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8283" r:id="rId2"/>
    <p:sldId id="8119" r:id="rId3"/>
    <p:sldId id="8120" r:id="rId4"/>
    <p:sldId id="7845" r:id="rId5"/>
    <p:sldId id="7833" r:id="rId6"/>
    <p:sldId id="7805" r:id="rId7"/>
    <p:sldId id="7806" r:id="rId8"/>
    <p:sldId id="7809" r:id="rId9"/>
    <p:sldId id="7810" r:id="rId10"/>
    <p:sldId id="7866" r:id="rId11"/>
    <p:sldId id="7834" r:id="rId12"/>
    <p:sldId id="783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548235"/>
    <a:srgbClr val="B08600"/>
    <a:srgbClr val="FF3399"/>
    <a:srgbClr val="A6CAEC"/>
    <a:srgbClr val="657D9D"/>
    <a:srgbClr val="4472C4"/>
    <a:srgbClr val="0070C0"/>
    <a:srgbClr val="7F7F7F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FCC715-B212-4A98-ADB6-4ADDF0C826B0}" v="945" dt="2025-12-03T14:47:20.9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9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904B13E8-5561-4C71-BC7C-B64964A84905}"/>
    <pc:docChg chg="undo redo custSel addSld delSld modSld sldOrd">
      <pc:chgData name="Christophe JENTA" userId="8d1209f4831e9c53" providerId="LiveId" clId="{904B13E8-5561-4C71-BC7C-B64964A84905}" dt="2025-12-03T15:03:42.629" v="31368" actId="47"/>
      <pc:docMkLst>
        <pc:docMk/>
      </pc:docMkLst>
      <pc:sldChg chg="del">
        <pc:chgData name="Christophe JENTA" userId="8d1209f4831e9c53" providerId="LiveId" clId="{904B13E8-5561-4C71-BC7C-B64964A84905}" dt="2025-12-03T15:00:32.649" v="31323" actId="47"/>
        <pc:sldMkLst>
          <pc:docMk/>
          <pc:sldMk cId="911476753" sldId="409"/>
        </pc:sldMkLst>
      </pc:sldChg>
      <pc:sldChg chg="add del">
        <pc:chgData name="Christophe JENTA" userId="8d1209f4831e9c53" providerId="LiveId" clId="{904B13E8-5561-4C71-BC7C-B64964A84905}" dt="2025-12-03T15:03:10.355" v="31363" actId="47"/>
        <pc:sldMkLst>
          <pc:docMk/>
          <pc:sldMk cId="492584037" sldId="2427"/>
        </pc:sldMkLst>
      </pc:sldChg>
      <pc:sldChg chg="add del">
        <pc:chgData name="Christophe JENTA" userId="8d1209f4831e9c53" providerId="LiveId" clId="{904B13E8-5561-4C71-BC7C-B64964A84905}" dt="2025-12-03T15:01:14.714" v="31343" actId="47"/>
        <pc:sldMkLst>
          <pc:docMk/>
          <pc:sldMk cId="1151082970" sldId="2443"/>
        </pc:sldMkLst>
      </pc:sldChg>
      <pc:sldChg chg="del">
        <pc:chgData name="Christophe JENTA" userId="8d1209f4831e9c53" providerId="LiveId" clId="{904B13E8-5561-4C71-BC7C-B64964A84905}" dt="2025-12-03T15:01:13.905" v="31340" actId="47"/>
        <pc:sldMkLst>
          <pc:docMk/>
          <pc:sldMk cId="2651740320" sldId="2444"/>
        </pc:sldMkLst>
      </pc:sldChg>
      <pc:sldChg chg="del">
        <pc:chgData name="Christophe JENTA" userId="8d1209f4831e9c53" providerId="LiveId" clId="{904B13E8-5561-4C71-BC7C-B64964A84905}" dt="2025-12-03T15:01:39.251" v="31349" actId="47"/>
        <pc:sldMkLst>
          <pc:docMk/>
          <pc:sldMk cId="4200179308" sldId="2463"/>
        </pc:sldMkLst>
      </pc:sldChg>
      <pc:sldChg chg="del">
        <pc:chgData name="Christophe JENTA" userId="8d1209f4831e9c53" providerId="LiveId" clId="{904B13E8-5561-4C71-BC7C-B64964A84905}" dt="2025-12-03T15:03:11.171" v="31365" actId="47"/>
        <pc:sldMkLst>
          <pc:docMk/>
          <pc:sldMk cId="4119987274" sldId="2475"/>
        </pc:sldMkLst>
      </pc:sldChg>
      <pc:sldChg chg="del">
        <pc:chgData name="Christophe JENTA" userId="8d1209f4831e9c53" providerId="LiveId" clId="{904B13E8-5561-4C71-BC7C-B64964A84905}" dt="2025-12-03T15:01:15.127" v="31345" actId="47"/>
        <pc:sldMkLst>
          <pc:docMk/>
          <pc:sldMk cId="4128765484" sldId="2476"/>
        </pc:sldMkLst>
      </pc:sldChg>
      <pc:sldChg chg="del">
        <pc:chgData name="Christophe JENTA" userId="8d1209f4831e9c53" providerId="LiveId" clId="{904B13E8-5561-4C71-BC7C-B64964A84905}" dt="2025-12-03T15:02:46.748" v="31360" actId="47"/>
        <pc:sldMkLst>
          <pc:docMk/>
          <pc:sldMk cId="3261001555" sldId="2496"/>
        </pc:sldMkLst>
      </pc:sldChg>
      <pc:sldChg chg="del">
        <pc:chgData name="Christophe JENTA" userId="8d1209f4831e9c53" providerId="LiveId" clId="{904B13E8-5561-4C71-BC7C-B64964A84905}" dt="2025-12-03T15:01:14.879" v="31344" actId="47"/>
        <pc:sldMkLst>
          <pc:docMk/>
          <pc:sldMk cId="3666757550" sldId="2575"/>
        </pc:sldMkLst>
      </pc:sldChg>
      <pc:sldChg chg="del">
        <pc:chgData name="Christophe JENTA" userId="8d1209f4831e9c53" providerId="LiveId" clId="{904B13E8-5561-4C71-BC7C-B64964A84905}" dt="2025-12-03T15:00:47.541" v="31328" actId="47"/>
        <pc:sldMkLst>
          <pc:docMk/>
          <pc:sldMk cId="3015767482" sldId="2869"/>
        </pc:sldMkLst>
      </pc:sldChg>
      <pc:sldChg chg="del">
        <pc:chgData name="Christophe JENTA" userId="8d1209f4831e9c53" providerId="LiveId" clId="{904B13E8-5561-4C71-BC7C-B64964A84905}" dt="2025-12-03T15:00:33.783" v="31325" actId="47"/>
        <pc:sldMkLst>
          <pc:docMk/>
          <pc:sldMk cId="1240985220" sldId="2882"/>
        </pc:sldMkLst>
      </pc:sldChg>
      <pc:sldChg chg="del">
        <pc:chgData name="Christophe JENTA" userId="8d1209f4831e9c53" providerId="LiveId" clId="{904B13E8-5561-4C71-BC7C-B64964A84905}" dt="2025-12-03T15:00:48.706" v="31333" actId="47"/>
        <pc:sldMkLst>
          <pc:docMk/>
          <pc:sldMk cId="4105216048" sldId="3063"/>
        </pc:sldMkLst>
      </pc:sldChg>
      <pc:sldChg chg="del">
        <pc:chgData name="Christophe JENTA" userId="8d1209f4831e9c53" providerId="LiveId" clId="{904B13E8-5561-4C71-BC7C-B64964A84905}" dt="2025-12-03T14:59:47.049" v="31308" actId="47"/>
        <pc:sldMkLst>
          <pc:docMk/>
          <pc:sldMk cId="3764133128" sldId="3137"/>
        </pc:sldMkLst>
      </pc:sldChg>
      <pc:sldChg chg="modSp del mod">
        <pc:chgData name="Christophe JENTA" userId="8d1209f4831e9c53" providerId="LiveId" clId="{904B13E8-5561-4C71-BC7C-B64964A84905}" dt="2025-12-03T14:58:37.607" v="31295" actId="47"/>
        <pc:sldMkLst>
          <pc:docMk/>
          <pc:sldMk cId="4179441953" sldId="3369"/>
        </pc:sldMkLst>
      </pc:sldChg>
      <pc:sldChg chg="del">
        <pc:chgData name="Christophe JENTA" userId="8d1209f4831e9c53" providerId="LiveId" clId="{904B13E8-5561-4C71-BC7C-B64964A84905}" dt="2025-12-03T15:00:48.506" v="31332" actId="47"/>
        <pc:sldMkLst>
          <pc:docMk/>
          <pc:sldMk cId="2951749964" sldId="4162"/>
        </pc:sldMkLst>
      </pc:sldChg>
      <pc:sldChg chg="del">
        <pc:chgData name="Christophe JENTA" userId="8d1209f4831e9c53" providerId="LiveId" clId="{904B13E8-5561-4C71-BC7C-B64964A84905}" dt="2025-12-03T15:01:53.473" v="31352" actId="47"/>
        <pc:sldMkLst>
          <pc:docMk/>
          <pc:sldMk cId="3975527435" sldId="4180"/>
        </pc:sldMkLst>
      </pc:sldChg>
      <pc:sldChg chg="del">
        <pc:chgData name="Christophe JENTA" userId="8d1209f4831e9c53" providerId="LiveId" clId="{904B13E8-5561-4C71-BC7C-B64964A84905}" dt="2025-12-03T15:01:03.080" v="31338" actId="47"/>
        <pc:sldMkLst>
          <pc:docMk/>
          <pc:sldMk cId="110972449" sldId="7814"/>
        </pc:sldMkLst>
      </pc:sldChg>
      <pc:sldChg chg="del">
        <pc:chgData name="Christophe JENTA" userId="8d1209f4831e9c53" providerId="LiveId" clId="{904B13E8-5561-4C71-BC7C-B64964A84905}" dt="2025-12-03T15:03:22.306" v="31366" actId="47"/>
        <pc:sldMkLst>
          <pc:docMk/>
          <pc:sldMk cId="135532637" sldId="7815"/>
        </pc:sldMkLst>
      </pc:sldChg>
      <pc:sldChg chg="del">
        <pc:chgData name="Christophe JENTA" userId="8d1209f4831e9c53" providerId="LiveId" clId="{904B13E8-5561-4C71-BC7C-B64964A84905}" dt="2025-12-03T15:02:57.529" v="31361" actId="47"/>
        <pc:sldMkLst>
          <pc:docMk/>
          <pc:sldMk cId="1263444496" sldId="7816"/>
        </pc:sldMkLst>
      </pc:sldChg>
      <pc:sldChg chg="del">
        <pc:chgData name="Christophe JENTA" userId="8d1209f4831e9c53" providerId="LiveId" clId="{904B13E8-5561-4C71-BC7C-B64964A84905}" dt="2025-12-03T15:01:27.427" v="31346" actId="47"/>
        <pc:sldMkLst>
          <pc:docMk/>
          <pc:sldMk cId="1580020057" sldId="7817"/>
        </pc:sldMkLst>
      </pc:sldChg>
      <pc:sldChg chg="del">
        <pc:chgData name="Christophe JENTA" userId="8d1209f4831e9c53" providerId="LiveId" clId="{904B13E8-5561-4C71-BC7C-B64964A84905}" dt="2025-12-03T15:01:28.296" v="31347" actId="47"/>
        <pc:sldMkLst>
          <pc:docMk/>
          <pc:sldMk cId="1781545507" sldId="7818"/>
        </pc:sldMkLst>
      </pc:sldChg>
      <pc:sldChg chg="del">
        <pc:chgData name="Christophe JENTA" userId="8d1209f4831e9c53" providerId="LiveId" clId="{904B13E8-5561-4C71-BC7C-B64964A84905}" dt="2025-12-03T15:01:28.686" v="31348" actId="47"/>
        <pc:sldMkLst>
          <pc:docMk/>
          <pc:sldMk cId="1861727091" sldId="7819"/>
        </pc:sldMkLst>
      </pc:sldChg>
      <pc:sldChg chg="add del">
        <pc:chgData name="Christophe JENTA" userId="8d1209f4831e9c53" providerId="LiveId" clId="{904B13E8-5561-4C71-BC7C-B64964A84905}" dt="2025-12-03T15:01:14.115" v="31341" actId="47"/>
        <pc:sldMkLst>
          <pc:docMk/>
          <pc:sldMk cId="1328471062" sldId="7820"/>
        </pc:sldMkLst>
      </pc:sldChg>
      <pc:sldChg chg="del">
        <pc:chgData name="Christophe JENTA" userId="8d1209f4831e9c53" providerId="LiveId" clId="{904B13E8-5561-4C71-BC7C-B64964A84905}" dt="2025-12-03T15:01:03.296" v="31339" actId="47"/>
        <pc:sldMkLst>
          <pc:docMk/>
          <pc:sldMk cId="2978493815" sldId="7824"/>
        </pc:sldMkLst>
      </pc:sldChg>
      <pc:sldChg chg="del">
        <pc:chgData name="Christophe JENTA" userId="8d1209f4831e9c53" providerId="LiveId" clId="{904B13E8-5561-4C71-BC7C-B64964A84905}" dt="2025-12-03T15:01:02.528" v="31336" actId="47"/>
        <pc:sldMkLst>
          <pc:docMk/>
          <pc:sldMk cId="3480119351" sldId="7825"/>
        </pc:sldMkLst>
      </pc:sldChg>
      <pc:sldChg chg="del">
        <pc:chgData name="Christophe JENTA" userId="8d1209f4831e9c53" providerId="LiveId" clId="{904B13E8-5561-4C71-BC7C-B64964A84905}" dt="2025-12-03T15:00:48.300" v="31331" actId="47"/>
        <pc:sldMkLst>
          <pc:docMk/>
          <pc:sldMk cId="730585436" sldId="7826"/>
        </pc:sldMkLst>
      </pc:sldChg>
      <pc:sldChg chg="del">
        <pc:chgData name="Christophe JENTA" userId="8d1209f4831e9c53" providerId="LiveId" clId="{904B13E8-5561-4C71-BC7C-B64964A84905}" dt="2025-12-03T15:00:47.947" v="31330" actId="47"/>
        <pc:sldMkLst>
          <pc:docMk/>
          <pc:sldMk cId="1501147660" sldId="7827"/>
        </pc:sldMkLst>
      </pc:sldChg>
      <pc:sldChg chg="del">
        <pc:chgData name="Christophe JENTA" userId="8d1209f4831e9c53" providerId="LiveId" clId="{904B13E8-5561-4C71-BC7C-B64964A84905}" dt="2025-12-03T15:00:34.486" v="31327" actId="47"/>
        <pc:sldMkLst>
          <pc:docMk/>
          <pc:sldMk cId="2882574472" sldId="7828"/>
        </pc:sldMkLst>
      </pc:sldChg>
      <pc:sldChg chg="del">
        <pc:chgData name="Christophe JENTA" userId="8d1209f4831e9c53" providerId="LiveId" clId="{904B13E8-5561-4C71-BC7C-B64964A84905}" dt="2025-12-03T15:00:31.922" v="31321" actId="47"/>
        <pc:sldMkLst>
          <pc:docMk/>
          <pc:sldMk cId="328440793" sldId="7829"/>
        </pc:sldMkLst>
      </pc:sldChg>
      <pc:sldChg chg="del">
        <pc:chgData name="Christophe JENTA" userId="8d1209f4831e9c53" providerId="LiveId" clId="{904B13E8-5561-4C71-BC7C-B64964A84905}" dt="2025-12-03T15:03:42.629" v="31368" actId="47"/>
        <pc:sldMkLst>
          <pc:docMk/>
          <pc:sldMk cId="3489330628" sldId="7835"/>
        </pc:sldMkLst>
      </pc:sldChg>
      <pc:sldChg chg="del">
        <pc:chgData name="Christophe JENTA" userId="8d1209f4831e9c53" providerId="LiveId" clId="{904B13E8-5561-4C71-BC7C-B64964A84905}" dt="2025-12-03T15:03:32.889" v="31367" actId="47"/>
        <pc:sldMkLst>
          <pc:docMk/>
          <pc:sldMk cId="1418097617" sldId="7837"/>
        </pc:sldMkLst>
      </pc:sldChg>
      <pc:sldChg chg="del">
        <pc:chgData name="Christophe JENTA" userId="8d1209f4831e9c53" providerId="LiveId" clId="{904B13E8-5561-4C71-BC7C-B64964A84905}" dt="2025-12-03T15:03:10.676" v="31364" actId="47"/>
        <pc:sldMkLst>
          <pc:docMk/>
          <pc:sldMk cId="3826340138" sldId="7838"/>
        </pc:sldMkLst>
      </pc:sldChg>
      <pc:sldChg chg="del">
        <pc:chgData name="Christophe JENTA" userId="8d1209f4831e9c53" providerId="LiveId" clId="{904B13E8-5561-4C71-BC7C-B64964A84905}" dt="2025-12-03T15:02:25.039" v="31359" actId="47"/>
        <pc:sldMkLst>
          <pc:docMk/>
          <pc:sldMk cId="3509354306" sldId="7840"/>
        </pc:sldMkLst>
      </pc:sldChg>
      <pc:sldChg chg="del">
        <pc:chgData name="Christophe JENTA" userId="8d1209f4831e9c53" providerId="LiveId" clId="{904B13E8-5561-4C71-BC7C-B64964A84905}" dt="2025-12-03T15:01:40.880" v="31350" actId="47"/>
        <pc:sldMkLst>
          <pc:docMk/>
          <pc:sldMk cId="1979940537" sldId="7841"/>
        </pc:sldMkLst>
      </pc:sldChg>
      <pc:sldChg chg="del">
        <pc:chgData name="Christophe JENTA" userId="8d1209f4831e9c53" providerId="LiveId" clId="{904B13E8-5561-4C71-BC7C-B64964A84905}" dt="2025-12-03T15:03:08.926" v="31362" actId="47"/>
        <pc:sldMkLst>
          <pc:docMk/>
          <pc:sldMk cId="1892382951" sldId="7842"/>
        </pc:sldMkLst>
      </pc:sldChg>
      <pc:sldChg chg="del">
        <pc:chgData name="Christophe JENTA" userId="8d1209f4831e9c53" providerId="LiveId" clId="{904B13E8-5561-4C71-BC7C-B64964A84905}" dt="2025-12-03T15:02:24.901" v="31358" actId="47"/>
        <pc:sldMkLst>
          <pc:docMk/>
          <pc:sldMk cId="1156364473" sldId="7843"/>
        </pc:sldMkLst>
      </pc:sldChg>
      <pc:sldChg chg="del">
        <pc:chgData name="Christophe JENTA" userId="8d1209f4831e9c53" providerId="LiveId" clId="{904B13E8-5561-4C71-BC7C-B64964A84905}" dt="2025-12-03T15:02:13.274" v="31356" actId="47"/>
        <pc:sldMkLst>
          <pc:docMk/>
          <pc:sldMk cId="1810460638" sldId="7844"/>
        </pc:sldMkLst>
      </pc:sldChg>
      <pc:sldChg chg="add del">
        <pc:chgData name="Christophe JENTA" userId="8d1209f4831e9c53" providerId="LiveId" clId="{904B13E8-5561-4C71-BC7C-B64964A84905}" dt="2025-12-03T15:01:14.327" v="31342" actId="47"/>
        <pc:sldMkLst>
          <pc:docMk/>
          <pc:sldMk cId="3786695816" sldId="7846"/>
        </pc:sldMkLst>
      </pc:sldChg>
      <pc:sldChg chg="del">
        <pc:chgData name="Christophe JENTA" userId="8d1209f4831e9c53" providerId="LiveId" clId="{904B13E8-5561-4C71-BC7C-B64964A84905}" dt="2025-12-03T15:02:24.750" v="31357" actId="47"/>
        <pc:sldMkLst>
          <pc:docMk/>
          <pc:sldMk cId="2566427505" sldId="7861"/>
        </pc:sldMkLst>
      </pc:sldChg>
      <pc:sldChg chg="del">
        <pc:chgData name="Christophe JENTA" userId="8d1209f4831e9c53" providerId="LiveId" clId="{904B13E8-5561-4C71-BC7C-B64964A84905}" dt="2025-12-03T15:02:12.995" v="31355" actId="47"/>
        <pc:sldMkLst>
          <pc:docMk/>
          <pc:sldMk cId="3799719517" sldId="7862"/>
        </pc:sldMkLst>
      </pc:sldChg>
      <pc:sldChg chg="del">
        <pc:chgData name="Christophe JENTA" userId="8d1209f4831e9c53" providerId="LiveId" clId="{904B13E8-5561-4C71-BC7C-B64964A84905}" dt="2025-12-03T15:01:41.545" v="31351" actId="47"/>
        <pc:sldMkLst>
          <pc:docMk/>
          <pc:sldMk cId="3735285093" sldId="7870"/>
        </pc:sldMkLst>
      </pc:sldChg>
      <pc:sldChg chg="del">
        <pc:chgData name="Christophe JENTA" userId="8d1209f4831e9c53" providerId="LiveId" clId="{904B13E8-5561-4C71-BC7C-B64964A84905}" dt="2025-12-03T15:01:02.899" v="31337" actId="47"/>
        <pc:sldMkLst>
          <pc:docMk/>
          <pc:sldMk cId="225607618" sldId="7873"/>
        </pc:sldMkLst>
      </pc:sldChg>
      <pc:sldChg chg="del">
        <pc:chgData name="Christophe JENTA" userId="8d1209f4831e9c53" providerId="LiveId" clId="{904B13E8-5561-4C71-BC7C-B64964A84905}" dt="2025-12-03T15:00:47.756" v="31329" actId="47"/>
        <pc:sldMkLst>
          <pc:docMk/>
          <pc:sldMk cId="1534052463" sldId="7874"/>
        </pc:sldMkLst>
      </pc:sldChg>
      <pc:sldChg chg="del">
        <pc:chgData name="Christophe JENTA" userId="8d1209f4831e9c53" providerId="LiveId" clId="{904B13E8-5561-4C71-BC7C-B64964A84905}" dt="2025-12-03T15:00:34.119" v="31326" actId="47"/>
        <pc:sldMkLst>
          <pc:docMk/>
          <pc:sldMk cId="4194044858" sldId="7875"/>
        </pc:sldMkLst>
      </pc:sldChg>
      <pc:sldChg chg="del">
        <pc:chgData name="Christophe JENTA" userId="8d1209f4831e9c53" providerId="LiveId" clId="{904B13E8-5561-4C71-BC7C-B64964A84905}" dt="2025-12-03T14:59:47.412" v="31309" actId="47"/>
        <pc:sldMkLst>
          <pc:docMk/>
          <pc:sldMk cId="1547260067" sldId="7890"/>
        </pc:sldMkLst>
      </pc:sldChg>
      <pc:sldChg chg="del">
        <pc:chgData name="Christophe JENTA" userId="8d1209f4831e9c53" providerId="LiveId" clId="{904B13E8-5561-4C71-BC7C-B64964A84905}" dt="2025-12-03T14:59:46.690" v="31307" actId="47"/>
        <pc:sldMkLst>
          <pc:docMk/>
          <pc:sldMk cId="3132356343" sldId="7892"/>
        </pc:sldMkLst>
      </pc:sldChg>
      <pc:sldChg chg="del">
        <pc:chgData name="Christophe JENTA" userId="8d1209f4831e9c53" providerId="LiveId" clId="{904B13E8-5561-4C71-BC7C-B64964A84905}" dt="2025-12-03T15:00:14.264" v="31310" actId="47"/>
        <pc:sldMkLst>
          <pc:docMk/>
          <pc:sldMk cId="3551205508" sldId="7918"/>
        </pc:sldMkLst>
      </pc:sldChg>
      <pc:sldChg chg="del">
        <pc:chgData name="Christophe JENTA" userId="8d1209f4831e9c53" providerId="LiveId" clId="{904B13E8-5561-4C71-BC7C-B64964A84905}" dt="2025-12-03T14:59:44.052" v="31304" actId="47"/>
        <pc:sldMkLst>
          <pc:docMk/>
          <pc:sldMk cId="2281372048" sldId="7920"/>
        </pc:sldMkLst>
      </pc:sldChg>
      <pc:sldChg chg="del">
        <pc:chgData name="Christophe JENTA" userId="8d1209f4831e9c53" providerId="LiveId" clId="{904B13E8-5561-4C71-BC7C-B64964A84905}" dt="2025-12-03T15:01:02.149" v="31334" actId="47"/>
        <pc:sldMkLst>
          <pc:docMk/>
          <pc:sldMk cId="3026453490" sldId="7922"/>
        </pc:sldMkLst>
      </pc:sldChg>
      <pc:sldChg chg="del">
        <pc:chgData name="Christophe JENTA" userId="8d1209f4831e9c53" providerId="LiveId" clId="{904B13E8-5561-4C71-BC7C-B64964A84905}" dt="2025-12-03T15:00:32.313" v="31322" actId="47"/>
        <pc:sldMkLst>
          <pc:docMk/>
          <pc:sldMk cId="3280450244" sldId="7926"/>
        </pc:sldMkLst>
      </pc:sldChg>
      <pc:sldChg chg="del">
        <pc:chgData name="Christophe JENTA" userId="8d1209f4831e9c53" providerId="LiveId" clId="{904B13E8-5561-4C71-BC7C-B64964A84905}" dt="2025-12-03T15:00:15.857" v="31317" actId="47"/>
        <pc:sldMkLst>
          <pc:docMk/>
          <pc:sldMk cId="3629792487" sldId="7927"/>
        </pc:sldMkLst>
      </pc:sldChg>
      <pc:sldChg chg="del">
        <pc:chgData name="Christophe JENTA" userId="8d1209f4831e9c53" providerId="LiveId" clId="{904B13E8-5561-4C71-BC7C-B64964A84905}" dt="2025-12-03T15:00:15.679" v="31316" actId="47"/>
        <pc:sldMkLst>
          <pc:docMk/>
          <pc:sldMk cId="977026639" sldId="7928"/>
        </pc:sldMkLst>
      </pc:sldChg>
      <pc:sldChg chg="del">
        <pc:chgData name="Christophe JENTA" userId="8d1209f4831e9c53" providerId="LiveId" clId="{904B13E8-5561-4C71-BC7C-B64964A84905}" dt="2025-12-03T15:00:15.318" v="31315" actId="47"/>
        <pc:sldMkLst>
          <pc:docMk/>
          <pc:sldMk cId="4181605156" sldId="7929"/>
        </pc:sldMkLst>
      </pc:sldChg>
      <pc:sldChg chg="del">
        <pc:chgData name="Christophe JENTA" userId="8d1209f4831e9c53" providerId="LiveId" clId="{904B13E8-5561-4C71-BC7C-B64964A84905}" dt="2025-12-03T15:00:14.649" v="31312" actId="47"/>
        <pc:sldMkLst>
          <pc:docMk/>
          <pc:sldMk cId="100168481" sldId="7930"/>
        </pc:sldMkLst>
      </pc:sldChg>
      <pc:sldChg chg="del">
        <pc:chgData name="Christophe JENTA" userId="8d1209f4831e9c53" providerId="LiveId" clId="{904B13E8-5561-4C71-BC7C-B64964A84905}" dt="2025-12-03T15:00:14.473" v="31311" actId="47"/>
        <pc:sldMkLst>
          <pc:docMk/>
          <pc:sldMk cId="205343735" sldId="7931"/>
        </pc:sldMkLst>
      </pc:sldChg>
      <pc:sldChg chg="del">
        <pc:chgData name="Christophe JENTA" userId="8d1209f4831e9c53" providerId="LiveId" clId="{904B13E8-5561-4C71-BC7C-B64964A84905}" dt="2025-12-03T14:59:45.507" v="31306" actId="47"/>
        <pc:sldMkLst>
          <pc:docMk/>
          <pc:sldMk cId="751452927" sldId="7932"/>
        </pc:sldMkLst>
      </pc:sldChg>
      <pc:sldChg chg="del">
        <pc:chgData name="Christophe JENTA" userId="8d1209f4831e9c53" providerId="LiveId" clId="{904B13E8-5561-4C71-BC7C-B64964A84905}" dt="2025-12-03T15:01:02.342" v="31335" actId="47"/>
        <pc:sldMkLst>
          <pc:docMk/>
          <pc:sldMk cId="1497787548" sldId="7936"/>
        </pc:sldMkLst>
      </pc:sldChg>
      <pc:sldChg chg="del">
        <pc:chgData name="Christophe JENTA" userId="8d1209f4831e9c53" providerId="LiveId" clId="{904B13E8-5561-4C71-BC7C-B64964A84905}" dt="2025-12-03T15:00:33.049" v="31324" actId="47"/>
        <pc:sldMkLst>
          <pc:docMk/>
          <pc:sldMk cId="525346138" sldId="7937"/>
        </pc:sldMkLst>
      </pc:sldChg>
      <pc:sldChg chg="del">
        <pc:chgData name="Christophe JENTA" userId="8d1209f4831e9c53" providerId="LiveId" clId="{904B13E8-5561-4C71-BC7C-B64964A84905}" dt="2025-12-03T15:00:16.086" v="31318" actId="47"/>
        <pc:sldMkLst>
          <pc:docMk/>
          <pc:sldMk cId="3541608200" sldId="7938"/>
        </pc:sldMkLst>
      </pc:sldChg>
      <pc:sldChg chg="del">
        <pc:chgData name="Christophe JENTA" userId="8d1209f4831e9c53" providerId="LiveId" clId="{904B13E8-5561-4C71-BC7C-B64964A84905}" dt="2025-12-03T15:00:31.564" v="31320" actId="47"/>
        <pc:sldMkLst>
          <pc:docMk/>
          <pc:sldMk cId="687105597" sldId="7939"/>
        </pc:sldMkLst>
      </pc:sldChg>
      <pc:sldChg chg="del">
        <pc:chgData name="Christophe JENTA" userId="8d1209f4831e9c53" providerId="LiveId" clId="{904B13E8-5561-4C71-BC7C-B64964A84905}" dt="2025-12-03T15:00:31.167" v="31319" actId="47"/>
        <pc:sldMkLst>
          <pc:docMk/>
          <pc:sldMk cId="3593186990" sldId="7940"/>
        </pc:sldMkLst>
      </pc:sldChg>
      <pc:sldChg chg="del">
        <pc:chgData name="Christophe JENTA" userId="8d1209f4831e9c53" providerId="LiveId" clId="{904B13E8-5561-4C71-BC7C-B64964A84905}" dt="2025-12-03T15:00:15.155" v="31314" actId="47"/>
        <pc:sldMkLst>
          <pc:docMk/>
          <pc:sldMk cId="23782428" sldId="7941"/>
        </pc:sldMkLst>
      </pc:sldChg>
      <pc:sldChg chg="del">
        <pc:chgData name="Christophe JENTA" userId="8d1209f4831e9c53" providerId="LiveId" clId="{904B13E8-5561-4C71-BC7C-B64964A84905}" dt="2025-12-03T14:59:44.554" v="31305" actId="47"/>
        <pc:sldMkLst>
          <pc:docMk/>
          <pc:sldMk cId="2377262967" sldId="7942"/>
        </pc:sldMkLst>
      </pc:sldChg>
      <pc:sldChg chg="del">
        <pc:chgData name="Christophe JENTA" userId="8d1209f4831e9c53" providerId="LiveId" clId="{904B13E8-5561-4C71-BC7C-B64964A84905}" dt="2025-12-03T15:00:14.975" v="31313" actId="47"/>
        <pc:sldMkLst>
          <pc:docMk/>
          <pc:sldMk cId="4130912946" sldId="7943"/>
        </pc:sldMkLst>
      </pc:sldChg>
      <pc:sldChg chg="del">
        <pc:chgData name="Christophe JENTA" userId="8d1209f4831e9c53" providerId="LiveId" clId="{904B13E8-5561-4C71-BC7C-B64964A84905}" dt="2025-12-03T14:59:27.608" v="31303" actId="47"/>
        <pc:sldMkLst>
          <pc:docMk/>
          <pc:sldMk cId="2158444332" sldId="7944"/>
        </pc:sldMkLst>
      </pc:sldChg>
      <pc:sldChg chg="delSp modSp add del mod">
        <pc:chgData name="Christophe JENTA" userId="8d1209f4831e9c53" providerId="LiveId" clId="{904B13E8-5561-4C71-BC7C-B64964A84905}" dt="2025-12-03T14:58:37.125" v="31294" actId="47"/>
        <pc:sldMkLst>
          <pc:docMk/>
          <pc:sldMk cId="3066816459" sldId="8150"/>
        </pc:sldMkLst>
        <pc:spChg chg="mod">
          <ac:chgData name="Christophe JENTA" userId="8d1209f4831e9c53" providerId="LiveId" clId="{904B13E8-5561-4C71-BC7C-B64964A84905}" dt="2025-12-03T07:08:16.834" v="27350" actId="20577"/>
          <ac:spMkLst>
            <pc:docMk/>
            <pc:sldMk cId="3066816459" sldId="8150"/>
            <ac:spMk id="4" creationId="{5261BE25-5334-99CE-230F-7B6CAED9DBD3}"/>
          </ac:spMkLst>
        </pc:spChg>
        <pc:spChg chg="mod">
          <ac:chgData name="Christophe JENTA" userId="8d1209f4831e9c53" providerId="LiveId" clId="{904B13E8-5561-4C71-BC7C-B64964A84905}" dt="2025-12-02T07:56:00.288" v="22722" actId="207"/>
          <ac:spMkLst>
            <pc:docMk/>
            <pc:sldMk cId="3066816459" sldId="8150"/>
            <ac:spMk id="68" creationId="{09F6C149-F786-93F5-7F8E-1C92DA94D342}"/>
          </ac:spMkLst>
        </pc:spChg>
        <pc:spChg chg="mod">
          <ac:chgData name="Christophe JENTA" userId="8d1209f4831e9c53" providerId="LiveId" clId="{904B13E8-5561-4C71-BC7C-B64964A84905}" dt="2025-12-02T07:56:02.649" v="22723" actId="207"/>
          <ac:spMkLst>
            <pc:docMk/>
            <pc:sldMk cId="3066816459" sldId="8150"/>
            <ac:spMk id="69" creationId="{33A03AA6-CF25-9342-4337-10D27323F6D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70" creationId="{8B8A6D77-A0D0-D7D4-530B-3762D534EE49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15" creationId="{9D0FBC9A-09EC-C889-EAD9-0AA7C6AF369F}"/>
          </ac:spMkLst>
        </pc:spChg>
        <pc:spChg chg="del">
          <ac:chgData name="Christophe JENTA" userId="8d1209f4831e9c53" providerId="LiveId" clId="{904B13E8-5561-4C71-BC7C-B64964A84905}" dt="2025-12-02T07:55:48.542" v="22721" actId="478"/>
          <ac:spMkLst>
            <pc:docMk/>
            <pc:sldMk cId="3066816459" sldId="8150"/>
            <ac:spMk id="116" creationId="{53CB0491-C230-F21E-0674-DD7C81D386E0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3" creationId="{AD969F20-F22A-49B7-4C8B-C3EEB66E9A09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4" creationId="{B2A28CA1-4E7C-3297-3B4D-3332F1004C02}"/>
          </ac:spMkLst>
        </pc:spChg>
        <pc:spChg chg="del">
          <ac:chgData name="Christophe JENTA" userId="8d1209f4831e9c53" providerId="LiveId" clId="{904B13E8-5561-4C71-BC7C-B64964A84905}" dt="2025-12-02T07:55:43.487" v="22719" actId="478"/>
          <ac:spMkLst>
            <pc:docMk/>
            <pc:sldMk cId="3066816459" sldId="8150"/>
            <ac:spMk id="125" creationId="{FEF612A7-89DD-C349-7428-AE29BD261B0F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27" creationId="{B52886AD-2B08-3BAD-4173-19BBC0F439EC}"/>
          </ac:spMkLst>
        </pc:spChg>
        <pc:spChg chg="del">
          <ac:chgData name="Christophe JENTA" userId="8d1209f4831e9c53" providerId="LiveId" clId="{904B13E8-5561-4C71-BC7C-B64964A84905}" dt="2025-12-02T07:55:40.298" v="22718" actId="478"/>
          <ac:spMkLst>
            <pc:docMk/>
            <pc:sldMk cId="3066816459" sldId="8150"/>
            <ac:spMk id="131" creationId="{12719B87-03F0-8007-DF5D-44A349B1AEC9}"/>
          </ac:spMkLst>
        </pc:spChg>
        <pc:cxnChg chg="del">
          <ac:chgData name="Christophe JENTA" userId="8d1209f4831e9c53" providerId="LiveId" clId="{904B13E8-5561-4C71-BC7C-B64964A84905}" dt="2025-12-02T07:55:46.483" v="22720" actId="478"/>
          <ac:cxnSpMkLst>
            <pc:docMk/>
            <pc:sldMk cId="3066816459" sldId="8150"/>
            <ac:cxnSpMk id="3" creationId="{33AC6B61-84D8-7452-0553-179FD59F1EBA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9" creationId="{8AF7B7A7-A19B-AF3B-5A23-DCD9D4AA7F3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7" creationId="{7EB7ACD5-1AAF-21EB-9D77-198D4FFD31FF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18" creationId="{ADD50B5F-0BAA-4A6A-A437-F70CD73CA9BD}"/>
          </ac:cxnSpMkLst>
        </pc:cxnChg>
        <pc:cxnChg chg="del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28" creationId="{3A02E949-540E-5252-A395-1FC970982555}"/>
          </ac:cxnSpMkLst>
        </pc:cxnChg>
        <pc:cxnChg chg="del mod">
          <ac:chgData name="Christophe JENTA" userId="8d1209f4831e9c53" providerId="LiveId" clId="{904B13E8-5561-4C71-BC7C-B64964A84905}" dt="2025-12-02T07:55:40.298" v="22718" actId="478"/>
          <ac:cxnSpMkLst>
            <pc:docMk/>
            <pc:sldMk cId="3066816459" sldId="8150"/>
            <ac:cxnSpMk id="132" creationId="{5F1C932F-DC77-1AE5-DEAD-D48741E385ED}"/>
          </ac:cxnSpMkLst>
        </pc:cxnChg>
      </pc:sldChg>
      <pc:sldChg chg="modSp add del mod">
        <pc:chgData name="Christophe JENTA" userId="8d1209f4831e9c53" providerId="LiveId" clId="{904B13E8-5561-4C71-BC7C-B64964A84905}" dt="2025-12-03T14:58:38.174" v="31296" actId="47"/>
        <pc:sldMkLst>
          <pc:docMk/>
          <pc:sldMk cId="1930063102" sldId="8162"/>
        </pc:sldMkLst>
      </pc:sldChg>
      <pc:sldChg chg="addSp delSp modSp add del mod">
        <pc:chgData name="Christophe JENTA" userId="8d1209f4831e9c53" providerId="LiveId" clId="{904B13E8-5561-4C71-BC7C-B64964A84905}" dt="2025-12-03T14:58:35.137" v="31285" actId="47"/>
        <pc:sldMkLst>
          <pc:docMk/>
          <pc:sldMk cId="2329936530" sldId="8170"/>
        </pc:sldMkLst>
        <pc:spChg chg="mod">
          <ac:chgData name="Christophe JENTA" userId="8d1209f4831e9c53" providerId="LiveId" clId="{904B13E8-5561-4C71-BC7C-B64964A84905}" dt="2025-12-03T09:04:54.064" v="28450" actId="20577"/>
          <ac:spMkLst>
            <pc:docMk/>
            <pc:sldMk cId="2329936530" sldId="8170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2-03T08:15:55.984" v="27894" actId="20577"/>
          <ac:spMkLst>
            <pc:docMk/>
            <pc:sldMk cId="2329936530" sldId="8170"/>
            <ac:spMk id="12" creationId="{9C71CD2C-73CC-69A7-F640-4BFC09B39E7A}"/>
          </ac:spMkLst>
        </pc:spChg>
        <pc:spChg chg="mod">
          <ac:chgData name="Christophe JENTA" userId="8d1209f4831e9c53" providerId="LiveId" clId="{904B13E8-5561-4C71-BC7C-B64964A84905}" dt="2025-12-03T08:07:03.008" v="27889" actId="113"/>
          <ac:spMkLst>
            <pc:docMk/>
            <pc:sldMk cId="2329936530" sldId="8170"/>
            <ac:spMk id="15" creationId="{E31F32E0-86E9-11C4-1D86-516B173D42FD}"/>
          </ac:spMkLst>
        </pc:spChg>
        <pc:spChg chg="mod">
          <ac:chgData name="Christophe JENTA" userId="8d1209f4831e9c53" providerId="LiveId" clId="{904B13E8-5561-4C71-BC7C-B64964A84905}" dt="2025-12-02T09:09:26.845" v="23480" actId="20577"/>
          <ac:spMkLst>
            <pc:docMk/>
            <pc:sldMk cId="2329936530" sldId="8170"/>
            <ac:spMk id="17" creationId="{6842000F-6256-F065-806E-5D9B08817837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19" creationId="{875536E7-1BCD-1369-309B-1DDA1C4454D1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2" creationId="{C32E8FB7-DBA4-ADA5-7EC0-9CA79556DC69}"/>
          </ac:spMkLst>
        </pc:spChg>
        <pc:spChg chg="mod">
          <ac:chgData name="Christophe JENTA" userId="8d1209f4831e9c53" providerId="LiveId" clId="{904B13E8-5561-4C71-BC7C-B64964A84905}" dt="2025-12-03T08:07:26.367" v="27890" actId="113"/>
          <ac:spMkLst>
            <pc:docMk/>
            <pc:sldMk cId="2329936530" sldId="8170"/>
            <ac:spMk id="25" creationId="{CC422B7E-6390-260F-87F1-6213180E0EC6}"/>
          </ac:spMkLst>
        </pc:spChg>
        <pc:spChg chg="add mod">
          <ac:chgData name="Christophe JENTA" userId="8d1209f4831e9c53" providerId="LiveId" clId="{904B13E8-5561-4C71-BC7C-B64964A84905}" dt="2025-12-02T09:37:22.679" v="23827"/>
          <ac:spMkLst>
            <pc:docMk/>
            <pc:sldMk cId="2329936530" sldId="8170"/>
            <ac:spMk id="26" creationId="{F3863A41-AF54-6D34-E094-384FFDD50772}"/>
          </ac:spMkLst>
        </pc:spChg>
        <pc:spChg chg="add mod">
          <ac:chgData name="Christophe JENTA" userId="8d1209f4831e9c53" providerId="LiveId" clId="{904B13E8-5561-4C71-BC7C-B64964A84905}" dt="2025-12-03T09:32:07.931" v="28810" actId="207"/>
          <ac:spMkLst>
            <pc:docMk/>
            <pc:sldMk cId="2329936530" sldId="8170"/>
            <ac:spMk id="27" creationId="{0B79B093-925B-D530-3813-C728B2D2697E}"/>
          </ac:spMkLst>
        </pc:spChg>
        <pc:spChg chg="add mod">
          <ac:chgData name="Christophe JENTA" userId="8d1209f4831e9c53" providerId="LiveId" clId="{904B13E8-5561-4C71-BC7C-B64964A84905}" dt="2025-12-03T09:33:19.784" v="28823" actId="1076"/>
          <ac:spMkLst>
            <pc:docMk/>
            <pc:sldMk cId="2329936530" sldId="8170"/>
            <ac:spMk id="29" creationId="{18004A02-9A10-0DB9-8A04-939E959BB257}"/>
          </ac:spMkLst>
        </pc:spChg>
        <pc:spChg chg="add del mod">
          <ac:chgData name="Christophe JENTA" userId="8d1209f4831e9c53" providerId="LiveId" clId="{904B13E8-5561-4C71-BC7C-B64964A84905}" dt="2025-12-02T09:37:21.165" v="23826" actId="478"/>
          <ac:spMkLst>
            <pc:docMk/>
            <pc:sldMk cId="2329936530" sldId="8170"/>
            <ac:spMk id="30" creationId="{6D921D8C-EBCF-AACF-67F3-AF895D6E76C5}"/>
          </ac:spMkLst>
        </pc:spChg>
        <pc:spChg chg="add del mod">
          <ac:chgData name="Christophe JENTA" userId="8d1209f4831e9c53" providerId="LiveId" clId="{904B13E8-5561-4C71-BC7C-B64964A84905}" dt="2025-12-03T09:34:50.022" v="28836" actId="478"/>
          <ac:spMkLst>
            <pc:docMk/>
            <pc:sldMk cId="2329936530" sldId="8170"/>
            <ac:spMk id="30" creationId="{E83C78B6-0082-92A9-B047-C44DB891F1E0}"/>
          </ac:spMkLst>
        </pc:spChg>
        <pc:spChg chg="add mod">
          <ac:chgData name="Christophe JENTA" userId="8d1209f4831e9c53" providerId="LiveId" clId="{904B13E8-5561-4C71-BC7C-B64964A84905}" dt="2025-12-03T09:33:41.129" v="28828" actId="20577"/>
          <ac:spMkLst>
            <pc:docMk/>
            <pc:sldMk cId="2329936530" sldId="8170"/>
            <ac:spMk id="34" creationId="{99A7B9DF-0070-67FF-D38B-D005F6A54D36}"/>
          </ac:spMkLst>
        </pc:spChg>
        <pc:spChg chg="add mod">
          <ac:chgData name="Christophe JENTA" userId="8d1209f4831e9c53" providerId="LiveId" clId="{904B13E8-5561-4C71-BC7C-B64964A84905}" dt="2025-12-03T09:34:52.092" v="28837"/>
          <ac:spMkLst>
            <pc:docMk/>
            <pc:sldMk cId="2329936530" sldId="8170"/>
            <ac:spMk id="35" creationId="{F2C46F57-C72B-C59E-1C1E-951E9053249C}"/>
          </ac:spMkLst>
        </pc:spChg>
        <pc:spChg chg="add mod">
          <ac:chgData name="Christophe JENTA" userId="8d1209f4831e9c53" providerId="LiveId" clId="{904B13E8-5561-4C71-BC7C-B64964A84905}" dt="2025-12-03T09:38:52.234" v="28870"/>
          <ac:spMkLst>
            <pc:docMk/>
            <pc:sldMk cId="2329936530" sldId="8170"/>
            <ac:spMk id="36" creationId="{3B25A94E-6033-3B96-5761-367400291FD9}"/>
          </ac:spMkLst>
        </pc:spChg>
        <pc:picChg chg="add del mod">
          <ac:chgData name="Christophe JENTA" userId="8d1209f4831e9c53" providerId="LiveId" clId="{904B13E8-5561-4C71-BC7C-B64964A84905}" dt="2025-12-03T09:05:13.831" v="28452" actId="1076"/>
          <ac:picMkLst>
            <pc:docMk/>
            <pc:sldMk cId="2329936530" sldId="8170"/>
            <ac:picMk id="2" creationId="{C1DC9D3E-1CBC-01FB-BBFF-8ADE52C01302}"/>
          </ac:picMkLst>
        </pc:pic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11" creationId="{CBA7E0E1-72FD-1C73-8009-212A3D482638}"/>
          </ac:cxnSpMkLst>
        </pc:cxnChg>
        <pc:cxnChg chg="add mod">
          <ac:chgData name="Christophe JENTA" userId="8d1209f4831e9c53" providerId="LiveId" clId="{904B13E8-5561-4C71-BC7C-B64964A84905}" dt="2025-12-02T09:37:22.679" v="23827"/>
          <ac:cxnSpMkLst>
            <pc:docMk/>
            <pc:sldMk cId="2329936530" sldId="8170"/>
            <ac:cxnSpMk id="20" creationId="{54D4FD28-E0DD-C263-1956-A03E0FD643BC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4.583" v="31283" actId="47"/>
        <pc:sldMkLst>
          <pc:docMk/>
          <pc:sldMk cId="1678608257" sldId="8171"/>
        </pc:sldMkLst>
        <pc:spChg chg="del">
          <ac:chgData name="Christophe JENTA" userId="8d1209f4831e9c53" providerId="LiveId" clId="{904B13E8-5561-4C71-BC7C-B64964A84905}" dt="2025-12-03T08:26:50.598" v="27957" actId="478"/>
          <ac:spMkLst>
            <pc:docMk/>
            <pc:sldMk cId="1678608257" sldId="8171"/>
            <ac:spMk id="2" creationId="{84FA675C-50F2-4640-5EC4-42C5AE6980C1}"/>
          </ac:spMkLst>
        </pc:spChg>
        <pc:spChg chg="add mod">
          <ac:chgData name="Christophe JENTA" userId="8d1209f4831e9c53" providerId="LiveId" clId="{904B13E8-5561-4C71-BC7C-B64964A84905}" dt="2025-12-03T08:27:02.905" v="27959" actId="20577"/>
          <ac:spMkLst>
            <pc:docMk/>
            <pc:sldMk cId="1678608257" sldId="8171"/>
            <ac:spMk id="8" creationId="{EE37A0AB-28D0-E999-70D5-E9EB513DCEC9}"/>
          </ac:spMkLst>
        </pc:spChg>
      </pc:sldChg>
      <pc:sldChg chg="addSp delSp modSp add del mod">
        <pc:chgData name="Christophe JENTA" userId="8d1209f4831e9c53" providerId="LiveId" clId="{904B13E8-5561-4C71-BC7C-B64964A84905}" dt="2025-12-03T14:58:33.701" v="31279" actId="47"/>
        <pc:sldMkLst>
          <pc:docMk/>
          <pc:sldMk cId="188200390" sldId="8172"/>
        </pc:sldMkLst>
        <pc:spChg chg="mod">
          <ac:chgData name="Christophe JENTA" userId="8d1209f4831e9c53" providerId="LiveId" clId="{904B13E8-5561-4C71-BC7C-B64964A84905}" dt="2025-12-03T09:51:15.442" v="29177" actId="20577"/>
          <ac:spMkLst>
            <pc:docMk/>
            <pc:sldMk cId="188200390" sldId="8172"/>
            <ac:spMk id="5" creationId="{FEF84AB8-6EC3-4F32-B8A5-2E2137CA6833}"/>
          </ac:spMkLst>
        </pc:spChg>
      </pc:sldChg>
      <pc:sldChg chg="addSp delSp modSp del mod">
        <pc:chgData name="Christophe JENTA" userId="8d1209f4831e9c53" providerId="LiveId" clId="{904B13E8-5561-4C71-BC7C-B64964A84905}" dt="2025-12-03T14:58:33.209" v="31276" actId="47"/>
        <pc:sldMkLst>
          <pc:docMk/>
          <pc:sldMk cId="2277436467" sldId="8173"/>
        </pc:sldMkLst>
        <pc:spChg chg="mod">
          <ac:chgData name="Christophe JENTA" userId="8d1209f4831e9c53" providerId="LiveId" clId="{904B13E8-5561-4C71-BC7C-B64964A84905}" dt="2025-12-03T10:02:18.645" v="29367" actId="14100"/>
          <ac:spMkLst>
            <pc:docMk/>
            <pc:sldMk cId="2277436467" sldId="817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32:42.241" v="26702"/>
          <ac:spMkLst>
            <pc:docMk/>
            <pc:sldMk cId="2277436467" sldId="8173"/>
            <ac:spMk id="8" creationId="{BC807734-E3F1-AAC0-E235-6AF37145E156}"/>
          </ac:spMkLst>
        </pc:spChg>
        <pc:spChg chg="add mod">
          <ac:chgData name="Christophe JENTA" userId="8d1209f4831e9c53" providerId="LiveId" clId="{904B13E8-5561-4C71-BC7C-B64964A84905}" dt="2025-12-02T12:33:27.361" v="26705"/>
          <ac:spMkLst>
            <pc:docMk/>
            <pc:sldMk cId="2277436467" sldId="8173"/>
            <ac:spMk id="10" creationId="{174C3C88-22D8-DA1D-5FE2-8EE2ACB73361}"/>
          </ac:spMkLst>
        </pc:spChg>
        <pc:spChg chg="add mod">
          <ac:chgData name="Christophe JENTA" userId="8d1209f4831e9c53" providerId="LiveId" clId="{904B13E8-5561-4C71-BC7C-B64964A84905}" dt="2025-12-02T12:33:48.573" v="26708" actId="1076"/>
          <ac:spMkLst>
            <pc:docMk/>
            <pc:sldMk cId="2277436467" sldId="8173"/>
            <ac:spMk id="12" creationId="{40A7A3D9-1007-66B0-1B74-A3212AB8E9FF}"/>
          </ac:spMkLst>
        </pc:spChg>
        <pc:spChg chg="mod">
          <ac:chgData name="Christophe JENTA" userId="8d1209f4831e9c53" providerId="LiveId" clId="{904B13E8-5561-4C71-BC7C-B64964A84905}" dt="2025-12-02T10:30:04.813" v="24799" actId="20577"/>
          <ac:spMkLst>
            <pc:docMk/>
            <pc:sldMk cId="2277436467" sldId="8173"/>
            <ac:spMk id="24" creationId="{E9468A89-E19B-F715-B50D-ABEA0DF75818}"/>
          </ac:spMkLst>
        </pc:spChg>
      </pc:sldChg>
      <pc:sldChg chg="addSp delSp modSp del mod">
        <pc:chgData name="Christophe JENTA" userId="8d1209f4831e9c53" providerId="LiveId" clId="{904B13E8-5561-4C71-BC7C-B64964A84905}" dt="2025-12-03T14:58:32.873" v="31274" actId="47"/>
        <pc:sldMkLst>
          <pc:docMk/>
          <pc:sldMk cId="3410218644" sldId="8175"/>
        </pc:sldMkLst>
        <pc:spChg chg="add del mod">
          <ac:chgData name="Christophe JENTA" userId="8d1209f4831e9c53" providerId="LiveId" clId="{904B13E8-5561-4C71-BC7C-B64964A84905}" dt="2025-12-03T10:19:42.691" v="29660" actId="207"/>
          <ac:spMkLst>
            <pc:docMk/>
            <pc:sldMk cId="3410218644" sldId="8175"/>
            <ac:spMk id="2" creationId="{AC3FC586-08D4-6370-2045-374E249D60D0}"/>
          </ac:spMkLst>
        </pc:spChg>
        <pc:spChg chg="add mod">
          <ac:chgData name="Christophe JENTA" userId="8d1209f4831e9c53" providerId="LiveId" clId="{904B13E8-5561-4C71-BC7C-B64964A84905}" dt="2025-12-03T10:34:31.537" v="29805" actId="1076"/>
          <ac:spMkLst>
            <pc:docMk/>
            <pc:sldMk cId="3410218644" sldId="8175"/>
            <ac:spMk id="4" creationId="{98770F8B-B952-D465-F924-B907F9302542}"/>
          </ac:spMkLst>
        </pc:spChg>
        <pc:spChg chg="mod">
          <ac:chgData name="Christophe JENTA" userId="8d1209f4831e9c53" providerId="LiveId" clId="{904B13E8-5561-4C71-BC7C-B64964A84905}" dt="2025-12-03T10:34:20.470" v="29804" actId="20577"/>
          <ac:spMkLst>
            <pc:docMk/>
            <pc:sldMk cId="3410218644" sldId="8175"/>
            <ac:spMk id="5" creationId="{FEF84AB8-6EC3-4F32-B8A5-2E2137CA6833}"/>
          </ac:spMkLst>
        </pc:spChg>
        <pc:spChg chg="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7" creationId="{B4B03510-466B-D5C1-1DAD-564391D5EEC3}"/>
          </ac:spMkLst>
        </pc:spChg>
        <pc:spChg chg="add del mod">
          <ac:chgData name="Christophe JENTA" userId="8d1209f4831e9c53" providerId="LiveId" clId="{904B13E8-5561-4C71-BC7C-B64964A84905}" dt="2025-12-03T10:33:01.102" v="29793" actId="478"/>
          <ac:spMkLst>
            <pc:docMk/>
            <pc:sldMk cId="3410218644" sldId="8175"/>
            <ac:spMk id="14" creationId="{28E46103-B71A-8D04-C440-61F23BB8B8C3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6" creationId="{04EAA5FF-0D17-BBF0-7BE3-4FA9AB2CD308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0" creationId="{D21D846B-25C5-315F-C8D0-7FEC15676206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21" creationId="{40EC9C31-0694-2051-C8FB-EC4E6ECBEF76}"/>
          </ac:spMkLst>
        </pc:spChg>
        <pc:spChg chg="add mod">
          <ac:chgData name="Christophe JENTA" userId="8d1209f4831e9c53" providerId="LiveId" clId="{904B13E8-5561-4C71-BC7C-B64964A84905}" dt="2025-12-03T10:33:08.088" v="29794" actId="1076"/>
          <ac:spMkLst>
            <pc:docMk/>
            <pc:sldMk cId="3410218644" sldId="8175"/>
            <ac:spMk id="22" creationId="{4177465A-303F-BFCA-AEDF-B3FEB5746768}"/>
          </ac:spMkLst>
        </pc:spChg>
        <pc:spChg chg="add mod">
          <ac:chgData name="Christophe JENTA" userId="8d1209f4831e9c53" providerId="LiveId" clId="{904B13E8-5561-4C71-BC7C-B64964A84905}" dt="2025-12-03T10:32:56.208" v="29792" actId="1076"/>
          <ac:spMkLst>
            <pc:docMk/>
            <pc:sldMk cId="3410218644" sldId="8175"/>
            <ac:spMk id="25" creationId="{5D97C3D0-59DD-C482-B263-E0E6A52AC105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28" creationId="{C0DB7E8C-8DC0-996B-AEC3-D3863B759497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29" creationId="{A8167230-39F5-297F-43B2-D92242E5D4A5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0" creationId="{896152BD-3E6D-EB6E-1C35-39F0D42D5E8E}"/>
          </ac:spMkLst>
        </pc:spChg>
        <pc:spChg chg="del">
          <ac:chgData name="Christophe JENTA" userId="8d1209f4831e9c53" providerId="LiveId" clId="{904B13E8-5561-4C71-BC7C-B64964A84905}" dt="2025-12-03T10:18:44.287" v="29646" actId="21"/>
          <ac:spMkLst>
            <pc:docMk/>
            <pc:sldMk cId="3410218644" sldId="8175"/>
            <ac:spMk id="32" creationId="{B1262417-6613-9DCD-8F7D-1D8DB83E640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3" creationId="{7ED01A6E-395D-2BE6-FBD3-351607FA533D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6" creationId="{81A52A72-C334-48BE-947D-E09382974F54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37" creationId="{AB1ED79B-6BCE-623E-B695-691CEF57DF7C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39" creationId="{F78B6C56-00F6-A1E8-D9B7-C000E18E5389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3" creationId="{81F2F696-644C-6616-2014-2870A558882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45" creationId="{BAD6E4D0-0F18-D76A-C8DA-EE5FD4026072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48" creationId="{9CC892FC-8CC3-2110-1697-FEDC6B703479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55" creationId="{C3DFBB8A-30F0-5580-C9C7-ED12F1218DDF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56" creationId="{3BA6F9AF-54A4-5331-C9BE-DA23BA3A5828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62" creationId="{7CD0C446-58DF-3D30-4F5C-9B12A46F4984}"/>
          </ac:spMkLst>
        </pc:spChg>
        <pc:spChg chg="add mod">
          <ac:chgData name="Christophe JENTA" userId="8d1209f4831e9c53" providerId="LiveId" clId="{904B13E8-5561-4C71-BC7C-B64964A84905}" dt="2025-12-03T10:30:37.181" v="29767" actId="1076"/>
          <ac:spMkLst>
            <pc:docMk/>
            <pc:sldMk cId="3410218644" sldId="8175"/>
            <ac:spMk id="1026" creationId="{B1262417-6613-9DCD-8F7D-1D8DB83E640C}"/>
          </ac:spMkLst>
        </pc:spChg>
        <pc:spChg chg="add mod">
          <ac:chgData name="Christophe JENTA" userId="8d1209f4831e9c53" providerId="LiveId" clId="{904B13E8-5561-4C71-BC7C-B64964A84905}" dt="2025-12-03T10:19:25.511" v="29655"/>
          <ac:spMkLst>
            <pc:docMk/>
            <pc:sldMk cId="3410218644" sldId="8175"/>
            <ac:spMk id="1027" creationId="{9D8E793D-A6FB-D58D-9E86-AA1FD31DC855}"/>
          </ac:spMkLst>
        </pc:spChg>
        <pc:spChg chg="add del mod">
          <ac:chgData name="Christophe JENTA" userId="8d1209f4831e9c53" providerId="LiveId" clId="{904B13E8-5561-4C71-BC7C-B64964A84905}" dt="2025-12-03T10:31:54.521" v="29785" actId="478"/>
          <ac:spMkLst>
            <pc:docMk/>
            <pc:sldMk cId="3410218644" sldId="8175"/>
            <ac:spMk id="1028" creationId="{64B95636-09E2-2DE5-60A8-532FD6F4CDFD}"/>
          </ac:spMkLst>
        </pc:spChg>
        <pc:spChg chg="add del mod">
          <ac:chgData name="Christophe JENTA" userId="8d1209f4831e9c53" providerId="LiveId" clId="{904B13E8-5561-4C71-BC7C-B64964A84905}" dt="2025-12-03T10:31:45.159" v="29784" actId="478"/>
          <ac:spMkLst>
            <pc:docMk/>
            <pc:sldMk cId="3410218644" sldId="8175"/>
            <ac:spMk id="1029" creationId="{8DBB5671-3760-EB25-3954-F36F565E3292}"/>
          </ac:spMkLst>
        </pc:spChg>
        <pc:spChg chg="add del mod">
          <ac:chgData name="Christophe JENTA" userId="8d1209f4831e9c53" providerId="LiveId" clId="{904B13E8-5561-4C71-BC7C-B64964A84905}" dt="2025-12-03T10:31:40.531" v="29783" actId="478"/>
          <ac:spMkLst>
            <pc:docMk/>
            <pc:sldMk cId="3410218644" sldId="8175"/>
            <ac:spMk id="1031" creationId="{780632F6-3F84-D1AF-62D1-340C484CCA69}"/>
          </ac:spMkLst>
        </pc:spChg>
        <pc:spChg chg="add mod">
          <ac:chgData name="Christophe JENTA" userId="8d1209f4831e9c53" providerId="LiveId" clId="{904B13E8-5561-4C71-BC7C-B64964A84905}" dt="2025-12-03T10:32:02.854" v="29786"/>
          <ac:spMkLst>
            <pc:docMk/>
            <pc:sldMk cId="3410218644" sldId="8175"/>
            <ac:spMk id="1052" creationId="{B609A78D-C574-896C-8D90-82F360ACA1CD}"/>
          </ac:spMkLst>
        </pc:spChg>
        <pc:spChg chg="add mod">
          <ac:chgData name="Christophe JENTA" userId="8d1209f4831e9c53" providerId="LiveId" clId="{904B13E8-5561-4C71-BC7C-B64964A84905}" dt="2025-12-03T10:32:39.598" v="29791" actId="1076"/>
          <ac:spMkLst>
            <pc:docMk/>
            <pc:sldMk cId="3410218644" sldId="8175"/>
            <ac:spMk id="1054" creationId="{2E37348E-E0AB-A225-0761-3556390F8C5A}"/>
          </ac:spMkLst>
        </pc:spChg>
        <pc:picChg chg="mod">
          <ac:chgData name="Christophe JENTA" userId="8d1209f4831e9c53" providerId="LiveId" clId="{904B13E8-5561-4C71-BC7C-B64964A84905}" dt="2025-12-03T10:29:52.752" v="29766" actId="1076"/>
          <ac:picMkLst>
            <pc:docMk/>
            <pc:sldMk cId="3410218644" sldId="8175"/>
            <ac:picMk id="18" creationId="{7F43F89B-A038-DD1B-DADE-3FC6ECAB921B}"/>
          </ac:picMkLst>
        </pc:picChg>
        <pc:picChg chg="del mod">
          <ac:chgData name="Christophe JENTA" userId="8d1209f4831e9c53" providerId="LiveId" clId="{904B13E8-5561-4C71-BC7C-B64964A84905}" dt="2025-12-03T10:32:27.716" v="29788" actId="21"/>
          <ac:picMkLst>
            <pc:docMk/>
            <pc:sldMk cId="3410218644" sldId="8175"/>
            <ac:picMk id="44" creationId="{E875DF6A-8CFF-AF0C-0693-D5519F9680EF}"/>
          </ac:picMkLst>
        </pc:picChg>
        <pc:picChg chg="add mod">
          <ac:chgData name="Christophe JENTA" userId="8d1209f4831e9c53" providerId="LiveId" clId="{904B13E8-5561-4C71-BC7C-B64964A84905}" dt="2025-12-03T10:32:28.122" v="29789"/>
          <ac:picMkLst>
            <pc:docMk/>
            <pc:sldMk cId="3410218644" sldId="8175"/>
            <ac:picMk id="1053" creationId="{E875DF6A-8CFF-AF0C-0693-D5519F9680EF}"/>
          </ac:picMkLst>
        </pc:picChg>
        <pc:cxnChg chg="add 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1" creationId="{4894F673-B137-BC11-59BA-70A4DB94C88A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38" creationId="{B4FD6FC4-A9D7-DC71-3B13-B6ADD3E9D8C4}"/>
          </ac:cxnSpMkLst>
        </pc:cxnChg>
        <pc:cxnChg chg="del mod">
          <ac:chgData name="Christophe JENTA" userId="8d1209f4831e9c53" providerId="LiveId" clId="{904B13E8-5561-4C71-BC7C-B64964A84905}" dt="2025-12-03T10:31:45.159" v="29784" actId="478"/>
          <ac:cxnSpMkLst>
            <pc:docMk/>
            <pc:sldMk cId="3410218644" sldId="8175"/>
            <ac:cxnSpMk id="41" creationId="{CB2CB5EF-4768-AC2D-71DB-CFCF882BC779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6" creationId="{FF0ABECE-A9E7-CB8C-001C-0C08BCDE3F9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47" creationId="{691905B9-176A-43FE-EEDE-358552C99767}"/>
          </ac:cxnSpMkLst>
        </pc:cxnChg>
        <pc:cxnChg chg="del mod">
          <ac:chgData name="Christophe JENTA" userId="8d1209f4831e9c53" providerId="LiveId" clId="{904B13E8-5561-4C71-BC7C-B64964A84905}" dt="2025-12-03T10:20:28.114" v="29667" actId="478"/>
          <ac:cxnSpMkLst>
            <pc:docMk/>
            <pc:sldMk cId="3410218644" sldId="8175"/>
            <ac:cxnSpMk id="50" creationId="{C818AF95-87AE-2052-1220-46B75F085740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53" creationId="{8605EC19-6903-97D2-39B3-4644236FBF59}"/>
          </ac:cxnSpMkLst>
        </pc:cxnChg>
        <pc:cxnChg chg="del mod">
          <ac:chgData name="Christophe JENTA" userId="8d1209f4831e9c53" providerId="LiveId" clId="{904B13E8-5561-4C71-BC7C-B64964A84905}" dt="2025-12-03T10:20:25.660" v="29666" actId="478"/>
          <ac:cxnSpMkLst>
            <pc:docMk/>
            <pc:sldMk cId="3410218644" sldId="8175"/>
            <ac:cxnSpMk id="54" creationId="{D2AE4A2F-DC3D-78EC-D641-C56D3C0905BC}"/>
          </ac:cxnSpMkLst>
        </pc:cxnChg>
        <pc:cxnChg chg="mod">
          <ac:chgData name="Christophe JENTA" userId="8d1209f4831e9c53" providerId="LiveId" clId="{904B13E8-5561-4C71-BC7C-B64964A84905}" dt="2025-12-03T10:28:18.850" v="29730" actId="14100"/>
          <ac:cxnSpMkLst>
            <pc:docMk/>
            <pc:sldMk cId="3410218644" sldId="8175"/>
            <ac:cxnSpMk id="57" creationId="{CBBE9F26-2552-B7BE-E0F5-EE7FB565D984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58" creationId="{7D040F36-C0E6-332D-2598-1BBF342B863E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60" creationId="{43F9C3BC-C586-95C5-7EE3-0A7538C8C65C}"/>
          </ac:cxnSpMkLst>
        </pc:cxnChg>
        <pc:cxnChg chg="del mod">
          <ac:chgData name="Christophe JENTA" userId="8d1209f4831e9c53" providerId="LiveId" clId="{904B13E8-5561-4C71-BC7C-B64964A84905}" dt="2025-12-03T10:22:33.631" v="29691" actId="478"/>
          <ac:cxnSpMkLst>
            <pc:docMk/>
            <pc:sldMk cId="3410218644" sldId="8175"/>
            <ac:cxnSpMk id="61" creationId="{5ACF0759-32AB-B3AF-1B2D-0A3DCAEF2BF2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24" creationId="{7854CF51-C651-8993-2A0B-D4F912EF9265}"/>
          </ac:cxnSpMkLst>
        </pc:cxnChg>
        <pc:cxnChg chg="del mod">
          <ac:chgData name="Christophe JENTA" userId="8d1209f4831e9c53" providerId="LiveId" clId="{904B13E8-5561-4C71-BC7C-B64964A84905}" dt="2025-12-03T10:31:54.521" v="29785" actId="478"/>
          <ac:cxnSpMkLst>
            <pc:docMk/>
            <pc:sldMk cId="3410218644" sldId="8175"/>
            <ac:cxnSpMk id="1025" creationId="{34B92C88-D80E-0D7E-E5A8-6589EEB62496}"/>
          </ac:cxnSpMkLst>
        </pc:cxnChg>
        <pc:cxnChg chg="del mod">
          <ac:chgData name="Christophe JENTA" userId="8d1209f4831e9c53" providerId="LiveId" clId="{904B13E8-5561-4C71-BC7C-B64964A84905}" dt="2025-12-03T10:31:40.531" v="29783" actId="478"/>
          <ac:cxnSpMkLst>
            <pc:docMk/>
            <pc:sldMk cId="3410218644" sldId="8175"/>
            <ac:cxnSpMk id="1037" creationId="{D6246CB6-3EEA-CE95-0B29-32376D7063E9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2.707" v="31273" actId="47"/>
        <pc:sldMkLst>
          <pc:docMk/>
          <pc:sldMk cId="1012809876" sldId="8176"/>
        </pc:sldMkLst>
        <pc:spChg chg="del mod">
          <ac:chgData name="Christophe JENTA" userId="8d1209f4831e9c53" providerId="LiveId" clId="{904B13E8-5561-4C71-BC7C-B64964A84905}" dt="2025-12-02T10:40:42.859" v="24963" actId="21"/>
          <ac:spMkLst>
            <pc:docMk/>
            <pc:sldMk cId="1012809876" sldId="8176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3T14:02:58.652" v="30396" actId="20577"/>
          <ac:spMkLst>
            <pc:docMk/>
            <pc:sldMk cId="1012809876" sldId="8176"/>
            <ac:spMk id="8" creationId="{FEF84AB8-6EC3-4F32-B8A5-2E2137CA6833}"/>
          </ac:spMkLst>
        </pc:spChg>
        <pc:spChg chg="add del mod">
          <ac:chgData name="Christophe JENTA" userId="8d1209f4831e9c53" providerId="LiveId" clId="{904B13E8-5561-4C71-BC7C-B64964A84905}" dt="2025-12-02T10:42:10.477" v="24976" actId="21"/>
          <ac:spMkLst>
            <pc:docMk/>
            <pc:sldMk cId="1012809876" sldId="8176"/>
            <ac:spMk id="9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1:06.724" v="24967"/>
          <ac:spMkLst>
            <pc:docMk/>
            <pc:sldMk cId="1012809876" sldId="8176"/>
            <ac:spMk id="16" creationId="{F832FBEF-F15B-0078-478B-25B0FED60BBA}"/>
          </ac:spMkLst>
        </pc:spChg>
        <pc:spChg chg="add del mod">
          <ac:chgData name="Christophe JENTA" userId="8d1209f4831e9c53" providerId="LiveId" clId="{904B13E8-5561-4C71-BC7C-B64964A84905}" dt="2025-12-02T10:42:03.573" v="24974" actId="21"/>
          <ac:spMkLst>
            <pc:docMk/>
            <pc:sldMk cId="1012809876" sldId="8176"/>
            <ac:spMk id="25" creationId="{4F82DC6D-A7E9-3995-F852-43963BD68AA2}"/>
          </ac:spMkLst>
        </pc:spChg>
        <pc:spChg chg="add del mod">
          <ac:chgData name="Christophe JENTA" userId="8d1209f4831e9c53" providerId="LiveId" clId="{904B13E8-5561-4C71-BC7C-B64964A84905}" dt="2025-12-02T10:43:15.512" v="24985" actId="21"/>
          <ac:spMkLst>
            <pc:docMk/>
            <pc:sldMk cId="1012809876" sldId="8176"/>
            <ac:spMk id="26" creationId="{B05EA97A-F877-FB2E-4CFF-6DD75FF613EC}"/>
          </ac:spMkLst>
        </pc:spChg>
        <pc:spChg chg="add del mod">
          <ac:chgData name="Christophe JENTA" userId="8d1209f4831e9c53" providerId="LiveId" clId="{904B13E8-5561-4C71-BC7C-B64964A84905}" dt="2025-12-02T10:43:03.786" v="24982" actId="21"/>
          <ac:spMkLst>
            <pc:docMk/>
            <pc:sldMk cId="1012809876" sldId="8176"/>
            <ac:spMk id="31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2:10.902" v="24977"/>
          <ac:spMkLst>
            <pc:docMk/>
            <pc:sldMk cId="1012809876" sldId="8176"/>
            <ac:spMk id="32" creationId="{36C4CA5F-9E88-AEA0-FEAF-5A8B533E5CD0}"/>
          </ac:spMkLst>
        </pc:spChg>
        <pc:spChg chg="add mod">
          <ac:chgData name="Christophe JENTA" userId="8d1209f4831e9c53" providerId="LiveId" clId="{904B13E8-5561-4C71-BC7C-B64964A84905}" dt="2025-12-02T10:43:04.247" v="24983"/>
          <ac:spMkLst>
            <pc:docMk/>
            <pc:sldMk cId="1012809876" sldId="8176"/>
            <ac:spMk id="37" creationId="{4F82DC6D-A7E9-3995-F852-43963BD68AA2}"/>
          </ac:spMkLst>
        </pc:spChg>
        <pc:spChg chg="add mod">
          <ac:chgData name="Christophe JENTA" userId="8d1209f4831e9c53" providerId="LiveId" clId="{904B13E8-5561-4C71-BC7C-B64964A84905}" dt="2025-12-02T10:43:09.804" v="24984"/>
          <ac:spMkLst>
            <pc:docMk/>
            <pc:sldMk cId="1012809876" sldId="8176"/>
            <ac:spMk id="38" creationId="{592BDDB7-CC44-7B45-C10D-F3DB239874E3}"/>
          </ac:spMkLst>
        </pc:spChg>
        <pc:spChg chg="add mod">
          <ac:chgData name="Christophe JENTA" userId="8d1209f4831e9c53" providerId="LiveId" clId="{904B13E8-5561-4C71-BC7C-B64964A84905}" dt="2025-12-02T10:43:16.579" v="24986"/>
          <ac:spMkLst>
            <pc:docMk/>
            <pc:sldMk cId="1012809876" sldId="8176"/>
            <ac:spMk id="39" creationId="{B05EA97A-F877-FB2E-4CFF-6DD75FF613EC}"/>
          </ac:spMkLst>
        </pc:spChg>
        <pc:spChg chg="mod">
          <ac:chgData name="Christophe JENTA" userId="8d1209f4831e9c53" providerId="LiveId" clId="{904B13E8-5561-4C71-BC7C-B64964A84905}" dt="2025-12-02T10:40:52.840" v="24965" actId="1076"/>
          <ac:spMkLst>
            <pc:docMk/>
            <pc:sldMk cId="1012809876" sldId="8176"/>
            <ac:spMk id="1050" creationId="{3418CE7C-7821-5216-BFAC-4B2D163BFABA}"/>
          </ac:spMkLst>
        </pc:spChg>
        <pc:picChg chg="add mod">
          <ac:chgData name="Christophe JENTA" userId="8d1209f4831e9c53" providerId="LiveId" clId="{904B13E8-5561-4C71-BC7C-B64964A84905}" dt="2025-12-02T10:40:56.403" v="24966" actId="1076"/>
          <ac:picMkLst>
            <pc:docMk/>
            <pc:sldMk cId="1012809876" sldId="8176"/>
            <ac:picMk id="24" creationId="{3718838F-40D2-56CA-BEAC-88A0789EDA9B}"/>
          </ac:picMkLst>
        </pc:picChg>
        <pc:cxnChg chg="add mod">
          <ac:chgData name="Christophe JENTA" userId="8d1209f4831e9c53" providerId="LiveId" clId="{904B13E8-5561-4C71-BC7C-B64964A84905}" dt="2025-12-02T10:41:49.101" v="24973" actId="14100"/>
          <ac:cxnSpMkLst>
            <pc:docMk/>
            <pc:sldMk cId="1012809876" sldId="8176"/>
            <ac:cxnSpMk id="19" creationId="{6877CF3E-91A9-33A4-2142-88EB488D1EA2}"/>
          </ac:cxnSpMkLst>
        </pc:cxnChg>
        <pc:cxnChg chg="add mod">
          <ac:chgData name="Christophe JENTA" userId="8d1209f4831e9c53" providerId="LiveId" clId="{904B13E8-5561-4C71-BC7C-B64964A84905}" dt="2025-12-02T10:42:58.717" v="24981" actId="14100"/>
          <ac:cxnSpMkLst>
            <pc:docMk/>
            <pc:sldMk cId="1012809876" sldId="8176"/>
            <ac:cxnSpMk id="33" creationId="{B3A79C18-B264-D283-1B42-EB6A1AC4C3F1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2.540" v="31272" actId="47"/>
        <pc:sldMkLst>
          <pc:docMk/>
          <pc:sldMk cId="3111131023" sldId="8177"/>
        </pc:sldMkLst>
        <pc:spChg chg="mod">
          <ac:chgData name="Christophe JENTA" userId="8d1209f4831e9c53" providerId="LiveId" clId="{904B13E8-5561-4C71-BC7C-B64964A84905}" dt="2025-12-03T13:58:05.698" v="30279" actId="20577"/>
          <ac:spMkLst>
            <pc:docMk/>
            <pc:sldMk cId="3111131023" sldId="8177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6" creationId="{8C31523E-715B-6775-EFF9-F98A39DC55F1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9" creationId="{3DDD8972-81E5-ACDA-0DE8-522509947A27}"/>
          </ac:spMkLst>
        </pc:spChg>
        <pc:spChg chg="add mod">
          <ac:chgData name="Christophe JENTA" userId="8d1209f4831e9c53" providerId="LiveId" clId="{904B13E8-5561-4C71-BC7C-B64964A84905}" dt="2025-12-02T10:43:35.261" v="24988"/>
          <ac:spMkLst>
            <pc:docMk/>
            <pc:sldMk cId="3111131023" sldId="8177"/>
            <ac:spMk id="10" creationId="{3585D9F2-FD72-3760-5A04-E7548549D60E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26" creationId="{0192B58A-E0B6-C4C9-3940-A2D5F0ED437B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6" creationId="{6814E537-62BE-4523-A5BB-A4E3C956DDA6}"/>
          </ac:spMkLst>
        </pc:spChg>
        <pc:spChg chg="add del mod">
          <ac:chgData name="Christophe JENTA" userId="8d1209f4831e9c53" providerId="LiveId" clId="{904B13E8-5561-4C71-BC7C-B64964A84905}" dt="2025-12-02T10:43:32.976" v="24987" actId="478"/>
          <ac:spMkLst>
            <pc:docMk/>
            <pc:sldMk cId="3111131023" sldId="8177"/>
            <ac:spMk id="47" creationId="{9BADF68D-AF37-86A8-A40E-D4C5B682E855}"/>
          </ac:spMkLst>
        </pc:spChg>
        <pc:picChg chg="mod">
          <ac:chgData name="Christophe JENTA" userId="8d1209f4831e9c53" providerId="LiveId" clId="{904B13E8-5561-4C71-BC7C-B64964A84905}" dt="2025-12-02T10:45:33.272" v="25002" actId="1076"/>
          <ac:picMkLst>
            <pc:docMk/>
            <pc:sldMk cId="3111131023" sldId="8177"/>
            <ac:picMk id="2" creationId="{B6573719-1646-7ED2-85F7-981F2A55046F}"/>
          </ac:picMkLst>
        </pc:picChg>
        <pc:picChg chg="mod">
          <ac:chgData name="Christophe JENTA" userId="8d1209f4831e9c53" providerId="LiveId" clId="{904B13E8-5561-4C71-BC7C-B64964A84905}" dt="2025-12-03T13:55:42.969" v="30232" actId="14100"/>
          <ac:picMkLst>
            <pc:docMk/>
            <pc:sldMk cId="3111131023" sldId="8177"/>
            <ac:picMk id="8" creationId="{689F33BC-ADB5-5FF8-C3C5-1183E050D9FE}"/>
          </ac:picMkLst>
        </pc:picChg>
        <pc:picChg chg="add mod modCrop">
          <ac:chgData name="Christophe JENTA" userId="8d1209f4831e9c53" providerId="LiveId" clId="{904B13E8-5561-4C71-BC7C-B64964A84905}" dt="2025-12-03T13:55:50.187" v="30234" actId="14100"/>
          <ac:picMkLst>
            <pc:docMk/>
            <pc:sldMk cId="3111131023" sldId="8177"/>
            <ac:picMk id="20" creationId="{1BA00B6A-ECBD-8435-BDAC-EFE2A73DE956}"/>
          </ac:picMkLst>
        </pc:pic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4" creationId="{58813E67-A6BB-D8E8-2D6F-F4AB271B6695}"/>
          </ac:cxnSpMkLst>
        </pc:cxnChg>
        <pc:cxnChg chg="add mod">
          <ac:chgData name="Christophe JENTA" userId="8d1209f4831e9c53" providerId="LiveId" clId="{904B13E8-5561-4C71-BC7C-B64964A84905}" dt="2025-12-02T10:43:35.261" v="24988"/>
          <ac:cxnSpMkLst>
            <pc:docMk/>
            <pc:sldMk cId="3111131023" sldId="8177"/>
            <ac:cxnSpMk id="7" creationId="{D67EFC11-B08C-1C67-0B28-3CDBE7024A57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1.625" v="31269" actId="47"/>
        <pc:sldMkLst>
          <pc:docMk/>
          <pc:sldMk cId="1833765856" sldId="8180"/>
        </pc:sldMkLst>
        <pc:spChg chg="mod">
          <ac:chgData name="Christophe JENTA" userId="8d1209f4831e9c53" providerId="LiveId" clId="{904B13E8-5561-4C71-BC7C-B64964A84905}" dt="2025-12-03T10:40:35.092" v="29889" actId="20577"/>
          <ac:spMkLst>
            <pc:docMk/>
            <pc:sldMk cId="1833765856" sldId="8180"/>
            <ac:spMk id="5" creationId="{FEF84AB8-6EC3-4F32-B8A5-2E2137CA6833}"/>
          </ac:spMkLst>
        </pc:spChg>
        <pc:picChg chg="mod">
          <ac:chgData name="Christophe JENTA" userId="8d1209f4831e9c53" providerId="LiveId" clId="{904B13E8-5561-4C71-BC7C-B64964A84905}" dt="2025-12-02T10:50:29.747" v="25010" actId="14100"/>
          <ac:picMkLst>
            <pc:docMk/>
            <pc:sldMk cId="1833765856" sldId="8180"/>
            <ac:picMk id="13" creationId="{AB3DF52D-8CE4-8950-24E7-E8CAFEB4C399}"/>
          </ac:picMkLst>
        </pc:picChg>
      </pc:sldChg>
      <pc:sldChg chg="addSp delSp modSp del mod">
        <pc:chgData name="Christophe JENTA" userId="8d1209f4831e9c53" providerId="LiveId" clId="{904B13E8-5561-4C71-BC7C-B64964A84905}" dt="2025-12-03T14:58:31.130" v="31267" actId="47"/>
        <pc:sldMkLst>
          <pc:docMk/>
          <pc:sldMk cId="2536204935" sldId="8181"/>
        </pc:sldMkLst>
        <pc:spChg chg="mod">
          <ac:chgData name="Christophe JENTA" userId="8d1209f4831e9c53" providerId="LiveId" clId="{904B13E8-5561-4C71-BC7C-B64964A84905}" dt="2025-12-03T14:06:43.268" v="30412" actId="115"/>
          <ac:spMkLst>
            <pc:docMk/>
            <pc:sldMk cId="2536204935" sldId="8181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0:49:08.212" v="25007" actId="255"/>
          <ac:spMkLst>
            <pc:docMk/>
            <pc:sldMk cId="2536204935" sldId="8181"/>
            <ac:spMk id="53" creationId="{AD5920E4-F0DC-9764-C043-B9695C9B2660}"/>
          </ac:spMkLst>
        </pc:spChg>
        <pc:picChg chg="mod">
          <ac:chgData name="Christophe JENTA" userId="8d1209f4831e9c53" providerId="LiveId" clId="{904B13E8-5561-4C71-BC7C-B64964A84905}" dt="2025-12-03T13:37:58.714" v="29942" actId="1076"/>
          <ac:picMkLst>
            <pc:docMk/>
            <pc:sldMk cId="2536204935" sldId="8181"/>
            <ac:picMk id="13" creationId="{DDC3AC04-51C5-AA3B-CC3B-111DBA834BB0}"/>
          </ac:picMkLst>
        </pc:picChg>
      </pc:sldChg>
      <pc:sldChg chg="addSp delSp modSp del mod">
        <pc:chgData name="Christophe JENTA" userId="8d1209f4831e9c53" providerId="LiveId" clId="{904B13E8-5561-4C71-BC7C-B64964A84905}" dt="2025-12-03T14:58:30.982" v="31266" actId="47"/>
        <pc:sldMkLst>
          <pc:docMk/>
          <pc:sldMk cId="649132463" sldId="8182"/>
        </pc:sldMkLst>
        <pc:spChg chg="del mod">
          <ac:chgData name="Christophe JENTA" userId="8d1209f4831e9c53" providerId="LiveId" clId="{904B13E8-5561-4C71-BC7C-B64964A84905}" dt="2025-12-03T14:20:32.137" v="30743" actId="21"/>
          <ac:spMkLst>
            <pc:docMk/>
            <pc:sldMk cId="649132463" sldId="8182"/>
            <ac:spMk id="5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2T11:32:25.228" v="25725"/>
          <ac:spMkLst>
            <pc:docMk/>
            <pc:sldMk cId="649132463" sldId="8182"/>
            <ac:spMk id="6" creationId="{5A280EB0-8B3B-4DFB-82BA-8B2E00395EBF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4" creationId="{8AF793DF-1245-8F7D-71D9-1BD14067993D}"/>
          </ac:spMkLst>
        </pc:spChg>
        <pc:spChg chg="add mod">
          <ac:chgData name="Christophe JENTA" userId="8d1209f4831e9c53" providerId="LiveId" clId="{904B13E8-5561-4C71-BC7C-B64964A84905}" dt="2025-12-02T11:32:44.370" v="25728"/>
          <ac:spMkLst>
            <pc:docMk/>
            <pc:sldMk cId="649132463" sldId="8182"/>
            <ac:spMk id="15" creationId="{5E09FD20-C63E-ADC2-0C3E-FC10EBCB169B}"/>
          </ac:spMkLst>
        </pc:spChg>
        <pc:spChg chg="mod">
          <ac:chgData name="Christophe JENTA" userId="8d1209f4831e9c53" providerId="LiveId" clId="{904B13E8-5561-4C71-BC7C-B64964A84905}" dt="2025-12-03T14:20:23.691" v="30741" actId="1076"/>
          <ac:spMkLst>
            <pc:docMk/>
            <pc:sldMk cId="649132463" sldId="8182"/>
            <ac:spMk id="21" creationId="{2FCA9013-0B38-B71C-5B7A-62D6229C7B42}"/>
          </ac:spMkLst>
        </pc:spChg>
        <pc:spChg chg="add mod">
          <ac:chgData name="Christophe JENTA" userId="8d1209f4831e9c53" providerId="LiveId" clId="{904B13E8-5561-4C71-BC7C-B64964A84905}" dt="2025-12-03T14:24:09.318" v="30795" actId="20577"/>
          <ac:spMkLst>
            <pc:docMk/>
            <pc:sldMk cId="649132463" sldId="8182"/>
            <ac:spMk id="23" creationId="{BBE92121-EE17-DEF6-985F-BF0EEA24D054}"/>
          </ac:spMkLst>
        </pc:spChg>
        <pc:spChg chg="add mod">
          <ac:chgData name="Christophe JENTA" userId="8d1209f4831e9c53" providerId="LiveId" clId="{904B13E8-5561-4C71-BC7C-B64964A84905}" dt="2025-12-03T14:24:22.903" v="30796"/>
          <ac:spMkLst>
            <pc:docMk/>
            <pc:sldMk cId="649132463" sldId="8182"/>
            <ac:spMk id="41" creationId="{BEBB6AD8-45DE-CD55-84DA-0BDB434F302D}"/>
          </ac:spMkLst>
        </pc:spChg>
        <pc:spChg chg="del">
          <ac:chgData name="Christophe JENTA" userId="8d1209f4831e9c53" providerId="LiveId" clId="{904B13E8-5561-4C71-BC7C-B64964A84905}" dt="2025-12-02T11:32:42.848" v="25727" actId="478"/>
          <ac:spMkLst>
            <pc:docMk/>
            <pc:sldMk cId="649132463" sldId="8182"/>
            <ac:spMk id="44" creationId="{8A30025C-DC8B-4DDD-C70F-E3B6F85E8076}"/>
          </ac:spMkLst>
        </pc:spChg>
        <pc:spChg chg="del">
          <ac:chgData name="Christophe JENTA" userId="8d1209f4831e9c53" providerId="LiveId" clId="{904B13E8-5561-4C71-BC7C-B64964A84905}" dt="2025-12-02T11:32:41.907" v="25726" actId="478"/>
          <ac:spMkLst>
            <pc:docMk/>
            <pc:sldMk cId="649132463" sldId="8182"/>
            <ac:spMk id="47" creationId="{DA9E1650-30BD-DF1C-00E0-A766523F4BF6}"/>
          </ac:spMkLst>
        </pc:spChg>
        <pc:spChg chg="del">
          <ac:chgData name="Christophe JENTA" userId="8d1209f4831e9c53" providerId="LiveId" clId="{904B13E8-5561-4C71-BC7C-B64964A84905}" dt="2025-12-02T11:32:23.065" v="25724" actId="478"/>
          <ac:spMkLst>
            <pc:docMk/>
            <pc:sldMk cId="649132463" sldId="8182"/>
            <ac:spMk id="49" creationId="{42D1383B-342D-E1E4-57E5-C78AA68DE0F6}"/>
          </ac:spMkLst>
        </pc:spChg>
        <pc:picChg chg="add mod">
          <ac:chgData name="Christophe JENTA" userId="8d1209f4831e9c53" providerId="LiveId" clId="{904B13E8-5561-4C71-BC7C-B64964A84905}" dt="2025-12-03T14:07:42.330" v="30413"/>
          <ac:picMkLst>
            <pc:docMk/>
            <pc:sldMk cId="649132463" sldId="8182"/>
            <ac:picMk id="7" creationId="{E1416B4C-C443-671E-7134-9B23F8CAEF3E}"/>
          </ac:picMkLst>
        </pc:picChg>
        <pc:picChg chg="mod">
          <ac:chgData name="Christophe JENTA" userId="8d1209f4831e9c53" providerId="LiveId" clId="{904B13E8-5561-4C71-BC7C-B64964A84905}" dt="2025-12-03T14:08:51.176" v="30440" actId="1076"/>
          <ac:picMkLst>
            <pc:docMk/>
            <pc:sldMk cId="649132463" sldId="8182"/>
            <ac:picMk id="13" creationId="{FF240D69-910B-621B-1D1D-62B0DB30FFC0}"/>
          </ac:picMkLst>
        </pc:picChg>
        <pc:picChg chg="add mod">
          <ac:chgData name="Christophe JENTA" userId="8d1209f4831e9c53" providerId="LiveId" clId="{904B13E8-5561-4C71-BC7C-B64964A84905}" dt="2025-12-03T14:20:50.223" v="30748" actId="1076"/>
          <ac:picMkLst>
            <pc:docMk/>
            <pc:sldMk cId="649132463" sldId="8182"/>
            <ac:picMk id="16" creationId="{2D16BE4A-2E9E-1695-A525-BA1B07E8F5D9}"/>
          </ac:picMkLst>
        </pc:picChg>
        <pc:picChg chg="del">
          <ac:chgData name="Christophe JENTA" userId="8d1209f4831e9c53" providerId="LiveId" clId="{904B13E8-5561-4C71-BC7C-B64964A84905}" dt="2025-12-03T14:07:50.843" v="30415" actId="478"/>
          <ac:picMkLst>
            <pc:docMk/>
            <pc:sldMk cId="649132463" sldId="8182"/>
            <ac:picMk id="17" creationId="{CC6094F1-8321-375A-04B2-8DF34BB4F0CD}"/>
          </ac:picMkLst>
        </pc:picChg>
        <pc:picChg chg="del mod">
          <ac:chgData name="Christophe JENTA" userId="8d1209f4831e9c53" providerId="LiveId" clId="{904B13E8-5561-4C71-BC7C-B64964A84905}" dt="2025-12-03T14:07:44.161" v="30414" actId="478"/>
          <ac:picMkLst>
            <pc:docMk/>
            <pc:sldMk cId="649132463" sldId="8182"/>
            <ac:picMk id="18" creationId="{20791DF1-C386-AC0B-4940-FDCDA9CC843B}"/>
          </ac:picMkLst>
        </pc:picChg>
        <pc:cxnChg chg="add del mod">
          <ac:chgData name="Christophe JENTA" userId="8d1209f4831e9c53" providerId="LiveId" clId="{904B13E8-5561-4C71-BC7C-B64964A84905}" dt="2025-12-02T11:32:48.568" v="25729" actId="478"/>
          <ac:cxnSpMkLst>
            <pc:docMk/>
            <pc:sldMk cId="649132463" sldId="8182"/>
            <ac:cxnSpMk id="7" creationId="{5E51113D-0AB9-A18C-1D67-3ABF427986B7}"/>
          </ac:cxnSpMkLst>
        </pc:cxnChg>
        <pc:cxnChg chg="add mod">
          <ac:chgData name="Christophe JENTA" userId="8d1209f4831e9c53" providerId="LiveId" clId="{904B13E8-5561-4C71-BC7C-B64964A84905}" dt="2025-12-03T14:23:57.588" v="30789" actId="1076"/>
          <ac:cxnSpMkLst>
            <pc:docMk/>
            <pc:sldMk cId="649132463" sldId="8182"/>
            <ac:cxnSpMk id="29" creationId="{5C4338DA-93B4-58BF-5D8B-3A10B00D7CC3}"/>
          </ac:cxnSpMkLst>
        </pc:cxnChg>
        <pc:cxnChg chg="del mod">
          <ac:chgData name="Christophe JENTA" userId="8d1209f4831e9c53" providerId="LiveId" clId="{904B13E8-5561-4C71-BC7C-B64964A84905}" dt="2025-12-03T14:20:36.311" v="30745" actId="21"/>
          <ac:cxnSpMkLst>
            <pc:docMk/>
            <pc:sldMk cId="649132463" sldId="8182"/>
            <ac:cxnSpMk id="35" creationId="{5C4338DA-93B4-58BF-5D8B-3A10B00D7CC3}"/>
          </ac:cxnSpMkLst>
        </pc:cxnChg>
        <pc:cxnChg chg="mod">
          <ac:chgData name="Christophe JENTA" userId="8d1209f4831e9c53" providerId="LiveId" clId="{904B13E8-5561-4C71-BC7C-B64964A84905}" dt="2025-12-02T11:32:23.065" v="25724" actId="478"/>
          <ac:cxnSpMkLst>
            <pc:docMk/>
            <pc:sldMk cId="649132463" sldId="8182"/>
            <ac:cxnSpMk id="50" creationId="{299E3BF1-7EA5-A7E2-7380-4F7D49043AFF}"/>
          </ac:cxnSpMkLst>
        </pc:cxnChg>
        <pc:cxnChg chg="mod">
          <ac:chgData name="Christophe JENTA" userId="8d1209f4831e9c53" providerId="LiveId" clId="{904B13E8-5561-4C71-BC7C-B64964A84905}" dt="2025-12-02T11:32:41.907" v="25726" actId="478"/>
          <ac:cxnSpMkLst>
            <pc:docMk/>
            <pc:sldMk cId="649132463" sldId="8182"/>
            <ac:cxnSpMk id="53" creationId="{A95CC8EA-0F6E-C6F7-C59E-C1E9F9DFAF66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0.828" v="31265" actId="47"/>
        <pc:sldMkLst>
          <pc:docMk/>
          <pc:sldMk cId="2844699990" sldId="8183"/>
        </pc:sldMkLst>
        <pc:spChg chg="add del mod">
          <ac:chgData name="Christophe JENTA" userId="8d1209f4831e9c53" providerId="LiveId" clId="{904B13E8-5561-4C71-BC7C-B64964A84905}" dt="2025-12-02T11:30:07.147" v="25692" actId="478"/>
          <ac:spMkLst>
            <pc:docMk/>
            <pc:sldMk cId="2844699990" sldId="8183"/>
            <ac:spMk id="4" creationId="{810F7531-C4E9-BC78-19CF-78D7828E66FE}"/>
          </ac:spMkLst>
        </pc:spChg>
        <pc:spChg chg="mod">
          <ac:chgData name="Christophe JENTA" userId="8d1209f4831e9c53" providerId="LiveId" clId="{904B13E8-5561-4C71-BC7C-B64964A84905}" dt="2025-12-02T11:33:26.790" v="25783" actId="6549"/>
          <ac:spMkLst>
            <pc:docMk/>
            <pc:sldMk cId="2844699990" sldId="8183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1:30:31.507" v="25696" actId="207"/>
          <ac:spMkLst>
            <pc:docMk/>
            <pc:sldMk cId="2844699990" sldId="8183"/>
            <ac:spMk id="8" creationId="{1B205A78-C451-657A-E3D0-ED05CBEF9673}"/>
          </ac:spMkLst>
        </pc:spChg>
        <pc:spChg chg="add del mod">
          <ac:chgData name="Christophe JENTA" userId="8d1209f4831e9c53" providerId="LiveId" clId="{904B13E8-5561-4C71-BC7C-B64964A84905}" dt="2025-12-02T11:30:18.157" v="25694" actId="478"/>
          <ac:spMkLst>
            <pc:docMk/>
            <pc:sldMk cId="2844699990" sldId="8183"/>
            <ac:spMk id="9" creationId="{4A34C30C-35A2-98B5-43E2-0EFC0E41085D}"/>
          </ac:spMkLst>
        </pc:spChg>
        <pc:spChg chg="add mod">
          <ac:chgData name="Christophe JENTA" userId="8d1209f4831e9c53" providerId="LiveId" clId="{904B13E8-5561-4C71-BC7C-B64964A84905}" dt="2025-12-02T11:30:20.267" v="25695"/>
          <ac:spMkLst>
            <pc:docMk/>
            <pc:sldMk cId="2844699990" sldId="8183"/>
            <ac:spMk id="20" creationId="{79A709EA-87AC-85CB-F43E-C9A94A64D395}"/>
          </ac:spMkLst>
        </pc:spChg>
        <pc:spChg chg="del mod">
          <ac:chgData name="Christophe JENTA" userId="8d1209f4831e9c53" providerId="LiveId" clId="{904B13E8-5561-4C71-BC7C-B64964A84905}" dt="2025-12-02T11:29:49.702" v="25690" actId="478"/>
          <ac:spMkLst>
            <pc:docMk/>
            <pc:sldMk cId="2844699990" sldId="8183"/>
            <ac:spMk id="60" creationId="{CB733453-E83D-732D-5EA5-A96DD907AAA3}"/>
          </ac:spMkLst>
        </pc:spChg>
      </pc:sldChg>
      <pc:sldChg chg="addSp delSp modSp del mod">
        <pc:chgData name="Christophe JENTA" userId="8d1209f4831e9c53" providerId="LiveId" clId="{904B13E8-5561-4C71-BC7C-B64964A84905}" dt="2025-12-03T14:58:29.524" v="31264" actId="47"/>
        <pc:sldMkLst>
          <pc:docMk/>
          <pc:sldMk cId="277488871" sldId="8184"/>
        </pc:sldMkLst>
        <pc:spChg chg="mod">
          <ac:chgData name="Christophe JENTA" userId="8d1209f4831e9c53" providerId="LiveId" clId="{904B13E8-5561-4C71-BC7C-B64964A84905}" dt="2025-12-03T14:32:20.880" v="30821" actId="20577"/>
          <ac:spMkLst>
            <pc:docMk/>
            <pc:sldMk cId="277488871" sldId="8184"/>
            <ac:spMk id="5" creationId="{F94D411E-C757-79DD-2380-DB04C404BC02}"/>
          </ac:spMkLst>
        </pc:spChg>
        <pc:spChg chg="add del">
          <ac:chgData name="Christophe JENTA" userId="8d1209f4831e9c53" providerId="LiveId" clId="{904B13E8-5561-4C71-BC7C-B64964A84905}" dt="2025-12-03T13:45:16.792" v="30028" actId="22"/>
          <ac:spMkLst>
            <pc:docMk/>
            <pc:sldMk cId="277488871" sldId="8184"/>
            <ac:spMk id="13" creationId="{6ECA3F9C-8BBE-40F5-E9C1-165243930396}"/>
          </ac:spMkLst>
        </pc:spChg>
        <pc:picChg chg="add mod">
          <ac:chgData name="Christophe JENTA" userId="8d1209f4831e9c53" providerId="LiveId" clId="{904B13E8-5561-4C71-BC7C-B64964A84905}" dt="2025-12-03T13:45:36.740" v="30036" actId="14100"/>
          <ac:picMkLst>
            <pc:docMk/>
            <pc:sldMk cId="277488871" sldId="8184"/>
            <ac:picMk id="29" creationId="{2D8AFBBD-5315-25D2-80B8-F76404E2EA56}"/>
          </ac:picMkLst>
        </pc:picChg>
        <pc:picChg chg="mod">
          <ac:chgData name="Christophe JENTA" userId="8d1209f4831e9c53" providerId="LiveId" clId="{904B13E8-5561-4C71-BC7C-B64964A84905}" dt="2025-12-03T14:31:19.765" v="30816" actId="1076"/>
          <ac:picMkLst>
            <pc:docMk/>
            <pc:sldMk cId="277488871" sldId="8184"/>
            <ac:picMk id="123" creationId="{C06F536C-11F4-3027-45E6-B44EF4EEAF6B}"/>
          </ac:picMkLst>
        </pc:picChg>
      </pc:sldChg>
      <pc:sldChg chg="addSp delSp modSp del mod">
        <pc:chgData name="Christophe JENTA" userId="8d1209f4831e9c53" providerId="LiveId" clId="{904B13E8-5561-4C71-BC7C-B64964A84905}" dt="2025-12-03T14:58:29.190" v="31262" actId="47"/>
        <pc:sldMkLst>
          <pc:docMk/>
          <pc:sldMk cId="2267424059" sldId="8185"/>
        </pc:sldMkLst>
        <pc:spChg chg="mod">
          <ac:chgData name="Christophe JENTA" userId="8d1209f4831e9c53" providerId="LiveId" clId="{904B13E8-5561-4C71-BC7C-B64964A84905}" dt="2025-12-02T11:56:48.596" v="26113" actId="6549"/>
          <ac:spMkLst>
            <pc:docMk/>
            <pc:sldMk cId="2267424059" sldId="8185"/>
            <ac:spMk id="5" creationId="{FEF84AB8-6EC3-4F32-B8A5-2E2137CA6833}"/>
          </ac:spMkLst>
        </pc:spChg>
        <pc:spChg chg="add mod">
          <ac:chgData name="Christophe JENTA" userId="8d1209f4831e9c53" providerId="LiveId" clId="{904B13E8-5561-4C71-BC7C-B64964A84905}" dt="2025-12-02T12:58:56.039" v="27192" actId="207"/>
          <ac:spMkLst>
            <pc:docMk/>
            <pc:sldMk cId="2267424059" sldId="8185"/>
            <ac:spMk id="7" creationId="{E52A64FB-B300-618D-41CD-BD1CE75732B4}"/>
          </ac:spMkLst>
        </pc:spChg>
      </pc:sldChg>
      <pc:sldChg chg="modSp del mod">
        <pc:chgData name="Christophe JENTA" userId="8d1209f4831e9c53" providerId="LiveId" clId="{904B13E8-5561-4C71-BC7C-B64964A84905}" dt="2025-12-03T14:58:27.085" v="31257" actId="47"/>
        <pc:sldMkLst>
          <pc:docMk/>
          <pc:sldMk cId="2410210939" sldId="8189"/>
        </pc:sldMkLst>
        <pc:spChg chg="mod">
          <ac:chgData name="Christophe JENTA" userId="8d1209f4831e9c53" providerId="LiveId" clId="{904B13E8-5561-4C71-BC7C-B64964A84905}" dt="2025-12-03T14:49:51.363" v="31255" actId="20577"/>
          <ac:spMkLst>
            <pc:docMk/>
            <pc:sldMk cId="2410210939" sldId="8189"/>
            <ac:spMk id="5" creationId="{FEF84AB8-6EC3-4F32-B8A5-2E2137CA6833}"/>
          </ac:spMkLst>
        </pc:spChg>
      </pc:sldChg>
      <pc:sldChg chg="del">
        <pc:chgData name="Christophe JENTA" userId="8d1209f4831e9c53" providerId="LiveId" clId="{904B13E8-5561-4C71-BC7C-B64964A84905}" dt="2025-12-03T14:58:26.900" v="31256" actId="47"/>
        <pc:sldMkLst>
          <pc:docMk/>
          <pc:sldMk cId="968130064" sldId="8190"/>
        </pc:sldMkLst>
      </pc:sldChg>
      <pc:sldChg chg="addSp delSp modSp add del mod">
        <pc:chgData name="Christophe JENTA" userId="8d1209f4831e9c53" providerId="LiveId" clId="{904B13E8-5561-4C71-BC7C-B64964A84905}" dt="2025-12-03T14:58:36.701" v="31293" actId="47"/>
        <pc:sldMkLst>
          <pc:docMk/>
          <pc:sldMk cId="3969928966" sldId="8197"/>
        </pc:sldMkLst>
        <pc:spChg chg="mod">
          <ac:chgData name="Christophe JENTA" userId="8d1209f4831e9c53" providerId="LiveId" clId="{904B13E8-5561-4C71-BC7C-B64964A84905}" dt="2025-12-03T07:17:56.463" v="27480" actId="20577"/>
          <ac:spMkLst>
            <pc:docMk/>
            <pc:sldMk cId="3969928966" sldId="8197"/>
            <ac:spMk id="4" creationId="{B2059DE4-5C53-5F9C-45B2-B2CDBCB80BF3}"/>
          </ac:spMkLst>
        </pc:spChg>
        <pc:spChg chg="mod">
          <ac:chgData name="Christophe JENTA" userId="8d1209f4831e9c53" providerId="LiveId" clId="{904B13E8-5561-4C71-BC7C-B64964A84905}" dt="2025-12-02T07:57:53.302" v="22770" actId="207"/>
          <ac:spMkLst>
            <pc:docMk/>
            <pc:sldMk cId="3969928966" sldId="8197"/>
            <ac:spMk id="70" creationId="{94129756-7A10-C52B-A4FB-35C091207A32}"/>
          </ac:spMkLst>
        </pc:spChg>
        <pc:cxnChg chg="add mod">
          <ac:chgData name="Christophe JENTA" userId="8d1209f4831e9c53" providerId="LiveId" clId="{904B13E8-5561-4C71-BC7C-B64964A84905}" dt="2025-12-03T07:10:59.964" v="27424" actId="1076"/>
          <ac:cxnSpMkLst>
            <pc:docMk/>
            <pc:sldMk cId="3969928966" sldId="8197"/>
            <ac:cxnSpMk id="9" creationId="{E1AEEB4D-E2EE-8092-0A33-7DCFC38512DF}"/>
          </ac:cxnSpMkLst>
        </pc:cxnChg>
      </pc:sldChg>
      <pc:sldChg chg="addSp delSp modSp del mod">
        <pc:chgData name="Christophe JENTA" userId="8d1209f4831e9c53" providerId="LiveId" clId="{904B13E8-5561-4C71-BC7C-B64964A84905}" dt="2025-12-03T14:58:28.287" v="31260" actId="47"/>
        <pc:sldMkLst>
          <pc:docMk/>
          <pc:sldMk cId="1738193680" sldId="8199"/>
        </pc:sldMkLst>
        <pc:spChg chg="mod">
          <ac:chgData name="Christophe JENTA" userId="8d1209f4831e9c53" providerId="LiveId" clId="{904B13E8-5561-4C71-BC7C-B64964A84905}" dt="2025-12-02T13:04:58.187" v="27285" actId="207"/>
          <ac:spMkLst>
            <pc:docMk/>
            <pc:sldMk cId="1738193680" sldId="8199"/>
            <ac:spMk id="3" creationId="{72263E0C-3DB1-85EC-F579-7778106D7D8A}"/>
          </ac:spMkLst>
        </pc:spChg>
        <pc:spChg chg="mod">
          <ac:chgData name="Christophe JENTA" userId="8d1209f4831e9c53" providerId="LiveId" clId="{904B13E8-5561-4C71-BC7C-B64964A84905}" dt="2025-12-03T14:43:12.158" v="30928" actId="115"/>
          <ac:spMkLst>
            <pc:docMk/>
            <pc:sldMk cId="1738193680" sldId="8199"/>
            <ac:spMk id="4" creationId="{B2059DE4-5C53-5F9C-45B2-B2CDBCB80BF3}"/>
          </ac:spMkLst>
        </pc:spChg>
        <pc:spChg chg="del mod">
          <ac:chgData name="Christophe JENTA" userId="8d1209f4831e9c53" providerId="LiveId" clId="{904B13E8-5561-4C71-BC7C-B64964A84905}" dt="2025-12-02T13:03:57.360" v="27279" actId="478"/>
          <ac:spMkLst>
            <pc:docMk/>
            <pc:sldMk cId="1738193680" sldId="8199"/>
            <ac:spMk id="9" creationId="{49C2C41C-B3FA-C578-3D39-F848C9C32024}"/>
          </ac:spMkLst>
        </pc:spChg>
        <pc:spChg chg="add mod">
          <ac:chgData name="Christophe JENTA" userId="8d1209f4831e9c53" providerId="LiveId" clId="{904B13E8-5561-4C71-BC7C-B64964A84905}" dt="2025-12-03T14:42:21.760" v="30915" actId="1076"/>
          <ac:spMkLst>
            <pc:docMk/>
            <pc:sldMk cId="1738193680" sldId="8199"/>
            <ac:spMk id="9" creationId="{86A22B52-5FB8-A76D-05A7-EDAB03A3D9E6}"/>
          </ac:spMkLst>
        </pc:spChg>
        <pc:spChg chg="mod">
          <ac:chgData name="Christophe JENTA" userId="8d1209f4831e9c53" providerId="LiveId" clId="{904B13E8-5561-4C71-BC7C-B64964A84905}" dt="2025-12-02T12:18:27.288" v="26425" actId="207"/>
          <ac:spMkLst>
            <pc:docMk/>
            <pc:sldMk cId="1738193680" sldId="8199"/>
            <ac:spMk id="10" creationId="{AC1CCD76-488A-F0A0-2F8C-D43E71BDA861}"/>
          </ac:spMkLst>
        </pc:spChg>
        <pc:spChg chg="mod">
          <ac:chgData name="Christophe JENTA" userId="8d1209f4831e9c53" providerId="LiveId" clId="{904B13E8-5561-4C71-BC7C-B64964A84905}" dt="2025-12-02T12:13:46.255" v="26399" actId="207"/>
          <ac:spMkLst>
            <pc:docMk/>
            <pc:sldMk cId="1738193680" sldId="8199"/>
            <ac:spMk id="39" creationId="{C45EE29B-179A-A702-663D-49FFCC4E173C}"/>
          </ac:spMkLst>
        </pc:spChg>
        <pc:spChg chg="mod">
          <ac:chgData name="Christophe JENTA" userId="8d1209f4831e9c53" providerId="LiveId" clId="{904B13E8-5561-4C71-BC7C-B64964A84905}" dt="2025-12-02T12:14:54.454" v="26401" actId="207"/>
          <ac:spMkLst>
            <pc:docMk/>
            <pc:sldMk cId="1738193680" sldId="8199"/>
            <ac:spMk id="45" creationId="{533376F1-FA71-2F67-E985-9CC2DB4E56F8}"/>
          </ac:spMkLst>
        </pc:spChg>
        <pc:spChg chg="mod">
          <ac:chgData name="Christophe JENTA" userId="8d1209f4831e9c53" providerId="LiveId" clId="{904B13E8-5561-4C71-BC7C-B64964A84905}" dt="2025-12-02T12:13:34.339" v="26397" actId="207"/>
          <ac:spMkLst>
            <pc:docMk/>
            <pc:sldMk cId="1738193680" sldId="8199"/>
            <ac:spMk id="47" creationId="{370E11BF-AD5C-1777-005E-B26798FEB73B}"/>
          </ac:spMkLst>
        </pc:spChg>
        <pc:spChg chg="del">
          <ac:chgData name="Christophe JENTA" userId="8d1209f4831e9c53" providerId="LiveId" clId="{904B13E8-5561-4C71-BC7C-B64964A84905}" dt="2025-12-03T14:42:24.010" v="30916" actId="478"/>
          <ac:spMkLst>
            <pc:docMk/>
            <pc:sldMk cId="1738193680" sldId="8199"/>
            <ac:spMk id="49" creationId="{DBCA69FB-BF50-44C7-AF0D-AE3BD71F1463}"/>
          </ac:spMkLst>
        </pc:spChg>
        <pc:spChg chg="add mod">
          <ac:chgData name="Christophe JENTA" userId="8d1209f4831e9c53" providerId="LiveId" clId="{904B13E8-5561-4C71-BC7C-B64964A84905}" dt="2025-12-02T12:55:28.309" v="27116"/>
          <ac:spMkLst>
            <pc:docMk/>
            <pc:sldMk cId="1738193680" sldId="8199"/>
            <ac:spMk id="52" creationId="{42C21149-CE3F-A95E-8614-FBAF1C6BC5E9}"/>
          </ac:spMkLst>
        </pc:spChg>
        <pc:spChg chg="add mod">
          <ac:chgData name="Christophe JENTA" userId="8d1209f4831e9c53" providerId="LiveId" clId="{904B13E8-5561-4C71-BC7C-B64964A84905}" dt="2025-12-02T12:55:45.379" v="27118"/>
          <ac:spMkLst>
            <pc:docMk/>
            <pc:sldMk cId="1738193680" sldId="8199"/>
            <ac:spMk id="54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55:55.854" v="27120"/>
          <ac:spMkLst>
            <pc:docMk/>
            <pc:sldMk cId="1738193680" sldId="8199"/>
            <ac:spMk id="55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2T12:56:04.243" v="27122"/>
          <ac:spMkLst>
            <pc:docMk/>
            <pc:sldMk cId="1738193680" sldId="8199"/>
            <ac:spMk id="66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6:12.793" v="27124"/>
          <ac:spMkLst>
            <pc:docMk/>
            <pc:sldMk cId="1738193680" sldId="8199"/>
            <ac:spMk id="71" creationId="{887CA887-6C4B-4AAC-466B-5F33DA315B58}"/>
          </ac:spMkLst>
        </pc:spChg>
        <pc:spChg chg="add mod">
          <ac:chgData name="Christophe JENTA" userId="8d1209f4831e9c53" providerId="LiveId" clId="{904B13E8-5561-4C71-BC7C-B64964A84905}" dt="2025-12-02T12:56:25.611" v="27126"/>
          <ac:spMkLst>
            <pc:docMk/>
            <pc:sldMk cId="1738193680" sldId="8199"/>
            <ac:spMk id="72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3:04:54.523" v="27284" actId="207"/>
          <ac:spMkLst>
            <pc:docMk/>
            <pc:sldMk cId="1738193680" sldId="8199"/>
            <ac:spMk id="73" creationId="{17E3C827-E5E1-F681-F3F6-107D54350A1B}"/>
          </ac:spMkLst>
        </pc:spChg>
        <pc:spChg chg="add mod">
          <ac:chgData name="Christophe JENTA" userId="8d1209f4831e9c53" providerId="LiveId" clId="{904B13E8-5561-4C71-BC7C-B64964A84905}" dt="2025-12-02T12:56:40.730" v="27130"/>
          <ac:spMkLst>
            <pc:docMk/>
            <pc:sldMk cId="1738193680" sldId="8199"/>
            <ac:spMk id="74" creationId="{2A405989-6E00-A7E8-1468-50F083599681}"/>
          </ac:spMkLst>
        </pc:spChg>
        <pc:spChg chg="add del mod">
          <ac:chgData name="Christophe JENTA" userId="8d1209f4831e9c53" providerId="LiveId" clId="{904B13E8-5561-4C71-BC7C-B64964A84905}" dt="2025-12-02T12:58:23.540" v="27190" actId="478"/>
          <ac:spMkLst>
            <pc:docMk/>
            <pc:sldMk cId="1738193680" sldId="8199"/>
            <ac:spMk id="75" creationId="{AC1DF4D9-556C-F47D-8DD6-38814A1976F2}"/>
          </ac:spMkLst>
        </pc:spChg>
        <pc:spChg chg="add del mod">
          <ac:chgData name="Christophe JENTA" userId="8d1209f4831e9c53" providerId="LiveId" clId="{904B13E8-5561-4C71-BC7C-B64964A84905}" dt="2025-12-02T13:03:59.874" v="27280" actId="478"/>
          <ac:spMkLst>
            <pc:docMk/>
            <pc:sldMk cId="1738193680" sldId="8199"/>
            <ac:spMk id="76" creationId="{B05C0D4F-96F0-DB9C-E261-B579DDAEFE15}"/>
          </ac:spMkLst>
        </pc:spChg>
        <pc:spChg chg="add mod">
          <ac:chgData name="Christophe JENTA" userId="8d1209f4831e9c53" providerId="LiveId" clId="{904B13E8-5561-4C71-BC7C-B64964A84905}" dt="2025-12-02T13:04:06.087" v="27281" actId="1076"/>
          <ac:spMkLst>
            <pc:docMk/>
            <pc:sldMk cId="1738193680" sldId="8199"/>
            <ac:spMk id="77" creationId="{4E3B5179-90B0-93CA-4F66-2761194F33EA}"/>
          </ac:spMkLst>
        </pc:spChg>
        <pc:spChg chg="add mod">
          <ac:chgData name="Christophe JENTA" userId="8d1209f4831e9c53" providerId="LiveId" clId="{904B13E8-5561-4C71-BC7C-B64964A84905}" dt="2025-12-02T13:04:13.877" v="27282" actId="1076"/>
          <ac:spMkLst>
            <pc:docMk/>
            <pc:sldMk cId="1738193680" sldId="8199"/>
            <ac:spMk id="78" creationId="{831317A8-C99F-2A59-9C4D-1104B0E464EE}"/>
          </ac:spMkLst>
        </pc:spChg>
        <pc:spChg chg="mod">
          <ac:chgData name="Christophe JENTA" userId="8d1209f4831e9c53" providerId="LiveId" clId="{904B13E8-5561-4C71-BC7C-B64964A84905}" dt="2025-12-02T12:16:41.542" v="26412" actId="207"/>
          <ac:spMkLst>
            <pc:docMk/>
            <pc:sldMk cId="1738193680" sldId="8199"/>
            <ac:spMk id="115" creationId="{311BA159-8160-9FA8-9CD0-8D0E28C5153C}"/>
          </ac:spMkLst>
        </pc:spChg>
        <pc:picChg chg="add mod">
          <ac:chgData name="Christophe JENTA" userId="8d1209f4831e9c53" providerId="LiveId" clId="{904B13E8-5561-4C71-BC7C-B64964A84905}" dt="2025-12-02T12:55:18.193" v="27114"/>
          <ac:picMkLst>
            <pc:docMk/>
            <pc:sldMk cId="1738193680" sldId="8199"/>
            <ac:picMk id="40" creationId="{95A56725-1C1E-1F18-683C-79A5979A07B5}"/>
          </ac:picMkLst>
        </pc:picChg>
        <pc:cxnChg chg="mod">
          <ac:chgData name="Christophe JENTA" userId="8d1209f4831e9c53" providerId="LiveId" clId="{904B13E8-5561-4C71-BC7C-B64964A84905}" dt="2025-12-02T13:04:17.469" v="27283" actId="14100"/>
          <ac:cxnSpMkLst>
            <pc:docMk/>
            <pc:sldMk cId="1738193680" sldId="8199"/>
            <ac:cxnSpMk id="12" creationId="{DDDE9DA7-6DF6-5E55-1A16-4509B4347C84}"/>
          </ac:cxnSpMkLst>
        </pc:cxnChg>
      </pc:sldChg>
      <pc:sldChg chg="addSp delSp modSp del mod">
        <pc:chgData name="Christophe JENTA" userId="8d1209f4831e9c53" providerId="LiveId" clId="{904B13E8-5561-4C71-BC7C-B64964A84905}" dt="2025-12-03T14:58:28.085" v="31259" actId="47"/>
        <pc:sldMkLst>
          <pc:docMk/>
          <pc:sldMk cId="156138054" sldId="8200"/>
        </pc:sldMkLst>
        <pc:spChg chg="mod">
          <ac:chgData name="Christophe JENTA" userId="8d1209f4831e9c53" providerId="LiveId" clId="{904B13E8-5561-4C71-BC7C-B64964A84905}" dt="2025-12-02T13:05:03.138" v="27286" actId="207"/>
          <ac:spMkLst>
            <pc:docMk/>
            <pc:sldMk cId="156138054" sldId="8200"/>
            <ac:spMk id="3" creationId="{E4153A32-C008-75E3-AA53-CB9C9270052B}"/>
          </ac:spMkLst>
        </pc:spChg>
        <pc:spChg chg="mod">
          <ac:chgData name="Christophe JENTA" userId="8d1209f4831e9c53" providerId="LiveId" clId="{904B13E8-5561-4C71-BC7C-B64964A84905}" dt="2025-12-03T14:48:57.454" v="31230" actId="5793"/>
          <ac:spMkLst>
            <pc:docMk/>
            <pc:sldMk cId="156138054" sldId="8200"/>
            <ac:spMk id="4" creationId="{DA22DF5F-2AED-0A31-72F4-55EFB9D7E521}"/>
          </ac:spMkLst>
        </pc:spChg>
        <pc:spChg chg="mod">
          <ac:chgData name="Christophe JENTA" userId="8d1209f4831e9c53" providerId="LiveId" clId="{904B13E8-5561-4C71-BC7C-B64964A84905}" dt="2025-12-02T12:15:27.677" v="26405" actId="207"/>
          <ac:spMkLst>
            <pc:docMk/>
            <pc:sldMk cId="156138054" sldId="8200"/>
            <ac:spMk id="9" creationId="{D557A535-FD04-CB8C-F1B5-FC24350C1C89}"/>
          </ac:spMkLst>
        </pc:spChg>
        <pc:spChg chg="mod">
          <ac:chgData name="Christophe JENTA" userId="8d1209f4831e9c53" providerId="LiveId" clId="{904B13E8-5561-4C71-BC7C-B64964A84905}" dt="2025-12-02T12:18:31.929" v="26426" actId="207"/>
          <ac:spMkLst>
            <pc:docMk/>
            <pc:sldMk cId="156138054" sldId="8200"/>
            <ac:spMk id="10" creationId="{704CC4C1-D1E9-EF40-6146-1C69B8DBD0FB}"/>
          </ac:spMkLst>
        </pc:spChg>
        <pc:spChg chg="mod">
          <ac:chgData name="Christophe JENTA" userId="8d1209f4831e9c53" providerId="LiveId" clId="{904B13E8-5561-4C71-BC7C-B64964A84905}" dt="2025-12-02T12:18:47.963" v="26429" actId="207"/>
          <ac:spMkLst>
            <pc:docMk/>
            <pc:sldMk cId="156138054" sldId="8200"/>
            <ac:spMk id="38" creationId="{22A93B41-D069-8471-B441-5B73E33B1A6D}"/>
          </ac:spMkLst>
        </pc:spChg>
        <pc:spChg chg="mod">
          <ac:chgData name="Christophe JENTA" userId="8d1209f4831e9c53" providerId="LiveId" clId="{904B13E8-5561-4C71-BC7C-B64964A84905}" dt="2025-12-02T12:15:23.803" v="26404" actId="207"/>
          <ac:spMkLst>
            <pc:docMk/>
            <pc:sldMk cId="156138054" sldId="8200"/>
            <ac:spMk id="39" creationId="{CDF4D263-3172-45E0-1789-71CDF0E54F4F}"/>
          </ac:spMkLst>
        </pc:spChg>
        <pc:spChg chg="mod">
          <ac:chgData name="Christophe JENTA" userId="8d1209f4831e9c53" providerId="LiveId" clId="{904B13E8-5561-4C71-BC7C-B64964A84905}" dt="2025-12-02T12:15:20.357" v="26403" actId="207"/>
          <ac:spMkLst>
            <pc:docMk/>
            <pc:sldMk cId="156138054" sldId="8200"/>
            <ac:spMk id="45" creationId="{199CBCA5-400F-E87B-77A3-7465BA451168}"/>
          </ac:spMkLst>
        </pc:spChg>
        <pc:spChg chg="mod">
          <ac:chgData name="Christophe JENTA" userId="8d1209f4831e9c53" providerId="LiveId" clId="{904B13E8-5561-4C71-BC7C-B64964A84905}" dt="2025-12-02T12:18:50.810" v="26430" actId="207"/>
          <ac:spMkLst>
            <pc:docMk/>
            <pc:sldMk cId="156138054" sldId="8200"/>
            <ac:spMk id="46" creationId="{C8CB9482-56C6-D845-ABB1-D4CF3E50E239}"/>
          </ac:spMkLst>
        </pc:spChg>
        <pc:spChg chg="mod">
          <ac:chgData name="Christophe JENTA" userId="8d1209f4831e9c53" providerId="LiveId" clId="{904B13E8-5561-4C71-BC7C-B64964A84905}" dt="2025-12-02T12:18:39.274" v="26427" actId="207"/>
          <ac:spMkLst>
            <pc:docMk/>
            <pc:sldMk cId="156138054" sldId="8200"/>
            <ac:spMk id="66" creationId="{5B49C528-A8C7-1C62-B1D3-9D398183B8C2}"/>
          </ac:spMkLst>
        </pc:spChg>
        <pc:spChg chg="mod">
          <ac:chgData name="Christophe JENTA" userId="8d1209f4831e9c53" providerId="LiveId" clId="{904B13E8-5561-4C71-BC7C-B64964A84905}" dt="2025-12-02T12:18:44.728" v="26428" actId="207"/>
          <ac:spMkLst>
            <pc:docMk/>
            <pc:sldMk cId="156138054" sldId="8200"/>
            <ac:spMk id="80" creationId="{C8976B2E-E4B3-4AC0-412C-4CDE6F778A1E}"/>
          </ac:spMkLst>
        </pc:spChg>
        <pc:spChg chg="mod">
          <ac:chgData name="Christophe JENTA" userId="8d1209f4831e9c53" providerId="LiveId" clId="{904B13E8-5561-4C71-BC7C-B64964A84905}" dt="2025-12-02T12:16:47.144" v="26413" actId="207"/>
          <ac:spMkLst>
            <pc:docMk/>
            <pc:sldMk cId="156138054" sldId="8200"/>
            <ac:spMk id="115" creationId="{88818510-7471-EC7A-F764-2179E558C470}"/>
          </ac:spMkLst>
        </pc:spChg>
        <pc:cxnChg chg="del mod">
          <ac:chgData name="Christophe JENTA" userId="8d1209f4831e9c53" providerId="LiveId" clId="{904B13E8-5561-4C71-BC7C-B64964A84905}" dt="2025-12-02T12:16:16.671" v="26410" actId="478"/>
          <ac:cxnSpMkLst>
            <pc:docMk/>
            <pc:sldMk cId="156138054" sldId="8200"/>
            <ac:cxnSpMk id="73" creationId="{969D29C6-35E9-99CC-1140-4E7093FBC473}"/>
          </ac:cxnSpMkLst>
        </pc:cxnChg>
        <pc:cxnChg chg="del mod">
          <ac:chgData name="Christophe JENTA" userId="8d1209f4831e9c53" providerId="LiveId" clId="{904B13E8-5561-4C71-BC7C-B64964A84905}" dt="2025-12-02T12:16:15.129" v="26409" actId="478"/>
          <ac:cxnSpMkLst>
            <pc:docMk/>
            <pc:sldMk cId="156138054" sldId="8200"/>
            <ac:cxnSpMk id="128" creationId="{348804E5-6853-0D47-AEDB-F9E10B5F98F6}"/>
          </ac:cxnSpMkLst>
        </pc:cxnChg>
      </pc:sldChg>
      <pc:sldChg chg="addSp delSp modSp del mod">
        <pc:chgData name="Christophe JENTA" userId="8d1209f4831e9c53" providerId="LiveId" clId="{904B13E8-5561-4C71-BC7C-B64964A84905}" dt="2025-12-03T14:58:29.355" v="31263" actId="47"/>
        <pc:sldMkLst>
          <pc:docMk/>
          <pc:sldMk cId="4282478584" sldId="8252"/>
        </pc:sldMkLst>
        <pc:spChg chg="add mod">
          <ac:chgData name="Christophe JENTA" userId="8d1209f4831e9c53" providerId="LiveId" clId="{904B13E8-5561-4C71-BC7C-B64964A84905}" dt="2025-12-03T14:39:06.206" v="30909" actId="14100"/>
          <ac:spMkLst>
            <pc:docMk/>
            <pc:sldMk cId="4282478584" sldId="8252"/>
            <ac:spMk id="4" creationId="{52624E2A-C0E0-BBD0-CAB5-802802EB1744}"/>
          </ac:spMkLst>
        </pc:spChg>
        <pc:spChg chg="del mod">
          <ac:chgData name="Christophe JENTA" userId="8d1209f4831e9c53" providerId="LiveId" clId="{904B13E8-5561-4C71-BC7C-B64964A84905}" dt="2025-12-02T11:48:54.938" v="26055" actId="21"/>
          <ac:spMkLst>
            <pc:docMk/>
            <pc:sldMk cId="4282478584" sldId="8252"/>
            <ac:spMk id="5" creationId="{52624E2A-C0E0-BBD0-CAB5-802802EB1744}"/>
          </ac:spMkLst>
        </pc:spChg>
        <pc:spChg chg="mod">
          <ac:chgData name="Christophe JENTA" userId="8d1209f4831e9c53" providerId="LiveId" clId="{904B13E8-5561-4C71-BC7C-B64964A84905}" dt="2025-12-02T11:49:17.432" v="26058" actId="1076"/>
          <ac:spMkLst>
            <pc:docMk/>
            <pc:sldMk cId="4282478584" sldId="8252"/>
            <ac:spMk id="6" creationId="{D2A6A35C-BA15-7578-3B50-E73CA5BAB0B4}"/>
          </ac:spMkLst>
        </pc:spChg>
        <pc:picChg chg="del mod">
          <ac:chgData name="Christophe JENTA" userId="8d1209f4831e9c53" providerId="LiveId" clId="{904B13E8-5561-4C71-BC7C-B64964A84905}" dt="2025-12-02T11:50:46.742" v="26098" actId="478"/>
          <ac:picMkLst>
            <pc:docMk/>
            <pc:sldMk cId="4282478584" sldId="8252"/>
            <ac:picMk id="44" creationId="{0AE9311B-3550-C1FB-7368-49126E5FECCF}"/>
          </ac:picMkLst>
        </pc:picChg>
        <pc:picChg chg="mod">
          <ac:chgData name="Christophe JENTA" userId="8d1209f4831e9c53" providerId="LiveId" clId="{904B13E8-5561-4C71-BC7C-B64964A84905}" dt="2025-12-03T14:38:32.956" v="30901" actId="14100"/>
          <ac:picMkLst>
            <pc:docMk/>
            <pc:sldMk cId="4282478584" sldId="8252"/>
            <ac:picMk id="123" creationId="{A673DE1B-C12B-3D80-DA23-5996121C91EB}"/>
          </ac:picMkLst>
        </pc:picChg>
        <pc:cxnChg chg="mod">
          <ac:chgData name="Christophe JENTA" userId="8d1209f4831e9c53" providerId="LiveId" clId="{904B13E8-5561-4C71-BC7C-B64964A84905}" dt="2025-12-02T11:37:07.627" v="25799" actId="693"/>
          <ac:cxnSpMkLst>
            <pc:docMk/>
            <pc:sldMk cId="4282478584" sldId="8252"/>
            <ac:cxnSpMk id="46" creationId="{325E32C8-F988-3A44-B14B-41675DFD20AE}"/>
          </ac:cxnSpMkLst>
        </pc:cxnChg>
      </pc:sldChg>
      <pc:sldChg chg="addSp delSp modSp del mod">
        <pc:chgData name="Christophe JENTA" userId="8d1209f4831e9c53" providerId="LiveId" clId="{904B13E8-5561-4C71-BC7C-B64964A84905}" dt="2025-12-03T14:58:28.530" v="31261" actId="47"/>
        <pc:sldMkLst>
          <pc:docMk/>
          <pc:sldMk cId="1991679694" sldId="8267"/>
        </pc:sldMkLst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" creationId="{2A0B5A0A-CD42-4E3C-81AD-2676477BB090}"/>
          </ac:spMkLst>
        </pc:spChg>
        <pc:spChg chg="del mod">
          <ac:chgData name="Christophe JENTA" userId="8d1209f4831e9c53" providerId="LiveId" clId="{904B13E8-5561-4C71-BC7C-B64964A84905}" dt="2025-12-02T12:00:08.184" v="26169" actId="21"/>
          <ac:spMkLst>
            <pc:docMk/>
            <pc:sldMk cId="1991679694" sldId="8267"/>
            <ac:spMk id="5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5:43.046" v="27117" actId="21"/>
          <ac:spMkLst>
            <pc:docMk/>
            <pc:sldMk cId="1991679694" sldId="8267"/>
            <ac:spMk id="6" creationId="{939D0CFF-3D2B-CBA4-7289-FF85A0B57F5A}"/>
          </ac:spMkLst>
        </pc:spChg>
        <pc:spChg chg="add mod">
          <ac:chgData name="Christophe JENTA" userId="8d1209f4831e9c53" providerId="LiveId" clId="{904B13E8-5561-4C71-BC7C-B64964A84905}" dt="2025-12-02T12:13:16.736" v="26393" actId="207"/>
          <ac:spMkLst>
            <pc:docMk/>
            <pc:sldMk cId="1991679694" sldId="8267"/>
            <ac:spMk id="8" creationId="{B15D860A-8E1E-3950-465E-6933000A0556}"/>
          </ac:spMkLst>
        </pc:spChg>
        <pc:spChg chg="add del mod">
          <ac:chgData name="Christophe JENTA" userId="8d1209f4831e9c53" providerId="LiveId" clId="{904B13E8-5561-4C71-BC7C-B64964A84905}" dt="2025-12-02T12:56:01.503" v="27121" actId="21"/>
          <ac:spMkLst>
            <pc:docMk/>
            <pc:sldMk cId="1991679694" sldId="8267"/>
            <ac:spMk id="9" creationId="{7777A913-EE0A-94D7-C877-227C502A636B}"/>
          </ac:spMkLst>
        </pc:spChg>
        <pc:spChg chg="add mod">
          <ac:chgData name="Christophe JENTA" userId="8d1209f4831e9c53" providerId="LiveId" clId="{904B13E8-5561-4C71-BC7C-B64964A84905}" dt="2025-12-02T12:59:00.074" v="27193" actId="207"/>
          <ac:spMkLst>
            <pc:docMk/>
            <pc:sldMk cId="1991679694" sldId="8267"/>
            <ac:spMk id="10" creationId="{07123254-B885-EE29-60B2-C0B6AB36B0CC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11" creationId="{2EA629AB-7578-5B0B-CA22-A0970C335A7B}"/>
          </ac:spMkLst>
        </pc:spChg>
        <pc:spChg chg="add del mod">
          <ac:chgData name="Christophe JENTA" userId="8d1209f4831e9c53" providerId="LiveId" clId="{904B13E8-5561-4C71-BC7C-B64964A84905}" dt="2025-12-02T12:56:30.753" v="27127" actId="21"/>
          <ac:spMkLst>
            <pc:docMk/>
            <pc:sldMk cId="1991679694" sldId="8267"/>
            <ac:spMk id="15" creationId="{17E3C827-E5E1-F681-F3F6-107D54350A1B}"/>
          </ac:spMkLst>
        </pc:spChg>
        <pc:spChg chg="mod">
          <ac:chgData name="Christophe JENTA" userId="8d1209f4831e9c53" providerId="LiveId" clId="{904B13E8-5561-4C71-BC7C-B64964A84905}" dt="2025-12-02T12:07:45.075" v="26315" actId="207"/>
          <ac:spMkLst>
            <pc:docMk/>
            <pc:sldMk cId="1991679694" sldId="8267"/>
            <ac:spMk id="16" creationId="{7D29FAFC-F10E-2EFA-19B0-36A1C4D34FBA}"/>
          </ac:spMkLst>
        </pc:spChg>
        <pc:spChg chg="add del mod">
          <ac:chgData name="Christophe JENTA" userId="8d1209f4831e9c53" providerId="LiveId" clId="{904B13E8-5561-4C71-BC7C-B64964A84905}" dt="2025-12-02T12:56:22.781" v="27125" actId="21"/>
          <ac:spMkLst>
            <pc:docMk/>
            <pc:sldMk cId="1991679694" sldId="8267"/>
            <ac:spMk id="20" creationId="{FFC4F000-9872-35A5-74A4-E7B2BB48E6D6}"/>
          </ac:spMkLst>
        </pc:spChg>
        <pc:spChg chg="add 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25" creationId="{BF0D45DC-03B7-CBD0-25EC-90568D4FEC86}"/>
          </ac:spMkLst>
        </pc:spChg>
        <pc:spChg chg="add 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26" creationId="{6BC9DC98-B83A-1A6E-671A-32883A76E4A0}"/>
          </ac:spMkLst>
        </pc:spChg>
        <pc:spChg chg="add del mod">
          <ac:chgData name="Christophe JENTA" userId="8d1209f4831e9c53" providerId="LiveId" clId="{904B13E8-5561-4C71-BC7C-B64964A84905}" dt="2025-12-02T12:55:24.973" v="27115" actId="21"/>
          <ac:spMkLst>
            <pc:docMk/>
            <pc:sldMk cId="1991679694" sldId="8267"/>
            <ac:spMk id="27" creationId="{42C21149-CE3F-A95E-8614-FBAF1C6BC5E9}"/>
          </ac:spMkLst>
        </pc:spChg>
        <pc:spChg chg="add del mod">
          <ac:chgData name="Christophe JENTA" userId="8d1209f4831e9c53" providerId="LiveId" clId="{904B13E8-5561-4C71-BC7C-B64964A84905}" dt="2025-12-02T12:56:09.407" v="27123" actId="21"/>
          <ac:spMkLst>
            <pc:docMk/>
            <pc:sldMk cId="1991679694" sldId="8267"/>
            <ac:spMk id="28" creationId="{887CA887-6C4B-4AAC-466B-5F33DA315B58}"/>
          </ac:spMkLst>
        </pc:spChg>
        <pc:spChg chg="add del mod">
          <ac:chgData name="Christophe JENTA" userId="8d1209f4831e9c53" providerId="LiveId" clId="{904B13E8-5561-4C71-BC7C-B64964A84905}" dt="2025-12-02T12:55:50.867" v="27119" actId="21"/>
          <ac:spMkLst>
            <pc:docMk/>
            <pc:sldMk cId="1991679694" sldId="8267"/>
            <ac:spMk id="29" creationId="{FE3C32E5-B3DF-FC40-BB39-CB065F5985F6}"/>
          </ac:spMkLst>
        </pc:spChg>
        <pc:spChg chg="add mod">
          <ac:chgData name="Christophe JENTA" userId="8d1209f4831e9c53" providerId="LiveId" clId="{904B13E8-5561-4C71-BC7C-B64964A84905}" dt="2025-12-03T14:41:01.688" v="30913" actId="115"/>
          <ac:spMkLst>
            <pc:docMk/>
            <pc:sldMk cId="1991679694" sldId="8267"/>
            <ac:spMk id="30" creationId="{5333CB62-7301-4974-B0F9-17802B4B134A}"/>
          </ac:spMkLst>
        </pc:spChg>
        <pc:spChg chg="add del mod">
          <ac:chgData name="Christophe JENTA" userId="8d1209f4831e9c53" providerId="LiveId" clId="{904B13E8-5561-4C71-BC7C-B64964A84905}" dt="2025-12-02T12:56:38.389" v="27129" actId="21"/>
          <ac:spMkLst>
            <pc:docMk/>
            <pc:sldMk cId="1991679694" sldId="8267"/>
            <ac:spMk id="31" creationId="{2A405989-6E00-A7E8-1468-50F083599681}"/>
          </ac:spMkLst>
        </pc:spChg>
        <pc:spChg chg="mod">
          <ac:chgData name="Christophe JENTA" userId="8d1209f4831e9c53" providerId="LiveId" clId="{904B13E8-5561-4C71-BC7C-B64964A84905}" dt="2025-12-02T12:58:47.372" v="27191" actId="207"/>
          <ac:spMkLst>
            <pc:docMk/>
            <pc:sldMk cId="1991679694" sldId="8267"/>
            <ac:spMk id="57" creationId="{13106E2D-421B-616A-0FD9-410317E6C60F}"/>
          </ac:spMkLst>
        </pc:spChg>
        <pc:spChg chg="mod">
          <ac:chgData name="Christophe JENTA" userId="8d1209f4831e9c53" providerId="LiveId" clId="{904B13E8-5561-4C71-BC7C-B64964A84905}" dt="2025-12-02T12:02:30.221" v="26213" actId="113"/>
          <ac:spMkLst>
            <pc:docMk/>
            <pc:sldMk cId="1991679694" sldId="8267"/>
            <ac:spMk id="59" creationId="{B7CC2A68-7F2B-CC3D-100B-1FDAE735CFD3}"/>
          </ac:spMkLst>
        </pc:spChg>
        <pc:spChg chg="mod">
          <ac:chgData name="Christophe JENTA" userId="8d1209f4831e9c53" providerId="LiveId" clId="{904B13E8-5561-4C71-BC7C-B64964A84905}" dt="2025-12-03T14:40:07.205" v="30910" actId="1076"/>
          <ac:spMkLst>
            <pc:docMk/>
            <pc:sldMk cId="1991679694" sldId="8267"/>
            <ac:spMk id="120" creationId="{A3BBF7B5-8B7D-5F7C-198C-E2297B73068C}"/>
          </ac:spMkLst>
        </pc:spChg>
        <pc:picChg chg="add del mod modCrop">
          <ac:chgData name="Christophe JENTA" userId="8d1209f4831e9c53" providerId="LiveId" clId="{904B13E8-5561-4C71-BC7C-B64964A84905}" dt="2025-12-02T12:55:10.459" v="27113" actId="21"/>
          <ac:picMkLst>
            <pc:docMk/>
            <pc:sldMk cId="1991679694" sldId="8267"/>
            <ac:picMk id="4" creationId="{95A56725-1C1E-1F18-683C-79A5979A07B5}"/>
          </ac:picMkLst>
        </pc:picChg>
        <pc:picChg chg="add mod">
          <ac:chgData name="Christophe JENTA" userId="8d1209f4831e9c53" providerId="LiveId" clId="{904B13E8-5561-4C71-BC7C-B64964A84905}" dt="2025-12-03T14:40:09.455" v="30911" actId="1076"/>
          <ac:picMkLst>
            <pc:docMk/>
            <pc:sldMk cId="1991679694" sldId="8267"/>
            <ac:picMk id="14" creationId="{9DAE2198-A27E-F781-5F02-62F75FD38A6F}"/>
          </ac:picMkLst>
        </pc:picChg>
        <pc:picChg chg="mod">
          <ac:chgData name="Christophe JENTA" userId="8d1209f4831e9c53" providerId="LiveId" clId="{904B13E8-5561-4C71-BC7C-B64964A84905}" dt="2025-12-02T11:59:10.910" v="26151" actId="1076"/>
          <ac:picMkLst>
            <pc:docMk/>
            <pc:sldMk cId="1991679694" sldId="8267"/>
            <ac:picMk id="17" creationId="{773B1E5F-88A2-56B4-2913-F159412B192A}"/>
          </ac:picMkLst>
        </pc:picChg>
        <pc:cxnChg chg="mod">
          <ac:chgData name="Christophe JENTA" userId="8d1209f4831e9c53" providerId="LiveId" clId="{904B13E8-5561-4C71-BC7C-B64964A84905}" dt="2025-12-02T12:09:22.139" v="26323" actId="14100"/>
          <ac:cxnSpMkLst>
            <pc:docMk/>
            <pc:sldMk cId="1991679694" sldId="8267"/>
            <ac:cxnSpMk id="166" creationId="{2C66E075-D07D-AF93-2DA1-DFAE4CBAB739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1.475" v="31268" actId="47"/>
        <pc:sldMkLst>
          <pc:docMk/>
          <pc:sldMk cId="1818574215" sldId="8271"/>
        </pc:sldMkLst>
        <pc:spChg chg="mod">
          <ac:chgData name="Christophe JENTA" userId="8d1209f4831e9c53" providerId="LiveId" clId="{904B13E8-5561-4C71-BC7C-B64964A84905}" dt="2025-12-03T14:02:06.787" v="30381" actId="20577"/>
          <ac:spMkLst>
            <pc:docMk/>
            <pc:sldMk cId="1818574215" sldId="8271"/>
            <ac:spMk id="5" creationId="{69EEF188-5454-30CE-D62C-9EFC2BD6EAF6}"/>
          </ac:spMkLst>
        </pc:spChg>
        <pc:spChg chg="add mod">
          <ac:chgData name="Christophe JENTA" userId="8d1209f4831e9c53" providerId="LiveId" clId="{904B13E8-5561-4C71-BC7C-B64964A84905}" dt="2025-12-03T14:05:52.090" v="30397" actId="1076"/>
          <ac:spMkLst>
            <pc:docMk/>
            <pc:sldMk cId="1818574215" sldId="8271"/>
            <ac:spMk id="14" creationId="{B89C8C22-3853-3C6E-D024-6970DD246C5A}"/>
          </ac:spMkLst>
        </pc:spChg>
        <pc:spChg chg="add mod">
          <ac:chgData name="Christophe JENTA" userId="8d1209f4831e9c53" providerId="LiveId" clId="{904B13E8-5561-4C71-BC7C-B64964A84905}" dt="2025-12-03T14:00:12.734" v="30341" actId="1076"/>
          <ac:spMkLst>
            <pc:docMk/>
            <pc:sldMk cId="1818574215" sldId="8271"/>
            <ac:spMk id="59" creationId="{B3C357B3-95E5-CDE3-83B5-3D4B648A2907}"/>
          </ac:spMkLst>
        </pc:spChg>
        <pc:picChg chg="add mod">
          <ac:chgData name="Christophe JENTA" userId="8d1209f4831e9c53" providerId="LiveId" clId="{904B13E8-5561-4C71-BC7C-B64964A84905}" dt="2025-12-03T14:01:19.159" v="30349" actId="14100"/>
          <ac:picMkLst>
            <pc:docMk/>
            <pc:sldMk cId="1818574215" sldId="8271"/>
            <ac:picMk id="15" creationId="{12096E22-D81A-92C2-8687-AD7F867A33C4}"/>
          </ac:picMkLst>
        </pc:picChg>
        <pc:picChg chg="add mod">
          <ac:chgData name="Christophe JENTA" userId="8d1209f4831e9c53" providerId="LiveId" clId="{904B13E8-5561-4C71-BC7C-B64964A84905}" dt="2025-12-03T14:01:22.849" v="30351" actId="14100"/>
          <ac:picMkLst>
            <pc:docMk/>
            <pc:sldMk cId="1818574215" sldId="8271"/>
            <ac:picMk id="24" creationId="{B3127848-FE3D-F746-1DCD-AD28C7129C7F}"/>
          </ac:picMkLst>
        </pc:picChg>
        <pc:picChg chg="add mod">
          <ac:chgData name="Christophe JENTA" userId="8d1209f4831e9c53" providerId="LiveId" clId="{904B13E8-5561-4C71-BC7C-B64964A84905}" dt="2025-12-03T14:02:37.154" v="30386" actId="1076"/>
          <ac:picMkLst>
            <pc:docMk/>
            <pc:sldMk cId="1818574215" sldId="8271"/>
            <ac:picMk id="31" creationId="{4945E332-7047-38F6-6A69-FFC6CBF475EC}"/>
          </ac:picMkLst>
        </pc:picChg>
      </pc:sldChg>
      <pc:sldChg chg="addSp delSp modSp add del mod">
        <pc:chgData name="Christophe JENTA" userId="8d1209f4831e9c53" providerId="LiveId" clId="{904B13E8-5561-4C71-BC7C-B64964A84905}" dt="2025-12-03T14:58:34.819" v="31284" actId="47"/>
        <pc:sldMkLst>
          <pc:docMk/>
          <pc:sldMk cId="234052807" sldId="8277"/>
        </pc:sldMkLst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2" creationId="{60A59650-BB4F-3D98-8425-BECBCB6CD079}"/>
          </ac:spMkLst>
        </pc:spChg>
        <pc:spChg chg="add mod">
          <ac:chgData name="Christophe JENTA" userId="8d1209f4831e9c53" providerId="LiveId" clId="{904B13E8-5561-4C71-BC7C-B64964A84905}" dt="2025-12-03T09:34:00.724" v="28832" actId="20577"/>
          <ac:spMkLst>
            <pc:docMk/>
            <pc:sldMk cId="234052807" sldId="8277"/>
            <ac:spMk id="2" creationId="{D53B3B84-AECA-80DA-4B0A-B2B93200F4BB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3" creationId="{53A38F0C-BD95-30AA-3353-B411057BF9F3}"/>
          </ac:spMkLst>
        </pc:spChg>
        <pc:spChg chg="add mod">
          <ac:chgData name="Christophe JENTA" userId="8d1209f4831e9c53" providerId="LiveId" clId="{904B13E8-5561-4C71-BC7C-B64964A84905}" dt="2025-12-03T09:35:01.017" v="28838" actId="207"/>
          <ac:spMkLst>
            <pc:docMk/>
            <pc:sldMk cId="234052807" sldId="8277"/>
            <ac:spMk id="4" creationId="{DB168439-C31B-6337-527C-7C1EADEA80C6}"/>
          </ac:spMkLst>
        </pc:spChg>
        <pc:spChg chg="mod">
          <ac:chgData name="Christophe JENTA" userId="8d1209f4831e9c53" providerId="LiveId" clId="{904B13E8-5561-4C71-BC7C-B64964A84905}" dt="2025-12-03T08:59:29.363" v="28444" actId="115"/>
          <ac:spMkLst>
            <pc:docMk/>
            <pc:sldMk cId="234052807" sldId="8277"/>
            <ac:spMk id="5" creationId="{062DBDBB-C10C-29DD-6CAE-78EAB6F0FE14}"/>
          </ac:spMkLst>
        </pc:spChg>
        <pc:spChg chg="add del mod">
          <ac:chgData name="Christophe JENTA" userId="8d1209f4831e9c53" providerId="LiveId" clId="{904B13E8-5561-4C71-BC7C-B64964A84905}" dt="2025-12-02T10:17:27.663" v="24712" actId="478"/>
          <ac:spMkLst>
            <pc:docMk/>
            <pc:sldMk cId="234052807" sldId="8277"/>
            <ac:spMk id="6" creationId="{4898A4CA-AFE9-756A-6A56-A1CA5ADB223A}"/>
          </ac:spMkLst>
        </pc:spChg>
        <pc:spChg chg="add mod">
          <ac:chgData name="Christophe JENTA" userId="8d1209f4831e9c53" providerId="LiveId" clId="{904B13E8-5561-4C71-BC7C-B64964A84905}" dt="2025-12-03T09:35:14.755" v="28840" actId="207"/>
          <ac:spMkLst>
            <pc:docMk/>
            <pc:sldMk cId="234052807" sldId="8277"/>
            <ac:spMk id="6" creationId="{CBAA7430-5D08-841C-7C04-719BD283C75F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9" creationId="{E7CBA998-233A-344A-3042-36358B41C789}"/>
          </ac:spMkLst>
        </pc:spChg>
        <pc:spChg chg="add mod">
          <ac:chgData name="Christophe JENTA" userId="8d1209f4831e9c53" providerId="LiveId" clId="{904B13E8-5561-4C71-BC7C-B64964A84905}" dt="2025-12-02T10:18:11.837" v="24719"/>
          <ac:spMkLst>
            <pc:docMk/>
            <pc:sldMk cId="234052807" sldId="8277"/>
            <ac:spMk id="10" creationId="{6AD8A879-DC04-3B12-ECAE-07EA161F425B}"/>
          </ac:spMkLst>
        </pc:spChg>
        <pc:spChg chg="add mod">
          <ac:chgData name="Christophe JENTA" userId="8d1209f4831e9c53" providerId="LiveId" clId="{904B13E8-5561-4C71-BC7C-B64964A84905}" dt="2025-12-03T09:35:27.582" v="28842" actId="1076"/>
          <ac:spMkLst>
            <pc:docMk/>
            <pc:sldMk cId="234052807" sldId="8277"/>
            <ac:spMk id="11" creationId="{9969AE52-1C63-B901-9730-F794F06CD057}"/>
          </ac:spMkLst>
        </pc:spChg>
        <pc:spChg chg="add mod">
          <ac:chgData name="Christophe JENTA" userId="8d1209f4831e9c53" providerId="LiveId" clId="{904B13E8-5561-4C71-BC7C-B64964A84905}" dt="2025-12-03T09:35:37.883" v="28843"/>
          <ac:spMkLst>
            <pc:docMk/>
            <pc:sldMk cId="234052807" sldId="8277"/>
            <ac:spMk id="12" creationId="{5EDA428C-068E-EB53-E514-1D50FFF92B3B}"/>
          </ac:spMkLst>
        </pc:spChg>
        <pc:spChg chg="add mod">
          <ac:chgData name="Christophe JENTA" userId="8d1209f4831e9c53" providerId="LiveId" clId="{904B13E8-5561-4C71-BC7C-B64964A84905}" dt="2025-12-03T09:39:02.043" v="28871"/>
          <ac:spMkLst>
            <pc:docMk/>
            <pc:sldMk cId="234052807" sldId="8277"/>
            <ac:spMk id="13" creationId="{F01BEF16-50A1-EFE8-B4F0-8F8500F3277B}"/>
          </ac:spMkLst>
        </pc:spChg>
        <pc:spChg chg="add mod">
          <ac:chgData name="Christophe JENTA" userId="8d1209f4831e9c53" providerId="LiveId" clId="{904B13E8-5561-4C71-BC7C-B64964A84905}" dt="2025-12-03T09:34:23.747" v="28833" actId="207"/>
          <ac:spMkLst>
            <pc:docMk/>
            <pc:sldMk cId="234052807" sldId="8277"/>
            <ac:spMk id="33" creationId="{7113EF7C-7C68-A99F-EF05-8346C0BA61D4}"/>
          </ac:spMkLst>
        </pc:spChg>
        <pc:spChg chg="add del mod">
          <ac:chgData name="Christophe JENTA" userId="8d1209f4831e9c53" providerId="LiveId" clId="{904B13E8-5561-4C71-BC7C-B64964A84905}" dt="2025-12-02T10:18:03.425" v="24716" actId="478"/>
          <ac:spMkLst>
            <pc:docMk/>
            <pc:sldMk cId="234052807" sldId="8277"/>
            <ac:spMk id="34" creationId="{79CBFB32-1B96-BDB0-EA77-32BC214D148C}"/>
          </ac:spMkLst>
        </pc:spChg>
        <pc:spChg chg="add del mod">
          <ac:chgData name="Christophe JENTA" userId="8d1209f4831e9c53" providerId="LiveId" clId="{904B13E8-5561-4C71-BC7C-B64964A84905}" dt="2025-12-02T10:18:10.150" v="24718" actId="478"/>
          <ac:spMkLst>
            <pc:docMk/>
            <pc:sldMk cId="234052807" sldId="8277"/>
            <ac:spMk id="88" creationId="{C807F45A-C6A5-2ECE-ECCC-D2DA2F99FB66}"/>
          </ac:spMkLst>
        </pc:spChg>
        <pc:spChg chg="add mod">
          <ac:chgData name="Christophe JENTA" userId="8d1209f4831e9c53" providerId="LiveId" clId="{904B13E8-5561-4C71-BC7C-B64964A84905}" dt="2025-12-02T09:38:15.508" v="23828" actId="20577"/>
          <ac:spMkLst>
            <pc:docMk/>
            <pc:sldMk cId="234052807" sldId="8277"/>
            <ac:spMk id="92" creationId="{E9C54F51-ABE3-B69A-DED1-527EDE723681}"/>
          </ac:spMkLst>
        </pc:spChg>
        <pc:picChg chg="mod">
          <ac:chgData name="Christophe JENTA" userId="8d1209f4831e9c53" providerId="LiveId" clId="{904B13E8-5561-4C71-BC7C-B64964A84905}" dt="2025-12-02T09:14:37.263" v="23533" actId="14100"/>
          <ac:picMkLst>
            <pc:docMk/>
            <pc:sldMk cId="234052807" sldId="8277"/>
            <ac:picMk id="17" creationId="{AB8A4644-29F5-303C-1956-4B6C0D75F2C8}"/>
          </ac:picMkLst>
        </pc:picChg>
        <pc:cxnChg chg="add del mod">
          <ac:chgData name="Christophe JENTA" userId="8d1209f4831e9c53" providerId="LiveId" clId="{904B13E8-5561-4C71-BC7C-B64964A84905}" dt="2025-12-02T10:18:06.326" v="24717" actId="478"/>
          <ac:cxnSpMkLst>
            <pc:docMk/>
            <pc:sldMk cId="234052807" sldId="8277"/>
            <ac:cxnSpMk id="4" creationId="{C8804D28-F319-E289-F6FF-61248AC26E7F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7" creationId="{16A2A8D0-DC68-0B9C-A528-204392B89A69}"/>
          </ac:cxnSpMkLst>
        </pc:cxnChg>
        <pc:cxnChg chg="add mod">
          <ac:chgData name="Christophe JENTA" userId="8d1209f4831e9c53" providerId="LiveId" clId="{904B13E8-5561-4C71-BC7C-B64964A84905}" dt="2025-12-02T10:18:11.837" v="24719"/>
          <ac:cxnSpMkLst>
            <pc:docMk/>
            <pc:sldMk cId="234052807" sldId="8277"/>
            <ac:cxnSpMk id="8" creationId="{C7F601CC-CC53-517D-E840-997F8015A04C}"/>
          </ac:cxnSpMkLst>
        </pc:cxnChg>
        <pc:cxnChg chg="add del mod">
          <ac:chgData name="Christophe JENTA" userId="8d1209f4831e9c53" providerId="LiveId" clId="{904B13E8-5561-4C71-BC7C-B64964A84905}" dt="2025-12-02T10:17:55.142" v="24715" actId="478"/>
          <ac:cxnSpMkLst>
            <pc:docMk/>
            <pc:sldMk cId="234052807" sldId="8277"/>
            <ac:cxnSpMk id="23" creationId="{05DAE302-DD2F-3EB8-D8BC-CEF521EF254C}"/>
          </ac:cxnSpMkLst>
        </pc:cxnChg>
        <pc:cxnChg chg="add del mod">
          <ac:chgData name="Christophe JENTA" userId="8d1209f4831e9c53" providerId="LiveId" clId="{904B13E8-5561-4C71-BC7C-B64964A84905}" dt="2025-12-02T10:18:10.150" v="24718" actId="478"/>
          <ac:cxnSpMkLst>
            <pc:docMk/>
            <pc:sldMk cId="234052807" sldId="8277"/>
            <ac:cxnSpMk id="70" creationId="{EC07E048-A59E-09A6-D1A3-1F08EE3A642C}"/>
          </ac:cxnSpMkLst>
        </pc:cxnChg>
      </pc:sldChg>
      <pc:sldChg chg="addSp delSp modSp del mod">
        <pc:chgData name="Christophe JENTA" userId="8d1209f4831e9c53" providerId="LiveId" clId="{904B13E8-5561-4C71-BC7C-B64964A84905}" dt="2025-12-03T14:58:34.407" v="31282" actId="47"/>
        <pc:sldMkLst>
          <pc:docMk/>
          <pc:sldMk cId="2125114775" sldId="8280"/>
        </pc:sldMkLst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" creationId="{D1D04B0E-94C0-B64B-44E9-A9A692EA1709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3" creationId="{E3A3F7C4-5241-FCC7-C851-A6BE7ED72834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4" creationId="{345A0FFD-26DF-CF2B-067A-72EBC8DC5738}"/>
          </ac:spMkLst>
        </pc:spChg>
        <pc:spChg chg="mod">
          <ac:chgData name="Christophe JENTA" userId="8d1209f4831e9c53" providerId="LiveId" clId="{904B13E8-5561-4C71-BC7C-B64964A84905}" dt="2025-12-03T09:42:50.489" v="28995" actId="20577"/>
          <ac:spMkLst>
            <pc:docMk/>
            <pc:sldMk cId="2125114775" sldId="8280"/>
            <ac:spMk id="5" creationId="{C0A0A810-60C7-EE93-9D76-6848593453FA}"/>
          </ac:spMkLst>
        </pc:spChg>
        <pc:spChg chg="add mod">
          <ac:chgData name="Christophe JENTA" userId="8d1209f4831e9c53" providerId="LiveId" clId="{904B13E8-5561-4C71-BC7C-B64964A84905}" dt="2025-12-03T09:08:12.173" v="28523" actId="20577"/>
          <ac:spMkLst>
            <pc:docMk/>
            <pc:sldMk cId="2125114775" sldId="8280"/>
            <ac:spMk id="11" creationId="{CDAAA2B5-AB00-DDF1-996D-A7B0AF04AC2C}"/>
          </ac:spMkLst>
        </pc:spChg>
        <pc:spChg chg="add mod">
          <ac:chgData name="Christophe JENTA" userId="8d1209f4831e9c53" providerId="LiveId" clId="{904B13E8-5561-4C71-BC7C-B64964A84905}" dt="2025-12-03T09:08:02.175" v="28520" actId="1076"/>
          <ac:spMkLst>
            <pc:docMk/>
            <pc:sldMk cId="2125114775" sldId="8280"/>
            <ac:spMk id="12" creationId="{DCB99289-EDB6-3938-8400-260F17DE708E}"/>
          </ac:spMkLst>
        </pc:spChg>
        <pc:spChg chg="add del mod">
          <ac:chgData name="Christophe JENTA" userId="8d1209f4831e9c53" providerId="LiveId" clId="{904B13E8-5561-4C71-BC7C-B64964A84905}" dt="2025-12-02T10:14:13.234" v="24695" actId="478"/>
          <ac:spMkLst>
            <pc:docMk/>
            <pc:sldMk cId="2125114775" sldId="8280"/>
            <ac:spMk id="13" creationId="{314F65E2-990D-CC70-0A24-BC7F5EB2CF04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5" creationId="{F0C2B56E-1083-DF4B-048D-7E4B69DC62D8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7" creationId="{EED7F8DD-E861-D6E1-9F11-5F0739FB4AA0}"/>
          </ac:spMkLst>
        </pc:spChg>
        <pc:spChg chg="add del mod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18" creationId="{D9DCD345-0CCA-3319-0FDC-D8ED21493BB8}"/>
          </ac:spMkLst>
        </pc:spChg>
        <pc:spChg chg="add mod">
          <ac:chgData name="Christophe JENTA" userId="8d1209f4831e9c53" providerId="LiveId" clId="{904B13E8-5561-4C71-BC7C-B64964A84905}" dt="2025-12-03T09:07:58.344" v="28519" actId="1076"/>
          <ac:spMkLst>
            <pc:docMk/>
            <pc:sldMk cId="2125114775" sldId="8280"/>
            <ac:spMk id="19" creationId="{455BECCA-9222-497A-1DF7-7660C4BDD5A8}"/>
          </ac:spMkLst>
        </pc:spChg>
        <pc:spChg chg="add del mod">
          <ac:chgData name="Christophe JENTA" userId="8d1209f4831e9c53" providerId="LiveId" clId="{904B13E8-5561-4C71-BC7C-B64964A84905}" dt="2025-12-02T10:13:03.692" v="24667" actId="21"/>
          <ac:spMkLst>
            <pc:docMk/>
            <pc:sldMk cId="2125114775" sldId="8280"/>
            <ac:spMk id="20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2T10:10:48.740" v="24650" actId="1076"/>
          <ac:spMkLst>
            <pc:docMk/>
            <pc:sldMk cId="2125114775" sldId="8280"/>
            <ac:spMk id="21" creationId="{C5DC39F1-9C4E-0035-EC79-EC0E3CAD5007}"/>
          </ac:spMkLst>
        </pc:spChg>
        <pc:spChg chg="del">
          <ac:chgData name="Christophe JENTA" userId="8d1209f4831e9c53" providerId="LiveId" clId="{904B13E8-5561-4C71-BC7C-B64964A84905}" dt="2025-12-02T09:41:37.796" v="23846" actId="478"/>
          <ac:spMkLst>
            <pc:docMk/>
            <pc:sldMk cId="2125114775" sldId="8280"/>
            <ac:spMk id="26" creationId="{86D1C8B5-572A-EEA0-42D5-F1742017BA90}"/>
          </ac:spMkLst>
        </pc:spChg>
        <pc:spChg chg="add mod">
          <ac:chgData name="Christophe JENTA" userId="8d1209f4831e9c53" providerId="LiveId" clId="{904B13E8-5561-4C71-BC7C-B64964A84905}" dt="2025-12-02T10:12:28.613" v="24660" actId="1076"/>
          <ac:spMkLst>
            <pc:docMk/>
            <pc:sldMk cId="2125114775" sldId="8280"/>
            <ac:spMk id="27" creationId="{C5E2838A-5E42-3D1C-0177-81E14AB78933}"/>
          </ac:spMkLst>
        </pc:spChg>
        <pc:spChg chg="add mod">
          <ac:chgData name="Christophe JENTA" userId="8d1209f4831e9c53" providerId="LiveId" clId="{904B13E8-5561-4C71-BC7C-B64964A84905}" dt="2025-12-02T10:12:35.382" v="24661" actId="1076"/>
          <ac:spMkLst>
            <pc:docMk/>
            <pc:sldMk cId="2125114775" sldId="8280"/>
            <ac:spMk id="28" creationId="{4F2BCF96-E4A9-61C1-9427-EAF82902629E}"/>
          </ac:spMkLst>
        </pc:spChg>
        <pc:spChg chg="add del mod">
          <ac:chgData name="Christophe JENTA" userId="8d1209f4831e9c53" providerId="LiveId" clId="{904B13E8-5561-4C71-BC7C-B64964A84905}" dt="2025-12-02T10:13:07.543" v="24669" actId="478"/>
          <ac:spMkLst>
            <pc:docMk/>
            <pc:sldMk cId="2125114775" sldId="8280"/>
            <ac:spMk id="29" creationId="{0FAFC004-1AAA-5E48-E8F2-A27680739119}"/>
          </ac:spMkLst>
        </pc:spChg>
        <pc:spChg chg="add mod">
          <ac:chgData name="Christophe JENTA" userId="8d1209f4831e9c53" providerId="LiveId" clId="{904B13E8-5561-4C71-BC7C-B64964A84905}" dt="2025-12-02T10:13:04.195" v="24668"/>
          <ac:spMkLst>
            <pc:docMk/>
            <pc:sldMk cId="2125114775" sldId="8280"/>
            <ac:spMk id="35" creationId="{9B54500C-480D-1232-525F-5F02B08B0E91}"/>
          </ac:spMkLst>
        </pc:spChg>
        <pc:spChg chg="add mod">
          <ac:chgData name="Christophe JENTA" userId="8d1209f4831e9c53" providerId="LiveId" clId="{904B13E8-5561-4C71-BC7C-B64964A84905}" dt="2025-12-03T09:08:25.521" v="28525" actId="20577"/>
          <ac:spMkLst>
            <pc:docMk/>
            <pc:sldMk cId="2125114775" sldId="8280"/>
            <ac:spMk id="36" creationId="{C96CF73A-FF2D-B5DC-285B-C4D4B91117EF}"/>
          </ac:spMkLst>
        </pc:spChg>
        <pc:spChg chg="add mod">
          <ac:chgData name="Christophe JENTA" userId="8d1209f4831e9c53" providerId="LiveId" clId="{904B13E8-5561-4C71-BC7C-B64964A84905}" dt="2025-12-02T10:16:31.432" v="24709" actId="1076"/>
          <ac:spMkLst>
            <pc:docMk/>
            <pc:sldMk cId="2125114775" sldId="8280"/>
            <ac:spMk id="37" creationId="{3C55D959-039B-B9A7-002E-2E63E1CD4801}"/>
          </ac:spMkLst>
        </pc:spChg>
        <pc:spChg chg="add mod">
          <ac:chgData name="Christophe JENTA" userId="8d1209f4831e9c53" providerId="LiveId" clId="{904B13E8-5561-4C71-BC7C-B64964A84905}" dt="2025-12-02T10:16:49.778" v="24711" actId="1076"/>
          <ac:spMkLst>
            <pc:docMk/>
            <pc:sldMk cId="2125114775" sldId="8280"/>
            <ac:spMk id="38" creationId="{D4FDB472-5A1D-349C-C780-880AB4027F14}"/>
          </ac:spMkLst>
        </pc:spChg>
        <pc:spChg chg="add mod">
          <ac:chgData name="Christophe JENTA" userId="8d1209f4831e9c53" providerId="LiveId" clId="{904B13E8-5561-4C71-BC7C-B64964A84905}" dt="2025-12-02T10:18:59.284" v="24725" actId="1076"/>
          <ac:spMkLst>
            <pc:docMk/>
            <pc:sldMk cId="2125114775" sldId="8280"/>
            <ac:spMk id="39" creationId="{9C966906-92E4-857D-357B-D2C05D142526}"/>
          </ac:spMkLst>
        </pc:spChg>
        <pc:picChg chg="del">
          <ac:chgData name="Christophe JENTA" userId="8d1209f4831e9c53" providerId="LiveId" clId="{904B13E8-5561-4C71-BC7C-B64964A84905}" dt="2025-12-02T09:41:37.796" v="23846" actId="478"/>
          <ac:picMkLst>
            <pc:docMk/>
            <pc:sldMk cId="2125114775" sldId="8280"/>
            <ac:picMk id="6" creationId="{1FAFE482-E377-4EB7-653B-C2E420EB8B37}"/>
          </ac:picMkLst>
        </pc:picChg>
        <pc:picChg chg="add mod">
          <ac:chgData name="Christophe JENTA" userId="8d1209f4831e9c53" providerId="LiveId" clId="{904B13E8-5561-4C71-BC7C-B64964A84905}" dt="2025-12-03T09:07:52.783" v="28518" actId="1076"/>
          <ac:picMkLst>
            <pc:docMk/>
            <pc:sldMk cId="2125114775" sldId="8280"/>
            <ac:picMk id="7" creationId="{16941099-0C30-0F05-AF10-F2E96746184B}"/>
          </ac:picMkLst>
        </pc:picChg>
        <pc:picChg chg="add mod">
          <ac:chgData name="Christophe JENTA" userId="8d1209f4831e9c53" providerId="LiveId" clId="{904B13E8-5561-4C71-BC7C-B64964A84905}" dt="2025-12-02T10:04:48.596" v="24594" actId="1076"/>
          <ac:picMkLst>
            <pc:docMk/>
            <pc:sldMk cId="2125114775" sldId="8280"/>
            <ac:picMk id="8" creationId="{BB772385-E709-1D20-35B4-EE88BBE826E7}"/>
          </ac:picMkLst>
        </pc:picChg>
        <pc:picChg chg="add mod">
          <ac:chgData name="Christophe JENTA" userId="8d1209f4831e9c53" providerId="LiveId" clId="{904B13E8-5561-4C71-BC7C-B64964A84905}" dt="2025-12-02T10:04:51.618" v="24595" actId="1076"/>
          <ac:picMkLst>
            <pc:docMk/>
            <pc:sldMk cId="2125114775" sldId="8280"/>
            <ac:picMk id="9" creationId="{393C2F1F-CEFD-2C43-B36F-F5B02EC6F9A1}"/>
          </ac:picMkLst>
        </pc:picChg>
        <pc:picChg chg="add mod">
          <ac:chgData name="Christophe JENTA" userId="8d1209f4831e9c53" providerId="LiveId" clId="{904B13E8-5561-4C71-BC7C-B64964A84905}" dt="2025-12-02T10:18:46.586" v="24723" actId="14100"/>
          <ac:picMkLst>
            <pc:docMk/>
            <pc:sldMk cId="2125114775" sldId="8280"/>
            <ac:picMk id="10" creationId="{B1724E9D-BF53-2FAE-B6CF-D6762B3C5EF9}"/>
          </ac:picMkLst>
        </pc:picChg>
        <pc:cxnChg chg="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4" creationId="{19596C68-7CFE-7479-A6B2-8AECAE6FCAC1}"/>
          </ac:cxnSpMkLst>
        </pc:cxnChg>
        <pc:cxnChg chg="add del mod">
          <ac:chgData name="Christophe JENTA" userId="8d1209f4831e9c53" providerId="LiveId" clId="{904B13E8-5561-4C71-BC7C-B64964A84905}" dt="2025-12-02T09:41:37.796" v="23846" actId="478"/>
          <ac:cxnSpMkLst>
            <pc:docMk/>
            <pc:sldMk cId="2125114775" sldId="8280"/>
            <ac:cxnSpMk id="16" creationId="{3A2D25DF-DC1B-49AD-CE56-3E6430016B68}"/>
          </ac:cxnSpMkLst>
        </pc:cxnChg>
        <pc:cxnChg chg="add del mod">
          <ac:chgData name="Christophe JENTA" userId="8d1209f4831e9c53" providerId="LiveId" clId="{904B13E8-5561-4C71-BC7C-B64964A84905}" dt="2025-12-02T10:13:10.377" v="24670" actId="478"/>
          <ac:cxnSpMkLst>
            <pc:docMk/>
            <pc:sldMk cId="2125114775" sldId="8280"/>
            <ac:cxnSpMk id="23" creationId="{3B0DD278-895F-C920-8C5C-9161EF10450A}"/>
          </ac:cxnSpMkLst>
        </pc:cxnChg>
        <pc:cxnChg chg="add mod">
          <ac:chgData name="Christophe JENTA" userId="8d1209f4831e9c53" providerId="LiveId" clId="{904B13E8-5561-4C71-BC7C-B64964A84905}" dt="2025-12-02T10:12:59.225" v="24666" actId="14100"/>
          <ac:cxnSpMkLst>
            <pc:docMk/>
            <pc:sldMk cId="2125114775" sldId="8280"/>
            <ac:cxnSpMk id="24" creationId="{F7DBD2BD-9CA6-15C5-D855-E317400DE9B4}"/>
          </ac:cxnSpMkLst>
        </pc:cxnChg>
        <pc:cxnChg chg="add mod">
          <ac:chgData name="Christophe JENTA" userId="8d1209f4831e9c53" providerId="LiveId" clId="{904B13E8-5561-4C71-BC7C-B64964A84905}" dt="2025-12-02T10:12:43.018" v="24663" actId="14100"/>
          <ac:cxnSpMkLst>
            <pc:docMk/>
            <pc:sldMk cId="2125114775" sldId="8280"/>
            <ac:cxnSpMk id="25" creationId="{35A0AFC5-6AB9-CED7-389D-2957B0217518}"/>
          </ac:cxnSpMkLst>
        </pc:cxnChg>
      </pc:sldChg>
      <pc:sldChg chg="del">
        <pc:chgData name="Christophe JENTA" userId="8d1209f4831e9c53" providerId="LiveId" clId="{904B13E8-5561-4C71-BC7C-B64964A84905}" dt="2025-12-03T14:58:33.878" v="31280" actId="47"/>
        <pc:sldMkLst>
          <pc:docMk/>
          <pc:sldMk cId="3340380436" sldId="8281"/>
        </pc:sldMkLst>
      </pc:sldChg>
      <pc:sldChg chg="addSp modSp del mod">
        <pc:chgData name="Christophe JENTA" userId="8d1209f4831e9c53" providerId="LiveId" clId="{904B13E8-5561-4C71-BC7C-B64964A84905}" dt="2025-12-03T14:58:31.983" v="31270" actId="47"/>
        <pc:sldMkLst>
          <pc:docMk/>
          <pc:sldMk cId="2876288847" sldId="8282"/>
        </pc:sldMkLst>
      </pc:sldChg>
      <pc:sldChg chg="addSp delSp modSp add del mod">
        <pc:chgData name="Christophe JENTA" userId="8d1209f4831e9c53" providerId="LiveId" clId="{904B13E8-5561-4C71-BC7C-B64964A84905}" dt="2025-12-03T14:58:33.361" v="31277" actId="47"/>
        <pc:sldMkLst>
          <pc:docMk/>
          <pc:sldMk cId="4083788625" sldId="8287"/>
        </pc:sldMkLst>
        <pc:spChg chg="del mod">
          <ac:chgData name="Christophe JENTA" userId="8d1209f4831e9c53" providerId="LiveId" clId="{904B13E8-5561-4C71-BC7C-B64964A84905}" dt="2025-12-03T10:03:44.286" v="29433" actId="21"/>
          <ac:spMkLst>
            <pc:docMk/>
            <pc:sldMk cId="4083788625" sldId="8287"/>
            <ac:spMk id="5" creationId="{068C937D-5D00-DC4F-2492-191A24573D55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19" creationId="{0DEC788A-3773-7731-B3B8-E8EEEDBDA74A}"/>
          </ac:spMkLst>
        </pc:spChg>
        <pc:spChg chg="add del mod">
          <ac:chgData name="Christophe JENTA" userId="8d1209f4831e9c53" providerId="LiveId" clId="{904B13E8-5561-4C71-BC7C-B64964A84905}" dt="2025-12-03T09:54:50.674" v="29244" actId="478"/>
          <ac:spMkLst>
            <pc:docMk/>
            <pc:sldMk cId="4083788625" sldId="8287"/>
            <ac:spMk id="23" creationId="{3196676D-069A-3678-B429-73D13F8B65F0}"/>
          </ac:spMkLst>
        </pc:spChg>
        <pc:spChg chg="add del mod">
          <ac:chgData name="Christophe JENTA" userId="8d1209f4831e9c53" providerId="LiveId" clId="{904B13E8-5561-4C71-BC7C-B64964A84905}" dt="2025-12-03T09:56:18.005" v="29275" actId="21"/>
          <ac:spMkLst>
            <pc:docMk/>
            <pc:sldMk cId="4083788625" sldId="8287"/>
            <ac:spMk id="27" creationId="{1945FAA0-4582-6212-5BC9-59844464DDE0}"/>
          </ac:spMkLst>
        </pc:spChg>
        <pc:spChg chg="add mod">
          <ac:chgData name="Christophe JENTA" userId="8d1209f4831e9c53" providerId="LiveId" clId="{904B13E8-5561-4C71-BC7C-B64964A84905}" dt="2025-12-03T09:56:18.410" v="29276"/>
          <ac:spMkLst>
            <pc:docMk/>
            <pc:sldMk cId="4083788625" sldId="8287"/>
            <ac:spMk id="40" creationId="{1945FAA0-4582-6212-5BC9-59844464DDE0}"/>
          </ac:spMkLst>
        </pc:spChg>
        <pc:spChg chg="add del mod">
          <ac:chgData name="Christophe JENTA" userId="8d1209f4831e9c53" providerId="LiveId" clId="{904B13E8-5561-4C71-BC7C-B64964A84905}" dt="2025-12-03T09:56:49.893" v="29281" actId="478"/>
          <ac:spMkLst>
            <pc:docMk/>
            <pc:sldMk cId="4083788625" sldId="8287"/>
            <ac:spMk id="41" creationId="{88DD9418-A0CD-A002-5BFC-812B7BD6AF4C}"/>
          </ac:spMkLst>
        </pc:spChg>
        <pc:spChg chg="del mod">
          <ac:chgData name="Christophe JENTA" userId="8d1209f4831e9c53" providerId="LiveId" clId="{904B13E8-5561-4C71-BC7C-B64964A84905}" dt="2025-12-02T10:24:36.663" v="24733" actId="478"/>
          <ac:spMkLst>
            <pc:docMk/>
            <pc:sldMk cId="4083788625" sldId="8287"/>
            <ac:spMk id="41" creationId="{B8CBF590-4A08-2E22-73CA-1AF74E19B29B}"/>
          </ac:spMkLst>
        </pc:spChg>
        <pc:spChg chg="add mod">
          <ac:chgData name="Christophe JENTA" userId="8d1209f4831e9c53" providerId="LiveId" clId="{904B13E8-5561-4C71-BC7C-B64964A84905}" dt="2025-12-03T09:56:36.335" v="29280"/>
          <ac:spMkLst>
            <pc:docMk/>
            <pc:sldMk cId="4083788625" sldId="8287"/>
            <ac:spMk id="43" creationId="{A5E35041-4FB5-D0BA-3C06-8362E4D0D38F}"/>
          </ac:spMkLst>
        </pc:spChg>
        <pc:spChg chg="add mod">
          <ac:chgData name="Christophe JENTA" userId="8d1209f4831e9c53" providerId="LiveId" clId="{904B13E8-5561-4C71-BC7C-B64964A84905}" dt="2025-12-03T09:58:55.039" v="29336" actId="207"/>
          <ac:spMkLst>
            <pc:docMk/>
            <pc:sldMk cId="4083788625" sldId="8287"/>
            <ac:spMk id="45" creationId="{121D91ED-479C-F157-4DF4-F6D30C27C9A7}"/>
          </ac:spMkLst>
        </pc:spChg>
        <pc:spChg chg="add del mod">
          <ac:chgData name="Christophe JENTA" userId="8d1209f4831e9c53" providerId="LiveId" clId="{904B13E8-5561-4C71-BC7C-B64964A84905}" dt="2025-12-03T10:03:48.539" v="29435" actId="21"/>
          <ac:spMkLst>
            <pc:docMk/>
            <pc:sldMk cId="4083788625" sldId="8287"/>
            <ac:spMk id="47" creationId="{3E8FC26F-2D3F-943C-FDA6-5E0AC6D4F257}"/>
          </ac:spMkLst>
        </pc:spChg>
        <pc:spChg chg="mod">
          <ac:chgData name="Christophe JENTA" userId="8d1209f4831e9c53" providerId="LiveId" clId="{904B13E8-5561-4C71-BC7C-B64964A84905}" dt="2025-12-03T10:03:58.580" v="29437" actId="1076"/>
          <ac:spMkLst>
            <pc:docMk/>
            <pc:sldMk cId="4083788625" sldId="8287"/>
            <ac:spMk id="52" creationId="{8B302CCC-D6BC-A353-8002-17005BEBABA8}"/>
          </ac:spMkLst>
        </pc:spChg>
        <pc:spChg chg="add mod">
          <ac:chgData name="Christophe JENTA" userId="8d1209f4831e9c53" providerId="LiveId" clId="{904B13E8-5561-4C71-BC7C-B64964A84905}" dt="2025-12-03T10:16:14.264" v="29639" actId="20577"/>
          <ac:spMkLst>
            <pc:docMk/>
            <pc:sldMk cId="4083788625" sldId="8287"/>
            <ac:spMk id="61" creationId="{068C937D-5D00-DC4F-2492-191A24573D55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63" creationId="{0DEC788A-3773-7731-B3B8-E8EEEDBDA74A}"/>
          </ac:spMkLst>
        </pc:spChg>
        <pc:spChg chg="add mod">
          <ac:chgData name="Christophe JENTA" userId="8d1209f4831e9c53" providerId="LiveId" clId="{904B13E8-5561-4C71-BC7C-B64964A84905}" dt="2025-12-03T10:03:49.097" v="29436"/>
          <ac:spMkLst>
            <pc:docMk/>
            <pc:sldMk cId="4083788625" sldId="8287"/>
            <ac:spMk id="1025" creationId="{3E8FC26F-2D3F-943C-FDA6-5E0AC6D4F257}"/>
          </ac:spMkLst>
        </pc:spChg>
        <pc:spChg chg="del mod">
          <ac:chgData name="Christophe JENTA" userId="8d1209f4831e9c53" providerId="LiveId" clId="{904B13E8-5561-4C71-BC7C-B64964A84905}" dt="2025-12-03T09:56:35.898" v="29279" actId="21"/>
          <ac:spMkLst>
            <pc:docMk/>
            <pc:sldMk cId="4083788625" sldId="8287"/>
            <ac:spMk id="1037" creationId="{A5E35041-4FB5-D0BA-3C06-8362E4D0D38F}"/>
          </ac:spMkLst>
        </pc:spChg>
        <pc:cxnChg chg="add mod">
          <ac:chgData name="Christophe JENTA" userId="8d1209f4831e9c53" providerId="LiveId" clId="{904B13E8-5561-4C71-BC7C-B64964A84905}" dt="2025-12-03T09:56:31.564" v="29278" actId="14100"/>
          <ac:cxnSpMkLst>
            <pc:docMk/>
            <pc:sldMk cId="4083788625" sldId="8287"/>
            <ac:cxnSpMk id="33" creationId="{9EA80C93-0E2A-8B15-5F7D-2CD0FBBC98BE}"/>
          </ac:cxnSpMkLst>
        </pc:cxnChg>
        <pc:cxnChg chg="add mod">
          <ac:chgData name="Christophe JENTA" userId="8d1209f4831e9c53" providerId="LiveId" clId="{904B13E8-5561-4C71-BC7C-B64964A84905}" dt="2025-12-03T10:00:07.108" v="29350" actId="14100"/>
          <ac:cxnSpMkLst>
            <pc:docMk/>
            <pc:sldMk cId="4083788625" sldId="8287"/>
            <ac:cxnSpMk id="48" creationId="{F7617181-687F-FB36-1F61-F9258CAEB537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6.494" v="31292" actId="47"/>
        <pc:sldMkLst>
          <pc:docMk/>
          <pc:sldMk cId="513834841" sldId="8288"/>
        </pc:sldMkLst>
        <pc:spChg chg="mod">
          <ac:chgData name="Christophe JENTA" userId="8d1209f4831e9c53" providerId="LiveId" clId="{904B13E8-5561-4C71-BC7C-B64964A84905}" dt="2025-12-02T08:05:38.477" v="22915"/>
          <ac:spMkLst>
            <pc:docMk/>
            <pc:sldMk cId="513834841" sldId="8288"/>
            <ac:spMk id="5" creationId="{47608B9E-F84E-0ED6-0CF8-A724BF8D6268}"/>
          </ac:spMkLst>
        </pc:spChg>
        <pc:spChg chg="add mod">
          <ac:chgData name="Christophe JENTA" userId="8d1209f4831e9c53" providerId="LiveId" clId="{904B13E8-5561-4C71-BC7C-B64964A84905}" dt="2025-12-03T07:19:53.548" v="27488" actId="1076"/>
          <ac:spMkLst>
            <pc:docMk/>
            <pc:sldMk cId="513834841" sldId="8288"/>
            <ac:spMk id="11" creationId="{07C8494F-E762-5E0B-E137-25E44F7EB700}"/>
          </ac:spMkLst>
        </pc:spChg>
        <pc:spChg chg="add mod">
          <ac:chgData name="Christophe JENTA" userId="8d1209f4831e9c53" providerId="LiveId" clId="{904B13E8-5561-4C71-BC7C-B64964A84905}" dt="2025-12-02T08:04:26.364" v="22913" actId="1076"/>
          <ac:spMkLst>
            <pc:docMk/>
            <pc:sldMk cId="513834841" sldId="8288"/>
            <ac:spMk id="17" creationId="{1A62C597-80A6-1F87-CEDB-12BCE083308B}"/>
          </ac:spMkLst>
        </pc:spChg>
        <pc:spChg chg="add mod">
          <ac:chgData name="Christophe JENTA" userId="8d1209f4831e9c53" providerId="LiveId" clId="{904B13E8-5561-4C71-BC7C-B64964A84905}" dt="2025-12-02T07:59:56.111" v="22813" actId="207"/>
          <ac:spMkLst>
            <pc:docMk/>
            <pc:sldMk cId="513834841" sldId="8288"/>
            <ac:spMk id="18" creationId="{5683B590-0F4E-105B-3382-5F1974F2AEFE}"/>
          </ac:spMkLst>
        </pc:spChg>
        <pc:cxnChg chg="add mod">
          <ac:chgData name="Christophe JENTA" userId="8d1209f4831e9c53" providerId="LiveId" clId="{904B13E8-5561-4C71-BC7C-B64964A84905}" dt="2025-12-03T07:20:06.903" v="27490" actId="1076"/>
          <ac:cxnSpMkLst>
            <pc:docMk/>
            <pc:sldMk cId="513834841" sldId="8288"/>
            <ac:cxnSpMk id="8" creationId="{4DB57513-FD05-B437-E9D4-EE6D6F84A0A1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6.294" v="31291" actId="47"/>
        <pc:sldMkLst>
          <pc:docMk/>
          <pc:sldMk cId="2839203260" sldId="8289"/>
        </pc:sldMkLst>
        <pc:spChg chg="mod">
          <ac:chgData name="Christophe JENTA" userId="8d1209f4831e9c53" providerId="LiveId" clId="{904B13E8-5561-4C71-BC7C-B64964A84905}" dt="2025-12-03T07:20:45.852" v="27492" actId="20577"/>
          <ac:spMkLst>
            <pc:docMk/>
            <pc:sldMk cId="2839203260" sldId="8289"/>
            <ac:spMk id="5" creationId="{DEEB7BAC-E90F-F0A6-8744-C637D516489C}"/>
          </ac:spMkLst>
        </pc:spChg>
        <pc:picChg chg="add mod">
          <ac:chgData name="Christophe JENTA" userId="8d1209f4831e9c53" providerId="LiveId" clId="{904B13E8-5561-4C71-BC7C-B64964A84905}" dt="2025-12-03T07:31:42.777" v="27599" actId="1076"/>
          <ac:picMkLst>
            <pc:docMk/>
            <pc:sldMk cId="2839203260" sldId="8289"/>
            <ac:picMk id="2" creationId="{3E9D8036-5EED-0B4E-BB9C-F934930D84F4}"/>
          </ac:picMkLst>
        </pc:picChg>
        <pc:picChg chg="mod">
          <ac:chgData name="Christophe JENTA" userId="8d1209f4831e9c53" providerId="LiveId" clId="{904B13E8-5561-4C71-BC7C-B64964A84905}" dt="2025-12-02T08:11:29.134" v="23045" actId="14100"/>
          <ac:picMkLst>
            <pc:docMk/>
            <pc:sldMk cId="2839203260" sldId="8289"/>
            <ac:picMk id="11" creationId="{AE519938-D445-82E5-D515-BBCA8A959927}"/>
          </ac:picMkLst>
        </pc:picChg>
      </pc:sldChg>
      <pc:sldChg chg="addSp delSp modSp add del mod">
        <pc:chgData name="Christophe JENTA" userId="8d1209f4831e9c53" providerId="LiveId" clId="{904B13E8-5561-4C71-BC7C-B64964A84905}" dt="2025-12-03T14:58:36.113" v="31290" actId="47"/>
        <pc:sldMkLst>
          <pc:docMk/>
          <pc:sldMk cId="1774280985" sldId="8290"/>
        </pc:sldMkLst>
        <pc:spChg chg="del">
          <ac:chgData name="Christophe JENTA" userId="8d1209f4831e9c53" providerId="LiveId" clId="{904B13E8-5561-4C71-BC7C-B64964A84905}" dt="2025-12-03T07:55:57.941" v="27838" actId="478"/>
          <ac:spMkLst>
            <pc:docMk/>
            <pc:sldMk cId="1774280985" sldId="8290"/>
            <ac:spMk id="2" creationId="{0F44BA00-290B-DAF4-67B9-E9BF2133CEBC}"/>
          </ac:spMkLst>
        </pc:spChg>
        <pc:spChg chg="mod">
          <ac:chgData name="Christophe JENTA" userId="8d1209f4831e9c53" providerId="LiveId" clId="{904B13E8-5561-4C71-BC7C-B64964A84905}" dt="2025-12-03T07:55:22.111" v="27831" actId="20577"/>
          <ac:spMkLst>
            <pc:docMk/>
            <pc:sldMk cId="1774280985" sldId="8290"/>
            <ac:spMk id="5" creationId="{59445A04-52A1-2260-F223-003FEAB357E3}"/>
          </ac:spMkLst>
        </pc:spChg>
        <pc:spChg chg="add del mod">
          <ac:chgData name="Christophe JENTA" userId="8d1209f4831e9c53" providerId="LiveId" clId="{904B13E8-5561-4C71-BC7C-B64964A84905}" dt="2025-12-03T07:22:48.394" v="27527" actId="478"/>
          <ac:spMkLst>
            <pc:docMk/>
            <pc:sldMk cId="1774280985" sldId="8290"/>
            <ac:spMk id="14" creationId="{4CDB97F8-CB5C-4998-C508-4FC46A797AE1}"/>
          </ac:spMkLst>
        </pc:spChg>
        <pc:spChg chg="del">
          <ac:chgData name="Christophe JENTA" userId="8d1209f4831e9c53" providerId="LiveId" clId="{904B13E8-5561-4C71-BC7C-B64964A84905}" dt="2025-12-03T07:23:11.838" v="27535" actId="478"/>
          <ac:spMkLst>
            <pc:docMk/>
            <pc:sldMk cId="1774280985" sldId="8290"/>
            <ac:spMk id="15" creationId="{5973FE9F-7B3B-DEAA-4E85-D78EC8F62353}"/>
          </ac:spMkLst>
        </pc:spChg>
        <pc:spChg chg="del mod">
          <ac:chgData name="Christophe JENTA" userId="8d1209f4831e9c53" providerId="LiveId" clId="{904B13E8-5561-4C71-BC7C-B64964A84905}" dt="2025-12-03T07:23:48.938" v="27538" actId="478"/>
          <ac:spMkLst>
            <pc:docMk/>
            <pc:sldMk cId="1774280985" sldId="8290"/>
            <ac:spMk id="16" creationId="{72B5AA7D-282B-5659-6426-5D5B8486FD1A}"/>
          </ac:spMkLst>
        </pc:spChg>
        <pc:spChg chg="del mod">
          <ac:chgData name="Christophe JENTA" userId="8d1209f4831e9c53" providerId="LiveId" clId="{904B13E8-5561-4C71-BC7C-B64964A84905}" dt="2025-12-03T07:24:23.695" v="27547" actId="478"/>
          <ac:spMkLst>
            <pc:docMk/>
            <pc:sldMk cId="1774280985" sldId="8290"/>
            <ac:spMk id="17" creationId="{6CF868E5-9C6D-B65A-AB4D-F20141DB3F48}"/>
          </ac:spMkLst>
        </pc:spChg>
        <pc:spChg chg="del mod">
          <ac:chgData name="Christophe JENTA" userId="8d1209f4831e9c53" providerId="LiveId" clId="{904B13E8-5561-4C71-BC7C-B64964A84905}" dt="2025-12-03T07:25:22.200" v="27558" actId="478"/>
          <ac:spMkLst>
            <pc:docMk/>
            <pc:sldMk cId="1774280985" sldId="8290"/>
            <ac:spMk id="18" creationId="{9AD57039-E315-40FC-5B97-FFB6D0FD5BF1}"/>
          </ac:spMkLst>
        </pc:spChg>
        <pc:spChg chg="add mod">
          <ac:chgData name="Christophe JENTA" userId="8d1209f4831e9c53" providerId="LiveId" clId="{904B13E8-5561-4C71-BC7C-B64964A84905}" dt="2025-12-03T07:55:06.338" v="27827" actId="1076"/>
          <ac:spMkLst>
            <pc:docMk/>
            <pc:sldMk cId="1774280985" sldId="8290"/>
            <ac:spMk id="20" creationId="{241DA751-1E96-5E34-81CD-9352E3536376}"/>
          </ac:spMkLst>
        </pc:spChg>
        <pc:spChg chg="add mod">
          <ac:chgData name="Christophe JENTA" userId="8d1209f4831e9c53" providerId="LiveId" clId="{904B13E8-5561-4C71-BC7C-B64964A84905}" dt="2025-12-03T07:22:22.613" v="27520"/>
          <ac:spMkLst>
            <pc:docMk/>
            <pc:sldMk cId="1774280985" sldId="8290"/>
            <ac:spMk id="23" creationId="{66A39183-33E9-03AD-CF9B-804CF8F6F5E2}"/>
          </ac:spMkLst>
        </pc:spChg>
        <pc:spChg chg="add mod">
          <ac:chgData name="Christophe JENTA" userId="8d1209f4831e9c53" providerId="LiveId" clId="{904B13E8-5561-4C71-BC7C-B64964A84905}" dt="2025-12-03T07:55:34.826" v="27834" actId="1076"/>
          <ac:spMkLst>
            <pc:docMk/>
            <pc:sldMk cId="1774280985" sldId="8290"/>
            <ac:spMk id="24" creationId="{E8484B70-F14C-3CF8-8E34-9BCA23036250}"/>
          </ac:spMkLst>
        </pc:spChg>
        <pc:spChg chg="add mod">
          <ac:chgData name="Christophe JENTA" userId="8d1209f4831e9c53" providerId="LiveId" clId="{904B13E8-5561-4C71-BC7C-B64964A84905}" dt="2025-12-03T07:55:31.396" v="27833" actId="1076"/>
          <ac:spMkLst>
            <pc:docMk/>
            <pc:sldMk cId="1774280985" sldId="8290"/>
            <ac:spMk id="25" creationId="{E0CAE555-7FF8-1F37-9CAB-E1EF8F8AA751}"/>
          </ac:spMkLst>
        </pc:spChg>
        <pc:spChg chg="add del mod">
          <ac:chgData name="Christophe JENTA" userId="8d1209f4831e9c53" providerId="LiveId" clId="{904B13E8-5561-4C71-BC7C-B64964A84905}" dt="2025-12-03T07:24:32.879" v="27549" actId="478"/>
          <ac:spMkLst>
            <pc:docMk/>
            <pc:sldMk cId="1774280985" sldId="8290"/>
            <ac:spMk id="26" creationId="{E3EC3355-F201-D079-2A71-6E03DB710816}"/>
          </ac:spMkLst>
        </pc:spChg>
        <pc:spChg chg="add mod">
          <ac:chgData name="Christophe JENTA" userId="8d1209f4831e9c53" providerId="LiveId" clId="{904B13E8-5561-4C71-BC7C-B64964A84905}" dt="2025-12-03T07:55:45.607" v="27836" actId="1076"/>
          <ac:spMkLst>
            <pc:docMk/>
            <pc:sldMk cId="1774280985" sldId="8290"/>
            <ac:spMk id="27" creationId="{C545450F-B2CD-2D01-16F5-8C0B0002F61D}"/>
          </ac:spMkLst>
        </pc:spChg>
        <pc:spChg chg="add del mod">
          <ac:chgData name="Christophe JENTA" userId="8d1209f4831e9c53" providerId="LiveId" clId="{904B13E8-5561-4C71-BC7C-B64964A84905}" dt="2025-12-03T07:24:58.847" v="27554" actId="478"/>
          <ac:spMkLst>
            <pc:docMk/>
            <pc:sldMk cId="1774280985" sldId="8290"/>
            <ac:spMk id="30" creationId="{8BE33936-6752-87AA-35A0-7213C14DE3B6}"/>
          </ac:spMkLst>
        </pc:spChg>
        <pc:spChg chg="mod">
          <ac:chgData name="Christophe JENTA" userId="8d1209f4831e9c53" providerId="LiveId" clId="{904B13E8-5561-4C71-BC7C-B64964A84905}" dt="2025-12-03T07:24:00.070" v="27539" actId="207"/>
          <ac:spMkLst>
            <pc:docMk/>
            <pc:sldMk cId="1774280985" sldId="8290"/>
            <ac:spMk id="32" creationId="{D183FE76-CAD9-10A1-3EF5-C53542839853}"/>
          </ac:spMkLst>
        </pc:spChg>
        <pc:spChg chg="mod">
          <ac:chgData name="Christophe JENTA" userId="8d1209f4831e9c53" providerId="LiveId" clId="{904B13E8-5561-4C71-BC7C-B64964A84905}" dt="2025-12-03T07:25:09.880" v="27555" actId="207"/>
          <ac:spMkLst>
            <pc:docMk/>
            <pc:sldMk cId="1774280985" sldId="8290"/>
            <ac:spMk id="33" creationId="{29626D99-8602-7315-C79E-4FE87C3C7EF4}"/>
          </ac:spMkLst>
        </pc:spChg>
        <pc:spChg chg="add mod">
          <ac:chgData name="Christophe JENTA" userId="8d1209f4831e9c53" providerId="LiveId" clId="{904B13E8-5561-4C71-BC7C-B64964A84905}" dt="2025-12-03T07:55:50.413" v="27837" actId="1076"/>
          <ac:spMkLst>
            <pc:docMk/>
            <pc:sldMk cId="1774280985" sldId="8290"/>
            <ac:spMk id="34" creationId="{EF1895FB-0807-EDB8-335B-2449810F925D}"/>
          </ac:spMkLst>
        </pc:spChg>
        <pc:spChg chg="add mod">
          <ac:chgData name="Christophe JENTA" userId="8d1209f4831e9c53" providerId="LiveId" clId="{904B13E8-5561-4C71-BC7C-B64964A84905}" dt="2025-12-03T07:55:42.620" v="27835" actId="1076"/>
          <ac:spMkLst>
            <pc:docMk/>
            <pc:sldMk cId="1774280985" sldId="8290"/>
            <ac:spMk id="36" creationId="{0879630A-F0A5-EDE9-B24C-48B43EA10545}"/>
          </ac:spMkLst>
        </pc:spChg>
        <pc:spChg chg="add mod">
          <ac:chgData name="Christophe JENTA" userId="8d1209f4831e9c53" providerId="LiveId" clId="{904B13E8-5561-4C71-BC7C-B64964A84905}" dt="2025-12-03T07:55:59.626" v="27839"/>
          <ac:spMkLst>
            <pc:docMk/>
            <pc:sldMk cId="1774280985" sldId="8290"/>
            <ac:spMk id="41" creationId="{F9170D12-BAE4-36B7-351B-6CE510C498BF}"/>
          </ac:spMkLst>
        </pc:spChg>
        <pc:spChg chg="mod">
          <ac:chgData name="Christophe JENTA" userId="8d1209f4831e9c53" providerId="LiveId" clId="{904B13E8-5561-4C71-BC7C-B64964A84905}" dt="2025-12-02T09:24:15.521" v="23610" actId="1076"/>
          <ac:spMkLst>
            <pc:docMk/>
            <pc:sldMk cId="1774280985" sldId="8290"/>
            <ac:spMk id="63" creationId="{A7AFB90D-A40D-0FFE-5C13-6F812568A1EE}"/>
          </ac:spMkLst>
        </pc:spChg>
        <pc:picChg chg="add mod">
          <ac:chgData name="Christophe JENTA" userId="8d1209f4831e9c53" providerId="LiveId" clId="{904B13E8-5561-4C71-BC7C-B64964A84905}" dt="2025-12-03T07:49:12.542" v="27677" actId="1076"/>
          <ac:picMkLst>
            <pc:docMk/>
            <pc:sldMk cId="1774280985" sldId="8290"/>
            <ac:picMk id="40" creationId="{4B6D2EEC-B324-35A5-A7AD-7250E1A6965F}"/>
          </ac:picMkLst>
        </pc:picChg>
        <pc:picChg chg="mod">
          <ac:chgData name="Christophe JENTA" userId="8d1209f4831e9c53" providerId="LiveId" clId="{904B13E8-5561-4C71-BC7C-B64964A84905}" dt="2025-12-03T09:29:17.034" v="28786" actId="1076"/>
          <ac:picMkLst>
            <pc:docMk/>
            <pc:sldMk cId="1774280985" sldId="8290"/>
            <ac:picMk id="60" creationId="{B4A40BF6-BED8-4C8C-9D36-8939735F5A34}"/>
          </ac:picMkLst>
        </pc:picChg>
        <pc:cxnChg chg="mod">
          <ac:chgData name="Christophe JENTA" userId="8d1209f4831e9c53" providerId="LiveId" clId="{904B13E8-5561-4C71-BC7C-B64964A84905}" dt="2025-12-02T09:24:18.600" v="23611" actId="14100"/>
          <ac:cxnSpMkLst>
            <pc:docMk/>
            <pc:sldMk cId="1774280985" sldId="8290"/>
            <ac:cxnSpMk id="21" creationId="{441E17E5-4F2A-DE1F-5700-1D40FFF79989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5.932" v="31289" actId="47"/>
        <pc:sldMkLst>
          <pc:docMk/>
          <pc:sldMk cId="4016833743" sldId="8291"/>
        </pc:sldMkLst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4" creationId="{61ECB7FB-BAB6-3190-1EB5-EB8D900878E9}"/>
          </ac:spMkLst>
        </pc:spChg>
        <pc:spChg chg="mod">
          <ac:chgData name="Christophe JENTA" userId="8d1209f4831e9c53" providerId="LiveId" clId="{904B13E8-5561-4C71-BC7C-B64964A84905}" dt="2025-12-03T09:50:00.043" v="29149" actId="20577"/>
          <ac:spMkLst>
            <pc:docMk/>
            <pc:sldMk cId="4016833743" sldId="8291"/>
            <ac:spMk id="5" creationId="{26928EA3-5CC1-710A-1865-95EC136F933C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6" creationId="{3E15EFEC-F3D4-1309-0092-A21808346A7A}"/>
          </ac:spMkLst>
        </pc:spChg>
        <pc:spChg chg="add del mod">
          <ac:chgData name="Christophe JENTA" userId="8d1209f4831e9c53" providerId="LiveId" clId="{904B13E8-5561-4C71-BC7C-B64964A84905}" dt="2025-12-03T09:18:57.948" v="28705" actId="478"/>
          <ac:spMkLst>
            <pc:docMk/>
            <pc:sldMk cId="4016833743" sldId="8291"/>
            <ac:spMk id="7" creationId="{ED2D3DEF-7194-AA49-7978-836F87A5D940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8" creationId="{1B361CFB-1F2B-F1C5-38F9-B0B9C37FD6BE}"/>
          </ac:spMkLst>
        </pc:spChg>
        <pc:spChg chg="del mod">
          <ac:chgData name="Christophe JENTA" userId="8d1209f4831e9c53" providerId="LiveId" clId="{904B13E8-5561-4C71-BC7C-B64964A84905}" dt="2025-12-03T09:18:48.758" v="28700" actId="478"/>
          <ac:spMkLst>
            <pc:docMk/>
            <pc:sldMk cId="4016833743" sldId="8291"/>
            <ac:spMk id="9" creationId="{4E8E8332-3938-A130-5172-75119DFFDAF5}"/>
          </ac:spMkLst>
        </pc:spChg>
        <pc:spChg chg="add del mod">
          <ac:chgData name="Christophe JENTA" userId="8d1209f4831e9c53" providerId="LiveId" clId="{904B13E8-5561-4C71-BC7C-B64964A84905}" dt="2025-12-03T09:18:54.504" v="28703" actId="478"/>
          <ac:spMkLst>
            <pc:docMk/>
            <pc:sldMk cId="4016833743" sldId="8291"/>
            <ac:spMk id="17" creationId="{E352644C-F52D-4AA3-BF0F-E75398C5B4FB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19" creationId="{D704E0B8-FBE8-CF9E-E597-99C1AD11F41C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1" creationId="{C98A0883-5EA7-D333-C11D-D4A7FF9E8FE2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2" creationId="{2470AEED-9F9D-8854-239F-3B70566C721B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3" creationId="{A084F617-E3B0-251C-08FE-8D812E6EAECE}"/>
          </ac:spMkLst>
        </pc:spChg>
        <pc:spChg chg="add del mod">
          <ac:chgData name="Christophe JENTA" userId="8d1209f4831e9c53" providerId="LiveId" clId="{904B13E8-5561-4C71-BC7C-B64964A84905}" dt="2025-12-03T09:18:53.339" v="28702" actId="478"/>
          <ac:spMkLst>
            <pc:docMk/>
            <pc:sldMk cId="4016833743" sldId="8291"/>
            <ac:spMk id="28" creationId="{AF3B2659-4727-6C00-5225-E1697E8BD02A}"/>
          </ac:spMkLst>
        </pc:spChg>
        <pc:spChg chg="add del mod">
          <ac:chgData name="Christophe JENTA" userId="8d1209f4831e9c53" providerId="LiveId" clId="{904B13E8-5561-4C71-BC7C-B64964A84905}" dt="2025-12-03T09:28:58.287" v="28783" actId="478"/>
          <ac:spMkLst>
            <pc:docMk/>
            <pc:sldMk cId="4016833743" sldId="8291"/>
            <ac:spMk id="29" creationId="{2274A44A-E8E9-CE67-E6F4-3F683D70B24A}"/>
          </ac:spMkLst>
        </pc:spChg>
        <pc:spChg chg="add del mod">
          <ac:chgData name="Christophe JENTA" userId="8d1209f4831e9c53" providerId="LiveId" clId="{904B13E8-5561-4C71-BC7C-B64964A84905}" dt="2025-12-03T09:18:18.148" v="28696" actId="478"/>
          <ac:spMkLst>
            <pc:docMk/>
            <pc:sldMk cId="4016833743" sldId="8291"/>
            <ac:spMk id="30" creationId="{1515B863-67B8-E4FA-256D-A126FD408FB4}"/>
          </ac:spMkLst>
        </pc:spChg>
        <pc:spChg chg="add del mod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31" creationId="{FC730D88-F605-0691-F83D-D2A8E9BC41C2}"/>
          </ac:spMkLst>
        </pc:spChg>
        <pc:spChg chg="add mod">
          <ac:chgData name="Christophe JENTA" userId="8d1209f4831e9c53" providerId="LiveId" clId="{904B13E8-5561-4C71-BC7C-B64964A84905}" dt="2025-12-03T09:19:10.657" v="28708" actId="1076"/>
          <ac:spMkLst>
            <pc:docMk/>
            <pc:sldMk cId="4016833743" sldId="8291"/>
            <ac:spMk id="35" creationId="{DB358665-84E3-67F0-FAD2-88B385C4C226}"/>
          </ac:spMkLst>
        </pc:spChg>
        <pc:spChg chg="add mod">
          <ac:chgData name="Christophe JENTA" userId="8d1209f4831e9c53" providerId="LiveId" clId="{904B13E8-5561-4C71-BC7C-B64964A84905}" dt="2025-12-03T09:49:02.330" v="29143" actId="1076"/>
          <ac:spMkLst>
            <pc:docMk/>
            <pc:sldMk cId="4016833743" sldId="8291"/>
            <ac:spMk id="40" creationId="{0955D6D7-8D0E-2356-AEA8-81FB697AB27A}"/>
          </ac:spMkLst>
        </pc:spChg>
        <pc:spChg chg="add mod">
          <ac:chgData name="Christophe JENTA" userId="8d1209f4831e9c53" providerId="LiveId" clId="{904B13E8-5561-4C71-BC7C-B64964A84905}" dt="2025-12-03T09:49:07.601" v="29144" actId="1076"/>
          <ac:spMkLst>
            <pc:docMk/>
            <pc:sldMk cId="4016833743" sldId="8291"/>
            <ac:spMk id="41" creationId="{56C4F7AE-622A-384E-B81B-1A25D6865DE8}"/>
          </ac:spMkLst>
        </pc:spChg>
        <pc:spChg chg="add mod">
          <ac:chgData name="Christophe JENTA" userId="8d1209f4831e9c53" providerId="LiveId" clId="{904B13E8-5561-4C71-BC7C-B64964A84905}" dt="2025-12-03T09:21:34.241" v="28734" actId="20577"/>
          <ac:spMkLst>
            <pc:docMk/>
            <pc:sldMk cId="4016833743" sldId="8291"/>
            <ac:spMk id="42" creationId="{5FE9BCFA-2F89-9271-DF01-64D7028BFC6E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3" creationId="{AB30605B-6775-447D-8401-F1CB0D77E79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4" creationId="{0F6EDC20-8167-8F90-7A6B-EDCD7574FADD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5" creationId="{5E032180-0D3E-F26D-4D7E-6DEF85EAFC0F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6" creationId="{F993AD54-1857-8DFF-91A0-6EFBD8685197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7" creationId="{DF6DF67A-8F85-4DA7-E7D4-675C6246088B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8" creationId="{5145D975-0689-77EA-5A65-92BA8CD34859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49" creationId="{402D9ECC-6B95-90EE-FAB0-F281D4ACD0E5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0" creationId="{E53605CD-8346-44A1-AF1A-31607F0651D4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1" creationId="{6046D2E1-E884-0E80-21FC-95FEBC73B9B0}"/>
          </ac:spMkLst>
        </pc:spChg>
        <pc:spChg chg="add mod">
          <ac:chgData name="Christophe JENTA" userId="8d1209f4831e9c53" providerId="LiveId" clId="{904B13E8-5561-4C71-BC7C-B64964A84905}" dt="2025-12-03T09:25:44.636" v="28762"/>
          <ac:spMkLst>
            <pc:docMk/>
            <pc:sldMk cId="4016833743" sldId="8291"/>
            <ac:spMk id="52" creationId="{D1880EAD-7808-9FC4-29BB-41BB9CFA5954}"/>
          </ac:spMkLst>
        </pc:spChg>
        <pc:spChg chg="add del mod">
          <ac:chgData name="Christophe JENTA" userId="8d1209f4831e9c53" providerId="LiveId" clId="{904B13E8-5561-4C71-BC7C-B64964A84905}" dt="2025-12-03T09:29:36.453" v="28790" actId="21"/>
          <ac:spMkLst>
            <pc:docMk/>
            <pc:sldMk cId="4016833743" sldId="8291"/>
            <ac:spMk id="53" creationId="{4D213B2A-F773-8424-2F33-27C2619BA90E}"/>
          </ac:spMkLst>
        </pc:spChg>
        <pc:spChg chg="add del mod">
          <ac:chgData name="Christophe JENTA" userId="8d1209f4831e9c53" providerId="LiveId" clId="{904B13E8-5561-4C71-BC7C-B64964A84905}" dt="2025-12-03T09:29:32.441" v="28788" actId="21"/>
          <ac:spMkLst>
            <pc:docMk/>
            <pc:sldMk cId="4016833743" sldId="8291"/>
            <ac:spMk id="54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58" creationId="{93322C58-AD39-A236-4146-9679BECB5027}"/>
          </ac:spMkLst>
        </pc:spChg>
        <pc:spChg chg="add mod">
          <ac:chgData name="Christophe JENTA" userId="8d1209f4831e9c53" providerId="LiveId" clId="{904B13E8-5561-4C71-BC7C-B64964A84905}" dt="2025-12-03T09:29:00.776" v="28784"/>
          <ac:spMkLst>
            <pc:docMk/>
            <pc:sldMk cId="4016833743" sldId="8291"/>
            <ac:spMk id="60" creationId="{818E3781-0D7E-D9ED-E15D-6F98B48E7D1C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1" creationId="{E9D2E250-9F26-751B-2B32-7805B77D4AC4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62" creationId="{25CDDD84-75CD-6CFA-F46F-1DF671485258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0" creationId="{44C2B1F2-941E-D49A-BF8D-591E4DD3D646}"/>
          </ac:spMkLst>
        </pc:spChg>
        <pc:spChg chg="del mod">
          <ac:chgData name="Christophe JENTA" userId="8d1209f4831e9c53" providerId="LiveId" clId="{904B13E8-5561-4C71-BC7C-B64964A84905}" dt="2025-12-03T09:18:51.139" v="28701" actId="478"/>
          <ac:spMkLst>
            <pc:docMk/>
            <pc:sldMk cId="4016833743" sldId="8291"/>
            <ac:spMk id="131" creationId="{587D21B8-61AB-8E85-1295-AD8B7AA8B6F1}"/>
          </ac:spMkLst>
        </pc:spChg>
        <pc:spChg chg="add mod">
          <ac:chgData name="Christophe JENTA" userId="8d1209f4831e9c53" providerId="LiveId" clId="{904B13E8-5561-4C71-BC7C-B64964A84905}" dt="2025-12-03T09:29:27.205" v="28787"/>
          <ac:spMkLst>
            <pc:docMk/>
            <pc:sldMk cId="4016833743" sldId="8291"/>
            <ac:spMk id="134" creationId="{740AAF1C-0ABC-B1E7-0C4B-D97B91364164}"/>
          </ac:spMkLst>
        </pc:spChg>
        <pc:spChg chg="add mod">
          <ac:chgData name="Christophe JENTA" userId="8d1209f4831e9c53" providerId="LiveId" clId="{904B13E8-5561-4C71-BC7C-B64964A84905}" dt="2025-12-03T09:29:33.204" v="28789"/>
          <ac:spMkLst>
            <pc:docMk/>
            <pc:sldMk cId="4016833743" sldId="8291"/>
            <ac:spMk id="135" creationId="{13E5B432-66B3-5AE2-C2DD-69D3C8CC1529}"/>
          </ac:spMkLst>
        </pc:spChg>
        <pc:spChg chg="add mod">
          <ac:chgData name="Christophe JENTA" userId="8d1209f4831e9c53" providerId="LiveId" clId="{904B13E8-5561-4C71-BC7C-B64964A84905}" dt="2025-12-03T09:29:36.903" v="28791"/>
          <ac:spMkLst>
            <pc:docMk/>
            <pc:sldMk cId="4016833743" sldId="8291"/>
            <ac:spMk id="136" creationId="{4D213B2A-F773-8424-2F33-27C2619BA90E}"/>
          </ac:spMkLst>
        </pc:spChg>
        <pc:spChg chg="add mod">
          <ac:chgData name="Christophe JENTA" userId="8d1209f4831e9c53" providerId="LiveId" clId="{904B13E8-5561-4C71-BC7C-B64964A84905}" dt="2025-12-03T09:49:16.112" v="29146" actId="1076"/>
          <ac:spMkLst>
            <pc:docMk/>
            <pc:sldMk cId="4016833743" sldId="8291"/>
            <ac:spMk id="137" creationId="{D376C845-ADA0-183B-86DD-33D26B194F2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3" creationId="{8C2465A8-8362-4CA5-3080-7431DF69DF6F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5" creationId="{EECC2425-3BEF-3041-078F-9BE2714D3B94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6" creationId="{ECC28680-95C5-33E6-9079-9E1891A8DD3D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47" creationId="{AFDC7F1B-CB11-DA75-3B3E-7B9EB0AE1A4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54" creationId="{2B5F9B1F-8CE0-0FE1-A03B-D852232360D6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2" creationId="{9EC433D7-DE21-DFD2-FFA4-E66DE2802982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67" creationId="{A5CEFD7A-EEEA-31B0-3C9B-C964A84E9487}"/>
          </ac:spMkLst>
        </pc:spChg>
        <pc:spChg chg="del">
          <ac:chgData name="Christophe JENTA" userId="8d1209f4831e9c53" providerId="LiveId" clId="{904B13E8-5561-4C71-BC7C-B64964A84905}" dt="2025-12-03T09:25:42.549" v="28761" actId="478"/>
          <ac:spMkLst>
            <pc:docMk/>
            <pc:sldMk cId="4016833743" sldId="8291"/>
            <ac:spMk id="170" creationId="{7824D00B-F26F-90DD-8F16-C68838AEFD5D}"/>
          </ac:spMkLst>
        </pc:spChg>
        <pc:spChg chg="del mod">
          <ac:chgData name="Christophe JENTA" userId="8d1209f4831e9c53" providerId="LiveId" clId="{904B13E8-5561-4C71-BC7C-B64964A84905}" dt="2025-12-03T09:20:38.463" v="28719" actId="478"/>
          <ac:spMkLst>
            <pc:docMk/>
            <pc:sldMk cId="4016833743" sldId="8291"/>
            <ac:spMk id="171" creationId="{2907123F-71A3-3603-7053-529487DB7939}"/>
          </ac:spMkLst>
        </pc:spChg>
        <pc:picChg chg="add mod">
          <ac:chgData name="Christophe JENTA" userId="8d1209f4831e9c53" providerId="LiveId" clId="{904B13E8-5561-4C71-BC7C-B64964A84905}" dt="2025-12-03T09:47:50.179" v="29112" actId="14100"/>
          <ac:picMkLst>
            <pc:docMk/>
            <pc:sldMk cId="4016833743" sldId="8291"/>
            <ac:picMk id="38" creationId="{B9184F88-671A-E05F-34A0-1E00F22F1103}"/>
          </ac:picMkLst>
        </pc:picChg>
        <pc:picChg chg="mod">
          <ac:chgData name="Christophe JENTA" userId="8d1209f4831e9c53" providerId="LiveId" clId="{904B13E8-5561-4C71-BC7C-B64964A84905}" dt="2025-12-02T08:22:32.320" v="23210" actId="14100"/>
          <ac:picMkLst>
            <pc:docMk/>
            <pc:sldMk cId="4016833743" sldId="8291"/>
            <ac:picMk id="132" creationId="{06242543-4802-A8B6-D083-410E9FB3F6BE}"/>
          </ac:picMkLst>
        </pc:pic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1" creationId="{9AFA5605-1EC7-EC88-B8DE-B39A77DC06B4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2" creationId="{A35E5549-6E28-0574-FAA9-801A50426EA7}"/>
          </ac:cxnSpMkLst>
        </pc:cxnChg>
        <pc:cxnChg chg="del mod">
          <ac:chgData name="Christophe JENTA" userId="8d1209f4831e9c53" providerId="LiveId" clId="{904B13E8-5561-4C71-BC7C-B64964A84905}" dt="2025-12-03T09:18:51.139" v="28701" actId="478"/>
          <ac:cxnSpMkLst>
            <pc:docMk/>
            <pc:sldMk cId="4016833743" sldId="8291"/>
            <ac:cxnSpMk id="13" creationId="{15322EE6-A131-A8F7-3061-6E25D309E329}"/>
          </ac:cxnSpMkLst>
        </pc:cxnChg>
        <pc:cxnChg chg="add del mod">
          <ac:chgData name="Christophe JENTA" userId="8d1209f4831e9c53" providerId="LiveId" clId="{904B13E8-5561-4C71-BC7C-B64964A84905}" dt="2025-12-03T09:18:59.411" v="28706" actId="478"/>
          <ac:cxnSpMkLst>
            <pc:docMk/>
            <pc:sldMk cId="4016833743" sldId="8291"/>
            <ac:cxnSpMk id="18" creationId="{5C18BB48-9802-4932-9F32-B71A95D05298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4" creationId="{6237D724-5AAA-D462-CE33-4A342C52A7FE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5" creationId="{983038E4-9FC0-4EE9-7E73-BB75C2CC6DC0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6" creationId="{E7FBC080-58D5-3CA3-A0BA-684FF9342866}"/>
          </ac:cxnSpMkLst>
        </pc:cxnChg>
        <pc:cxnChg chg="add del mod">
          <ac:chgData name="Christophe JENTA" userId="8d1209f4831e9c53" providerId="LiveId" clId="{904B13E8-5561-4C71-BC7C-B64964A84905}" dt="2025-12-03T09:28:58.287" v="28783" actId="478"/>
          <ac:cxnSpMkLst>
            <pc:docMk/>
            <pc:sldMk cId="4016833743" sldId="8291"/>
            <ac:cxnSpMk id="27" creationId="{BDEB78F3-883A-EDD0-7AF9-D283852A170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5" creationId="{A988D770-B29B-E01E-CCA6-1158B374AD67}"/>
          </ac:cxnSpMkLst>
        </pc:cxnChg>
        <pc:cxnChg chg="add mod">
          <ac:chgData name="Christophe JENTA" userId="8d1209f4831e9c53" providerId="LiveId" clId="{904B13E8-5561-4C71-BC7C-B64964A84905}" dt="2025-12-03T09:29:36.453" v="28790" actId="21"/>
          <ac:cxnSpMkLst>
            <pc:docMk/>
            <pc:sldMk cId="4016833743" sldId="8291"/>
            <ac:cxnSpMk id="56" creationId="{5BE83691-ADB0-0348-A4BC-678EDB805E4A}"/>
          </ac:cxnSpMkLst>
        </pc:cxnChg>
        <pc:cxnChg chg="add mod">
          <ac:chgData name="Christophe JENTA" userId="8d1209f4831e9c53" providerId="LiveId" clId="{904B13E8-5561-4C71-BC7C-B64964A84905}" dt="2025-12-03T09:29:32.441" v="28788" actId="21"/>
          <ac:cxnSpMkLst>
            <pc:docMk/>
            <pc:sldMk cId="4016833743" sldId="8291"/>
            <ac:cxnSpMk id="57" creationId="{81396F3B-D468-8116-EA11-83A34EA23268}"/>
          </ac:cxnSpMkLst>
        </pc:cxnChg>
        <pc:cxnChg chg="add mod">
          <ac:chgData name="Christophe JENTA" userId="8d1209f4831e9c53" providerId="LiveId" clId="{904B13E8-5561-4C71-BC7C-B64964A84905}" dt="2025-12-03T09:29:00.776" v="28784"/>
          <ac:cxnSpMkLst>
            <pc:docMk/>
            <pc:sldMk cId="4016833743" sldId="8291"/>
            <ac:cxnSpMk id="59" creationId="{022ADB4C-61D3-78EB-AA7B-31796C7947F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63" creationId="{D4862E64-6FF7-1921-547E-5EB0AAF17752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8" creationId="{C54F5487-DBA1-DEBB-E50C-5B20EE8CFC6B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29" creationId="{AD3723E7-64A9-B9C6-BDF0-22860765231C}"/>
          </ac:cxnSpMkLst>
        </pc:cxnChg>
        <pc:cxnChg chg="add mod">
          <ac:chgData name="Christophe JENTA" userId="8d1209f4831e9c53" providerId="LiveId" clId="{904B13E8-5561-4C71-BC7C-B64964A84905}" dt="2025-12-03T09:29:27.205" v="28787"/>
          <ac:cxnSpMkLst>
            <pc:docMk/>
            <pc:sldMk cId="4016833743" sldId="8291"/>
            <ac:cxnSpMk id="133" creationId="{6CF28FBE-94C1-02F0-7F68-E81E9A2EE30D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5.589" v="31287" actId="47"/>
        <pc:sldMkLst>
          <pc:docMk/>
          <pc:sldMk cId="3551366940" sldId="8292"/>
        </pc:sldMkLst>
        <pc:spChg chg="mod">
          <ac:chgData name="Christophe JENTA" userId="8d1209f4831e9c53" providerId="LiveId" clId="{904B13E8-5561-4C71-BC7C-B64964A84905}" dt="2025-12-02T09:33:53.519" v="23791" actId="20577"/>
          <ac:spMkLst>
            <pc:docMk/>
            <pc:sldMk cId="3551366940" sldId="8292"/>
            <ac:spMk id="5" creationId="{6A3824C5-E5BA-A381-6197-B6C95E83B3FE}"/>
          </ac:spMkLst>
        </pc:spChg>
        <pc:spChg chg="del">
          <ac:chgData name="Christophe JENTA" userId="8d1209f4831e9c53" providerId="LiveId" clId="{904B13E8-5561-4C71-BC7C-B64964A84905}" dt="2025-12-03T09:36:14.520" v="28846" actId="478"/>
          <ac:spMkLst>
            <pc:docMk/>
            <pc:sldMk cId="3551366940" sldId="8292"/>
            <ac:spMk id="7" creationId="{CB0CA8E7-C0AA-CEBC-66C1-F4573C12A1B4}"/>
          </ac:spMkLst>
        </pc:spChg>
        <pc:spChg chg="add del mod">
          <ac:chgData name="Christophe JENTA" userId="8d1209f4831e9c53" providerId="LiveId" clId="{904B13E8-5561-4C71-BC7C-B64964A84905}" dt="2025-12-02T09:29:50.327" v="23727" actId="21"/>
          <ac:spMkLst>
            <pc:docMk/>
            <pc:sldMk cId="3551366940" sldId="8292"/>
            <ac:spMk id="8" creationId="{00B56507-28B0-9601-0B48-2458DB8A29EF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9" creationId="{C5E74671-9979-B38D-94F0-F1CFAC6CAFAC}"/>
          </ac:spMkLst>
        </pc:spChg>
        <pc:spChg chg="del">
          <ac:chgData name="Christophe JENTA" userId="8d1209f4831e9c53" providerId="LiveId" clId="{904B13E8-5561-4C71-BC7C-B64964A84905}" dt="2025-12-03T09:37:26.764" v="28866" actId="478"/>
          <ac:spMkLst>
            <pc:docMk/>
            <pc:sldMk cId="3551366940" sldId="8292"/>
            <ac:spMk id="13" creationId="{D46B757E-86B2-D6CD-BD5E-4239CFC4D656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14" creationId="{259BA77D-378F-A8EE-0776-CA1E2F3DB238}"/>
          </ac:spMkLst>
        </pc:spChg>
        <pc:spChg chg="del">
          <ac:chgData name="Christophe JENTA" userId="8d1209f4831e9c53" providerId="LiveId" clId="{904B13E8-5561-4C71-BC7C-B64964A84905}" dt="2025-12-03T09:36:50.832" v="28859" actId="478"/>
          <ac:spMkLst>
            <pc:docMk/>
            <pc:sldMk cId="3551366940" sldId="8292"/>
            <ac:spMk id="20" creationId="{373EE095-940C-E60B-DB77-2C33AD5C1C8B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22" creationId="{4D7CF6B1-6277-37C1-DEDC-ED9DA1E8715E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28" creationId="{8CB89737-2B7D-7ED5-44C9-C92B5CD33735}"/>
          </ac:spMkLst>
        </pc:spChg>
        <pc:spChg chg="add mod">
          <ac:chgData name="Christophe JENTA" userId="8d1209f4831e9c53" providerId="LiveId" clId="{904B13E8-5561-4C71-BC7C-B64964A84905}" dt="2025-12-02T09:29:50.754" v="23728"/>
          <ac:spMkLst>
            <pc:docMk/>
            <pc:sldMk cId="3551366940" sldId="8292"/>
            <ac:spMk id="30" creationId="{00B56507-28B0-9601-0B48-2458DB8A29EF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1" creationId="{B96D31D8-D2A1-61CA-136F-8883C8D72592}"/>
          </ac:spMkLst>
        </pc:spChg>
        <pc:spChg chg="add mod">
          <ac:chgData name="Christophe JENTA" userId="8d1209f4831e9c53" providerId="LiveId" clId="{904B13E8-5561-4C71-BC7C-B64964A84905}" dt="2025-12-02T09:30:04.019" v="23732" actId="20577"/>
          <ac:spMkLst>
            <pc:docMk/>
            <pc:sldMk cId="3551366940" sldId="8292"/>
            <ac:spMk id="32" creationId="{FD845BAA-CED3-D129-CDE6-F3578391B564}"/>
          </ac:spMkLst>
        </pc:spChg>
        <pc:spChg chg="add del mod">
          <ac:chgData name="Christophe JENTA" userId="8d1209f4831e9c53" providerId="LiveId" clId="{904B13E8-5561-4C71-BC7C-B64964A84905}" dt="2025-12-03T09:30:34.732" v="28797" actId="478"/>
          <ac:spMkLst>
            <pc:docMk/>
            <pc:sldMk cId="3551366940" sldId="8292"/>
            <ac:spMk id="38" creationId="{F15F8357-C8FA-CFB0-E9FA-767A62F0E472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39" creationId="{1B42F5C8-E5CB-0546-2ED9-CA4DE7D1E413}"/>
          </ac:spMkLst>
        </pc:spChg>
        <pc:spChg chg="add mod">
          <ac:chgData name="Christophe JENTA" userId="8d1209f4831e9c53" providerId="LiveId" clId="{904B13E8-5561-4C71-BC7C-B64964A84905}" dt="2025-12-03T09:30:36.139" v="28798"/>
          <ac:spMkLst>
            <pc:docMk/>
            <pc:sldMk cId="3551366940" sldId="8292"/>
            <ac:spMk id="40" creationId="{78764884-A431-08C9-9FBC-2CEDE9FE6DE2}"/>
          </ac:spMkLst>
        </pc:spChg>
        <pc:spChg chg="add mod">
          <ac:chgData name="Christophe JENTA" userId="8d1209f4831e9c53" providerId="LiveId" clId="{904B13E8-5561-4C71-BC7C-B64964A84905}" dt="2025-12-03T09:31:42.350" v="28807" actId="207"/>
          <ac:spMkLst>
            <pc:docMk/>
            <pc:sldMk cId="3551366940" sldId="8292"/>
            <ac:spMk id="42" creationId="{E8FCA181-29E1-6258-5F62-38E65374B07D}"/>
          </ac:spMkLst>
        </pc:spChg>
        <pc:spChg chg="add mod">
          <ac:chgData name="Christophe JENTA" userId="8d1209f4831e9c53" providerId="LiveId" clId="{904B13E8-5561-4C71-BC7C-B64964A84905}" dt="2025-12-03T09:36:24.821" v="28852" actId="207"/>
          <ac:spMkLst>
            <pc:docMk/>
            <pc:sldMk cId="3551366940" sldId="8292"/>
            <ac:spMk id="43" creationId="{CE74BE36-016F-D0E0-6AB3-F275E4ABF9C4}"/>
          </ac:spMkLst>
        </pc:spChg>
        <pc:spChg chg="add mod">
          <ac:chgData name="Christophe JENTA" userId="8d1209f4831e9c53" providerId="LiveId" clId="{904B13E8-5561-4C71-BC7C-B64964A84905}" dt="2025-12-03T09:36:47.281" v="28858" actId="20577"/>
          <ac:spMkLst>
            <pc:docMk/>
            <pc:sldMk cId="3551366940" sldId="8292"/>
            <ac:spMk id="44" creationId="{00A51F0F-8AA9-1F58-BE76-9A84897C7491}"/>
          </ac:spMkLst>
        </pc:spChg>
        <pc:spChg chg="add mod">
          <ac:chgData name="Christophe JENTA" userId="8d1209f4831e9c53" providerId="LiveId" clId="{904B13E8-5561-4C71-BC7C-B64964A84905}" dt="2025-12-03T09:37:35.544" v="28867"/>
          <ac:spMkLst>
            <pc:docMk/>
            <pc:sldMk cId="3551366940" sldId="8292"/>
            <ac:spMk id="45" creationId="{6F57D525-0529-AA71-293A-9487B793C9C3}"/>
          </ac:spMkLst>
        </pc:spChg>
        <pc:spChg chg="add del mod">
          <ac:chgData name="Christophe JENTA" userId="8d1209f4831e9c53" providerId="LiveId" clId="{904B13E8-5561-4C71-BC7C-B64964A84905}" dt="2025-12-02T09:29:58.837" v="23729" actId="21"/>
          <ac:spMkLst>
            <pc:docMk/>
            <pc:sldMk cId="3551366940" sldId="8292"/>
            <ac:spMk id="45" creationId="{FD845BAA-CED3-D129-CDE6-F3578391B564}"/>
          </ac:spMkLst>
        </pc:spChg>
        <pc:picChg chg="mod">
          <ac:chgData name="Christophe JENTA" userId="8d1209f4831e9c53" providerId="LiveId" clId="{904B13E8-5561-4C71-BC7C-B64964A84905}" dt="2025-12-02T10:03:32.980" v="24577" actId="1076"/>
          <ac:picMkLst>
            <pc:docMk/>
            <pc:sldMk cId="3551366940" sldId="8292"/>
            <ac:picMk id="18" creationId="{651C1E7F-A950-C3DF-13B6-CD45766E78B4}"/>
          </ac:picMkLst>
        </pc:pic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2" creationId="{B25718E2-0C52-0708-2798-8A1688B5C25F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4" creationId="{82DE89F2-7F93-83A4-6797-5760C8B66571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8" creationId="{11DB823E-083C-D0DF-BDC7-A4009C152AB8}"/>
          </ac:cxnSpMkLst>
        </pc:cxnChg>
        <pc:cxnChg chg="add mod">
          <ac:chgData name="Christophe JENTA" userId="8d1209f4831e9c53" providerId="LiveId" clId="{904B13E8-5561-4C71-BC7C-B64964A84905}" dt="2025-12-02T09:30:56.591" v="23734" actId="208"/>
          <ac:cxnSpMkLst>
            <pc:docMk/>
            <pc:sldMk cId="3551366940" sldId="8292"/>
            <ac:cxnSpMk id="12" creationId="{D2D05EAD-4327-AB3D-BD0E-CA14F4DA1A2E}"/>
          </ac:cxnSpMkLst>
        </pc:cxnChg>
        <pc:cxnChg chg="add mod">
          <ac:chgData name="Christophe JENTA" userId="8d1209f4831e9c53" providerId="LiveId" clId="{904B13E8-5561-4C71-BC7C-B64964A84905}" dt="2025-12-03T09:30:36.139" v="28798"/>
          <ac:cxnSpMkLst>
            <pc:docMk/>
            <pc:sldMk cId="3551366940" sldId="8292"/>
            <ac:cxnSpMk id="15" creationId="{41A5D860-FC8C-A098-23A0-98AAEC3E7987}"/>
          </ac:cxnSpMkLst>
        </pc:cxnChg>
        <pc:cxnChg chg="mod">
          <ac:chgData name="Christophe JENTA" userId="8d1209f4831e9c53" providerId="LiveId" clId="{904B13E8-5561-4C71-BC7C-B64964A84905}" dt="2025-12-02T09:30:52.657" v="23733" actId="208"/>
          <ac:cxnSpMkLst>
            <pc:docMk/>
            <pc:sldMk cId="3551366940" sldId="8292"/>
            <ac:cxnSpMk id="17" creationId="{26A736FE-C0B5-15B8-EAA1-A1C895565EE8}"/>
          </ac:cxnSpMkLst>
        </pc:cxnChg>
        <pc:cxnChg chg="mod">
          <ac:chgData name="Christophe JENTA" userId="8d1209f4831e9c53" providerId="LiveId" clId="{904B13E8-5561-4C71-BC7C-B64964A84905}" dt="2025-12-02T08:55:14.247" v="23355" actId="1076"/>
          <ac:cxnSpMkLst>
            <pc:docMk/>
            <pc:sldMk cId="3551366940" sldId="8292"/>
            <ac:cxnSpMk id="19" creationId="{79E72189-7D23-E719-424C-75CBAD91E9EF}"/>
          </ac:cxnSpMkLst>
        </pc:cxnChg>
        <pc:cxnChg chg="mod">
          <ac:chgData name="Christophe JENTA" userId="8d1209f4831e9c53" providerId="LiveId" clId="{904B13E8-5561-4C71-BC7C-B64964A84905}" dt="2025-12-02T09:33:44.731" v="23789" actId="1076"/>
          <ac:cxnSpMkLst>
            <pc:docMk/>
            <pc:sldMk cId="3551366940" sldId="8292"/>
            <ac:cxnSpMk id="21" creationId="{4BF6CBB2-540B-F5DC-8435-8FF652EDE86D}"/>
          </ac:cxnSpMkLst>
        </pc:cxnChg>
        <pc:cxnChg chg="mod">
          <ac:chgData name="Christophe JENTA" userId="8d1209f4831e9c53" providerId="LiveId" clId="{904B13E8-5561-4C71-BC7C-B64964A84905}" dt="2025-12-02T09:05:25.007" v="23422" actId="1076"/>
          <ac:cxnSpMkLst>
            <pc:docMk/>
            <pc:sldMk cId="3551366940" sldId="8292"/>
            <ac:cxnSpMk id="29" creationId="{6B8F2E67-1948-6F0B-9182-7A75196267B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3" creationId="{DC8FB5F3-A723-8662-2E29-86786036993C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5" creationId="{68007A47-85D6-2BC1-F53B-AE824D6B43A0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6" creationId="{73C4A789-08BC-0317-AC38-EF63FCEBF59F}"/>
          </ac:cxnSpMkLst>
        </pc:cxnChg>
        <pc:cxnChg chg="add del mod">
          <ac:chgData name="Christophe JENTA" userId="8d1209f4831e9c53" providerId="LiveId" clId="{904B13E8-5561-4C71-BC7C-B64964A84905}" dt="2025-12-03T09:30:34.732" v="28797" actId="478"/>
          <ac:cxnSpMkLst>
            <pc:docMk/>
            <pc:sldMk cId="3551366940" sldId="8292"/>
            <ac:cxnSpMk id="37" creationId="{F70B0C0E-CBB1-EA9E-512E-2507121D6899}"/>
          </ac:cxnSpMkLst>
        </pc:cxnChg>
        <pc:cxnChg chg="add mod">
          <ac:chgData name="Christophe JENTA" userId="8d1209f4831e9c53" providerId="LiveId" clId="{904B13E8-5561-4C71-BC7C-B64964A84905}" dt="2025-12-02T09:29:50.327" v="23727" actId="21"/>
          <ac:cxnSpMkLst>
            <pc:docMk/>
            <pc:sldMk cId="3551366940" sldId="8292"/>
            <ac:cxnSpMk id="41" creationId="{1F496039-03B1-E2E7-C812-D74DFA24AAEC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5.365" v="31286" actId="47"/>
        <pc:sldMkLst>
          <pc:docMk/>
          <pc:sldMk cId="136918861" sldId="8293"/>
        </pc:sldMkLst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4" creationId="{80266DA6-4A5F-3870-1257-6DA43A657EF8}"/>
          </ac:spMkLst>
        </pc:spChg>
        <pc:spChg chg="mod">
          <ac:chgData name="Christophe JENTA" userId="8d1209f4831e9c53" providerId="LiveId" clId="{904B13E8-5561-4C71-BC7C-B64964A84905}" dt="2025-12-03T09:49:40.106" v="29147" actId="115"/>
          <ac:spMkLst>
            <pc:docMk/>
            <pc:sldMk cId="136918861" sldId="8293"/>
            <ac:spMk id="5" creationId="{9E6229AC-9200-339E-F1B4-0E5EF8F1C108}"/>
          </ac:spMkLst>
        </pc:spChg>
        <pc:spChg chg="del">
          <ac:chgData name="Christophe JENTA" userId="8d1209f4831e9c53" providerId="LiveId" clId="{904B13E8-5561-4C71-BC7C-B64964A84905}" dt="2025-12-03T09:37:18.484" v="28864" actId="478"/>
          <ac:spMkLst>
            <pc:docMk/>
            <pc:sldMk cId="136918861" sldId="8293"/>
            <ac:spMk id="7" creationId="{4EB1BEBD-6ADD-5F3A-63EE-F92720E5F090}"/>
          </ac:spMkLst>
        </pc:spChg>
        <pc:spChg chg="add mod">
          <ac:chgData name="Christophe JENTA" userId="8d1209f4831e9c53" providerId="LiveId" clId="{904B13E8-5561-4C71-BC7C-B64964A84905}" dt="2025-12-02T09:31:21.987" v="23736"/>
          <ac:spMkLst>
            <pc:docMk/>
            <pc:sldMk cId="136918861" sldId="8293"/>
            <ac:spMk id="9" creationId="{C16E54E2-DA9E-C36B-D218-6C7D2F7EB6A8}"/>
          </ac:spMkLst>
        </pc:spChg>
        <pc:spChg chg="add del mod">
          <ac:chgData name="Christophe JENTA" userId="8d1209f4831e9c53" providerId="LiveId" clId="{904B13E8-5561-4C71-BC7C-B64964A84905}" dt="2025-12-02T09:34:40.040" v="23794" actId="478"/>
          <ac:spMkLst>
            <pc:docMk/>
            <pc:sldMk cId="136918861" sldId="8293"/>
            <ac:spMk id="12" creationId="{6984527E-A336-A468-6602-C6C998A27736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3" creationId="{DC9D7FA3-5339-3F13-ACF1-B7B79D63FD76}"/>
          </ac:spMkLst>
        </pc:spChg>
        <pc:spChg chg="add del">
          <ac:chgData name="Christophe JENTA" userId="8d1209f4831e9c53" providerId="LiveId" clId="{904B13E8-5561-4C71-BC7C-B64964A84905}" dt="2025-12-03T08:56:54.449" v="28429" actId="478"/>
          <ac:spMkLst>
            <pc:docMk/>
            <pc:sldMk cId="136918861" sldId="8293"/>
            <ac:spMk id="14" creationId="{EC4FDA37-AF6D-4AF3-05AA-293F9E643E59}"/>
          </ac:spMkLst>
        </pc:spChg>
        <pc:spChg chg="del mod">
          <ac:chgData name="Christophe JENTA" userId="8d1209f4831e9c53" providerId="LiveId" clId="{904B13E8-5561-4C71-BC7C-B64964A84905}" dt="2025-12-03T08:56:26.065" v="28424" actId="478"/>
          <ac:spMkLst>
            <pc:docMk/>
            <pc:sldMk cId="136918861" sldId="8293"/>
            <ac:spMk id="17" creationId="{4D6F5D95-2D2F-8FF5-36D3-DAC9F7F30DB9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18" creationId="{67EA2B15-A777-823C-19EC-E23CFDCFE895}"/>
          </ac:spMkLst>
        </pc:spChg>
        <pc:spChg chg="del">
          <ac:chgData name="Christophe JENTA" userId="8d1209f4831e9c53" providerId="LiveId" clId="{904B13E8-5561-4C71-BC7C-B64964A84905}" dt="2025-12-03T09:37:00.254" v="28860" actId="478"/>
          <ac:spMkLst>
            <pc:docMk/>
            <pc:sldMk cId="136918861" sldId="8293"/>
            <ac:spMk id="19" creationId="{2D52EEC4-3851-E375-FF9C-8389FCBC8BB0}"/>
          </ac:spMkLst>
        </pc:spChg>
        <pc:spChg chg="add del mod">
          <ac:chgData name="Christophe JENTA" userId="8d1209f4831e9c53" providerId="LiveId" clId="{904B13E8-5561-4C71-BC7C-B64964A84905}" dt="2025-12-03T09:30:25.252" v="28795" actId="478"/>
          <ac:spMkLst>
            <pc:docMk/>
            <pc:sldMk cId="136918861" sldId="8293"/>
            <ac:spMk id="28" creationId="{1588C519-221F-438B-5075-A9BFAD81AAB5}"/>
          </ac:spMkLst>
        </pc:spChg>
        <pc:spChg chg="add mod">
          <ac:chgData name="Christophe JENTA" userId="8d1209f4831e9c53" providerId="LiveId" clId="{904B13E8-5561-4C71-BC7C-B64964A84905}" dt="2025-12-03T08:58:29.567" v="28443" actId="1076"/>
          <ac:spMkLst>
            <pc:docMk/>
            <pc:sldMk cId="136918861" sldId="8293"/>
            <ac:spMk id="29" creationId="{2BD7701A-6DC3-2F3D-2045-FDC8AC223A59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0" creationId="{D61AD8F0-7FA5-EB54-979B-87C0F538A714}"/>
          </ac:spMkLst>
        </pc:spChg>
        <pc:spChg chg="del">
          <ac:chgData name="Christophe JENTA" userId="8d1209f4831e9c53" providerId="LiveId" clId="{904B13E8-5561-4C71-BC7C-B64964A84905}" dt="2025-12-03T09:37:15.820" v="28863" actId="478"/>
          <ac:spMkLst>
            <pc:docMk/>
            <pc:sldMk cId="136918861" sldId="8293"/>
            <ac:spMk id="32" creationId="{B0F315CC-36F7-7396-188D-D447759EF881}"/>
          </ac:spMkLst>
        </pc:spChg>
        <pc:spChg chg="add mod">
          <ac:chgData name="Christophe JENTA" userId="8d1209f4831e9c53" providerId="LiveId" clId="{904B13E8-5561-4C71-BC7C-B64964A84905}" dt="2025-12-02T09:34:42.566" v="23795"/>
          <ac:spMkLst>
            <pc:docMk/>
            <pc:sldMk cId="136918861" sldId="8293"/>
            <ac:spMk id="35" creationId="{A26F6CB5-E5DC-F0C8-36EC-FBA7B3A9012C}"/>
          </ac:spMkLst>
        </pc:spChg>
        <pc:spChg chg="add mod">
          <ac:chgData name="Christophe JENTA" userId="8d1209f4831e9c53" providerId="LiveId" clId="{904B13E8-5561-4C71-BC7C-B64964A84905}" dt="2025-12-03T08:57:32.104" v="28436" actId="1076"/>
          <ac:spMkLst>
            <pc:docMk/>
            <pc:sldMk cId="136918861" sldId="8293"/>
            <ac:spMk id="39" creationId="{93D12C61-6C63-B56E-089C-DA00ACF658C3}"/>
          </ac:spMkLst>
        </pc:spChg>
        <pc:spChg chg="add del mod">
          <ac:chgData name="Christophe JENTA" userId="8d1209f4831e9c53" providerId="LiveId" clId="{904B13E8-5561-4C71-BC7C-B64964A84905}" dt="2025-12-03T08:44:44.595" v="28212" actId="21"/>
          <ac:spMkLst>
            <pc:docMk/>
            <pc:sldMk cId="136918861" sldId="8293"/>
            <ac:spMk id="40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44:48.192" v="28214" actId="21"/>
          <ac:spMkLst>
            <pc:docMk/>
            <pc:sldMk cId="136918861" sldId="8293"/>
            <ac:spMk id="42" creationId="{EBB0AAED-42F6-E4E2-4323-EF4E2AD1F434}"/>
          </ac:spMkLst>
        </pc:spChg>
        <pc:spChg chg="add del mod">
          <ac:chgData name="Christophe JENTA" userId="8d1209f4831e9c53" providerId="LiveId" clId="{904B13E8-5561-4C71-BC7C-B64964A84905}" dt="2025-12-02T09:34:23.584" v="23792" actId="478"/>
          <ac:spMkLst>
            <pc:docMk/>
            <pc:sldMk cId="136918861" sldId="8293"/>
            <ac:spMk id="44" creationId="{31CB7CC9-899F-E045-5818-DA53B3B208B8}"/>
          </ac:spMkLst>
        </pc:spChg>
        <pc:spChg chg="add del mod">
          <ac:chgData name="Christophe JENTA" userId="8d1209f4831e9c53" providerId="LiveId" clId="{904B13E8-5561-4C71-BC7C-B64964A84905}" dt="2025-12-02T09:34:27.658" v="23793" actId="478"/>
          <ac:spMkLst>
            <pc:docMk/>
            <pc:sldMk cId="136918861" sldId="8293"/>
            <ac:spMk id="50" creationId="{0DEC186F-C32B-BC0B-8EC2-229E8C7F5B7F}"/>
          </ac:spMkLst>
        </pc:spChg>
        <pc:spChg chg="add mod">
          <ac:chgData name="Christophe JENTA" userId="8d1209f4831e9c53" providerId="LiveId" clId="{904B13E8-5561-4C71-BC7C-B64964A84905}" dt="2025-12-03T08:44:45.090" v="28213"/>
          <ac:spMkLst>
            <pc:docMk/>
            <pc:sldMk cId="136918861" sldId="8293"/>
            <ac:spMk id="51" creationId="{ABAC7E85-595F-B132-BF1C-EDF426C77C16}"/>
          </ac:spMkLst>
        </pc:spChg>
        <pc:spChg chg="add del mod">
          <ac:chgData name="Christophe JENTA" userId="8d1209f4831e9c53" providerId="LiveId" clId="{904B13E8-5561-4C71-BC7C-B64964A84905}" dt="2025-12-03T08:50:00.666" v="28267" actId="478"/>
          <ac:spMkLst>
            <pc:docMk/>
            <pc:sldMk cId="136918861" sldId="8293"/>
            <ac:spMk id="55" creationId="{EBB0AAED-42F6-E4E2-4323-EF4E2AD1F434}"/>
          </ac:spMkLst>
        </pc:spChg>
        <pc:spChg chg="add mod">
          <ac:chgData name="Christophe JENTA" userId="8d1209f4831e9c53" providerId="LiveId" clId="{904B13E8-5561-4C71-BC7C-B64964A84905}" dt="2025-12-03T08:50:15.443" v="28271" actId="1076"/>
          <ac:spMkLst>
            <pc:docMk/>
            <pc:sldMk cId="136918861" sldId="8293"/>
            <ac:spMk id="56" creationId="{5B29F609-97AE-63D5-AF50-814CA0A77925}"/>
          </ac:spMkLst>
        </pc:spChg>
        <pc:spChg chg="add mod">
          <ac:chgData name="Christophe JENTA" userId="8d1209f4831e9c53" providerId="LiveId" clId="{904B13E8-5561-4C71-BC7C-B64964A84905}" dt="2025-12-03T08:48:50.145" v="28246" actId="207"/>
          <ac:spMkLst>
            <pc:docMk/>
            <pc:sldMk cId="136918861" sldId="8293"/>
            <ac:spMk id="57" creationId="{BCB139B9-F2BD-9C4A-4310-C1FF01B9BE38}"/>
          </ac:spMkLst>
        </pc:spChg>
        <pc:spChg chg="add mod">
          <ac:chgData name="Christophe JENTA" userId="8d1209f4831e9c53" providerId="LiveId" clId="{904B13E8-5561-4C71-BC7C-B64964A84905}" dt="2025-12-03T08:56:54.862" v="28430" actId="1076"/>
          <ac:spMkLst>
            <pc:docMk/>
            <pc:sldMk cId="136918861" sldId="8293"/>
            <ac:spMk id="58" creationId="{3210E63C-4B94-61AD-6FCB-AB5762ABFBD4}"/>
          </ac:spMkLst>
        </pc:spChg>
        <pc:spChg chg="add mod">
          <ac:chgData name="Christophe JENTA" userId="8d1209f4831e9c53" providerId="LiveId" clId="{904B13E8-5561-4C71-BC7C-B64964A84905}" dt="2025-12-03T08:49:30.295" v="28258" actId="20577"/>
          <ac:spMkLst>
            <pc:docMk/>
            <pc:sldMk cId="136918861" sldId="8293"/>
            <ac:spMk id="59" creationId="{F451EA24-CAA5-5B3E-68D2-4BAE69A26B51}"/>
          </ac:spMkLst>
        </pc:spChg>
        <pc:spChg chg="add mod">
          <ac:chgData name="Christophe JENTA" userId="8d1209f4831e9c53" providerId="LiveId" clId="{904B13E8-5561-4C71-BC7C-B64964A84905}" dt="2025-12-03T09:38:09.730" v="28869" actId="207"/>
          <ac:spMkLst>
            <pc:docMk/>
            <pc:sldMk cId="136918861" sldId="8293"/>
            <ac:spMk id="60" creationId="{B0EF59DC-1DBA-2A5C-2272-CB65547300C1}"/>
          </ac:spMkLst>
        </pc:spChg>
        <pc:spChg chg="add mod">
          <ac:chgData name="Christophe JENTA" userId="8d1209f4831e9c53" providerId="LiveId" clId="{904B13E8-5561-4C71-BC7C-B64964A84905}" dt="2025-12-03T08:50:09.685" v="28270" actId="20577"/>
          <ac:spMkLst>
            <pc:docMk/>
            <pc:sldMk cId="136918861" sldId="8293"/>
            <ac:spMk id="61" creationId="{02220171-E040-B66F-C918-FB96305196B1}"/>
          </ac:spMkLst>
        </pc:spChg>
        <pc:spChg chg="add del mod">
          <ac:chgData name="Christophe JENTA" userId="8d1209f4831e9c53" providerId="LiveId" clId="{904B13E8-5561-4C71-BC7C-B64964A84905}" dt="2025-12-03T08:56:23.378" v="28423" actId="478"/>
          <ac:spMkLst>
            <pc:docMk/>
            <pc:sldMk cId="136918861" sldId="8293"/>
            <ac:spMk id="63" creationId="{2C6FC16C-9119-F912-4C2D-C23C5908E091}"/>
          </ac:spMkLst>
        </pc:spChg>
        <pc:spChg chg="add del mod">
          <ac:chgData name="Christophe JENTA" userId="8d1209f4831e9c53" providerId="LiveId" clId="{904B13E8-5561-4C71-BC7C-B64964A84905}" dt="2025-12-03T09:37:19.901" v="28865" actId="478"/>
          <ac:spMkLst>
            <pc:docMk/>
            <pc:sldMk cId="136918861" sldId="8293"/>
            <ac:spMk id="128" creationId="{80BAB7BD-0D50-230E-BAFF-8AF169AFCF9B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3" creationId="{12D6E31E-98DC-CE47-D0E6-88D624C4792F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5" creationId="{DDBC6080-33FE-DB2D-3C97-5E915B190C58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6" creationId="{301126E1-B7C0-034C-A5A8-F910EEC43700}"/>
          </ac:spMkLst>
        </pc:spChg>
        <pc:spChg chg="add mod">
          <ac:chgData name="Christophe JENTA" userId="8d1209f4831e9c53" providerId="LiveId" clId="{904B13E8-5561-4C71-BC7C-B64964A84905}" dt="2025-12-03T09:30:26.847" v="28796"/>
          <ac:spMkLst>
            <pc:docMk/>
            <pc:sldMk cId="136918861" sldId="8293"/>
            <ac:spMk id="137" creationId="{ABAC004B-B953-6F2C-10A4-D2D191A29DA1}"/>
          </ac:spMkLst>
        </pc:spChg>
        <pc:spChg chg="add mod">
          <ac:chgData name="Christophe JENTA" userId="8d1209f4831e9c53" providerId="LiveId" clId="{904B13E8-5561-4C71-BC7C-B64964A84905}" dt="2025-12-03T09:31:52.547" v="28808"/>
          <ac:spMkLst>
            <pc:docMk/>
            <pc:sldMk cId="136918861" sldId="8293"/>
            <ac:spMk id="138" creationId="{605ED97F-C808-7DB2-55E2-D28D8A2F6400}"/>
          </ac:spMkLst>
        </pc:spChg>
        <pc:spChg chg="add mod">
          <ac:chgData name="Christophe JENTA" userId="8d1209f4831e9c53" providerId="LiveId" clId="{904B13E8-5561-4C71-BC7C-B64964A84905}" dt="2025-12-03T09:37:10.582" v="28862" actId="207"/>
          <ac:spMkLst>
            <pc:docMk/>
            <pc:sldMk cId="136918861" sldId="8293"/>
            <ac:spMk id="139" creationId="{EBAEA3A4-536F-8A5F-FA20-48CC787628F4}"/>
          </ac:spMkLst>
        </pc:spChg>
        <pc:picChg chg="add mod">
          <ac:chgData name="Christophe JENTA" userId="8d1209f4831e9c53" providerId="LiveId" clId="{904B13E8-5561-4C71-BC7C-B64964A84905}" dt="2025-12-03T08:57:24.428" v="28435" actId="1076"/>
          <ac:picMkLst>
            <pc:docMk/>
            <pc:sldMk cId="136918861" sldId="8293"/>
            <ac:picMk id="38" creationId="{0312705C-C6F5-C2C6-6281-5056D2CDC674}"/>
          </ac:picMkLst>
        </pc:picChg>
        <pc:picChg chg="mod">
          <ac:chgData name="Christophe JENTA" userId="8d1209f4831e9c53" providerId="LiveId" clId="{904B13E8-5561-4C71-BC7C-B64964A84905}" dt="2025-12-03T08:36:38.189" v="27985" actId="1076"/>
          <ac:picMkLst>
            <pc:docMk/>
            <pc:sldMk cId="136918861" sldId="8293"/>
            <ac:picMk id="132" creationId="{65EADD01-0F32-0099-7AF1-94648F55B90A}"/>
          </ac:picMkLst>
        </pc:picChg>
        <pc:cxnChg chg="add del mod">
          <ac:chgData name="Christophe JENTA" userId="8d1209f4831e9c53" providerId="LiveId" clId="{904B13E8-5561-4C71-BC7C-B64964A84905}" dt="2025-12-03T08:02:24.457" v="27858" actId="693"/>
          <ac:cxnSpMkLst>
            <pc:docMk/>
            <pc:sldMk cId="136918861" sldId="8293"/>
            <ac:cxnSpMk id="2" creationId="{8ACFCC48-D53B-31ED-9C9D-2AB45D5D9BD2}"/>
          </ac:cxnSpMkLst>
        </pc:cxnChg>
        <pc:cxnChg chg="add mod">
          <ac:chgData name="Christophe JENTA" userId="8d1209f4831e9c53" providerId="LiveId" clId="{904B13E8-5561-4C71-BC7C-B64964A84905}" dt="2025-12-02T09:31:21.987" v="23736"/>
          <ac:cxnSpMkLst>
            <pc:docMk/>
            <pc:sldMk cId="136918861" sldId="8293"/>
            <ac:cxnSpMk id="8" creationId="{0979F73B-1E04-2FD7-A635-043B27E72475}"/>
          </ac:cxnSpMkLst>
        </pc:cxnChg>
        <pc:cxnChg chg="add del mod">
          <ac:chgData name="Christophe JENTA" userId="8d1209f4831e9c53" providerId="LiveId" clId="{904B13E8-5561-4C71-BC7C-B64964A84905}" dt="2025-12-03T08:02:12.714" v="27855" actId="478"/>
          <ac:cxnSpMkLst>
            <pc:docMk/>
            <pc:sldMk cId="136918861" sldId="8293"/>
            <ac:cxnSpMk id="15" creationId="{5CABC16C-1950-5C5E-C175-C9BD6389613E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0" creationId="{F3AAE019-E581-58B3-362D-8230917405D1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1" creationId="{EA36CB41-2E5B-FA5E-C1F6-E34EB6926D9D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2" creationId="{3FDC19A1-657C-9082-D19C-BFD2606D1AA0}"/>
          </ac:cxnSpMkLst>
        </pc:cxnChg>
        <pc:cxnChg chg="add mod">
          <ac:chgData name="Christophe JENTA" userId="8d1209f4831e9c53" providerId="LiveId" clId="{904B13E8-5561-4C71-BC7C-B64964A84905}" dt="2025-12-02T09:34:42.566" v="23795"/>
          <ac:cxnSpMkLst>
            <pc:docMk/>
            <pc:sldMk cId="136918861" sldId="8293"/>
            <ac:cxnSpMk id="25" creationId="{065DB927-F933-54A2-CD0E-9370100D7E39}"/>
          </ac:cxnSpMkLst>
        </pc:cxnChg>
        <pc:cxnChg chg="add del mod">
          <ac:chgData name="Christophe JENTA" userId="8d1209f4831e9c53" providerId="LiveId" clId="{904B13E8-5561-4C71-BC7C-B64964A84905}" dt="2025-12-03T09:30:25.252" v="28795" actId="478"/>
          <ac:cxnSpMkLst>
            <pc:docMk/>
            <pc:sldMk cId="136918861" sldId="8293"/>
            <ac:cxnSpMk id="26" creationId="{8E8FA242-62CC-028F-F3EB-6D4D62F974B5}"/>
          </ac:cxnSpMkLst>
        </pc:cxnChg>
        <pc:cxnChg chg="del mod">
          <ac:chgData name="Christophe JENTA" userId="8d1209f4831e9c53" providerId="LiveId" clId="{904B13E8-5561-4C71-BC7C-B64964A84905}" dt="2025-12-02T09:31:19.724" v="23735" actId="478"/>
          <ac:cxnSpMkLst>
            <pc:docMk/>
            <pc:sldMk cId="136918861" sldId="8293"/>
            <ac:cxnSpMk id="31" creationId="{0E55AEC7-C4F8-F816-C58C-AD9C257C9C21}"/>
          </ac:cxnSpMkLst>
        </pc:cxnChg>
        <pc:cxnChg chg="add mod">
          <ac:chgData name="Christophe JENTA" userId="8d1209f4831e9c53" providerId="LiveId" clId="{904B13E8-5561-4C71-BC7C-B64964A84905}" dt="2025-12-03T08:44:44.595" v="28212" actId="21"/>
          <ac:cxnSpMkLst>
            <pc:docMk/>
            <pc:sldMk cId="136918861" sldId="8293"/>
            <ac:cxnSpMk id="43" creationId="{A7209751-3F24-6BBE-16B3-16E651DF5FF1}"/>
          </ac:cxnSpMkLst>
        </pc:cxnChg>
        <pc:cxnChg chg="add del mod">
          <ac:chgData name="Christophe JENTA" userId="8d1209f4831e9c53" providerId="LiveId" clId="{904B13E8-5561-4C71-BC7C-B64964A84905}" dt="2025-12-03T08:03:39.015" v="27868" actId="693"/>
          <ac:cxnSpMkLst>
            <pc:docMk/>
            <pc:sldMk cId="136918861" sldId="8293"/>
            <ac:cxnSpMk id="46" creationId="{5A942AC2-3C71-C492-5763-E09BC87756AC}"/>
          </ac:cxnSpMkLst>
        </pc:cxnChg>
        <pc:cxnChg chg="add mod">
          <ac:chgData name="Christophe JENTA" userId="8d1209f4831e9c53" providerId="LiveId" clId="{904B13E8-5561-4C71-BC7C-B64964A84905}" dt="2025-12-03T08:50:18.132" v="28272" actId="14100"/>
          <ac:cxnSpMkLst>
            <pc:docMk/>
            <pc:sldMk cId="136918861" sldId="8293"/>
            <ac:cxnSpMk id="47" creationId="{7C8B39A0-4CF8-66F5-EA37-E9C77F5BA293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29" creationId="{54BE877C-CB78-3622-F4BB-3B986F05B1C0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0" creationId="{5DC7D15F-8C3C-0445-79AD-6957C40B5446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1" creationId="{ABF1B341-ACC6-0F31-C15C-2AEA2D3EF917}"/>
          </ac:cxnSpMkLst>
        </pc:cxnChg>
        <pc:cxnChg chg="add mod">
          <ac:chgData name="Christophe JENTA" userId="8d1209f4831e9c53" providerId="LiveId" clId="{904B13E8-5561-4C71-BC7C-B64964A84905}" dt="2025-12-03T09:30:26.847" v="28796"/>
          <ac:cxnSpMkLst>
            <pc:docMk/>
            <pc:sldMk cId="136918861" sldId="8293"/>
            <ac:cxnSpMk id="134" creationId="{4A70FA06-BD30-EA7C-96FD-EA9F0E89BE1B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3.039" v="31275" actId="47"/>
        <pc:sldMkLst>
          <pc:docMk/>
          <pc:sldMk cId="874663578" sldId="8294"/>
        </pc:sldMkLst>
        <pc:spChg chg="mod">
          <ac:chgData name="Christophe JENTA" userId="8d1209f4831e9c53" providerId="LiveId" clId="{904B13E8-5561-4C71-BC7C-B64964A84905}" dt="2025-12-03T10:10:54.898" v="29557" actId="115"/>
          <ac:spMkLst>
            <pc:docMk/>
            <pc:sldMk cId="874663578" sldId="8294"/>
            <ac:spMk id="5" creationId="{92A4132A-E7D4-5822-ADE8-A3231A142517}"/>
          </ac:spMkLst>
        </pc:spChg>
        <pc:spChg chg="mod">
          <ac:chgData name="Christophe JENTA" userId="8d1209f4831e9c53" providerId="LiveId" clId="{904B13E8-5561-4C71-BC7C-B64964A84905}" dt="2025-12-02T10:29:56.416" v="24797" actId="20577"/>
          <ac:spMkLst>
            <pc:docMk/>
            <pc:sldMk cId="874663578" sldId="8294"/>
            <ac:spMk id="24" creationId="{A586D23D-D110-02F0-317E-17E1E163F923}"/>
          </ac:spMkLst>
        </pc:spChg>
      </pc:sldChg>
      <pc:sldChg chg="addSp delSp modSp add del mod">
        <pc:chgData name="Christophe JENTA" userId="8d1209f4831e9c53" providerId="LiveId" clId="{904B13E8-5561-4C71-BC7C-B64964A84905}" dt="2025-12-03T14:58:32.361" v="31271" actId="47"/>
        <pc:sldMkLst>
          <pc:docMk/>
          <pc:sldMk cId="365718088" sldId="8302"/>
        </pc:sldMkLst>
        <pc:spChg chg="mod">
          <ac:chgData name="Christophe JENTA" userId="8d1209f4831e9c53" providerId="LiveId" clId="{904B13E8-5561-4C71-BC7C-B64964A84905}" dt="2025-12-03T12:40:45.443" v="29915" actId="20577"/>
          <ac:spMkLst>
            <pc:docMk/>
            <pc:sldMk cId="365718088" sldId="8302"/>
            <ac:spMk id="5" creationId="{2201D72F-49C7-9DC8-CBC0-2749296B8796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6" creationId="{0C14DCA8-B22D-DF00-779C-03C7DBB15F6E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9" creationId="{112B1BAE-808F-4D8A-E891-ABDD59E13B33}"/>
          </ac:spMkLst>
        </pc:spChg>
        <pc:spChg chg="add mod">
          <ac:chgData name="Christophe JENTA" userId="8d1209f4831e9c53" providerId="LiveId" clId="{904B13E8-5561-4C71-BC7C-B64964A84905}" dt="2025-12-02T10:43:51.129" v="24992"/>
          <ac:spMkLst>
            <pc:docMk/>
            <pc:sldMk cId="365718088" sldId="8302"/>
            <ac:spMk id="10" creationId="{9618C56D-5261-EF04-074B-9A26378B9CF5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26" creationId="{6BCF2DC1-009C-30BB-4E4D-708EE74DE61D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6" creationId="{09005BD6-F9D3-F176-83D6-59167B34A462}"/>
          </ac:spMkLst>
        </pc:spChg>
        <pc:spChg chg="del">
          <ac:chgData name="Christophe JENTA" userId="8d1209f4831e9c53" providerId="LiveId" clId="{904B13E8-5561-4C71-BC7C-B64964A84905}" dt="2025-12-02T10:43:48.656" v="24991" actId="478"/>
          <ac:spMkLst>
            <pc:docMk/>
            <pc:sldMk cId="365718088" sldId="8302"/>
            <ac:spMk id="47" creationId="{58038177-32F2-4D79-FC1F-67386CC57EA6}"/>
          </ac:spMkLst>
        </pc:spChg>
        <pc:picChg chg="mod">
          <ac:chgData name="Christophe JENTA" userId="8d1209f4831e9c53" providerId="LiveId" clId="{904B13E8-5561-4C71-BC7C-B64964A84905}" dt="2025-12-02T10:43:44.914" v="24990" actId="1076"/>
          <ac:picMkLst>
            <pc:docMk/>
            <pc:sldMk cId="365718088" sldId="8302"/>
            <ac:picMk id="2" creationId="{1E8558C8-B367-7B72-0D16-3A4DEEB65052}"/>
          </ac:picMkLst>
        </pc:pic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4" creationId="{85136933-5B8A-8B6D-FE93-BFD12DEB29A3}"/>
          </ac:cxnSpMkLst>
        </pc:cxnChg>
        <pc:cxnChg chg="add mod">
          <ac:chgData name="Christophe JENTA" userId="8d1209f4831e9c53" providerId="LiveId" clId="{904B13E8-5561-4C71-BC7C-B64964A84905}" dt="2025-12-02T10:43:51.129" v="24992"/>
          <ac:cxnSpMkLst>
            <pc:docMk/>
            <pc:sldMk cId="365718088" sldId="8302"/>
            <ac:cxnSpMk id="7" creationId="{11904237-862D-E71C-8882-C3331F117420}"/>
          </ac:cxnSpMkLst>
        </pc:cxnChg>
      </pc:sldChg>
      <pc:sldChg chg="addSp delSp modSp add del mod">
        <pc:chgData name="Christophe JENTA" userId="8d1209f4831e9c53" providerId="LiveId" clId="{904B13E8-5561-4C71-BC7C-B64964A84905}" dt="2025-12-03T14:58:33.529" v="31278" actId="47"/>
        <pc:sldMkLst>
          <pc:docMk/>
          <pc:sldMk cId="3331046991" sldId="8303"/>
        </pc:sldMkLst>
        <pc:spChg chg="add del mod">
          <ac:chgData name="Christophe JENTA" userId="8d1209f4831e9c53" providerId="LiveId" clId="{904B13E8-5561-4C71-BC7C-B64964A84905}" dt="2025-12-02T12:33:04.770" v="26704" actId="478"/>
          <ac:spMkLst>
            <pc:docMk/>
            <pc:sldMk cId="3331046991" sldId="8303"/>
            <ac:spMk id="2" creationId="{683C0394-52AA-CAB5-5CA1-196200F260BF}"/>
          </ac:spMkLst>
        </pc:spChg>
        <pc:spChg chg="mod">
          <ac:chgData name="Christophe JENTA" userId="8d1209f4831e9c53" providerId="LiveId" clId="{904B13E8-5561-4C71-BC7C-B64964A84905}" dt="2025-12-02T10:21:01.504" v="24728" actId="20577"/>
          <ac:spMkLst>
            <pc:docMk/>
            <pc:sldMk cId="3331046991" sldId="8303"/>
            <ac:spMk id="5" creationId="{E95D5CEF-7171-BDCA-4B83-ED241B20D93C}"/>
          </ac:spMkLst>
        </pc:spChg>
      </pc:sldChg>
      <pc:sldChg chg="modSp add del mod">
        <pc:chgData name="Christophe JENTA" userId="8d1209f4831e9c53" providerId="LiveId" clId="{904B13E8-5561-4C71-BC7C-B64964A84905}" dt="2025-12-03T14:58:27.578" v="31258" actId="47"/>
        <pc:sldMkLst>
          <pc:docMk/>
          <pc:sldMk cId="2011792034" sldId="8332"/>
        </pc:sldMkLst>
        <pc:spChg chg="mod">
          <ac:chgData name="Christophe JENTA" userId="8d1209f4831e9c53" providerId="LiveId" clId="{904B13E8-5561-4C71-BC7C-B64964A84905}" dt="2025-12-02T13:05:06.543" v="27287" actId="207"/>
          <ac:spMkLst>
            <pc:docMk/>
            <pc:sldMk cId="2011792034" sldId="8332"/>
            <ac:spMk id="3" creationId="{ED155B9E-DCCC-3015-B93D-5675D253EC9A}"/>
          </ac:spMkLst>
        </pc:spChg>
        <pc:spChg chg="mod">
          <ac:chgData name="Christophe JENTA" userId="8d1209f4831e9c53" providerId="LiveId" clId="{904B13E8-5561-4C71-BC7C-B64964A84905}" dt="2025-12-03T14:49:30.617" v="31248" actId="6549"/>
          <ac:spMkLst>
            <pc:docMk/>
            <pc:sldMk cId="2011792034" sldId="8332"/>
            <ac:spMk id="4" creationId="{68D52B55-A716-FD2A-9308-C0977CC91E98}"/>
          </ac:spMkLst>
        </pc:spChg>
        <pc:spChg chg="mod">
          <ac:chgData name="Christophe JENTA" userId="8d1209f4831e9c53" providerId="LiveId" clId="{904B13E8-5561-4C71-BC7C-B64964A84905}" dt="2025-12-02T12:17:04.629" v="26414" actId="207"/>
          <ac:spMkLst>
            <pc:docMk/>
            <pc:sldMk cId="2011792034" sldId="8332"/>
            <ac:spMk id="115" creationId="{FE2B7098-3B70-D450-5DA5-AA10CEE42340}"/>
          </ac:spMkLst>
        </pc:spChg>
      </pc:sldChg>
      <pc:sldChg chg="add del">
        <pc:chgData name="Christophe JENTA" userId="8d1209f4831e9c53" providerId="LiveId" clId="{904B13E8-5561-4C71-BC7C-B64964A84905}" dt="2025-12-03T07:12:38.984" v="27426"/>
        <pc:sldMkLst>
          <pc:docMk/>
          <pc:sldMk cId="449786288" sldId="8333"/>
        </pc:sldMkLst>
      </pc:sldChg>
      <pc:sldChg chg="addSp delSp modSp add del mod">
        <pc:chgData name="Christophe JENTA" userId="8d1209f4831e9c53" providerId="LiveId" clId="{904B13E8-5561-4C71-BC7C-B64964A84905}" dt="2025-12-03T14:58:35.761" v="31288" actId="47"/>
        <pc:sldMkLst>
          <pc:docMk/>
          <pc:sldMk cId="882454452" sldId="8333"/>
        </pc:sldMkLst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2" creationId="{D3054917-85BC-2870-D077-8E37C4A954B7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4" creationId="{A6F82F40-98F9-4E62-A106-719118A8B3E1}"/>
          </ac:spMkLst>
        </pc:spChg>
        <pc:spChg chg="mod">
          <ac:chgData name="Christophe JENTA" userId="8d1209f4831e9c53" providerId="LiveId" clId="{904B13E8-5561-4C71-BC7C-B64964A84905}" dt="2025-12-03T09:29:52.066" v="28794" actId="20577"/>
          <ac:spMkLst>
            <pc:docMk/>
            <pc:sldMk cId="882454452" sldId="8333"/>
            <ac:spMk id="5" creationId="{7444F3B1-9850-E3AB-B3C5-92A25C435055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6" creationId="{087AD47C-CACF-984D-6268-E3241282DF84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8" creationId="{08DEBC22-C46F-3512-8BB6-BA9A8A82FAB2}"/>
          </ac:spMkLst>
        </pc:spChg>
        <pc:spChg chg="add del 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9" creationId="{C95E045E-DAF4-F42A-C5D4-BEC7B9674285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1" creationId="{765587FA-3A3E-8185-0F58-A173805CE38D}"/>
          </ac:spMkLst>
        </pc:spChg>
        <pc:spChg chg="del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2" creationId="{DDA5F643-79DD-0A5D-4B3A-36FE25401CF1}"/>
          </ac:spMkLst>
        </pc:spChg>
        <pc:spChg chg="del">
          <ac:chgData name="Christophe JENTA" userId="8d1209f4831e9c53" providerId="LiveId" clId="{904B13E8-5561-4C71-BC7C-B64964A84905}" dt="2025-12-03T09:27:00.863" v="28771" actId="478"/>
          <ac:spMkLst>
            <pc:docMk/>
            <pc:sldMk cId="882454452" sldId="8333"/>
            <ac:spMk id="23" creationId="{73414E15-2892-16A9-4BDF-10146F820D40}"/>
          </ac:spMkLst>
        </pc:spChg>
        <pc:spChg chg="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29" creationId="{C23C2A2D-4D46-E4E4-EDB1-23B94BE04DC4}"/>
          </ac:spMkLst>
        </pc:spChg>
        <pc:spChg chg="add del">
          <ac:chgData name="Christophe JENTA" userId="8d1209f4831e9c53" providerId="LiveId" clId="{904B13E8-5561-4C71-BC7C-B64964A84905}" dt="2025-12-03T09:23:23.688" v="28746" actId="478"/>
          <ac:spMkLst>
            <pc:docMk/>
            <pc:sldMk cId="882454452" sldId="8333"/>
            <ac:spMk id="30" creationId="{DAECEAD3-B673-C5F7-F1BB-FE6DF49ADF8D}"/>
          </ac:spMkLst>
        </pc:spChg>
        <pc:spChg chg="del">
          <ac:chgData name="Christophe JENTA" userId="8d1209f4831e9c53" providerId="LiveId" clId="{904B13E8-5561-4C71-BC7C-B64964A84905}" dt="2025-12-03T09:23:52.292" v="28755" actId="478"/>
          <ac:spMkLst>
            <pc:docMk/>
            <pc:sldMk cId="882454452" sldId="8333"/>
            <ac:spMk id="31" creationId="{3625C6A5-155D-2DCD-FDC9-86A0A6555D93}"/>
          </ac:spMkLst>
        </pc:spChg>
        <pc:spChg chg="add mod">
          <ac:chgData name="Christophe JENTA" userId="8d1209f4831e9c53" providerId="LiveId" clId="{904B13E8-5561-4C71-BC7C-B64964A84905}" dt="2025-12-03T09:25:04.427" v="28758" actId="1076"/>
          <ac:spMkLst>
            <pc:docMk/>
            <pc:sldMk cId="882454452" sldId="8333"/>
            <ac:spMk id="35" creationId="{670E1B7F-3585-0493-EDBC-65CF67ADABB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38" creationId="{277840B9-F67F-9EFA-3600-06243B701D60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0" creationId="{00AFA561-14D7-A99E-9F44-32E99B4621C5}"/>
          </ac:spMkLst>
        </pc:spChg>
        <pc:spChg chg="add del mod">
          <ac:chgData name="Christophe JENTA" userId="8d1209f4831e9c53" providerId="LiveId" clId="{904B13E8-5561-4C71-BC7C-B64964A84905}" dt="2025-12-03T09:28:01.917" v="28780" actId="478"/>
          <ac:spMkLst>
            <pc:docMk/>
            <pc:sldMk cId="882454452" sldId="8333"/>
            <ac:spMk id="41" creationId="{A28E1C94-2201-A9F0-34FE-CF96574F0151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2" creationId="{D581C6EB-ACC2-BAFA-2977-1043C44D9A9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3" creationId="{D1250EAC-CEF7-6BBB-F0D8-DD3E48157551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4" creationId="{9D99D435-475F-4478-85F6-F14B75F1CCA5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5" creationId="{04F5F7CD-1B68-6DCE-1DC3-9D709DFA6E0C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6" creationId="{D833CFD3-8DFC-8E64-23C0-F7E7EEAA20F5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7" creationId="{91E28052-BDBD-35F1-038B-61B9B7ABB54F}"/>
          </ac:spMkLst>
        </pc:spChg>
        <pc:spChg chg="add mod">
          <ac:chgData name="Christophe JENTA" userId="8d1209f4831e9c53" providerId="LiveId" clId="{904B13E8-5561-4C71-BC7C-B64964A84905}" dt="2025-12-03T09:26:24.371" v="28764"/>
          <ac:spMkLst>
            <pc:docMk/>
            <pc:sldMk cId="882454452" sldId="8333"/>
            <ac:spMk id="48" creationId="{06509EC2-B08C-68A9-E528-EB28A7706982}"/>
          </ac:spMkLst>
        </pc:spChg>
        <pc:spChg chg="add 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49" creationId="{C5E0E96C-415F-6368-9D6C-326A967323C4}"/>
          </ac:spMkLst>
        </pc:spChg>
        <pc:spChg chg="add del mod">
          <ac:chgData name="Christophe JENTA" userId="8d1209f4831e9c53" providerId="LiveId" clId="{904B13E8-5561-4C71-BC7C-B64964A84905}" dt="2025-12-03T09:27:41.185" v="28776" actId="478"/>
          <ac:spMkLst>
            <pc:docMk/>
            <pc:sldMk cId="882454452" sldId="8333"/>
            <ac:spMk id="50" creationId="{65DA0340-D5C4-E306-A89B-A17774772DEF}"/>
          </ac:spMkLst>
        </pc:spChg>
        <pc:spChg chg="add del mod">
          <ac:chgData name="Christophe JENTA" userId="8d1209f4831e9c53" providerId="LiveId" clId="{904B13E8-5561-4C71-BC7C-B64964A84905}" dt="2025-12-03T09:29:44.314" v="28792" actId="478"/>
          <ac:spMkLst>
            <pc:docMk/>
            <pc:sldMk cId="882454452" sldId="8333"/>
            <ac:spMk id="56" creationId="{6210869E-4EC9-6DF3-B5BA-A31DACE6841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7" creationId="{D4C08342-6938-6D85-140C-47EBE2B618CF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8" creationId="{83D9B6F8-3189-8AE2-4DE5-9DD29DB632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59" creationId="{A2F100AC-3E63-2961-73FC-72FCB684370D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0" creationId="{4E9E8330-EB2D-FBCA-D708-9CC772AA658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1" creationId="{9A71691F-4C46-D022-D19E-62ACFB22CB33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2" creationId="{8DCD9A3B-49F5-C36C-F5A0-800D0F32B80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63" creationId="{A0F3ABD7-D812-4935-5B8F-0BB7326D7CE4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8" creationId="{75DC6DD0-8792-79DF-BD2A-345A51FA75C9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29" creationId="{EA7CBEE5-C55A-F5E7-2873-670599ED3A3B}"/>
          </ac:spMkLst>
        </pc:spChg>
        <pc:spChg chg="add mod">
          <ac:chgData name="Christophe JENTA" userId="8d1209f4831e9c53" providerId="LiveId" clId="{904B13E8-5561-4C71-BC7C-B64964A84905}" dt="2025-12-03T09:28:22.872" v="28782"/>
          <ac:spMkLst>
            <pc:docMk/>
            <pc:sldMk cId="882454452" sldId="8333"/>
            <ac:spMk id="130" creationId="{D7E3DB16-BC38-8EE3-D7AE-3E834ADF1093}"/>
          </ac:spMkLst>
        </pc:spChg>
        <pc:spChg chg="mod">
          <ac:chgData name="Christophe JENTA" userId="8d1209f4831e9c53" providerId="LiveId" clId="{904B13E8-5561-4C71-BC7C-B64964A84905}" dt="2025-12-03T09:26:07.462" v="28763" actId="1076"/>
          <ac:spMkLst>
            <pc:docMk/>
            <pc:sldMk cId="882454452" sldId="8333"/>
            <ac:spMk id="131" creationId="{07C69DC8-7536-BE22-2E39-31EA163CB6D3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6" creationId="{487BC77B-5E6E-375B-98A0-026217D981D8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8" creationId="{45CDBEA0-44D4-74B4-A0B0-7661ACAC3BC1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39" creationId="{9A725566-C5A2-D2D9-A36D-2CD8750C440A}"/>
          </ac:spMkLst>
        </pc:spChg>
        <pc:spChg chg="add mod">
          <ac:chgData name="Christophe JENTA" userId="8d1209f4831e9c53" providerId="LiveId" clId="{904B13E8-5561-4C71-BC7C-B64964A84905}" dt="2025-12-03T09:29:46.622" v="28793"/>
          <ac:spMkLst>
            <pc:docMk/>
            <pc:sldMk cId="882454452" sldId="8333"/>
            <ac:spMk id="140" creationId="{BCA78FFC-43D3-DB1D-1B66-F088B4E3B4EA}"/>
          </ac:spMkLst>
        </pc:spChg>
        <pc:spChg chg="add mod">
          <ac:chgData name="Christophe JENTA" userId="8d1209f4831e9c53" providerId="LiveId" clId="{904B13E8-5561-4C71-BC7C-B64964A84905}" dt="2025-12-03T09:31:25.634" v="28806" actId="207"/>
          <ac:spMkLst>
            <pc:docMk/>
            <pc:sldMk cId="882454452" sldId="8333"/>
            <ac:spMk id="141" creationId="{7538AE5D-8ADB-DD00-4045-97F26FC81B0E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3" creationId="{5E6718E7-30EB-DEB0-21D9-1541D669766D}"/>
          </ac:spMkLst>
        </pc:spChg>
        <pc:spChg chg="del mod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45" creationId="{82D08989-43D5-B4F2-DC8B-0D54F79F2B83}"/>
          </ac:spMkLst>
        </pc:spChg>
        <pc:spChg chg="add del mod">
          <ac:chgData name="Christophe JENTA" userId="8d1209f4831e9c53" providerId="LiveId" clId="{904B13E8-5561-4C71-BC7C-B64964A84905}" dt="2025-12-03T09:23:42.304" v="28752" actId="478"/>
          <ac:spMkLst>
            <pc:docMk/>
            <pc:sldMk cId="882454452" sldId="8333"/>
            <ac:spMk id="154" creationId="{17B9AD9B-46FA-ADE8-83C7-6D0B9F299D60}"/>
          </ac:spMkLst>
        </pc:spChg>
        <pc:spChg chg="del">
          <ac:chgData name="Christophe JENTA" userId="8d1209f4831e9c53" providerId="LiveId" clId="{904B13E8-5561-4C71-BC7C-B64964A84905}" dt="2025-12-03T09:28:08.130" v="28781" actId="478"/>
          <ac:spMkLst>
            <pc:docMk/>
            <pc:sldMk cId="882454452" sldId="8333"/>
            <ac:spMk id="170" creationId="{691BEF29-2B47-876D-7955-B7B91BA24B89}"/>
          </ac:spMkLst>
        </pc:sp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1" creationId="{123DD5B9-FA73-F8DE-8007-87A3093A7755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2" creationId="{93699DC4-F086-6B1E-0EB5-2F94F272659F}"/>
          </ac:cxnSpMkLst>
        </pc:cxnChg>
        <pc:cxnChg chg="mod">
          <ac:chgData name="Christophe JENTA" userId="8d1209f4831e9c53" providerId="LiveId" clId="{904B13E8-5561-4C71-BC7C-B64964A84905}" dt="2025-12-03T09:26:07.462" v="28763" actId="1076"/>
          <ac:cxnSpMkLst>
            <pc:docMk/>
            <pc:sldMk cId="882454452" sldId="8333"/>
            <ac:cxnSpMk id="13" creationId="{5FBA7CEA-E997-7C35-EA2E-28C463FF60F8}"/>
          </ac:cxnSpMkLst>
        </pc:cxnChg>
        <pc:cxnChg chg="del mod">
          <ac:chgData name="Christophe JENTA" userId="8d1209f4831e9c53" providerId="LiveId" clId="{904B13E8-5561-4C71-BC7C-B64964A84905}" dt="2025-12-03T09:27:16.833" v="28772" actId="478"/>
          <ac:cxnSpMkLst>
            <pc:docMk/>
            <pc:sldMk cId="882454452" sldId="8333"/>
            <ac:cxnSpMk id="24" creationId="{C928A567-56A4-1D73-47A3-26C37837A1D1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5" creationId="{E38CC94D-EFAE-F581-DA45-89C3B13299D9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6" creationId="{4321E0E2-F858-B565-B3C2-0666CD156035}"/>
          </ac:cxnSpMkLst>
        </pc:cxnChg>
        <pc:cxnChg chg="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27" creationId="{A1172715-67D5-1EC9-67A7-55BF0D7FBDDD}"/>
          </ac:cxnSpMkLst>
        </pc:cxnChg>
        <pc:cxnChg chg="add del mod">
          <ac:chgData name="Christophe JENTA" userId="8d1209f4831e9c53" providerId="LiveId" clId="{904B13E8-5561-4C71-BC7C-B64964A84905}" dt="2025-12-03T09:29:44.314" v="28792" actId="478"/>
          <ac:cxnSpMkLst>
            <pc:docMk/>
            <pc:sldMk cId="882454452" sldId="8333"/>
            <ac:cxnSpMk id="51" creationId="{5F066963-D567-E50F-F7CC-B4CCD345DAA7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3" creationId="{A31A7F4E-3EAB-72A3-F27B-68B7316B38A3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4" creationId="{08DC9A99-6B09-1D1E-1467-5DCA7294CECE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5" creationId="{D82DD939-0020-11B9-FCA4-F2AB65A708F2}"/>
          </ac:cxnSpMkLst>
        </pc:cxnChg>
        <pc:cxnChg chg="add mod">
          <ac:chgData name="Christophe JENTA" userId="8d1209f4831e9c53" providerId="LiveId" clId="{904B13E8-5561-4C71-BC7C-B64964A84905}" dt="2025-12-03T09:29:46.622" v="28793"/>
          <ac:cxnSpMkLst>
            <pc:docMk/>
            <pc:sldMk cId="882454452" sldId="8333"/>
            <ac:cxnSpMk id="137" creationId="{A268EB20-9313-E4F1-BA81-42A44122CAC4}"/>
          </ac:cxnSpMkLst>
        </pc:cxnChg>
      </pc:sldChg>
      <pc:sldChg chg="modSp add del mod">
        <pc:chgData name="Christophe JENTA" userId="8d1209f4831e9c53" providerId="LiveId" clId="{904B13E8-5561-4C71-BC7C-B64964A84905}" dt="2025-12-03T14:58:34.226" v="31281" actId="47"/>
        <pc:sldMkLst>
          <pc:docMk/>
          <pc:sldMk cId="3032112892" sldId="8334"/>
        </pc:sldMkLst>
        <pc:spChg chg="mod">
          <ac:chgData name="Christophe JENTA" userId="8d1209f4831e9c53" providerId="LiveId" clId="{904B13E8-5561-4C71-BC7C-B64964A84905}" dt="2025-12-03T09:43:45.669" v="29006" actId="14100"/>
          <ac:spMkLst>
            <pc:docMk/>
            <pc:sldMk cId="3032112892" sldId="8334"/>
            <ac:spMk id="5" creationId="{E7271F57-9416-DF0D-694D-0354078F88F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948E3-EE7C-442F-B8F3-5E083BF11022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0FCDC-3B59-4914-AAD5-B12E38E715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339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62F0-7F8A-4139-A389-2CDB7E6D2872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42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62F0-7F8A-4139-A389-2CDB7E6D287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62F0-7F8A-4139-A389-2CDB7E6D287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75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468E3-F137-4BE6-613C-A5491D4A7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6F7A7B-F977-6197-1642-2F0300A8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FC0AB-0FA1-BD61-D2AE-24C057A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95AB01-5F93-D512-8B60-4A1A9FD0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0A67D-BB65-4D7E-09FD-9F7A52C90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422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D81D2E-095C-53FB-FA97-49E6483F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311E72D-E780-2A3F-894B-A803361ADA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6B042-C3D5-6B9F-1806-A236DF7C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439A00-81D3-7948-36BC-7EE935E5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16AC82-0110-329D-F9A4-8FBF06E7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07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FF3707E-22B2-B685-4CD3-5561407C8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5C8F94-DC71-3FC8-4599-EBB6C25DD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B568EF-D4A2-2658-2649-7BDEFBB7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CBB1C6-08BD-5AE9-FAA7-0A167D26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C091BE-2F51-AE98-D353-2BE066CBE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4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E2DD8-32BA-7C74-62BC-5D417C4C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E3E7B7-B0DB-FC9E-98CA-ABF211431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A42EBC-A52A-2966-9499-B182C563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FE1A77-D4D8-7CEC-347D-CA8F8ADEA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6A7B7-EC15-6AC5-F42A-F6D5E2B4C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45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018DB4-4473-4C98-0365-3546489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30157C-B875-DE10-6A80-BAD6B7122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FEAC53-AC5C-9E80-B142-38FD16D7C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DCD86-E55A-D194-3A48-8BF3FD3A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8A97-6A3F-B3DD-ED7C-44904179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34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22A89-3BE3-5B6B-C443-96F9952A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2E976C-84AB-73A2-E75D-1096608B6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CCFB29-8720-2042-183F-A880A4DA9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679CE7-73C0-7A91-EBDF-7C6018C7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F1B6B5-5721-35B1-0AAA-F0A39E35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7C4810-9BAB-CFEF-CEBE-4DF01C4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7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686D47-07F3-5934-1B90-70ACB1D10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43A10-F44B-9395-44C9-6FEF3E67A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854586C-9C38-847A-0970-9A3355A36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1FF9B3-2E9F-9D61-83D9-E0158F5ED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BBC941-5950-A60C-44B1-798BA1837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7E8E41C-5357-0FBC-A3E5-21BE9455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8C1041-534D-2C4F-EB77-8B1164D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0A9916-73B5-F9C0-8E0B-43F76554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3CD3F-C098-CC5C-87C5-810383E19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1367548-ECDC-7199-7FBB-DA0B0207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4ACFAF-74AD-5E98-3B72-2C0510FF7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5BC2974-5EF6-5114-2A92-415E4306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1C7811-E4A2-134C-5E29-09B0E1992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ED5C7A7-F96E-D0C2-36D1-F0C1A39FA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5E872B-771D-3B65-4F78-99C4D0DA9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233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775A87-FF94-4C23-0440-4D529D2A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90B7AC-E4E2-1553-8ACF-3043B280F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8AD4A2-8902-CFCA-3E38-C9742C62E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E84662-8484-0B1A-F937-CD7BCCB53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90001E-2183-CA50-7B0F-453C5959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9EFB1-3DE4-CF7F-2E39-4234BBB4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222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9D0826-E1EE-B45A-528D-9487C4381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3F45B51-0388-5B75-776D-FED6294AC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4CC792-6B40-CEB5-941D-92FC10537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995D79-8C2E-2E3F-EE45-0B43604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56D6980-C54E-4BEB-3BE5-2EC56407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DAF064-AE5E-FDE0-B822-62CE1C5E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45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A35C1D6-B03F-CBCB-ED42-B2189BFF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DBD810-965E-6034-955E-22D006992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648DFE-217A-45C2-268B-67D2D5EAD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BD0E4-1F56-450C-A6A3-8C7482F129ED}" type="datetimeFigureOut">
              <a:rPr lang="fr-FR" smtClean="0"/>
              <a:t>03/12/2025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F5A1F-B37C-8BC6-DCC8-F711313D5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26D70-8E06-0049-4B46-401C86E5F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BFA-AB11-43D4-B800-1EA6EA4745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1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956E0-8C5A-3242-EC3B-D041C0C02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0508F54-F903-9C87-6CF6-8BEEC1804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2" y="136525"/>
            <a:ext cx="11820939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altLang="fr-F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Amis de Saint-Jacques</a:t>
            </a:r>
            <a:br>
              <a:rPr lang="fr-FR" altLang="fr-F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altLang="fr-F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altLang="fr-FR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Histoire médiévale de l’Espagne</a:t>
            </a:r>
            <a:b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Jeudi 7 novembre 2024 (1)</a:t>
            </a:r>
            <a:b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altLang="fr-F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711-1150 : En Afrique du Nord et en Espagne</a:t>
            </a:r>
            <a:br>
              <a:rPr lang="fr-FR" sz="2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Califat de Cordoue, Empires berbères</a:t>
            </a:r>
            <a:br>
              <a:rPr lang="fr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2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Début de la Reconquista chrétienne</a:t>
            </a:r>
            <a:br>
              <a:rPr lang="fr-FR" sz="24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E09DCA7-5F5A-22FF-6D36-1EE39F1B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123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E56D71-B8D7-4D73-9099-1F1311F9EEDE}"/>
              </a:ext>
            </a:extLst>
          </p:cNvPr>
          <p:cNvSpPr/>
          <p:nvPr/>
        </p:nvSpPr>
        <p:spPr>
          <a:xfrm>
            <a:off x="182880" y="244823"/>
            <a:ext cx="5913120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720-759 : Dans le royaume des Francs, Charles Martel et Pépin le Bref repoussent l’invasion arabe au sud des Pyrénées</a:t>
            </a:r>
          </a:p>
          <a:p>
            <a:endParaRPr lang="fr-FR" dirty="0"/>
          </a:p>
          <a:p>
            <a:r>
              <a:rPr lang="fr-FR" dirty="0"/>
              <a:t>*732 : Le franc Charles Martel intervient…</a:t>
            </a:r>
          </a:p>
          <a:p>
            <a:endParaRPr lang="fr-FR" dirty="0"/>
          </a:p>
          <a:p>
            <a:r>
              <a:rPr lang="fr-FR" dirty="0"/>
              <a:t>A Poitiers</a:t>
            </a:r>
          </a:p>
          <a:p>
            <a:r>
              <a:rPr lang="fr-FR" dirty="0"/>
              <a:t>Les Arabes sont vaincus et se retirent vers le sud...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584C757E-D4B1-4A26-A4A0-42CCD230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ln w="38100">
            <a:solidFill>
              <a:schemeClr val="tx1"/>
            </a:solidFill>
          </a:ln>
        </p:spPr>
        <p:txBody>
          <a:bodyPr/>
          <a:lstStyle/>
          <a:p>
            <a:fld id="{BA0C08FF-24FF-499B-80B5-AC5D693AFF68}" type="slidenum">
              <a:rPr lang="fr-FR" smtClean="0"/>
              <a:t>10</a:t>
            </a:fld>
            <a:endParaRPr lang="fr-FR"/>
          </a:p>
        </p:txBody>
      </p:sp>
      <p:pic>
        <p:nvPicPr>
          <p:cNvPr id="17" name="Image 16" descr="Une image contenant carte&#10;&#10;Description générée automatiquement">
            <a:extLst>
              <a:ext uri="{FF2B5EF4-FFF2-40B4-BE49-F238E27FC236}">
                <a16:creationId xmlns:a16="http://schemas.microsoft.com/office/drawing/2014/main" id="{811421DC-7707-41A8-8F4A-A1A6F0F6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42" y="136525"/>
            <a:ext cx="5851555" cy="6584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9A1ABBA6-5CB4-45DB-82C5-9900E0C6FA70}"/>
              </a:ext>
            </a:extLst>
          </p:cNvPr>
          <p:cNvSpPr/>
          <p:nvPr/>
        </p:nvSpPr>
        <p:spPr>
          <a:xfrm>
            <a:off x="9312736" y="441184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5AD7615-00BA-417D-A7B8-6647620EB237}"/>
              </a:ext>
            </a:extLst>
          </p:cNvPr>
          <p:cNvSpPr/>
          <p:nvPr/>
        </p:nvSpPr>
        <p:spPr>
          <a:xfrm>
            <a:off x="8867483" y="479118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9EE0F71-CF12-421A-A033-F1C1C556CAC2}"/>
              </a:ext>
            </a:extLst>
          </p:cNvPr>
          <p:cNvSpPr/>
          <p:nvPr/>
        </p:nvSpPr>
        <p:spPr>
          <a:xfrm>
            <a:off x="7232144" y="496172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2E4E2A-2A9B-42BC-BD69-693DD362683F}"/>
              </a:ext>
            </a:extLst>
          </p:cNvPr>
          <p:cNvSpPr/>
          <p:nvPr/>
        </p:nvSpPr>
        <p:spPr>
          <a:xfrm>
            <a:off x="8776022" y="531290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1ADBB6B-7FC5-45FC-9263-61FD07787B3A}"/>
              </a:ext>
            </a:extLst>
          </p:cNvPr>
          <p:cNvSpPr/>
          <p:nvPr/>
        </p:nvSpPr>
        <p:spPr>
          <a:xfrm>
            <a:off x="9688175" y="97174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5EAE1D-5482-4745-9AF1-E8278CD99159}"/>
              </a:ext>
            </a:extLst>
          </p:cNvPr>
          <p:cNvSpPr/>
          <p:nvPr/>
        </p:nvSpPr>
        <p:spPr>
          <a:xfrm>
            <a:off x="8108083" y="305211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157FA57C-5C57-4188-ABB0-00B3B126A783}"/>
              </a:ext>
            </a:extLst>
          </p:cNvPr>
          <p:cNvSpPr/>
          <p:nvPr/>
        </p:nvSpPr>
        <p:spPr>
          <a:xfrm>
            <a:off x="7963846" y="31265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BDD2298-0750-D037-8DD2-128AE366985F}"/>
              </a:ext>
            </a:extLst>
          </p:cNvPr>
          <p:cNvSpPr/>
          <p:nvPr/>
        </p:nvSpPr>
        <p:spPr>
          <a:xfrm>
            <a:off x="9497913" y="443713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C333FA3-22AE-EFFE-9318-A86087CEBAF3}"/>
              </a:ext>
            </a:extLst>
          </p:cNvPr>
          <p:cNvSpPr/>
          <p:nvPr/>
        </p:nvSpPr>
        <p:spPr>
          <a:xfrm>
            <a:off x="9584044" y="4667502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A2A2F3-F31A-36D4-E282-DFFB338DE34B}"/>
              </a:ext>
            </a:extLst>
          </p:cNvPr>
          <p:cNvSpPr/>
          <p:nvPr/>
        </p:nvSpPr>
        <p:spPr>
          <a:xfrm>
            <a:off x="7642961" y="3994316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020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E56D71-B8D7-4D73-9099-1F1311F9EEDE}"/>
              </a:ext>
            </a:extLst>
          </p:cNvPr>
          <p:cNvSpPr/>
          <p:nvPr/>
        </p:nvSpPr>
        <p:spPr>
          <a:xfrm>
            <a:off x="182880" y="244823"/>
            <a:ext cx="591312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720-759 : Dans le royaume des Francs, Charles Martel et Pépin le Bref repoussent l’invasion arabe au sud des Pyrénées</a:t>
            </a:r>
          </a:p>
          <a:p>
            <a:endParaRPr lang="fr-FR" dirty="0"/>
          </a:p>
          <a:p>
            <a:r>
              <a:rPr lang="fr-FR" dirty="0"/>
              <a:t>*Après Poitiers, le temps du recul…</a:t>
            </a:r>
          </a:p>
          <a:p>
            <a:endParaRPr lang="fr-FR" dirty="0"/>
          </a:p>
          <a:p>
            <a:r>
              <a:rPr lang="fr-FR" dirty="0"/>
              <a:t>*732 : Les Arabes évacuent Bordeaux</a:t>
            </a:r>
          </a:p>
          <a:p>
            <a:endParaRPr lang="fr-FR" dirty="0"/>
          </a:p>
          <a:p>
            <a:r>
              <a:rPr lang="fr-FR" dirty="0"/>
              <a:t>*737-39 : Charles Martel les chasse</a:t>
            </a:r>
          </a:p>
          <a:p>
            <a:r>
              <a:rPr lang="fr-FR" dirty="0"/>
              <a:t>De Nîmes, Avignon et Arles</a:t>
            </a:r>
          </a:p>
          <a:p>
            <a:r>
              <a:rPr lang="fr-FR" dirty="0"/>
              <a:t>Les Arabes se replient sur Narbonne</a:t>
            </a:r>
          </a:p>
          <a:p>
            <a:endParaRPr lang="fr-FR" dirty="0"/>
          </a:p>
          <a:p>
            <a:r>
              <a:rPr lang="fr-FR" dirty="0"/>
              <a:t>759 : Le roi Pépin le Bref (751), fils de Charles Martel</a:t>
            </a:r>
          </a:p>
          <a:p>
            <a:r>
              <a:rPr lang="fr-FR" dirty="0"/>
              <a:t>Reprend Narbonne</a:t>
            </a:r>
          </a:p>
          <a:p>
            <a:endParaRPr lang="fr-FR" dirty="0"/>
          </a:p>
          <a:p>
            <a:r>
              <a:rPr lang="fr-FR" u="sng" dirty="0"/>
              <a:t>759 : Arrêt de l’expansion musulmane en Europe occidentale</a:t>
            </a:r>
          </a:p>
        </p:txBody>
      </p:sp>
      <p:sp>
        <p:nvSpPr>
          <p:cNvPr id="16" name="Espace réservé du numéro de diapositive 1">
            <a:extLst>
              <a:ext uri="{FF2B5EF4-FFF2-40B4-BE49-F238E27FC236}">
                <a16:creationId xmlns:a16="http://schemas.microsoft.com/office/drawing/2014/main" id="{584C757E-D4B1-4A26-A4A0-42CCD230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ln w="38100">
            <a:solidFill>
              <a:schemeClr val="tx1"/>
            </a:solidFill>
          </a:ln>
        </p:spPr>
        <p:txBody>
          <a:bodyPr/>
          <a:lstStyle/>
          <a:p>
            <a:fld id="{BA0C08FF-24FF-499B-80B5-AC5D693AFF68}" type="slidenum">
              <a:rPr lang="fr-FR" smtClean="0"/>
              <a:t>11</a:t>
            </a:fld>
            <a:endParaRPr lang="fr-FR"/>
          </a:p>
        </p:txBody>
      </p:sp>
      <p:pic>
        <p:nvPicPr>
          <p:cNvPr id="17" name="Image 16" descr="Une image contenant carte&#10;&#10;Description générée automatiquement">
            <a:extLst>
              <a:ext uri="{FF2B5EF4-FFF2-40B4-BE49-F238E27FC236}">
                <a16:creationId xmlns:a16="http://schemas.microsoft.com/office/drawing/2014/main" id="{811421DC-7707-41A8-8F4A-A1A6F0F6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42" y="136525"/>
            <a:ext cx="5851555" cy="6584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9A1ABBA6-5CB4-45DB-82C5-9900E0C6FA70}"/>
              </a:ext>
            </a:extLst>
          </p:cNvPr>
          <p:cNvSpPr/>
          <p:nvPr/>
        </p:nvSpPr>
        <p:spPr>
          <a:xfrm>
            <a:off x="9312736" y="44118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5AD7615-00BA-417D-A7B8-6647620EB237}"/>
              </a:ext>
            </a:extLst>
          </p:cNvPr>
          <p:cNvSpPr/>
          <p:nvPr/>
        </p:nvSpPr>
        <p:spPr>
          <a:xfrm>
            <a:off x="8867483" y="47911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9EE0F71-CF12-421A-A033-F1C1C556CAC2}"/>
              </a:ext>
            </a:extLst>
          </p:cNvPr>
          <p:cNvSpPr/>
          <p:nvPr/>
        </p:nvSpPr>
        <p:spPr>
          <a:xfrm>
            <a:off x="7232144" y="4961724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62E4E2A-2A9B-42BC-BD69-693DD362683F}"/>
              </a:ext>
            </a:extLst>
          </p:cNvPr>
          <p:cNvSpPr/>
          <p:nvPr/>
        </p:nvSpPr>
        <p:spPr>
          <a:xfrm>
            <a:off x="8776022" y="5312907"/>
            <a:ext cx="174870" cy="148974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1ADBB6B-7FC5-45FC-9263-61FD07787B3A}"/>
              </a:ext>
            </a:extLst>
          </p:cNvPr>
          <p:cNvSpPr/>
          <p:nvPr/>
        </p:nvSpPr>
        <p:spPr>
          <a:xfrm>
            <a:off x="9688175" y="97174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95EAE1D-5482-4745-9AF1-E8278CD99159}"/>
              </a:ext>
            </a:extLst>
          </p:cNvPr>
          <p:cNvSpPr/>
          <p:nvPr/>
        </p:nvSpPr>
        <p:spPr>
          <a:xfrm>
            <a:off x="8108083" y="305211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BDD2298-0750-D037-8DD2-128AE366985F}"/>
              </a:ext>
            </a:extLst>
          </p:cNvPr>
          <p:cNvSpPr/>
          <p:nvPr/>
        </p:nvSpPr>
        <p:spPr>
          <a:xfrm>
            <a:off x="9497913" y="443713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C333FA3-22AE-EFFE-9318-A86087CEBAF3}"/>
              </a:ext>
            </a:extLst>
          </p:cNvPr>
          <p:cNvSpPr/>
          <p:nvPr/>
        </p:nvSpPr>
        <p:spPr>
          <a:xfrm>
            <a:off x="9584044" y="46675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F8A2A2F3-F31A-36D4-E282-DFFB338DE34B}"/>
              </a:ext>
            </a:extLst>
          </p:cNvPr>
          <p:cNvSpPr/>
          <p:nvPr/>
        </p:nvSpPr>
        <p:spPr>
          <a:xfrm>
            <a:off x="7642961" y="39943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07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697E70-AAA8-469F-953B-50D201B984EA}"/>
              </a:ext>
            </a:extLst>
          </p:cNvPr>
          <p:cNvSpPr/>
          <p:nvPr/>
        </p:nvSpPr>
        <p:spPr>
          <a:xfrm>
            <a:off x="190845" y="136165"/>
            <a:ext cx="3148704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756 : Opposé au Califat abbasside de Bagdad, naissance de l’Emirat omeyyade indépendant d’Al-Andalus</a:t>
            </a:r>
            <a:endParaRPr lang="fr-FR" dirty="0"/>
          </a:p>
          <a:p>
            <a:endParaRPr lang="fr-FR" dirty="0"/>
          </a:p>
          <a:p>
            <a:r>
              <a:rPr lang="fr-FR" dirty="0"/>
              <a:t>*759 : Des Pyrénées à l’Indus</a:t>
            </a:r>
          </a:p>
          <a:p>
            <a:r>
              <a:rPr lang="fr-FR" dirty="0"/>
              <a:t>L’Empire musulman est</a:t>
            </a:r>
          </a:p>
          <a:p>
            <a:r>
              <a:rPr lang="fr-FR" dirty="0"/>
              <a:t>A son extension maximale</a:t>
            </a:r>
          </a:p>
          <a:p>
            <a:endParaRPr lang="fr-FR" dirty="0"/>
          </a:p>
          <a:p>
            <a:r>
              <a:rPr lang="fr-FR" dirty="0"/>
              <a:t>*Petit aparté…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12</a:t>
            </a:fld>
            <a:endParaRPr lang="fr-FR"/>
          </a:p>
        </p:txBody>
      </p:sp>
      <p:pic>
        <p:nvPicPr>
          <p:cNvPr id="3" name="Picture 2" descr="C:\Users\Christophe\Desktop\Christophe\portraits\UPPS\Conférences\Conférences 2014-2015\Cartes Histoire du monde\2014-07 (juil.)\scan0002.jpg">
            <a:extLst>
              <a:ext uri="{FF2B5EF4-FFF2-40B4-BE49-F238E27FC236}">
                <a16:creationId xmlns:a16="http://schemas.microsoft.com/office/drawing/2014/main" id="{CA28A235-BA39-34C1-B74E-D9433D5ED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06" y="136165"/>
            <a:ext cx="8511649" cy="63642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4FD8525-E61F-36FF-37C1-BDFCD6DD5C07}"/>
              </a:ext>
            </a:extLst>
          </p:cNvPr>
          <p:cNvSpPr/>
          <p:nvPr/>
        </p:nvSpPr>
        <p:spPr>
          <a:xfrm>
            <a:off x="4522667" y="13798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A84666B-BCFA-DACB-78AA-D11B3A107BA9}"/>
              </a:ext>
            </a:extLst>
          </p:cNvPr>
          <p:cNvSpPr/>
          <p:nvPr/>
        </p:nvSpPr>
        <p:spPr>
          <a:xfrm>
            <a:off x="8929015" y="39573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0AD2F30-1A8C-1EC4-A121-F2EB294530F3}"/>
              </a:ext>
            </a:extLst>
          </p:cNvPr>
          <p:cNvSpPr/>
          <p:nvPr/>
        </p:nvSpPr>
        <p:spPr>
          <a:xfrm>
            <a:off x="6404476" y="342900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9673964-EA96-130A-3552-2369F0E16FE4}"/>
              </a:ext>
            </a:extLst>
          </p:cNvPr>
          <p:cNvSpPr/>
          <p:nvPr/>
        </p:nvSpPr>
        <p:spPr>
          <a:xfrm>
            <a:off x="4025711" y="217667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82B531C-67A6-F657-ADF3-93EB77814854}"/>
              </a:ext>
            </a:extLst>
          </p:cNvPr>
          <p:cNvSpPr/>
          <p:nvPr/>
        </p:nvSpPr>
        <p:spPr>
          <a:xfrm>
            <a:off x="4025711" y="13053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51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872913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fr-FR" sz="16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période : 751-962 : L’Europe carolingienne</a:t>
            </a: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6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période : 962-1212 : Le Saint-Empire germanique domine l’Europe ; L’Europe se divise en monarchies</a:t>
            </a: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b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711-1150 : En Afrique du Nord et en Espagne, Califat de Cordoue, Empires berbères</a:t>
            </a: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début de la Reconquista chrétienne</a:t>
            </a:r>
            <a:endParaRPr lang="fr-F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br>
              <a:rPr lang="fr-FR" sz="16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711-912 : L’Emirat omeyyade de Cordoue ; Naissances des royaumes chrétiens : Asturies-Galice, Pampelune et comtés catalans ; La 1</a:t>
            </a:r>
            <a:r>
              <a:rPr lang="fr-FR" sz="16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la 2</a:t>
            </a:r>
            <a:r>
              <a:rPr lang="fr-FR" sz="16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6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Reconquista chrétienne</a:t>
            </a:r>
            <a:endParaRPr lang="fr-FR" sz="1600" b="1" dirty="0">
              <a:latin typeface="+mn-lt"/>
            </a:endParaRPr>
          </a:p>
          <a:p>
            <a:pPr algn="l"/>
            <a:r>
              <a:rPr lang="fr-FR" sz="1600" dirty="0">
                <a:latin typeface="+mn-lt"/>
              </a:rPr>
              <a:t>711-718 : Conquête des Arabo-berbères musulmans de l’Espagne des Wisigoths ; Au nord de l’Espagne, naissance du royaume chrétien des Asturies qui résiste aux envahisseurs</a:t>
            </a:r>
          </a:p>
          <a:p>
            <a:pPr algn="l"/>
            <a:r>
              <a:rPr lang="fr-FR" sz="1600" dirty="0">
                <a:latin typeface="+mn-lt"/>
              </a:rPr>
              <a:t>720-759 : Dans le royaume des Francs, Charles Martel et Pépin le Bref repoussent l’invasion arabe au sud des Pyrénées</a:t>
            </a:r>
          </a:p>
          <a:p>
            <a:pPr algn="l"/>
            <a:r>
              <a:rPr lang="fr-FR" sz="1600" dirty="0">
                <a:latin typeface="+mn-lt"/>
              </a:rPr>
              <a:t>756 : Opposé au Califat abbasside de Bagdad, naissance de l’Emirat omeyyade indépendant d’Al-Andalus</a:t>
            </a:r>
          </a:p>
          <a:p>
            <a:pPr algn="l"/>
            <a:r>
              <a:rPr lang="fr-FR" sz="1600" dirty="0">
                <a:latin typeface="+mn-lt"/>
              </a:rPr>
              <a:t>741-801 : La 1</a:t>
            </a:r>
            <a:r>
              <a:rPr lang="fr-FR" sz="1600" baseline="30000" dirty="0">
                <a:latin typeface="+mn-lt"/>
              </a:rPr>
              <a:t>ère</a:t>
            </a:r>
            <a:r>
              <a:rPr lang="fr-FR" sz="1600" dirty="0">
                <a:latin typeface="+mn-lt"/>
              </a:rPr>
              <a:t> Reconquista chrétienne : Au nord de l’Espagne, le royaume des Asturies conquiert le nord du Leon et la Galice ; De Pampelune à Barcelone, Charlemagne conquiert la marche d’Espagne</a:t>
            </a:r>
          </a:p>
          <a:p>
            <a:pPr algn="l"/>
            <a:r>
              <a:rPr lang="fr-FR" sz="1600" dirty="0">
                <a:latin typeface="+mn-lt"/>
              </a:rPr>
              <a:t>850-914 : La 2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Reconquista : A l’ouest, le royaume des Asturies conquiert la Castille, le Portugal et le Léon</a:t>
            </a:r>
          </a:p>
          <a:p>
            <a:pPr algn="l"/>
            <a:r>
              <a:rPr lang="fr-FR" sz="1600" dirty="0">
                <a:latin typeface="+mn-lt"/>
              </a:rPr>
              <a:t>914 : Les royaumes chrétiens : A l’ouest, le royaume de Léon domine l’ensemble : Asturies, Galice, Léon, Castille et Portugal ; Au centre, la principauté de Pampelune-Aragon ; A l’est, les comtés catalans dominés par Barcelone</a:t>
            </a:r>
          </a:p>
          <a:p>
            <a:pPr algn="l"/>
            <a:r>
              <a:rPr lang="fr-FR" sz="1600" dirty="0">
                <a:latin typeface="+mn-lt"/>
              </a:rPr>
              <a:t>814-950 : Naissance du pèlerinage de Saint-Jacques de Compostelle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733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2"/>
          <p:cNvSpPr txBox="1">
            <a:spLocks/>
          </p:cNvSpPr>
          <p:nvPr/>
        </p:nvSpPr>
        <p:spPr>
          <a:xfrm>
            <a:off x="185737" y="116632"/>
            <a:ext cx="11872913" cy="659735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600" b="1" dirty="0">
                <a:latin typeface="+mn-lt"/>
              </a:rPr>
              <a:t>912-1031 : Le Califat omeyyade d’Al-Andalus</a:t>
            </a:r>
          </a:p>
          <a:p>
            <a:pPr algn="l"/>
            <a:r>
              <a:rPr lang="fr-FR" sz="1600" dirty="0">
                <a:latin typeface="+mn-lt"/>
              </a:rPr>
              <a:t>912-961 : Sous </a:t>
            </a:r>
            <a:r>
              <a:rPr lang="fr-FR" sz="1600" dirty="0" err="1">
                <a:latin typeface="+mn-lt"/>
              </a:rPr>
              <a:t>Abd</a:t>
            </a:r>
            <a:r>
              <a:rPr lang="fr-FR" sz="1600" dirty="0">
                <a:latin typeface="+mn-lt"/>
              </a:rPr>
              <a:t> el-Rahman III, apogée de l’émirat qui devient le Califat de Cordoue </a:t>
            </a:r>
          </a:p>
          <a:p>
            <a:pPr algn="l"/>
            <a:r>
              <a:rPr lang="fr-FR" sz="1600" dirty="0">
                <a:latin typeface="+mn-lt"/>
              </a:rPr>
              <a:t>976-1002 : Sous le règne d’Hicham II, les reconquêtes du Califat par Al-Mansur</a:t>
            </a:r>
          </a:p>
          <a:p>
            <a:pPr algn="l"/>
            <a:r>
              <a:rPr lang="fr-FR" sz="1600" dirty="0">
                <a:latin typeface="+mn-lt"/>
              </a:rPr>
              <a:t>1002-1031 : Guerre civile  ; Fin du califat qui se morcèle en nombreux émirats, les </a:t>
            </a:r>
            <a:r>
              <a:rPr lang="fr-FR" sz="1600" i="1" dirty="0">
                <a:latin typeface="+mn-lt"/>
              </a:rPr>
              <a:t>taifas</a:t>
            </a:r>
          </a:p>
          <a:p>
            <a:pPr algn="l"/>
            <a:endParaRPr lang="fr-FR" sz="1600" dirty="0">
              <a:latin typeface="+mn-lt"/>
            </a:endParaRPr>
          </a:p>
          <a:p>
            <a:pPr algn="l"/>
            <a:r>
              <a:rPr lang="fr-FR" sz="1600" b="1" dirty="0">
                <a:latin typeface="+mn-lt"/>
              </a:rPr>
              <a:t>1035-1150 : Les 3</a:t>
            </a:r>
            <a:r>
              <a:rPr lang="fr-FR" sz="1600" b="1" baseline="30000" dirty="0">
                <a:latin typeface="+mn-lt"/>
              </a:rPr>
              <a:t>ème</a:t>
            </a:r>
            <a:r>
              <a:rPr lang="fr-FR" sz="1600" b="1" dirty="0">
                <a:latin typeface="+mn-lt"/>
              </a:rPr>
              <a:t> et 4</a:t>
            </a:r>
            <a:r>
              <a:rPr lang="fr-FR" sz="1600" b="1" baseline="30000" dirty="0">
                <a:latin typeface="+mn-lt"/>
              </a:rPr>
              <a:t>ème</a:t>
            </a:r>
            <a:r>
              <a:rPr lang="fr-FR" sz="1600" b="1" dirty="0">
                <a:latin typeface="+mn-lt"/>
              </a:rPr>
              <a:t> Reconquista, arrêtées per les Almoravides et les Almohades du Maroc</a:t>
            </a:r>
            <a:endParaRPr lang="fr-FR" sz="1600" dirty="0">
              <a:latin typeface="+mn-lt"/>
            </a:endParaRPr>
          </a:p>
          <a:p>
            <a:pPr algn="l"/>
            <a:r>
              <a:rPr lang="fr-FR" sz="1600" dirty="0">
                <a:latin typeface="+mn-lt"/>
              </a:rPr>
              <a:t>1004-1035 : Recomposition de l’Espagne chrétienne : Principauté de Pampelune ; Royaume d’Aragon ; Comtés catalans ; Le royaume de Castille intègre le royaume de Leon-Galice-Portugal et domine l’ensemble</a:t>
            </a:r>
          </a:p>
          <a:p>
            <a:pPr algn="l"/>
            <a:r>
              <a:rPr lang="fr-FR" sz="1600" dirty="0">
                <a:latin typeface="+mn-lt"/>
              </a:rPr>
              <a:t>1035-1093 : La 3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Reconquista : La Castille s’empare de Coimbra et Tolède</a:t>
            </a:r>
          </a:p>
          <a:p>
            <a:pPr algn="l"/>
            <a:r>
              <a:rPr lang="fr-FR" sz="1600" dirty="0">
                <a:latin typeface="+mn-lt"/>
              </a:rPr>
              <a:t>1083-1099 : Les Almoravides du Maroc arrêtent la 3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Reconquista</a:t>
            </a:r>
          </a:p>
          <a:p>
            <a:pPr algn="l"/>
            <a:r>
              <a:rPr lang="fr-FR" sz="1600" dirty="0">
                <a:latin typeface="+mn-lt"/>
              </a:rPr>
              <a:t>1118-1147 : La 4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Reconquista</a:t>
            </a:r>
          </a:p>
          <a:p>
            <a:pPr algn="l"/>
            <a:r>
              <a:rPr lang="fr-FR" sz="1600" dirty="0">
                <a:latin typeface="+mn-lt"/>
              </a:rPr>
              <a:t>	1118-1137 : L’Aragon s’empare de Saragosse et s’unit au comté de Barcelone</a:t>
            </a:r>
          </a:p>
          <a:p>
            <a:pPr algn="l"/>
            <a:r>
              <a:rPr lang="fr-FR" sz="1600" dirty="0">
                <a:latin typeface="+mn-lt"/>
              </a:rPr>
              <a:t>	1139-1147 : Le Portugal, comté de Castille, devient un royaume et s’empare de Lisbonne</a:t>
            </a:r>
          </a:p>
          <a:p>
            <a:pPr algn="l"/>
            <a:r>
              <a:rPr lang="fr-FR" sz="1600" dirty="0">
                <a:latin typeface="+mn-lt"/>
              </a:rPr>
              <a:t>1150 : Les Almohades du Maroc arrêtent la 4</a:t>
            </a:r>
            <a:r>
              <a:rPr lang="fr-FR" sz="1600" baseline="30000" dirty="0">
                <a:latin typeface="+mn-lt"/>
              </a:rPr>
              <a:t>ème</a:t>
            </a:r>
            <a:r>
              <a:rPr lang="fr-FR" sz="1600" dirty="0">
                <a:latin typeface="+mn-lt"/>
              </a:rPr>
              <a:t> Reconquista</a:t>
            </a:r>
          </a:p>
          <a:p>
            <a:endParaRPr lang="fr-FR" sz="9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10E19EA-51E0-4BE7-8547-2639E5C7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8592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E8CDB4-BF64-4DEF-AB2A-CF37EA0A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E6AA5-CACA-4745-BD90-D0CE5890BE80}"/>
              </a:ext>
            </a:extLst>
          </p:cNvPr>
          <p:cNvSpPr/>
          <p:nvPr/>
        </p:nvSpPr>
        <p:spPr>
          <a:xfrm>
            <a:off x="106017" y="176655"/>
            <a:ext cx="3114261" cy="22586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711-912 : L’Emirat omeyyade de Cordoue ; Naissances des royaumes chrétiens : Asturies-Galice, Pampelune et comtés catalans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1</a:t>
            </a:r>
            <a:r>
              <a:rPr lang="fr-FR" sz="18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la 2</a:t>
            </a:r>
            <a:r>
              <a:rPr lang="fr-FR" sz="1800" b="1" kern="100" baseline="300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ème</a:t>
            </a:r>
            <a:r>
              <a:rPr lang="fr-FR" sz="18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Reconquista chrétienne</a:t>
            </a:r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4600016E-F487-7C27-651B-62326163B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53" y="167583"/>
            <a:ext cx="8611339" cy="64585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757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14025C-9241-4194-BA45-4D14C4E22625}"/>
              </a:ext>
            </a:extLst>
          </p:cNvPr>
          <p:cNvSpPr/>
          <p:nvPr/>
        </p:nvSpPr>
        <p:spPr>
          <a:xfrm>
            <a:off x="138181" y="117693"/>
            <a:ext cx="569991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Très brefs rappels…</a:t>
            </a:r>
          </a:p>
          <a:p>
            <a:endParaRPr lang="fr-FR" dirty="0"/>
          </a:p>
          <a:p>
            <a:r>
              <a:rPr lang="fr-FR" dirty="0"/>
              <a:t>418 : En Aquitaine-Espagne</a:t>
            </a:r>
          </a:p>
          <a:p>
            <a:r>
              <a:rPr lang="fr-FR" dirty="0"/>
              <a:t>Naissance du royaume des Wisigoths</a:t>
            </a:r>
          </a:p>
          <a:p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royaume barbare en Europe</a:t>
            </a:r>
          </a:p>
          <a:p>
            <a:endParaRPr lang="fr-FR" dirty="0"/>
          </a:p>
          <a:p>
            <a:r>
              <a:rPr lang="fr-FR" dirty="0"/>
              <a:t>507 : Après la défaite de Vouillé</a:t>
            </a:r>
          </a:p>
          <a:p>
            <a:r>
              <a:rPr lang="fr-FR" dirty="0"/>
              <a:t>Perte de l’Aquitaine conquise par les Francs de Clovis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F66328-24FD-4DD6-864B-57DEDA12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9A0E02-7150-429F-B10E-340FF7152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69" t="9111" r="-1202" b="58223"/>
          <a:stretch/>
        </p:blipFill>
        <p:spPr>
          <a:xfrm rot="16200000">
            <a:off x="6156790" y="173401"/>
            <a:ext cx="5836237" cy="59578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Image 2" descr="Une image contenant carte&#10;&#10;Description générée automatiquement">
            <a:extLst>
              <a:ext uri="{FF2B5EF4-FFF2-40B4-BE49-F238E27FC236}">
                <a16:creationId xmlns:a16="http://schemas.microsoft.com/office/drawing/2014/main" id="{0A1AE741-7926-8AE1-E64C-AAC934DB42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93" y="2591846"/>
            <a:ext cx="3756485" cy="412962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609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557" y="197346"/>
            <a:ext cx="4830510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711-718 : Conquête des Arabo-berbères musulmans de l’Espagne des Wisigoths ; …</a:t>
            </a:r>
          </a:p>
          <a:p>
            <a:endParaRPr lang="fr-FR" dirty="0"/>
          </a:p>
          <a:p>
            <a:r>
              <a:rPr lang="fr-FR" dirty="0"/>
              <a:t>*VIIe siècle : Arrivée des Arabo-musulmans…</a:t>
            </a:r>
          </a:p>
          <a:p>
            <a:endParaRPr lang="fr-FR" dirty="0"/>
          </a:p>
          <a:p>
            <a:r>
              <a:rPr lang="fr-FR" dirty="0"/>
              <a:t>*670-702 : Venus d’Egypte et de Tripoli</a:t>
            </a:r>
          </a:p>
          <a:p>
            <a:r>
              <a:rPr lang="fr-FR" dirty="0"/>
              <a:t>Conquête de l’</a:t>
            </a:r>
            <a:r>
              <a:rPr lang="fr-FR" i="1" dirty="0"/>
              <a:t>Ifriqiya</a:t>
            </a:r>
            <a:r>
              <a:rPr lang="fr-FR" dirty="0"/>
              <a:t> et du Maghreb</a:t>
            </a:r>
          </a:p>
          <a:p>
            <a:endParaRPr lang="fr-FR" dirty="0"/>
          </a:p>
          <a:p>
            <a:r>
              <a:rPr lang="fr-FR" dirty="0"/>
              <a:t>*709 : Sur le détroit de Gibraltar</a:t>
            </a:r>
          </a:p>
          <a:p>
            <a:r>
              <a:rPr lang="fr-FR" dirty="0"/>
              <a:t>Les Arabo-Berbères prennent Ceuta aux Wisigoths</a:t>
            </a:r>
          </a:p>
          <a:p>
            <a:endParaRPr lang="fr-FR" dirty="0"/>
          </a:p>
          <a:p>
            <a:r>
              <a:rPr lang="fr-FR" dirty="0"/>
              <a:t>*711 : Début de la conquête arabe de l’Espagne…</a:t>
            </a:r>
          </a:p>
        </p:txBody>
      </p:sp>
      <p:pic>
        <p:nvPicPr>
          <p:cNvPr id="17" name="Picture 2" descr="http://www.larousse.fr/encyclopedie/data/images/1011344-Expansion_de_lislam_au_temps_des_Omeyyades.jpg">
            <a:extLst>
              <a:ext uri="{FF2B5EF4-FFF2-40B4-BE49-F238E27FC236}">
                <a16:creationId xmlns:a16="http://schemas.microsoft.com/office/drawing/2014/main" id="{379D4670-FEC6-4FDE-A27C-ACE166738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5" r="63771" b="46213"/>
          <a:stretch/>
        </p:blipFill>
        <p:spPr bwMode="auto">
          <a:xfrm>
            <a:off x="5097602" y="197346"/>
            <a:ext cx="6919841" cy="54442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1300BBFD-F2C4-4F52-820E-08AF12BE15B8}"/>
              </a:ext>
            </a:extLst>
          </p:cNvPr>
          <p:cNvSpPr/>
          <p:nvPr/>
        </p:nvSpPr>
        <p:spPr>
          <a:xfrm>
            <a:off x="10111861" y="379843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104D616-6E18-4AA5-B31A-EB822C9C7FAA}"/>
              </a:ext>
            </a:extLst>
          </p:cNvPr>
          <p:cNvSpPr/>
          <p:nvPr/>
        </p:nvSpPr>
        <p:spPr>
          <a:xfrm>
            <a:off x="9601652" y="3049685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7A31A89-DFF6-4A85-A19E-648AC61BEF45}"/>
              </a:ext>
            </a:extLst>
          </p:cNvPr>
          <p:cNvSpPr/>
          <p:nvPr/>
        </p:nvSpPr>
        <p:spPr>
          <a:xfrm>
            <a:off x="9744113" y="277050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7CC4DDF-E7F0-4719-9E47-EAA2ACA53731}"/>
              </a:ext>
            </a:extLst>
          </p:cNvPr>
          <p:cNvSpPr/>
          <p:nvPr/>
        </p:nvSpPr>
        <p:spPr>
          <a:xfrm>
            <a:off x="7245988" y="263216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75D5650-C2CD-4945-923A-C749EA8381D6}"/>
              </a:ext>
            </a:extLst>
          </p:cNvPr>
          <p:cNvSpPr/>
          <p:nvPr/>
        </p:nvSpPr>
        <p:spPr>
          <a:xfrm>
            <a:off x="9005304" y="3106581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875AEF0-F073-4233-BBEC-9C4ED4463321}"/>
              </a:ext>
            </a:extLst>
          </p:cNvPr>
          <p:cNvSpPr/>
          <p:nvPr/>
        </p:nvSpPr>
        <p:spPr>
          <a:xfrm>
            <a:off x="5921130" y="297519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AB17AE-6517-4E52-A945-5EAC6BAFE39D}"/>
              </a:ext>
            </a:extLst>
          </p:cNvPr>
          <p:cNvSpPr/>
          <p:nvPr/>
        </p:nvSpPr>
        <p:spPr>
          <a:xfrm>
            <a:off x="6666160" y="2239703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737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558" y="197346"/>
            <a:ext cx="422863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711-718 : Conquête des Arabo-berbères musulmans de l’Espagne des Wisigoths ; …</a:t>
            </a:r>
          </a:p>
          <a:p>
            <a:endParaRPr lang="fr-FR" dirty="0"/>
          </a:p>
          <a:p>
            <a:r>
              <a:rPr lang="fr-FR" dirty="0"/>
              <a:t>*711 : Partis de Ceuta</a:t>
            </a:r>
          </a:p>
          <a:p>
            <a:r>
              <a:rPr lang="fr-FR" dirty="0"/>
              <a:t>Les </a:t>
            </a:r>
            <a:r>
              <a:rPr lang="fr-FR" u="sng" dirty="0"/>
              <a:t>Berbères</a:t>
            </a:r>
            <a:r>
              <a:rPr lang="fr-FR" dirty="0"/>
              <a:t> musulmans</a:t>
            </a:r>
          </a:p>
          <a:p>
            <a:r>
              <a:rPr lang="fr-FR" u="sng" dirty="0"/>
              <a:t>Tariq ibn </a:t>
            </a:r>
            <a:r>
              <a:rPr lang="fr-FR" u="sng" dirty="0" err="1"/>
              <a:t>Ziyad</a:t>
            </a:r>
            <a:r>
              <a:rPr lang="fr-FR" dirty="0"/>
              <a:t> et Tarif Ibn Malik</a:t>
            </a:r>
          </a:p>
          <a:p>
            <a:r>
              <a:rPr lang="fr-FR" dirty="0"/>
              <a:t>Traversent le détroit de Gibraltar</a:t>
            </a:r>
          </a:p>
          <a:p>
            <a:endParaRPr lang="fr-FR" dirty="0"/>
          </a:p>
          <a:p>
            <a:r>
              <a:rPr lang="fr-FR" dirty="0"/>
              <a:t>*712-15</a:t>
            </a:r>
          </a:p>
          <a:p>
            <a:r>
              <a:rPr lang="fr-FR" dirty="0"/>
              <a:t>Conquête de l’Espagne des Wisigoths</a:t>
            </a:r>
          </a:p>
          <a:p>
            <a:endParaRPr lang="fr-FR" dirty="0"/>
          </a:p>
          <a:p>
            <a:r>
              <a:rPr lang="fr-FR" dirty="0"/>
              <a:t>NB : 715 : Pampelune et Gérone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964565-E849-4B19-93A1-F5A72953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7</a:t>
            </a:fld>
            <a:endParaRPr lang="fr-FR"/>
          </a:p>
        </p:txBody>
      </p:sp>
      <p:sp>
        <p:nvSpPr>
          <p:cNvPr id="4" name="Espace réservé du numéro de diapositive 2">
            <a:extLst>
              <a:ext uri="{FF2B5EF4-FFF2-40B4-BE49-F238E27FC236}">
                <a16:creationId xmlns:a16="http://schemas.microsoft.com/office/drawing/2014/main" id="{59F1C0C0-0883-8D7C-B65B-45166A957A9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0C08FF-24FF-499B-80B5-AC5D693AFF68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B39733-F1F3-6D59-7F80-9148A19E4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1" t="3679" b="65381"/>
          <a:stretch/>
        </p:blipFill>
        <p:spPr>
          <a:xfrm rot="16200000">
            <a:off x="4989675" y="-306294"/>
            <a:ext cx="6584949" cy="7470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9F0BDA94-D627-6F44-9D4B-ACB66092716A}"/>
              </a:ext>
            </a:extLst>
          </p:cNvPr>
          <p:cNvSpPr/>
          <p:nvPr/>
        </p:nvSpPr>
        <p:spPr>
          <a:xfrm>
            <a:off x="6465949" y="23105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178BBCF-D198-592A-0FAB-0C523C6C0A1A}"/>
              </a:ext>
            </a:extLst>
          </p:cNvPr>
          <p:cNvSpPr/>
          <p:nvPr/>
        </p:nvSpPr>
        <p:spPr>
          <a:xfrm>
            <a:off x="7564525" y="27248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62382E-FF33-76AA-2DC1-ED95E663AB1D}"/>
              </a:ext>
            </a:extLst>
          </p:cNvPr>
          <p:cNvSpPr/>
          <p:nvPr/>
        </p:nvSpPr>
        <p:spPr>
          <a:xfrm>
            <a:off x="6553384" y="444771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6CE25C0-7917-3A4E-3AB4-BB9A11841736}"/>
              </a:ext>
            </a:extLst>
          </p:cNvPr>
          <p:cNvSpPr/>
          <p:nvPr/>
        </p:nvSpPr>
        <p:spPr>
          <a:xfrm>
            <a:off x="6671086" y="53806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930124C-682A-D1F3-A586-19284D3CE7DD}"/>
              </a:ext>
            </a:extLst>
          </p:cNvPr>
          <p:cNvSpPr/>
          <p:nvPr/>
        </p:nvSpPr>
        <p:spPr>
          <a:xfrm>
            <a:off x="6808666" y="558739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8C99F62-1F90-DDB8-229F-4300D7460C79}"/>
              </a:ext>
            </a:extLst>
          </p:cNvPr>
          <p:cNvSpPr/>
          <p:nvPr/>
        </p:nvSpPr>
        <p:spPr>
          <a:xfrm>
            <a:off x="6328127" y="353331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479CC1E-6904-7CAD-52B4-DB46533661D9}"/>
              </a:ext>
            </a:extLst>
          </p:cNvPr>
          <p:cNvSpPr/>
          <p:nvPr/>
        </p:nvSpPr>
        <p:spPr>
          <a:xfrm>
            <a:off x="7389655" y="40339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7BCBF76-447C-0E30-2EE4-83C6AE021FE0}"/>
              </a:ext>
            </a:extLst>
          </p:cNvPr>
          <p:cNvSpPr/>
          <p:nvPr/>
        </p:nvSpPr>
        <p:spPr>
          <a:xfrm>
            <a:off x="9167553" y="159849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584E62F-D479-10DC-A7A9-D44FFB74CE40}"/>
              </a:ext>
            </a:extLst>
          </p:cNvPr>
          <p:cNvSpPr/>
          <p:nvPr/>
        </p:nvSpPr>
        <p:spPr>
          <a:xfrm>
            <a:off x="10930093" y="1163258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955CF7B-0538-5A28-EFF3-F8D3E21A2444}"/>
              </a:ext>
            </a:extLst>
          </p:cNvPr>
          <p:cNvSpPr/>
          <p:nvPr/>
        </p:nvSpPr>
        <p:spPr>
          <a:xfrm>
            <a:off x="8769988" y="776860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51E12C8C-B1D2-5542-0FA7-2951A3CCA1EF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671086" y="4596686"/>
            <a:ext cx="87435" cy="783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53A7F742-A8D5-F5F5-5C5D-010BC65E4D4E}"/>
              </a:ext>
            </a:extLst>
          </p:cNvPr>
          <p:cNvCxnSpPr>
            <a:cxnSpLocks/>
            <a:stCxn id="11" idx="0"/>
            <a:endCxn id="14" idx="4"/>
          </p:cNvCxnSpPr>
          <p:nvPr/>
        </p:nvCxnSpPr>
        <p:spPr>
          <a:xfrm flipH="1" flipV="1">
            <a:off x="6415562" y="3682286"/>
            <a:ext cx="225257" cy="7654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E675D2B-F379-0AE4-FEE3-B24902517D4F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6415562" y="2459503"/>
            <a:ext cx="137822" cy="10738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CDFD79F-E62E-526C-CB55-0CE3C1CA7F2E}"/>
              </a:ext>
            </a:extLst>
          </p:cNvPr>
          <p:cNvCxnSpPr>
            <a:cxnSpLocks/>
            <a:stCxn id="7" idx="5"/>
            <a:endCxn id="8" idx="1"/>
          </p:cNvCxnSpPr>
          <p:nvPr/>
        </p:nvCxnSpPr>
        <p:spPr>
          <a:xfrm>
            <a:off x="6615210" y="2437686"/>
            <a:ext cx="974924" cy="308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E837257E-05C7-3DD1-7774-AE1CFDCC3505}"/>
              </a:ext>
            </a:extLst>
          </p:cNvPr>
          <p:cNvCxnSpPr>
            <a:cxnSpLocks/>
            <a:stCxn id="8" idx="7"/>
            <a:endCxn id="17" idx="2"/>
          </p:cNvCxnSpPr>
          <p:nvPr/>
        </p:nvCxnSpPr>
        <p:spPr>
          <a:xfrm flipV="1">
            <a:off x="7713786" y="1672981"/>
            <a:ext cx="1453767" cy="1073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06758E94-90CD-65F9-6FA5-59D551F053ED}"/>
              </a:ext>
            </a:extLst>
          </p:cNvPr>
          <p:cNvCxnSpPr>
            <a:cxnSpLocks/>
            <a:stCxn id="11" idx="1"/>
            <a:endCxn id="16" idx="3"/>
          </p:cNvCxnSpPr>
          <p:nvPr/>
        </p:nvCxnSpPr>
        <p:spPr>
          <a:xfrm flipV="1">
            <a:off x="6578993" y="4161064"/>
            <a:ext cx="836271" cy="3084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141D39EF-F3F1-5FE8-1040-8A87EDF4B9AD}"/>
              </a:ext>
            </a:extLst>
          </p:cNvPr>
          <p:cNvCxnSpPr>
            <a:cxnSpLocks/>
            <a:stCxn id="16" idx="7"/>
            <a:endCxn id="8" idx="5"/>
          </p:cNvCxnSpPr>
          <p:nvPr/>
        </p:nvCxnSpPr>
        <p:spPr>
          <a:xfrm flipV="1">
            <a:off x="7538916" y="2851973"/>
            <a:ext cx="174870" cy="1203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6BB8836-7C83-B072-C05A-AEF2EA897EF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756708" y="1303610"/>
            <a:ext cx="895252" cy="1421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02DAECE-613D-902D-F150-0647BC694BB7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8903568" y="925834"/>
            <a:ext cx="351420" cy="6726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60DAD5F2-111B-7E88-0DE5-F09142CC6CFF}"/>
              </a:ext>
            </a:extLst>
          </p:cNvPr>
          <p:cNvCxnSpPr>
            <a:cxnSpLocks/>
            <a:endCxn id="18" idx="4"/>
          </p:cNvCxnSpPr>
          <p:nvPr/>
        </p:nvCxnSpPr>
        <p:spPr>
          <a:xfrm flipV="1">
            <a:off x="10532205" y="1312232"/>
            <a:ext cx="485323" cy="435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D7AF8A3-59ED-4272-6095-CA1320491412}"/>
              </a:ext>
            </a:extLst>
          </p:cNvPr>
          <p:cNvCxnSpPr>
            <a:cxnSpLocks/>
            <a:stCxn id="17" idx="7"/>
          </p:cNvCxnSpPr>
          <p:nvPr/>
        </p:nvCxnSpPr>
        <p:spPr>
          <a:xfrm>
            <a:off x="9316814" y="1620311"/>
            <a:ext cx="1215391" cy="127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>
            <a:extLst>
              <a:ext uri="{FF2B5EF4-FFF2-40B4-BE49-F238E27FC236}">
                <a16:creationId xmlns:a16="http://schemas.microsoft.com/office/drawing/2014/main" id="{970B930B-FE98-83FC-F7BE-98B4A438DCD6}"/>
              </a:ext>
            </a:extLst>
          </p:cNvPr>
          <p:cNvSpPr/>
          <p:nvPr/>
        </p:nvSpPr>
        <p:spPr>
          <a:xfrm>
            <a:off x="7389655" y="48505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35118EF4-4E5B-B4AA-F5C1-169A8AAE7F13}"/>
              </a:ext>
            </a:extLst>
          </p:cNvPr>
          <p:cNvSpPr/>
          <p:nvPr/>
        </p:nvSpPr>
        <p:spPr>
          <a:xfrm>
            <a:off x="9137510" y="40865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BFC432A3-1276-279E-901E-64FF86A3B22E}"/>
              </a:ext>
            </a:extLst>
          </p:cNvPr>
          <p:cNvSpPr/>
          <p:nvPr/>
        </p:nvSpPr>
        <p:spPr>
          <a:xfrm>
            <a:off x="7884447" y="45850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80024392-DE70-175E-A5CB-FC53FE2323F9}"/>
              </a:ext>
            </a:extLst>
          </p:cNvPr>
          <p:cNvCxnSpPr>
            <a:cxnSpLocks/>
            <a:stCxn id="62" idx="7"/>
            <a:endCxn id="61" idx="2"/>
          </p:cNvCxnSpPr>
          <p:nvPr/>
        </p:nvCxnSpPr>
        <p:spPr>
          <a:xfrm flipV="1">
            <a:off x="8033708" y="4161064"/>
            <a:ext cx="1103802" cy="445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0D308F15-53D9-D928-6CF5-B146D9B48C9D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6907081" y="4383980"/>
            <a:ext cx="1002975" cy="2229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9BF3FA17-6ACD-95DE-564A-2154848049FC}"/>
              </a:ext>
            </a:extLst>
          </p:cNvPr>
          <p:cNvCxnSpPr>
            <a:cxnSpLocks/>
            <a:stCxn id="11" idx="4"/>
            <a:endCxn id="60" idx="1"/>
          </p:cNvCxnSpPr>
          <p:nvPr/>
        </p:nvCxnSpPr>
        <p:spPr>
          <a:xfrm>
            <a:off x="6640819" y="4596686"/>
            <a:ext cx="774445" cy="275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1D9A81FB-6EB7-B204-C996-5AB70EC23060}"/>
              </a:ext>
            </a:extLst>
          </p:cNvPr>
          <p:cNvCxnSpPr>
            <a:cxnSpLocks/>
            <a:stCxn id="60" idx="7"/>
            <a:endCxn id="62" idx="3"/>
          </p:cNvCxnSpPr>
          <p:nvPr/>
        </p:nvCxnSpPr>
        <p:spPr>
          <a:xfrm flipV="1">
            <a:off x="7538916" y="4712237"/>
            <a:ext cx="371140" cy="1601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0E0F0DA8-ECB5-11A4-E941-04720DE98974}"/>
              </a:ext>
            </a:extLst>
          </p:cNvPr>
          <p:cNvSpPr/>
          <p:nvPr/>
        </p:nvSpPr>
        <p:spPr>
          <a:xfrm>
            <a:off x="7549616" y="10184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7FC40E4-5CDE-EB5E-8FCA-22AFEB929D78}"/>
              </a:ext>
            </a:extLst>
          </p:cNvPr>
          <p:cNvCxnSpPr>
            <a:cxnSpLocks/>
          </p:cNvCxnSpPr>
          <p:nvPr/>
        </p:nvCxnSpPr>
        <p:spPr>
          <a:xfrm flipH="1">
            <a:off x="6782317" y="1102511"/>
            <a:ext cx="748386" cy="1484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19E63E9B-A9AE-CD91-23CC-57DB966C701B}"/>
              </a:ext>
            </a:extLst>
          </p:cNvPr>
          <p:cNvCxnSpPr>
            <a:cxnSpLocks/>
            <a:endCxn id="76" idx="5"/>
          </p:cNvCxnSpPr>
          <p:nvPr/>
        </p:nvCxnSpPr>
        <p:spPr>
          <a:xfrm flipH="1" flipV="1">
            <a:off x="7698877" y="1145593"/>
            <a:ext cx="468760" cy="12261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5069819F-F5A1-1D33-5A27-9A38FBA3D420}"/>
              </a:ext>
            </a:extLst>
          </p:cNvPr>
          <p:cNvCxnSpPr>
            <a:cxnSpLocks/>
            <a:stCxn id="17" idx="1"/>
            <a:endCxn id="76" idx="5"/>
          </p:cNvCxnSpPr>
          <p:nvPr/>
        </p:nvCxnSpPr>
        <p:spPr>
          <a:xfrm flipH="1" flipV="1">
            <a:off x="7698877" y="1145593"/>
            <a:ext cx="1494285" cy="4747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DAF80012-F9D7-08CB-3E86-134DB5E00FF1}"/>
              </a:ext>
            </a:extLst>
          </p:cNvPr>
          <p:cNvSpPr/>
          <p:nvPr/>
        </p:nvSpPr>
        <p:spPr>
          <a:xfrm>
            <a:off x="6607447" y="11764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ABEC9D98-DA4E-0336-3DA3-89D414932E3C}"/>
              </a:ext>
            </a:extLst>
          </p:cNvPr>
          <p:cNvCxnSpPr>
            <a:cxnSpLocks/>
            <a:stCxn id="88" idx="0"/>
          </p:cNvCxnSpPr>
          <p:nvPr/>
        </p:nvCxnSpPr>
        <p:spPr>
          <a:xfrm flipV="1">
            <a:off x="6694882" y="568959"/>
            <a:ext cx="41951" cy="6074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>
            <a:extLst>
              <a:ext uri="{FF2B5EF4-FFF2-40B4-BE49-F238E27FC236}">
                <a16:creationId xmlns:a16="http://schemas.microsoft.com/office/drawing/2014/main" id="{BE736194-A8D5-8BBE-6A2F-EACC23FF8720}"/>
              </a:ext>
            </a:extLst>
          </p:cNvPr>
          <p:cNvCxnSpPr>
            <a:cxnSpLocks/>
            <a:stCxn id="88" idx="1"/>
          </p:cNvCxnSpPr>
          <p:nvPr/>
        </p:nvCxnSpPr>
        <p:spPr>
          <a:xfrm flipH="1" flipV="1">
            <a:off x="5691116" y="621033"/>
            <a:ext cx="941940" cy="5772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06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4558" y="197346"/>
            <a:ext cx="4228630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711-718 : … Au nord de l’Espagne, naissance du royaume chrétien des Asturies qui résiste aux envahisseurs</a:t>
            </a:r>
          </a:p>
          <a:p>
            <a:endParaRPr lang="fr-FR" dirty="0"/>
          </a:p>
          <a:p>
            <a:r>
              <a:rPr lang="fr-FR" dirty="0"/>
              <a:t>712-15 : Pendant la conquête musulmane…</a:t>
            </a:r>
          </a:p>
          <a:p>
            <a:r>
              <a:rPr lang="fr-FR" dirty="0"/>
              <a:t>Une partie des nobles wisigoths</a:t>
            </a:r>
          </a:p>
          <a:p>
            <a:r>
              <a:rPr lang="fr-FR" dirty="0"/>
              <a:t>Se réfugient au nord… </a:t>
            </a:r>
          </a:p>
          <a:p>
            <a:endParaRPr lang="fr-FR" dirty="0"/>
          </a:p>
          <a:p>
            <a:r>
              <a:rPr lang="fr-FR" u="sng" dirty="0"/>
              <a:t>718 : Le Wisigoth Pélage</a:t>
            </a:r>
          </a:p>
          <a:p>
            <a:r>
              <a:rPr lang="fr-FR" u="sng" dirty="0"/>
              <a:t>Fonde le royaume chrétien des Asturies</a:t>
            </a:r>
          </a:p>
          <a:p>
            <a:r>
              <a:rPr lang="fr-FR" dirty="0"/>
              <a:t>Protégé par les Monts Cantabriques</a:t>
            </a:r>
            <a:endParaRPr lang="fr-FR" u="sng" dirty="0"/>
          </a:p>
          <a:p>
            <a:r>
              <a:rPr lang="fr-FR" dirty="0"/>
              <a:t>Capitale, Oviedo en 761</a:t>
            </a:r>
          </a:p>
          <a:p>
            <a:endParaRPr lang="fr-FR" dirty="0"/>
          </a:p>
          <a:p>
            <a:r>
              <a:rPr lang="fr-FR" dirty="0"/>
              <a:t>*722 : Victoire des Asturiens à </a:t>
            </a:r>
            <a:r>
              <a:rPr lang="fr-FR" dirty="0" err="1"/>
              <a:t>Covadonga</a:t>
            </a:r>
            <a:r>
              <a:rPr lang="fr-FR" dirty="0"/>
              <a:t>  1</a:t>
            </a:r>
            <a:r>
              <a:rPr lang="fr-FR" baseline="30000" dirty="0"/>
              <a:t>ère</a:t>
            </a:r>
            <a:r>
              <a:rPr lang="fr-FR" dirty="0"/>
              <a:t> victoire chrétienne</a:t>
            </a:r>
          </a:p>
          <a:p>
            <a:endParaRPr lang="fr-FR" dirty="0"/>
          </a:p>
          <a:p>
            <a:r>
              <a:rPr lang="fr-FR" dirty="0"/>
              <a:t>720 : Au nord</a:t>
            </a:r>
          </a:p>
          <a:p>
            <a:r>
              <a:rPr lang="fr-FR" dirty="0"/>
              <a:t>Après la conquête de l’Espagne</a:t>
            </a:r>
          </a:p>
          <a:p>
            <a:r>
              <a:rPr lang="fr-FR" dirty="0"/>
              <a:t>Les Arabo-berbères menacent le royaume des Francs…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964565-E849-4B19-93A1-F5A72953C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A0C08FF-24FF-499B-80B5-AC5D693AFF68}" type="slidenum">
              <a:rPr lang="fr-FR" smtClean="0"/>
              <a:t>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1B25DA-72B5-4EFE-9E4C-17D1E987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1" t="3679" b="65381"/>
          <a:stretch/>
        </p:blipFill>
        <p:spPr>
          <a:xfrm rot="16200000">
            <a:off x="4989675" y="-306294"/>
            <a:ext cx="6584949" cy="7470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76E7C064-00EB-4E4E-A7E2-2AD12A8FC0B6}"/>
              </a:ext>
            </a:extLst>
          </p:cNvPr>
          <p:cNvSpPr/>
          <p:nvPr/>
        </p:nvSpPr>
        <p:spPr>
          <a:xfrm>
            <a:off x="6983536" y="472059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4EEBBEE-6B3A-406A-82C7-F6EAAB60D238}"/>
              </a:ext>
            </a:extLst>
          </p:cNvPr>
          <p:cNvSpPr/>
          <p:nvPr/>
        </p:nvSpPr>
        <p:spPr>
          <a:xfrm>
            <a:off x="4212717" y="362629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9E3DCDF-B7AF-5E99-16A6-BDD99BDE3174}"/>
              </a:ext>
            </a:extLst>
          </p:cNvPr>
          <p:cNvSpPr/>
          <p:nvPr/>
        </p:nvSpPr>
        <p:spPr>
          <a:xfrm>
            <a:off x="6649398" y="419985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61E0114-8DD5-2C0C-CF60-E32B45E547B6}"/>
              </a:ext>
            </a:extLst>
          </p:cNvPr>
          <p:cNvSpPr/>
          <p:nvPr/>
        </p:nvSpPr>
        <p:spPr>
          <a:xfrm>
            <a:off x="2574354" y="3280026"/>
            <a:ext cx="174870" cy="148974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C6493F12-7364-B8FC-73C4-78330DB979BA}"/>
              </a:ext>
            </a:extLst>
          </p:cNvPr>
          <p:cNvSpPr/>
          <p:nvPr/>
        </p:nvSpPr>
        <p:spPr>
          <a:xfrm>
            <a:off x="6465949" y="231052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7ECC5042-6983-5DF7-1A89-25F37B33F0B4}"/>
              </a:ext>
            </a:extLst>
          </p:cNvPr>
          <p:cNvSpPr/>
          <p:nvPr/>
        </p:nvSpPr>
        <p:spPr>
          <a:xfrm>
            <a:off x="7564525" y="272481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E918737-68E5-F666-C2CB-22E14F4C9F24}"/>
              </a:ext>
            </a:extLst>
          </p:cNvPr>
          <p:cNvSpPr/>
          <p:nvPr/>
        </p:nvSpPr>
        <p:spPr>
          <a:xfrm>
            <a:off x="6553384" y="444771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18E6550-A069-E8BC-8378-FDEE31C36DD0}"/>
              </a:ext>
            </a:extLst>
          </p:cNvPr>
          <p:cNvSpPr/>
          <p:nvPr/>
        </p:nvSpPr>
        <p:spPr>
          <a:xfrm>
            <a:off x="6671086" y="538061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A799789-D1F7-90A9-3844-E1E6D5DA7FA2}"/>
              </a:ext>
            </a:extLst>
          </p:cNvPr>
          <p:cNvSpPr/>
          <p:nvPr/>
        </p:nvSpPr>
        <p:spPr>
          <a:xfrm>
            <a:off x="6808666" y="5587399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E4D75F02-029F-21CB-4C71-310532FBA03B}"/>
              </a:ext>
            </a:extLst>
          </p:cNvPr>
          <p:cNvSpPr/>
          <p:nvPr/>
        </p:nvSpPr>
        <p:spPr>
          <a:xfrm>
            <a:off x="6328127" y="353331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56513F71-FC14-E089-BE66-DDD9FCA121AB}"/>
              </a:ext>
            </a:extLst>
          </p:cNvPr>
          <p:cNvSpPr/>
          <p:nvPr/>
        </p:nvSpPr>
        <p:spPr>
          <a:xfrm>
            <a:off x="7389655" y="403390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E4EE3AA9-D96B-603E-B056-E8F45838457F}"/>
              </a:ext>
            </a:extLst>
          </p:cNvPr>
          <p:cNvSpPr/>
          <p:nvPr/>
        </p:nvSpPr>
        <p:spPr>
          <a:xfrm>
            <a:off x="9167553" y="1598494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4C8FB93-06EC-72A4-C554-AAAED335F582}"/>
              </a:ext>
            </a:extLst>
          </p:cNvPr>
          <p:cNvSpPr/>
          <p:nvPr/>
        </p:nvSpPr>
        <p:spPr>
          <a:xfrm>
            <a:off x="10930093" y="1163258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CBAE941A-C9D6-5F95-0205-37C0CBF1BC53}"/>
              </a:ext>
            </a:extLst>
          </p:cNvPr>
          <p:cNvSpPr/>
          <p:nvPr/>
        </p:nvSpPr>
        <p:spPr>
          <a:xfrm>
            <a:off x="8769988" y="77686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E0EF887E-DB95-D13A-0A13-46D2E7AA3B82}"/>
              </a:ext>
            </a:extLst>
          </p:cNvPr>
          <p:cNvCxnSpPr>
            <a:cxnSpLocks/>
            <a:stCxn id="58" idx="0"/>
          </p:cNvCxnSpPr>
          <p:nvPr/>
        </p:nvCxnSpPr>
        <p:spPr>
          <a:xfrm flipH="1" flipV="1">
            <a:off x="6671086" y="4596686"/>
            <a:ext cx="87435" cy="783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92A86618-36B6-95D0-C3E2-AE3B2F7A6F12}"/>
              </a:ext>
            </a:extLst>
          </p:cNvPr>
          <p:cNvCxnSpPr>
            <a:cxnSpLocks/>
            <a:stCxn id="57" idx="0"/>
            <a:endCxn id="60" idx="4"/>
          </p:cNvCxnSpPr>
          <p:nvPr/>
        </p:nvCxnSpPr>
        <p:spPr>
          <a:xfrm flipH="1" flipV="1">
            <a:off x="6415562" y="3682286"/>
            <a:ext cx="225257" cy="7654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4B669C6E-D114-9EED-146F-6175F947037C}"/>
              </a:ext>
            </a:extLst>
          </p:cNvPr>
          <p:cNvCxnSpPr>
            <a:cxnSpLocks/>
            <a:endCxn id="55" idx="4"/>
          </p:cNvCxnSpPr>
          <p:nvPr/>
        </p:nvCxnSpPr>
        <p:spPr>
          <a:xfrm flipV="1">
            <a:off x="6415562" y="2459503"/>
            <a:ext cx="137822" cy="10738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F56A4B96-3B7A-DF57-9B97-E4DB17914162}"/>
              </a:ext>
            </a:extLst>
          </p:cNvPr>
          <p:cNvCxnSpPr>
            <a:cxnSpLocks/>
            <a:stCxn id="55" idx="5"/>
            <a:endCxn id="56" idx="1"/>
          </p:cNvCxnSpPr>
          <p:nvPr/>
        </p:nvCxnSpPr>
        <p:spPr>
          <a:xfrm>
            <a:off x="6615210" y="2437686"/>
            <a:ext cx="974924" cy="308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A4EECE40-FB82-C33D-E505-721B16F442A0}"/>
              </a:ext>
            </a:extLst>
          </p:cNvPr>
          <p:cNvCxnSpPr>
            <a:cxnSpLocks/>
            <a:stCxn id="56" idx="7"/>
            <a:endCxn id="62" idx="2"/>
          </p:cNvCxnSpPr>
          <p:nvPr/>
        </p:nvCxnSpPr>
        <p:spPr>
          <a:xfrm flipV="1">
            <a:off x="7713786" y="1672981"/>
            <a:ext cx="1453767" cy="10736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D7242A10-6128-526A-F580-59CDD79DB50D}"/>
              </a:ext>
            </a:extLst>
          </p:cNvPr>
          <p:cNvCxnSpPr>
            <a:cxnSpLocks/>
            <a:stCxn id="57" idx="1"/>
            <a:endCxn id="61" idx="3"/>
          </p:cNvCxnSpPr>
          <p:nvPr/>
        </p:nvCxnSpPr>
        <p:spPr>
          <a:xfrm flipV="1">
            <a:off x="6578993" y="4161064"/>
            <a:ext cx="836271" cy="3084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14848672-8B4F-DE41-0E52-FE6DFD4F3723}"/>
              </a:ext>
            </a:extLst>
          </p:cNvPr>
          <p:cNvCxnSpPr>
            <a:cxnSpLocks/>
            <a:stCxn id="61" idx="7"/>
            <a:endCxn id="56" idx="5"/>
          </p:cNvCxnSpPr>
          <p:nvPr/>
        </p:nvCxnSpPr>
        <p:spPr>
          <a:xfrm flipV="1">
            <a:off x="7538916" y="2851973"/>
            <a:ext cx="174870" cy="12037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8620C19F-B0B1-E6CF-6D9E-853FD159D546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6756708" y="1303610"/>
            <a:ext cx="895252" cy="14212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39418B07-8FA6-1615-4F8D-BC9FCC0CF9B3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8903568" y="925834"/>
            <a:ext cx="351420" cy="6726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BB63D74E-4EED-1685-9BDF-06E6D8AE0D33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10532205" y="1312232"/>
            <a:ext cx="485323" cy="4352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6A1119C5-C5C0-C2EE-BCD7-9B8C90D59256}"/>
              </a:ext>
            </a:extLst>
          </p:cNvPr>
          <p:cNvCxnSpPr>
            <a:cxnSpLocks/>
            <a:stCxn id="62" idx="7"/>
          </p:cNvCxnSpPr>
          <p:nvPr/>
        </p:nvCxnSpPr>
        <p:spPr>
          <a:xfrm>
            <a:off x="9316814" y="1620311"/>
            <a:ext cx="1215391" cy="1271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>
            <a:extLst>
              <a:ext uri="{FF2B5EF4-FFF2-40B4-BE49-F238E27FC236}">
                <a16:creationId xmlns:a16="http://schemas.microsoft.com/office/drawing/2014/main" id="{686D2C66-92B1-1B0B-C2EC-D59E9DE2513A}"/>
              </a:ext>
            </a:extLst>
          </p:cNvPr>
          <p:cNvSpPr/>
          <p:nvPr/>
        </p:nvSpPr>
        <p:spPr>
          <a:xfrm>
            <a:off x="7389655" y="4850582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DCE25EE7-9866-2A95-A7E9-47C80A44ACDE}"/>
              </a:ext>
            </a:extLst>
          </p:cNvPr>
          <p:cNvSpPr/>
          <p:nvPr/>
        </p:nvSpPr>
        <p:spPr>
          <a:xfrm>
            <a:off x="9137510" y="4086577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4EECC96E-7635-493D-D840-BF4468F29551}"/>
              </a:ext>
            </a:extLst>
          </p:cNvPr>
          <p:cNvSpPr/>
          <p:nvPr/>
        </p:nvSpPr>
        <p:spPr>
          <a:xfrm>
            <a:off x="7884447" y="4585080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541C32D2-D393-F08C-5751-1C0B3A891861}"/>
              </a:ext>
            </a:extLst>
          </p:cNvPr>
          <p:cNvCxnSpPr>
            <a:cxnSpLocks/>
            <a:stCxn id="78" idx="7"/>
            <a:endCxn id="77" idx="2"/>
          </p:cNvCxnSpPr>
          <p:nvPr/>
        </p:nvCxnSpPr>
        <p:spPr>
          <a:xfrm flipV="1">
            <a:off x="8033708" y="4161064"/>
            <a:ext cx="1103802" cy="4458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AB53B6EB-2874-451C-A0D6-8BF6E3F5D5D1}"/>
              </a:ext>
            </a:extLst>
          </p:cNvPr>
          <p:cNvCxnSpPr>
            <a:cxnSpLocks/>
            <a:endCxn id="78" idx="1"/>
          </p:cNvCxnSpPr>
          <p:nvPr/>
        </p:nvCxnSpPr>
        <p:spPr>
          <a:xfrm>
            <a:off x="6907081" y="4383980"/>
            <a:ext cx="1002975" cy="2229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>
            <a:extLst>
              <a:ext uri="{FF2B5EF4-FFF2-40B4-BE49-F238E27FC236}">
                <a16:creationId xmlns:a16="http://schemas.microsoft.com/office/drawing/2014/main" id="{E86CD295-0BA2-2A61-A60D-E7692D76BD80}"/>
              </a:ext>
            </a:extLst>
          </p:cNvPr>
          <p:cNvCxnSpPr>
            <a:cxnSpLocks/>
            <a:stCxn id="57" idx="4"/>
            <a:endCxn id="76" idx="1"/>
          </p:cNvCxnSpPr>
          <p:nvPr/>
        </p:nvCxnSpPr>
        <p:spPr>
          <a:xfrm>
            <a:off x="6640819" y="4596686"/>
            <a:ext cx="774445" cy="2757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AAE3FDA6-01C3-6DB7-97D2-07849EDA4E8D}"/>
              </a:ext>
            </a:extLst>
          </p:cNvPr>
          <p:cNvCxnSpPr>
            <a:cxnSpLocks/>
            <a:stCxn id="76" idx="7"/>
            <a:endCxn id="78" idx="3"/>
          </p:cNvCxnSpPr>
          <p:nvPr/>
        </p:nvCxnSpPr>
        <p:spPr>
          <a:xfrm flipV="1">
            <a:off x="7538916" y="4712237"/>
            <a:ext cx="371140" cy="1601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>
            <a:extLst>
              <a:ext uri="{FF2B5EF4-FFF2-40B4-BE49-F238E27FC236}">
                <a16:creationId xmlns:a16="http://schemas.microsoft.com/office/drawing/2014/main" id="{28CE723E-DD1D-700E-9E9A-8B53470D2A9C}"/>
              </a:ext>
            </a:extLst>
          </p:cNvPr>
          <p:cNvSpPr/>
          <p:nvPr/>
        </p:nvSpPr>
        <p:spPr>
          <a:xfrm>
            <a:off x="7549616" y="101843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507AC834-068F-F9EC-A79A-F66D6FAA986E}"/>
              </a:ext>
            </a:extLst>
          </p:cNvPr>
          <p:cNvCxnSpPr>
            <a:cxnSpLocks/>
          </p:cNvCxnSpPr>
          <p:nvPr/>
        </p:nvCxnSpPr>
        <p:spPr>
          <a:xfrm flipH="1">
            <a:off x="6782317" y="1102511"/>
            <a:ext cx="748386" cy="14842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FEDA86C8-0584-151C-8A76-00D49DC4B6E9}"/>
              </a:ext>
            </a:extLst>
          </p:cNvPr>
          <p:cNvCxnSpPr>
            <a:cxnSpLocks/>
            <a:endCxn id="83" idx="5"/>
          </p:cNvCxnSpPr>
          <p:nvPr/>
        </p:nvCxnSpPr>
        <p:spPr>
          <a:xfrm flipH="1" flipV="1">
            <a:off x="7698877" y="1145593"/>
            <a:ext cx="468760" cy="12261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>
            <a:extLst>
              <a:ext uri="{FF2B5EF4-FFF2-40B4-BE49-F238E27FC236}">
                <a16:creationId xmlns:a16="http://schemas.microsoft.com/office/drawing/2014/main" id="{CB2896A7-BB2C-588F-B789-1079291E7F38}"/>
              </a:ext>
            </a:extLst>
          </p:cNvPr>
          <p:cNvCxnSpPr>
            <a:cxnSpLocks/>
            <a:stCxn id="62" idx="1"/>
            <a:endCxn id="83" idx="5"/>
          </p:cNvCxnSpPr>
          <p:nvPr/>
        </p:nvCxnSpPr>
        <p:spPr>
          <a:xfrm flipH="1" flipV="1">
            <a:off x="7698877" y="1145593"/>
            <a:ext cx="1494285" cy="4747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Ellipse 86">
            <a:extLst>
              <a:ext uri="{FF2B5EF4-FFF2-40B4-BE49-F238E27FC236}">
                <a16:creationId xmlns:a16="http://schemas.microsoft.com/office/drawing/2014/main" id="{FD13AE9F-6D52-EBB5-D5DF-34A631BCA024}"/>
              </a:ext>
            </a:extLst>
          </p:cNvPr>
          <p:cNvSpPr/>
          <p:nvPr/>
        </p:nvSpPr>
        <p:spPr>
          <a:xfrm>
            <a:off x="6607447" y="1176453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FF136E49-40B0-0987-5E49-B13434C7FFDE}"/>
              </a:ext>
            </a:extLst>
          </p:cNvPr>
          <p:cNvCxnSpPr>
            <a:cxnSpLocks/>
            <a:stCxn id="87" idx="0"/>
          </p:cNvCxnSpPr>
          <p:nvPr/>
        </p:nvCxnSpPr>
        <p:spPr>
          <a:xfrm flipV="1">
            <a:off x="6694882" y="568959"/>
            <a:ext cx="41951" cy="6074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6322D649-41BC-AB02-70E3-0F21C66D4969}"/>
              </a:ext>
            </a:extLst>
          </p:cNvPr>
          <p:cNvCxnSpPr>
            <a:cxnSpLocks/>
            <a:stCxn id="87" idx="1"/>
          </p:cNvCxnSpPr>
          <p:nvPr/>
        </p:nvCxnSpPr>
        <p:spPr>
          <a:xfrm flipH="1" flipV="1">
            <a:off x="5691116" y="621033"/>
            <a:ext cx="941940" cy="5772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620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F66328-24FD-4DD6-864B-57DEDA12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9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E56D71-B8D7-4D73-9099-1F1311F9EEDE}"/>
              </a:ext>
            </a:extLst>
          </p:cNvPr>
          <p:cNvSpPr/>
          <p:nvPr/>
        </p:nvSpPr>
        <p:spPr>
          <a:xfrm>
            <a:off x="182880" y="244823"/>
            <a:ext cx="5913120" cy="45243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dirty="0"/>
              <a:t>720-759 : Dans le royaume des Francs, Charles Martel et Pépin le Bref repoussent l’invasion arabe au sud des Pyrénées</a:t>
            </a:r>
          </a:p>
          <a:p>
            <a:endParaRPr lang="fr-FR" dirty="0"/>
          </a:p>
          <a:p>
            <a:r>
              <a:rPr lang="fr-FR" dirty="0"/>
              <a:t>*720 : Les </a:t>
            </a:r>
            <a:r>
              <a:rPr lang="fr-FR" i="1" dirty="0"/>
              <a:t>Arabes</a:t>
            </a:r>
            <a:r>
              <a:rPr lang="fr-FR" dirty="0"/>
              <a:t> traversent les Pyrénées</a:t>
            </a:r>
          </a:p>
          <a:p>
            <a:endParaRPr lang="fr-FR" dirty="0"/>
          </a:p>
          <a:p>
            <a:r>
              <a:rPr lang="fr-FR" dirty="0"/>
              <a:t>*Deux directions…</a:t>
            </a:r>
          </a:p>
          <a:p>
            <a:endParaRPr lang="fr-FR" dirty="0"/>
          </a:p>
          <a:p>
            <a:r>
              <a:rPr lang="fr-FR" dirty="0"/>
              <a:t>a) 720-25 : A partir de Gérone</a:t>
            </a:r>
          </a:p>
          <a:p>
            <a:r>
              <a:rPr lang="fr-FR" dirty="0"/>
              <a:t>Ils s’emparent de Narbonne et de Nîmes ; Et…</a:t>
            </a:r>
          </a:p>
          <a:p>
            <a:endParaRPr lang="fr-FR" dirty="0"/>
          </a:p>
          <a:p>
            <a:r>
              <a:rPr lang="fr-FR" dirty="0"/>
              <a:t>*735 : A partir de Nîmes…</a:t>
            </a:r>
          </a:p>
          <a:p>
            <a:r>
              <a:rPr lang="fr-FR" dirty="0"/>
              <a:t>Ils s’emparent d’Arles et d’Avignon</a:t>
            </a:r>
          </a:p>
          <a:p>
            <a:endParaRPr lang="fr-FR" dirty="0"/>
          </a:p>
          <a:p>
            <a:r>
              <a:rPr lang="fr-FR" dirty="0"/>
              <a:t>b) 731 : A partir de Pampelune</a:t>
            </a:r>
          </a:p>
          <a:p>
            <a:r>
              <a:rPr lang="fr-FR" dirty="0"/>
              <a:t>Ils s’emparent de Bordeaux et se dirigent vers le nord…</a:t>
            </a:r>
          </a:p>
        </p:txBody>
      </p:sp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27535432-A4CE-4C38-A2DE-63822555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42" y="136525"/>
            <a:ext cx="5851555" cy="65849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1A8C541C-BBD2-47C5-B167-FB4EDC5B770E}"/>
              </a:ext>
            </a:extLst>
          </p:cNvPr>
          <p:cNvSpPr/>
          <p:nvPr/>
        </p:nvSpPr>
        <p:spPr>
          <a:xfrm>
            <a:off x="9312736" y="441184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35E4474-13F3-46D8-84EC-835FE0FC148A}"/>
              </a:ext>
            </a:extLst>
          </p:cNvPr>
          <p:cNvSpPr/>
          <p:nvPr/>
        </p:nvSpPr>
        <p:spPr>
          <a:xfrm>
            <a:off x="8867483" y="479118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9A5119A-3FF1-4874-A440-4D02F539A7BA}"/>
              </a:ext>
            </a:extLst>
          </p:cNvPr>
          <p:cNvSpPr/>
          <p:nvPr/>
        </p:nvSpPr>
        <p:spPr>
          <a:xfrm>
            <a:off x="7232144" y="4961724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FAB4940-23C3-4EF8-A8A0-71148D77298E}"/>
              </a:ext>
            </a:extLst>
          </p:cNvPr>
          <p:cNvSpPr/>
          <p:nvPr/>
        </p:nvSpPr>
        <p:spPr>
          <a:xfrm>
            <a:off x="8776022" y="5312907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8A1DBD2-EF72-730B-8816-FB62E0BCEF04}"/>
              </a:ext>
            </a:extLst>
          </p:cNvPr>
          <p:cNvSpPr/>
          <p:nvPr/>
        </p:nvSpPr>
        <p:spPr>
          <a:xfrm>
            <a:off x="9688175" y="971746"/>
            <a:ext cx="174870" cy="14897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B2F9D9D-1BF2-B20D-51D4-68069DFF3E60}"/>
              </a:ext>
            </a:extLst>
          </p:cNvPr>
          <p:cNvSpPr/>
          <p:nvPr/>
        </p:nvSpPr>
        <p:spPr>
          <a:xfrm>
            <a:off x="7642961" y="399431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FE35186-2207-9740-EBFC-80EDD171D6B9}"/>
              </a:ext>
            </a:extLst>
          </p:cNvPr>
          <p:cNvSpPr/>
          <p:nvPr/>
        </p:nvSpPr>
        <p:spPr>
          <a:xfrm>
            <a:off x="9497913" y="4437136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1E1781C-FA89-69FC-115F-84EAC96E792C}"/>
              </a:ext>
            </a:extLst>
          </p:cNvPr>
          <p:cNvSpPr/>
          <p:nvPr/>
        </p:nvSpPr>
        <p:spPr>
          <a:xfrm>
            <a:off x="9584044" y="4667502"/>
            <a:ext cx="174870" cy="148974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2115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4326</TotalTime>
  <Words>960</Words>
  <Application>Microsoft Office PowerPoint</Application>
  <PresentationFormat>Grand écran</PresentationFormat>
  <Paragraphs>130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Calibri Light</vt:lpstr>
      <vt:lpstr>Thème Office</vt:lpstr>
      <vt:lpstr>Les Amis de Saint-Jacques  Histoire médiévale de l’Espagne  Jeudi 7 novembre 2024 (1)  711-1150 : En Afrique du Nord et en Espagne Califat de Cordoue, Empires berbères  Début de la Reconquista chrétienne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Université Populaire du Pays salonais Histoire médiévale de l’Europe  Mercredi 15 novembre 2023 (1/4)  4ème période : 962-1212 Le Saint-Empire germanique domine l’Europe L’Europe se divise en monarchies  711-1147 : En Afrique du Nord et en Espagne, Califat de Cordoue, Empires berbères et Reconquista chrétienne (1)  </dc:title>
  <dc:creator>Christophe JENTA</dc:creator>
  <cp:lastModifiedBy>Christophe JENTA</cp:lastModifiedBy>
  <cp:revision>23</cp:revision>
  <dcterms:created xsi:type="dcterms:W3CDTF">2024-01-20T10:32:04Z</dcterms:created>
  <dcterms:modified xsi:type="dcterms:W3CDTF">2025-12-03T15:03:44Z</dcterms:modified>
</cp:coreProperties>
</file>