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455" r:id="rId2"/>
    <p:sldId id="8456" r:id="rId3"/>
    <p:sldId id="8457" r:id="rId4"/>
    <p:sldId id="8458" r:id="rId5"/>
    <p:sldId id="8459" r:id="rId6"/>
    <p:sldId id="8465" r:id="rId7"/>
    <p:sldId id="8454" r:id="rId8"/>
    <p:sldId id="8469" r:id="rId9"/>
    <p:sldId id="8429" r:id="rId10"/>
    <p:sldId id="4215" r:id="rId11"/>
    <p:sldId id="4219" r:id="rId12"/>
    <p:sldId id="8446" r:id="rId13"/>
    <p:sldId id="8471" r:id="rId14"/>
    <p:sldId id="8401" r:id="rId15"/>
    <p:sldId id="4217" r:id="rId16"/>
    <p:sldId id="4295" r:id="rId17"/>
    <p:sldId id="8416" r:id="rId18"/>
    <p:sldId id="4369" r:id="rId19"/>
    <p:sldId id="843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F7F7F"/>
    <a:srgbClr val="D8EEC0"/>
    <a:srgbClr val="4472C4"/>
    <a:srgbClr val="FF7C80"/>
    <a:srgbClr val="8FAADC"/>
    <a:srgbClr val="FFD966"/>
    <a:srgbClr val="FFDD71"/>
    <a:srgbClr val="FFEF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F02A8-4799-4E0E-AB0A-50B04A7FF623}" v="2" dt="2025-12-01T06:43:1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84758" autoAdjust="0"/>
  </p:normalViewPr>
  <p:slideViewPr>
    <p:cSldViewPr snapToGrid="0">
      <p:cViewPr varScale="1">
        <p:scale>
          <a:sx n="63" d="100"/>
          <a:sy n="63" d="100"/>
        </p:scale>
        <p:origin x="8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904B13E8-5561-4C71-BC7C-B64964A84905}"/>
    <pc:docChg chg="undo redo custSel addSld delSld modSld sldOrd">
      <pc:chgData name="Christophe JENTA" userId="8d1209f4831e9c53" providerId="LiveId" clId="{904B13E8-5561-4C71-BC7C-B64964A84905}" dt="2025-12-01T06:49:38.605" v="33114" actId="20577"/>
      <pc:docMkLst>
        <pc:docMk/>
      </pc:docMkLst>
      <pc:sldChg chg="addSp delSp modSp add mod">
        <pc:chgData name="Christophe JENTA" userId="8d1209f4831e9c53" providerId="LiveId" clId="{904B13E8-5561-4C71-BC7C-B64964A84905}" dt="2025-11-05T10:19:05.099" v="31587" actId="20577"/>
        <pc:sldMkLst>
          <pc:docMk/>
          <pc:sldMk cId="2592800484" sldId="260"/>
        </pc:sldMkLst>
        <pc:spChg chg="mod">
          <ac:chgData name="Christophe JENTA" userId="8d1209f4831e9c53" providerId="LiveId" clId="{904B13E8-5561-4C71-BC7C-B64964A84905}" dt="2025-11-05T10:19:05.099" v="31587" actId="20577"/>
          <ac:spMkLst>
            <pc:docMk/>
            <pc:sldMk cId="2592800484" sldId="260"/>
            <ac:spMk id="5" creationId="{4B383D5B-5E34-4358-AB93-57DDF23DC143}"/>
          </ac:spMkLst>
        </pc:spChg>
      </pc:sldChg>
      <pc:sldChg chg="addSp modSp mod">
        <pc:chgData name="Christophe JENTA" userId="8d1209f4831e9c53" providerId="LiveId" clId="{904B13E8-5561-4C71-BC7C-B64964A84905}" dt="2025-11-05T10:22:34.920" v="31639" actId="5793"/>
        <pc:sldMkLst>
          <pc:docMk/>
          <pc:sldMk cId="1375982794" sldId="263"/>
        </pc:sldMkLst>
        <pc:spChg chg="mod">
          <ac:chgData name="Christophe JENTA" userId="8d1209f4831e9c53" providerId="LiveId" clId="{904B13E8-5561-4C71-BC7C-B64964A84905}" dt="2025-11-05T10:22:34.920" v="31639" actId="5793"/>
          <ac:spMkLst>
            <pc:docMk/>
            <pc:sldMk cId="1375982794" sldId="263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0:15:28.714" v="25527" actId="20577"/>
          <ac:spMkLst>
            <pc:docMk/>
            <pc:sldMk cId="1375982794" sldId="263"/>
            <ac:spMk id="13" creationId="{53DEA476-FB73-01D9-4F67-9CDA9B0340D0}"/>
          </ac:spMkLst>
        </pc:spChg>
      </pc:sldChg>
      <pc:sldChg chg="addSp delSp modSp mod">
        <pc:chgData name="Christophe JENTA" userId="8d1209f4831e9c53" providerId="LiveId" clId="{904B13E8-5561-4C71-BC7C-B64964A84905}" dt="2025-11-05T10:23:38.205" v="31663" actId="20577"/>
        <pc:sldMkLst>
          <pc:docMk/>
          <pc:sldMk cId="1657737628" sldId="266"/>
        </pc:sldMkLst>
        <pc:spChg chg="mod">
          <ac:chgData name="Christophe JENTA" userId="8d1209f4831e9c53" providerId="LiveId" clId="{904B13E8-5561-4C71-BC7C-B64964A84905}" dt="2025-11-05T10:23:38.205" v="31663" actId="20577"/>
          <ac:spMkLst>
            <pc:docMk/>
            <pc:sldMk cId="1657737628" sldId="266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4T10:21:54.560" v="25648" actId="21"/>
        <pc:sldMkLst>
          <pc:docMk/>
          <pc:sldMk cId="1920580924" sldId="267"/>
        </pc:sldMkLst>
        <pc:spChg chg="mod">
          <ac:chgData name="Christophe JENTA" userId="8d1209f4831e9c53" providerId="LiveId" clId="{904B13E8-5561-4C71-BC7C-B64964A84905}" dt="2025-11-04T10:21:54.560" v="25648" actId="21"/>
          <ac:spMkLst>
            <pc:docMk/>
            <pc:sldMk cId="1920580924" sldId="267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4T10:22:07.018" v="25652" actId="20577"/>
        <pc:sldMkLst>
          <pc:docMk/>
          <pc:sldMk cId="2763082892" sldId="268"/>
        </pc:sldMkLst>
        <pc:spChg chg="mod">
          <ac:chgData name="Christophe JENTA" userId="8d1209f4831e9c53" providerId="LiveId" clId="{904B13E8-5561-4C71-BC7C-B64964A84905}" dt="2025-11-04T10:22:07.018" v="25652" actId="20577"/>
          <ac:spMkLst>
            <pc:docMk/>
            <pc:sldMk cId="2763082892" sldId="268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5T10:35:01.125" v="31827" actId="20577"/>
        <pc:sldMkLst>
          <pc:docMk/>
          <pc:sldMk cId="86600745" sldId="269"/>
        </pc:sldMkLst>
        <pc:spChg chg="mod">
          <ac:chgData name="Christophe JENTA" userId="8d1209f4831e9c53" providerId="LiveId" clId="{904B13E8-5561-4C71-BC7C-B64964A84905}" dt="2025-11-05T10:35:01.125" v="31827" actId="20577"/>
          <ac:spMkLst>
            <pc:docMk/>
            <pc:sldMk cId="86600745" sldId="26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0:01:22.090" v="31084" actId="20577"/>
        <pc:sldMkLst>
          <pc:docMk/>
          <pc:sldMk cId="3389601584" sldId="3962"/>
        </pc:sldMkLst>
        <pc:spChg chg="mod">
          <ac:chgData name="Christophe JENTA" userId="8d1209f4831e9c53" providerId="LiveId" clId="{904B13E8-5561-4C71-BC7C-B64964A84905}" dt="2025-11-05T10:01:22.090" v="31084" actId="20577"/>
          <ac:spMkLst>
            <pc:docMk/>
            <pc:sldMk cId="3389601584" sldId="3962"/>
            <ac:spMk id="6" creationId="{AB847AE6-D22B-4E60-B078-7540A9E37F9E}"/>
          </ac:spMkLst>
        </pc:spChg>
        <pc:picChg chg="add mod">
          <ac:chgData name="Christophe JENTA" userId="8d1209f4831e9c53" providerId="LiveId" clId="{904B13E8-5561-4C71-BC7C-B64964A84905}" dt="2025-11-05T09:10:43.338" v="30274"/>
          <ac:picMkLst>
            <pc:docMk/>
            <pc:sldMk cId="3389601584" sldId="3962"/>
            <ac:picMk id="2" creationId="{EB941A3F-269B-434C-20E3-DE03D5F02928}"/>
          </ac:picMkLst>
        </pc:picChg>
      </pc:sldChg>
      <pc:sldChg chg="modSp mod">
        <pc:chgData name="Christophe JENTA" userId="8d1209f4831e9c53" providerId="LiveId" clId="{904B13E8-5561-4C71-BC7C-B64964A84905}" dt="2025-11-05T10:06:03.674" v="31197" actId="20577"/>
        <pc:sldMkLst>
          <pc:docMk/>
          <pc:sldMk cId="3625104979" sldId="3963"/>
        </pc:sldMkLst>
        <pc:spChg chg="mod">
          <ac:chgData name="Christophe JENTA" userId="8d1209f4831e9c53" providerId="LiveId" clId="{904B13E8-5561-4C71-BC7C-B64964A84905}" dt="2025-11-05T10:06:03.674" v="31197" actId="20577"/>
          <ac:spMkLst>
            <pc:docMk/>
            <pc:sldMk cId="3625104979" sldId="3963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4T14:18:10.502" v="28924" actId="1076"/>
        <pc:sldMkLst>
          <pc:docMk/>
          <pc:sldMk cId="1388879499" sldId="3966"/>
        </pc:sldMkLst>
        <pc:spChg chg="add mod">
          <ac:chgData name="Christophe JENTA" userId="8d1209f4831e9c53" providerId="LiveId" clId="{904B13E8-5561-4C71-BC7C-B64964A84905}" dt="2025-11-04T14:17:56.230" v="28922" actId="20577"/>
          <ac:spMkLst>
            <pc:docMk/>
            <pc:sldMk cId="1388879499" sldId="3966"/>
            <ac:spMk id="3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4:18:01.484" v="28923" actId="1076"/>
          <ac:spMkLst>
            <pc:docMk/>
            <pc:sldMk cId="1388879499" sldId="3966"/>
            <ac:spMk id="37" creationId="{F9AF27F8-C5F5-2C36-FDCE-3AA26A04D26A}"/>
          </ac:spMkLst>
        </pc:spChg>
        <pc:spChg chg="add mod">
          <ac:chgData name="Christophe JENTA" userId="8d1209f4831e9c53" providerId="LiveId" clId="{904B13E8-5561-4C71-BC7C-B64964A84905}" dt="2025-11-04T14:18:10.502" v="28924" actId="1076"/>
          <ac:spMkLst>
            <pc:docMk/>
            <pc:sldMk cId="1388879499" sldId="3966"/>
            <ac:spMk id="39" creationId="{84CCBA31-6C27-F659-CF4E-AEEC993E7B3D}"/>
          </ac:spMkLst>
        </pc:spChg>
        <pc:spChg chg="add mod">
          <ac:chgData name="Christophe JENTA" userId="8d1209f4831e9c53" providerId="LiveId" clId="{904B13E8-5561-4C71-BC7C-B64964A84905}" dt="2025-11-04T14:17:30.052" v="28916" actId="1076"/>
          <ac:spMkLst>
            <pc:docMk/>
            <pc:sldMk cId="1388879499" sldId="3966"/>
            <ac:spMk id="40" creationId="{26FA6F78-1986-30EE-A5F5-F8C6257546AE}"/>
          </ac:spMkLst>
        </pc:spChg>
        <pc:spChg chg="add mod">
          <ac:chgData name="Christophe JENTA" userId="8d1209f4831e9c53" providerId="LiveId" clId="{904B13E8-5561-4C71-BC7C-B64964A84905}" dt="2025-11-04T14:17:30.052" v="28916" actId="1076"/>
          <ac:spMkLst>
            <pc:docMk/>
            <pc:sldMk cId="1388879499" sldId="3966"/>
            <ac:spMk id="41" creationId="{ABA7047F-027D-9C36-805C-84D81C8AAD42}"/>
          </ac:spMkLst>
        </pc:spChg>
      </pc:sldChg>
      <pc:sldChg chg="addSp delSp modSp mod">
        <pc:chgData name="Christophe JENTA" userId="8d1209f4831e9c53" providerId="LiveId" clId="{904B13E8-5561-4C71-BC7C-B64964A84905}" dt="2025-11-05T09:10:53.797" v="30276"/>
        <pc:sldMkLst>
          <pc:docMk/>
          <pc:sldMk cId="974697998" sldId="3968"/>
        </pc:sldMkLst>
        <pc:picChg chg="add mod">
          <ac:chgData name="Christophe JENTA" userId="8d1209f4831e9c53" providerId="LiveId" clId="{904B13E8-5561-4C71-BC7C-B64964A84905}" dt="2025-11-05T09:10:53.797" v="30276"/>
          <ac:picMkLst>
            <pc:docMk/>
            <pc:sldMk cId="974697998" sldId="3968"/>
            <ac:picMk id="3" creationId="{03D014EF-0BCA-04AA-2ED0-1F6878F2B8F2}"/>
          </ac:picMkLst>
        </pc:picChg>
      </pc:sldChg>
      <pc:sldChg chg="modSp mod">
        <pc:chgData name="Christophe JENTA" userId="8d1209f4831e9c53" providerId="LiveId" clId="{904B13E8-5561-4C71-BC7C-B64964A84905}" dt="2025-11-05T10:36:51.850" v="31832" actId="20577"/>
        <pc:sldMkLst>
          <pc:docMk/>
          <pc:sldMk cId="930102699" sldId="4015"/>
        </pc:sldMkLst>
        <pc:spChg chg="mod">
          <ac:chgData name="Christophe JENTA" userId="8d1209f4831e9c53" providerId="LiveId" clId="{904B13E8-5561-4C71-BC7C-B64964A84905}" dt="2025-11-05T10:36:51.850" v="31832" actId="20577"/>
          <ac:spMkLst>
            <pc:docMk/>
            <pc:sldMk cId="930102699" sldId="4015"/>
            <ac:spMk id="6" creationId="{AB847AE6-D22B-4E60-B078-7540A9E37F9E}"/>
          </ac:spMkLst>
        </pc:spChg>
      </pc:sldChg>
      <pc:sldChg chg="addSp modSp mod">
        <pc:chgData name="Christophe JENTA" userId="8d1209f4831e9c53" providerId="LiveId" clId="{904B13E8-5561-4C71-BC7C-B64964A84905}" dt="2025-11-05T11:01:47.116" v="32032" actId="20577"/>
        <pc:sldMkLst>
          <pc:docMk/>
          <pc:sldMk cId="2645050019" sldId="4016"/>
        </pc:sldMkLst>
        <pc:spChg chg="mod">
          <ac:chgData name="Christophe JENTA" userId="8d1209f4831e9c53" providerId="LiveId" clId="{904B13E8-5561-4C71-BC7C-B64964A84905}" dt="2025-11-05T11:01:47.116" v="32032" actId="20577"/>
          <ac:spMkLst>
            <pc:docMk/>
            <pc:sldMk cId="2645050019" sldId="4016"/>
            <ac:spMk id="6" creationId="{AB847AE6-D22B-4E60-B078-7540A9E37F9E}"/>
          </ac:spMkLst>
        </pc:spChg>
        <pc:picChg chg="add mod">
          <ac:chgData name="Christophe JENTA" userId="8d1209f4831e9c53" providerId="LiveId" clId="{904B13E8-5561-4C71-BC7C-B64964A84905}" dt="2025-11-04T13:00:56.720" v="27628" actId="14100"/>
          <ac:picMkLst>
            <pc:docMk/>
            <pc:sldMk cId="2645050019" sldId="4016"/>
            <ac:picMk id="4" creationId="{A0819F54-8D7B-4553-D58F-BEDF05B7B0D6}"/>
          </ac:picMkLst>
        </pc:picChg>
      </pc:sldChg>
      <pc:sldChg chg="modSp mod">
        <pc:chgData name="Christophe JENTA" userId="8d1209f4831e9c53" providerId="LiveId" clId="{904B13E8-5561-4C71-BC7C-B64964A84905}" dt="2025-11-05T10:59:26.721" v="32012" actId="1076"/>
        <pc:sldMkLst>
          <pc:docMk/>
          <pc:sldMk cId="988544537" sldId="4017"/>
        </pc:sldMkLst>
        <pc:spChg chg="mod">
          <ac:chgData name="Christophe JENTA" userId="8d1209f4831e9c53" providerId="LiveId" clId="{904B13E8-5561-4C71-BC7C-B64964A84905}" dt="2025-11-05T10:59:19.882" v="32010" actId="14100"/>
          <ac:spMkLst>
            <pc:docMk/>
            <pc:sldMk cId="988544537" sldId="4017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10:59:26.721" v="32012" actId="1076"/>
          <ac:picMkLst>
            <pc:docMk/>
            <pc:sldMk cId="988544537" sldId="4017"/>
            <ac:picMk id="24" creationId="{1377057B-4D3C-09F6-2F0F-81DF84A5F663}"/>
          </ac:picMkLst>
        </pc:picChg>
        <pc:picChg chg="mod">
          <ac:chgData name="Christophe JENTA" userId="8d1209f4831e9c53" providerId="LiveId" clId="{904B13E8-5561-4C71-BC7C-B64964A84905}" dt="2025-11-05T10:59:22.762" v="32011" actId="1076"/>
          <ac:picMkLst>
            <pc:docMk/>
            <pc:sldMk cId="988544537" sldId="4017"/>
            <ac:picMk id="25" creationId="{55A86F53-F682-60F8-1AB9-1E1CBCAF4508}"/>
          </ac:picMkLst>
        </pc:picChg>
      </pc:sldChg>
      <pc:sldChg chg="modSp mod">
        <pc:chgData name="Christophe JENTA" userId="8d1209f4831e9c53" providerId="LiveId" clId="{904B13E8-5561-4C71-BC7C-B64964A84905}" dt="2025-11-04T12:51:50.679" v="27393" actId="20577"/>
        <pc:sldMkLst>
          <pc:docMk/>
          <pc:sldMk cId="1154644131" sldId="4018"/>
        </pc:sldMkLst>
        <pc:spChg chg="mod">
          <ac:chgData name="Christophe JENTA" userId="8d1209f4831e9c53" providerId="LiveId" clId="{904B13E8-5561-4C71-BC7C-B64964A84905}" dt="2025-11-04T12:51:50.679" v="27393" actId="20577"/>
          <ac:spMkLst>
            <pc:docMk/>
            <pc:sldMk cId="1154644131" sldId="4018"/>
            <ac:spMk id="6" creationId="{AB847AE6-D22B-4E60-B078-7540A9E37F9E}"/>
          </ac:spMkLst>
        </pc:spChg>
      </pc:sldChg>
      <pc:sldChg chg="addSp modSp mod">
        <pc:chgData name="Christophe JENTA" userId="8d1209f4831e9c53" providerId="LiveId" clId="{904B13E8-5561-4C71-BC7C-B64964A84905}" dt="2025-11-05T12:18:05.588" v="32584" actId="20577"/>
        <pc:sldMkLst>
          <pc:docMk/>
          <pc:sldMk cId="1224436124" sldId="4027"/>
        </pc:sldMkLst>
        <pc:spChg chg="mod">
          <ac:chgData name="Christophe JENTA" userId="8d1209f4831e9c53" providerId="LiveId" clId="{904B13E8-5561-4C71-BC7C-B64964A84905}" dt="2025-11-05T12:18:05.588" v="32584" actId="20577"/>
          <ac:spMkLst>
            <pc:docMk/>
            <pc:sldMk cId="1224436124" sldId="4027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09:09:30.942" v="30262"/>
        <pc:sldMkLst>
          <pc:docMk/>
          <pc:sldMk cId="3231743922" sldId="4028"/>
        </pc:sldMkLst>
        <pc:spChg chg="mod">
          <ac:chgData name="Christophe JENTA" userId="8d1209f4831e9c53" providerId="LiveId" clId="{904B13E8-5561-4C71-BC7C-B64964A84905}" dt="2025-11-05T08:35:52.277" v="29579" actId="20577"/>
          <ac:spMkLst>
            <pc:docMk/>
            <pc:sldMk cId="3231743922" sldId="4028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36:04.984" v="29580" actId="1076"/>
          <ac:spMkLst>
            <pc:docMk/>
            <pc:sldMk cId="3231743922" sldId="4028"/>
            <ac:spMk id="17" creationId="{E12B362C-84A5-EB21-6F0C-2F4130312CFF}"/>
          </ac:spMkLst>
        </pc:spChg>
        <pc:picChg chg="mod">
          <ac:chgData name="Christophe JENTA" userId="8d1209f4831e9c53" providerId="LiveId" clId="{904B13E8-5561-4C71-BC7C-B64964A84905}" dt="2025-11-05T09:09:30.942" v="30262"/>
          <ac:picMkLst>
            <pc:docMk/>
            <pc:sldMk cId="3231743922" sldId="4028"/>
            <ac:picMk id="4" creationId="{9DD7DE0C-4440-4B75-8B6A-6BC16D2B4814}"/>
          </ac:picMkLst>
        </pc:picChg>
      </pc:sldChg>
      <pc:sldChg chg="addSp delSp modSp mod">
        <pc:chgData name="Christophe JENTA" userId="8d1209f4831e9c53" providerId="LiveId" clId="{904B13E8-5561-4C71-BC7C-B64964A84905}" dt="2025-11-05T10:03:30.626" v="31136" actId="20577"/>
        <pc:sldMkLst>
          <pc:docMk/>
          <pc:sldMk cId="1760252344" sldId="4029"/>
        </pc:sldMkLst>
        <pc:spChg chg="mod">
          <ac:chgData name="Christophe JENTA" userId="8d1209f4831e9c53" providerId="LiveId" clId="{904B13E8-5561-4C71-BC7C-B64964A84905}" dt="2025-11-05T10:03:30.626" v="31136" actId="20577"/>
          <ac:spMkLst>
            <pc:docMk/>
            <pc:sldMk cId="1760252344" sldId="402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0:10:03.297" v="31387" actId="20577"/>
        <pc:sldMkLst>
          <pc:docMk/>
          <pc:sldMk cId="3083387249" sldId="4032"/>
        </pc:sldMkLst>
        <pc:spChg chg="mod">
          <ac:chgData name="Christophe JENTA" userId="8d1209f4831e9c53" providerId="LiveId" clId="{904B13E8-5561-4C71-BC7C-B64964A84905}" dt="2025-11-05T10:10:03.297" v="31387" actId="20577"/>
          <ac:spMkLst>
            <pc:docMk/>
            <pc:sldMk cId="3083387249" sldId="4032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1:58:56.693" v="32492" actId="207"/>
        <pc:sldMkLst>
          <pc:docMk/>
          <pc:sldMk cId="907361393" sldId="4036"/>
        </pc:sldMkLst>
        <pc:spChg chg="mod">
          <ac:chgData name="Christophe JENTA" userId="8d1209f4831e9c53" providerId="LiveId" clId="{904B13E8-5561-4C71-BC7C-B64964A84905}" dt="2025-11-05T11:58:56.693" v="32492" actId="207"/>
          <ac:spMkLst>
            <pc:docMk/>
            <pc:sldMk cId="907361393" sldId="4036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4:21:28.024" v="28978" actId="1076"/>
          <ac:spMkLst>
            <pc:docMk/>
            <pc:sldMk cId="907361393" sldId="4036"/>
            <ac:spMk id="23" creationId="{BCEA5E80-E810-7DA0-A25D-BB38F8D81264}"/>
          </ac:spMkLst>
        </pc:spChg>
      </pc:sldChg>
      <pc:sldChg chg="addSp delSp modSp mod">
        <pc:chgData name="Christophe JENTA" userId="8d1209f4831e9c53" providerId="LiveId" clId="{904B13E8-5561-4C71-BC7C-B64964A84905}" dt="2025-11-05T10:50:11.214" v="31954" actId="20577"/>
        <pc:sldMkLst>
          <pc:docMk/>
          <pc:sldMk cId="1406231781" sldId="4038"/>
        </pc:sldMkLst>
        <pc:spChg chg="add mod">
          <ac:chgData name="Christophe JENTA" userId="8d1209f4831e9c53" providerId="LiveId" clId="{904B13E8-5561-4C71-BC7C-B64964A84905}" dt="2025-11-05T10:50:11.214" v="31954" actId="20577"/>
          <ac:spMkLst>
            <pc:docMk/>
            <pc:sldMk cId="1406231781" sldId="4038"/>
            <ac:spMk id="24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4T11:30:25.706" v="26270" actId="255"/>
        <pc:sldMkLst>
          <pc:docMk/>
          <pc:sldMk cId="195608311" sldId="4040"/>
        </pc:sldMkLst>
        <pc:spChg chg="mod">
          <ac:chgData name="Christophe JENTA" userId="8d1209f4831e9c53" providerId="LiveId" clId="{904B13E8-5561-4C71-BC7C-B64964A84905}" dt="2025-11-04T11:30:25.706" v="26270" actId="255"/>
          <ac:spMkLst>
            <pc:docMk/>
            <pc:sldMk cId="195608311" sldId="4040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53:07.091" v="32592" actId="20577"/>
        <pc:sldMkLst>
          <pc:docMk/>
          <pc:sldMk cId="3893955213" sldId="4041"/>
        </pc:sldMkLst>
        <pc:spChg chg="add mod">
          <ac:chgData name="Christophe JENTA" userId="8d1209f4831e9c53" providerId="LiveId" clId="{904B13E8-5561-4C71-BC7C-B64964A84905}" dt="2025-11-05T07:09:00.611" v="28983" actId="1076"/>
          <ac:spMkLst>
            <pc:docMk/>
            <pc:sldMk cId="3893955213" sldId="4041"/>
            <ac:spMk id="5" creationId="{83DA162A-5039-FB1A-B81B-0B2AF2AF5A4A}"/>
          </ac:spMkLst>
        </pc:spChg>
        <pc:spChg chg="mod">
          <ac:chgData name="Christophe JENTA" userId="8d1209f4831e9c53" providerId="LiveId" clId="{904B13E8-5561-4C71-BC7C-B64964A84905}" dt="2025-11-05T12:53:07.091" v="32592" actId="20577"/>
          <ac:spMkLst>
            <pc:docMk/>
            <pc:sldMk cId="3893955213" sldId="4041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7:09:12.213" v="28985" actId="1076"/>
          <ac:spMkLst>
            <pc:docMk/>
            <pc:sldMk cId="3893955213" sldId="4041"/>
            <ac:spMk id="9" creationId="{A390D7C8-E266-A1E3-32A1-8359C73C4075}"/>
          </ac:spMkLst>
        </pc:spChg>
        <pc:spChg chg="add mod">
          <ac:chgData name="Christophe JENTA" userId="8d1209f4831e9c53" providerId="LiveId" clId="{904B13E8-5561-4C71-BC7C-B64964A84905}" dt="2025-11-05T07:09:08.532" v="28984" actId="1076"/>
          <ac:spMkLst>
            <pc:docMk/>
            <pc:sldMk cId="3893955213" sldId="4041"/>
            <ac:spMk id="11" creationId="{47866C97-B236-FE71-E46C-5D73BCD522D0}"/>
          </ac:spMkLst>
        </pc:spChg>
        <pc:spChg chg="add mod">
          <ac:chgData name="Christophe JENTA" userId="8d1209f4831e9c53" providerId="LiveId" clId="{904B13E8-5561-4C71-BC7C-B64964A84905}" dt="2025-11-05T07:09:20.194" v="28986" actId="1076"/>
          <ac:spMkLst>
            <pc:docMk/>
            <pc:sldMk cId="3893955213" sldId="4041"/>
            <ac:spMk id="12" creationId="{32083884-7AFC-AEDA-C534-C22DB1BB1D1E}"/>
          </ac:spMkLst>
        </pc:spChg>
        <pc:spChg chg="add mod">
          <ac:chgData name="Christophe JENTA" userId="8d1209f4831e9c53" providerId="LiveId" clId="{904B13E8-5561-4C71-BC7C-B64964A84905}" dt="2025-11-05T07:09:24.642" v="28987" actId="1076"/>
          <ac:spMkLst>
            <pc:docMk/>
            <pc:sldMk cId="3893955213" sldId="4041"/>
            <ac:spMk id="13" creationId="{09FD24C3-C299-B7A8-BF1B-23C602446CDB}"/>
          </ac:spMkLst>
        </pc:spChg>
      </pc:sldChg>
      <pc:sldChg chg="addSp delSp modSp mod">
        <pc:chgData name="Christophe JENTA" userId="8d1209f4831e9c53" providerId="LiveId" clId="{904B13E8-5561-4C71-BC7C-B64964A84905}" dt="2025-11-05T08:03:33.597" v="29066" actId="20577"/>
        <pc:sldMkLst>
          <pc:docMk/>
          <pc:sldMk cId="1890009773" sldId="4043"/>
        </pc:sldMkLst>
        <pc:spChg chg="mod">
          <ac:chgData name="Christophe JENTA" userId="8d1209f4831e9c53" providerId="LiveId" clId="{904B13E8-5561-4C71-BC7C-B64964A84905}" dt="2025-11-05T08:03:33.597" v="29066" actId="20577"/>
          <ac:spMkLst>
            <pc:docMk/>
            <pc:sldMk cId="1890009773" sldId="4043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08:17:29.273" v="29248" actId="20577"/>
        <pc:sldMkLst>
          <pc:docMk/>
          <pc:sldMk cId="2947876559" sldId="4044"/>
        </pc:sldMkLst>
        <pc:spChg chg="add mod">
          <ac:chgData name="Christophe JENTA" userId="8d1209f4831e9c53" providerId="LiveId" clId="{904B13E8-5561-4C71-BC7C-B64964A84905}" dt="2025-11-05T08:17:29.273" v="29248" actId="20577"/>
          <ac:spMkLst>
            <pc:docMk/>
            <pc:sldMk cId="2947876559" sldId="4044"/>
            <ac:spMk id="13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8:14:57.131" v="29172"/>
          <ac:picMkLst>
            <pc:docMk/>
            <pc:sldMk cId="2947876559" sldId="4044"/>
            <ac:picMk id="3" creationId="{4A50529E-C22E-4B27-A03E-D403DE725A2D}"/>
          </ac:picMkLst>
        </pc:picChg>
      </pc:sldChg>
      <pc:sldChg chg="addSp delSp modSp mod">
        <pc:chgData name="Christophe JENTA" userId="8d1209f4831e9c53" providerId="LiveId" clId="{904B13E8-5561-4C71-BC7C-B64964A84905}" dt="2025-11-05T09:26:37.152" v="30630" actId="20577"/>
        <pc:sldMkLst>
          <pc:docMk/>
          <pc:sldMk cId="933882910" sldId="4045"/>
        </pc:sldMkLst>
        <pc:spChg chg="mod">
          <ac:chgData name="Christophe JENTA" userId="8d1209f4831e9c53" providerId="LiveId" clId="{904B13E8-5561-4C71-BC7C-B64964A84905}" dt="2025-11-05T09:26:37.152" v="30630" actId="20577"/>
          <ac:spMkLst>
            <pc:docMk/>
            <pc:sldMk cId="933882910" sldId="4045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9:09:46.830" v="30265"/>
          <ac:picMkLst>
            <pc:docMk/>
            <pc:sldMk cId="933882910" sldId="4045"/>
            <ac:picMk id="51" creationId="{D04BC707-ADDF-FB9B-EB2C-BA707214AC46}"/>
          </ac:picMkLst>
        </pc:picChg>
      </pc:sldChg>
      <pc:sldChg chg="addSp delSp modSp mod">
        <pc:chgData name="Christophe JENTA" userId="8d1209f4831e9c53" providerId="LiveId" clId="{904B13E8-5561-4C71-BC7C-B64964A84905}" dt="2025-11-05T09:22:59.261" v="30541" actId="255"/>
        <pc:sldMkLst>
          <pc:docMk/>
          <pc:sldMk cId="725491643" sldId="4046"/>
        </pc:sldMkLst>
        <pc:spChg chg="add mod">
          <ac:chgData name="Christophe JENTA" userId="8d1209f4831e9c53" providerId="LiveId" clId="{904B13E8-5561-4C71-BC7C-B64964A84905}" dt="2025-11-05T09:11:21.980" v="30281" actId="1076"/>
          <ac:spMkLst>
            <pc:docMk/>
            <pc:sldMk cId="725491643" sldId="4046"/>
            <ac:spMk id="2" creationId="{50002E3A-4E1A-6634-98B5-757375E02263}"/>
          </ac:spMkLst>
        </pc:spChg>
        <pc:spChg chg="mod">
          <ac:chgData name="Christophe JENTA" userId="8d1209f4831e9c53" providerId="LiveId" clId="{904B13E8-5561-4C71-BC7C-B64964A84905}" dt="2025-11-05T09:22:59.261" v="30541" actId="255"/>
          <ac:spMkLst>
            <pc:docMk/>
            <pc:sldMk cId="725491643" sldId="4046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9:09:02.954" v="30260"/>
          <ac:picMkLst>
            <pc:docMk/>
            <pc:sldMk cId="725491643" sldId="4046"/>
            <ac:picMk id="69" creationId="{D90C0022-28A1-B152-7E0B-DF7124EB93DC}"/>
          </ac:picMkLst>
        </pc:picChg>
      </pc:sldChg>
      <pc:sldChg chg="modSp mod">
        <pc:chgData name="Christophe JENTA" userId="8d1209f4831e9c53" providerId="LiveId" clId="{904B13E8-5561-4C71-BC7C-B64964A84905}" dt="2025-11-05T10:35:53.102" v="31829" actId="20577"/>
        <pc:sldMkLst>
          <pc:docMk/>
          <pc:sldMk cId="953886198" sldId="4054"/>
        </pc:sldMkLst>
        <pc:spChg chg="mod">
          <ac:chgData name="Christophe JENTA" userId="8d1209f4831e9c53" providerId="LiveId" clId="{904B13E8-5561-4C71-BC7C-B64964A84905}" dt="2025-11-05T10:35:53.102" v="31829" actId="20577"/>
          <ac:spMkLst>
            <pc:docMk/>
            <pc:sldMk cId="953886198" sldId="4054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02:50.223" v="32560" actId="20577"/>
        <pc:sldMkLst>
          <pc:docMk/>
          <pc:sldMk cId="4089113635" sldId="4058"/>
        </pc:sldMkLst>
        <pc:spChg chg="mod">
          <ac:chgData name="Christophe JENTA" userId="8d1209f4831e9c53" providerId="LiveId" clId="{904B13E8-5561-4C71-BC7C-B64964A84905}" dt="2025-11-05T12:02:50.223" v="32560" actId="20577"/>
          <ac:spMkLst>
            <pc:docMk/>
            <pc:sldMk cId="4089113635" sldId="4058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1:57:12.998" v="32469" actId="20577"/>
        <pc:sldMkLst>
          <pc:docMk/>
          <pc:sldMk cId="1590138823" sldId="4059"/>
        </pc:sldMkLst>
        <pc:spChg chg="add del mod">
          <ac:chgData name="Christophe JENTA" userId="8d1209f4831e9c53" providerId="LiveId" clId="{904B13E8-5561-4C71-BC7C-B64964A84905}" dt="2025-11-05T11:57:12.998" v="32469" actId="20577"/>
          <ac:spMkLst>
            <pc:docMk/>
            <pc:sldMk cId="1590138823" sldId="405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01:01.767" v="32508" actId="20577"/>
        <pc:sldMkLst>
          <pc:docMk/>
          <pc:sldMk cId="1007659642" sldId="4060"/>
        </pc:sldMkLst>
        <pc:spChg chg="mod">
          <ac:chgData name="Christophe JENTA" userId="8d1209f4831e9c53" providerId="LiveId" clId="{904B13E8-5561-4C71-BC7C-B64964A84905}" dt="2025-11-05T12:01:01.767" v="32508" actId="20577"/>
          <ac:spMkLst>
            <pc:docMk/>
            <pc:sldMk cId="1007659642" sldId="4060"/>
            <ac:spMk id="6" creationId="{AB847AE6-D22B-4E60-B078-7540A9E37F9E}"/>
          </ac:spMkLst>
        </pc:spChg>
      </pc:sldChg>
      <pc:sldChg chg="addSp delSp modSp add mod">
        <pc:chgData name="Christophe JENTA" userId="8d1209f4831e9c53" providerId="LiveId" clId="{904B13E8-5561-4C71-BC7C-B64964A84905}" dt="2025-11-05T10:20:56.846" v="31610" actId="20577"/>
        <pc:sldMkLst>
          <pc:docMk/>
          <pc:sldMk cId="470717452" sldId="4065"/>
        </pc:sldMkLst>
        <pc:spChg chg="mod">
          <ac:chgData name="Christophe JENTA" userId="8d1209f4831e9c53" providerId="LiveId" clId="{904B13E8-5561-4C71-BC7C-B64964A84905}" dt="2025-11-05T10:20:56.846" v="31610" actId="20577"/>
          <ac:spMkLst>
            <pc:docMk/>
            <pc:sldMk cId="470717452" sldId="4065"/>
            <ac:spMk id="5" creationId="{4B383D5B-5E34-4358-AB93-57DDF23DC143}"/>
          </ac:spMkLst>
        </pc:spChg>
      </pc:sldChg>
      <pc:sldChg chg="modSp mod">
        <pc:chgData name="Christophe JENTA" userId="8d1209f4831e9c53" providerId="LiveId" clId="{904B13E8-5561-4C71-BC7C-B64964A84905}" dt="2025-11-05T10:27:55.470" v="31696" actId="20577"/>
        <pc:sldMkLst>
          <pc:docMk/>
          <pc:sldMk cId="2689777882" sldId="4066"/>
        </pc:sldMkLst>
        <pc:spChg chg="mod">
          <ac:chgData name="Christophe JENTA" userId="8d1209f4831e9c53" providerId="LiveId" clId="{904B13E8-5561-4C71-BC7C-B64964A84905}" dt="2025-11-05T10:27:55.470" v="31696" actId="20577"/>
          <ac:spMkLst>
            <pc:docMk/>
            <pc:sldMk cId="2689777882" sldId="4066"/>
            <ac:spMk id="6" creationId="{AB847AE6-D22B-4E60-B078-7540A9E37F9E}"/>
          </ac:spMkLst>
        </pc:spChg>
      </pc:sldChg>
      <pc:sldChg chg="modSp mod ord">
        <pc:chgData name="Christophe JENTA" userId="8d1209f4831e9c53" providerId="LiveId" clId="{904B13E8-5561-4C71-BC7C-B64964A84905}" dt="2025-11-04T12:42:47.276" v="27129" actId="1076"/>
        <pc:sldMkLst>
          <pc:docMk/>
          <pc:sldMk cId="3658439856" sldId="4067"/>
        </pc:sldMkLst>
        <pc:spChg chg="mod">
          <ac:chgData name="Christophe JENTA" userId="8d1209f4831e9c53" providerId="LiveId" clId="{904B13E8-5561-4C71-BC7C-B64964A84905}" dt="2025-11-04T12:42:47.276" v="27129" actId="1076"/>
          <ac:spMkLst>
            <pc:docMk/>
            <pc:sldMk cId="3658439856" sldId="4067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4T12:42:44.391" v="27128" actId="1076"/>
          <ac:picMkLst>
            <pc:docMk/>
            <pc:sldMk cId="3658439856" sldId="4067"/>
            <ac:picMk id="10" creationId="{234FB94C-59C5-77DF-AB90-F40A74CF77FD}"/>
          </ac:picMkLst>
        </pc:picChg>
      </pc:sldChg>
      <pc:sldChg chg="addSp delSp modSp mod">
        <pc:chgData name="Christophe JENTA" userId="8d1209f4831e9c53" providerId="LiveId" clId="{904B13E8-5561-4C71-BC7C-B64964A84905}" dt="2025-11-05T08:20:24.893" v="29309" actId="20577"/>
        <pc:sldMkLst>
          <pc:docMk/>
          <pc:sldMk cId="1816955751" sldId="4071"/>
        </pc:sldMkLst>
        <pc:spChg chg="add mod">
          <ac:chgData name="Christophe JENTA" userId="8d1209f4831e9c53" providerId="LiveId" clId="{904B13E8-5561-4C71-BC7C-B64964A84905}" dt="2025-11-05T08:08:06.390" v="29131" actId="1076"/>
          <ac:spMkLst>
            <pc:docMk/>
            <pc:sldMk cId="1816955751" sldId="4071"/>
            <ac:spMk id="3" creationId="{FF7502FA-AC6E-1E62-3C58-74881B67826A}"/>
          </ac:spMkLst>
        </pc:spChg>
        <pc:spChg chg="mod">
          <ac:chgData name="Christophe JENTA" userId="8d1209f4831e9c53" providerId="LiveId" clId="{904B13E8-5561-4C71-BC7C-B64964A84905}" dt="2025-11-05T08:20:24.893" v="29309" actId="20577"/>
          <ac:spMkLst>
            <pc:docMk/>
            <pc:sldMk cId="1816955751" sldId="4071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07:58.434" v="29130" actId="1076"/>
          <ac:spMkLst>
            <pc:docMk/>
            <pc:sldMk cId="1816955751" sldId="4071"/>
            <ac:spMk id="7" creationId="{D8D2349D-CBBC-9168-8ADF-3DBB1FB9951D}"/>
          </ac:spMkLst>
        </pc:spChg>
        <pc:spChg chg="add mod">
          <ac:chgData name="Christophe JENTA" userId="8d1209f4831e9c53" providerId="LiveId" clId="{904B13E8-5561-4C71-BC7C-B64964A84905}" dt="2025-11-05T08:08:15.086" v="29133" actId="1076"/>
          <ac:spMkLst>
            <pc:docMk/>
            <pc:sldMk cId="1816955751" sldId="4071"/>
            <ac:spMk id="16" creationId="{08322587-A882-086C-C544-E81027D5B682}"/>
          </ac:spMkLst>
        </pc:spChg>
        <pc:spChg chg="add mod">
          <ac:chgData name="Christophe JENTA" userId="8d1209f4831e9c53" providerId="LiveId" clId="{904B13E8-5561-4C71-BC7C-B64964A84905}" dt="2025-11-05T08:07:42.544" v="29126" actId="207"/>
          <ac:spMkLst>
            <pc:docMk/>
            <pc:sldMk cId="1816955751" sldId="4071"/>
            <ac:spMk id="18" creationId="{9F541CB4-211D-4D93-1A22-F36B95EAD350}"/>
          </ac:spMkLst>
        </pc:spChg>
        <pc:spChg chg="add mod">
          <ac:chgData name="Christophe JENTA" userId="8d1209f4831e9c53" providerId="LiveId" clId="{904B13E8-5561-4C71-BC7C-B64964A84905}" dt="2025-11-05T08:08:24.622" v="29135" actId="1076"/>
          <ac:spMkLst>
            <pc:docMk/>
            <pc:sldMk cId="1816955751" sldId="4071"/>
            <ac:spMk id="19" creationId="{6321B889-1E70-B5DF-4532-8F2E3DE0B94C}"/>
          </ac:spMkLst>
        </pc:spChg>
        <pc:spChg chg="add mod">
          <ac:chgData name="Christophe JENTA" userId="8d1209f4831e9c53" providerId="LiveId" clId="{904B13E8-5561-4C71-BC7C-B64964A84905}" dt="2025-11-05T08:08:34.382" v="29137" actId="1076"/>
          <ac:spMkLst>
            <pc:docMk/>
            <pc:sldMk cId="1816955751" sldId="4071"/>
            <ac:spMk id="20" creationId="{6442A395-13C3-E767-7D75-983C8E0E8546}"/>
          </ac:spMkLst>
        </pc:spChg>
      </pc:sldChg>
      <pc:sldChg chg="addSp delSp modSp mod">
        <pc:chgData name="Christophe JENTA" userId="8d1209f4831e9c53" providerId="LiveId" clId="{904B13E8-5561-4C71-BC7C-B64964A84905}" dt="2025-11-05T09:09:17.416" v="30261"/>
        <pc:sldMkLst>
          <pc:docMk/>
          <pc:sldMk cId="3009874364" sldId="4072"/>
        </pc:sldMkLst>
        <pc:spChg chg="mod">
          <ac:chgData name="Christophe JENTA" userId="8d1209f4831e9c53" providerId="LiveId" clId="{904B13E8-5561-4C71-BC7C-B64964A84905}" dt="2025-11-05T08:58:55.984" v="30126" actId="115"/>
          <ac:spMkLst>
            <pc:docMk/>
            <pc:sldMk cId="3009874364" sldId="4072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31:37.803" v="29417"/>
          <ac:spMkLst>
            <pc:docMk/>
            <pc:sldMk cId="3009874364" sldId="4072"/>
            <ac:spMk id="13" creationId="{BF40A359-1502-C1D4-E601-EAD4DF7DC534}"/>
          </ac:spMkLst>
        </pc:spChg>
        <pc:spChg chg="add mod">
          <ac:chgData name="Christophe JENTA" userId="8d1209f4831e9c53" providerId="LiveId" clId="{904B13E8-5561-4C71-BC7C-B64964A84905}" dt="2025-11-05T08:32:15.600" v="29422" actId="1076"/>
          <ac:spMkLst>
            <pc:docMk/>
            <pc:sldMk cId="3009874364" sldId="4072"/>
            <ac:spMk id="17" creationId="{A6CC5019-B816-DE45-ACA9-0883F9CAA857}"/>
          </ac:spMkLst>
        </pc:spChg>
        <pc:spChg chg="add mod">
          <ac:chgData name="Christophe JENTA" userId="8d1209f4831e9c53" providerId="LiveId" clId="{904B13E8-5561-4C71-BC7C-B64964A84905}" dt="2025-11-05T08:32:11.078" v="29420" actId="1076"/>
          <ac:spMkLst>
            <pc:docMk/>
            <pc:sldMk cId="3009874364" sldId="4072"/>
            <ac:spMk id="18" creationId="{E04223C1-0A9D-28F0-9A86-7958841E54DB}"/>
          </ac:spMkLst>
        </pc:spChg>
        <pc:spChg chg="add mod">
          <ac:chgData name="Christophe JENTA" userId="8d1209f4831e9c53" providerId="LiveId" clId="{904B13E8-5561-4C71-BC7C-B64964A84905}" dt="2025-11-05T08:31:37.803" v="29417"/>
          <ac:spMkLst>
            <pc:docMk/>
            <pc:sldMk cId="3009874364" sldId="4072"/>
            <ac:spMk id="19" creationId="{C4F88434-7158-AD59-A35B-3A8C2C21E5CA}"/>
          </ac:spMkLst>
        </pc:spChg>
        <pc:spChg chg="add mod">
          <ac:chgData name="Christophe JENTA" userId="8d1209f4831e9c53" providerId="LiveId" clId="{904B13E8-5561-4C71-BC7C-B64964A84905}" dt="2025-11-05T08:32:08.268" v="29419" actId="1076"/>
          <ac:spMkLst>
            <pc:docMk/>
            <pc:sldMk cId="3009874364" sldId="4072"/>
            <ac:spMk id="20" creationId="{09D6C843-F3DF-FB1A-74DC-0F09749BD56F}"/>
          </ac:spMkLst>
        </pc:spChg>
        <pc:spChg chg="add mod">
          <ac:chgData name="Christophe JENTA" userId="8d1209f4831e9c53" providerId="LiveId" clId="{904B13E8-5561-4C71-BC7C-B64964A84905}" dt="2025-11-05T08:32:56.736" v="29429" actId="1076"/>
          <ac:spMkLst>
            <pc:docMk/>
            <pc:sldMk cId="3009874364" sldId="4072"/>
            <ac:spMk id="21" creationId="{F7BC51A6-35B5-2F75-2969-CA4FB76C43FE}"/>
          </ac:spMkLst>
        </pc:spChg>
        <pc:spChg chg="add mod">
          <ac:chgData name="Christophe JENTA" userId="8d1209f4831e9c53" providerId="LiveId" clId="{904B13E8-5561-4C71-BC7C-B64964A84905}" dt="2025-11-05T08:32:46.933" v="29426" actId="1076"/>
          <ac:spMkLst>
            <pc:docMk/>
            <pc:sldMk cId="3009874364" sldId="4072"/>
            <ac:spMk id="22" creationId="{94435345-08A5-585B-0240-2D1286DEDF93}"/>
          </ac:spMkLst>
        </pc:spChg>
        <pc:spChg chg="add mod">
          <ac:chgData name="Christophe JENTA" userId="8d1209f4831e9c53" providerId="LiveId" clId="{904B13E8-5561-4C71-BC7C-B64964A84905}" dt="2025-11-05T08:32:59.641" v="29430" actId="20577"/>
          <ac:spMkLst>
            <pc:docMk/>
            <pc:sldMk cId="3009874364" sldId="4072"/>
            <ac:spMk id="23" creationId="{6228E883-EF41-9017-1CA1-76F7D621943F}"/>
          </ac:spMkLst>
        </pc:spChg>
        <pc:picChg chg="mod">
          <ac:chgData name="Christophe JENTA" userId="8d1209f4831e9c53" providerId="LiveId" clId="{904B13E8-5561-4C71-BC7C-B64964A84905}" dt="2025-11-05T09:09:17.416" v="30261"/>
          <ac:picMkLst>
            <pc:docMk/>
            <pc:sldMk cId="3009874364" sldId="4072"/>
            <ac:picMk id="5" creationId="{B31DCAC1-962B-4D2E-9B88-618AC92F4528}"/>
          </ac:picMkLst>
        </pc:picChg>
      </pc:sldChg>
      <pc:sldChg chg="addSp delSp modSp add mod">
        <pc:chgData name="Christophe JENTA" userId="8d1209f4831e9c53" providerId="LiveId" clId="{904B13E8-5561-4C71-BC7C-B64964A84905}" dt="2025-11-05T10:15:17.311" v="31544" actId="20577"/>
        <pc:sldMkLst>
          <pc:docMk/>
          <pc:sldMk cId="1748178186" sldId="4090"/>
        </pc:sldMkLst>
        <pc:spChg chg="mod">
          <ac:chgData name="Christophe JENTA" userId="8d1209f4831e9c53" providerId="LiveId" clId="{904B13E8-5561-4C71-BC7C-B64964A84905}" dt="2025-11-05T10:15:17.311" v="31544" actId="20577"/>
          <ac:spMkLst>
            <pc:docMk/>
            <pc:sldMk cId="1748178186" sldId="4090"/>
            <ac:spMk id="5" creationId="{4B383D5B-5E34-4358-AB93-57DDF23DC143}"/>
          </ac:spMkLst>
        </pc:spChg>
        <pc:spChg chg="mod">
          <ac:chgData name="Christophe JENTA" userId="8d1209f4831e9c53" providerId="LiveId" clId="{904B13E8-5561-4C71-BC7C-B64964A84905}" dt="2025-11-04T09:54:49.401" v="25199" actId="207"/>
          <ac:spMkLst>
            <pc:docMk/>
            <pc:sldMk cId="1748178186" sldId="4090"/>
            <ac:spMk id="9" creationId="{CC176293-4F4C-31F3-B9A9-2A5DF59EC444}"/>
          </ac:spMkLst>
        </pc:spChg>
        <pc:spChg chg="mod">
          <ac:chgData name="Christophe JENTA" userId="8d1209f4831e9c53" providerId="LiveId" clId="{904B13E8-5561-4C71-BC7C-B64964A84905}" dt="2025-11-04T09:07:45.365" v="24579" actId="207"/>
          <ac:spMkLst>
            <pc:docMk/>
            <pc:sldMk cId="1748178186" sldId="4090"/>
            <ac:spMk id="38" creationId="{7683731C-E627-27C3-1EEF-1249E0D771BF}"/>
          </ac:spMkLst>
        </pc:spChg>
        <pc:spChg chg="mod">
          <ac:chgData name="Christophe JENTA" userId="8d1209f4831e9c53" providerId="LiveId" clId="{904B13E8-5561-4C71-BC7C-B64964A84905}" dt="2025-11-04T09:07:18.538" v="24575" actId="207"/>
          <ac:spMkLst>
            <pc:docMk/>
            <pc:sldMk cId="1748178186" sldId="4090"/>
            <ac:spMk id="11264" creationId="{247D4FCD-E7F9-00C7-CFA0-D709779E3F4E}"/>
          </ac:spMkLst>
        </pc:spChg>
        <pc:spChg chg="add mod">
          <ac:chgData name="Christophe JENTA" userId="8d1209f4831e9c53" providerId="LiveId" clId="{904B13E8-5561-4C71-BC7C-B64964A84905}" dt="2025-11-04T08:57:41.701" v="24435"/>
          <ac:spMkLst>
            <pc:docMk/>
            <pc:sldMk cId="1748178186" sldId="4090"/>
            <ac:spMk id="11266" creationId="{5586E34D-B6F1-CA76-D0F7-4476D0DA7723}"/>
          </ac:spMkLst>
        </pc:sp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6" creationId="{E5105477-D6F4-3359-0DA5-06BA18157BDB}"/>
          </ac:cxnSpMkLst>
        </pc:cxn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7" creationId="{0485FE3E-AFFF-0D73-3010-3B4CB38EFA07}"/>
          </ac:cxnSpMkLst>
        </pc:cxn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8" creationId="{A42B3ED0-A2AB-B26F-FA2B-54A5ABEB67F0}"/>
          </ac:cxnSpMkLst>
        </pc:cxnChg>
      </pc:sldChg>
      <pc:sldChg chg="modSp mod">
        <pc:chgData name="Christophe JENTA" userId="8d1209f4831e9c53" providerId="LiveId" clId="{904B13E8-5561-4C71-BC7C-B64964A84905}" dt="2025-11-05T10:47:59.807" v="31950" actId="20577"/>
        <pc:sldMkLst>
          <pc:docMk/>
          <pc:sldMk cId="1798251051" sldId="4093"/>
        </pc:sldMkLst>
        <pc:spChg chg="mod">
          <ac:chgData name="Christophe JENTA" userId="8d1209f4831e9c53" providerId="LiveId" clId="{904B13E8-5561-4C71-BC7C-B64964A84905}" dt="2025-11-05T10:47:59.807" v="31950" actId="20577"/>
          <ac:spMkLst>
            <pc:docMk/>
            <pc:sldMk cId="1798251051" sldId="4093"/>
            <ac:spMk id="2" creationId="{00000000-0000-0000-0000-000000000000}"/>
          </ac:spMkLst>
        </pc:spChg>
      </pc:sldChg>
      <pc:sldChg chg="modSp mod">
        <pc:chgData name="Christophe JENTA" userId="8d1209f4831e9c53" providerId="LiveId" clId="{904B13E8-5561-4C71-BC7C-B64964A84905}" dt="2025-11-05T10:49:13.073" v="31951" actId="20577"/>
        <pc:sldMkLst>
          <pc:docMk/>
          <pc:sldMk cId="192878626" sldId="4094"/>
        </pc:sldMkLst>
        <pc:spChg chg="mod">
          <ac:chgData name="Christophe JENTA" userId="8d1209f4831e9c53" providerId="LiveId" clId="{904B13E8-5561-4C71-BC7C-B64964A84905}" dt="2025-11-05T10:49:13.073" v="31951" actId="20577"/>
          <ac:spMkLst>
            <pc:docMk/>
            <pc:sldMk cId="192878626" sldId="4094"/>
            <ac:spMk id="2" creationId="{00000000-0000-0000-0000-000000000000}"/>
          </ac:spMkLst>
        </pc:spChg>
      </pc:sldChg>
      <pc:sldChg chg="modSp add del mod">
        <pc:chgData name="Christophe JENTA" userId="8d1209f4831e9c53" providerId="LiveId" clId="{904B13E8-5561-4C71-BC7C-B64964A84905}" dt="2025-11-04T09:49:27.738" v="25053" actId="114"/>
        <pc:sldMkLst>
          <pc:docMk/>
          <pc:sldMk cId="2370123482" sldId="7880"/>
        </pc:sldMkLst>
        <pc:spChg chg="mod">
          <ac:chgData name="Christophe JENTA" userId="8d1209f4831e9c53" providerId="LiveId" clId="{904B13E8-5561-4C71-BC7C-B64964A84905}" dt="2025-11-04T09:49:27.738" v="25053" actId="114"/>
          <ac:spMkLst>
            <pc:docMk/>
            <pc:sldMk cId="2370123482" sldId="7880"/>
            <ac:spMk id="4" creationId="{F4C55BB3-7C49-49CF-8363-201CDDE77423}"/>
          </ac:spMkLst>
        </pc:spChg>
      </pc:sldChg>
      <pc:sldChg chg="addSp delSp modSp add del mod">
        <pc:chgData name="Christophe JENTA" userId="8d1209f4831e9c53" providerId="LiveId" clId="{904B13E8-5561-4C71-BC7C-B64964A84905}" dt="2025-11-05T10:13:11.922" v="31467" actId="478"/>
        <pc:sldMkLst>
          <pc:docMk/>
          <pc:sldMk cId="804487831" sldId="7881"/>
        </pc:sldMkLst>
        <pc:spChg chg="mod">
          <ac:chgData name="Christophe JENTA" userId="8d1209f4831e9c53" providerId="LiveId" clId="{904B13E8-5561-4C71-BC7C-B64964A84905}" dt="2025-11-05T10:12:02.779" v="31450" actId="20577"/>
          <ac:spMkLst>
            <pc:docMk/>
            <pc:sldMk cId="804487831" sldId="7881"/>
            <ac:spMk id="4" creationId="{F4C55BB3-7C49-49CF-8363-201CDDE77423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11" creationId="{2D97FA97-5006-795E-5A22-E7E045F174BD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17" creationId="{8EF15880-299B-8837-94D2-7C1D1AB3B23F}"/>
          </ac:spMkLst>
        </pc:spChg>
        <pc:spChg chg="add mod">
          <ac:chgData name="Christophe JENTA" userId="8d1209f4831e9c53" providerId="LiveId" clId="{904B13E8-5561-4C71-BC7C-B64964A84905}" dt="2025-11-04T08:19:28.906" v="23118" actId="1076"/>
          <ac:spMkLst>
            <pc:docMk/>
            <pc:sldMk cId="804487831" sldId="7881"/>
            <ac:spMk id="36" creationId="{823617B1-52C3-1E23-9A4B-C6BB66FE1769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37" creationId="{84048CDF-6CF7-15BD-CB7F-66E0EEF73EA1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39" creationId="{F05FE88A-9AD9-481C-B73D-D8C1E6DD83E0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48" creationId="{397DD30F-2F7D-10C1-B5C9-71A984C28DA1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54" creationId="{71A648B7-9689-BBD5-5034-5855A151D3D4}"/>
          </ac:spMkLst>
        </pc:spChg>
        <pc:spChg chg="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5" creationId="{C576583B-63B0-E93B-8245-F1E36F6BE346}"/>
          </ac:spMkLst>
        </pc:spChg>
        <pc:spChg chg="add 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7" creationId="{96525F5D-A6EA-8AC0-9934-CD1B4FE5340F}"/>
          </ac:spMkLst>
        </pc:spChg>
        <pc:spChg chg="add 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8" creationId="{80AA24AF-D20C-97F7-3F67-79025B336F25}"/>
          </ac:spMkLst>
        </pc:spChg>
        <pc:spChg chg="mod">
          <ac:chgData name="Christophe JENTA" userId="8d1209f4831e9c53" providerId="LiveId" clId="{904B13E8-5561-4C71-BC7C-B64964A84905}" dt="2025-11-04T08:20:19.946" v="23121" actId="207"/>
          <ac:spMkLst>
            <pc:docMk/>
            <pc:sldMk cId="804487831" sldId="7881"/>
            <ac:spMk id="60" creationId="{D5B386D1-5241-CA3E-ED0D-67BD5E7A3F60}"/>
          </ac:spMkLst>
        </pc:spChg>
        <pc:spChg chg="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61" creationId="{402B0AFD-44CD-4E3D-41D5-EA27596CE0DC}"/>
          </ac:spMkLst>
        </pc:spChg>
        <pc:spChg chg="add mod">
          <ac:chgData name="Christophe JENTA" userId="8d1209f4831e9c53" providerId="LiveId" clId="{904B13E8-5561-4C71-BC7C-B64964A84905}" dt="2025-11-04T08:20:27.829" v="23123"/>
          <ac:spMkLst>
            <pc:docMk/>
            <pc:sldMk cId="804487831" sldId="7881"/>
            <ac:spMk id="64" creationId="{D29539DA-598A-70AD-A539-3BCE91C8BF45}"/>
          </ac:spMkLst>
        </pc:spChg>
        <pc:picChg chg="add del">
          <ac:chgData name="Christophe JENTA" userId="8d1209f4831e9c53" providerId="LiveId" clId="{904B13E8-5561-4C71-BC7C-B64964A84905}" dt="2025-11-05T10:13:01.493" v="31458" actId="478"/>
          <ac:picMkLst>
            <pc:docMk/>
            <pc:sldMk cId="804487831" sldId="7881"/>
            <ac:picMk id="12" creationId="{45048EEF-33F3-84E6-42B6-DCDBA8E2D185}"/>
          </ac:picMkLst>
        </pc:pic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2" creationId="{DDCE5A2F-8E19-1E3D-B523-30CC2B851FD8}"/>
          </ac:cxnSpMkLst>
        </pc:cxn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4" creationId="{32BEEFB1-263F-373A-9F48-C0D889DF944F}"/>
          </ac:cxnSpMkLst>
        </pc:cxn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5" creationId="{544EBE98-5AD6-8E4A-AE48-7C59EB18F207}"/>
          </ac:cxnSpMkLst>
        </pc:cxnChg>
      </pc:sldChg>
      <pc:sldChg chg="modSp add del mod">
        <pc:chgData name="Christophe JENTA" userId="8d1209f4831e9c53" providerId="LiveId" clId="{904B13E8-5561-4C71-BC7C-B64964A84905}" dt="2025-11-05T12:55:07.720" v="32594" actId="20577"/>
        <pc:sldMkLst>
          <pc:docMk/>
          <pc:sldMk cId="2483638600" sldId="7883"/>
        </pc:sldMkLst>
        <pc:spChg chg="mod">
          <ac:chgData name="Christophe JENTA" userId="8d1209f4831e9c53" providerId="LiveId" clId="{904B13E8-5561-4C71-BC7C-B64964A84905}" dt="2025-11-05T12:55:07.720" v="32594" actId="20577"/>
          <ac:spMkLst>
            <pc:docMk/>
            <pc:sldMk cId="2483638600" sldId="7883"/>
            <ac:spMk id="4" creationId="{F4C55BB3-7C49-49CF-8363-201CDDE77423}"/>
          </ac:spMkLst>
        </pc:spChg>
        <pc:spChg chg="mod">
          <ac:chgData name="Christophe JENTA" userId="8d1209f4831e9c53" providerId="LiveId" clId="{904B13E8-5561-4C71-BC7C-B64964A84905}" dt="2025-11-04T09:46:37.808" v="24991" actId="1076"/>
          <ac:spMkLst>
            <pc:docMk/>
            <pc:sldMk cId="2483638600" sldId="7883"/>
            <ac:spMk id="18" creationId="{7C810C6B-DDE9-E2AA-2036-050429B9BE24}"/>
          </ac:spMkLst>
        </pc:spChg>
        <pc:picChg chg="mod">
          <ac:chgData name="Christophe JENTA" userId="8d1209f4831e9c53" providerId="LiveId" clId="{904B13E8-5561-4C71-BC7C-B64964A84905}" dt="2025-11-04T09:46:33.920" v="24990" actId="14100"/>
          <ac:picMkLst>
            <pc:docMk/>
            <pc:sldMk cId="2483638600" sldId="7883"/>
            <ac:picMk id="17" creationId="{BFC520F9-8251-F617-A21B-01529C8960F5}"/>
          </ac:picMkLst>
        </pc:picChg>
      </pc:sldChg>
      <pc:sldChg chg="addSp modSp add mod">
        <pc:chgData name="Christophe JENTA" userId="8d1209f4831e9c53" providerId="LiveId" clId="{904B13E8-5561-4C71-BC7C-B64964A84905}" dt="2025-12-01T06:49:38.605" v="33114" actId="20577"/>
        <pc:sldMkLst>
          <pc:docMk/>
          <pc:sldMk cId="1936774572" sldId="8290"/>
        </pc:sldMkLst>
        <pc:spChg chg="mod">
          <ac:chgData name="Christophe JENTA" userId="8d1209f4831e9c53" providerId="LiveId" clId="{904B13E8-5561-4C71-BC7C-B64964A84905}" dt="2025-12-01T06:49:38.605" v="33114" actId="20577"/>
          <ac:spMkLst>
            <pc:docMk/>
            <pc:sldMk cId="1936774572" sldId="8290"/>
            <ac:spMk id="5" creationId="{0B547FAA-98F9-1C6E-6D6F-F937F022566A}"/>
          </ac:spMkLst>
        </pc:spChg>
      </pc:sldChg>
      <pc:sldChg chg="modSp mod">
        <pc:chgData name="Christophe JENTA" userId="8d1209f4831e9c53" providerId="LiveId" clId="{904B13E8-5561-4C71-BC7C-B64964A84905}" dt="2025-11-05T10:49:42.498" v="31953" actId="20577"/>
        <pc:sldMkLst>
          <pc:docMk/>
          <pc:sldMk cId="3198035036" sldId="8292"/>
        </pc:sldMkLst>
        <pc:spChg chg="mod">
          <ac:chgData name="Christophe JENTA" userId="8d1209f4831e9c53" providerId="LiveId" clId="{904B13E8-5561-4C71-BC7C-B64964A84905}" dt="2025-11-05T10:49:42.498" v="31953" actId="20577"/>
          <ac:spMkLst>
            <pc:docMk/>
            <pc:sldMk cId="3198035036" sldId="8292"/>
            <ac:spMk id="6" creationId="{95AACE58-1367-F361-07C8-96C8607B3FC1}"/>
          </ac:spMkLst>
        </pc:spChg>
        <pc:picChg chg="mod">
          <ac:chgData name="Christophe JENTA" userId="8d1209f4831e9c53" providerId="LiveId" clId="{904B13E8-5561-4C71-BC7C-B64964A84905}" dt="2025-11-04T13:30:28.105" v="28091" actId="1076"/>
          <ac:picMkLst>
            <pc:docMk/>
            <pc:sldMk cId="3198035036" sldId="8292"/>
            <ac:picMk id="26" creationId="{A04D906E-38CE-D3EC-3D40-9C1240323EFF}"/>
          </ac:picMkLst>
        </pc:picChg>
      </pc:sldChg>
      <pc:sldChg chg="addSp delSp modSp mod">
        <pc:chgData name="Christophe JENTA" userId="8d1209f4831e9c53" providerId="LiveId" clId="{904B13E8-5561-4C71-BC7C-B64964A84905}" dt="2025-11-08T09:58:46.610" v="33039" actId="20577"/>
        <pc:sldMkLst>
          <pc:docMk/>
          <pc:sldMk cId="490848965" sldId="8295"/>
        </pc:sldMkLst>
        <pc:spChg chg="mod">
          <ac:chgData name="Christophe JENTA" userId="8d1209f4831e9c53" providerId="LiveId" clId="{904B13E8-5561-4C71-BC7C-B64964A84905}" dt="2025-11-04T13:27:47.805" v="28083" actId="113"/>
          <ac:spMkLst>
            <pc:docMk/>
            <pc:sldMk cId="490848965" sldId="8295"/>
            <ac:spMk id="31" creationId="{03EBB31A-1146-25FA-BE14-625D7AF1C8D0}"/>
          </ac:spMkLst>
        </pc:spChg>
        <pc:spChg chg="mod">
          <ac:chgData name="Christophe JENTA" userId="8d1209f4831e9c53" providerId="LiveId" clId="{904B13E8-5561-4C71-BC7C-B64964A84905}" dt="2025-11-04T13:19:17.053" v="28030" actId="207"/>
          <ac:spMkLst>
            <pc:docMk/>
            <pc:sldMk cId="490848965" sldId="8295"/>
            <ac:spMk id="106" creationId="{591E34F9-9B3C-48A3-78C0-37DD90D5BA61}"/>
          </ac:spMkLst>
        </pc:spChg>
        <pc:spChg chg="mod">
          <ac:chgData name="Christophe JENTA" userId="8d1209f4831e9c53" providerId="LiveId" clId="{904B13E8-5561-4C71-BC7C-B64964A84905}" dt="2025-11-04T13:19:19.299" v="28031" actId="207"/>
          <ac:spMkLst>
            <pc:docMk/>
            <pc:sldMk cId="490848965" sldId="8295"/>
            <ac:spMk id="107" creationId="{C6A7801B-D951-1C41-F295-DF25355E6CFA}"/>
          </ac:spMkLst>
        </pc:spChg>
        <pc:spChg chg="mod">
          <ac:chgData name="Christophe JENTA" userId="8d1209f4831e9c53" providerId="LiveId" clId="{904B13E8-5561-4C71-BC7C-B64964A84905}" dt="2025-11-08T09:58:46.610" v="33039" actId="20577"/>
          <ac:spMkLst>
            <pc:docMk/>
            <pc:sldMk cId="490848965" sldId="8295"/>
            <ac:spMk id="126" creationId="{501EA68C-C320-FA3D-1F1C-CB68D43B496E}"/>
          </ac:spMkLst>
        </pc:spChg>
      </pc:sldChg>
      <pc:sldChg chg="addSp delSp modSp add mod">
        <pc:chgData name="Christophe JENTA" userId="8d1209f4831e9c53" providerId="LiveId" clId="{904B13E8-5561-4C71-BC7C-B64964A84905}" dt="2025-12-01T06:37:02.523" v="33109" actId="20577"/>
        <pc:sldMkLst>
          <pc:docMk/>
          <pc:sldMk cId="306833184" sldId="8296"/>
        </pc:sldMkLst>
        <pc:spChg chg="mod">
          <ac:chgData name="Christophe JENTA" userId="8d1209f4831e9c53" providerId="LiveId" clId="{904B13E8-5561-4C71-BC7C-B64964A84905}" dt="2025-12-01T06:37:02.523" v="33109" actId="20577"/>
          <ac:spMkLst>
            <pc:docMk/>
            <pc:sldMk cId="306833184" sldId="8296"/>
            <ac:spMk id="5" creationId="{990CDF5A-CF18-5B70-ACB0-8ABB8E67873E}"/>
          </ac:spMkLst>
        </pc:spChg>
      </pc:sldChg>
      <pc:sldChg chg="addSp modSp mod">
        <pc:chgData name="Christophe JENTA" userId="8d1209f4831e9c53" providerId="LiveId" clId="{904B13E8-5561-4C71-BC7C-B64964A84905}" dt="2025-11-05T10:31:01.368" v="31739" actId="5793"/>
        <pc:sldMkLst>
          <pc:docMk/>
          <pc:sldMk cId="1022765236" sldId="8297"/>
        </pc:sldMkLst>
        <pc:spChg chg="add mod">
          <ac:chgData name="Christophe JENTA" userId="8d1209f4831e9c53" providerId="LiveId" clId="{904B13E8-5561-4C71-BC7C-B64964A84905}" dt="2025-11-04T12:28:35.258" v="26727" actId="1076"/>
          <ac:spMkLst>
            <pc:docMk/>
            <pc:sldMk cId="1022765236" sldId="8297"/>
            <ac:spMk id="2" creationId="{248EF68C-3ACD-F075-D323-A2EFC96818A8}"/>
          </ac:spMkLst>
        </pc:spChg>
        <pc:spChg chg="add mod">
          <ac:chgData name="Christophe JENTA" userId="8d1209f4831e9c53" providerId="LiveId" clId="{904B13E8-5561-4C71-BC7C-B64964A84905}" dt="2025-11-04T12:28:46.507" v="26729" actId="1076"/>
          <ac:spMkLst>
            <pc:docMk/>
            <pc:sldMk cId="1022765236" sldId="8297"/>
            <ac:spMk id="3" creationId="{112B8644-6445-BB66-7B51-CDB3FE7CB1F8}"/>
          </ac:spMkLst>
        </pc:spChg>
        <pc:spChg chg="mod">
          <ac:chgData name="Christophe JENTA" userId="8d1209f4831e9c53" providerId="LiveId" clId="{904B13E8-5561-4C71-BC7C-B64964A84905}" dt="2025-11-05T10:31:01.368" v="31739" actId="5793"/>
          <ac:spMkLst>
            <pc:docMk/>
            <pc:sldMk cId="1022765236" sldId="8297"/>
            <ac:spMk id="6" creationId="{7E89ACAB-7198-BCEB-6EF9-1962EE8F6B3A}"/>
          </ac:spMkLst>
        </pc:spChg>
        <pc:spChg chg="add mod">
          <ac:chgData name="Christophe JENTA" userId="8d1209f4831e9c53" providerId="LiveId" clId="{904B13E8-5561-4C71-BC7C-B64964A84905}" dt="2025-11-04T12:28:40.590" v="26728" actId="1076"/>
          <ac:spMkLst>
            <pc:docMk/>
            <pc:sldMk cId="1022765236" sldId="8297"/>
            <ac:spMk id="18" creationId="{B9E9EEFC-BE38-A29E-1C00-1B286D6BB6E1}"/>
          </ac:spMkLst>
        </pc:spChg>
        <pc:spChg chg="mod">
          <ac:chgData name="Christophe JENTA" userId="8d1209f4831e9c53" providerId="LiveId" clId="{904B13E8-5561-4C71-BC7C-B64964A84905}" dt="2025-11-04T12:30:29.772" v="26811" actId="1076"/>
          <ac:spMkLst>
            <pc:docMk/>
            <pc:sldMk cId="1022765236" sldId="8297"/>
            <ac:spMk id="60" creationId="{A97A66EE-3F4B-4CA7-E749-E42717E4380E}"/>
          </ac:spMkLst>
        </pc:spChg>
      </pc:sldChg>
      <pc:sldChg chg="modSp mod">
        <pc:chgData name="Christophe JENTA" userId="8d1209f4831e9c53" providerId="LiveId" clId="{904B13E8-5561-4C71-BC7C-B64964A84905}" dt="2025-11-04T12:25:24.500" v="26608" actId="20577"/>
        <pc:sldMkLst>
          <pc:docMk/>
          <pc:sldMk cId="3366313285" sldId="8298"/>
        </pc:sldMkLst>
        <pc:spChg chg="mod">
          <ac:chgData name="Christophe JENTA" userId="8d1209f4831e9c53" providerId="LiveId" clId="{904B13E8-5561-4C71-BC7C-B64964A84905}" dt="2025-11-04T12:25:24.500" v="26608" actId="20577"/>
          <ac:spMkLst>
            <pc:docMk/>
            <pc:sldMk cId="3366313285" sldId="8298"/>
            <ac:spMk id="6" creationId="{7B3051DA-3949-840C-ADDE-B334175BEBBC}"/>
          </ac:spMkLst>
        </pc:spChg>
      </pc:sldChg>
      <pc:sldChg chg="modSp mod">
        <pc:chgData name="Christophe JENTA" userId="8d1209f4831e9c53" providerId="LiveId" clId="{904B13E8-5561-4C71-BC7C-B64964A84905}" dt="2025-11-05T11:05:38.504" v="32087" actId="20577"/>
        <pc:sldMkLst>
          <pc:docMk/>
          <pc:sldMk cId="2217418630" sldId="8299"/>
        </pc:sldMkLst>
        <pc:spChg chg="mod">
          <ac:chgData name="Christophe JENTA" userId="8d1209f4831e9c53" providerId="LiveId" clId="{904B13E8-5561-4C71-BC7C-B64964A84905}" dt="2025-11-05T11:05:38.504" v="32087" actId="20577"/>
          <ac:spMkLst>
            <pc:docMk/>
            <pc:sldMk cId="2217418630" sldId="8299"/>
            <ac:spMk id="6" creationId="{31355420-A941-2C1E-624C-785A300172F2}"/>
          </ac:spMkLst>
        </pc:spChg>
      </pc:sldChg>
      <pc:sldChg chg="modSp mod">
        <pc:chgData name="Christophe JENTA" userId="8d1209f4831e9c53" providerId="LiveId" clId="{904B13E8-5561-4C71-BC7C-B64964A84905}" dt="2025-11-07T11:06:12.971" v="32640" actId="20577"/>
        <pc:sldMkLst>
          <pc:docMk/>
          <pc:sldMk cId="3066385270" sldId="8300"/>
        </pc:sldMkLst>
        <pc:spChg chg="mod">
          <ac:chgData name="Christophe JENTA" userId="8d1209f4831e9c53" providerId="LiveId" clId="{904B13E8-5561-4C71-BC7C-B64964A84905}" dt="2025-11-07T11:06:12.971" v="32640" actId="20577"/>
          <ac:spMkLst>
            <pc:docMk/>
            <pc:sldMk cId="3066385270" sldId="8300"/>
            <ac:spMk id="126" creationId="{53BC52F0-86D7-4901-99F6-49BB7452345B}"/>
          </ac:spMkLst>
        </pc:spChg>
      </pc:sldChg>
      <pc:sldChg chg="modSp mod">
        <pc:chgData name="Christophe JENTA" userId="8d1209f4831e9c53" providerId="LiveId" clId="{904B13E8-5561-4C71-BC7C-B64964A84905}" dt="2025-11-05T11:17:06.852" v="32373" actId="20577"/>
        <pc:sldMkLst>
          <pc:docMk/>
          <pc:sldMk cId="1717472734" sldId="8301"/>
        </pc:sldMkLst>
        <pc:spChg chg="mod">
          <ac:chgData name="Christophe JENTA" userId="8d1209f4831e9c53" providerId="LiveId" clId="{904B13E8-5561-4C71-BC7C-B64964A84905}" dt="2025-11-05T11:17:06.852" v="32373" actId="20577"/>
          <ac:spMkLst>
            <pc:docMk/>
            <pc:sldMk cId="1717472734" sldId="8301"/>
            <ac:spMk id="126" creationId="{8AF4A1BD-5FB0-F171-0877-904338ECE818}"/>
          </ac:spMkLst>
        </pc:spChg>
      </pc:sldChg>
      <pc:sldChg chg="modSp mod">
        <pc:chgData name="Christophe JENTA" userId="8d1209f4831e9c53" providerId="LiveId" clId="{904B13E8-5561-4C71-BC7C-B64964A84905}" dt="2025-11-07T17:45:36.970" v="32905" actId="20577"/>
        <pc:sldMkLst>
          <pc:docMk/>
          <pc:sldMk cId="791603748" sldId="8302"/>
        </pc:sldMkLst>
        <pc:spChg chg="mod">
          <ac:chgData name="Christophe JENTA" userId="8d1209f4831e9c53" providerId="LiveId" clId="{904B13E8-5561-4C71-BC7C-B64964A84905}" dt="2025-11-07T17:45:36.970" v="32905" actId="20577"/>
          <ac:spMkLst>
            <pc:docMk/>
            <pc:sldMk cId="791603748" sldId="8302"/>
            <ac:spMk id="126" creationId="{A0CCB37C-F162-7ACC-62BA-57F95F5BF482}"/>
          </ac:spMkLst>
        </pc:spChg>
      </pc:sldChg>
      <pc:sldChg chg="addSp delSp modSp mod">
        <pc:chgData name="Christophe JENTA" userId="8d1209f4831e9c53" providerId="LiveId" clId="{904B13E8-5561-4C71-BC7C-B64964A84905}" dt="2025-11-05T11:04:03.748" v="32070" actId="20577"/>
        <pc:sldMkLst>
          <pc:docMk/>
          <pc:sldMk cId="4161037890" sldId="8303"/>
        </pc:sldMkLst>
        <pc:spChg chg="mod">
          <ac:chgData name="Christophe JENTA" userId="8d1209f4831e9c53" providerId="LiveId" clId="{904B13E8-5561-4C71-BC7C-B64964A84905}" dt="2025-11-05T11:04:03.748" v="32070" actId="20577"/>
          <ac:spMkLst>
            <pc:docMk/>
            <pc:sldMk cId="4161037890" sldId="8303"/>
            <ac:spMk id="6" creationId="{34247A04-0115-C005-1E99-17F6280CEF09}"/>
          </ac:spMkLst>
        </pc:spChg>
      </pc:sldChg>
      <pc:sldChg chg="addSp delSp modSp mod">
        <pc:chgData name="Christophe JENTA" userId="8d1209f4831e9c53" providerId="LiveId" clId="{904B13E8-5561-4C71-BC7C-B64964A84905}" dt="2025-11-05T10:26:34.611" v="31671" actId="115"/>
        <pc:sldMkLst>
          <pc:docMk/>
          <pc:sldMk cId="1594449336" sldId="8304"/>
        </pc:sldMkLst>
        <pc:spChg chg="add mod">
          <ac:chgData name="Christophe JENTA" userId="8d1209f4831e9c53" providerId="LiveId" clId="{904B13E8-5561-4C71-BC7C-B64964A84905}" dt="2025-11-05T10:25:42.556" v="31667" actId="1076"/>
          <ac:spMkLst>
            <pc:docMk/>
            <pc:sldMk cId="1594449336" sldId="8304"/>
            <ac:spMk id="2" creationId="{12A35DFD-96FC-DC39-DDFB-64A1BFB9D61F}"/>
          </ac:spMkLst>
        </pc:spChg>
        <pc:spChg chg="add mod">
          <ac:chgData name="Christophe JENTA" userId="8d1209f4831e9c53" providerId="LiveId" clId="{904B13E8-5561-4C71-BC7C-B64964A84905}" dt="2025-11-05T10:25:57.395" v="31670" actId="1076"/>
          <ac:spMkLst>
            <pc:docMk/>
            <pc:sldMk cId="1594449336" sldId="8304"/>
            <ac:spMk id="3" creationId="{44EB9D35-5E6E-597F-8E4E-631D51B77F7A}"/>
          </ac:spMkLst>
        </pc:spChg>
        <pc:spChg chg="mod">
          <ac:chgData name="Christophe JENTA" userId="8d1209f4831e9c53" providerId="LiveId" clId="{904B13E8-5561-4C71-BC7C-B64964A84905}" dt="2025-11-05T10:26:34.611" v="31671" actId="115"/>
          <ac:spMkLst>
            <pc:docMk/>
            <pc:sldMk cId="1594449336" sldId="8304"/>
            <ac:spMk id="6" creationId="{AE3155D5-B0F3-F76B-DDAE-EFC9308FCD3E}"/>
          </ac:spMkLst>
        </pc:spChg>
      </pc:sldChg>
      <pc:sldChg chg="addSp delSp modSp mod">
        <pc:chgData name="Christophe JENTA" userId="8d1209f4831e9c53" providerId="LiveId" clId="{904B13E8-5561-4C71-BC7C-B64964A84905}" dt="2025-11-05T11:06:23.890" v="32100" actId="6549"/>
        <pc:sldMkLst>
          <pc:docMk/>
          <pc:sldMk cId="1177481563" sldId="8306"/>
        </pc:sldMkLst>
        <pc:spChg chg="mod">
          <ac:chgData name="Christophe JENTA" userId="8d1209f4831e9c53" providerId="LiveId" clId="{904B13E8-5561-4C71-BC7C-B64964A84905}" dt="2025-11-05T11:06:23.890" v="32100" actId="6549"/>
          <ac:spMkLst>
            <pc:docMk/>
            <pc:sldMk cId="1177481563" sldId="8306"/>
            <ac:spMk id="126" creationId="{9896492D-4B2C-4AC0-B5A3-3305AABE0F23}"/>
          </ac:spMkLst>
        </pc:spChg>
      </pc:sldChg>
      <pc:sldChg chg="addSp delSp modSp mod">
        <pc:chgData name="Christophe JENTA" userId="8d1209f4831e9c53" providerId="LiveId" clId="{904B13E8-5561-4C71-BC7C-B64964A84905}" dt="2025-11-04T13:18:51.053" v="28029" actId="207"/>
        <pc:sldMkLst>
          <pc:docMk/>
          <pc:sldMk cId="2127056811" sldId="8307"/>
        </pc:sldMkLst>
        <pc:spChg chg="mod">
          <ac:chgData name="Christophe JENTA" userId="8d1209f4831e9c53" providerId="LiveId" clId="{904B13E8-5561-4C71-BC7C-B64964A84905}" dt="2025-11-04T13:18:44.359" v="28026" actId="207"/>
          <ac:spMkLst>
            <pc:docMk/>
            <pc:sldMk cId="2127056811" sldId="8307"/>
            <ac:spMk id="47" creationId="{AB9C9C4C-6CF2-422D-BB1E-52337F534478}"/>
          </ac:spMkLst>
        </pc:spChg>
        <pc:spChg chg="mod">
          <ac:chgData name="Christophe JENTA" userId="8d1209f4831e9c53" providerId="LiveId" clId="{904B13E8-5561-4C71-BC7C-B64964A84905}" dt="2025-11-04T13:18:41.794" v="28025" actId="207"/>
          <ac:spMkLst>
            <pc:docMk/>
            <pc:sldMk cId="2127056811" sldId="8307"/>
            <ac:spMk id="59" creationId="{CFFC0F0E-546B-4E13-9E20-2F37C862CE9E}"/>
          </ac:spMkLst>
        </pc:spChg>
        <pc:spChg chg="mod">
          <ac:chgData name="Christophe JENTA" userId="8d1209f4831e9c53" providerId="LiveId" clId="{904B13E8-5561-4C71-BC7C-B64964A84905}" dt="2025-11-04T13:18:46.710" v="28027" actId="207"/>
          <ac:spMkLst>
            <pc:docMk/>
            <pc:sldMk cId="2127056811" sldId="8307"/>
            <ac:spMk id="72" creationId="{2BED949F-F118-4E86-9B43-0FBF60218BFD}"/>
          </ac:spMkLst>
        </pc:spChg>
        <pc:spChg chg="mod">
          <ac:chgData name="Christophe JENTA" userId="8d1209f4831e9c53" providerId="LiveId" clId="{904B13E8-5561-4C71-BC7C-B64964A84905}" dt="2025-11-04T13:18:48.756" v="28028" actId="207"/>
          <ac:spMkLst>
            <pc:docMk/>
            <pc:sldMk cId="2127056811" sldId="8307"/>
            <ac:spMk id="106" creationId="{7E4A015B-1BA8-49E2-8B19-C1E0E06A83FB}"/>
          </ac:spMkLst>
        </pc:spChg>
        <pc:spChg chg="mod">
          <ac:chgData name="Christophe JENTA" userId="8d1209f4831e9c53" providerId="LiveId" clId="{904B13E8-5561-4C71-BC7C-B64964A84905}" dt="2025-11-04T13:18:51.053" v="28029" actId="207"/>
          <ac:spMkLst>
            <pc:docMk/>
            <pc:sldMk cId="2127056811" sldId="8307"/>
            <ac:spMk id="107" creationId="{02AC8D65-8A4D-426E-918A-C6944A8DB03D}"/>
          </ac:spMkLst>
        </pc:spChg>
        <pc:spChg chg="mod">
          <ac:chgData name="Christophe JENTA" userId="8d1209f4831e9c53" providerId="LiveId" clId="{904B13E8-5561-4C71-BC7C-B64964A84905}" dt="2025-11-04T13:18:16.045" v="28024" actId="20577"/>
          <ac:spMkLst>
            <pc:docMk/>
            <pc:sldMk cId="2127056811" sldId="8307"/>
            <ac:spMk id="126" creationId="{9896492D-4B2C-4AC0-B5A3-3305AABE0F23}"/>
          </ac:spMkLst>
        </pc:spChg>
      </pc:sldChg>
      <pc:sldChg chg="modSp mod">
        <pc:chgData name="Christophe JENTA" userId="8d1209f4831e9c53" providerId="LiveId" clId="{904B13E8-5561-4C71-BC7C-B64964A84905}" dt="2025-11-08T09:58:38.913" v="33037" actId="20577"/>
        <pc:sldMkLst>
          <pc:docMk/>
          <pc:sldMk cId="3922643539" sldId="8308"/>
        </pc:sldMkLst>
        <pc:spChg chg="mod">
          <ac:chgData name="Christophe JENTA" userId="8d1209f4831e9c53" providerId="LiveId" clId="{904B13E8-5561-4C71-BC7C-B64964A84905}" dt="2025-11-08T09:58:38.913" v="33037" actId="20577"/>
          <ac:spMkLst>
            <pc:docMk/>
            <pc:sldMk cId="3922643539" sldId="8308"/>
            <ac:spMk id="126" creationId="{9896492D-4B2C-4AC0-B5A3-3305AABE0F23}"/>
          </ac:spMkLst>
        </pc:spChg>
        <pc:picChg chg="mod">
          <ac:chgData name="Christophe JENTA" userId="8d1209f4831e9c53" providerId="LiveId" clId="{904B13E8-5561-4C71-BC7C-B64964A84905}" dt="2025-11-08T09:58:22.300" v="33032" actId="14100"/>
          <ac:picMkLst>
            <pc:docMk/>
            <pc:sldMk cId="3922643539" sldId="8308"/>
            <ac:picMk id="8" creationId="{0BA0BE05-2583-3476-05C1-170F1A34DEEF}"/>
          </ac:picMkLst>
        </pc:picChg>
      </pc:sldChg>
      <pc:sldChg chg="addSp delSp modSp mod">
        <pc:chgData name="Christophe JENTA" userId="8d1209f4831e9c53" providerId="LiveId" clId="{904B13E8-5561-4C71-BC7C-B64964A84905}" dt="2025-11-07T16:03:09.548" v="32663" actId="20577"/>
        <pc:sldMkLst>
          <pc:docMk/>
          <pc:sldMk cId="122654422" sldId="8309"/>
        </pc:sldMkLst>
        <pc:spChg chg="add mod">
          <ac:chgData name="Christophe JENTA" userId="8d1209f4831e9c53" providerId="LiveId" clId="{904B13E8-5561-4C71-BC7C-B64964A84905}" dt="2025-11-07T16:03:09.548" v="32663" actId="20577"/>
          <ac:spMkLst>
            <pc:docMk/>
            <pc:sldMk cId="122654422" sldId="8309"/>
            <ac:spMk id="3" creationId="{9896492D-4B2C-4AC0-B5A3-3305AABE0F23}"/>
          </ac:spMkLst>
        </pc:spChg>
        <pc:picChg chg="mod">
          <ac:chgData name="Christophe JENTA" userId="8d1209f4831e9c53" providerId="LiveId" clId="{904B13E8-5561-4C71-BC7C-B64964A84905}" dt="2025-11-04T13:56:50.640" v="28583" actId="1076"/>
          <ac:picMkLst>
            <pc:docMk/>
            <pc:sldMk cId="122654422" sldId="8309"/>
            <ac:picMk id="5" creationId="{E7CE963F-3C62-9B0E-04E5-49A6E63C47E5}"/>
          </ac:picMkLst>
        </pc:picChg>
      </pc:sldChg>
      <pc:sldChg chg="addSp modSp mod">
        <pc:chgData name="Christophe JENTA" userId="8d1209f4831e9c53" providerId="LiveId" clId="{904B13E8-5561-4C71-BC7C-B64964A84905}" dt="2025-11-04T14:05:36.049" v="28751" actId="5793"/>
        <pc:sldMkLst>
          <pc:docMk/>
          <pc:sldMk cId="2949440325" sldId="8310"/>
        </pc:sldMkLst>
        <pc:spChg chg="mod">
          <ac:chgData name="Christophe JENTA" userId="8d1209f4831e9c53" providerId="LiveId" clId="{904B13E8-5561-4C71-BC7C-B64964A84905}" dt="2025-11-04T14:05:36.049" v="28751" actId="5793"/>
          <ac:spMkLst>
            <pc:docMk/>
            <pc:sldMk cId="2949440325" sldId="8310"/>
            <ac:spMk id="126" creationId="{9896492D-4B2C-4AC0-B5A3-3305AABE0F23}"/>
          </ac:spMkLst>
        </pc:spChg>
      </pc:sldChg>
      <pc:sldChg chg="modSp mod">
        <pc:chgData name="Christophe JENTA" userId="8d1209f4831e9c53" providerId="LiveId" clId="{904B13E8-5561-4C71-BC7C-B64964A84905}" dt="2025-11-04T14:10:57.007" v="28897" actId="20577"/>
        <pc:sldMkLst>
          <pc:docMk/>
          <pc:sldMk cId="3257051927" sldId="8312"/>
        </pc:sldMkLst>
        <pc:spChg chg="mod">
          <ac:chgData name="Christophe JENTA" userId="8d1209f4831e9c53" providerId="LiveId" clId="{904B13E8-5561-4C71-BC7C-B64964A84905}" dt="2025-11-04T14:10:57.007" v="28897" actId="20577"/>
          <ac:spMkLst>
            <pc:docMk/>
            <pc:sldMk cId="3257051927" sldId="8312"/>
            <ac:spMk id="126" creationId="{9896492D-4B2C-4AC0-B5A3-3305AABE0F23}"/>
          </ac:spMkLst>
        </pc:spChg>
      </pc:sldChg>
      <pc:sldChg chg="addSp delSp modSp mod">
        <pc:chgData name="Christophe JENTA" userId="8d1209f4831e9c53" providerId="LiveId" clId="{904B13E8-5561-4C71-BC7C-B64964A84905}" dt="2025-11-06T16:34:30.558" v="32611" actId="255"/>
        <pc:sldMkLst>
          <pc:docMk/>
          <pc:sldMk cId="3935398891" sldId="8313"/>
        </pc:sldMkLst>
        <pc:spChg chg="mod">
          <ac:chgData name="Christophe JENTA" userId="8d1209f4831e9c53" providerId="LiveId" clId="{904B13E8-5561-4C71-BC7C-B64964A84905}" dt="2025-11-06T16:34:30.558" v="32611" actId="255"/>
          <ac:spMkLst>
            <pc:docMk/>
            <pc:sldMk cId="3935398891" sldId="8313"/>
            <ac:spMk id="126" creationId="{9896492D-4B2C-4AC0-B5A3-3305AABE0F23}"/>
          </ac:spMkLst>
        </pc:spChg>
      </pc:sldChg>
      <pc:sldChg chg="addSp delSp modSp add mod">
        <pc:chgData name="Christophe JENTA" userId="8d1209f4831e9c53" providerId="LiveId" clId="{904B13E8-5561-4C71-BC7C-B64964A84905}" dt="2025-11-05T08:16:08.159" v="29189" actId="20577"/>
        <pc:sldMkLst>
          <pc:docMk/>
          <pc:sldMk cId="1306434499" sldId="8319"/>
        </pc:sldMkLst>
        <pc:spChg chg="add mod">
          <ac:chgData name="Christophe JENTA" userId="8d1209f4831e9c53" providerId="LiveId" clId="{904B13E8-5561-4C71-BC7C-B64964A84905}" dt="2025-11-05T08:12:16.130" v="29162" actId="20577"/>
          <ac:spMkLst>
            <pc:docMk/>
            <pc:sldMk cId="1306434499" sldId="8319"/>
            <ac:spMk id="3" creationId="{8CEBC9F6-2497-55C2-F816-39A71BBAE3BE}"/>
          </ac:spMkLst>
        </pc:spChg>
        <pc:spChg chg="mod">
          <ac:chgData name="Christophe JENTA" userId="8d1209f4831e9c53" providerId="LiveId" clId="{904B13E8-5561-4C71-BC7C-B64964A84905}" dt="2025-11-05T08:16:08.159" v="29189" actId="20577"/>
          <ac:spMkLst>
            <pc:docMk/>
            <pc:sldMk cId="1306434499" sldId="8319"/>
            <ac:spMk id="6" creationId="{E4EDF16D-C707-DA04-8331-505890BDBEF6}"/>
          </ac:spMkLst>
        </pc:spChg>
        <pc:picChg chg="add mod modCrop">
          <ac:chgData name="Christophe JENTA" userId="8d1209f4831e9c53" providerId="LiveId" clId="{904B13E8-5561-4C71-BC7C-B64964A84905}" dt="2025-11-05T08:14:38.353" v="29171" actId="1076"/>
          <ac:picMkLst>
            <pc:docMk/>
            <pc:sldMk cId="1306434499" sldId="8319"/>
            <ac:picMk id="5" creationId="{083EF257-747B-A6D8-C23B-8DCEAB14D931}"/>
          </ac:picMkLst>
        </pc:picChg>
      </pc:sldChg>
      <pc:sldChg chg="delSp modSp add mod">
        <pc:chgData name="Christophe JENTA" userId="8d1209f4831e9c53" providerId="LiveId" clId="{904B13E8-5561-4C71-BC7C-B64964A84905}" dt="2025-11-05T11:58:25.021" v="32491" actId="20577"/>
        <pc:sldMkLst>
          <pc:docMk/>
          <pc:sldMk cId="203737520" sldId="8320"/>
        </pc:sldMkLst>
        <pc:spChg chg="mod">
          <ac:chgData name="Christophe JENTA" userId="8d1209f4831e9c53" providerId="LiveId" clId="{904B13E8-5561-4C71-BC7C-B64964A84905}" dt="2025-11-05T11:58:25.021" v="32491" actId="20577"/>
          <ac:spMkLst>
            <pc:docMk/>
            <pc:sldMk cId="203737520" sldId="8320"/>
            <ac:spMk id="6" creationId="{609A0CC8-AD79-B456-BE8A-6B46A39FC501}"/>
          </ac:spMkLst>
        </pc:spChg>
      </pc:sldChg>
      <pc:sldChg chg="addSp delSp modSp add mod">
        <pc:chgData name="Christophe JENTA" userId="8d1209f4831e9c53" providerId="LiveId" clId="{904B13E8-5561-4C71-BC7C-B64964A84905}" dt="2025-11-05T10:20:18.034" v="31602" actId="115"/>
        <pc:sldMkLst>
          <pc:docMk/>
          <pc:sldMk cId="2255283672" sldId="8328"/>
        </pc:sldMkLst>
        <pc:spChg chg="mod">
          <ac:chgData name="Christophe JENTA" userId="8d1209f4831e9c53" providerId="LiveId" clId="{904B13E8-5561-4C71-BC7C-B64964A84905}" dt="2025-11-05T10:20:18.034" v="31602" actId="115"/>
          <ac:spMkLst>
            <pc:docMk/>
            <pc:sldMk cId="2255283672" sldId="8328"/>
            <ac:spMk id="5" creationId="{DA68A6FE-38A7-A64B-BF03-D6AD96A45C26}"/>
          </ac:spMkLst>
        </pc:spChg>
      </pc:sldChg>
      <pc:sldChg chg="delSp modSp add mod">
        <pc:chgData name="Christophe JENTA" userId="8d1209f4831e9c53" providerId="LiveId" clId="{904B13E8-5561-4C71-BC7C-B64964A84905}" dt="2025-11-05T08:10:00.745" v="29150" actId="20577"/>
        <pc:sldMkLst>
          <pc:docMk/>
          <pc:sldMk cId="8108473" sldId="8329"/>
        </pc:sldMkLst>
        <pc:spChg chg="mod">
          <ac:chgData name="Christophe JENTA" userId="8d1209f4831e9c53" providerId="LiveId" clId="{904B13E8-5561-4C71-BC7C-B64964A84905}" dt="2025-11-05T08:10:00.745" v="29150" actId="20577"/>
          <ac:spMkLst>
            <pc:docMk/>
            <pc:sldMk cId="8108473" sldId="8329"/>
            <ac:spMk id="6" creationId="{B412B737-8CD9-E8D1-D53E-50140FFCC40F}"/>
          </ac:spMkLst>
        </pc:spChg>
      </pc:sldChg>
      <pc:sldChg chg="addSp delSp modSp add mod">
        <pc:chgData name="Christophe JENTA" userId="8d1209f4831e9c53" providerId="LiveId" clId="{904B13E8-5561-4C71-BC7C-B64964A84905}" dt="2025-11-05T10:02:26.143" v="31100" actId="20577"/>
        <pc:sldMkLst>
          <pc:docMk/>
          <pc:sldMk cId="3076869329" sldId="8330"/>
        </pc:sldMkLst>
        <pc:spChg chg="mod">
          <ac:chgData name="Christophe JENTA" userId="8d1209f4831e9c53" providerId="LiveId" clId="{904B13E8-5561-4C71-BC7C-B64964A84905}" dt="2025-11-05T10:02:26.143" v="31100" actId="20577"/>
          <ac:spMkLst>
            <pc:docMk/>
            <pc:sldMk cId="3076869329" sldId="8330"/>
            <ac:spMk id="6" creationId="{FC8320B8-6DA9-2B57-D763-5E126A1281D1}"/>
          </ac:spMkLst>
        </pc:spChg>
        <pc:picChg chg="mod">
          <ac:chgData name="Christophe JENTA" userId="8d1209f4831e9c53" providerId="LiveId" clId="{904B13E8-5561-4C71-BC7C-B64964A84905}" dt="2025-11-05T09:09:43.373" v="30264"/>
          <ac:picMkLst>
            <pc:docMk/>
            <pc:sldMk cId="3076869329" sldId="8330"/>
            <ac:picMk id="2" creationId="{89DCE24D-F90C-2B15-A19E-5205F22B89C3}"/>
          </ac:picMkLst>
        </pc:picChg>
      </pc:sldChg>
      <pc:sldChg chg="modSp">
        <pc:chgData name="Christophe JENTA" userId="8d1209f4831e9c53" providerId="LiveId" clId="{904B13E8-5561-4C71-BC7C-B64964A84905}" dt="2025-12-01T06:43:13.625" v="33110"/>
        <pc:sldMkLst>
          <pc:docMk/>
          <pc:sldMk cId="124377701" sldId="8331"/>
        </pc:sldMkLst>
        <pc:spChg chg="mod">
          <ac:chgData name="Christophe JENTA" userId="8d1209f4831e9c53" providerId="LiveId" clId="{904B13E8-5561-4C71-BC7C-B64964A84905}" dt="2025-12-01T06:43:13.625" v="33110"/>
          <ac:spMkLst>
            <pc:docMk/>
            <pc:sldMk cId="124377701" sldId="8331"/>
            <ac:spMk id="2" creationId="{99EF954F-A8AE-BA91-9CDE-3D70E1E9A24A}"/>
          </ac:spMkLst>
        </pc:spChg>
      </pc:sldChg>
      <pc:sldChg chg="modSp add mod">
        <pc:chgData name="Christophe JENTA" userId="8d1209f4831e9c53" providerId="LiveId" clId="{904B13E8-5561-4C71-BC7C-B64964A84905}" dt="2025-11-05T09:07:42.059" v="30258" actId="14100"/>
        <pc:sldMkLst>
          <pc:docMk/>
          <pc:sldMk cId="647064578" sldId="8332"/>
        </pc:sldMkLst>
        <pc:spChg chg="mod">
          <ac:chgData name="Christophe JENTA" userId="8d1209f4831e9c53" providerId="LiveId" clId="{904B13E8-5561-4C71-BC7C-B64964A84905}" dt="2025-11-05T09:07:42.059" v="30258" actId="14100"/>
          <ac:spMkLst>
            <pc:docMk/>
            <pc:sldMk cId="647064578" sldId="8332"/>
            <ac:spMk id="2" creationId="{72951857-BA05-3AEF-CE35-F00D1ADFFA7C}"/>
          </ac:spMkLst>
        </pc:spChg>
        <pc:picChg chg="mod">
          <ac:chgData name="Christophe JENTA" userId="8d1209f4831e9c53" providerId="LiveId" clId="{904B13E8-5561-4C71-BC7C-B64964A84905}" dt="2025-11-05T09:07:35.973" v="30257" actId="1076"/>
          <ac:picMkLst>
            <pc:docMk/>
            <pc:sldMk cId="647064578" sldId="8332"/>
            <ac:picMk id="1026" creationId="{73FD1E73-8B9B-E2EB-ADEB-CAA9F52B7F6B}"/>
          </ac:picMkLst>
        </pc:picChg>
      </pc:sldChg>
      <pc:sldChg chg="modSp add del mod">
        <pc:chgData name="Christophe JENTA" userId="8d1209f4831e9c53" providerId="LiveId" clId="{904B13E8-5561-4C71-BC7C-B64964A84905}" dt="2025-11-05T10:14:34.200" v="31525" actId="114"/>
        <pc:sldMkLst>
          <pc:docMk/>
          <pc:sldMk cId="3792917426" sldId="8333"/>
        </pc:sldMkLst>
        <pc:spChg chg="mod">
          <ac:chgData name="Christophe JENTA" userId="8d1209f4831e9c53" providerId="LiveId" clId="{904B13E8-5561-4C71-BC7C-B64964A84905}" dt="2025-11-05T10:14:34.200" v="31525" actId="114"/>
          <ac:spMkLst>
            <pc:docMk/>
            <pc:sldMk cId="3792917426" sldId="8333"/>
            <ac:spMk id="4" creationId="{39379B91-737E-36B0-AF29-9C133B9B9263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0" creationId="{86230C7B-659F-CDD9-97AD-F61F8BE53DAF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1" creationId="{A21474C6-1E39-DEC1-A5FA-9CC33BC151C9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2" creationId="{189AEBAD-6F5B-B4D0-17C5-DFA8DA2FDAEC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3" creationId="{8C3F7651-7E95-6480-D925-6D07CA0D2F42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4" creationId="{9EE78B88-7FF8-CEC3-71F9-8CE3314CB1D8}"/>
          </ac:spMkLst>
        </pc:spChg>
        <pc:spChg chg="mod">
          <ac:chgData name="Christophe JENTA" userId="8d1209f4831e9c53" providerId="LiveId" clId="{904B13E8-5561-4C71-BC7C-B64964A84905}" dt="2025-11-05T10:13:44.752" v="31468" actId="207"/>
          <ac:spMkLst>
            <pc:docMk/>
            <pc:sldMk cId="3792917426" sldId="8333"/>
            <ac:spMk id="35" creationId="{B85E430B-D426-79B8-4BF7-00BA42F91F6F}"/>
          </ac:spMkLst>
        </pc:spChg>
      </pc:sldChg>
      <pc:sldChg chg="addSp delSp modSp">
        <pc:chgData name="Christophe JENTA" userId="8d1209f4831e9c53" providerId="LiveId" clId="{904B13E8-5561-4C71-BC7C-B64964A84905}" dt="2025-11-05T09:10:31.053" v="30272" actId="1076"/>
        <pc:sldMkLst>
          <pc:docMk/>
          <pc:sldMk cId="2768322930" sldId="8334"/>
        </pc:sldMkLst>
        <pc:picChg chg="add mod">
          <ac:chgData name="Christophe JENTA" userId="8d1209f4831e9c53" providerId="LiveId" clId="{904B13E8-5561-4C71-BC7C-B64964A84905}" dt="2025-11-05T09:10:31.053" v="30272" actId="1076"/>
          <ac:picMkLst>
            <pc:docMk/>
            <pc:sldMk cId="2768322930" sldId="8334"/>
            <ac:picMk id="2" creationId="{E06B08EC-0D3A-371F-8BEA-D1B9F52CDC3F}"/>
          </ac:picMkLst>
        </pc:picChg>
      </pc:sldChg>
      <pc:sldChg chg="delSp modSp add mod">
        <pc:chgData name="Christophe JENTA" userId="8d1209f4831e9c53" providerId="LiveId" clId="{904B13E8-5561-4C71-BC7C-B64964A84905}" dt="2025-11-05T09:09:35.334" v="30263"/>
        <pc:sldMkLst>
          <pc:docMk/>
          <pc:sldMk cId="3926133666" sldId="8337"/>
        </pc:sldMkLst>
        <pc:spChg chg="mod">
          <ac:chgData name="Christophe JENTA" userId="8d1209f4831e9c53" providerId="LiveId" clId="{904B13E8-5561-4C71-BC7C-B64964A84905}" dt="2025-11-05T08:38:02.496" v="29634" actId="1076"/>
          <ac:spMkLst>
            <pc:docMk/>
            <pc:sldMk cId="3926133666" sldId="8337"/>
            <ac:spMk id="5" creationId="{C5EBC297-D3DE-EDF6-D435-200F88C00039}"/>
          </ac:spMkLst>
        </pc:spChg>
        <pc:spChg chg="mod">
          <ac:chgData name="Christophe JENTA" userId="8d1209f4831e9c53" providerId="LiveId" clId="{904B13E8-5561-4C71-BC7C-B64964A84905}" dt="2025-11-05T08:38:05.480" v="29638" actId="20577"/>
          <ac:spMkLst>
            <pc:docMk/>
            <pc:sldMk cId="3926133666" sldId="8337"/>
            <ac:spMk id="6" creationId="{D80F1B91-4172-967E-64B9-CB0C03811312}"/>
          </ac:spMkLst>
        </pc:spChg>
        <pc:spChg chg="mod">
          <ac:chgData name="Christophe JENTA" userId="8d1209f4831e9c53" providerId="LiveId" clId="{904B13E8-5561-4C71-BC7C-B64964A84905}" dt="2025-11-05T08:37:51.878" v="29633" actId="1076"/>
          <ac:spMkLst>
            <pc:docMk/>
            <pc:sldMk cId="3926133666" sldId="8337"/>
            <ac:spMk id="7" creationId="{5982E58C-3D8B-F4E9-79BE-36542AA2D243}"/>
          </ac:spMkLst>
        </pc:spChg>
        <pc:picChg chg="mod">
          <ac:chgData name="Christophe JENTA" userId="8d1209f4831e9c53" providerId="LiveId" clId="{904B13E8-5561-4C71-BC7C-B64964A84905}" dt="2025-11-05T09:09:35.334" v="30263"/>
          <ac:picMkLst>
            <pc:docMk/>
            <pc:sldMk cId="3926133666" sldId="8337"/>
            <ac:picMk id="4" creationId="{DC097AFE-28ED-BAC5-A2AE-2D1EA26033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DC4D-583E-4E87-AF5B-B8D357A32A89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2E40-A92B-4C6C-9E00-9255DE8A2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3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F17A2-293B-656E-0EB9-4B13B2335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28A2DB-94FA-F7CF-DF62-F25118EB6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0D89D9-7484-086D-8196-AC028FF6A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AA3720-63AE-7D21-C4CB-9A117B052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52E40-A92B-4C6C-9E00-9255DE8A28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45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158C4-8DA2-4A67-AEB8-95AB7B20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894F14-1C58-42B7-8305-4A9CE69A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A7C41C-96FB-4580-87B9-24F46A5E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43581C-9818-4B05-BE8E-3D83C1B6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BF170-CCA7-42C7-BE34-9D31D25E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9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AC9A1-91A8-4369-9288-44BC8E7C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C38616-912F-401D-BEAE-5D7CB4C13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7F5FC-153E-4309-B40A-D5CA1EE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F09D5E-D917-4765-9487-26CDD851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89FEED-1A19-473C-B246-9E2E8F84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4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422144-48DF-4E9C-B5BF-FC5B41115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369C3E-8541-491D-9400-216FEAC97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1FC99-E11B-4665-AFAB-B18E33F7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974420-585C-4365-ACDB-9B6713D9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7BC50-A48A-4CCD-9A0D-46B15569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2AB4C-39AD-4CB3-A3E1-BC1EC7B0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97D16-8CC4-4D03-BAE7-7005F840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7420C3-CA3D-4F3E-95CF-B06F3A92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FC6F0-8905-4316-9F99-D5F719E7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18D44-F8B7-482E-A652-433232B9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1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5F2AF-AC5C-4A45-A623-CA55C631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AB85F0-5475-4CBC-B536-A740F9FE2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9CE858-D87F-44FD-88E9-94BD0843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D77A0-1BE9-4465-A4ED-68D1F03D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9890C-6E0D-48D6-B87D-F1600318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DE090-2DFB-4AB7-AA87-0B21D4C5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38AB7-E2D4-4816-B73B-099F967F4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AD50FC-568D-4856-91BE-0EE50E1D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AE6196-295C-417E-9433-6100FBF8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B42223-E9CF-4CCD-A895-AD24D888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6D066C-63BF-4E61-BDD9-0748704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2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E6E5C-FD9F-4009-A479-98D12EF1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3DC3DB-811A-4977-84C8-7ACFBF8F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89B0AB-ED0A-435B-8771-0BF08866F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F770DF-AC76-47F8-BE1A-1D063EEF5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33E905-AE60-4799-AC0A-0C807780A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84E1EF-903C-4597-BFA6-90E6CF55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8B68E9-5854-4509-B885-5B01181D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127940-1E26-435A-BE9A-46D2B046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AE7F4-1DA3-442E-9708-CCF93AB1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4445AF-1C82-4E88-9A8F-9C3590D5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520DF2-1F15-429F-910D-5AC99766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459BD1-4A67-44F0-BF9A-C1D71EFD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7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4134DE-2FB5-4857-8A06-F335F447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B2A37A-99A1-4B79-A24F-AD9C833E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2EBE0-4DF5-4914-AAE4-08F165DD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30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6BDC-264D-4380-95F5-5DCF8DD6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602F5-B2D4-4D25-81DE-F74A1D3D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521DAC-B0E5-4552-A2E5-6F9CC104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61AEF7-DF8B-4725-885E-9C055AE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1FA080-3141-4A54-9701-C501A0E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562878-CCDF-4768-911B-EF2C4654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969AA-EC53-4AAF-8F84-DC88F7FA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92D006-C69F-415E-8570-A233CA637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106D05-ACF9-42EA-8E15-26388AB9C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DED2D-164F-4FF0-9790-DC6658ED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433755-B662-4849-AD36-744BD225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852DDC-BD89-4580-BE94-4E9CDDB3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1FB160-620A-4E80-BD65-63745DE0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506EA7-4DC6-409E-8DD5-0D5FA338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69402-09AA-4A29-BA5D-52C39503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8F6D-9BA6-4984-A0A1-D615BDC9F96D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6304E-D344-444B-A226-99B76C82D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8F1DA-A048-4D4F-8E62-66BE379E2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93D47-278C-6F6D-1518-A59005BFD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58F0859-CA83-A633-1059-5452E4B1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1948160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br>
              <a:rPr lang="fr-FR" sz="24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Université Populaire du Pays salonais</a:t>
            </a:r>
            <a:br>
              <a:rPr lang="fr-FR" altLang="fr-FR" sz="2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Histoire médiévale de l’Europe</a:t>
            </a:r>
            <a:br>
              <a:rPr lang="fr-FR" sz="2400" b="1" dirty="0">
                <a:latin typeface="+mn-lt"/>
                <a:cs typeface="Arial" panose="020B0604020202020204" pitchFamily="34" charset="0"/>
              </a:rPr>
            </a:br>
            <a:br>
              <a:rPr lang="fr-FR" sz="24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400" b="1" dirty="0">
                <a:latin typeface="+mn-lt"/>
                <a:cs typeface="Arial" panose="020B0604020202020204" pitchFamily="34" charset="0"/>
              </a:rPr>
              <a:t>Mercredi 11 mars 2026 (4/4)</a:t>
            </a:r>
            <a:br>
              <a:rPr lang="fr-FR" altLang="fr-FR" sz="24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400" b="1" dirty="0">
                <a:latin typeface="+mn-lt"/>
                <a:cs typeface="Arial" panose="020B0604020202020204" pitchFamily="34" charset="0"/>
              </a:rPr>
            </a:br>
            <a:r>
              <a:rPr lang="fr-FR" sz="24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fr-FR" sz="2400" b="1" kern="100" baseline="30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ème</a:t>
            </a:r>
            <a:r>
              <a:rPr lang="fr-FR" sz="24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période : 1273-1412 : Le XIVe siècle : Le Temps des malheurs</a:t>
            </a:r>
            <a:br>
              <a:rPr lang="fr-FR" altLang="fr-FR" sz="24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400" dirty="0">
                <a:latin typeface="+mn-lt"/>
                <a:cs typeface="Arial" panose="020B0604020202020204" pitchFamily="34" charset="0"/>
              </a:rPr>
            </a:br>
            <a:r>
              <a:rPr lang="fr-FR" sz="2400" dirty="0">
                <a:latin typeface="+mn-lt"/>
              </a:rPr>
              <a:t>(1138-1236)1273-1301-1356-1370-1386-1406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En Europe centrale, le Saint-Empire, morcelé entre Luxembourg et Habsbourg,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s’organise avec la Bulle d’or : naissance des sept grands électeurs :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Bohême, Brandebourg, Bavière, Palatinat, Trèves, Mayence et Cologne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Dans l’Empire, expansions simultanées de la Bohême des Luxembourg,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de la Bavière des Wittelsbach et de l’Autriche des Habsbourg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En Europe orientale, fin des dynasties originelles : Pologne des Piast et Hongrie-Croatie des Arpad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Naissance de la Lituanie des </a:t>
            </a:r>
            <a:r>
              <a:rPr lang="fr-FR" sz="2400" dirty="0" err="1">
                <a:latin typeface="+mn-lt"/>
              </a:rPr>
              <a:t>Gédiminides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Après l’union Hongrie-Pologne sous le règne de Louis d'Anjou,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union Pologne-Lituanie avec Ladislas II Jagellon </a:t>
            </a: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et union Bohême-Hongrie avec le Luxembourg Sigismond  </a:t>
            </a:r>
            <a:br>
              <a:rPr lang="fr-FR" sz="2400" dirty="0">
                <a:latin typeface="+mn-lt"/>
              </a:rPr>
            </a:br>
            <a:endParaRPr lang="fr-FR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14D0C9-262C-8764-E0AC-0F861A08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4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26" y="86401"/>
            <a:ext cx="4580533" cy="6478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1346-1378 : Règne de l’empereur et roi de Bohême, le Luxembourg Charles IV ; …</a:t>
            </a:r>
          </a:p>
          <a:p>
            <a:endParaRPr lang="fr-FR" sz="1600" dirty="0"/>
          </a:p>
          <a:p>
            <a:r>
              <a:rPr lang="fr-FR" sz="1600" dirty="0"/>
              <a:t>*1346-78 : Règne de l’empereur Charles IV</a:t>
            </a:r>
          </a:p>
          <a:p>
            <a:r>
              <a:rPr lang="fr-FR" sz="1600" dirty="0"/>
              <a:t>Rappels…</a:t>
            </a:r>
          </a:p>
          <a:p>
            <a:endParaRPr lang="fr-FR" sz="1600" dirty="0"/>
          </a:p>
          <a:p>
            <a:r>
              <a:rPr lang="fr-FR" sz="1600" dirty="0"/>
              <a:t>*Juillet 1346 : </a:t>
            </a:r>
            <a:r>
              <a:rPr lang="fr-FR" sz="1600" u="sng" dirty="0"/>
              <a:t>Charles IV de Luxembourg</a:t>
            </a:r>
            <a:r>
              <a:rPr lang="fr-FR" sz="1600" dirty="0"/>
              <a:t> </a:t>
            </a:r>
          </a:p>
          <a:p>
            <a:r>
              <a:rPr lang="fr-FR" sz="1600" dirty="0"/>
              <a:t>Petit-fils de l’empereur Henri VII</a:t>
            </a:r>
          </a:p>
          <a:p>
            <a:r>
              <a:rPr lang="fr-FR" sz="1600" dirty="0"/>
              <a:t>Est élu roi des Romains</a:t>
            </a:r>
          </a:p>
          <a:p>
            <a:r>
              <a:rPr lang="fr-FR" sz="1500" dirty="0"/>
              <a:t>NB : Avec le soutien du pape Clément VI (1342-52) ; Et…</a:t>
            </a:r>
          </a:p>
          <a:p>
            <a:endParaRPr lang="fr-FR" sz="1600" dirty="0"/>
          </a:p>
          <a:p>
            <a:r>
              <a:rPr lang="fr-FR" sz="1600" dirty="0"/>
              <a:t>*Août 1346 : Son père Jean </a:t>
            </a:r>
            <a:r>
              <a:rPr lang="fr-FR" sz="1600" i="1" dirty="0"/>
              <a:t>l’Aveugle</a:t>
            </a:r>
            <a:endParaRPr lang="fr-FR" sz="1600" dirty="0"/>
          </a:p>
          <a:p>
            <a:r>
              <a:rPr lang="fr-FR" sz="1600" dirty="0"/>
              <a:t>Roi de Bohême et allié aux Français contre les Anglais</a:t>
            </a:r>
          </a:p>
          <a:p>
            <a:r>
              <a:rPr lang="fr-FR" sz="1600" dirty="0"/>
              <a:t>Est tué à la bataille de Crécy</a:t>
            </a:r>
          </a:p>
          <a:p>
            <a:r>
              <a:rPr lang="fr-FR" sz="1600" dirty="0"/>
              <a:t>Deux conséquences…</a:t>
            </a:r>
          </a:p>
          <a:p>
            <a:endParaRPr lang="fr-FR" sz="1600" dirty="0"/>
          </a:p>
          <a:p>
            <a:r>
              <a:rPr lang="fr-FR" sz="1600" dirty="0"/>
              <a:t>a) L’empereur-roi Charles IV devient roi de Bohème</a:t>
            </a:r>
          </a:p>
          <a:p>
            <a:endParaRPr lang="fr-FR" sz="1600" dirty="0"/>
          </a:p>
          <a:p>
            <a:r>
              <a:rPr lang="fr-FR" sz="1600" dirty="0"/>
              <a:t>b) Le royaume </a:t>
            </a:r>
            <a:r>
              <a:rPr lang="fr-FR" sz="1600" i="1" dirty="0"/>
              <a:t>slave</a:t>
            </a:r>
            <a:r>
              <a:rPr lang="fr-FR" sz="1600" dirty="0"/>
              <a:t> de Bohème et sa capitale Prague Deviennent le cœur de l’Empire allemand</a:t>
            </a:r>
          </a:p>
          <a:p>
            <a:endParaRPr lang="fr-FR" sz="1600" dirty="0"/>
          </a:p>
          <a:p>
            <a:r>
              <a:rPr lang="fr-FR" sz="1600" dirty="0"/>
              <a:t>*1346 : Le titre impérial, tout en restant légitime et convoité, a perdu de sa puissance</a:t>
            </a:r>
          </a:p>
          <a:p>
            <a:endParaRPr lang="fr-FR" sz="1600" dirty="0"/>
          </a:p>
          <a:p>
            <a:r>
              <a:rPr lang="fr-FR" sz="1600" dirty="0"/>
              <a:t>*Pour Charles IV, la faire renaître</a:t>
            </a:r>
          </a:p>
          <a:p>
            <a:r>
              <a:rPr lang="fr-FR" sz="1600" dirty="0"/>
              <a:t>Et pour cela, trois objectifs…</a:t>
            </a:r>
          </a:p>
        </p:txBody>
      </p:sp>
      <p:pic>
        <p:nvPicPr>
          <p:cNvPr id="4" name="Image 3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D7E32B3B-54CA-E3DB-AE67-299097AE3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B9D2070-6B8A-0465-182E-4A9B4D652511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80B67D-52CB-1473-9909-0AF909CF926F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0358580-B937-A5D9-E2B1-9ACE565D2BA7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ED11CB8-656B-29BA-87DE-4ADDB922C6A8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16F9336-9822-9B12-4D34-3ACFCAC00D91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DC07CB1-425D-F246-47BD-2BDB2F8EA610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233C125-51EC-5ABE-D861-622B41D28243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CD50E68-2C8C-D72B-94E2-42D1D6793A21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4F9FD64-474F-682E-25E0-06D95268E482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D7FC0A-1158-6661-8F01-CBEB19C2C8EE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E084E6D-F7E0-D2A7-21FE-E751FB7AE251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97997F5-D34D-B998-F669-6AE156428C7E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D79D975-4AA2-0030-FB01-AED3088C4F22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36962BB-4D61-E647-7870-9BF92AB6AF77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636BDAA-7781-71AC-993F-472495545D23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A49C4E3-E82A-8C37-5D35-631A9BE7C2D6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CEB636D-4217-8CD8-525D-C21FFBA9EC63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CAFEFA8-B6B7-3B72-EA76-A2C615D9C86A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984D2B-A179-C5AD-FF26-AEA340ABD461}"/>
              </a:ext>
            </a:extLst>
          </p:cNvPr>
          <p:cNvSpPr/>
          <p:nvPr/>
        </p:nvSpPr>
        <p:spPr>
          <a:xfrm>
            <a:off x="4709568" y="54333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6B335D2-99F3-0871-35BF-0CCEB0F753DD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B2527E9-6010-D1F0-B84A-0C2676425048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C4E898C-E6AC-74DA-2ACA-2EF28CA04B9B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E750330-FBC4-F5C6-6DEF-D6397CF6F53A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8E36ADAB-F687-0617-4F7F-46E83FC7C5EB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48E5985-3704-6A52-728C-1165EF2DF07E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0B3097AC-D53C-8240-54EE-C0BA415E59D6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EF4EEA3A-D163-70BC-4218-C5BE770F12B7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E98480D-DCFD-ED5E-C5E2-F37023BA9F2C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251C456-6D27-8B79-0E33-4A5045F37194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712B8BA6-75DB-3297-375E-1EC000A49413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72B297B-DCB5-FE3D-027C-AEF3F3264310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7FF962C4-87B7-B287-086A-CD76A16B64DE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64F3E26-8300-D81F-5FB4-9BA38E011157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6C2444D-F0D7-0115-4EFD-B1F2C3ABCDDB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D294B-6559-4D03-2A51-62DDF1A8F41F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A3F7CE0-8C54-770C-7B73-DB4E9DFF7655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783661FE-6C1B-C964-5E14-8C8C23982CC7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ACE37E74-C83F-C91F-94D2-A4404812E526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5F767946-3F6A-02F5-7E79-861FEB708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07C0128F-95B7-A53C-67C6-EF89FCA6B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AutoShape 6" descr="Illustration.">
            <a:extLst>
              <a:ext uri="{FF2B5EF4-FFF2-40B4-BE49-F238E27FC236}">
                <a16:creationId xmlns:a16="http://schemas.microsoft.com/office/drawing/2014/main" id="{09899030-24FC-F92E-D036-ABA5F4E88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undefined">
            <a:extLst>
              <a:ext uri="{FF2B5EF4-FFF2-40B4-BE49-F238E27FC236}">
                <a16:creationId xmlns:a16="http://schemas.microsoft.com/office/drawing/2014/main" id="{6242EEAB-49C7-BC06-AC20-1FCF5103E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5977440-AC0E-518E-ACC7-25DBB035EB11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B522323F-80CC-5816-5498-720D09AA523E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B8E3F80-2103-1979-1B21-D2BC859A8F06}"/>
              </a:ext>
            </a:extLst>
          </p:cNvPr>
          <p:cNvSpPr/>
          <p:nvPr/>
        </p:nvSpPr>
        <p:spPr>
          <a:xfrm>
            <a:off x="4137973" y="4768971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8805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D07000B2-2B93-8229-96E1-4B4E59FD5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47FDC30-EE70-E623-C46B-E66DD0AA95BA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41B88E8-0452-E053-FC60-8901B41FDB77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9D45AA4-1CC4-F682-8D35-F2526FBB94C7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709F375-6260-291A-C72A-E20EF8E432DD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49AC86B-B7E5-B358-E1FC-5EC792609880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04C8519-026D-BA76-E465-F5BBC0EDC378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3BDCF87-99F9-12AA-358B-5B0DC6AC28AE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6EF5A2B-3C55-448F-D7A2-300D73132143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61719FA-5C78-54D7-7F71-6C13CF7046AF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4E17E85-DE83-CF5A-678D-DFFE638A8258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B046B65-DACC-2FAD-A532-FE18BE3D325B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B6292DE-493F-3394-80C7-269551F07918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DE7D31C-D669-AC3C-DD05-C7554920D8A9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379632E-4374-0964-DDCF-F06D762B4D2E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7005FCD-27DB-96BB-E989-56E016FECDAB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98B3BD7-D24C-DD3A-03EE-AD5C37A7CCEF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5E50227-8E82-AD41-CCCB-1CB0B6857223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72C76D8-E4E0-BB57-1EEA-F36A6CA9D45D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D06ED7-CFC4-602C-4287-CC38191BC0DF}"/>
              </a:ext>
            </a:extLst>
          </p:cNvPr>
          <p:cNvSpPr/>
          <p:nvPr/>
        </p:nvSpPr>
        <p:spPr>
          <a:xfrm>
            <a:off x="4925786" y="63563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51EED37-6AF9-3F45-CA35-91E56E943674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8CE2D3AF-D59A-439E-8855-BD9CB85B3947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57F7FBB-FD7C-E691-8F6A-16A6D48658C2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BD5CA231-5D23-C0EF-9242-0420D42EAAAD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C72CFD5D-0094-6673-BF1A-AD8FAE813830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4A89815-733A-8B2B-4DE7-D800C66DD249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F9882FA5-0A86-B64F-D4B8-723502AF4AA3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EE00916C-0680-E185-D0F1-628E4DC30E64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50BCFB8-E8AE-68DE-D0DB-41EA19BF5781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2F90369-6D17-DEAA-79DC-09E5EDC8EC87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17879D2-7F39-F480-2148-E7E46DCA5623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4FFC9EF-588C-92BB-A55C-38A7C8A6C906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6BECBF1-68A6-ADAD-B204-93F2A0A54B95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1379A7A-0E9B-28B2-CB34-247C113BB120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B219618-2D43-9F3B-E575-6A81C20E00E9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9C0F024-0617-F963-2AF1-F51FCD7C226D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E8EF2066-5845-1EB0-E38D-4CAC5996A226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89D86D7-AEF8-9678-35CD-5C46BE205761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0D9D1422-2306-54C8-0E05-ED5ECA6E88F3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F327B6B2-DBB6-E9C7-1476-E006CF7F1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8D9ACC7B-0377-A9CE-E6ED-9FA701CA0B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AutoShape 6" descr="Illustration.">
            <a:extLst>
              <a:ext uri="{FF2B5EF4-FFF2-40B4-BE49-F238E27FC236}">
                <a16:creationId xmlns:a16="http://schemas.microsoft.com/office/drawing/2014/main" id="{F144CA85-7CD7-DB52-74B7-FA97A57964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undefined">
            <a:extLst>
              <a:ext uri="{FF2B5EF4-FFF2-40B4-BE49-F238E27FC236}">
                <a16:creationId xmlns:a16="http://schemas.microsoft.com/office/drawing/2014/main" id="{A6253A70-4F60-6F28-47B0-FA939DA485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29ABA244-12B6-42D7-F4F6-FDBD4AD0F7DF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1ED12E6F-EB04-7F95-D36E-1A715F2F4A69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41" y="61771"/>
            <a:ext cx="4681305" cy="5863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1346-1378 : Règne de l’empereur et roi de Bohême, le Luxembourg Charles IV ; …</a:t>
            </a:r>
          </a:p>
          <a:p>
            <a:endParaRPr lang="fr-FR" sz="1500" dirty="0"/>
          </a:p>
          <a:p>
            <a:r>
              <a:rPr lang="fr-FR" sz="1500" dirty="0"/>
              <a:t>1) Par un quadruple-couronnement</a:t>
            </a:r>
          </a:p>
          <a:p>
            <a:r>
              <a:rPr lang="fr-FR" sz="1500" dirty="0"/>
              <a:t>Faire renaître l’Empire d’Otton de 962…</a:t>
            </a:r>
          </a:p>
          <a:p>
            <a:endParaRPr lang="fr-FR" sz="1500" dirty="0"/>
          </a:p>
          <a:p>
            <a:r>
              <a:rPr lang="fr-FR" sz="1500" dirty="0"/>
              <a:t>*1349 : Couronné </a:t>
            </a:r>
            <a:r>
              <a:rPr lang="fr-FR" sz="1500" u="sng" dirty="0"/>
              <a:t>roi des Romains</a:t>
            </a:r>
            <a:r>
              <a:rPr lang="fr-FR" sz="1500" dirty="0"/>
              <a:t> à Aix la Chapelle</a:t>
            </a:r>
          </a:p>
          <a:p>
            <a:endParaRPr lang="fr-FR" sz="1500" dirty="0"/>
          </a:p>
          <a:p>
            <a:r>
              <a:rPr lang="fr-FR" sz="1500" dirty="0"/>
              <a:t>*1355 : Voyage en Italie…</a:t>
            </a:r>
          </a:p>
          <a:p>
            <a:r>
              <a:rPr lang="fr-FR" sz="1500" dirty="0"/>
              <a:t>*A Pavie, il est couronné </a:t>
            </a:r>
            <a:r>
              <a:rPr lang="fr-FR" sz="1500" u="sng" dirty="0"/>
              <a:t>roi des Lombards</a:t>
            </a:r>
            <a:r>
              <a:rPr lang="fr-FR" sz="1500" dirty="0"/>
              <a:t> ; Puis…</a:t>
            </a:r>
          </a:p>
          <a:p>
            <a:r>
              <a:rPr lang="fr-FR" sz="1500" dirty="0"/>
              <a:t>*A Rome, il est couronné </a:t>
            </a:r>
            <a:r>
              <a:rPr lang="fr-FR" sz="1500" u="sng" dirty="0"/>
              <a:t>empereur</a:t>
            </a:r>
            <a:r>
              <a:rPr lang="fr-FR" sz="1500" dirty="0"/>
              <a:t> par le cardinal d’Ostie</a:t>
            </a:r>
          </a:p>
          <a:p>
            <a:r>
              <a:rPr lang="fr-FR" sz="1500" dirty="0"/>
              <a:t>Et enfin…</a:t>
            </a:r>
          </a:p>
          <a:p>
            <a:endParaRPr lang="fr-FR" sz="1500" dirty="0"/>
          </a:p>
          <a:p>
            <a:r>
              <a:rPr lang="fr-FR" sz="1500" dirty="0"/>
              <a:t>*1365 : A Arles, il est couronné </a:t>
            </a:r>
            <a:r>
              <a:rPr lang="fr-FR" sz="1500" u="sng" dirty="0"/>
              <a:t>roi d’Arles</a:t>
            </a:r>
            <a:r>
              <a:rPr lang="fr-FR" sz="1500" dirty="0"/>
              <a:t>…</a:t>
            </a:r>
          </a:p>
          <a:p>
            <a:endParaRPr lang="fr-FR" sz="1500" dirty="0"/>
          </a:p>
          <a:p>
            <a:r>
              <a:rPr lang="fr-FR" sz="1500" dirty="0"/>
              <a:t>NB : Contrairement à Louis IV (1328)</a:t>
            </a:r>
          </a:p>
          <a:p>
            <a:r>
              <a:rPr lang="fr-FR" sz="1500" dirty="0"/>
              <a:t>Son voyage a été un succès</a:t>
            </a:r>
          </a:p>
          <a:p>
            <a:endParaRPr lang="fr-FR" sz="1500" dirty="0"/>
          </a:p>
          <a:p>
            <a:r>
              <a:rPr lang="fr-FR" sz="1500" dirty="0"/>
              <a:t>NB : Contrairement à son grand-père Henri VII (1312)</a:t>
            </a:r>
          </a:p>
          <a:p>
            <a:r>
              <a:rPr lang="fr-FR" sz="1500" dirty="0"/>
              <a:t>Il ne s’est pas mêlé pas des affaires italiennes</a:t>
            </a:r>
          </a:p>
          <a:p>
            <a:r>
              <a:rPr lang="fr-FR" sz="1500" dirty="0"/>
              <a:t>*Les Gibelins italiens, partisans de la monarchie universelle, sont déçus</a:t>
            </a:r>
          </a:p>
          <a:p>
            <a:endParaRPr lang="fr-FR" sz="1500" dirty="0"/>
          </a:p>
          <a:p>
            <a:r>
              <a:rPr lang="fr-FR" sz="1500" dirty="0"/>
              <a:t>NB : A Pavie et à Arles</a:t>
            </a:r>
          </a:p>
          <a:p>
            <a:r>
              <a:rPr lang="fr-FR" sz="1500" dirty="0"/>
              <a:t>Une renaissance illusoire…</a:t>
            </a:r>
          </a:p>
        </p:txBody>
      </p:sp>
    </p:spTree>
    <p:extLst>
      <p:ext uri="{BB962C8B-B14F-4D97-AF65-F5344CB8AC3E}">
        <p14:creationId xmlns:p14="http://schemas.microsoft.com/office/powerpoint/2010/main" val="169349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95815-07F0-EFD4-9E00-E53E7786F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FEEA20-9220-85AB-1392-E4205AEFB637}"/>
              </a:ext>
            </a:extLst>
          </p:cNvPr>
          <p:cNvSpPr/>
          <p:nvPr/>
        </p:nvSpPr>
        <p:spPr>
          <a:xfrm>
            <a:off x="59942" y="61771"/>
            <a:ext cx="4611336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1346-1378 : Règne de l’empereur et roi de Bohême, le Luxembourg Charles IV ; …</a:t>
            </a:r>
          </a:p>
          <a:p>
            <a:endParaRPr lang="fr-FR" sz="1600" dirty="0"/>
          </a:p>
          <a:p>
            <a:r>
              <a:rPr lang="fr-FR" sz="1600" dirty="0"/>
              <a:t>2) Installer ses représentants dans tout l’Empire</a:t>
            </a:r>
          </a:p>
          <a:p>
            <a:r>
              <a:rPr lang="fr-FR" sz="1600" dirty="0"/>
              <a:t>Et rentabiliser</a:t>
            </a:r>
          </a:p>
          <a:p>
            <a:endParaRPr lang="fr-FR" sz="1600" dirty="0"/>
          </a:p>
          <a:p>
            <a:r>
              <a:rPr lang="fr-FR" sz="1600" dirty="0"/>
              <a:t>*Comme ses prédécesseurs, et moyennant finances</a:t>
            </a:r>
          </a:p>
          <a:p>
            <a:r>
              <a:rPr lang="fr-FR" sz="1600" dirty="0"/>
              <a:t>Charles IV nomme des vicaires d’Empire</a:t>
            </a:r>
          </a:p>
          <a:p>
            <a:endParaRPr lang="fr-FR" sz="1600" u="sng" dirty="0"/>
          </a:p>
          <a:p>
            <a:r>
              <a:rPr lang="fr-FR" sz="1600" dirty="0"/>
              <a:t>*Et avec ces nominations de vicaires</a:t>
            </a:r>
          </a:p>
          <a:p>
            <a:r>
              <a:rPr lang="fr-FR" sz="1600" dirty="0"/>
              <a:t>L’Italie n’est plus pour l’Empire</a:t>
            </a:r>
          </a:p>
          <a:p>
            <a:r>
              <a:rPr lang="fr-FR" sz="1600" dirty="0"/>
              <a:t>Qu’une importante source de revenus</a:t>
            </a:r>
          </a:p>
          <a:p>
            <a:endParaRPr lang="fr-FR" sz="1600" dirty="0"/>
          </a:p>
          <a:p>
            <a:r>
              <a:rPr lang="fr-FR" sz="1600" dirty="0"/>
              <a:t>NB : 1310 : Les Visconti, vicaires impériaux de Milan</a:t>
            </a:r>
          </a:p>
          <a:p>
            <a:r>
              <a:rPr lang="fr-FR" sz="1600" dirty="0"/>
              <a:t>Qui devient un duché impérial en 1395 ; </a:t>
            </a:r>
            <a:r>
              <a:rPr lang="fr-FR" sz="1600" u="sng" dirty="0"/>
              <a:t>A suivre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*Reste le principal objectif (3) de Charles IV </a:t>
            </a:r>
          </a:p>
          <a:p>
            <a:r>
              <a:rPr lang="fr-FR" sz="1600" dirty="0"/>
              <a:t>Réformer l’Empire</a:t>
            </a:r>
          </a:p>
          <a:p>
            <a:r>
              <a:rPr lang="fr-FR" sz="1600" dirty="0"/>
              <a:t>Mettre de l’ordre dans ses institutions</a:t>
            </a:r>
          </a:p>
          <a:p>
            <a:r>
              <a:rPr lang="fr-FR" sz="1600" dirty="0"/>
              <a:t>Et notamment en ce qui concerne l’élection…</a:t>
            </a:r>
          </a:p>
        </p:txBody>
      </p:sp>
      <p:pic>
        <p:nvPicPr>
          <p:cNvPr id="2" name="Image 1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CFA529E0-0B81-A8A0-7695-E212B091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EB8B61E-CCC5-2177-C542-EA622398D8A7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CF0F4C2-4E7E-45E1-8A2D-1537CD7C74B9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2CAE4F9-94E7-ACA1-9D41-11338E617A1D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84C39C1-DD6C-1CCB-D3B7-9A2AF7DB1621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099DB5A-B4AC-6CE0-A15C-BB603B485018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8FAE205-7BA5-52BA-CAA5-F9D509B5ACA8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86793A4-EA81-C411-998E-1F320E048FA5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96ACD1F-29CB-4A56-48E3-5484B8C45792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45BB9EF-BE86-1E80-027E-9D4930FE483A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665F4EB-E71A-E9E4-EEE5-9B518C7BD382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6705F03-4E08-217E-FA56-25B91CB7EEE2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552A3C-8031-A22E-6CE8-CFD54A88E3E4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FA8FE83-58F7-7B01-00B1-9F2F1D8D2D01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32781DD-E38F-E796-DBEE-F40E36F01F3A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3C2498F-9EE0-1F06-A3C1-ECBD8F85B60C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558ECC1-D051-0574-D5F7-0C4F5C78110A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42E8930-6B42-D3E0-FC06-9599798DE573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9B942C-9DD9-3BAA-8CB7-DF8CD95857A5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845366-700D-CB71-7112-5AA5C7A63086}"/>
              </a:ext>
            </a:extLst>
          </p:cNvPr>
          <p:cNvSpPr/>
          <p:nvPr/>
        </p:nvSpPr>
        <p:spPr>
          <a:xfrm>
            <a:off x="4709568" y="54333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5EA2026-C501-6664-B1E0-61FF3881C383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B58F62C-D430-9A46-4D9D-0029AA21319E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D76FDAA7-9317-E1AD-3FF8-FC0B50DE63FB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C1597BEB-14F4-483F-11FA-0AE97A0FB093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FB58DE7B-7F02-A92C-89DC-75EF7E6EE4C2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5FE740B-95E6-C428-767E-D59094926A4F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56B3F93-6DBB-6472-7BD9-B434A7C385B4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34DE9826-AE7A-70D6-1BE5-1CF88040449A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CDD95225-F2F9-96AE-A425-4FC63854429E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D8C33FD0-B31E-CCB9-00B9-5D01AAB427C2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56F17D8-B5EB-8E07-FC2E-ADB7178CBE0F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56482E81-B6BD-7EB6-C4CB-BE0C07278F13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BF611A8-111A-1A5A-2F2A-D83BCED84542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8D6C82A-6698-B061-1087-3CC7388A511F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F704DE83-2EEF-661A-5964-62931AB8BCA1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60F42519-0DB6-527B-A60F-1D98BB558891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F7C5B3C-7419-0818-F8B5-14D1C3AFCAFF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648ED02-CC82-68FC-7788-FD30432C983E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B3C42C57-06B1-6806-26B6-258E1AA958F7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2793BF45-F5B0-5F3F-33C9-16A3A5B149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345ACFEC-E06E-CFA5-7B49-32E6A5BCC1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AutoShape 6" descr="Illustration.">
            <a:extLst>
              <a:ext uri="{FF2B5EF4-FFF2-40B4-BE49-F238E27FC236}">
                <a16:creationId xmlns:a16="http://schemas.microsoft.com/office/drawing/2014/main" id="{4C69A92B-CCCC-74BE-6F0A-75E7E1F692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undefined">
            <a:extLst>
              <a:ext uri="{FF2B5EF4-FFF2-40B4-BE49-F238E27FC236}">
                <a16:creationId xmlns:a16="http://schemas.microsoft.com/office/drawing/2014/main" id="{A089EB6A-95B1-B731-9877-3ED80AA9A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82284E59-B257-4134-429F-5C8AF28AE436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A545248C-37B3-591B-9EEE-2DA3C1C39462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3991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5EA91-66D1-2A3A-CBE2-C451EE3AA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B6F9B91A-F66D-B9E9-EF2B-7D120D6AE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9AE83C4-E0AA-13A3-6774-6F6EA9EBE1DF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4EB3784-112E-66FE-745E-D6A138BBFE05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B8E764C-602A-DA41-5EA7-A13753BE2FFC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26D447-5467-289F-81F0-A6AE6558F877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6403B8E-5484-36B2-CD67-E37D9D38AF9A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CD62147-95F2-19F6-910E-C4626D8E83F1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3AE08A8-7F99-A91D-7B55-4E24648172F1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A17A0FC-4F9A-E848-4B1C-EBBB19E2FC79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647DEE8-033D-ED59-A1C3-C112820996AC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954DB4E-164E-B00B-0C46-7EC0DC45EBA4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B47AC9A-FA0F-D141-5059-F974CDCED280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B7AA3B6-2BBF-50E4-CB5B-457B2A422FCD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88402AC-5944-CAF4-1B54-5091811C56CC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C4D559B-441D-6941-0254-801875C9AE52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7745BB3-854E-4DEA-EFD6-99595D0A5620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5631CBB-B487-40BB-A1A6-B68FC27CCFA2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A5BAE92-2111-FBAA-0C4F-99742F9DD386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E720C1-6DE4-E676-83BC-7F089F4AA6D9}"/>
              </a:ext>
            </a:extLst>
          </p:cNvPr>
          <p:cNvSpPr/>
          <p:nvPr/>
        </p:nvSpPr>
        <p:spPr>
          <a:xfrm>
            <a:off x="5384103" y="86402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3A6B8FA-64BD-ED8C-DC50-4F2BE3EA9DB1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BD080B7-E893-A8AB-FF62-91D833E40A0F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725ED67-F667-90C6-58EF-83C83B061470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B5D54E5D-D316-8C9F-1937-0A802A3D2FFE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FCDDAA7A-0D71-954F-D883-1F26B4E02429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EB20A9A-D263-535E-EB55-4AA8CCEFEF78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893302C3-BF29-435A-D790-B17A6F6F6410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0383C3FE-1669-39DB-89A4-94C01E1DFE04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CA146C3-7B1E-0C8A-A105-142AFC2BBA5E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943A313-49FE-020E-0BC5-B149A09E2DA1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906B144-C906-9499-CE88-A8AAB2A2EACF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F74EFBC-B081-9C3F-B446-27FEDDD9B167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B54A12B3-BD02-7BC6-3724-5C7000CCCE27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4265960-A2AF-5DE9-FCE8-72D45933B540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44DA8918-6D6D-0FF3-2597-6CE25718170D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F519B9C-662E-148A-FF79-6E3F9EF08D21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BFABB8E-2A96-68F0-8D16-D0E3A69BADAA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F71ED8F-948C-4933-7879-8ACB997C7AF2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14320028-ED1D-ED4A-2108-E31975FD2552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670741FC-6F34-09D7-8D8E-DE20E46FE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D8ABC2B4-26AC-7A27-D6D2-97C5B3E537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AutoShape 6" descr="Illustration.">
            <a:extLst>
              <a:ext uri="{FF2B5EF4-FFF2-40B4-BE49-F238E27FC236}">
                <a16:creationId xmlns:a16="http://schemas.microsoft.com/office/drawing/2014/main" id="{56075652-76D6-E05C-7932-12A523ED4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undefined">
            <a:extLst>
              <a:ext uri="{FF2B5EF4-FFF2-40B4-BE49-F238E27FC236}">
                <a16:creationId xmlns:a16="http://schemas.microsoft.com/office/drawing/2014/main" id="{01C45012-74A6-CF8B-73D8-984B7970BE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CAC4E6F-8797-9EE5-97B8-0B883AE546C9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BC6C5EC9-4449-4A17-3EDC-2F8301C25744}"/>
              </a:ext>
            </a:extLst>
          </p:cNvPr>
          <p:cNvCxnSpPr>
            <a:cxnSpLocks/>
          </p:cNvCxnSpPr>
          <p:nvPr/>
        </p:nvCxnSpPr>
        <p:spPr>
          <a:xfrm>
            <a:off x="7440230" y="3736194"/>
            <a:ext cx="1062397" cy="35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671DDD26-E28C-E125-7A7E-2825F9A2F77D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CD767CD9-FF53-C9D1-CE5E-8FCB7AC4A51E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DB84C-6A5B-7BF0-C461-F891EA31C3D3}"/>
              </a:ext>
            </a:extLst>
          </p:cNvPr>
          <p:cNvSpPr/>
          <p:nvPr/>
        </p:nvSpPr>
        <p:spPr>
          <a:xfrm>
            <a:off x="59942" y="61771"/>
            <a:ext cx="4522218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1346-1378 : … La Bulle d’or de Metz de 1356 codifie l’élection impériale</a:t>
            </a:r>
          </a:p>
          <a:p>
            <a:endParaRPr lang="fr-FR" sz="1600" dirty="0"/>
          </a:p>
          <a:p>
            <a:r>
              <a:rPr lang="fr-FR" sz="1600" dirty="0"/>
              <a:t>3) 1356 : A Metz, Charles IV édicte la </a:t>
            </a:r>
            <a:r>
              <a:rPr lang="fr-FR" sz="1600" i="1" dirty="0"/>
              <a:t>Bulle d’or</a:t>
            </a:r>
            <a:endParaRPr lang="fr-FR" sz="1600" dirty="0"/>
          </a:p>
          <a:p>
            <a:r>
              <a:rPr lang="fr-FR" sz="1600" dirty="0"/>
              <a:t>Concernant la transmission impériale</a:t>
            </a:r>
          </a:p>
          <a:p>
            <a:endParaRPr lang="fr-FR" sz="1600" dirty="0"/>
          </a:p>
          <a:p>
            <a:r>
              <a:rPr lang="fr-FR" sz="1600" dirty="0"/>
              <a:t>*Trois points…</a:t>
            </a:r>
          </a:p>
        </p:txBody>
      </p:sp>
    </p:spTree>
    <p:extLst>
      <p:ext uri="{BB962C8B-B14F-4D97-AF65-F5344CB8AC3E}">
        <p14:creationId xmlns:p14="http://schemas.microsoft.com/office/powerpoint/2010/main" val="109396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FA822-57A4-1EE2-B982-0726D909F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7F522891-996F-C612-0CEF-6C6963BFC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42D3CD1-5A31-D134-2CB8-274CC519C634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885EF96-B377-A2FB-D063-4545C66F568A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70BBDE3-0CEB-586F-A372-584ABD1140D4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252D9CB-1EA8-ED15-0750-1B30E37AC21C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91463CA-BD7F-4404-6B4A-2E7C62D5B102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A4DF183-1356-1ECF-1DD8-06E928BDD701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A0ED913-42E3-490D-C4B9-FF38E404AB2D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81F99F8-4C15-CF5F-5B08-81A6D88E7182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484C2AE-349A-2A30-B835-F49F4D828D4C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E6C679F-71FD-7557-3868-82E7570292BE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07D3AC3-1661-6669-39C3-23A3EDC6606C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55C9CF1-CB3A-DC8B-E90D-2AE80AD0DBD2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5FFEF43D-CA6B-5EAF-4DBD-EA119115B455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F820C7B-B475-FFFF-1D79-1D9ABFDC6265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6C66EF8-B16E-0221-9BD8-8A38DADA4392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92A006A-BD27-A453-A4A4-1D52FF745745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6A0E1A0-E4C0-9087-FF40-B0B70D7B8201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86535E-ACD6-26F5-3E9A-848BF2AD85E1}"/>
              </a:ext>
            </a:extLst>
          </p:cNvPr>
          <p:cNvSpPr/>
          <p:nvPr/>
        </p:nvSpPr>
        <p:spPr>
          <a:xfrm>
            <a:off x="5384103" y="86402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1C2A920-82D9-EC0A-DD0D-B3350B56B02B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C6793D1C-2191-93C1-5E32-7AB2EAA8A2F2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CB0F035-8F72-AB58-55AB-9E017060E796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28CE4EA-355A-B7BA-E2C7-83CA4D09CAF1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300AE50-B7FA-D294-2CD6-B5707AD70013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3992412-1D47-9B3B-8125-EF41E6DE16E2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3BB30E7-4EFC-9F66-C7BD-BBF541679EF1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8B72D67-E54C-7DF1-D052-D5C1E6731D97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E80E3F5-FB44-9511-A048-68A861DC7896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177420E-CB47-31CF-02A4-58539F5DC25A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11F340B1-84FE-7FBB-08A7-1DF1727CE732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7CD149DC-48AB-2DEC-B08F-4693A1843C20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CF7E904-02FF-671D-4AAD-1BF433580485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842EB431-8DE4-3B50-720B-266C38C774FB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DED138D-CCC7-A4BD-AA1B-0AE5DBBA9336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B258851D-594E-5137-5D89-DCE434AF8961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616AA6D9-8560-9E5C-C6A9-D283CEBB662A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82EEBB5-A49E-4987-98C0-6624D88E2DB8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425820B4-8D2C-EDF1-DF9B-76987B770141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5E85BF00-13E8-9DAD-4949-DF1379D17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C932AAE7-1A8D-C635-63AD-C573B62FDB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AutoShape 6" descr="Illustration.">
            <a:extLst>
              <a:ext uri="{FF2B5EF4-FFF2-40B4-BE49-F238E27FC236}">
                <a16:creationId xmlns:a16="http://schemas.microsoft.com/office/drawing/2014/main" id="{9EA115C9-B7EE-4CA9-BF31-6AD35EAA2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undefined">
            <a:extLst>
              <a:ext uri="{FF2B5EF4-FFF2-40B4-BE49-F238E27FC236}">
                <a16:creationId xmlns:a16="http://schemas.microsoft.com/office/drawing/2014/main" id="{6E0D6256-9C67-CB54-B0DE-827426D35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1682CA7-491C-8B77-E21A-E0766AFFB295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C9569D-4AF2-EEE4-DA26-EC10E3DD9D9D}"/>
              </a:ext>
            </a:extLst>
          </p:cNvPr>
          <p:cNvCxnSpPr>
            <a:cxnSpLocks/>
          </p:cNvCxnSpPr>
          <p:nvPr/>
        </p:nvCxnSpPr>
        <p:spPr>
          <a:xfrm>
            <a:off x="7440230" y="3736194"/>
            <a:ext cx="1062397" cy="35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4028A4B0-B1DD-F8DA-B2D3-5E951D861711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F4761884-7D63-5688-D4F0-4B537900A556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FD872-FDDC-A72D-CA56-836E39DB4496}"/>
              </a:ext>
            </a:extLst>
          </p:cNvPr>
          <p:cNvSpPr/>
          <p:nvPr/>
        </p:nvSpPr>
        <p:spPr>
          <a:xfrm>
            <a:off x="59943" y="61771"/>
            <a:ext cx="4572762" cy="5755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1) Codifier le droit de vote</a:t>
            </a:r>
          </a:p>
          <a:p>
            <a:endParaRPr lang="fr-FR" sz="1600" dirty="0"/>
          </a:p>
          <a:p>
            <a:r>
              <a:rPr lang="fr-FR" sz="1600" dirty="0"/>
              <a:t>1) A Francfort, le nouveau roi de Germanie</a:t>
            </a:r>
          </a:p>
          <a:p>
            <a:r>
              <a:rPr lang="fr-FR" sz="1600" dirty="0"/>
              <a:t>Est élu à la majorité des voix</a:t>
            </a:r>
          </a:p>
          <a:p>
            <a:endParaRPr lang="fr-FR" sz="1600" dirty="0"/>
          </a:p>
          <a:p>
            <a:r>
              <a:rPr lang="fr-FR" sz="1600" dirty="0"/>
              <a:t>*Il est élu par sept électeurs officialisés…</a:t>
            </a:r>
          </a:p>
          <a:p>
            <a:r>
              <a:rPr lang="fr-FR" sz="1600" dirty="0"/>
              <a:t>*Archevêques de Trèves, Cologne et Mayence</a:t>
            </a:r>
          </a:p>
          <a:p>
            <a:r>
              <a:rPr lang="fr-FR" sz="1600" dirty="0"/>
              <a:t>*Roi de Bohème</a:t>
            </a:r>
          </a:p>
          <a:p>
            <a:r>
              <a:rPr lang="fr-FR" sz="1600" dirty="0"/>
              <a:t>*Duc de Saxe-Wittenberg</a:t>
            </a:r>
          </a:p>
          <a:p>
            <a:r>
              <a:rPr lang="fr-FR" sz="1600" dirty="0"/>
              <a:t>*Comte palatin du Rhin (et de Haute-Bavière)</a:t>
            </a:r>
          </a:p>
          <a:p>
            <a:r>
              <a:rPr lang="fr-FR" sz="1600" dirty="0"/>
              <a:t>*Margrave de Brandebourg</a:t>
            </a:r>
          </a:p>
          <a:p>
            <a:endParaRPr lang="fr-FR" sz="1600" dirty="0"/>
          </a:p>
          <a:p>
            <a:r>
              <a:rPr lang="fr-FR" sz="1600" dirty="0"/>
              <a:t>*Les quatre électorats laïcs sont déclarés</a:t>
            </a:r>
          </a:p>
          <a:p>
            <a:r>
              <a:rPr lang="fr-FR" sz="1600" dirty="0"/>
              <a:t>Indivisibles et transmis par primogéniture</a:t>
            </a:r>
          </a:p>
          <a:p>
            <a:endParaRPr lang="fr-FR" sz="1600" dirty="0"/>
          </a:p>
          <a:p>
            <a:r>
              <a:rPr lang="fr-FR" sz="1600" dirty="0"/>
              <a:t>*En cas d'extinction de la lignée d'un électorat</a:t>
            </a:r>
          </a:p>
          <a:p>
            <a:r>
              <a:rPr lang="fr-FR" sz="1600" dirty="0"/>
              <a:t>L’empereur peut l'attribuer à un nouveau titulaire</a:t>
            </a:r>
          </a:p>
          <a:p>
            <a:r>
              <a:rPr lang="fr-FR" sz="1600" dirty="0"/>
              <a:t>*Sauf pour la Bohème, </a:t>
            </a:r>
            <a:r>
              <a:rPr lang="fr-FR" sz="1600" u="sng" dirty="0"/>
              <a:t>qui est un royaume</a:t>
            </a:r>
          </a:p>
          <a:p>
            <a:endParaRPr lang="fr-FR" sz="1600" dirty="0"/>
          </a:p>
          <a:p>
            <a:r>
              <a:rPr lang="fr-FR" sz="1600" dirty="0"/>
              <a:t>*Avec ce droit de vote codifié</a:t>
            </a:r>
          </a:p>
          <a:p>
            <a:r>
              <a:rPr lang="fr-FR" sz="1600" dirty="0"/>
              <a:t>Plus aucune possibilité de contestation</a:t>
            </a:r>
          </a:p>
          <a:p>
            <a:r>
              <a:rPr lang="fr-FR" sz="1600" dirty="0"/>
              <a:t>Et notamment, plus de nomination d’un anti-roi</a:t>
            </a:r>
          </a:p>
          <a:p>
            <a:r>
              <a:rPr lang="fr-FR" sz="1600" dirty="0"/>
              <a:t>Par des électeurs auto-proclamés…</a:t>
            </a:r>
          </a:p>
        </p:txBody>
      </p:sp>
    </p:spTree>
    <p:extLst>
      <p:ext uri="{BB962C8B-B14F-4D97-AF65-F5344CB8AC3E}">
        <p14:creationId xmlns:p14="http://schemas.microsoft.com/office/powerpoint/2010/main" val="255038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83" y="52605"/>
            <a:ext cx="4471058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2) Rompre définitivement avec la Papauté</a:t>
            </a:r>
          </a:p>
          <a:p>
            <a:r>
              <a:rPr lang="fr-FR" sz="1600" b="1" dirty="0"/>
              <a:t>Empereurs et papes, la fin d’une tragédie</a:t>
            </a:r>
          </a:p>
          <a:p>
            <a:endParaRPr lang="fr-FR" sz="1600" dirty="0"/>
          </a:p>
          <a:p>
            <a:r>
              <a:rPr lang="fr-FR" sz="1600" dirty="0"/>
              <a:t>2) </a:t>
            </a:r>
            <a:r>
              <a:rPr lang="fr-FR" sz="1600" u="sng" dirty="0"/>
              <a:t>A Francfort</a:t>
            </a:r>
            <a:r>
              <a:rPr lang="fr-FR" sz="1600" dirty="0"/>
              <a:t>, après l’élection royale…</a:t>
            </a:r>
          </a:p>
          <a:p>
            <a:r>
              <a:rPr lang="fr-FR" sz="1600" dirty="0"/>
              <a:t>Le roi est couronné empereur</a:t>
            </a:r>
          </a:p>
          <a:p>
            <a:endParaRPr lang="fr-FR" sz="1600" dirty="0"/>
          </a:p>
          <a:p>
            <a:r>
              <a:rPr lang="fr-FR" sz="1600" dirty="0"/>
              <a:t>*Ayant perdu son caractère obligatoire</a:t>
            </a:r>
          </a:p>
          <a:p>
            <a:r>
              <a:rPr lang="fr-FR" sz="1600" dirty="0"/>
              <a:t>Le couronnement à Rome disparaît</a:t>
            </a:r>
          </a:p>
          <a:p>
            <a:endParaRPr lang="fr-FR" sz="1600" dirty="0"/>
          </a:p>
          <a:p>
            <a:r>
              <a:rPr lang="fr-FR" sz="1600" dirty="0"/>
              <a:t>NB : Sauf Charles IV en 1355 (!)</a:t>
            </a:r>
          </a:p>
          <a:p>
            <a:r>
              <a:rPr lang="fr-FR" sz="1600" dirty="0"/>
              <a:t>Son fils Sigismond en 1433 ; Et les Habsbourg</a:t>
            </a:r>
          </a:p>
          <a:p>
            <a:r>
              <a:rPr lang="fr-FR" sz="1600" dirty="0"/>
              <a:t>Maximilien en 1452 et Charles Quint en 1530</a:t>
            </a:r>
          </a:p>
          <a:p>
            <a:endParaRPr lang="fr-FR" sz="1600" dirty="0"/>
          </a:p>
          <a:p>
            <a:r>
              <a:rPr lang="fr-FR" sz="1600" dirty="0"/>
              <a:t>*L’empereur ne tient plus son autorité du pape</a:t>
            </a:r>
          </a:p>
          <a:p>
            <a:r>
              <a:rPr lang="fr-FR" sz="1600" dirty="0"/>
              <a:t>Aucune mention de l’approbation papale</a:t>
            </a:r>
          </a:p>
          <a:p>
            <a:r>
              <a:rPr lang="fr-FR" sz="1600" dirty="0"/>
              <a:t>Ni du vicariat du pape en cas de vacance du titre impérial</a:t>
            </a:r>
          </a:p>
          <a:p>
            <a:r>
              <a:rPr lang="fr-FR" sz="1600" dirty="0"/>
              <a:t>*De plus, Charles IV, </a:t>
            </a:r>
            <a:r>
              <a:rPr lang="fr-FR" sz="1600" i="1" dirty="0"/>
              <a:t>rex </a:t>
            </a:r>
            <a:r>
              <a:rPr lang="fr-FR" sz="1600" i="1" dirty="0" err="1"/>
              <a:t>clericorum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*1346 : La lutte des papes et des empereurs, depuis 1059, est bel et bien terminée…</a:t>
            </a:r>
          </a:p>
        </p:txBody>
      </p:sp>
      <p:pic>
        <p:nvPicPr>
          <p:cNvPr id="76" name="Image 75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7E6CB9E5-7440-DABA-3B9B-93B6C46A5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FECA1C7E-672A-1F51-2ECA-9DB45DBCEF72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F5C2DFB-E38E-96E3-4F8B-475D7DA931AD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C4C49CAC-E469-BC39-9CEB-9FA95A670F89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3698096F-368B-19DF-DEEF-11B2334AC465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7315234D-9ED6-382C-182D-6EB05373291B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DA1CE4EF-60A4-95B3-D278-59EF7E6B5D7E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ED83FF43-E9AE-3E79-BFB3-79691DD04347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D8F9FB2-F042-A04A-3A89-3BEE289AD0A7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DB8B1E4B-E7BC-D76A-4439-009E784E0567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7186DD81-7F04-594D-9791-E51FA620BFAB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5869D96-5D08-94E9-B0BB-7AC06E87C2C0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3CB0612D-0E18-CFB9-0C7C-859956BB2DF0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C1BC5A03-EC9D-1140-CE52-5C42F1F5CA16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CE8D69F2-69B7-E968-EA1C-909B8D92E2A8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61102D41-EB47-B1C6-609C-5FC2FB25990F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6FBCE04B-974C-6F8D-75C2-D4D5D938D0E0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349320B4-F740-3DB2-5008-96DFE5BE392C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14C90A5-9784-7BBE-C25A-871E1BAAD63C}"/>
              </a:ext>
            </a:extLst>
          </p:cNvPr>
          <p:cNvSpPr/>
          <p:nvPr/>
        </p:nvSpPr>
        <p:spPr>
          <a:xfrm>
            <a:off x="4709568" y="54333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92F9165B-EF3F-883E-D470-94C23D5AD517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8A1A6990-A054-6CC9-8C23-E902455366F4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76B18F95-1673-A959-78D8-BF71FC3E5C77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F704BF96-E4CF-AE7E-E6C9-C68201F31DDF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E788528-580F-3C3F-777D-56CAAF7C0789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280DC3F8-B49E-DA76-C81A-735BCA0C824D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EB41A92F-4CAC-43EC-AA3F-6C5BC00660BA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B0CFC8E3-E759-5FB8-5A4E-EE116101A350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B701867F-6A83-7FF8-A276-2B5052EF14DB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48F9C57C-ADC1-4B7E-6356-36F6AC63258D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9A528E8-79DD-79C6-752A-5BD0902647D0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EB8E37C-E62B-1861-EF7D-B4E67C0ED933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A546D98B-3719-1AAA-7664-A08EBE20B7AB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A25EE06F-D428-D12E-47A5-40C21B80B093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4A7827E7-4BCC-63E6-8F0C-72809EAABD3F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94DB4864-2470-E68E-145C-606EF3321A74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E9DBEDB0-C289-3E61-45ED-E12357E919A3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53015D8C-9426-ECAC-0B44-7E6E0F2B9AD7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4CC46641-8C01-9834-55BD-CCF85C2C5E3E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14" name="AutoShape 2">
            <a:extLst>
              <a:ext uri="{FF2B5EF4-FFF2-40B4-BE49-F238E27FC236}">
                <a16:creationId xmlns:a16="http://schemas.microsoft.com/office/drawing/2014/main" id="{ED252FE7-D4E8-E6F6-306F-D572BE47DE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AutoShape 4">
            <a:extLst>
              <a:ext uri="{FF2B5EF4-FFF2-40B4-BE49-F238E27FC236}">
                <a16:creationId xmlns:a16="http://schemas.microsoft.com/office/drawing/2014/main" id="{BA07A148-068F-4340-497E-3FC0C8BB10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AutoShape 6" descr="Illustration.">
            <a:extLst>
              <a:ext uri="{FF2B5EF4-FFF2-40B4-BE49-F238E27FC236}">
                <a16:creationId xmlns:a16="http://schemas.microsoft.com/office/drawing/2014/main" id="{1F5BCABE-1F9C-3506-9DD0-8FDD88CEA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AutoShape 8" descr="undefined">
            <a:extLst>
              <a:ext uri="{FF2B5EF4-FFF2-40B4-BE49-F238E27FC236}">
                <a16:creationId xmlns:a16="http://schemas.microsoft.com/office/drawing/2014/main" id="{CC258FA5-860F-7DBD-8196-3985AC5FE7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2F333612-4C54-0F6E-12C7-B41E55FC03C5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59D52476-E01F-F779-54A5-D2D46B67AE80}"/>
              </a:ext>
            </a:extLst>
          </p:cNvPr>
          <p:cNvCxnSpPr>
            <a:cxnSpLocks/>
          </p:cNvCxnSpPr>
          <p:nvPr/>
        </p:nvCxnSpPr>
        <p:spPr>
          <a:xfrm>
            <a:off x="7440230" y="3736194"/>
            <a:ext cx="1062397" cy="35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lipse 120">
            <a:extLst>
              <a:ext uri="{FF2B5EF4-FFF2-40B4-BE49-F238E27FC236}">
                <a16:creationId xmlns:a16="http://schemas.microsoft.com/office/drawing/2014/main" id="{FFF2FC5A-C8A1-C9FF-E8D8-C6602A54A239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A1E5127E-21F8-E433-9DEC-E69E877E6980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8926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380" y="86403"/>
            <a:ext cx="4515040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3) Une monarchie élective mais qui de fait, devient héréditaire</a:t>
            </a:r>
          </a:p>
          <a:p>
            <a:endParaRPr lang="fr-FR" sz="1600" dirty="0"/>
          </a:p>
          <a:p>
            <a:r>
              <a:rPr lang="fr-FR" sz="1600" dirty="0"/>
              <a:t>3) En théorie, une monarchie élective </a:t>
            </a:r>
            <a:r>
              <a:rPr lang="fr-FR" sz="1600" i="1" dirty="0"/>
              <a:t>ouverte</a:t>
            </a:r>
          </a:p>
          <a:p>
            <a:endParaRPr lang="fr-FR" sz="1600" dirty="0"/>
          </a:p>
          <a:p>
            <a:r>
              <a:rPr lang="fr-FR" sz="1600" dirty="0"/>
              <a:t>*Dans les faits…</a:t>
            </a:r>
          </a:p>
          <a:p>
            <a:r>
              <a:rPr lang="fr-FR" sz="1600" dirty="0"/>
              <a:t>Leurs </a:t>
            </a:r>
            <a:r>
              <a:rPr lang="fr-FR" sz="1600" u="sng" dirty="0"/>
              <a:t>Etats</a:t>
            </a:r>
            <a:r>
              <a:rPr lang="fr-FR" sz="1600" dirty="0"/>
              <a:t> et leurs </a:t>
            </a:r>
            <a:r>
              <a:rPr lang="fr-FR" sz="1600" u="sng" dirty="0"/>
              <a:t>prérogatives</a:t>
            </a:r>
            <a:r>
              <a:rPr lang="fr-FR" sz="1600" dirty="0"/>
              <a:t> étant bien établis</a:t>
            </a:r>
          </a:p>
          <a:p>
            <a:r>
              <a:rPr lang="fr-FR" sz="1600" dirty="0"/>
              <a:t>Les puissants princes-électeurs ne craignent plus D’élire le fils de l’empereur défunt</a:t>
            </a:r>
          </a:p>
          <a:p>
            <a:endParaRPr lang="fr-FR" sz="1600" dirty="0"/>
          </a:p>
          <a:p>
            <a:r>
              <a:rPr lang="fr-FR" sz="1600" dirty="0"/>
              <a:t>*C’est ce qu’ils feront…</a:t>
            </a:r>
          </a:p>
          <a:p>
            <a:r>
              <a:rPr lang="fr-FR" sz="1600" dirty="0"/>
              <a:t>*En 1378, en élisant Venceslas le fils de Charles IV *Puis systématiquement un Habsbourg</a:t>
            </a:r>
          </a:p>
          <a:p>
            <a:r>
              <a:rPr lang="fr-FR" sz="1600" dirty="0"/>
              <a:t>A partir de Maximilien en 1493</a:t>
            </a:r>
          </a:p>
          <a:p>
            <a:endParaRPr lang="fr-FR" sz="1600" dirty="0"/>
          </a:p>
          <a:p>
            <a:r>
              <a:rPr lang="fr-FR" sz="1600" dirty="0"/>
              <a:t>*Donc, une monarchie élective</a:t>
            </a:r>
          </a:p>
          <a:p>
            <a:r>
              <a:rPr lang="fr-FR" sz="1600" dirty="0"/>
              <a:t>Qui deviendra dans les faits, héréditaire !</a:t>
            </a:r>
          </a:p>
        </p:txBody>
      </p:sp>
      <p:pic>
        <p:nvPicPr>
          <p:cNvPr id="3" name="Image 2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B81AB630-16DD-4BC3-2D1E-F876D6B36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7D2261E-59E3-CAA9-12EE-71C314369D24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047E693-F621-C93C-4125-4A55078567F6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445CED7-5CF6-6AB2-8910-D3068E152E8C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B863E5-6B99-877E-8D9E-0A7D009D74FF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421112-852F-5A4D-2529-CEECF0758827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4279950-0B46-50DA-5982-24BED6B4C35B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9FB7EB-4306-8008-9481-3DFAF46015E5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182A562-8FE7-77F2-7D2B-9A1440C9E995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1D548F-1AD3-A8B4-23EF-800349AF937F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BF9193C-9BB3-7B23-5A0B-361FE3AEE245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4F4EFD4-6BC2-F7C5-BAA0-31967EB07A48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27C930-7EDE-E63C-7746-1A9FCE405769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61AE80B-B39E-0050-BE70-0A3D65B74DA7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0C72867-5125-32DE-9B78-773F205D1922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A288B5E-FCA1-BDCD-5764-E66422376EF6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232AAEE-B37A-8A8B-F1C3-ADF672CCF727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94D274A-6577-970B-B675-B88507D265FD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23AA5B-47DB-127F-887C-C8B3AF115057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D4A6CD-7441-FFF4-85B4-A2D78D54B098}"/>
              </a:ext>
            </a:extLst>
          </p:cNvPr>
          <p:cNvSpPr/>
          <p:nvPr/>
        </p:nvSpPr>
        <p:spPr>
          <a:xfrm>
            <a:off x="4709568" y="54333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76EFA00-3A45-F205-7B80-7699E4183C98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8497F05-5A33-03C1-2990-5566BE10BF7F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76B4A6D-C572-81AD-9FE7-BB4872D58126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39DAF03-75CF-04F1-48B7-AEFCA3BAB493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4542538-5D45-201F-94FE-5CBE54E5BE9C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E5E761E-05F3-D46F-CDF6-D8BD5B7489C8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8302D52-4029-F2B6-E638-FC5206DB1A8B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B5E1113-40F2-AFE2-A1B3-E4BF68B610C1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AF2FD3F-E0E0-DB22-DE03-20472C141C66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DDE7E56-5EF1-41FD-C4D9-CCE0159E5F06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0DFD7E8A-4063-C936-0C59-5198C7A58BF2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CF52D53B-9301-88E4-8EA4-D2CB48B6EA8C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9988766-90D5-C4BA-6BEA-8F1AB0A31E67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981DD97-C287-6C63-F934-AE46A9B114F4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693E90F-9FC6-3CEE-F02F-806CFCB364B6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6284E7C-090F-EEFB-1BD7-94BED4024019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4637A6AA-A725-B1C8-106A-4BEE12857797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BC4C7E15-2A18-79A0-7B71-B6F6BFE17C22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E4FD511E-976A-A47F-4B30-7094F33B728C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23881372-3732-333D-ADBC-4CBEF9EDD1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BBAEAD8D-3ABD-A43B-6A18-97EF9E3CD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AutoShape 6" descr="Illustration.">
            <a:extLst>
              <a:ext uri="{FF2B5EF4-FFF2-40B4-BE49-F238E27FC236}">
                <a16:creationId xmlns:a16="http://schemas.microsoft.com/office/drawing/2014/main" id="{D2A136C9-4255-CF05-99EF-697896700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undefined">
            <a:extLst>
              <a:ext uri="{FF2B5EF4-FFF2-40B4-BE49-F238E27FC236}">
                <a16:creationId xmlns:a16="http://schemas.microsoft.com/office/drawing/2014/main" id="{C6FC97D2-92C0-02C7-2FFC-9B6FAFBF6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160E51F-6EAC-21E5-4BA8-7A704AE2BA24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9358D684-340A-856E-4504-27CF53D5E7C5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0760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19C7-C483-9CF5-D8EE-2F1697A9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C6AD7-7D4C-713F-0B21-F97AC46FC052}"/>
              </a:ext>
            </a:extLst>
          </p:cNvPr>
          <p:cNvSpPr/>
          <p:nvPr/>
        </p:nvSpPr>
        <p:spPr>
          <a:xfrm>
            <a:off x="103963" y="70346"/>
            <a:ext cx="4511214" cy="6740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4) Dans l’Empire, des Etats souverains et une institution impériale qui reste fragile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i="1" dirty="0">
                <a:solidFill>
                  <a:srgbClr val="FF0000"/>
                </a:solidFill>
              </a:rPr>
              <a:t>Charles IV, qui avait vécu son enfance chez le roi de France, savait ce que devait être un véritable Etat. Or, avec la Bulle d’or, </a:t>
            </a:r>
            <a:r>
              <a:rPr lang="fr-FR" sz="1600" i="1" u="sng" dirty="0">
                <a:solidFill>
                  <a:srgbClr val="FF0000"/>
                </a:solidFill>
              </a:rPr>
              <a:t>paradoxalement</a:t>
            </a:r>
            <a:endParaRPr lang="fr-FR" sz="1600" i="1" dirty="0">
              <a:solidFill>
                <a:srgbClr val="FF0000"/>
              </a:solidFill>
            </a:endParaRPr>
          </a:p>
          <a:p>
            <a:r>
              <a:rPr lang="fr-FR" sz="1600" i="1" dirty="0">
                <a:solidFill>
                  <a:srgbClr val="FF0000"/>
                </a:solidFill>
              </a:rPr>
              <a:t>Les électorats deviennent des Etats souverains.</a:t>
            </a:r>
          </a:p>
          <a:p>
            <a:r>
              <a:rPr lang="fr-FR" sz="1600" i="1" dirty="0">
                <a:solidFill>
                  <a:srgbClr val="FF0000"/>
                </a:solidFill>
              </a:rPr>
              <a:t>Et de plus, à côté de ces puissants Etats,</a:t>
            </a:r>
          </a:p>
          <a:p>
            <a:r>
              <a:rPr lang="fr-FR" sz="1600" i="1" dirty="0">
                <a:solidFill>
                  <a:srgbClr val="FF0000"/>
                </a:solidFill>
              </a:rPr>
              <a:t>L’institution impériale ne possèdera jamais en propre les finances nécessaires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b="1" dirty="0">
                <a:solidFill>
                  <a:srgbClr val="FF0000"/>
                </a:solidFill>
              </a:rPr>
              <a:t>5) Face aux puissants électorats, l’Autriche des Habsbourg s’érige en archiduché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>
                <a:solidFill>
                  <a:srgbClr val="FF0000"/>
                </a:solidFill>
              </a:rPr>
              <a:t>*Même puissants, les Habsbourg, ducs d’Autriche-Styrie, ne sont pas promus électeurs par la Bulle d’or</a:t>
            </a:r>
          </a:p>
          <a:p>
            <a:r>
              <a:rPr lang="fr-FR" sz="1600" dirty="0">
                <a:solidFill>
                  <a:srgbClr val="FF0000"/>
                </a:solidFill>
              </a:rPr>
              <a:t>Par conséquent…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>
                <a:solidFill>
                  <a:srgbClr val="FF0000"/>
                </a:solidFill>
              </a:rPr>
              <a:t>*1358 : Rodolphe IV, duc d’Autriche (et gendre de l’empereur Charles IV), édicte le </a:t>
            </a:r>
            <a:r>
              <a:rPr lang="fr-FR" sz="1600" i="1" dirty="0" err="1">
                <a:solidFill>
                  <a:srgbClr val="FF0000"/>
                </a:solidFill>
              </a:rPr>
              <a:t>Privilegium</a:t>
            </a:r>
            <a:r>
              <a:rPr lang="fr-FR" sz="1600" i="1" dirty="0">
                <a:solidFill>
                  <a:srgbClr val="FF0000"/>
                </a:solidFill>
              </a:rPr>
              <a:t> </a:t>
            </a:r>
            <a:r>
              <a:rPr lang="fr-FR" sz="1600" i="1" dirty="0" err="1">
                <a:solidFill>
                  <a:srgbClr val="FF0000"/>
                </a:solidFill>
              </a:rPr>
              <a:t>Maius</a:t>
            </a:r>
            <a:r>
              <a:rPr lang="fr-FR" sz="1600" dirty="0">
                <a:solidFill>
                  <a:srgbClr val="FF0000"/>
                </a:solidFill>
              </a:rPr>
              <a:t>, </a:t>
            </a:r>
            <a:r>
              <a:rPr lang="fr-FR" sz="1600" u="sng" dirty="0">
                <a:solidFill>
                  <a:srgbClr val="FF0000"/>
                </a:solidFill>
              </a:rPr>
              <a:t>Qui érige l’Autriche en archiduché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>
                <a:solidFill>
                  <a:srgbClr val="FF0000"/>
                </a:solidFill>
              </a:rPr>
              <a:t>*Ce qui lui donne les privilèges d’un électorat sans l’être : indivisibilité, héritage pour le fils aîné, indépendance législative et juridique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/>
              <a:t>*Le Saint-Empire après Charles IV ; Epilogue…</a:t>
            </a:r>
          </a:p>
        </p:txBody>
      </p:sp>
      <p:pic>
        <p:nvPicPr>
          <p:cNvPr id="3" name="Image 2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F4524784-827F-5833-3B69-C3891FC28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82DFE68-B2A2-DA5D-B0C5-19CDC2DA9979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4E7079B-3E35-596A-D129-F48219A40F52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077526-2769-9E87-4EF7-2D55BFB1807E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706E14-B396-2136-A8D4-B1523C4CEBD6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5A4A801-3FF2-FBC7-57D9-1A3F8A7A985D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F2CCD25-96DE-269C-51E9-A30D13B4FA77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B5C4A34-54E3-A9BF-677B-D8AABB9164E5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B692F9C-DFBA-7808-0EB9-6A3F76119F3C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6976F9B-9DCA-D93A-3DFF-EFCFB1E7739E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398D92D-251B-AA58-00F0-5BD93A77CC70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DCC7236-A216-311E-8CCB-9BB9C49C91E9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9EB773C-E448-072F-CB72-DDA274736CB0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8D56825-B272-FE8A-5BC4-8B221E44BF3E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407AC94-FE80-F52B-8652-74EF48BDBEF1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5B108A3-2366-F838-F808-4D819130BA73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FF435F8-D34D-EF67-DAC0-05D2FF1D8ABB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E7BE02E-19B5-A20A-5418-6E1BC5A8A0F8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A069D6-A9B3-5915-0A45-F4B0AAC1A4A2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500762-3362-58A6-A521-2A77C5DD7780}"/>
              </a:ext>
            </a:extLst>
          </p:cNvPr>
          <p:cNvSpPr/>
          <p:nvPr/>
        </p:nvSpPr>
        <p:spPr>
          <a:xfrm>
            <a:off x="4709568" y="54333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1346-1378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2909D3E-B8E4-A7EF-0BE3-CC7CF86C357C}"/>
              </a:ext>
            </a:extLst>
          </p:cNvPr>
          <p:cNvSpPr/>
          <p:nvPr/>
        </p:nvSpPr>
        <p:spPr>
          <a:xfrm>
            <a:off x="6567139" y="5210394"/>
            <a:ext cx="818796" cy="4176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7D67DDA-92ED-8360-EF4F-E926A025B1E4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CF5FCDE-0B37-9BA0-471B-0DBC6BFBD479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2C1EFA0-0119-3524-6CBA-918C24407A4B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934AFC5-3BC0-C36B-8309-2151988C32FC}"/>
              </a:ext>
            </a:extLst>
          </p:cNvPr>
          <p:cNvSpPr/>
          <p:nvPr/>
        </p:nvSpPr>
        <p:spPr>
          <a:xfrm rot="470034">
            <a:off x="6366275" y="4649021"/>
            <a:ext cx="1045699" cy="5277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69A9F97-99D2-EEC0-8FDE-548306D7BF96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545374E-FFEF-1F0A-4CE9-5D7C3A293883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20AC3FDB-7B9E-BF36-7EB7-F2907CB82CFD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CF315EAF-00A4-8E9A-4A27-9554B0767594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768BD1F-CD60-06C9-9E4E-F9875D0EDF67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32D5690-45A1-BA54-F4BD-20C030293D30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87E706C-A661-D79B-EE05-B849916DFDD4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2AF5D1DB-037F-1886-5BEA-0CA661AFC43A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0D7F5E13-CA9A-94C0-8046-A44E5F3B9B8A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C7B41B4-7098-5B6A-3772-ECCD858C8086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F266777-11A9-85F7-C4AF-750FED20B0E6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4324BEF4-AE89-25D8-F59C-86945E42F9C9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4304DBD-361D-F3FC-AB07-AAFC64D26213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EA8EC8B9-884D-7561-E91D-A86EBE665D0F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EB51468A-C611-AA58-7217-9537D148A5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F2C76C6F-5F14-7BD8-2A42-6F0D7AF76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AutoShape 6" descr="Illustration.">
            <a:extLst>
              <a:ext uri="{FF2B5EF4-FFF2-40B4-BE49-F238E27FC236}">
                <a16:creationId xmlns:a16="http://schemas.microsoft.com/office/drawing/2014/main" id="{5AEE526E-7641-3C02-9DA4-F80F5B6F4C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undefined">
            <a:extLst>
              <a:ext uri="{FF2B5EF4-FFF2-40B4-BE49-F238E27FC236}">
                <a16:creationId xmlns:a16="http://schemas.microsoft.com/office/drawing/2014/main" id="{14EB2BE8-2B11-BA0E-EFB2-10FBB722B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9798C37-DD9E-0F8B-C4DE-0B703026752F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6EE2F650-66AE-9470-B2DF-74E3B116B299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1431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61" y="70346"/>
            <a:ext cx="5655759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E) 1378-1400 : Venceslas IV, fils de Charles IV, empereur et roi de Bohême ; Son frère Sigismond épouse Marie d’Anjou et devient roi de Hongrie ; 1378 : Début du Grand Schisme entre les papes de Rome et d’Avignon 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*1378 : A Prague, mort de Charles IV</a:t>
            </a:r>
          </a:p>
          <a:p>
            <a:r>
              <a:rPr lang="fr-FR" sz="1600" dirty="0"/>
              <a:t>Son fils </a:t>
            </a:r>
            <a:r>
              <a:rPr lang="fr-FR" sz="1600" u="sng" dirty="0"/>
              <a:t>Venceslas IV</a:t>
            </a:r>
            <a:r>
              <a:rPr lang="fr-FR" sz="1600" dirty="0"/>
              <a:t> lui succède</a:t>
            </a:r>
          </a:p>
          <a:p>
            <a:r>
              <a:rPr lang="fr-FR" sz="1600" dirty="0"/>
              <a:t>Sur le trône de Bohême et sur le trône impérial</a:t>
            </a:r>
            <a:endParaRPr lang="fr-FR" sz="1600" i="1" dirty="0"/>
          </a:p>
          <a:p>
            <a:endParaRPr lang="fr-FR" sz="1600" dirty="0"/>
          </a:p>
          <a:p>
            <a:r>
              <a:rPr lang="fr-FR" sz="1600" dirty="0"/>
              <a:t>*1378 : C’est également le début du Grand Schisme d’Occident…</a:t>
            </a:r>
          </a:p>
          <a:p>
            <a:r>
              <a:rPr lang="fr-FR" sz="1600" dirty="0"/>
              <a:t>Un pape à Avignon et un pape à Rome ; </a:t>
            </a:r>
            <a:r>
              <a:rPr lang="fr-FR" sz="1600" u="sng" dirty="0"/>
              <a:t>A suivre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*Et </a:t>
            </a:r>
            <a:r>
              <a:rPr lang="fr-FR" sz="1600" u="sng" dirty="0"/>
              <a:t>dans le même temps</a:t>
            </a:r>
            <a:endParaRPr lang="fr-FR" sz="1600" dirty="0"/>
          </a:p>
          <a:p>
            <a:r>
              <a:rPr lang="fr-FR" sz="1600" dirty="0"/>
              <a:t>A l’est, nouvelle extension, mais cette fois-ci </a:t>
            </a:r>
            <a:r>
              <a:rPr lang="fr-FR" sz="1600" u="sng" dirty="0"/>
              <a:t>hors-Empire</a:t>
            </a:r>
          </a:p>
          <a:p>
            <a:r>
              <a:rPr lang="fr-FR" sz="1600" dirty="0"/>
              <a:t>Des possessions des Luxembourg…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A75A93F-1BF8-B4EF-BA2A-1DFD57ECBAD3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625A5892-A6E8-9DB1-65C4-12A14588A92E}"/>
              </a:ext>
            </a:extLst>
          </p:cNvPr>
          <p:cNvCxnSpPr>
            <a:cxnSpLocks/>
            <a:stCxn id="166" idx="2"/>
            <a:endCxn id="168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D138773-4AD2-5A44-FA10-68D27ADEEF3E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BA8EF0E-8FC8-CECE-07E4-2C355B689B04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E6E8A65-B04A-7568-84C1-9ABA183F1DC0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6A75CC6F-E664-5999-80CC-BD4D55CBA24F}"/>
              </a:ext>
            </a:extLst>
          </p:cNvPr>
          <p:cNvCxnSpPr>
            <a:cxnSpLocks/>
            <a:stCxn id="168" idx="2"/>
            <a:endCxn id="169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2EACD20-EF9B-CA53-CEFD-B2BF55C02642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98991B13-1C77-A4FB-ACBF-FC11A35A956F}"/>
              </a:ext>
            </a:extLst>
          </p:cNvPr>
          <p:cNvCxnSpPr>
            <a:cxnSpLocks/>
            <a:stCxn id="169" idx="2"/>
            <a:endCxn id="172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7FDEDB06-8993-185F-E20A-1A5B0EB36E74}"/>
              </a:ext>
            </a:extLst>
          </p:cNvPr>
          <p:cNvCxnSpPr>
            <a:cxnSpLocks/>
            <a:stCxn id="172" idx="2"/>
            <a:endCxn id="170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A094166-C9E4-35F7-1684-9DE5B28F4524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76" name="Connecteur en angle 71">
            <a:extLst>
              <a:ext uri="{FF2B5EF4-FFF2-40B4-BE49-F238E27FC236}">
                <a16:creationId xmlns:a16="http://schemas.microsoft.com/office/drawing/2014/main" id="{C0B560EA-190A-FF2B-D3D7-94951DE5909E}"/>
              </a:ext>
            </a:extLst>
          </p:cNvPr>
          <p:cNvCxnSpPr>
            <a:cxnSpLocks/>
            <a:stCxn id="168" idx="2"/>
            <a:endCxn id="175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6A4D550-10D0-2D2C-2856-4110E04013BF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473E739-B7B6-40FF-FD7F-9CE13900B8FB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cxnSp>
        <p:nvCxnSpPr>
          <p:cNvPr id="179" name="Connecteur droit avec flèche 178">
            <a:extLst>
              <a:ext uri="{FF2B5EF4-FFF2-40B4-BE49-F238E27FC236}">
                <a16:creationId xmlns:a16="http://schemas.microsoft.com/office/drawing/2014/main" id="{8FFAAFCD-7A7E-691F-9737-72CCDB23FF2A}"/>
              </a:ext>
            </a:extLst>
          </p:cNvPr>
          <p:cNvCxnSpPr>
            <a:cxnSpLocks/>
            <a:stCxn id="177" idx="2"/>
            <a:endCxn id="178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5C59964B-0275-3BF3-2B9B-CF40D99C3DC5}"/>
              </a:ext>
            </a:extLst>
          </p:cNvPr>
          <p:cNvCxnSpPr>
            <a:cxnSpLocks/>
            <a:stCxn id="175" idx="2"/>
            <a:endCxn id="177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3C7F5FE-3696-1FDE-CFF8-F8EE52AF4019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F2ECBA7-66B0-1A21-403D-C5598296CF58}"/>
              </a:ext>
            </a:extLst>
          </p:cNvPr>
          <p:cNvSpPr/>
          <p:nvPr/>
        </p:nvSpPr>
        <p:spPr>
          <a:xfrm>
            <a:off x="9869543" y="1721033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FFE903E-9100-5604-6A68-0901D488384E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910F340-E060-B5BA-8190-83FB53961BC5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22142C8C-50BD-F96A-5A8E-CA7D102C34CB}"/>
              </a:ext>
            </a:extLst>
          </p:cNvPr>
          <p:cNvCxnSpPr>
            <a:cxnSpLocks/>
            <a:stCxn id="183" idx="2"/>
            <a:endCxn id="184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F324B57-970D-F1C3-E49C-127A4403F178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187" name="Connecteur en angle 88">
            <a:extLst>
              <a:ext uri="{FF2B5EF4-FFF2-40B4-BE49-F238E27FC236}">
                <a16:creationId xmlns:a16="http://schemas.microsoft.com/office/drawing/2014/main" id="{ECB03EC8-0022-69FE-CD4D-6FDC9F6EC04E}"/>
              </a:ext>
            </a:extLst>
          </p:cNvPr>
          <p:cNvCxnSpPr>
            <a:cxnSpLocks/>
            <a:stCxn id="183" idx="2"/>
            <a:endCxn id="186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94A70EE-154E-A71F-B253-7B62B949B765}"/>
              </a:ext>
            </a:extLst>
          </p:cNvPr>
          <p:cNvCxnSpPr>
            <a:cxnSpLocks/>
            <a:stCxn id="186" idx="1"/>
            <a:endCxn id="177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61D4FD1-3BEE-CFCA-7B15-B117D15C0522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C672C6D-22A5-B39F-9B8E-CE4C0945461D}"/>
              </a:ext>
            </a:extLst>
          </p:cNvPr>
          <p:cNvSpPr/>
          <p:nvPr/>
        </p:nvSpPr>
        <p:spPr>
          <a:xfrm>
            <a:off x="7896969" y="319312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1266-1435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99A03F1-F515-2261-E248-217159F1CE79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F889B28-CA66-6C96-A3C6-517E254F5613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8C4A2A6-0BB7-8DC1-092C-A9C9D88BE164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194" name="Connecteur en angle 88">
            <a:extLst>
              <a:ext uri="{FF2B5EF4-FFF2-40B4-BE49-F238E27FC236}">
                <a16:creationId xmlns:a16="http://schemas.microsoft.com/office/drawing/2014/main" id="{4E676353-0F77-94D3-B608-3A632359723B}"/>
              </a:ext>
            </a:extLst>
          </p:cNvPr>
          <p:cNvCxnSpPr>
            <a:cxnSpLocks/>
            <a:stCxn id="192" idx="2"/>
            <a:endCxn id="166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avec flèche 194">
            <a:extLst>
              <a:ext uri="{FF2B5EF4-FFF2-40B4-BE49-F238E27FC236}">
                <a16:creationId xmlns:a16="http://schemas.microsoft.com/office/drawing/2014/main" id="{62261968-97F8-0E32-1BAB-9AF913DB700C}"/>
              </a:ext>
            </a:extLst>
          </p:cNvPr>
          <p:cNvCxnSpPr>
            <a:cxnSpLocks/>
            <a:stCxn id="192" idx="2"/>
            <a:endCxn id="191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C1EAE6D-AE91-8B25-EE33-D7EEF07B2D50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0D9F452B-D6E5-ED6F-10D7-F21B68A59C94}"/>
              </a:ext>
            </a:extLst>
          </p:cNvPr>
          <p:cNvCxnSpPr>
            <a:cxnSpLocks/>
            <a:stCxn id="196" idx="3"/>
            <a:endCxn id="168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27FD1E-668D-2F2C-6280-CD0F32C75057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A816302-C11D-85E4-8418-58D3CBD2B512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C22DA792-4D1E-BD50-D322-71996F7C363D}"/>
              </a:ext>
            </a:extLst>
          </p:cNvPr>
          <p:cNvCxnSpPr>
            <a:cxnSpLocks/>
            <a:stCxn id="199" idx="2"/>
            <a:endCxn id="198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 : en angle 200">
            <a:extLst>
              <a:ext uri="{FF2B5EF4-FFF2-40B4-BE49-F238E27FC236}">
                <a16:creationId xmlns:a16="http://schemas.microsoft.com/office/drawing/2014/main" id="{A4559F82-7BE8-17E9-9586-ADD7BCFF3ECA}"/>
              </a:ext>
            </a:extLst>
          </p:cNvPr>
          <p:cNvCxnSpPr>
            <a:cxnSpLocks/>
            <a:stCxn id="199" idx="2"/>
            <a:endCxn id="196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173703D-44B9-B9D0-CD76-4525B9E90250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1F07D32-387C-9D52-B6F0-30AE3326447B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204" name="Connecteur en angle 88">
            <a:extLst>
              <a:ext uri="{FF2B5EF4-FFF2-40B4-BE49-F238E27FC236}">
                <a16:creationId xmlns:a16="http://schemas.microsoft.com/office/drawing/2014/main" id="{F461AA25-BC5A-0795-294F-F80B2EED5581}"/>
              </a:ext>
            </a:extLst>
          </p:cNvPr>
          <p:cNvCxnSpPr>
            <a:cxnSpLocks/>
            <a:stCxn id="186" idx="2"/>
            <a:endCxn id="178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8940F08-C037-532A-BBC8-F6BF41C2EA6E}"/>
              </a:ext>
            </a:extLst>
          </p:cNvPr>
          <p:cNvSpPr/>
          <p:nvPr/>
        </p:nvSpPr>
        <p:spPr>
          <a:xfrm>
            <a:off x="5898118" y="3151458"/>
            <a:ext cx="103290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BOHEME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1310-1437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A4C3F37-2058-109B-915B-09320E98BEA5}"/>
              </a:ext>
            </a:extLst>
          </p:cNvPr>
          <p:cNvSpPr/>
          <p:nvPr/>
        </p:nvSpPr>
        <p:spPr>
          <a:xfrm>
            <a:off x="5882227" y="3880376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D322B0A-7010-9895-7ED0-A957BD0B557F}"/>
              </a:ext>
            </a:extLst>
          </p:cNvPr>
          <p:cNvSpPr/>
          <p:nvPr/>
        </p:nvSpPr>
        <p:spPr>
          <a:xfrm>
            <a:off x="5882946" y="4515591"/>
            <a:ext cx="1065430" cy="432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23AE7083-3011-0151-7278-7228F597729C}"/>
              </a:ext>
            </a:extLst>
          </p:cNvPr>
          <p:cNvSpPr/>
          <p:nvPr/>
        </p:nvSpPr>
        <p:spPr>
          <a:xfrm>
            <a:off x="5887953" y="5223320"/>
            <a:ext cx="1065430" cy="7449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220" name="Connecteur droit avec flèche 219">
            <a:extLst>
              <a:ext uri="{FF2B5EF4-FFF2-40B4-BE49-F238E27FC236}">
                <a16:creationId xmlns:a16="http://schemas.microsoft.com/office/drawing/2014/main" id="{83CBB446-C6C5-256F-71D8-609EBAAD6EA0}"/>
              </a:ext>
            </a:extLst>
          </p:cNvPr>
          <p:cNvCxnSpPr>
            <a:cxnSpLocks/>
            <a:stCxn id="218" idx="2"/>
            <a:endCxn id="219" idx="0"/>
          </p:cNvCxnSpPr>
          <p:nvPr/>
        </p:nvCxnSpPr>
        <p:spPr>
          <a:xfrm>
            <a:off x="6415661" y="4947634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avec flèche 220">
            <a:extLst>
              <a:ext uri="{FF2B5EF4-FFF2-40B4-BE49-F238E27FC236}">
                <a16:creationId xmlns:a16="http://schemas.microsoft.com/office/drawing/2014/main" id="{C4BAAA26-CDCA-33BA-3339-9605C2758BAF}"/>
              </a:ext>
            </a:extLst>
          </p:cNvPr>
          <p:cNvCxnSpPr>
            <a:cxnSpLocks/>
            <a:stCxn id="217" idx="2"/>
            <a:endCxn id="218" idx="0"/>
          </p:cNvCxnSpPr>
          <p:nvPr/>
        </p:nvCxnSpPr>
        <p:spPr>
          <a:xfrm>
            <a:off x="6414942" y="4391790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avec flèche 226">
            <a:extLst>
              <a:ext uri="{FF2B5EF4-FFF2-40B4-BE49-F238E27FC236}">
                <a16:creationId xmlns:a16="http://schemas.microsoft.com/office/drawing/2014/main" id="{2602CC54-A8BC-2761-C992-353D7BF4801B}"/>
              </a:ext>
            </a:extLst>
          </p:cNvPr>
          <p:cNvCxnSpPr>
            <a:cxnSpLocks/>
          </p:cNvCxnSpPr>
          <p:nvPr/>
        </p:nvCxnSpPr>
        <p:spPr>
          <a:xfrm>
            <a:off x="6404472" y="4959695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3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93ABB-1030-D368-EF15-3C9B9EA4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FA87C-47FE-FE48-0414-D80256665145}"/>
              </a:ext>
            </a:extLst>
          </p:cNvPr>
          <p:cNvSpPr/>
          <p:nvPr/>
        </p:nvSpPr>
        <p:spPr>
          <a:xfrm>
            <a:off x="103961" y="70346"/>
            <a:ext cx="5707846" cy="6001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E) 1378-1400 : Venceslas IV, fils de Charles IV, empereur et roi de Bohême ; Son frère Sigismond épouse Marie d’Anjou et devient roi de Hongrie ; 1378 : Début du Grand Schisme entre les papes de Rome et d’Avignon 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*1387 : </a:t>
            </a:r>
            <a:r>
              <a:rPr lang="fr-FR" sz="1600" u="sng" dirty="0"/>
              <a:t>Sigismond</a:t>
            </a:r>
            <a:r>
              <a:rPr lang="fr-FR" sz="1600" dirty="0"/>
              <a:t>, frère de Venceslas</a:t>
            </a:r>
          </a:p>
          <a:p>
            <a:r>
              <a:rPr lang="fr-FR" sz="1600" dirty="0"/>
              <a:t>Et marié depuis 1372, à Marie d’Anjou, reine de Hongrie</a:t>
            </a:r>
          </a:p>
          <a:p>
            <a:r>
              <a:rPr lang="fr-FR" sz="1600" dirty="0"/>
              <a:t>Est couronné roi de Hongrie ; </a:t>
            </a:r>
            <a:r>
              <a:rPr lang="fr-FR" sz="1600" u="sng" dirty="0"/>
              <a:t>Mais également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*1386 : L’année précédente…</a:t>
            </a:r>
          </a:p>
          <a:p>
            <a:r>
              <a:rPr lang="fr-FR" sz="1600" u="sng" dirty="0"/>
              <a:t>Ladislas II Jagellon</a:t>
            </a:r>
            <a:r>
              <a:rPr lang="fr-FR" sz="1600" dirty="0"/>
              <a:t>, grand-duc de Lituanie</a:t>
            </a:r>
          </a:p>
          <a:p>
            <a:r>
              <a:rPr lang="fr-FR" sz="1600" dirty="0"/>
              <a:t>Ayant épousé Hedwige d’Anjou, sœur de Marie et reine de Pologne</a:t>
            </a:r>
          </a:p>
          <a:p>
            <a:r>
              <a:rPr lang="fr-FR" sz="1600" dirty="0"/>
              <a:t>Est couronné roi de Pologne ; Hongrie et Pologne ; Donc…</a:t>
            </a:r>
          </a:p>
          <a:p>
            <a:endParaRPr lang="fr-FR" sz="1600" dirty="0"/>
          </a:p>
          <a:p>
            <a:r>
              <a:rPr lang="fr-FR" sz="1600" dirty="0"/>
              <a:t>*Après l’Europe centrale et le Saint-Empire</a:t>
            </a:r>
          </a:p>
          <a:p>
            <a:r>
              <a:rPr lang="fr-FR" sz="1600" dirty="0"/>
              <a:t>L’Europe orientale, avec </a:t>
            </a:r>
            <a:r>
              <a:rPr lang="fr-FR" sz="1600" u="sng" dirty="0"/>
              <a:t>Hongrie</a:t>
            </a:r>
            <a:r>
              <a:rPr lang="fr-FR" sz="1600" dirty="0"/>
              <a:t>, </a:t>
            </a:r>
            <a:r>
              <a:rPr lang="fr-FR" sz="1600" u="sng" dirty="0"/>
              <a:t>Pologne</a:t>
            </a:r>
            <a:r>
              <a:rPr lang="fr-FR" sz="1600" dirty="0"/>
              <a:t> et </a:t>
            </a:r>
            <a:r>
              <a:rPr lang="fr-FR" sz="1600" u="sng" dirty="0"/>
              <a:t>Lituanie</a:t>
            </a:r>
          </a:p>
          <a:p>
            <a:r>
              <a:rPr lang="fr-FR" sz="1600" dirty="0"/>
              <a:t>Une histoire incluant également la </a:t>
            </a:r>
            <a:r>
              <a:rPr lang="fr-FR" sz="1600" u="sng" dirty="0"/>
              <a:t>Bohême</a:t>
            </a:r>
          </a:p>
          <a:p>
            <a:r>
              <a:rPr lang="fr-FR" sz="1600" dirty="0"/>
              <a:t>Et sans oublier les inévitables Anjou !</a:t>
            </a:r>
          </a:p>
          <a:p>
            <a:endParaRPr lang="fr-FR" sz="1600" dirty="0"/>
          </a:p>
          <a:p>
            <a:r>
              <a:rPr lang="fr-FR" sz="1600" dirty="0"/>
              <a:t>*Quatre royaumes au XIVe siècle…</a:t>
            </a:r>
          </a:p>
          <a:p>
            <a:r>
              <a:rPr lang="fr-FR" sz="1600" dirty="0"/>
              <a:t>Avec une histoire commune et complexe</a:t>
            </a:r>
          </a:p>
          <a:p>
            <a:endParaRPr lang="fr-FR" sz="1600" dirty="0"/>
          </a:p>
          <a:p>
            <a:r>
              <a:rPr lang="fr-FR" sz="1600" dirty="0"/>
              <a:t>*Commençons par quelques rappels</a:t>
            </a:r>
          </a:p>
          <a:p>
            <a:r>
              <a:rPr lang="fr-FR" sz="1600" dirty="0"/>
              <a:t>Des siècles précédents, du IXe et XIIe siècle…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5A0A704-AC55-0330-577F-01A48C94D641}"/>
              </a:ext>
            </a:extLst>
          </p:cNvPr>
          <p:cNvSpPr/>
          <p:nvPr/>
        </p:nvSpPr>
        <p:spPr>
          <a:xfrm>
            <a:off x="7900475" y="1410698"/>
            <a:ext cx="855798" cy="3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1246-85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E5DDF9BE-FC16-5046-1642-3E78119E2531}"/>
              </a:ext>
            </a:extLst>
          </p:cNvPr>
          <p:cNvCxnSpPr>
            <a:cxnSpLocks/>
            <a:stCxn id="166" idx="2"/>
            <a:endCxn id="168" idx="0"/>
          </p:cNvCxnSpPr>
          <p:nvPr/>
        </p:nvCxnSpPr>
        <p:spPr>
          <a:xfrm>
            <a:off x="8328374" y="1783578"/>
            <a:ext cx="17361" cy="1329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1CB1631-C009-A094-01B7-208D82A6B327}"/>
              </a:ext>
            </a:extLst>
          </p:cNvPr>
          <p:cNvSpPr/>
          <p:nvPr/>
        </p:nvSpPr>
        <p:spPr>
          <a:xfrm>
            <a:off x="7906261" y="1916571"/>
            <a:ext cx="878948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1285-1309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02482C4-9E8F-1103-04E7-DFAE7F6E12C6}"/>
              </a:ext>
            </a:extLst>
          </p:cNvPr>
          <p:cNvSpPr/>
          <p:nvPr/>
        </p:nvSpPr>
        <p:spPr>
          <a:xfrm>
            <a:off x="7920716" y="2442924"/>
            <a:ext cx="83911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D4620DC-0D23-1220-0B1A-AE6866928F5A}"/>
              </a:ext>
            </a:extLst>
          </p:cNvPr>
          <p:cNvSpPr/>
          <p:nvPr/>
        </p:nvSpPr>
        <p:spPr>
          <a:xfrm>
            <a:off x="7893337" y="3416485"/>
            <a:ext cx="886163" cy="609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000" b="1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AEF939B0-ECF2-790D-6978-512E988030E3}"/>
              </a:ext>
            </a:extLst>
          </p:cNvPr>
          <p:cNvCxnSpPr>
            <a:cxnSpLocks/>
            <a:stCxn id="168" idx="2"/>
            <a:endCxn id="169" idx="0"/>
          </p:cNvCxnSpPr>
          <p:nvPr/>
        </p:nvCxnSpPr>
        <p:spPr>
          <a:xfrm flipH="1">
            <a:off x="8340274" y="2303894"/>
            <a:ext cx="5461" cy="139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FB050E2-43B9-B8F0-FFB6-D531B9793F8B}"/>
              </a:ext>
            </a:extLst>
          </p:cNvPr>
          <p:cNvSpPr/>
          <p:nvPr/>
        </p:nvSpPr>
        <p:spPr>
          <a:xfrm>
            <a:off x="7914491" y="2911721"/>
            <a:ext cx="839115" cy="3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57C26E25-381B-85AF-3498-68567ED90061}"/>
              </a:ext>
            </a:extLst>
          </p:cNvPr>
          <p:cNvCxnSpPr>
            <a:cxnSpLocks/>
            <a:stCxn id="169" idx="2"/>
            <a:endCxn id="172" idx="0"/>
          </p:cNvCxnSpPr>
          <p:nvPr/>
        </p:nvCxnSpPr>
        <p:spPr>
          <a:xfrm flipH="1">
            <a:off x="8334049" y="2830247"/>
            <a:ext cx="6225" cy="814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5D3122DE-E714-45C3-35D7-2F068500740E}"/>
              </a:ext>
            </a:extLst>
          </p:cNvPr>
          <p:cNvCxnSpPr>
            <a:cxnSpLocks/>
            <a:stCxn id="172" idx="2"/>
            <a:endCxn id="170" idx="0"/>
          </p:cNvCxnSpPr>
          <p:nvPr/>
        </p:nvCxnSpPr>
        <p:spPr>
          <a:xfrm>
            <a:off x="8334049" y="3296018"/>
            <a:ext cx="2370" cy="120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27D3F0A-E45D-BFF1-2716-E8C6698701DB}"/>
              </a:ext>
            </a:extLst>
          </p:cNvPr>
          <p:cNvSpPr/>
          <p:nvPr/>
        </p:nvSpPr>
        <p:spPr>
          <a:xfrm>
            <a:off x="9006569" y="2457028"/>
            <a:ext cx="1185333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Martel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176" name="Connecteur en angle 71">
            <a:extLst>
              <a:ext uri="{FF2B5EF4-FFF2-40B4-BE49-F238E27FC236}">
                <a16:creationId xmlns:a16="http://schemas.microsoft.com/office/drawing/2014/main" id="{6A7ABA34-FB9C-1C53-5E58-BE4B38F03FFF}"/>
              </a:ext>
            </a:extLst>
          </p:cNvPr>
          <p:cNvCxnSpPr>
            <a:cxnSpLocks/>
            <a:stCxn id="168" idx="2"/>
            <a:endCxn id="175" idx="0"/>
          </p:cNvCxnSpPr>
          <p:nvPr/>
        </p:nvCxnSpPr>
        <p:spPr>
          <a:xfrm rot="16200000" flipH="1">
            <a:off x="8895918" y="1753710"/>
            <a:ext cx="153134" cy="1253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37C6EC2-0508-5F62-E15C-3B5CAF1D0A69}"/>
              </a:ext>
            </a:extLst>
          </p:cNvPr>
          <p:cNvSpPr/>
          <p:nvPr/>
        </p:nvSpPr>
        <p:spPr>
          <a:xfrm>
            <a:off x="9006569" y="2918544"/>
            <a:ext cx="1178595" cy="387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 </a:t>
            </a:r>
            <a:r>
              <a:rPr lang="fr-FR" sz="1000" b="1" dirty="0">
                <a:solidFill>
                  <a:schemeClr val="tx1"/>
                </a:solidFill>
              </a:rPr>
              <a:t>Hongrie </a:t>
            </a:r>
            <a:r>
              <a:rPr lang="fr-FR" sz="10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838AE76-E322-E1B9-9C56-14CCAE2E13CE}"/>
              </a:ext>
            </a:extLst>
          </p:cNvPr>
          <p:cNvSpPr/>
          <p:nvPr/>
        </p:nvSpPr>
        <p:spPr>
          <a:xfrm>
            <a:off x="8924195" y="3429000"/>
            <a:ext cx="1343342" cy="598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  <a:r>
              <a:rPr lang="fr-FR" sz="1200" dirty="0">
                <a:solidFill>
                  <a:schemeClr val="tx1"/>
                </a:solidFill>
              </a:rPr>
              <a:t> 1342-82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  <a:r>
              <a:rPr lang="fr-FR" sz="1200" dirty="0">
                <a:solidFill>
                  <a:schemeClr val="tx1"/>
                </a:solidFill>
              </a:rPr>
              <a:t> 1370-82</a:t>
            </a:r>
          </a:p>
        </p:txBody>
      </p:sp>
      <p:cxnSp>
        <p:nvCxnSpPr>
          <p:cNvPr id="179" name="Connecteur droit avec flèche 178">
            <a:extLst>
              <a:ext uri="{FF2B5EF4-FFF2-40B4-BE49-F238E27FC236}">
                <a16:creationId xmlns:a16="http://schemas.microsoft.com/office/drawing/2014/main" id="{F01631A1-860C-E2DB-9B00-8BD0C5A92D7B}"/>
              </a:ext>
            </a:extLst>
          </p:cNvPr>
          <p:cNvCxnSpPr>
            <a:cxnSpLocks/>
            <a:stCxn id="177" idx="2"/>
            <a:endCxn id="178" idx="0"/>
          </p:cNvCxnSpPr>
          <p:nvPr/>
        </p:nvCxnSpPr>
        <p:spPr>
          <a:xfrm flipH="1">
            <a:off x="9595866" y="3305867"/>
            <a:ext cx="1" cy="123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EE5C708E-AB4F-9826-F89F-8CAB8110F52B}"/>
              </a:ext>
            </a:extLst>
          </p:cNvPr>
          <p:cNvCxnSpPr>
            <a:cxnSpLocks/>
            <a:stCxn id="175" idx="2"/>
            <a:endCxn id="177" idx="0"/>
          </p:cNvCxnSpPr>
          <p:nvPr/>
        </p:nvCxnSpPr>
        <p:spPr>
          <a:xfrm flipH="1">
            <a:off x="9595867" y="2844351"/>
            <a:ext cx="3369" cy="74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0592568-5243-EE5A-1E84-C64FCD57994E}"/>
              </a:ext>
            </a:extLst>
          </p:cNvPr>
          <p:cNvSpPr/>
          <p:nvPr/>
        </p:nvSpPr>
        <p:spPr>
          <a:xfrm>
            <a:off x="8889732" y="1724555"/>
            <a:ext cx="883409" cy="57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1308-95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C746082-66E0-EB79-44EE-FFE5FAE71EBA}"/>
              </a:ext>
            </a:extLst>
          </p:cNvPr>
          <p:cNvSpPr/>
          <p:nvPr/>
        </p:nvSpPr>
        <p:spPr>
          <a:xfrm>
            <a:off x="9869543" y="1721033"/>
            <a:ext cx="911499" cy="57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1370-99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6AB6C83-34C0-AECD-964F-6608F6C77C10}"/>
              </a:ext>
            </a:extLst>
          </p:cNvPr>
          <p:cNvSpPr/>
          <p:nvPr/>
        </p:nvSpPr>
        <p:spPr>
          <a:xfrm>
            <a:off x="11151189" y="2193306"/>
            <a:ext cx="883410" cy="45164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1306-1333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2FC012B-9BAF-857A-9991-85DF0CF343C6}"/>
              </a:ext>
            </a:extLst>
          </p:cNvPr>
          <p:cNvSpPr/>
          <p:nvPr/>
        </p:nvSpPr>
        <p:spPr>
          <a:xfrm>
            <a:off x="11164752" y="2917896"/>
            <a:ext cx="883410" cy="3827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Casimir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1333-1370</a:t>
            </a:r>
          </a:p>
        </p:txBody>
      </p: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14FD504C-6D97-3E90-D631-2F8535300FC5}"/>
              </a:ext>
            </a:extLst>
          </p:cNvPr>
          <p:cNvCxnSpPr>
            <a:cxnSpLocks/>
            <a:stCxn id="183" idx="2"/>
            <a:endCxn id="184" idx="0"/>
          </p:cNvCxnSpPr>
          <p:nvPr/>
        </p:nvCxnSpPr>
        <p:spPr>
          <a:xfrm>
            <a:off x="11592894" y="2644952"/>
            <a:ext cx="13563" cy="272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5966A04-C8CA-28AD-91F6-208B72083697}"/>
              </a:ext>
            </a:extLst>
          </p:cNvPr>
          <p:cNvSpPr/>
          <p:nvPr/>
        </p:nvSpPr>
        <p:spPr>
          <a:xfrm>
            <a:off x="10299976" y="2917895"/>
            <a:ext cx="788797" cy="3944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Elisabeth</a:t>
            </a:r>
          </a:p>
        </p:txBody>
      </p:sp>
      <p:cxnSp>
        <p:nvCxnSpPr>
          <p:cNvPr id="187" name="Connecteur en angle 88">
            <a:extLst>
              <a:ext uri="{FF2B5EF4-FFF2-40B4-BE49-F238E27FC236}">
                <a16:creationId xmlns:a16="http://schemas.microsoft.com/office/drawing/2014/main" id="{BAB1AAB2-6C2E-322A-B230-8278C9E44E2E}"/>
              </a:ext>
            </a:extLst>
          </p:cNvPr>
          <p:cNvCxnSpPr>
            <a:cxnSpLocks/>
            <a:stCxn id="183" idx="2"/>
            <a:endCxn id="186" idx="0"/>
          </p:cNvCxnSpPr>
          <p:nvPr/>
        </p:nvCxnSpPr>
        <p:spPr>
          <a:xfrm rot="5400000">
            <a:off x="11007164" y="2332164"/>
            <a:ext cx="272943" cy="8985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D31E4B24-865D-4D5F-9009-8D290C0B7F33}"/>
              </a:ext>
            </a:extLst>
          </p:cNvPr>
          <p:cNvCxnSpPr>
            <a:cxnSpLocks/>
            <a:stCxn id="186" idx="1"/>
            <a:endCxn id="177" idx="3"/>
          </p:cNvCxnSpPr>
          <p:nvPr/>
        </p:nvCxnSpPr>
        <p:spPr>
          <a:xfrm flipH="1" flipV="1">
            <a:off x="10185164" y="3112206"/>
            <a:ext cx="114812" cy="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4450211-AC79-4BE2-EE1B-2F0384ECBBD8}"/>
              </a:ext>
            </a:extLst>
          </p:cNvPr>
          <p:cNvSpPr/>
          <p:nvPr/>
        </p:nvSpPr>
        <p:spPr>
          <a:xfrm>
            <a:off x="11146412" y="1546405"/>
            <a:ext cx="898519" cy="5704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Piast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960-1370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C1C49F1-1ACE-E87F-27E4-41733769E04A}"/>
              </a:ext>
            </a:extLst>
          </p:cNvPr>
          <p:cNvSpPr/>
          <p:nvPr/>
        </p:nvSpPr>
        <p:spPr>
          <a:xfrm>
            <a:off x="7896969" y="319312"/>
            <a:ext cx="890841" cy="731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PROVENCENAPLES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1266-1435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0BC5412-715B-F0F0-70F3-22F1B62C0971}"/>
              </a:ext>
            </a:extLst>
          </p:cNvPr>
          <p:cNvSpPr/>
          <p:nvPr/>
        </p:nvSpPr>
        <p:spPr>
          <a:xfrm>
            <a:off x="6931018" y="1420396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BA91F10-D779-442B-5964-AF7555AA0F6A}"/>
              </a:ext>
            </a:extLst>
          </p:cNvPr>
          <p:cNvSpPr/>
          <p:nvPr/>
        </p:nvSpPr>
        <p:spPr>
          <a:xfrm>
            <a:off x="6940456" y="942229"/>
            <a:ext cx="855798" cy="37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28AB6AB-2895-8E4E-20BE-75F84CFE3EFC}"/>
              </a:ext>
            </a:extLst>
          </p:cNvPr>
          <p:cNvSpPr/>
          <p:nvPr/>
        </p:nvSpPr>
        <p:spPr>
          <a:xfrm>
            <a:off x="6905413" y="125046"/>
            <a:ext cx="890841" cy="73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FRANCE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Capétiens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194" name="Connecteur en angle 88">
            <a:extLst>
              <a:ext uri="{FF2B5EF4-FFF2-40B4-BE49-F238E27FC236}">
                <a16:creationId xmlns:a16="http://schemas.microsoft.com/office/drawing/2014/main" id="{DA37AFE6-22B9-3C73-56CE-9B48BF484A29}"/>
              </a:ext>
            </a:extLst>
          </p:cNvPr>
          <p:cNvCxnSpPr>
            <a:cxnSpLocks/>
            <a:stCxn id="192" idx="2"/>
            <a:endCxn id="166" idx="0"/>
          </p:cNvCxnSpPr>
          <p:nvPr/>
        </p:nvCxnSpPr>
        <p:spPr>
          <a:xfrm rot="16200000" flipH="1">
            <a:off x="7800570" y="882893"/>
            <a:ext cx="95589" cy="9600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avec flèche 194">
            <a:extLst>
              <a:ext uri="{FF2B5EF4-FFF2-40B4-BE49-F238E27FC236}">
                <a16:creationId xmlns:a16="http://schemas.microsoft.com/office/drawing/2014/main" id="{25ECE545-A73C-21C5-BB23-0789D9D046A0}"/>
              </a:ext>
            </a:extLst>
          </p:cNvPr>
          <p:cNvCxnSpPr>
            <a:cxnSpLocks/>
            <a:stCxn id="192" idx="2"/>
            <a:endCxn id="191" idx="0"/>
          </p:cNvCxnSpPr>
          <p:nvPr/>
        </p:nvCxnSpPr>
        <p:spPr>
          <a:xfrm flipH="1">
            <a:off x="7358917" y="1315109"/>
            <a:ext cx="9438" cy="1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B62B252-2BF8-E567-94BE-674B5FB55A72}"/>
              </a:ext>
            </a:extLst>
          </p:cNvPr>
          <p:cNvSpPr/>
          <p:nvPr/>
        </p:nvSpPr>
        <p:spPr>
          <a:xfrm>
            <a:off x="6887205" y="1922749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 de Hongrie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15DDCAF1-37E4-562B-74C4-8946F9014B0D}"/>
              </a:ext>
            </a:extLst>
          </p:cNvPr>
          <p:cNvCxnSpPr>
            <a:cxnSpLocks/>
            <a:stCxn id="196" idx="3"/>
            <a:endCxn id="168" idx="1"/>
          </p:cNvCxnSpPr>
          <p:nvPr/>
        </p:nvCxnSpPr>
        <p:spPr>
          <a:xfrm flipV="1">
            <a:off x="7802596" y="2110233"/>
            <a:ext cx="103665" cy="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1D7CE2D-CED7-E495-4FF6-F2AFFFDF5CA4}"/>
              </a:ext>
            </a:extLst>
          </p:cNvPr>
          <p:cNvSpPr/>
          <p:nvPr/>
        </p:nvSpPr>
        <p:spPr>
          <a:xfrm>
            <a:off x="5887954" y="1922748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30436DF-D436-ABC7-9786-3CB5CA51EAAC}"/>
              </a:ext>
            </a:extLst>
          </p:cNvPr>
          <p:cNvSpPr/>
          <p:nvPr/>
        </p:nvSpPr>
        <p:spPr>
          <a:xfrm>
            <a:off x="5887953" y="1406566"/>
            <a:ext cx="915391" cy="3811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0CA7E3D4-ABAA-619E-19B3-4B98E30AAECB}"/>
              </a:ext>
            </a:extLst>
          </p:cNvPr>
          <p:cNvCxnSpPr>
            <a:cxnSpLocks/>
            <a:stCxn id="199" idx="2"/>
            <a:endCxn id="198" idx="0"/>
          </p:cNvCxnSpPr>
          <p:nvPr/>
        </p:nvCxnSpPr>
        <p:spPr>
          <a:xfrm>
            <a:off x="6345649" y="1787710"/>
            <a:ext cx="1" cy="135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 : en angle 200">
            <a:extLst>
              <a:ext uri="{FF2B5EF4-FFF2-40B4-BE49-F238E27FC236}">
                <a16:creationId xmlns:a16="http://schemas.microsoft.com/office/drawing/2014/main" id="{EE70D68E-31A5-192C-C4B2-DA1857AE5DAF}"/>
              </a:ext>
            </a:extLst>
          </p:cNvPr>
          <p:cNvCxnSpPr>
            <a:cxnSpLocks/>
            <a:stCxn id="199" idx="2"/>
            <a:endCxn id="196" idx="0"/>
          </p:cNvCxnSpPr>
          <p:nvPr/>
        </p:nvCxnSpPr>
        <p:spPr>
          <a:xfrm rot="16200000" flipH="1">
            <a:off x="6777756" y="1355603"/>
            <a:ext cx="135039" cy="999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2ABC483-5C35-CA30-5F23-A444E71DA71D}"/>
              </a:ext>
            </a:extLst>
          </p:cNvPr>
          <p:cNvSpPr/>
          <p:nvPr/>
        </p:nvSpPr>
        <p:spPr>
          <a:xfrm>
            <a:off x="5887953" y="714749"/>
            <a:ext cx="883409" cy="5704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Arpad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972-1301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DF9A93A-9BCB-8510-FD73-DDB66CF89441}"/>
              </a:ext>
            </a:extLst>
          </p:cNvPr>
          <p:cNvSpPr/>
          <p:nvPr/>
        </p:nvSpPr>
        <p:spPr>
          <a:xfrm>
            <a:off x="6419172" y="2428896"/>
            <a:ext cx="905963" cy="3870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André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1290-1301</a:t>
            </a:r>
          </a:p>
        </p:txBody>
      </p:sp>
      <p:cxnSp>
        <p:nvCxnSpPr>
          <p:cNvPr id="204" name="Connecteur en angle 88">
            <a:extLst>
              <a:ext uri="{FF2B5EF4-FFF2-40B4-BE49-F238E27FC236}">
                <a16:creationId xmlns:a16="http://schemas.microsoft.com/office/drawing/2014/main" id="{F028081B-8442-3E6E-B9D6-43F12AD544CD}"/>
              </a:ext>
            </a:extLst>
          </p:cNvPr>
          <p:cNvCxnSpPr>
            <a:cxnSpLocks/>
            <a:stCxn id="186" idx="2"/>
            <a:endCxn id="178" idx="0"/>
          </p:cNvCxnSpPr>
          <p:nvPr/>
        </p:nvCxnSpPr>
        <p:spPr>
          <a:xfrm rot="5400000">
            <a:off x="10086802" y="2821426"/>
            <a:ext cx="116639" cy="10985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F6A4690-C55C-B621-A760-3B47171CF358}"/>
              </a:ext>
            </a:extLst>
          </p:cNvPr>
          <p:cNvSpPr/>
          <p:nvPr/>
        </p:nvSpPr>
        <p:spPr>
          <a:xfrm>
            <a:off x="8522758" y="5223320"/>
            <a:ext cx="911498" cy="5838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1382-95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02B644B-4655-3271-0260-A895BCD94EFD}"/>
              </a:ext>
            </a:extLst>
          </p:cNvPr>
          <p:cNvSpPr/>
          <p:nvPr/>
        </p:nvSpPr>
        <p:spPr>
          <a:xfrm>
            <a:off x="9519033" y="5223321"/>
            <a:ext cx="911499" cy="58384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Hedwige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1384-99</a:t>
            </a:r>
          </a:p>
        </p:txBody>
      </p:sp>
      <p:cxnSp>
        <p:nvCxnSpPr>
          <p:cNvPr id="207" name="Connecteur : en angle 206">
            <a:extLst>
              <a:ext uri="{FF2B5EF4-FFF2-40B4-BE49-F238E27FC236}">
                <a16:creationId xmlns:a16="http://schemas.microsoft.com/office/drawing/2014/main" id="{50F3A73B-A067-65AC-C672-AB0C10333EFA}"/>
              </a:ext>
            </a:extLst>
          </p:cNvPr>
          <p:cNvCxnSpPr>
            <a:cxnSpLocks/>
            <a:stCxn id="178" idx="2"/>
            <a:endCxn id="206" idx="0"/>
          </p:cNvCxnSpPr>
          <p:nvPr/>
        </p:nvCxnSpPr>
        <p:spPr>
          <a:xfrm rot="16200000" flipH="1">
            <a:off x="9187228" y="4435765"/>
            <a:ext cx="1196193" cy="37891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713AB16F-FD37-E0C3-0B0E-06AB74464685}"/>
              </a:ext>
            </a:extLst>
          </p:cNvPr>
          <p:cNvCxnSpPr>
            <a:cxnSpLocks/>
            <a:stCxn id="212" idx="1"/>
            <a:endCxn id="206" idx="3"/>
          </p:cNvCxnSpPr>
          <p:nvPr/>
        </p:nvCxnSpPr>
        <p:spPr>
          <a:xfrm flipH="1">
            <a:off x="10430532" y="5515243"/>
            <a:ext cx="3505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5B7E09B8-2639-69C9-1019-EB629D583737}"/>
              </a:ext>
            </a:extLst>
          </p:cNvPr>
          <p:cNvCxnSpPr>
            <a:cxnSpLocks/>
            <a:endCxn id="205" idx="1"/>
          </p:cNvCxnSpPr>
          <p:nvPr/>
        </p:nvCxnSpPr>
        <p:spPr>
          <a:xfrm>
            <a:off x="8158445" y="5515243"/>
            <a:ext cx="3643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 : en angle 209">
            <a:extLst>
              <a:ext uri="{FF2B5EF4-FFF2-40B4-BE49-F238E27FC236}">
                <a16:creationId xmlns:a16="http://schemas.microsoft.com/office/drawing/2014/main" id="{EBD97CA7-54C7-FFE8-1879-4517137C1F45}"/>
              </a:ext>
            </a:extLst>
          </p:cNvPr>
          <p:cNvCxnSpPr>
            <a:cxnSpLocks/>
            <a:stCxn id="178" idx="2"/>
            <a:endCxn id="205" idx="0"/>
          </p:cNvCxnSpPr>
          <p:nvPr/>
        </p:nvCxnSpPr>
        <p:spPr>
          <a:xfrm rot="5400000">
            <a:off x="8689091" y="4316545"/>
            <a:ext cx="1196192" cy="6173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8B86D0F-4BE8-30A1-5A53-250BCD71336D}"/>
              </a:ext>
            </a:extLst>
          </p:cNvPr>
          <p:cNvSpPr/>
          <p:nvPr/>
        </p:nvSpPr>
        <p:spPr>
          <a:xfrm>
            <a:off x="7093682" y="4415828"/>
            <a:ext cx="105016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1387-1437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0CCC0B3-E214-1641-246E-019901029F8D}"/>
              </a:ext>
            </a:extLst>
          </p:cNvPr>
          <p:cNvSpPr/>
          <p:nvPr/>
        </p:nvSpPr>
        <p:spPr>
          <a:xfrm>
            <a:off x="10781042" y="4952918"/>
            <a:ext cx="1144587" cy="112464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Jagellon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Lituanie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1377-1401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Ladislas II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1386-1434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C56ED629-2198-A2AD-9302-201D479A49BB}"/>
              </a:ext>
            </a:extLst>
          </p:cNvPr>
          <p:cNvSpPr/>
          <p:nvPr/>
        </p:nvSpPr>
        <p:spPr>
          <a:xfrm>
            <a:off x="10790056" y="4129853"/>
            <a:ext cx="1137929" cy="765125"/>
          </a:xfrm>
          <a:prstGeom prst="rect">
            <a:avLst/>
          </a:prstGeom>
          <a:solidFill>
            <a:srgbClr val="29FF8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POLOGNE LITUANIE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Jagellon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1377-1572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E033A83-CE3A-4424-838C-97F712327108}"/>
              </a:ext>
            </a:extLst>
          </p:cNvPr>
          <p:cNvSpPr/>
          <p:nvPr/>
        </p:nvSpPr>
        <p:spPr>
          <a:xfrm>
            <a:off x="7093015" y="5223320"/>
            <a:ext cx="1065430" cy="5838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Sigismond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Hongrie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1387-1437</a:t>
            </a:r>
          </a:p>
        </p:txBody>
      </p:sp>
      <p:cxnSp>
        <p:nvCxnSpPr>
          <p:cNvPr id="215" name="Connecteur : en angle 214">
            <a:extLst>
              <a:ext uri="{FF2B5EF4-FFF2-40B4-BE49-F238E27FC236}">
                <a16:creationId xmlns:a16="http://schemas.microsoft.com/office/drawing/2014/main" id="{204B5F54-D5C2-89A8-3692-24E9948E87B4}"/>
              </a:ext>
            </a:extLst>
          </p:cNvPr>
          <p:cNvCxnSpPr>
            <a:cxnSpLocks/>
            <a:stCxn id="218" idx="2"/>
            <a:endCxn id="214" idx="0"/>
          </p:cNvCxnSpPr>
          <p:nvPr/>
        </p:nvCxnSpPr>
        <p:spPr>
          <a:xfrm rot="16200000" flipH="1">
            <a:off x="6882852" y="4480442"/>
            <a:ext cx="275686" cy="1210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445BEF3-8A46-48AF-14EF-32A90B13F047}"/>
              </a:ext>
            </a:extLst>
          </p:cNvPr>
          <p:cNvSpPr/>
          <p:nvPr/>
        </p:nvSpPr>
        <p:spPr>
          <a:xfrm>
            <a:off x="5898118" y="3151458"/>
            <a:ext cx="1032900" cy="593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BOHEME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Luxembourg</a:t>
            </a:r>
            <a:r>
              <a:rPr lang="fr-FR" sz="1200" dirty="0">
                <a:solidFill>
                  <a:schemeClr val="tx1"/>
                </a:solidFill>
              </a:rPr>
              <a:t> 1310-1437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BC54639-55F5-F126-23F9-285721ECA468}"/>
              </a:ext>
            </a:extLst>
          </p:cNvPr>
          <p:cNvSpPr/>
          <p:nvPr/>
        </p:nvSpPr>
        <p:spPr>
          <a:xfrm>
            <a:off x="5882227" y="3880376"/>
            <a:ext cx="1065430" cy="511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1310-46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5BC2BD1-159B-BF16-2BFB-2E91C81460B6}"/>
              </a:ext>
            </a:extLst>
          </p:cNvPr>
          <p:cNvSpPr/>
          <p:nvPr/>
        </p:nvSpPr>
        <p:spPr>
          <a:xfrm>
            <a:off x="5882946" y="4515591"/>
            <a:ext cx="1065430" cy="432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1346-78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00C261F-B415-6709-DFA3-99C65657E130}"/>
              </a:ext>
            </a:extLst>
          </p:cNvPr>
          <p:cNvSpPr/>
          <p:nvPr/>
        </p:nvSpPr>
        <p:spPr>
          <a:xfrm>
            <a:off x="5887953" y="5223320"/>
            <a:ext cx="1065430" cy="74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Venceslas IV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Bohême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1378-1419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E : 1378-1400</a:t>
            </a:r>
          </a:p>
        </p:txBody>
      </p:sp>
      <p:cxnSp>
        <p:nvCxnSpPr>
          <p:cNvPr id="220" name="Connecteur droit avec flèche 219">
            <a:extLst>
              <a:ext uri="{FF2B5EF4-FFF2-40B4-BE49-F238E27FC236}">
                <a16:creationId xmlns:a16="http://schemas.microsoft.com/office/drawing/2014/main" id="{41B7EB73-EE27-6524-FF9E-8611FA56BC44}"/>
              </a:ext>
            </a:extLst>
          </p:cNvPr>
          <p:cNvCxnSpPr>
            <a:cxnSpLocks/>
            <a:stCxn id="218" idx="2"/>
            <a:endCxn id="219" idx="0"/>
          </p:cNvCxnSpPr>
          <p:nvPr/>
        </p:nvCxnSpPr>
        <p:spPr>
          <a:xfrm>
            <a:off x="6415661" y="4947634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avec flèche 220">
            <a:extLst>
              <a:ext uri="{FF2B5EF4-FFF2-40B4-BE49-F238E27FC236}">
                <a16:creationId xmlns:a16="http://schemas.microsoft.com/office/drawing/2014/main" id="{53DD0340-1C9F-C531-334E-B8B34B1D927A}"/>
              </a:ext>
            </a:extLst>
          </p:cNvPr>
          <p:cNvCxnSpPr>
            <a:cxnSpLocks/>
            <a:stCxn id="217" idx="2"/>
            <a:endCxn id="218" idx="0"/>
          </p:cNvCxnSpPr>
          <p:nvPr/>
        </p:nvCxnSpPr>
        <p:spPr>
          <a:xfrm>
            <a:off x="6414942" y="4391790"/>
            <a:ext cx="719" cy="123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avec flèche 226">
            <a:extLst>
              <a:ext uri="{FF2B5EF4-FFF2-40B4-BE49-F238E27FC236}">
                <a16:creationId xmlns:a16="http://schemas.microsoft.com/office/drawing/2014/main" id="{B4F66565-1AB7-69A9-B5F0-63DD4403E2F0}"/>
              </a:ext>
            </a:extLst>
          </p:cNvPr>
          <p:cNvCxnSpPr>
            <a:cxnSpLocks/>
          </p:cNvCxnSpPr>
          <p:nvPr/>
        </p:nvCxnSpPr>
        <p:spPr>
          <a:xfrm>
            <a:off x="6404472" y="4959695"/>
            <a:ext cx="5007" cy="2756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1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2307A-1C86-0EA2-0C53-121E331CC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0A4F3C3D-7D15-0772-D375-9C75CEA2F8D4}"/>
              </a:ext>
            </a:extLst>
          </p:cNvPr>
          <p:cNvSpPr txBox="1">
            <a:spLocks/>
          </p:cNvSpPr>
          <p:nvPr/>
        </p:nvSpPr>
        <p:spPr>
          <a:xfrm>
            <a:off x="185737" y="116632"/>
            <a:ext cx="11787187" cy="659735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fr-FR" sz="1600" b="1" kern="100" baseline="30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ème</a:t>
            </a:r>
            <a:r>
              <a:rPr lang="fr-FR" sz="16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période : 1273-1412 : Le XIVe siècle : Le Temps des malheurs</a:t>
            </a:r>
          </a:p>
          <a:p>
            <a:endParaRPr lang="fr-FR" sz="16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latin typeface="+mn-lt"/>
              </a:rPr>
              <a:t>(1138-1236)1273-1301-1356-1370-1386-1406</a:t>
            </a:r>
            <a:endParaRPr lang="fr-FR" sz="1600" dirty="0">
              <a:latin typeface="+mn-lt"/>
            </a:endParaRPr>
          </a:p>
          <a:p>
            <a:r>
              <a:rPr lang="fr-FR" sz="1600" b="1" dirty="0">
                <a:latin typeface="+mn-lt"/>
              </a:rPr>
              <a:t>En Europe centrale, le Saint-Empire morcelé</a:t>
            </a:r>
            <a:r>
              <a:rPr lang="fr-FR" sz="1600" dirty="0">
                <a:latin typeface="+mn-lt"/>
              </a:rPr>
              <a:t> </a:t>
            </a:r>
            <a:r>
              <a:rPr lang="fr-FR" sz="1600" b="1" dirty="0">
                <a:latin typeface="+mn-lt"/>
              </a:rPr>
              <a:t>s’organise avec la Bulle d’or :</a:t>
            </a:r>
          </a:p>
          <a:p>
            <a:r>
              <a:rPr lang="fr-FR" sz="1600" b="1" dirty="0">
                <a:latin typeface="+mn-lt"/>
              </a:rPr>
              <a:t>Naissance des sept grands électeurs</a:t>
            </a:r>
            <a:endParaRPr lang="fr-FR" sz="1600" dirty="0">
              <a:latin typeface="+mn-lt"/>
            </a:endParaRPr>
          </a:p>
          <a:p>
            <a:r>
              <a:rPr lang="fr-FR" sz="1600" b="1" dirty="0">
                <a:latin typeface="+mn-lt"/>
              </a:rPr>
              <a:t>Bohême, Brandebourg, Bavière, Palatinat, Trèves, Mayence et Cologne</a:t>
            </a:r>
            <a:br>
              <a:rPr lang="fr-FR" sz="1600" b="1" dirty="0">
                <a:latin typeface="+mn-lt"/>
              </a:rPr>
            </a:br>
            <a:r>
              <a:rPr lang="fr-FR" sz="1600" b="1" dirty="0">
                <a:latin typeface="+mn-lt"/>
              </a:rPr>
              <a:t>Dans l’Empire, expansions simultanées de la Bohême des Luxembourg,</a:t>
            </a:r>
            <a:r>
              <a:rPr lang="fr-FR" sz="1600" dirty="0">
                <a:latin typeface="+mn-lt"/>
              </a:rPr>
              <a:t> </a:t>
            </a:r>
            <a:r>
              <a:rPr lang="fr-FR" sz="1600" b="1" dirty="0">
                <a:latin typeface="+mn-lt"/>
              </a:rPr>
              <a:t>de la Bavière des Wittelsbach et de l’Autriche des Habsbourg</a:t>
            </a:r>
            <a:br>
              <a:rPr lang="fr-FR" sz="1600" b="1" dirty="0">
                <a:latin typeface="+mn-lt"/>
              </a:rPr>
            </a:br>
            <a:r>
              <a:rPr lang="fr-FR" sz="1600" b="1" dirty="0">
                <a:latin typeface="+mn-lt"/>
              </a:rPr>
              <a:t>En Europe orientale, fin des dynasties originelles : Pologne des Piast et Hongrie-Croatie des Arpad</a:t>
            </a:r>
            <a:endParaRPr lang="fr-FR" sz="1600" dirty="0">
              <a:latin typeface="+mn-lt"/>
            </a:endParaRPr>
          </a:p>
          <a:p>
            <a:r>
              <a:rPr lang="fr-FR" sz="1600" b="1" dirty="0">
                <a:latin typeface="+mn-lt"/>
              </a:rPr>
              <a:t>Naissance de la Lituanie des </a:t>
            </a:r>
            <a:r>
              <a:rPr lang="fr-FR" sz="1600" b="1" dirty="0" err="1">
                <a:latin typeface="+mn-lt"/>
              </a:rPr>
              <a:t>Gédiminides</a:t>
            </a:r>
            <a:endParaRPr lang="fr-FR" sz="1600" dirty="0">
              <a:latin typeface="+mn-lt"/>
            </a:endParaRPr>
          </a:p>
          <a:p>
            <a:r>
              <a:rPr lang="fr-FR" sz="1600" b="1" dirty="0">
                <a:latin typeface="+mn-lt"/>
              </a:rPr>
              <a:t>Après l’union Hongrie-Pologne sous le règne de Louis d'Anjou, union Pologne-Lituanie avec Ladislas II Jagellon </a:t>
            </a:r>
            <a:endParaRPr lang="fr-FR" sz="1600" dirty="0">
              <a:latin typeface="+mn-lt"/>
            </a:endParaRPr>
          </a:p>
          <a:p>
            <a:r>
              <a:rPr lang="fr-FR" sz="1600" b="1" dirty="0">
                <a:latin typeface="+mn-lt"/>
              </a:rPr>
              <a:t>Et union Bohême-Hongrie avec le Luxembourg Sigismond  </a:t>
            </a:r>
            <a:endParaRPr lang="fr-FR" sz="1600" dirty="0">
              <a:latin typeface="+mn-lt"/>
            </a:endParaRPr>
          </a:p>
          <a:p>
            <a:pPr algn="l"/>
            <a:endParaRPr lang="fr-FR" sz="1600" b="1" dirty="0">
              <a:latin typeface="+mn-lt"/>
            </a:endParaRP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1250-1273 : </a:t>
            </a:r>
            <a:r>
              <a:rPr lang="fr-FR" sz="1600" b="1" kern="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Dans le Saint-Empire, après la mort de Frédéric II Hohenstaufen, le Grand Interrègne</a:t>
            </a:r>
            <a:endParaRPr lang="fr-FR" sz="16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fr-FR" sz="16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1250-1257 : En Germanie, après la mort de l ’empereur Frédéric II, échec des 1</a:t>
            </a:r>
            <a:r>
              <a:rPr lang="fr-FR" sz="1600" baseline="30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ères</a:t>
            </a:r>
            <a:r>
              <a:rPr lang="fr-FR" sz="16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candidatures impériales : Guillaume de Hollande, Alphonse X de Castille et Richard de Cornouailles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fr-FR" sz="16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1257-1260 : Naissance des sept princes-électeurs : archevêques de Cologne, Mayence et Trèves, duc de Saxe, margrave de Brandebourg, comte du Palatinat et roi de Bohème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fr-FR" sz="16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1260-1273 : Contre le puissant roi de Bohême </a:t>
            </a:r>
            <a:r>
              <a:rPr lang="fr-FR" sz="16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Ottokar</a:t>
            </a:r>
            <a:r>
              <a:rPr lang="fr-FR" sz="16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II Prémyslides, les princes-électeurs élisent Rodolphe de Habsbourg, comte d’Argovie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0DF008-017F-CF7C-36A6-ACB08C47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006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19A8-D8AF-E1DC-20A2-6FD5B0A8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5A260CC9-2450-489A-60FE-550FB494519F}"/>
              </a:ext>
            </a:extLst>
          </p:cNvPr>
          <p:cNvSpPr txBox="1">
            <a:spLocks/>
          </p:cNvSpPr>
          <p:nvPr/>
        </p:nvSpPr>
        <p:spPr>
          <a:xfrm>
            <a:off x="185737" y="116632"/>
            <a:ext cx="11787187" cy="659735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B) 1273-1346 : Lutte pour le pouvoir impérial entre les Habsbourg, les Wittelsbach et les Luxembourg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fr-FR" sz="16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1273-1291 : Rodolphe de Habsbourg vainc </a:t>
            </a:r>
            <a:r>
              <a:rPr lang="fr-FR" sz="16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Ottokar</a:t>
            </a:r>
            <a:r>
              <a:rPr lang="fr-FR" sz="16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II de Bohême et récupère les duchés d’Autriche et de Styrie ; 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Rodolphe de Habsbourg, roi des Romains, n’obtient pas la couronne impériale des papes de Rome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2)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1292-1298 : Adolphe de Nassau, le roi indigne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3)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1298-1308 : Le roi Habsbourg Albert 1</a:t>
            </a:r>
            <a:r>
              <a:rPr lang="fr-FR" sz="1600" baseline="30000" dirty="0">
                <a:solidFill>
                  <a:srgbClr val="FF0000"/>
                </a:solidFill>
                <a:latin typeface="+mn-lt"/>
              </a:rPr>
              <a:t>er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d’Autriche-Styrie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4)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1308-1313 : Henri VII de Luxembourg et le mirage italien, 1</a:t>
            </a:r>
            <a:r>
              <a:rPr lang="fr-FR" sz="1600" baseline="30000" dirty="0">
                <a:solidFill>
                  <a:srgbClr val="FF0000"/>
                </a:solidFill>
                <a:latin typeface="+mn-lt"/>
              </a:rPr>
              <a:t>er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empereur depuis Frédéric II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5)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1314-1322 : La difficile élection du Wittelsbach Louis IV de Bavière contre Frédéric III de Habsbourg</a:t>
            </a:r>
          </a:p>
          <a:p>
            <a:pPr algn="l"/>
            <a:r>
              <a:rPr lang="fr-FR" sz="1600" dirty="0">
                <a:solidFill>
                  <a:srgbClr val="FF0000"/>
                </a:solidFill>
                <a:latin typeface="+mn-lt"/>
              </a:rPr>
              <a:t>1323-1338 : Luttes entre l’empereur Louis IV et la Papauté ; Princes-électeurs et empereur unis contre le pape : la Papauté, établie à Avignon, perd définitivement son pouvoir sur l’Empire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6)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1338-1346 : Louis IV s’aliène les princes ; Retour des Luxembourg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7)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1346 : Le Luxembourg Charles IV, roi de Bohême, est élu roi des Romains</a:t>
            </a:r>
          </a:p>
          <a:p>
            <a:pPr algn="l"/>
            <a:endParaRPr lang="fr-FR" sz="1600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C) 1273-1406 : Extensions territoriales des Habsbourg d’Autriche, des Wittelsbach de Bavière et des Luxembourg de Bohême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1) 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1273-1286 : Les Habsbourg, comtes d’Argovie, deviennent ducs d’Autriche-Styrie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2)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1306-1310 : Après la mort du dernier Prémyslides Venceslas III, Le Luxembourg Jean 1</a:t>
            </a:r>
            <a:r>
              <a:rPr lang="fr-FR" sz="1600" baseline="30000" dirty="0">
                <a:solidFill>
                  <a:srgbClr val="FF0000"/>
                </a:solidFill>
                <a:latin typeface="+mn-lt"/>
              </a:rPr>
              <a:t>er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, fils de l’empereur Henri VII, devient roi de Bohême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3)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1315-1368 : Extension des possessions des Habsbourg : Perte des III Cantons helvétiques ; Acquisitions : Sundgau alsacien, Carinthie, Carniole et Trieste (1382), Tyrol, </a:t>
            </a:r>
            <a:r>
              <a:rPr lang="fr-FR" sz="1600" dirty="0" err="1">
                <a:solidFill>
                  <a:srgbClr val="FF0000"/>
                </a:solidFill>
                <a:latin typeface="+mn-lt"/>
              </a:rPr>
              <a:t>Brisgau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en Souabe ; Le duché d’Autriche est élevé au rang d’archiduché en 1358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4)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1323-1345 : Acquisitions des Wittelsbach de Bavière : Brandebourg-Lusace, Hainaut, Hollande -Zélande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5) 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1327-1373 : Apogée de la Bohême-Moravie des Luxembourg : Silésie polonaise ; Achat du Brandebourg-Lusace aux Wittelsbach</a:t>
            </a:r>
          </a:p>
          <a:p>
            <a:pPr algn="l"/>
            <a:r>
              <a:rPr lang="fr-FR" sz="1600" b="1" dirty="0">
                <a:solidFill>
                  <a:srgbClr val="FF0000"/>
                </a:solidFill>
                <a:latin typeface="+mn-lt"/>
              </a:rPr>
              <a:t>6)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 1358-1406 : Partage en indivision des possessions des Habsbourg : Branche albertine : Archiduché d’Autriche ; Branche léopoldienne : Styrie, Carinthie, Carniole, Tyrol, Sundgau et </a:t>
            </a:r>
            <a:r>
              <a:rPr lang="fr-FR" sz="1600" dirty="0" err="1">
                <a:solidFill>
                  <a:srgbClr val="FF0000"/>
                </a:solidFill>
                <a:latin typeface="+mn-lt"/>
              </a:rPr>
              <a:t>Brisgau</a:t>
            </a:r>
            <a:endParaRPr lang="fr-FR" sz="1600" dirty="0">
              <a:solidFill>
                <a:srgbClr val="FF0000"/>
              </a:solidFill>
              <a:latin typeface="+mn-lt"/>
            </a:endParaRPr>
          </a:p>
          <a:p>
            <a:endParaRPr lang="fr-FR" sz="1800" b="1" dirty="0"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21E732-D978-27B7-F7BA-3C997908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54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F9E7C-52EF-2526-474A-9642AD11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F470F23-0A89-BE7C-5B59-842D74CDB313}"/>
              </a:ext>
            </a:extLst>
          </p:cNvPr>
          <p:cNvSpPr txBox="1">
            <a:spLocks/>
          </p:cNvSpPr>
          <p:nvPr/>
        </p:nvSpPr>
        <p:spPr>
          <a:xfrm>
            <a:off x="185737" y="116632"/>
            <a:ext cx="11787187" cy="659735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latin typeface="+mn-lt"/>
              </a:rPr>
              <a:t>D) 1346-1378 : Règne de l’empereur et roi de Bohême, le Luxembourg Charles IV ; La Bulle d’or de Metz de 1356 codifie l’élection impériale</a:t>
            </a:r>
          </a:p>
          <a:p>
            <a:pPr algn="l"/>
            <a:r>
              <a:rPr lang="fr-FR" sz="1600" b="1" dirty="0">
                <a:latin typeface="+mn-lt"/>
              </a:rPr>
              <a:t>1) </a:t>
            </a:r>
            <a:r>
              <a:rPr lang="fr-FR" sz="1600" dirty="0">
                <a:latin typeface="+mn-lt"/>
              </a:rPr>
              <a:t>Codifier le droit de vote ; </a:t>
            </a:r>
            <a:r>
              <a:rPr lang="fr-FR" sz="1600" b="1" dirty="0">
                <a:latin typeface="+mn-lt"/>
              </a:rPr>
              <a:t>2)</a:t>
            </a:r>
            <a:r>
              <a:rPr lang="fr-FR" sz="1600" dirty="0">
                <a:latin typeface="+mn-lt"/>
              </a:rPr>
              <a:t> Rompre définitivement avec la Papauté : Empereurs et papes, la fin d’une tragédie ; </a:t>
            </a:r>
            <a:r>
              <a:rPr lang="fr-FR" sz="1600" b="1" dirty="0">
                <a:latin typeface="+mn-lt"/>
              </a:rPr>
              <a:t>3)</a:t>
            </a:r>
            <a:r>
              <a:rPr lang="fr-FR" sz="1600" dirty="0">
                <a:latin typeface="+mn-lt"/>
              </a:rPr>
              <a:t> Une monarchie élective et qui devint héréditaire ; </a:t>
            </a:r>
            <a:r>
              <a:rPr lang="fr-FR" sz="1600" b="1" dirty="0">
                <a:latin typeface="+mn-lt"/>
              </a:rPr>
              <a:t>4)</a:t>
            </a:r>
            <a:r>
              <a:rPr lang="fr-FR" sz="1600" dirty="0">
                <a:latin typeface="+mn-lt"/>
              </a:rPr>
              <a:t> Dans l’Empire, des Etats souverains et une institution impériale qui reste fragile ; </a:t>
            </a:r>
            <a:r>
              <a:rPr lang="fr-FR" sz="1600" b="1" dirty="0">
                <a:latin typeface="+mn-lt"/>
              </a:rPr>
              <a:t>5) </a:t>
            </a:r>
            <a:r>
              <a:rPr lang="fr-FR" sz="1600" dirty="0">
                <a:latin typeface="+mn-lt"/>
              </a:rPr>
              <a:t>Face aux puissants électorats, l’Autriche des Habsbourg s’érige en archiduché</a:t>
            </a:r>
          </a:p>
          <a:p>
            <a:pPr algn="l"/>
            <a:endParaRPr lang="fr-FR" sz="1600" dirty="0">
              <a:latin typeface="+mn-lt"/>
            </a:endParaRPr>
          </a:p>
          <a:p>
            <a:pPr algn="l"/>
            <a:r>
              <a:rPr lang="fr-FR" sz="1600" b="1" dirty="0">
                <a:latin typeface="+mn-lt"/>
              </a:rPr>
              <a:t>E) 1378-1400 : Venceslas IV, fils de Charles IV, empereur et roi de Bohême ; Son frère Sigismond épouse Marie d’Anjou et devient roi de Hongrie ; 1378 : Début du Grand Schisme entre les papes de Rome et d’Avignon</a:t>
            </a:r>
          </a:p>
          <a:p>
            <a:pPr algn="l"/>
            <a:endParaRPr lang="fr-FR" sz="1600" b="1" dirty="0">
              <a:latin typeface="+mn-lt"/>
            </a:endParaRPr>
          </a:p>
          <a:p>
            <a:pPr algn="l"/>
            <a:r>
              <a:rPr lang="fr-FR" sz="1600" b="1" dirty="0">
                <a:latin typeface="+mn-lt"/>
              </a:rPr>
              <a:t>F) 1138-1370 : la Pologne des derniers Piast</a:t>
            </a:r>
          </a:p>
          <a:p>
            <a:pPr algn="l"/>
            <a:r>
              <a:rPr lang="fr-FR" sz="1600" b="1" dirty="0">
                <a:latin typeface="+mn-lt"/>
              </a:rPr>
              <a:t>1)</a:t>
            </a:r>
            <a:r>
              <a:rPr lang="fr-FR" sz="1600" dirty="0">
                <a:latin typeface="+mn-lt"/>
              </a:rPr>
              <a:t> 1138-1290 : La Pologne des Piast se scinde en quatre duchés : Silésie, Grande-Pologne, Mazovie et Sandomierz ; A Cracovie règne le princeps, maintenant ainsi une certaine unité</a:t>
            </a:r>
          </a:p>
          <a:p>
            <a:pPr algn="l"/>
            <a:r>
              <a:rPr lang="fr-FR" sz="1600" b="1" dirty="0">
                <a:latin typeface="+mn-lt"/>
              </a:rPr>
              <a:t>2)</a:t>
            </a:r>
            <a:r>
              <a:rPr lang="fr-FR" sz="1600" dirty="0">
                <a:latin typeface="+mn-lt"/>
              </a:rPr>
              <a:t> 1290-1306 : Après une crise de succession du princeps, courts règnes des rois de Bohême Venceslas II et Venceslas III</a:t>
            </a:r>
          </a:p>
          <a:p>
            <a:pPr algn="l"/>
            <a:r>
              <a:rPr lang="fr-FR" sz="1600" b="1" dirty="0">
                <a:latin typeface="+mn-lt"/>
              </a:rPr>
              <a:t>3)</a:t>
            </a:r>
            <a:r>
              <a:rPr lang="fr-FR" sz="1600" dirty="0">
                <a:latin typeface="+mn-lt"/>
              </a:rPr>
              <a:t> 1305-1306 : Après la mort de Venceslas III, le Piast Ladislas de Sandomierz est élu princeps</a:t>
            </a:r>
          </a:p>
          <a:p>
            <a:pPr algn="l"/>
            <a:r>
              <a:rPr lang="fr-FR" sz="1600" dirty="0">
                <a:latin typeface="+mn-lt"/>
              </a:rPr>
              <a:t>1308 : Profitant des crises de succession, l’Ordre teutonique en profite pour annexer Gdansk et la </a:t>
            </a:r>
            <a:r>
              <a:rPr lang="fr-FR" sz="1600" dirty="0" err="1">
                <a:latin typeface="+mn-lt"/>
              </a:rPr>
              <a:t>Pomérélie</a:t>
            </a:r>
            <a:r>
              <a:rPr lang="fr-FR" sz="1600" dirty="0">
                <a:latin typeface="+mn-lt"/>
              </a:rPr>
              <a:t> : La Pologne est coupée de la mer Baltique </a:t>
            </a:r>
          </a:p>
          <a:p>
            <a:pPr algn="l"/>
            <a:r>
              <a:rPr lang="fr-FR" sz="1600" b="1" dirty="0">
                <a:latin typeface="+mn-lt"/>
              </a:rPr>
              <a:t>4)</a:t>
            </a:r>
            <a:r>
              <a:rPr lang="fr-FR" sz="1600" dirty="0">
                <a:latin typeface="+mn-lt"/>
              </a:rPr>
              <a:t> 1320-1370 : Le princeps Ladislas 1</a:t>
            </a:r>
            <a:r>
              <a:rPr lang="fr-FR" sz="1600" baseline="30000" dirty="0">
                <a:latin typeface="+mn-lt"/>
              </a:rPr>
              <a:t>er</a:t>
            </a:r>
            <a:r>
              <a:rPr lang="fr-FR" sz="1600" dirty="0">
                <a:latin typeface="+mn-lt"/>
              </a:rPr>
              <a:t> rétablit la royauté ; Sous les règnes des deux derniers Piast, Ladislas 1</a:t>
            </a:r>
            <a:r>
              <a:rPr lang="fr-FR" sz="1600" baseline="30000" dirty="0">
                <a:latin typeface="+mn-lt"/>
              </a:rPr>
              <a:t>er</a:t>
            </a:r>
            <a:r>
              <a:rPr lang="fr-FR" sz="1600" dirty="0">
                <a:latin typeface="+mn-lt"/>
              </a:rPr>
              <a:t> et Casimir III, réunification et redressement du royaume de Pologne ; 1</a:t>
            </a:r>
            <a:r>
              <a:rPr lang="fr-FR" sz="1600" baseline="30000" dirty="0">
                <a:latin typeface="+mn-lt"/>
              </a:rPr>
              <a:t>ères</a:t>
            </a:r>
            <a:r>
              <a:rPr lang="fr-FR" sz="1600" dirty="0">
                <a:latin typeface="+mn-lt"/>
              </a:rPr>
              <a:t> arrivées de communautés juives ashkénazes, chassées du Saint-Empire</a:t>
            </a:r>
          </a:p>
          <a:p>
            <a:pPr algn="l"/>
            <a:r>
              <a:rPr lang="fr-FR" sz="1600" b="1" dirty="0">
                <a:latin typeface="+mn-lt"/>
              </a:rPr>
              <a:t>5)</a:t>
            </a:r>
            <a:r>
              <a:rPr lang="fr-FR" sz="1600" dirty="0">
                <a:latin typeface="+mn-lt"/>
              </a:rPr>
              <a:t> 1370 : Après la mort du dernier Piast Casimir III, Louis 1</a:t>
            </a:r>
            <a:r>
              <a:rPr lang="fr-FR" sz="1600" baseline="30000" dirty="0">
                <a:latin typeface="+mn-lt"/>
              </a:rPr>
              <a:t>er</a:t>
            </a:r>
            <a:r>
              <a:rPr lang="fr-FR" sz="1600" dirty="0">
                <a:latin typeface="+mn-lt"/>
              </a:rPr>
              <a:t> d’Anjou, roi de Hongrie depuis 1342, est élu roi de Pologne</a:t>
            </a:r>
            <a:endParaRPr lang="fr-FR" sz="1600" b="1" dirty="0">
              <a:latin typeface="+mn-lt"/>
            </a:endParaRPr>
          </a:p>
          <a:p>
            <a:pPr algn="l"/>
            <a:endParaRPr lang="fr-FR" sz="1600" dirty="0"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925D17-2AC7-CB60-9F91-F9AD58A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47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83F0-4E39-3126-99EA-F9A83CBF9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0873FA74-AD6A-9F9C-430D-9E2C512555D0}"/>
              </a:ext>
            </a:extLst>
          </p:cNvPr>
          <p:cNvSpPr txBox="1">
            <a:spLocks/>
          </p:cNvSpPr>
          <p:nvPr/>
        </p:nvSpPr>
        <p:spPr>
          <a:xfrm>
            <a:off x="185737" y="116632"/>
            <a:ext cx="11787187" cy="659735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latin typeface="+mn-lt"/>
              </a:rPr>
              <a:t>G) 1102-1301 : La Hongrie des derniers Arpad</a:t>
            </a:r>
          </a:p>
          <a:p>
            <a:pPr algn="l"/>
            <a:r>
              <a:rPr lang="fr-FR" sz="1600" b="1" dirty="0">
                <a:latin typeface="+mn-lt"/>
              </a:rPr>
              <a:t>1308-1370 : Avec Charles Robert et Louis 1</a:t>
            </a:r>
            <a:r>
              <a:rPr lang="fr-FR" sz="1600" b="1" baseline="30000" dirty="0">
                <a:latin typeface="+mn-lt"/>
              </a:rPr>
              <a:t>er</a:t>
            </a:r>
            <a:r>
              <a:rPr lang="fr-FR" sz="1600" b="1" dirty="0">
                <a:latin typeface="+mn-lt"/>
              </a:rPr>
              <a:t>, les Angevins de Naples règnent sur la Hongrie</a:t>
            </a:r>
          </a:p>
          <a:p>
            <a:pPr algn="l"/>
            <a:r>
              <a:rPr lang="fr-FR" sz="1600" b="1" dirty="0">
                <a:latin typeface="+mn-lt"/>
              </a:rPr>
              <a:t>1) </a:t>
            </a:r>
            <a:r>
              <a:rPr lang="fr-FR" sz="1600" dirty="0">
                <a:latin typeface="+mn-lt"/>
              </a:rPr>
              <a:t>1102-1141 : Le royaume de Hongrie acquiert la Croatie sur la mer Adriatique, et la Transylvanie au nord du Danube</a:t>
            </a:r>
          </a:p>
          <a:p>
            <a:pPr algn="l"/>
            <a:r>
              <a:rPr lang="fr-FR" sz="1600" b="1" dirty="0">
                <a:latin typeface="+mn-lt"/>
              </a:rPr>
              <a:t>2) </a:t>
            </a:r>
            <a:r>
              <a:rPr lang="fr-FR" sz="1600" dirty="0">
                <a:latin typeface="+mn-lt"/>
              </a:rPr>
              <a:t>1238-1241 : La Hongrie subit le raid des Mongols de la Horde d’or, dirigée par Batu et Orda, petit-fils de Gengis Khan</a:t>
            </a:r>
          </a:p>
          <a:p>
            <a:pPr algn="l"/>
            <a:r>
              <a:rPr lang="fr-FR" sz="1600" b="1" dirty="0">
                <a:latin typeface="+mn-lt"/>
              </a:rPr>
              <a:t>3)</a:t>
            </a:r>
            <a:r>
              <a:rPr lang="fr-FR" sz="1600" dirty="0">
                <a:latin typeface="+mn-lt"/>
              </a:rPr>
              <a:t> 1290-1309 : Après la mort des derniers Arpad, Ladislas IV et André III, crise de succession ; Courts règnes de Venceslas III de Bohême-Pologne et de Béla V</a:t>
            </a:r>
          </a:p>
          <a:p>
            <a:pPr algn="l"/>
            <a:r>
              <a:rPr lang="fr-FR" sz="1600" b="1" dirty="0">
                <a:latin typeface="+mn-lt"/>
              </a:rPr>
              <a:t>4)</a:t>
            </a:r>
            <a:r>
              <a:rPr lang="fr-FR" sz="1600" dirty="0">
                <a:latin typeface="+mn-lt"/>
              </a:rPr>
              <a:t> 1308-1342 : Avec Charles Robert, les Angevins de Naples règnent sur la Hongrie</a:t>
            </a:r>
          </a:p>
          <a:p>
            <a:pPr algn="l"/>
            <a:r>
              <a:rPr lang="fr-FR" sz="1600" b="1" dirty="0">
                <a:latin typeface="+mn-lt"/>
              </a:rPr>
              <a:t>5)</a:t>
            </a:r>
            <a:r>
              <a:rPr lang="fr-FR" sz="1600" dirty="0">
                <a:latin typeface="+mn-lt"/>
              </a:rPr>
              <a:t> 1342-1370 : Louis 1</a:t>
            </a:r>
            <a:r>
              <a:rPr lang="fr-FR" sz="1600" baseline="30000" dirty="0">
                <a:latin typeface="+mn-lt"/>
              </a:rPr>
              <a:t>er</a:t>
            </a:r>
            <a:r>
              <a:rPr lang="fr-FR" sz="1600" dirty="0">
                <a:latin typeface="+mn-lt"/>
              </a:rPr>
              <a:t> d’Anjou, roi de Hongrie</a:t>
            </a:r>
          </a:p>
          <a:p>
            <a:pPr algn="l"/>
            <a:r>
              <a:rPr lang="fr-FR" sz="1600" b="1" dirty="0">
                <a:latin typeface="+mn-lt"/>
              </a:rPr>
              <a:t>6)</a:t>
            </a:r>
            <a:r>
              <a:rPr lang="fr-FR" sz="1600" dirty="0">
                <a:latin typeface="+mn-lt"/>
              </a:rPr>
              <a:t> 1370 : Après la mort du dernier Piast Casimir III, Louis 1</a:t>
            </a:r>
            <a:r>
              <a:rPr lang="fr-FR" sz="1600" baseline="30000" dirty="0">
                <a:latin typeface="+mn-lt"/>
              </a:rPr>
              <a:t>er</a:t>
            </a:r>
            <a:r>
              <a:rPr lang="fr-FR" sz="1600" dirty="0">
                <a:latin typeface="+mn-lt"/>
              </a:rPr>
              <a:t> d’Anjou, roi de Hongrie depuis 1342, est élu roi de Pologne</a:t>
            </a:r>
            <a:endParaRPr lang="fr-FR" sz="1600" b="1" dirty="0">
              <a:latin typeface="+mn-lt"/>
            </a:endParaRPr>
          </a:p>
          <a:p>
            <a:pPr algn="l"/>
            <a:endParaRPr lang="fr-FR" sz="1600" dirty="0">
              <a:latin typeface="+mn-lt"/>
            </a:endParaRPr>
          </a:p>
          <a:p>
            <a:pPr algn="l"/>
            <a:r>
              <a:rPr lang="fr-FR" sz="1600" b="1" dirty="0">
                <a:latin typeface="+mn-lt"/>
              </a:rPr>
              <a:t>H) 1370-1382 : Avec le règne de Louis d’Anjou, Hongrie-Pologne en union personnelle</a:t>
            </a:r>
          </a:p>
          <a:p>
            <a:pPr algn="l"/>
            <a:r>
              <a:rPr lang="fr-FR" sz="1600" b="1" dirty="0">
                <a:latin typeface="+mn-lt"/>
              </a:rPr>
              <a:t>1382-1386 : Après la mort de Louis d’Anjou, ses deux filles transmettent son héritage : Marie épouse Sigismond 1</a:t>
            </a:r>
            <a:r>
              <a:rPr lang="fr-FR" sz="1600" b="1" baseline="30000" dirty="0">
                <a:latin typeface="+mn-lt"/>
              </a:rPr>
              <a:t>er</a:t>
            </a:r>
            <a:r>
              <a:rPr lang="fr-FR" sz="1600" b="1" dirty="0">
                <a:latin typeface="+mn-lt"/>
              </a:rPr>
              <a:t> Luxembourg qui devient roi de Hongrie : union dynastique Bohême-Hongrie ; Hedwige épouse Ladislas II Jagellon, grand-duc de Lituanie, qui devient roi de Pologne : union dynastique Pologne-Lituanie</a:t>
            </a:r>
          </a:p>
          <a:p>
            <a:pPr algn="l"/>
            <a:endParaRPr lang="fr-FR" sz="1600" b="1" dirty="0">
              <a:latin typeface="+mn-lt"/>
            </a:endParaRPr>
          </a:p>
          <a:p>
            <a:pPr algn="l"/>
            <a:r>
              <a:rPr lang="fr-FR" sz="1500" b="1" dirty="0">
                <a:latin typeface="+mn-lt"/>
              </a:rPr>
              <a:t>I) 1236-1386 : la Lituanie des </a:t>
            </a:r>
            <a:r>
              <a:rPr lang="fr-FR" sz="1500" b="1" dirty="0" err="1">
                <a:latin typeface="+mn-lt"/>
              </a:rPr>
              <a:t>Gédiminides</a:t>
            </a:r>
            <a:r>
              <a:rPr lang="fr-FR" sz="1500" b="1" dirty="0">
                <a:latin typeface="+mn-lt"/>
              </a:rPr>
              <a:t> ; Contre l’Etat teutonique et la Horde d’or mongole, extension de la Lituanie de la mer Baltique à Kiev</a:t>
            </a:r>
          </a:p>
          <a:p>
            <a:pPr algn="l"/>
            <a:r>
              <a:rPr lang="fr-FR" sz="1600" b="1" dirty="0">
                <a:latin typeface="+mn-lt"/>
              </a:rPr>
              <a:t>1) </a:t>
            </a:r>
            <a:r>
              <a:rPr lang="fr-FR" sz="1600" dirty="0">
                <a:latin typeface="+mn-lt"/>
              </a:rPr>
              <a:t>1236-1263 : </a:t>
            </a:r>
            <a:r>
              <a:rPr lang="fr-FR" sz="1600" dirty="0" err="1">
                <a:latin typeface="+mn-lt"/>
              </a:rPr>
              <a:t>Mindaugas</a:t>
            </a:r>
            <a:r>
              <a:rPr lang="fr-FR" sz="1600" dirty="0">
                <a:latin typeface="+mn-lt"/>
              </a:rPr>
              <a:t> fonde le grand-duché de Lituanie ; Lutte contre l’extension de l’Etat teutonique de Prusse et</a:t>
            </a:r>
          </a:p>
          <a:p>
            <a:pPr algn="l"/>
            <a:r>
              <a:rPr lang="fr-FR" sz="1600" dirty="0">
                <a:latin typeface="+mn-lt"/>
              </a:rPr>
              <a:t>de Livonie (1201-1226) ; 1</a:t>
            </a:r>
            <a:r>
              <a:rPr lang="fr-FR" sz="1600" baseline="30000" dirty="0">
                <a:latin typeface="+mn-lt"/>
              </a:rPr>
              <a:t>ère</a:t>
            </a:r>
            <a:r>
              <a:rPr lang="fr-FR" sz="1600" dirty="0">
                <a:latin typeface="+mn-lt"/>
              </a:rPr>
              <a:t> extension de la Lituanie</a:t>
            </a:r>
          </a:p>
          <a:p>
            <a:pPr algn="l"/>
            <a:r>
              <a:rPr lang="fr-FR" sz="1600" b="1" dirty="0">
                <a:latin typeface="+mn-lt"/>
              </a:rPr>
              <a:t>2) </a:t>
            </a:r>
            <a:r>
              <a:rPr lang="fr-FR" sz="1600" dirty="0">
                <a:latin typeface="+mn-lt"/>
              </a:rPr>
              <a:t>1291-1377 : </a:t>
            </a:r>
            <a:r>
              <a:rPr lang="fr-FR" sz="1600" dirty="0" err="1">
                <a:latin typeface="+mn-lt"/>
              </a:rPr>
              <a:t>Pukuveras</a:t>
            </a:r>
            <a:r>
              <a:rPr lang="fr-FR" sz="1600" dirty="0">
                <a:latin typeface="+mn-lt"/>
              </a:rPr>
              <a:t> et </a:t>
            </a:r>
            <a:r>
              <a:rPr lang="fr-FR" sz="1600" dirty="0" err="1">
                <a:latin typeface="+mn-lt"/>
              </a:rPr>
              <a:t>Gédiminas</a:t>
            </a:r>
            <a:r>
              <a:rPr lang="fr-FR" sz="1600" dirty="0">
                <a:latin typeface="+mn-lt"/>
              </a:rPr>
              <a:t> fondent la dynastie des </a:t>
            </a:r>
            <a:r>
              <a:rPr lang="fr-FR" sz="1600" dirty="0" err="1">
                <a:latin typeface="+mn-lt"/>
              </a:rPr>
              <a:t>Gédiminides</a:t>
            </a:r>
            <a:r>
              <a:rPr lang="fr-FR" sz="1600" dirty="0">
                <a:latin typeface="+mn-lt"/>
              </a:rPr>
              <a:t> ; Contre la Horde d’or des Mongols, 2</a:t>
            </a:r>
            <a:r>
              <a:rPr lang="fr-FR" sz="1600" baseline="30000" dirty="0">
                <a:latin typeface="+mn-lt"/>
              </a:rPr>
              <a:t>ème</a:t>
            </a:r>
            <a:r>
              <a:rPr lang="fr-FR" sz="1600" dirty="0">
                <a:latin typeface="+mn-lt"/>
              </a:rPr>
              <a:t> expansion de la Lituanie en pays ruthène (Biélorusses et Ukrainiens) à l’est et au sud : Vitebsk, Minsk, Brest-Litovsk</a:t>
            </a:r>
          </a:p>
          <a:p>
            <a:pPr algn="l"/>
            <a:r>
              <a:rPr lang="fr-FR" sz="1600" b="1" dirty="0">
                <a:latin typeface="+mn-lt"/>
              </a:rPr>
              <a:t>3)</a:t>
            </a:r>
            <a:r>
              <a:rPr lang="fr-FR" sz="1600" dirty="0">
                <a:latin typeface="+mn-lt"/>
              </a:rPr>
              <a:t> 1316-1377 : Sous les règnes des fils de </a:t>
            </a:r>
            <a:r>
              <a:rPr lang="fr-FR" sz="1600" dirty="0" err="1">
                <a:latin typeface="+mn-lt"/>
              </a:rPr>
              <a:t>Gédiminas</a:t>
            </a:r>
            <a:r>
              <a:rPr lang="fr-FR" sz="1600" dirty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Algirdas</a:t>
            </a:r>
            <a:r>
              <a:rPr lang="fr-FR" sz="1600" dirty="0">
                <a:latin typeface="+mn-lt"/>
              </a:rPr>
              <a:t> et </a:t>
            </a:r>
            <a:r>
              <a:rPr lang="fr-FR" sz="1600" dirty="0" err="1">
                <a:latin typeface="+mn-lt"/>
              </a:rPr>
              <a:t>Kestutis</a:t>
            </a:r>
            <a:r>
              <a:rPr lang="fr-FR" sz="1600" dirty="0">
                <a:latin typeface="+mn-lt"/>
              </a:rPr>
              <a:t>, 3</a:t>
            </a:r>
            <a:r>
              <a:rPr lang="fr-FR" sz="1600" baseline="30000" dirty="0">
                <a:latin typeface="+mn-lt"/>
              </a:rPr>
              <a:t>ème</a:t>
            </a:r>
            <a:r>
              <a:rPr lang="fr-FR" sz="1600" dirty="0">
                <a:latin typeface="+mn-lt"/>
              </a:rPr>
              <a:t> expansion lituanienne : Volhynie, Podolie, Kiev, Briansk</a:t>
            </a:r>
          </a:p>
          <a:p>
            <a:pPr algn="l"/>
            <a:r>
              <a:rPr lang="fr-FR" sz="1600" b="1" dirty="0">
                <a:latin typeface="+mn-lt"/>
              </a:rPr>
              <a:t>4)</a:t>
            </a:r>
            <a:r>
              <a:rPr lang="fr-FR" sz="1600" dirty="0">
                <a:latin typeface="+mn-lt"/>
              </a:rPr>
              <a:t> 1377-1386 : Contre l’Ordre teutonique à nouveau menaçant, rapprochement de la Pologne du roi Louis d’Anjou et de la Lituanie du grand-duc Jagellon</a:t>
            </a:r>
          </a:p>
          <a:p>
            <a:pPr algn="l"/>
            <a:endParaRPr lang="fr-FR" sz="1000" dirty="0">
              <a:latin typeface="+mn-lt"/>
            </a:endParaRPr>
          </a:p>
          <a:p>
            <a:pPr algn="l"/>
            <a:r>
              <a:rPr lang="fr-FR" sz="1600" b="1" dirty="0">
                <a:latin typeface="+mn-lt"/>
              </a:rPr>
              <a:t>Epilogue : 1382-1386 : Après la mort de Louis d’Anjou, ses deux filles transmettent son héritage : Marie épouse Sigismond 1</a:t>
            </a:r>
            <a:r>
              <a:rPr lang="fr-FR" sz="1600" b="1" baseline="30000" dirty="0">
                <a:latin typeface="+mn-lt"/>
              </a:rPr>
              <a:t>er</a:t>
            </a:r>
            <a:r>
              <a:rPr lang="fr-FR" sz="1600" b="1" dirty="0">
                <a:latin typeface="+mn-lt"/>
              </a:rPr>
              <a:t> Luxembourg qui devient roi de Hongrie : union dynastique Bohême-Hongrie ; Hedwige épouse Ladislas II Jagellon, grand-duc de Lituanie, qui devient roi de Pologne : union dynastique Pologne-Lituanie</a:t>
            </a:r>
          </a:p>
          <a:p>
            <a:endParaRPr lang="fr-FR" sz="1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B69E83A-1152-75D9-0D33-1C76BF8A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12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34FED-E1C3-5523-3CBE-D7F28F4E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7417B-1133-3367-83D4-11BFB6CE3995}"/>
              </a:ext>
            </a:extLst>
          </p:cNvPr>
          <p:cNvSpPr/>
          <p:nvPr/>
        </p:nvSpPr>
        <p:spPr>
          <a:xfrm>
            <a:off x="102135" y="77929"/>
            <a:ext cx="4492600" cy="6678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>
                <a:ea typeface="Calibri" panose="020F0502020204030204" pitchFamily="34" charset="0"/>
                <a:cs typeface="Calibri" panose="020F0502020204030204" pitchFamily="34" charset="0"/>
              </a:rPr>
              <a:t>*6</a:t>
            </a:r>
            <a:r>
              <a:rPr lang="fr-FR" sz="1500" baseline="30000"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50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période : Le XIVe siècle européen</a:t>
            </a: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*1273-1406 : Au centre de l’Europe, le Saint-Empire</a:t>
            </a:r>
          </a:p>
          <a:p>
            <a:r>
              <a:rPr lang="fr-FR" sz="1500" dirty="0"/>
              <a:t>4</a:t>
            </a:r>
            <a:r>
              <a:rPr lang="fr-FR" sz="1500" baseline="30000" dirty="0"/>
              <a:t>ème</a:t>
            </a:r>
            <a:r>
              <a:rPr lang="fr-FR" sz="1500" dirty="0"/>
              <a:t> partie (D) ; Mais avant cela…</a:t>
            </a:r>
          </a:p>
          <a:p>
            <a:r>
              <a:rPr lang="fr-FR" sz="1500" dirty="0"/>
              <a:t>Rappels des trois premières parties</a:t>
            </a:r>
          </a:p>
          <a:p>
            <a:endParaRPr lang="fr-FR" sz="1500" dirty="0"/>
          </a:p>
          <a:p>
            <a:r>
              <a:rPr lang="fr-FR" sz="1500" dirty="0"/>
              <a:t>*1138-1250 : Règne des empereurs Hohenstaufen</a:t>
            </a:r>
          </a:p>
          <a:p>
            <a:endParaRPr lang="fr-FR" sz="1500" dirty="0"/>
          </a:p>
          <a:p>
            <a:r>
              <a:rPr lang="fr-FR" sz="1500" dirty="0"/>
              <a:t>*1250-73 : Mort de Frédéric II Hohenstaufen</a:t>
            </a:r>
          </a:p>
          <a:p>
            <a:r>
              <a:rPr lang="fr-FR" sz="1500" dirty="0"/>
              <a:t>Période d’interrègne sans roi, ni empereur </a:t>
            </a:r>
            <a:r>
              <a:rPr lang="fr-FR" sz="1500" u="sng" dirty="0"/>
              <a:t>reconnu</a:t>
            </a:r>
          </a:p>
          <a:p>
            <a:endParaRPr lang="fr-FR" sz="1500" dirty="0"/>
          </a:p>
          <a:p>
            <a:r>
              <a:rPr lang="fr-FR" sz="1500" dirty="0"/>
              <a:t>*1273 : Election du roi de Germanie</a:t>
            </a:r>
          </a:p>
          <a:p>
            <a:r>
              <a:rPr lang="fr-FR" sz="1500" dirty="0"/>
              <a:t>Rodolphe de Habsbourg ; Mais…</a:t>
            </a:r>
          </a:p>
          <a:p>
            <a:r>
              <a:rPr lang="fr-FR" sz="1500" dirty="0"/>
              <a:t>*1273-1346 : Plus de continuité dynastique</a:t>
            </a:r>
          </a:p>
          <a:p>
            <a:r>
              <a:rPr lang="fr-FR" sz="1500" dirty="0"/>
              <a:t>Habsbourg, Luxembourg et Wittelsbach</a:t>
            </a:r>
          </a:p>
          <a:p>
            <a:r>
              <a:rPr lang="fr-FR" sz="1500" dirty="0"/>
              <a:t>Se succèdent sur le trône royal ; Et parfois impérial…</a:t>
            </a:r>
          </a:p>
          <a:p>
            <a:endParaRPr lang="fr-FR" sz="1500" dirty="0"/>
          </a:p>
          <a:p>
            <a:r>
              <a:rPr lang="fr-FR" sz="1500" dirty="0"/>
              <a:t>- 1273-91 : Rodolphe de Habsbourg</a:t>
            </a:r>
          </a:p>
          <a:p>
            <a:r>
              <a:rPr lang="fr-FR" sz="1500" dirty="0"/>
              <a:t>(- 1292-98 : Adolphe de Nassau)</a:t>
            </a:r>
          </a:p>
          <a:p>
            <a:r>
              <a:rPr lang="fr-FR" sz="1500" dirty="0"/>
              <a:t>- 1298-1308 : Albert 1</a:t>
            </a:r>
            <a:r>
              <a:rPr lang="fr-FR" sz="1500" baseline="30000" dirty="0"/>
              <a:t>er</a:t>
            </a:r>
            <a:r>
              <a:rPr lang="fr-FR" sz="1500" dirty="0"/>
              <a:t> de Habsbourg</a:t>
            </a:r>
          </a:p>
          <a:p>
            <a:r>
              <a:rPr lang="fr-FR" sz="1500" dirty="0"/>
              <a:t>- 1308-13 : Henri VII de Luxembourg, empereur</a:t>
            </a:r>
          </a:p>
          <a:p>
            <a:r>
              <a:rPr lang="fr-FR" sz="1500" dirty="0"/>
              <a:t>- 1314-46 : Louis IV de Wittelsbach, empereur</a:t>
            </a:r>
          </a:p>
          <a:p>
            <a:endParaRPr lang="fr-FR" sz="1500" dirty="0"/>
          </a:p>
          <a:p>
            <a:r>
              <a:rPr lang="fr-FR" sz="1500" dirty="0"/>
              <a:t>*1273-1373 : De passage sur le trône…</a:t>
            </a:r>
          </a:p>
          <a:p>
            <a:r>
              <a:rPr lang="fr-FR" sz="1500" dirty="0"/>
              <a:t>Ces trois dynasties en profitent</a:t>
            </a:r>
          </a:p>
          <a:p>
            <a:r>
              <a:rPr lang="fr-FR" sz="1500" dirty="0"/>
              <a:t>Pour étendre leurs possessions ; Conséquence…</a:t>
            </a:r>
          </a:p>
          <a:p>
            <a:endParaRPr lang="fr-FR" sz="800" dirty="0"/>
          </a:p>
          <a:p>
            <a:r>
              <a:rPr lang="fr-FR" sz="1500" dirty="0"/>
              <a:t>*A l’intérieur de l’Empire</a:t>
            </a:r>
          </a:p>
          <a:p>
            <a:r>
              <a:rPr lang="fr-FR" sz="1500" dirty="0"/>
              <a:t>NB : De fait limité au royaume de Germanie</a:t>
            </a:r>
          </a:p>
          <a:p>
            <a:r>
              <a:rPr lang="fr-FR" sz="1500" dirty="0"/>
              <a:t>Deux </a:t>
            </a:r>
            <a:r>
              <a:rPr lang="fr-FR" sz="1500" i="1" dirty="0"/>
              <a:t>Allemagnes</a:t>
            </a:r>
            <a:r>
              <a:rPr lang="fr-FR" sz="1500" dirty="0"/>
              <a:t> apparaissent…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885F584-C537-140D-0AD8-6C3736C525EF}"/>
              </a:ext>
            </a:extLst>
          </p:cNvPr>
          <p:cNvSpPr/>
          <p:nvPr/>
        </p:nvSpPr>
        <p:spPr>
          <a:xfrm>
            <a:off x="4085462" y="3633190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BF879B-5D73-1E31-4CF9-92542B11463B}"/>
              </a:ext>
            </a:extLst>
          </p:cNvPr>
          <p:cNvSpPr/>
          <p:nvPr/>
        </p:nvSpPr>
        <p:spPr>
          <a:xfrm>
            <a:off x="3343118" y="3609194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1BE5095-6070-C86C-5F1F-2EA385188EA9}"/>
              </a:ext>
            </a:extLst>
          </p:cNvPr>
          <p:cNvSpPr/>
          <p:nvPr/>
        </p:nvSpPr>
        <p:spPr>
          <a:xfrm>
            <a:off x="3735219" y="3633190"/>
            <a:ext cx="347116" cy="32230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pic>
        <p:nvPicPr>
          <p:cNvPr id="32" name="Image 31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87568BA0-EA77-EC94-BF97-DBEBB261B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53D9CB9E-023E-B45A-1566-707F37A7714E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9D30D92-D3B6-2065-85B2-9ABE66333974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FAFAD28-31DE-28FE-B5D0-AC780C5C60D0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1B82C1F-00B3-86B0-F095-9728C2FB7DD1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2158808-6EBA-B656-CEA3-7C04369D9C89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A378FB0-A945-B227-9585-003E17FB09C2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26B0025-F0D4-1DF6-3C3E-683C7A934C63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16AE23A-FCD0-653C-96DC-00FD213EBB6D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24F5C1D-CAB1-8F79-79DA-C98667962154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C831810D-F51B-656A-AA3F-15B2FEFD793E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3F74D74-0338-22ED-921A-E52DAD02B041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FAC43C67-87A3-AFDE-5219-D023AF3B7795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87DCAB6-E027-F518-ED20-CD03CBFE9B43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51C2A7A-BE31-9D60-77EC-5B03F83ED110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4FB11FB9-FCD2-C8E6-E69C-DBD93BEFE59C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4A13B24-8A33-66C4-1A4B-151B021061AD}"/>
              </a:ext>
            </a:extLst>
          </p:cNvPr>
          <p:cNvSpPr/>
          <p:nvPr/>
        </p:nvSpPr>
        <p:spPr>
          <a:xfrm>
            <a:off x="4719968" y="77929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1157-1423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86ECAAA9-11DD-9892-DB76-04491F0DF51E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FA623A59-862B-7256-4684-CB4977AC2189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FFE445D9-3A0E-62D5-063B-ED873BB91217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A430B9D6-237B-1CC8-76E8-AE39E59E3E93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98A25A06-720E-F2B4-2943-925AD456664F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BE3939E2-9F36-24CC-74A9-9C35A27F1B8F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C09EF839-B14A-0DBD-F630-197169379D04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0441F4D6-7E94-F208-F78E-9E7B65BC3616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796EFA23-5F37-0246-F3F6-94EC6E2F6536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49304C7E-88A1-9EB7-4BEA-6256A1656219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C730C99E-34EE-BE50-3671-417D97A6B78E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1D8A8AA9-4DAF-FC3C-C3A7-6AEC8D07131E}"/>
              </a:ext>
            </a:extLst>
          </p:cNvPr>
          <p:cNvCxnSpPr>
            <a:cxnSpLocks/>
          </p:cNvCxnSpPr>
          <p:nvPr/>
        </p:nvCxnSpPr>
        <p:spPr>
          <a:xfrm>
            <a:off x="7440230" y="3736194"/>
            <a:ext cx="1062397" cy="35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>
            <a:extLst>
              <a:ext uri="{FF2B5EF4-FFF2-40B4-BE49-F238E27FC236}">
                <a16:creationId xmlns:a16="http://schemas.microsoft.com/office/drawing/2014/main" id="{F4A6D46C-B2DC-255B-04BD-808D5E483F0D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3C537710-DD0D-2D52-09E1-778378C85DFE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E8910A5F-51CE-8010-1CDF-BA15B3607E99}"/>
              </a:ext>
            </a:extLst>
          </p:cNvPr>
          <p:cNvSpPr/>
          <p:nvPr/>
        </p:nvSpPr>
        <p:spPr>
          <a:xfrm>
            <a:off x="6567139" y="4959084"/>
            <a:ext cx="818796" cy="6689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BCADF075-B5FD-739E-3D5E-FF1FBE3AF238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6BA1FE1A-5509-9F1F-0D59-6DB1E85CAD66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85BC0DF6-D40A-BE61-FB38-BDDB84843639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2C1E620B-AD16-871D-6C0B-DB3599A0E210}"/>
              </a:ext>
            </a:extLst>
          </p:cNvPr>
          <p:cNvSpPr/>
          <p:nvPr/>
        </p:nvSpPr>
        <p:spPr>
          <a:xfrm>
            <a:off x="6373218" y="4649497"/>
            <a:ext cx="858030" cy="3898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EC223578-D6C4-B29A-5E4E-391BE71281BC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6C5D6EA-8A69-FAEA-9F9A-D788DFA7369A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7724A92D-74AD-C820-5BA8-C77669FC1CD5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4F4EC90B-1C93-28BD-B061-B58A234FE57F}"/>
              </a:ext>
            </a:extLst>
          </p:cNvPr>
          <p:cNvSpPr/>
          <p:nvPr/>
        </p:nvSpPr>
        <p:spPr>
          <a:xfrm rot="9971758">
            <a:off x="7841289" y="2134169"/>
            <a:ext cx="1662455" cy="8974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28630859-848D-DAB1-B627-5CF12140956B}"/>
              </a:ext>
            </a:extLst>
          </p:cNvPr>
          <p:cNvSpPr/>
          <p:nvPr/>
        </p:nvSpPr>
        <p:spPr>
          <a:xfrm>
            <a:off x="8946306" y="2603953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F9A37C3B-28F7-3C02-5A7A-A45BF4494699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243642DB-3C9F-B25D-1B7A-B1174259D52F}"/>
              </a:ext>
            </a:extLst>
          </p:cNvPr>
          <p:cNvSpPr/>
          <p:nvPr/>
        </p:nvSpPr>
        <p:spPr>
          <a:xfrm>
            <a:off x="11289315" y="847368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72332491-35A0-335D-BE06-1FB17EA736DE}"/>
              </a:ext>
            </a:extLst>
          </p:cNvPr>
          <p:cNvSpPr/>
          <p:nvPr/>
        </p:nvSpPr>
        <p:spPr>
          <a:xfrm>
            <a:off x="11590276" y="4847957"/>
            <a:ext cx="382679" cy="357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97A95D66-E769-AB5A-CB70-F7451FD8FC51}"/>
              </a:ext>
            </a:extLst>
          </p:cNvPr>
          <p:cNvCxnSpPr>
            <a:cxnSpLocks/>
            <a:endCxn id="103" idx="2"/>
          </p:cNvCxnSpPr>
          <p:nvPr/>
        </p:nvCxnSpPr>
        <p:spPr>
          <a:xfrm flipV="1">
            <a:off x="9206515" y="974368"/>
            <a:ext cx="2082800" cy="839192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0CA6EDB8-1150-BB71-2BCD-B513A8426762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90789CB6-875A-629A-B73B-53EEAB087132}"/>
              </a:ext>
            </a:extLst>
          </p:cNvPr>
          <p:cNvCxnSpPr>
            <a:cxnSpLocks/>
            <a:endCxn id="104" idx="1"/>
          </p:cNvCxnSpPr>
          <p:nvPr/>
        </p:nvCxnSpPr>
        <p:spPr>
          <a:xfrm>
            <a:off x="10622404" y="4415669"/>
            <a:ext cx="1023914" cy="484701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e 107">
            <a:extLst>
              <a:ext uri="{FF2B5EF4-FFF2-40B4-BE49-F238E27FC236}">
                <a16:creationId xmlns:a16="http://schemas.microsoft.com/office/drawing/2014/main" id="{0C5B8102-BF4E-CD1F-2717-93128D3E51F9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6024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CB7E-9A6A-F66B-566E-5E499A7B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30D93-9348-B5F7-3D87-CD05FEFB5A89}"/>
              </a:ext>
            </a:extLst>
          </p:cNvPr>
          <p:cNvSpPr/>
          <p:nvPr/>
        </p:nvSpPr>
        <p:spPr>
          <a:xfrm>
            <a:off x="102134" y="77929"/>
            <a:ext cx="4612751" cy="6571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dirty="0"/>
              <a:t>1) A l’est…</a:t>
            </a:r>
          </a:p>
          <a:p>
            <a:r>
              <a:rPr lang="fr-FR" sz="1500" dirty="0"/>
              <a:t>De puissants Etats ont été mis en place</a:t>
            </a:r>
          </a:p>
          <a:p>
            <a:r>
              <a:rPr lang="fr-FR" sz="1500" dirty="0"/>
              <a:t>Six Etats appelés à un grand avenir… </a:t>
            </a:r>
          </a:p>
          <a:p>
            <a:endParaRPr lang="fr-FR" sz="800" dirty="0"/>
          </a:p>
          <a:p>
            <a:r>
              <a:rPr lang="fr-FR" sz="1500" dirty="0"/>
              <a:t>a) 1310-73-1437 : La </a:t>
            </a:r>
            <a:r>
              <a:rPr lang="fr-FR" sz="1500" b="1" dirty="0"/>
              <a:t>Bohême des Luxembourg</a:t>
            </a:r>
          </a:p>
          <a:p>
            <a:r>
              <a:rPr lang="fr-FR" sz="1500" dirty="0"/>
              <a:t>Bohême, Moravie (1373-1415 : Brandebourg)</a:t>
            </a:r>
          </a:p>
          <a:p>
            <a:r>
              <a:rPr lang="fr-FR" sz="1500" dirty="0"/>
              <a:t>Silésie prise à la Pologne ; Luxembourg perdu en 1459</a:t>
            </a:r>
          </a:p>
          <a:p>
            <a:endParaRPr lang="fr-FR" sz="800" dirty="0"/>
          </a:p>
          <a:p>
            <a:r>
              <a:rPr lang="fr-FR" sz="1500" dirty="0"/>
              <a:t>b) 1273-1368-1526-</a:t>
            </a:r>
            <a:r>
              <a:rPr lang="fr-FR" sz="1500" u="sng" dirty="0"/>
              <a:t>1918</a:t>
            </a:r>
          </a:p>
          <a:p>
            <a:r>
              <a:rPr lang="fr-FR" sz="1500" b="1" dirty="0"/>
              <a:t>L’Autriche-Bohême-Hongrie des Habsbourg</a:t>
            </a:r>
          </a:p>
          <a:p>
            <a:r>
              <a:rPr lang="fr-FR" sz="1500" dirty="0"/>
              <a:t>Autriche, Styrie, Carinthie, Carniole et Trieste</a:t>
            </a:r>
          </a:p>
          <a:p>
            <a:r>
              <a:rPr lang="fr-FR" sz="1500" dirty="0"/>
              <a:t>Tyrol, Sundgau, </a:t>
            </a:r>
            <a:r>
              <a:rPr lang="fr-FR" sz="1500" dirty="0" err="1"/>
              <a:t>Brisgau</a:t>
            </a:r>
            <a:r>
              <a:rPr lang="fr-FR" sz="1500" dirty="0"/>
              <a:t> (Argovie perdue en 1415)</a:t>
            </a:r>
          </a:p>
          <a:p>
            <a:r>
              <a:rPr lang="fr-FR" sz="1500" dirty="0"/>
              <a:t>Et rois de Bohême-Hongrie à partir de </a:t>
            </a:r>
            <a:r>
              <a:rPr lang="fr-FR" sz="1500" u="sng" dirty="0"/>
              <a:t>1526</a:t>
            </a:r>
          </a:p>
          <a:p>
            <a:endParaRPr lang="fr-FR" sz="1500" dirty="0"/>
          </a:p>
          <a:p>
            <a:r>
              <a:rPr lang="fr-FR" sz="1500" dirty="0"/>
              <a:t>c) 1180-1345-</a:t>
            </a:r>
            <a:r>
              <a:rPr lang="fr-FR" sz="1500" u="sng" dirty="0"/>
              <a:t>1918</a:t>
            </a:r>
            <a:r>
              <a:rPr lang="fr-FR" sz="1500" dirty="0"/>
              <a:t> : </a:t>
            </a:r>
            <a:r>
              <a:rPr lang="fr-FR" sz="1500" b="1" dirty="0"/>
              <a:t>La Bavière des Wittelsbach</a:t>
            </a:r>
          </a:p>
          <a:p>
            <a:r>
              <a:rPr lang="fr-FR" sz="1500" dirty="0"/>
              <a:t>Bavière, (1354-1433 : Hainaut, Hollande, Zélande)</a:t>
            </a:r>
          </a:p>
          <a:p>
            <a:endParaRPr lang="fr-FR" sz="1500" dirty="0"/>
          </a:p>
          <a:p>
            <a:r>
              <a:rPr lang="fr-FR" sz="1500" dirty="0"/>
              <a:t>d) 1214-</a:t>
            </a:r>
            <a:r>
              <a:rPr lang="fr-FR" sz="1500" u="sng" dirty="0"/>
              <a:t>1806</a:t>
            </a:r>
            <a:r>
              <a:rPr lang="fr-FR" sz="1500" dirty="0"/>
              <a:t> : </a:t>
            </a:r>
            <a:r>
              <a:rPr lang="fr-FR" sz="1500" b="1" dirty="0"/>
              <a:t>Le Palatinat des Wittelsbach</a:t>
            </a:r>
          </a:p>
          <a:p>
            <a:endParaRPr lang="fr-FR" sz="1500" dirty="0"/>
          </a:p>
          <a:p>
            <a:r>
              <a:rPr lang="fr-FR" sz="1500" dirty="0"/>
              <a:t>e) </a:t>
            </a:r>
            <a:r>
              <a:rPr lang="fr-FR" sz="1500" b="1" dirty="0"/>
              <a:t>La Saxe des…</a:t>
            </a:r>
          </a:p>
          <a:p>
            <a:r>
              <a:rPr lang="fr-FR" sz="1500" dirty="0"/>
              <a:t>*1180-1422 : Ascaniens ; Puis…</a:t>
            </a:r>
          </a:p>
          <a:p>
            <a:r>
              <a:rPr lang="fr-FR" sz="1500" dirty="0"/>
              <a:t>*1423-</a:t>
            </a:r>
            <a:r>
              <a:rPr lang="fr-FR" sz="1500" u="sng" dirty="0"/>
              <a:t>1918</a:t>
            </a:r>
            <a:r>
              <a:rPr lang="fr-FR" sz="1500" dirty="0"/>
              <a:t> : Des </a:t>
            </a:r>
            <a:r>
              <a:rPr lang="fr-FR" sz="1500" b="1" dirty="0" err="1"/>
              <a:t>Wettin</a:t>
            </a:r>
            <a:r>
              <a:rPr lang="fr-FR" sz="1500" b="1" dirty="0"/>
              <a:t> </a:t>
            </a:r>
            <a:r>
              <a:rPr lang="fr-FR" sz="1500" dirty="0"/>
              <a:t>de Misnie</a:t>
            </a:r>
          </a:p>
          <a:p>
            <a:endParaRPr lang="fr-FR" sz="1500" dirty="0"/>
          </a:p>
          <a:p>
            <a:r>
              <a:rPr lang="fr-FR" sz="1500" dirty="0"/>
              <a:t>f) </a:t>
            </a:r>
            <a:r>
              <a:rPr lang="fr-FR" sz="1500" b="1" dirty="0"/>
              <a:t>Le Brandebourg-Prusse des…</a:t>
            </a:r>
          </a:p>
          <a:p>
            <a:r>
              <a:rPr lang="fr-FR" sz="1500" dirty="0"/>
              <a:t>*1157-1320 : Ascaniens ; 1323-73 : Wittelsbach</a:t>
            </a:r>
          </a:p>
          <a:p>
            <a:r>
              <a:rPr lang="fr-FR" sz="1500" dirty="0"/>
              <a:t>*1373-1415 : Luxembourg</a:t>
            </a:r>
          </a:p>
          <a:p>
            <a:r>
              <a:rPr lang="fr-FR" sz="1500" dirty="0"/>
              <a:t>*1415-</a:t>
            </a:r>
            <a:r>
              <a:rPr lang="fr-FR" sz="1500" u="sng" dirty="0"/>
              <a:t>1918</a:t>
            </a:r>
            <a:r>
              <a:rPr lang="fr-FR" sz="1500" dirty="0"/>
              <a:t> : Les </a:t>
            </a:r>
            <a:r>
              <a:rPr lang="fr-FR" sz="1500" b="1" dirty="0"/>
              <a:t>Hohenzollern</a:t>
            </a:r>
          </a:p>
          <a:p>
            <a:r>
              <a:rPr lang="fr-FR" sz="1500" dirty="0"/>
              <a:t>Ils acquerront le duché de Prusse en </a:t>
            </a:r>
            <a:r>
              <a:rPr lang="fr-FR" sz="1500" u="sng" dirty="0"/>
              <a:t>1525</a:t>
            </a:r>
          </a:p>
          <a:p>
            <a:r>
              <a:rPr lang="fr-FR" sz="1500" dirty="0"/>
              <a:t>Rois de Prusse en 1701 ; Empereurs d’Allemagne en 1871</a:t>
            </a:r>
          </a:p>
        </p:txBody>
      </p:sp>
      <p:pic>
        <p:nvPicPr>
          <p:cNvPr id="5" name="Image 4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239258BE-FA17-45F5-3DA7-AA4C5D99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B906F57-D9D9-9D81-D896-F536C8465153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1E04399-1D3C-8DB0-1CE0-D3ECAFF3F7A7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74BE4FE-C707-4AB6-4A66-36988EC7D6B1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DC5FAB5-713E-1610-02C8-30105DF6F26A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1CD502-358B-DBC0-61E2-8416CF28CCE0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7FB36BA-8A88-CD3F-FFE3-4152CD600C63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E81C079-E18B-09D6-9273-709ADFF50B93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B6B3FB5-82AA-F718-6E14-A24D1B18447B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2212B7-59E8-FD46-BA45-25763C724A7C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DF04CBD-D121-0677-2612-F0548774029B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962AD7-8BF3-AB52-7589-617732608E41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5A0F1E7-B529-1C42-C544-5BAA22847971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40D1B87-4A24-CE1B-B6D0-9BB5C7BBC6C5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1932B8C-874D-A797-2E0E-5044AEDB545E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53189A9-1A24-0E18-B3DC-8AD1A0B7D20F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41F4AB-17C1-D397-07C4-E90FF26DFDB7}"/>
              </a:ext>
            </a:extLst>
          </p:cNvPr>
          <p:cNvSpPr/>
          <p:nvPr/>
        </p:nvSpPr>
        <p:spPr>
          <a:xfrm>
            <a:off x="4719968" y="77929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1157-1423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83DFADE-BC44-390F-A9FB-A7EEE40170EC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E980FAE-2A03-2297-1999-1F3EA8CC10AD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8D40131-9A92-6404-F8A2-5BF6B63800A2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5116CAE-6476-D8F5-0FEB-D632400B042D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65E71E5-8E70-6BEC-1996-37B6EF7A7708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3A8A8FF-554B-357E-1373-0AB6C231BDFB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3B1A8A8-27FF-0941-1A11-2AF9E3BB777A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6E1BB5E-977A-062F-B003-8A949A637477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9C4E162-ABEF-C674-387E-15D291B1AA95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D92DE39E-D1AD-991D-176E-338A5BEBB447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7849BD54-9994-EFEC-E3E3-272264FD2824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5F49F332-218A-015C-8B30-64FE7F349B35}"/>
              </a:ext>
            </a:extLst>
          </p:cNvPr>
          <p:cNvCxnSpPr>
            <a:cxnSpLocks/>
          </p:cNvCxnSpPr>
          <p:nvPr/>
        </p:nvCxnSpPr>
        <p:spPr>
          <a:xfrm>
            <a:off x="7440230" y="3736194"/>
            <a:ext cx="1062397" cy="35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5897C0A1-FB94-091D-3CA7-2FD2ECE3FDD0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DD9609B3-3A3D-01F6-1C81-B99860BFB17B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99A9C38C-E749-16FC-5910-34CC1C138825}"/>
              </a:ext>
            </a:extLst>
          </p:cNvPr>
          <p:cNvSpPr/>
          <p:nvPr/>
        </p:nvSpPr>
        <p:spPr>
          <a:xfrm>
            <a:off x="6567139" y="4959084"/>
            <a:ext cx="818796" cy="6689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31FDD565-B92A-2C74-B9AE-AB108B271200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26B0033-B032-D5DA-AF5C-27E5BA5FFCB9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42EACA3F-A5FD-52E6-8B30-5134E967F025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AC58F65-DFB6-A3BE-0A65-559BA95075D3}"/>
              </a:ext>
            </a:extLst>
          </p:cNvPr>
          <p:cNvSpPr/>
          <p:nvPr/>
        </p:nvSpPr>
        <p:spPr>
          <a:xfrm>
            <a:off x="6373218" y="4649497"/>
            <a:ext cx="858030" cy="3898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A53D55D-9CB2-20C1-0ED7-584DF3353906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7AF217DC-8E1B-FB20-B150-B8DE1FB12F51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8B1E93E4-F724-A0D4-E672-E31410305C11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A08415CF-A451-C8D6-DBAC-0EF5807C2823}"/>
              </a:ext>
            </a:extLst>
          </p:cNvPr>
          <p:cNvSpPr/>
          <p:nvPr/>
        </p:nvSpPr>
        <p:spPr>
          <a:xfrm rot="9971758">
            <a:off x="7841289" y="2134169"/>
            <a:ext cx="1662455" cy="8974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E1316E52-551F-F4F1-648C-A5A4A7F76925}"/>
              </a:ext>
            </a:extLst>
          </p:cNvPr>
          <p:cNvSpPr/>
          <p:nvPr/>
        </p:nvSpPr>
        <p:spPr>
          <a:xfrm>
            <a:off x="8946306" y="2603953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EC84FD7B-7CE0-F38C-0FD1-CE9C846D0FD7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817EBE20-346B-492D-327B-D31E1CF201AA}"/>
              </a:ext>
            </a:extLst>
          </p:cNvPr>
          <p:cNvSpPr/>
          <p:nvPr/>
        </p:nvSpPr>
        <p:spPr>
          <a:xfrm>
            <a:off x="11289315" y="847368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CE302ECE-C796-0638-7BC0-45F9AD0226A8}"/>
              </a:ext>
            </a:extLst>
          </p:cNvPr>
          <p:cNvSpPr/>
          <p:nvPr/>
        </p:nvSpPr>
        <p:spPr>
          <a:xfrm>
            <a:off x="2759507" y="5120037"/>
            <a:ext cx="287590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8842BE8-F5B5-97D6-B705-FE76AF43D262}"/>
              </a:ext>
            </a:extLst>
          </p:cNvPr>
          <p:cNvSpPr/>
          <p:nvPr/>
        </p:nvSpPr>
        <p:spPr>
          <a:xfrm>
            <a:off x="1522429" y="4228616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14E4477-B09D-F6EF-1089-16D08885752E}"/>
              </a:ext>
            </a:extLst>
          </p:cNvPr>
          <p:cNvSpPr/>
          <p:nvPr/>
        </p:nvSpPr>
        <p:spPr>
          <a:xfrm>
            <a:off x="3663426" y="3771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37659934-864D-CED2-5AC8-AF3E8515FA7D}"/>
              </a:ext>
            </a:extLst>
          </p:cNvPr>
          <p:cNvSpPr/>
          <p:nvPr/>
        </p:nvSpPr>
        <p:spPr>
          <a:xfrm>
            <a:off x="4084680" y="3113017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3AFF3CF2-F7C5-1990-7019-A79E21F5E809}"/>
              </a:ext>
            </a:extLst>
          </p:cNvPr>
          <p:cNvSpPr/>
          <p:nvPr/>
        </p:nvSpPr>
        <p:spPr>
          <a:xfrm>
            <a:off x="3950431" y="872716"/>
            <a:ext cx="342314" cy="30990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84C0D5A8-4D5A-591D-DBC1-2A1DB1147AA3}"/>
              </a:ext>
            </a:extLst>
          </p:cNvPr>
          <p:cNvSpPr/>
          <p:nvPr/>
        </p:nvSpPr>
        <p:spPr>
          <a:xfrm>
            <a:off x="3655584" y="1862844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28E5EBB3-2DAA-3594-96A5-AD3B4865ACA4}"/>
              </a:ext>
            </a:extLst>
          </p:cNvPr>
          <p:cNvSpPr/>
          <p:nvPr/>
        </p:nvSpPr>
        <p:spPr>
          <a:xfrm>
            <a:off x="11065314" y="4628944"/>
            <a:ext cx="382679" cy="357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EB4CD9A8-C332-9805-5D7C-B0919AD88873}"/>
              </a:ext>
            </a:extLst>
          </p:cNvPr>
          <p:cNvCxnSpPr>
            <a:cxnSpLocks/>
            <a:endCxn id="93" idx="2"/>
          </p:cNvCxnSpPr>
          <p:nvPr/>
        </p:nvCxnSpPr>
        <p:spPr>
          <a:xfrm flipV="1">
            <a:off x="9206515" y="974368"/>
            <a:ext cx="2082800" cy="839192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lipse 107">
            <a:extLst>
              <a:ext uri="{FF2B5EF4-FFF2-40B4-BE49-F238E27FC236}">
                <a16:creationId xmlns:a16="http://schemas.microsoft.com/office/drawing/2014/main" id="{F91ACA58-6000-87FC-6284-087A3F87DBAE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0E0DD074-4A41-6765-EDA4-2D994F682BEE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10616806" y="4410315"/>
            <a:ext cx="504550" cy="27104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e 115">
            <a:extLst>
              <a:ext uri="{FF2B5EF4-FFF2-40B4-BE49-F238E27FC236}">
                <a16:creationId xmlns:a16="http://schemas.microsoft.com/office/drawing/2014/main" id="{2A2FC9A1-EB4A-883D-CAC3-C41CC69FFDB1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337898-D07D-A70F-8FB3-6033AE0E45BC}"/>
              </a:ext>
            </a:extLst>
          </p:cNvPr>
          <p:cNvSpPr/>
          <p:nvPr/>
        </p:nvSpPr>
        <p:spPr>
          <a:xfrm>
            <a:off x="10796982" y="4987915"/>
            <a:ext cx="685222" cy="3413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1526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58C21-BBF9-9617-D7A2-5FD1CF596F37}"/>
              </a:ext>
            </a:extLst>
          </p:cNvPr>
          <p:cNvSpPr/>
          <p:nvPr/>
        </p:nvSpPr>
        <p:spPr>
          <a:xfrm>
            <a:off x="11090499" y="507566"/>
            <a:ext cx="685222" cy="3413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1525</a:t>
            </a:r>
          </a:p>
        </p:txBody>
      </p:sp>
    </p:spTree>
    <p:extLst>
      <p:ext uri="{BB962C8B-B14F-4D97-AF65-F5344CB8AC3E}">
        <p14:creationId xmlns:p14="http://schemas.microsoft.com/office/powerpoint/2010/main" val="336278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83EB8-5FDD-A884-8243-8ED2AEA4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4848C-0C45-6FCB-39D3-2F900986503B}"/>
              </a:ext>
            </a:extLst>
          </p:cNvPr>
          <p:cNvSpPr/>
          <p:nvPr/>
        </p:nvSpPr>
        <p:spPr>
          <a:xfrm>
            <a:off x="102135" y="77929"/>
            <a:ext cx="4531916" cy="6555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dirty="0"/>
              <a:t>2) A l’ouest et au centre…</a:t>
            </a:r>
          </a:p>
          <a:p>
            <a:r>
              <a:rPr lang="fr-FR" sz="1500" dirty="0"/>
              <a:t>Une </a:t>
            </a:r>
            <a:r>
              <a:rPr lang="fr-FR" sz="1500" i="1" dirty="0"/>
              <a:t>Allemagne</a:t>
            </a:r>
            <a:r>
              <a:rPr lang="fr-FR" sz="1500" dirty="0"/>
              <a:t> morcelée ; Explications…</a:t>
            </a:r>
          </a:p>
          <a:p>
            <a:endParaRPr lang="fr-FR" sz="1500" dirty="0"/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*Au XIIIe siècles, </a:t>
            </a:r>
            <a:r>
              <a:rPr lang="fr-FR" sz="1500" u="sng" dirty="0">
                <a:ea typeface="Calibri" panose="020F0502020204030204" pitchFamily="34" charset="0"/>
                <a:cs typeface="Calibri" panose="020F0502020204030204" pitchFamily="34" charset="0"/>
              </a:rPr>
              <a:t>avant</a:t>
            </a:r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 les grands Etats à l’est</a:t>
            </a: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A l’ouest et au centre, au </a:t>
            </a:r>
            <a:r>
              <a:rPr lang="fr-FR" sz="1500" i="1" dirty="0">
                <a:ea typeface="Calibri" panose="020F0502020204030204" pitchFamily="34" charset="0"/>
                <a:cs typeface="Calibri" panose="020F0502020204030204" pitchFamily="34" charset="0"/>
              </a:rPr>
              <a:t>cœur</a:t>
            </a:r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 de la Germanie… </a:t>
            </a: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Démantèlement et émiettements</a:t>
            </a:r>
          </a:p>
          <a:p>
            <a:endParaRPr lang="fr-FR" sz="1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*Démantèlement…</a:t>
            </a: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*1196-1268 : Disparitions des duchés Hohenstaufen</a:t>
            </a: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De Franconie et Souabe (1268, à la mort de Conradin)</a:t>
            </a: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*1296 : Démantèlement de la 1</a:t>
            </a:r>
            <a:r>
              <a:rPr lang="fr-FR" sz="1500" baseline="30000" dirty="0">
                <a:ea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 Saxe</a:t>
            </a:r>
          </a:p>
          <a:p>
            <a:endParaRPr lang="fr-FR" sz="1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*Sur les ruines de ces grands duchés, émiettement…</a:t>
            </a:r>
          </a:p>
          <a:p>
            <a:endParaRPr lang="fr-FR" sz="1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500" dirty="0"/>
              <a:t>a) Aux XIIe-XIIIe siècles, apparaissent…</a:t>
            </a:r>
          </a:p>
          <a:p>
            <a:r>
              <a:rPr lang="fr-FR" sz="1500" dirty="0"/>
              <a:t>De nombreuses principautés </a:t>
            </a:r>
            <a:r>
              <a:rPr lang="fr-FR" sz="1500" u="sng" dirty="0"/>
              <a:t>ecclésiastiques</a:t>
            </a:r>
          </a:p>
          <a:p>
            <a:endParaRPr lang="fr-FR" sz="1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b) 1250 : Les </a:t>
            </a:r>
            <a:r>
              <a:rPr lang="fr-FR" sz="1500" i="1" dirty="0">
                <a:ea typeface="Calibri" panose="020F0502020204030204" pitchFamily="34" charset="0"/>
                <a:cs typeface="Calibri" panose="020F0502020204030204" pitchFamily="34" charset="0"/>
              </a:rPr>
              <a:t>ministériaux</a:t>
            </a:r>
            <a:r>
              <a:rPr lang="fr-FR" sz="1500" dirty="0">
                <a:ea typeface="Calibri" panose="020F0502020204030204" pitchFamily="34" charset="0"/>
                <a:cs typeface="Calibri" panose="020F0502020204030204" pitchFamily="34" charset="0"/>
              </a:rPr>
              <a:t>, ex-officiers au service des empereurs, se sont emparés des nombreux fiefs et châteaux du domaine des Hohenstaufen</a:t>
            </a:r>
          </a:p>
          <a:p>
            <a:r>
              <a:rPr lang="fr-FR" sz="1500" dirty="0"/>
              <a:t>De multiples principautés laïques apparaissent</a:t>
            </a:r>
          </a:p>
          <a:p>
            <a:endParaRPr lang="fr-FR" sz="1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500" dirty="0"/>
              <a:t>c) De nombreuses villes deviennent libres</a:t>
            </a:r>
          </a:p>
          <a:p>
            <a:endParaRPr lang="fr-FR" sz="1500" dirty="0"/>
          </a:p>
          <a:p>
            <a:r>
              <a:rPr lang="fr-FR" sz="1600" dirty="0"/>
              <a:t>*Mais revenons au récit : 4</a:t>
            </a:r>
            <a:r>
              <a:rPr lang="fr-FR" sz="1600" baseline="30000" dirty="0"/>
              <a:t>ème</a:t>
            </a:r>
            <a:r>
              <a:rPr lang="fr-FR" sz="1600" dirty="0"/>
              <a:t> partie (D)…</a:t>
            </a:r>
          </a:p>
          <a:p>
            <a:r>
              <a:rPr lang="fr-FR" sz="1600" dirty="0"/>
              <a:t>*1346-78 : Règne de Charles IV</a:t>
            </a:r>
          </a:p>
          <a:p>
            <a:r>
              <a:rPr lang="fr-FR" sz="1600" dirty="0"/>
              <a:t>Empereur et roi de Bohême et de Germanie</a:t>
            </a:r>
          </a:p>
          <a:p>
            <a:r>
              <a:rPr lang="fr-FR" sz="1600" dirty="0"/>
              <a:t>*Retour en 1346…</a:t>
            </a:r>
          </a:p>
        </p:txBody>
      </p:sp>
      <p:pic>
        <p:nvPicPr>
          <p:cNvPr id="107" name="Image 106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39CE9987-5A27-E683-1F5D-4C18B73F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55476" r="71518" b="44062"/>
          <a:stretch>
            <a:fillRect/>
          </a:stretch>
        </p:blipFill>
        <p:spPr>
          <a:xfrm rot="5400000">
            <a:off x="3800399" y="3244747"/>
            <a:ext cx="334151" cy="4660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Image 2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FF7C9E7C-8CD4-6E7C-5D4D-2DEFC0F37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334" r="25175" b="32968"/>
          <a:stretch/>
        </p:blipFill>
        <p:spPr>
          <a:xfrm rot="5400000">
            <a:off x="5041926" y="-245955"/>
            <a:ext cx="6685195" cy="73499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6BDBDE4-279F-B9FC-11DA-CBD093736134}"/>
              </a:ext>
            </a:extLst>
          </p:cNvPr>
          <p:cNvSpPr/>
          <p:nvPr/>
        </p:nvSpPr>
        <p:spPr>
          <a:xfrm>
            <a:off x="9528532" y="4947920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2ADB9A4-C2F0-1F4B-B140-446D29F0326C}"/>
              </a:ext>
            </a:extLst>
          </p:cNvPr>
          <p:cNvSpPr/>
          <p:nvPr/>
        </p:nvSpPr>
        <p:spPr>
          <a:xfrm>
            <a:off x="9624782" y="3199293"/>
            <a:ext cx="382679" cy="3578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990F2A2-F358-6F2D-2360-2EE79E821139}"/>
              </a:ext>
            </a:extLst>
          </p:cNvPr>
          <p:cNvSpPr/>
          <p:nvPr/>
        </p:nvSpPr>
        <p:spPr>
          <a:xfrm>
            <a:off x="6845762" y="321056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E4CBB2C-B616-31BD-BDDB-60E4CC844B11}"/>
              </a:ext>
            </a:extLst>
          </p:cNvPr>
          <p:cNvSpPr/>
          <p:nvPr/>
        </p:nvSpPr>
        <p:spPr>
          <a:xfrm>
            <a:off x="8305338" y="4415669"/>
            <a:ext cx="342314" cy="30990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58EA5E8-1EE1-A8D0-29A6-A2EAB4DF52AF}"/>
              </a:ext>
            </a:extLst>
          </p:cNvPr>
          <p:cNvSpPr/>
          <p:nvPr/>
        </p:nvSpPr>
        <p:spPr>
          <a:xfrm rot="5135865">
            <a:off x="9312286" y="1790548"/>
            <a:ext cx="2082611" cy="29548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A17AF0B-2559-83C7-8B3E-89C90D23E3BA}"/>
              </a:ext>
            </a:extLst>
          </p:cNvPr>
          <p:cNvSpPr/>
          <p:nvPr/>
        </p:nvSpPr>
        <p:spPr>
          <a:xfrm rot="6234437">
            <a:off x="8978295" y="5074292"/>
            <a:ext cx="1522609" cy="12338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309F108-AA9C-C40D-0BC8-3AFEE6B0DBD8}"/>
              </a:ext>
            </a:extLst>
          </p:cNvPr>
          <p:cNvSpPr/>
          <p:nvPr/>
        </p:nvSpPr>
        <p:spPr>
          <a:xfrm>
            <a:off x="5952205" y="330200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72A1AEA-BF1F-C591-4284-0296CC23BA5C}"/>
              </a:ext>
            </a:extLst>
          </p:cNvPr>
          <p:cNvSpPr/>
          <p:nvPr/>
        </p:nvSpPr>
        <p:spPr>
          <a:xfrm>
            <a:off x="10007461" y="5374037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04559A2-194E-A081-FE19-CD58A193A4A8}"/>
              </a:ext>
            </a:extLst>
          </p:cNvPr>
          <p:cNvSpPr/>
          <p:nvPr/>
        </p:nvSpPr>
        <p:spPr>
          <a:xfrm>
            <a:off x="9724900" y="5732759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CE3B8D4-4A43-CC08-1C82-D1457B7448BC}"/>
              </a:ext>
            </a:extLst>
          </p:cNvPr>
          <p:cNvSpPr/>
          <p:nvPr/>
        </p:nvSpPr>
        <p:spPr>
          <a:xfrm>
            <a:off x="8226918" y="5346834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DD364D-A64F-22A2-B114-7F602353EB40}"/>
              </a:ext>
            </a:extLst>
          </p:cNvPr>
          <p:cNvSpPr/>
          <p:nvPr/>
        </p:nvSpPr>
        <p:spPr>
          <a:xfrm>
            <a:off x="4719968" y="77929"/>
            <a:ext cx="1193392" cy="35047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1157-1423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6D044F-AF84-1033-6E0C-8E9A3C73FCD6}"/>
              </a:ext>
            </a:extLst>
          </p:cNvPr>
          <p:cNvSpPr/>
          <p:nvPr/>
        </p:nvSpPr>
        <p:spPr>
          <a:xfrm>
            <a:off x="9315172" y="6167639"/>
            <a:ext cx="287590" cy="254000"/>
          </a:xfrm>
          <a:prstGeom prst="ellipse">
            <a:avLst/>
          </a:prstGeom>
          <a:solidFill>
            <a:srgbClr val="FFDD7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04EB610-D768-41CF-1B3E-AB7659C51E62}"/>
              </a:ext>
            </a:extLst>
          </p:cNvPr>
          <p:cNvSpPr/>
          <p:nvPr/>
        </p:nvSpPr>
        <p:spPr>
          <a:xfrm>
            <a:off x="5577588" y="1662756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810C3F6-3C0C-068C-981C-450A4B9F6D61}"/>
              </a:ext>
            </a:extLst>
          </p:cNvPr>
          <p:cNvSpPr/>
          <p:nvPr/>
        </p:nvSpPr>
        <p:spPr>
          <a:xfrm>
            <a:off x="5112077" y="2875280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5B3F36B-F0E3-50F1-8A08-930CC1C1959D}"/>
              </a:ext>
            </a:extLst>
          </p:cNvPr>
          <p:cNvSpPr/>
          <p:nvPr/>
        </p:nvSpPr>
        <p:spPr>
          <a:xfrm rot="5400000">
            <a:off x="4912397" y="2784837"/>
            <a:ext cx="629844" cy="39624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EF777CB-5FE3-1A35-2D19-14CEED74D2F3}"/>
              </a:ext>
            </a:extLst>
          </p:cNvPr>
          <p:cNvSpPr/>
          <p:nvPr/>
        </p:nvSpPr>
        <p:spPr>
          <a:xfrm rot="7284430">
            <a:off x="5119465" y="1602386"/>
            <a:ext cx="1109996" cy="58990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68396F6-1576-7EA3-8A80-59F177705551}"/>
              </a:ext>
            </a:extLst>
          </p:cNvPr>
          <p:cNvSpPr/>
          <p:nvPr/>
        </p:nvSpPr>
        <p:spPr>
          <a:xfrm>
            <a:off x="5332864" y="2093742"/>
            <a:ext cx="287590" cy="254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6EFAC1A-91DC-D447-FA50-9B99FB161F71}"/>
              </a:ext>
            </a:extLst>
          </p:cNvPr>
          <p:cNvSpPr/>
          <p:nvPr/>
        </p:nvSpPr>
        <p:spPr>
          <a:xfrm>
            <a:off x="11001725" y="2748280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4770148D-8C6E-2FE6-6828-3C310E0F8340}"/>
              </a:ext>
            </a:extLst>
          </p:cNvPr>
          <p:cNvSpPr/>
          <p:nvPr/>
        </p:nvSpPr>
        <p:spPr>
          <a:xfrm>
            <a:off x="10622404" y="3517865"/>
            <a:ext cx="287590" cy="254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CF51596-99C0-14F4-5C3B-003DDEF52E53}"/>
              </a:ext>
            </a:extLst>
          </p:cNvPr>
          <p:cNvSpPr/>
          <p:nvPr/>
        </p:nvSpPr>
        <p:spPr>
          <a:xfrm rot="947480">
            <a:off x="9495264" y="4004026"/>
            <a:ext cx="1206805" cy="10571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EA74C0C-61F5-2912-3984-484D217CADFD}"/>
              </a:ext>
            </a:extLst>
          </p:cNvPr>
          <p:cNvSpPr/>
          <p:nvPr/>
        </p:nvSpPr>
        <p:spPr>
          <a:xfrm rot="233733">
            <a:off x="8337249" y="3448091"/>
            <a:ext cx="579427" cy="585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387471F-71CA-2F27-C165-98B37E0F2241}"/>
              </a:ext>
            </a:extLst>
          </p:cNvPr>
          <p:cNvCxnSpPr>
            <a:cxnSpLocks/>
          </p:cNvCxnSpPr>
          <p:nvPr/>
        </p:nvCxnSpPr>
        <p:spPr>
          <a:xfrm>
            <a:off x="7440230" y="3736194"/>
            <a:ext cx="1062397" cy="35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lipse 81">
            <a:extLst>
              <a:ext uri="{FF2B5EF4-FFF2-40B4-BE49-F238E27FC236}">
                <a16:creationId xmlns:a16="http://schemas.microsoft.com/office/drawing/2014/main" id="{B8A1DCAC-235D-335F-A477-87509E1ACC0D}"/>
              </a:ext>
            </a:extLst>
          </p:cNvPr>
          <p:cNvSpPr/>
          <p:nvPr/>
        </p:nvSpPr>
        <p:spPr>
          <a:xfrm>
            <a:off x="6810392" y="5292215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23D1E597-3537-8C26-E341-A4F2E9D3D0AB}"/>
              </a:ext>
            </a:extLst>
          </p:cNvPr>
          <p:cNvSpPr/>
          <p:nvPr/>
        </p:nvSpPr>
        <p:spPr>
          <a:xfrm>
            <a:off x="6472787" y="4726919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CE45EF91-9717-8B80-E2D8-0D05353CDC7E}"/>
              </a:ext>
            </a:extLst>
          </p:cNvPr>
          <p:cNvSpPr/>
          <p:nvPr/>
        </p:nvSpPr>
        <p:spPr>
          <a:xfrm>
            <a:off x="6910303" y="4705084"/>
            <a:ext cx="287590" cy="254000"/>
          </a:xfrm>
          <a:prstGeom prst="ellipse">
            <a:avLst/>
          </a:prstGeom>
          <a:solidFill>
            <a:srgbClr val="FFEFB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E3F614AB-34B6-2712-50F9-64AEACA5C60A}"/>
              </a:ext>
            </a:extLst>
          </p:cNvPr>
          <p:cNvSpPr/>
          <p:nvPr/>
        </p:nvSpPr>
        <p:spPr>
          <a:xfrm rot="3135581">
            <a:off x="8885937" y="1243276"/>
            <a:ext cx="1363527" cy="11292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4E3E3510-E515-E81E-9318-86F4848E1BAA}"/>
              </a:ext>
            </a:extLst>
          </p:cNvPr>
          <p:cNvSpPr/>
          <p:nvPr/>
        </p:nvSpPr>
        <p:spPr>
          <a:xfrm>
            <a:off x="8130493" y="1294336"/>
            <a:ext cx="2036348" cy="78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58B7BD86-EC0B-C772-B961-A74C898A5286}"/>
              </a:ext>
            </a:extLst>
          </p:cNvPr>
          <p:cNvSpPr/>
          <p:nvPr/>
        </p:nvSpPr>
        <p:spPr>
          <a:xfrm>
            <a:off x="8946306" y="2603953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7884BFA2-378E-9D07-F3BE-4DB864100513}"/>
              </a:ext>
            </a:extLst>
          </p:cNvPr>
          <p:cNvSpPr/>
          <p:nvPr/>
        </p:nvSpPr>
        <p:spPr>
          <a:xfrm>
            <a:off x="8838994" y="2123440"/>
            <a:ext cx="287590" cy="254000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AA035C47-EC2C-DD3B-5DCE-D00F08C0DA8E}"/>
              </a:ext>
            </a:extLst>
          </p:cNvPr>
          <p:cNvCxnSpPr>
            <a:cxnSpLocks/>
          </p:cNvCxnSpPr>
          <p:nvPr/>
        </p:nvCxnSpPr>
        <p:spPr>
          <a:xfrm flipV="1">
            <a:off x="9206515" y="974368"/>
            <a:ext cx="2082800" cy="839192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BCA46422-D887-9C80-6EB7-ECD221386386}"/>
              </a:ext>
            </a:extLst>
          </p:cNvPr>
          <p:cNvSpPr/>
          <p:nvPr/>
        </p:nvSpPr>
        <p:spPr>
          <a:xfrm>
            <a:off x="8918925" y="1686560"/>
            <a:ext cx="287590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4DA55DEB-D45C-70A6-45CC-06626852D5E7}"/>
              </a:ext>
            </a:extLst>
          </p:cNvPr>
          <p:cNvSpPr/>
          <p:nvPr/>
        </p:nvSpPr>
        <p:spPr>
          <a:xfrm>
            <a:off x="6920078" y="1596073"/>
            <a:ext cx="342314" cy="30990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5AD1198-964C-6BC4-DEAF-F44E184ABDC8}"/>
              </a:ext>
            </a:extLst>
          </p:cNvPr>
          <p:cNvSpPr/>
          <p:nvPr/>
        </p:nvSpPr>
        <p:spPr>
          <a:xfrm>
            <a:off x="7330944" y="4030143"/>
            <a:ext cx="342314" cy="30990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4B3A9F08-5E79-9F36-894C-0B60B6E4F3AD}"/>
              </a:ext>
            </a:extLst>
          </p:cNvPr>
          <p:cNvSpPr/>
          <p:nvPr/>
        </p:nvSpPr>
        <p:spPr>
          <a:xfrm>
            <a:off x="7111627" y="2849485"/>
            <a:ext cx="342314" cy="30990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345FF76B-8D74-2956-E704-92CB334CCCB8}"/>
              </a:ext>
            </a:extLst>
          </p:cNvPr>
          <p:cNvSpPr/>
          <p:nvPr/>
        </p:nvSpPr>
        <p:spPr>
          <a:xfrm rot="20657046">
            <a:off x="5952493" y="916297"/>
            <a:ext cx="2306071" cy="1652350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F100BC0E-EA77-4DB6-9891-E9C2C1327DC1}"/>
              </a:ext>
            </a:extLst>
          </p:cNvPr>
          <p:cNvSpPr/>
          <p:nvPr/>
        </p:nvSpPr>
        <p:spPr>
          <a:xfrm>
            <a:off x="6268753" y="2478297"/>
            <a:ext cx="1958165" cy="1158239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2B61DD0-4DDB-40BF-7CE7-D839434662EC}"/>
              </a:ext>
            </a:extLst>
          </p:cNvPr>
          <p:cNvSpPr/>
          <p:nvPr/>
        </p:nvSpPr>
        <p:spPr>
          <a:xfrm rot="233733">
            <a:off x="5576188" y="3062336"/>
            <a:ext cx="820834" cy="57540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3CB54AF6-7B11-1F02-E87C-118BF6F75124}"/>
              </a:ext>
            </a:extLst>
          </p:cNvPr>
          <p:cNvSpPr/>
          <p:nvPr/>
        </p:nvSpPr>
        <p:spPr>
          <a:xfrm>
            <a:off x="6398983" y="330200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68F4F9AB-9E00-7D2E-C1C5-EEA7808D963D}"/>
              </a:ext>
            </a:extLst>
          </p:cNvPr>
          <p:cNvSpPr/>
          <p:nvPr/>
        </p:nvSpPr>
        <p:spPr>
          <a:xfrm>
            <a:off x="6377356" y="2621280"/>
            <a:ext cx="287590" cy="25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D1BE1A54-0D42-6345-0989-155A2F0097A9}"/>
              </a:ext>
            </a:extLst>
          </p:cNvPr>
          <p:cNvSpPr/>
          <p:nvPr/>
        </p:nvSpPr>
        <p:spPr>
          <a:xfrm>
            <a:off x="7152640" y="3609194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612D559D-AEA1-400D-514C-51A66D0D969D}"/>
              </a:ext>
            </a:extLst>
          </p:cNvPr>
          <p:cNvSpPr/>
          <p:nvPr/>
        </p:nvSpPr>
        <p:spPr>
          <a:xfrm rot="233733">
            <a:off x="6911584" y="3408052"/>
            <a:ext cx="505626" cy="5452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C1467802-58F1-C205-2805-FFA280C18D70}"/>
              </a:ext>
            </a:extLst>
          </p:cNvPr>
          <p:cNvSpPr/>
          <p:nvPr/>
        </p:nvSpPr>
        <p:spPr>
          <a:xfrm rot="9971758">
            <a:off x="7841289" y="2134169"/>
            <a:ext cx="1662455" cy="8974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44DB58E0-AB0A-D19B-01CA-BD9B34D1B8E3}"/>
              </a:ext>
            </a:extLst>
          </p:cNvPr>
          <p:cNvSpPr/>
          <p:nvPr/>
        </p:nvSpPr>
        <p:spPr>
          <a:xfrm>
            <a:off x="6631520" y="3454866"/>
            <a:ext cx="1741163" cy="1297900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8E97BD1A-F416-DE9C-8FC7-E84C25E1E386}"/>
              </a:ext>
            </a:extLst>
          </p:cNvPr>
          <p:cNvSpPr/>
          <p:nvPr/>
        </p:nvSpPr>
        <p:spPr>
          <a:xfrm>
            <a:off x="6373218" y="4649497"/>
            <a:ext cx="858030" cy="3898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BEF2344F-9A24-E04B-0503-176D018D1ED4}"/>
              </a:ext>
            </a:extLst>
          </p:cNvPr>
          <p:cNvSpPr/>
          <p:nvPr/>
        </p:nvSpPr>
        <p:spPr>
          <a:xfrm rot="4871090">
            <a:off x="8085299" y="3712051"/>
            <a:ext cx="1260921" cy="15423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F22742B-E563-4F71-A377-1B5F41FCEF1C}"/>
              </a:ext>
            </a:extLst>
          </p:cNvPr>
          <p:cNvSpPr/>
          <p:nvPr/>
        </p:nvSpPr>
        <p:spPr>
          <a:xfrm>
            <a:off x="8502627" y="3644865"/>
            <a:ext cx="287590" cy="254000"/>
          </a:xfrm>
          <a:prstGeom prst="ellipse">
            <a:avLst/>
          </a:prstGeom>
          <a:solidFill>
            <a:srgbClr val="D8EE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9E7C5630-BB3B-EABD-0A77-438BA3EE1E03}"/>
              </a:ext>
            </a:extLst>
          </p:cNvPr>
          <p:cNvSpPr/>
          <p:nvPr/>
        </p:nvSpPr>
        <p:spPr>
          <a:xfrm rot="5400000">
            <a:off x="7149392" y="4638727"/>
            <a:ext cx="989344" cy="825632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3B876600-B9F1-62D2-39FC-688B99CD9FE8}"/>
              </a:ext>
            </a:extLst>
          </p:cNvPr>
          <p:cNvSpPr/>
          <p:nvPr/>
        </p:nvSpPr>
        <p:spPr>
          <a:xfrm rot="10800000">
            <a:off x="7853580" y="4980917"/>
            <a:ext cx="1402482" cy="75184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A89E206-833F-A4CF-D2F1-3B38970BBBE3}"/>
              </a:ext>
            </a:extLst>
          </p:cNvPr>
          <p:cNvSpPr/>
          <p:nvPr/>
        </p:nvSpPr>
        <p:spPr>
          <a:xfrm>
            <a:off x="6567139" y="4959084"/>
            <a:ext cx="818796" cy="6689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38D6D33-2F62-048B-50B0-B2534DBD299D}"/>
              </a:ext>
            </a:extLst>
          </p:cNvPr>
          <p:cNvSpPr/>
          <p:nvPr/>
        </p:nvSpPr>
        <p:spPr>
          <a:xfrm>
            <a:off x="6875210" y="4947920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6B76DFAC-FB3C-0078-24C1-FB71F663D14C}"/>
              </a:ext>
            </a:extLst>
          </p:cNvPr>
          <p:cNvSpPr/>
          <p:nvPr/>
        </p:nvSpPr>
        <p:spPr>
          <a:xfrm>
            <a:off x="4086534" y="2400521"/>
            <a:ext cx="342314" cy="30990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2E589C7-624E-1116-0116-FC053910EA5F}"/>
              </a:ext>
            </a:extLst>
          </p:cNvPr>
          <p:cNvSpPr/>
          <p:nvPr/>
        </p:nvSpPr>
        <p:spPr>
          <a:xfrm>
            <a:off x="3662207" y="2400520"/>
            <a:ext cx="342314" cy="30990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E79A40D-69B8-C63F-0D8E-1FAA225855F8}"/>
              </a:ext>
            </a:extLst>
          </p:cNvPr>
          <p:cNvSpPr/>
          <p:nvPr/>
        </p:nvSpPr>
        <p:spPr>
          <a:xfrm>
            <a:off x="3263671" y="2400519"/>
            <a:ext cx="342314" cy="30990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9B7AB13-FED6-4F4F-1676-3A25F25679BC}"/>
              </a:ext>
            </a:extLst>
          </p:cNvPr>
          <p:cNvSpPr/>
          <p:nvPr/>
        </p:nvSpPr>
        <p:spPr>
          <a:xfrm>
            <a:off x="11289315" y="847368"/>
            <a:ext cx="287590" cy="25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9ECFD-6639-018D-C6DB-3C8349388283}"/>
              </a:ext>
            </a:extLst>
          </p:cNvPr>
          <p:cNvSpPr/>
          <p:nvPr/>
        </p:nvSpPr>
        <p:spPr>
          <a:xfrm>
            <a:off x="11090499" y="507566"/>
            <a:ext cx="685222" cy="3413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1525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844116C-4E54-05E9-31F7-A4182093CB5C}"/>
              </a:ext>
            </a:extLst>
          </p:cNvPr>
          <p:cNvSpPr/>
          <p:nvPr/>
        </p:nvSpPr>
        <p:spPr>
          <a:xfrm>
            <a:off x="11065314" y="4628944"/>
            <a:ext cx="382679" cy="3578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519DF64-E3DE-A167-3C26-B5656903E54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0616806" y="4410315"/>
            <a:ext cx="504550" cy="27104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DE677CF6-FEDE-9073-06E2-A57E13CE6F1A}"/>
              </a:ext>
            </a:extLst>
          </p:cNvPr>
          <p:cNvSpPr/>
          <p:nvPr/>
        </p:nvSpPr>
        <p:spPr>
          <a:xfrm>
            <a:off x="10383520" y="4236720"/>
            <a:ext cx="382679" cy="35789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B17167-447F-B88C-85E7-363B292EB3E3}"/>
              </a:ext>
            </a:extLst>
          </p:cNvPr>
          <p:cNvSpPr/>
          <p:nvPr/>
        </p:nvSpPr>
        <p:spPr>
          <a:xfrm>
            <a:off x="10796982" y="4987915"/>
            <a:ext cx="685222" cy="3413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1526</a:t>
            </a:r>
          </a:p>
        </p:txBody>
      </p:sp>
    </p:spTree>
    <p:extLst>
      <p:ext uri="{BB962C8B-B14F-4D97-AF65-F5344CB8AC3E}">
        <p14:creationId xmlns:p14="http://schemas.microsoft.com/office/powerpoint/2010/main" val="279118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3D741-19D4-82F8-10A9-1D07AE97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1F1B47-BAE9-B0BF-27E7-3D5DC82C148D}"/>
              </a:ext>
            </a:extLst>
          </p:cNvPr>
          <p:cNvSpPr/>
          <p:nvPr/>
        </p:nvSpPr>
        <p:spPr>
          <a:xfrm>
            <a:off x="185980" y="175393"/>
            <a:ext cx="5798260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D) 1346-1378 : Règne de l’empereur et roi de Bohême, le Luxembourg Charles IV ; La Bulle d’or de 1356 codifie l’élection impériale</a:t>
            </a:r>
          </a:p>
        </p:txBody>
      </p:sp>
      <p:pic>
        <p:nvPicPr>
          <p:cNvPr id="4" name="Picture 2" descr="http://upload.wikimedia.org/wikipedia/commons/thumb/7/7f/AtHistEur1360.jpg/640px-AtHistEur1360.jpg">
            <a:extLst>
              <a:ext uri="{FF2B5EF4-FFF2-40B4-BE49-F238E27FC236}">
                <a16:creationId xmlns:a16="http://schemas.microsoft.com/office/drawing/2014/main" id="{B234B8E2-E3B9-288A-ADCE-E17C1163F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963"/>
            <a:ext cx="5975224" cy="65540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60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48930</TotalTime>
  <Words>3745</Words>
  <Application>Microsoft Office PowerPoint</Application>
  <PresentationFormat>Grand écran</PresentationFormat>
  <Paragraphs>789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 Université Populaire du Pays salonais Histoire médiévale de l’Europe  Mercredi 11 mars 2026 (4/4)  6ème période : 1273-1412 : Le XIVe siècle : Le Temps des malheurs  (1138-1236)1273-1301-1356-1370-1386-1406 En Europe centrale, le Saint-Empire, morcelé entre Luxembourg et Habsbourg, s’organise avec la Bulle d’or : naissance des sept grands électeurs : Bohême, Brandebourg, Bavière, Palatinat, Trèves, Mayence et Cologne Dans l’Empire, expansions simultanées de la Bohême des Luxembourg, de la Bavière des Wittelsbach et de l’Autriche des Habsbourg En Europe orientale, fin des dynasties originelles : Pologne des Piast et Hongrie-Croatie des Arpad Naissance de la Lituanie des Gédiminides Après l’union Hongrie-Pologne sous le règne de Louis d'Anjou, union Pologne-Lituanie avec Ladislas II Jagellon  et union Bohême-Hongrie avec le Luxembourg Sigismond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600 à nos jours Esquisse d’une histoire géopolitique universelle  Mercredi 5 Décembre 2018 (4/14)  1ère période : 600-751  376-751 Les Grandes Invasions et les royaumes barbares en Europe occidentale</dc:title>
  <dc:creator>Christophe JENTA</dc:creator>
  <cp:lastModifiedBy>Christophe JENTA</cp:lastModifiedBy>
  <cp:revision>428</cp:revision>
  <dcterms:created xsi:type="dcterms:W3CDTF">2020-10-30T13:56:54Z</dcterms:created>
  <dcterms:modified xsi:type="dcterms:W3CDTF">2026-03-10T11:19:20Z</dcterms:modified>
</cp:coreProperties>
</file>