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9"/>
  </p:notesMasterIdLst>
  <p:sldIdLst>
    <p:sldId id="7835" r:id="rId2"/>
    <p:sldId id="7837" r:id="rId3"/>
    <p:sldId id="7815" r:id="rId4"/>
    <p:sldId id="2475" r:id="rId5"/>
    <p:sldId id="7838" r:id="rId6"/>
    <p:sldId id="2427" r:id="rId7"/>
    <p:sldId id="7842" r:id="rId8"/>
    <p:sldId id="7816" r:id="rId9"/>
    <p:sldId id="2496" r:id="rId10"/>
    <p:sldId id="7840" r:id="rId11"/>
    <p:sldId id="7843" r:id="rId12"/>
    <p:sldId id="7861" r:id="rId13"/>
    <p:sldId id="7844" r:id="rId14"/>
    <p:sldId id="7862" r:id="rId15"/>
    <p:sldId id="4180" r:id="rId16"/>
    <p:sldId id="7870" r:id="rId17"/>
    <p:sldId id="7841" r:id="rId18"/>
    <p:sldId id="2463" r:id="rId19"/>
    <p:sldId id="7819" r:id="rId20"/>
    <p:sldId id="7818" r:id="rId21"/>
    <p:sldId id="7817" r:id="rId22"/>
    <p:sldId id="2476" r:id="rId23"/>
    <p:sldId id="2575" r:id="rId24"/>
    <p:sldId id="2443" r:id="rId25"/>
    <p:sldId id="7846" r:id="rId26"/>
    <p:sldId id="7820" r:id="rId27"/>
    <p:sldId id="2444" r:id="rId28"/>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99CC"/>
    <a:srgbClr val="548235"/>
    <a:srgbClr val="B08600"/>
    <a:srgbClr val="FF3399"/>
    <a:srgbClr val="A6CAEC"/>
    <a:srgbClr val="657D9D"/>
    <a:srgbClr val="4472C4"/>
    <a:srgbClr val="0070C0"/>
    <a:srgbClr val="7F7F7F"/>
    <a:srgbClr val="B4C7E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4FCC715-B212-4A98-ADB6-4ADDF0C826B0}" v="945" dt="2025-12-03T14:47:20.93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5000" autoAdjust="0"/>
    <p:restoredTop sz="94061" autoAdjust="0"/>
  </p:normalViewPr>
  <p:slideViewPr>
    <p:cSldViewPr snapToGrid="0">
      <p:cViewPr varScale="1">
        <p:scale>
          <a:sx n="63" d="100"/>
          <a:sy n="63" d="100"/>
        </p:scale>
        <p:origin x="804" y="56"/>
      </p:cViewPr>
      <p:guideLst/>
    </p:cSldViewPr>
  </p:slideViewPr>
  <p:notesTextViewPr>
    <p:cViewPr>
      <p:scale>
        <a:sx n="1" d="1"/>
        <a:sy n="1" d="1"/>
      </p:scale>
      <p:origin x="0" y="0"/>
    </p:cViewPr>
  </p:notesTextViewPr>
  <p:sorterViewPr>
    <p:cViewPr varScale="1">
      <p:scale>
        <a:sx n="100" d="100"/>
        <a:sy n="100" d="100"/>
      </p:scale>
      <p:origin x="0" y="-9904"/>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microsoft.com/office/2016/11/relationships/changesInfo" Target="changesInfos/changesInfo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35" Type="http://schemas.microsoft.com/office/2015/10/relationships/revisionInfo" Target="revisionInfo.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hristophe JENTA" userId="8d1209f4831e9c53" providerId="LiveId" clId="{904B13E8-5561-4C71-BC7C-B64964A84905}"/>
    <pc:docChg chg="undo redo custSel addSld delSld modSld sldOrd">
      <pc:chgData name="Christophe JENTA" userId="8d1209f4831e9c53" providerId="LiveId" clId="{904B13E8-5561-4C71-BC7C-B64964A84905}" dt="2025-12-03T15:07:10.647" v="31340" actId="47"/>
      <pc:docMkLst>
        <pc:docMk/>
      </pc:docMkLst>
      <pc:sldChg chg="del">
        <pc:chgData name="Christophe JENTA" userId="8d1209f4831e9c53" providerId="LiveId" clId="{904B13E8-5561-4C71-BC7C-B64964A84905}" dt="2025-12-03T15:06:51.717" v="31324" actId="47"/>
        <pc:sldMkLst>
          <pc:docMk/>
          <pc:sldMk cId="911476753" sldId="409"/>
        </pc:sldMkLst>
      </pc:sldChg>
      <pc:sldChg chg="del">
        <pc:chgData name="Christophe JENTA" userId="8d1209f4831e9c53" providerId="LiveId" clId="{904B13E8-5561-4C71-BC7C-B64964A84905}" dt="2025-12-03T15:06:53.812" v="31329" actId="47"/>
        <pc:sldMkLst>
          <pc:docMk/>
          <pc:sldMk cId="3015767482" sldId="2869"/>
        </pc:sldMkLst>
      </pc:sldChg>
      <pc:sldChg chg="del">
        <pc:chgData name="Christophe JENTA" userId="8d1209f4831e9c53" providerId="LiveId" clId="{904B13E8-5561-4C71-BC7C-B64964A84905}" dt="2025-12-03T15:06:52.609" v="31326" actId="47"/>
        <pc:sldMkLst>
          <pc:docMk/>
          <pc:sldMk cId="1240985220" sldId="2882"/>
        </pc:sldMkLst>
      </pc:sldChg>
      <pc:sldChg chg="del">
        <pc:chgData name="Christophe JENTA" userId="8d1209f4831e9c53" providerId="LiveId" clId="{904B13E8-5561-4C71-BC7C-B64964A84905}" dt="2025-12-03T15:06:57.003" v="31334" actId="47"/>
        <pc:sldMkLst>
          <pc:docMk/>
          <pc:sldMk cId="4105216048" sldId="3063"/>
        </pc:sldMkLst>
      </pc:sldChg>
      <pc:sldChg chg="del">
        <pc:chgData name="Christophe JENTA" userId="8d1209f4831e9c53" providerId="LiveId" clId="{904B13E8-5561-4C71-BC7C-B64964A84905}" dt="2025-12-03T15:06:03.494" v="31309" actId="47"/>
        <pc:sldMkLst>
          <pc:docMk/>
          <pc:sldMk cId="3764133128" sldId="3137"/>
        </pc:sldMkLst>
      </pc:sldChg>
      <pc:sldChg chg="modSp del mod">
        <pc:chgData name="Christophe JENTA" userId="8d1209f4831e9c53" providerId="LiveId" clId="{904B13E8-5561-4C71-BC7C-B64964A84905}" dt="2025-12-03T15:05:43.163" v="31302" actId="47"/>
        <pc:sldMkLst>
          <pc:docMk/>
          <pc:sldMk cId="4179441953" sldId="3369"/>
        </pc:sldMkLst>
      </pc:sldChg>
      <pc:sldChg chg="del">
        <pc:chgData name="Christophe JENTA" userId="8d1209f4831e9c53" providerId="LiveId" clId="{904B13E8-5561-4C71-BC7C-B64964A84905}" dt="2025-12-03T15:06:56.796" v="31333" actId="47"/>
        <pc:sldMkLst>
          <pc:docMk/>
          <pc:sldMk cId="2951749964" sldId="4162"/>
        </pc:sldMkLst>
      </pc:sldChg>
      <pc:sldChg chg="del">
        <pc:chgData name="Christophe JENTA" userId="8d1209f4831e9c53" providerId="LiveId" clId="{904B13E8-5561-4C71-BC7C-B64964A84905}" dt="2025-12-03T15:04:06.687" v="31256" actId="47"/>
        <pc:sldMkLst>
          <pc:docMk/>
          <pc:sldMk cId="686737328" sldId="7805"/>
        </pc:sldMkLst>
      </pc:sldChg>
      <pc:sldChg chg="del">
        <pc:chgData name="Christophe JENTA" userId="8d1209f4831e9c53" providerId="LiveId" clId="{904B13E8-5561-4C71-BC7C-B64964A84905}" dt="2025-12-03T15:04:06.687" v="31256" actId="47"/>
        <pc:sldMkLst>
          <pc:docMk/>
          <pc:sldMk cId="1394206617" sldId="7806"/>
        </pc:sldMkLst>
      </pc:sldChg>
      <pc:sldChg chg="del">
        <pc:chgData name="Christophe JENTA" userId="8d1209f4831e9c53" providerId="LiveId" clId="{904B13E8-5561-4C71-BC7C-B64964A84905}" dt="2025-12-03T15:04:06.687" v="31256" actId="47"/>
        <pc:sldMkLst>
          <pc:docMk/>
          <pc:sldMk cId="3236204155" sldId="7809"/>
        </pc:sldMkLst>
      </pc:sldChg>
      <pc:sldChg chg="del">
        <pc:chgData name="Christophe JENTA" userId="8d1209f4831e9c53" providerId="LiveId" clId="{904B13E8-5561-4C71-BC7C-B64964A84905}" dt="2025-12-03T15:04:06.687" v="31256" actId="47"/>
        <pc:sldMkLst>
          <pc:docMk/>
          <pc:sldMk cId="590211507" sldId="7810"/>
        </pc:sldMkLst>
      </pc:sldChg>
      <pc:sldChg chg="del">
        <pc:chgData name="Christophe JENTA" userId="8d1209f4831e9c53" providerId="LiveId" clId="{904B13E8-5561-4C71-BC7C-B64964A84905}" dt="2025-12-03T15:07:10.250" v="31339" actId="47"/>
        <pc:sldMkLst>
          <pc:docMk/>
          <pc:sldMk cId="110972449" sldId="7814"/>
        </pc:sldMkLst>
      </pc:sldChg>
      <pc:sldChg chg="del">
        <pc:chgData name="Christophe JENTA" userId="8d1209f4831e9c53" providerId="LiveId" clId="{904B13E8-5561-4C71-BC7C-B64964A84905}" dt="2025-12-03T15:07:10.647" v="31340" actId="47"/>
        <pc:sldMkLst>
          <pc:docMk/>
          <pc:sldMk cId="2978493815" sldId="7824"/>
        </pc:sldMkLst>
      </pc:sldChg>
      <pc:sldChg chg="del">
        <pc:chgData name="Christophe JENTA" userId="8d1209f4831e9c53" providerId="LiveId" clId="{904B13E8-5561-4C71-BC7C-B64964A84905}" dt="2025-12-03T15:07:09.375" v="31337" actId="47"/>
        <pc:sldMkLst>
          <pc:docMk/>
          <pc:sldMk cId="3480119351" sldId="7825"/>
        </pc:sldMkLst>
      </pc:sldChg>
      <pc:sldChg chg="del">
        <pc:chgData name="Christophe JENTA" userId="8d1209f4831e9c53" providerId="LiveId" clId="{904B13E8-5561-4C71-BC7C-B64964A84905}" dt="2025-12-03T15:06:56.646" v="31332" actId="47"/>
        <pc:sldMkLst>
          <pc:docMk/>
          <pc:sldMk cId="730585436" sldId="7826"/>
        </pc:sldMkLst>
      </pc:sldChg>
      <pc:sldChg chg="del">
        <pc:chgData name="Christophe JENTA" userId="8d1209f4831e9c53" providerId="LiveId" clId="{904B13E8-5561-4C71-BC7C-B64964A84905}" dt="2025-12-03T15:06:54.637" v="31331" actId="47"/>
        <pc:sldMkLst>
          <pc:docMk/>
          <pc:sldMk cId="1501147660" sldId="7827"/>
        </pc:sldMkLst>
      </pc:sldChg>
      <pc:sldChg chg="del">
        <pc:chgData name="Christophe JENTA" userId="8d1209f4831e9c53" providerId="LiveId" clId="{904B13E8-5561-4C71-BC7C-B64964A84905}" dt="2025-12-03T15:06:53.416" v="31328" actId="47"/>
        <pc:sldMkLst>
          <pc:docMk/>
          <pc:sldMk cId="2882574472" sldId="7828"/>
        </pc:sldMkLst>
      </pc:sldChg>
      <pc:sldChg chg="del">
        <pc:chgData name="Christophe JENTA" userId="8d1209f4831e9c53" providerId="LiveId" clId="{904B13E8-5561-4C71-BC7C-B64964A84905}" dt="2025-12-03T15:06:39.386" v="31322" actId="47"/>
        <pc:sldMkLst>
          <pc:docMk/>
          <pc:sldMk cId="328440793" sldId="7829"/>
        </pc:sldMkLst>
      </pc:sldChg>
      <pc:sldChg chg="del">
        <pc:chgData name="Christophe JENTA" userId="8d1209f4831e9c53" providerId="LiveId" clId="{904B13E8-5561-4C71-BC7C-B64964A84905}" dt="2025-12-03T15:04:06.687" v="31256" actId="47"/>
        <pc:sldMkLst>
          <pc:docMk/>
          <pc:sldMk cId="2896094344" sldId="7833"/>
        </pc:sldMkLst>
      </pc:sldChg>
      <pc:sldChg chg="del">
        <pc:chgData name="Christophe JENTA" userId="8d1209f4831e9c53" providerId="LiveId" clId="{904B13E8-5561-4C71-BC7C-B64964A84905}" dt="2025-12-03T15:04:06.687" v="31256" actId="47"/>
        <pc:sldMkLst>
          <pc:docMk/>
          <pc:sldMk cId="74907490" sldId="7834"/>
        </pc:sldMkLst>
      </pc:sldChg>
      <pc:sldChg chg="del">
        <pc:chgData name="Christophe JENTA" userId="8d1209f4831e9c53" providerId="LiveId" clId="{904B13E8-5561-4C71-BC7C-B64964A84905}" dt="2025-12-03T15:04:06.687" v="31256" actId="47"/>
        <pc:sldMkLst>
          <pc:docMk/>
          <pc:sldMk cId="1259513946" sldId="7836"/>
        </pc:sldMkLst>
      </pc:sldChg>
      <pc:sldChg chg="del">
        <pc:chgData name="Christophe JENTA" userId="8d1209f4831e9c53" providerId="LiveId" clId="{904B13E8-5561-4C71-BC7C-B64964A84905}" dt="2025-12-03T15:04:06.687" v="31256" actId="47"/>
        <pc:sldMkLst>
          <pc:docMk/>
          <pc:sldMk cId="2837572792" sldId="7845"/>
        </pc:sldMkLst>
      </pc:sldChg>
      <pc:sldChg chg="del">
        <pc:chgData name="Christophe JENTA" userId="8d1209f4831e9c53" providerId="LiveId" clId="{904B13E8-5561-4C71-BC7C-B64964A84905}" dt="2025-12-03T15:04:06.687" v="31256" actId="47"/>
        <pc:sldMkLst>
          <pc:docMk/>
          <pc:sldMk cId="3204020922" sldId="7866"/>
        </pc:sldMkLst>
      </pc:sldChg>
      <pc:sldChg chg="del">
        <pc:chgData name="Christophe JENTA" userId="8d1209f4831e9c53" providerId="LiveId" clId="{904B13E8-5561-4C71-BC7C-B64964A84905}" dt="2025-12-03T15:07:09.873" v="31338" actId="47"/>
        <pc:sldMkLst>
          <pc:docMk/>
          <pc:sldMk cId="225607618" sldId="7873"/>
        </pc:sldMkLst>
      </pc:sldChg>
      <pc:sldChg chg="del">
        <pc:chgData name="Christophe JENTA" userId="8d1209f4831e9c53" providerId="LiveId" clId="{904B13E8-5561-4C71-BC7C-B64964A84905}" dt="2025-12-03T15:06:54.174" v="31330" actId="47"/>
        <pc:sldMkLst>
          <pc:docMk/>
          <pc:sldMk cId="1534052463" sldId="7874"/>
        </pc:sldMkLst>
      </pc:sldChg>
      <pc:sldChg chg="del">
        <pc:chgData name="Christophe JENTA" userId="8d1209f4831e9c53" providerId="LiveId" clId="{904B13E8-5561-4C71-BC7C-B64964A84905}" dt="2025-12-03T15:06:52.938" v="31327" actId="47"/>
        <pc:sldMkLst>
          <pc:docMk/>
          <pc:sldMk cId="4194044858" sldId="7875"/>
        </pc:sldMkLst>
      </pc:sldChg>
      <pc:sldChg chg="del">
        <pc:chgData name="Christophe JENTA" userId="8d1209f4831e9c53" providerId="LiveId" clId="{904B13E8-5561-4C71-BC7C-B64964A84905}" dt="2025-12-03T15:06:03.878" v="31310" actId="47"/>
        <pc:sldMkLst>
          <pc:docMk/>
          <pc:sldMk cId="1547260067" sldId="7890"/>
        </pc:sldMkLst>
      </pc:sldChg>
      <pc:sldChg chg="del">
        <pc:chgData name="Christophe JENTA" userId="8d1209f4831e9c53" providerId="LiveId" clId="{904B13E8-5561-4C71-BC7C-B64964A84905}" dt="2025-12-03T15:06:03.192" v="31308" actId="47"/>
        <pc:sldMkLst>
          <pc:docMk/>
          <pc:sldMk cId="3132356343" sldId="7892"/>
        </pc:sldMkLst>
      </pc:sldChg>
      <pc:sldChg chg="del">
        <pc:chgData name="Christophe JENTA" userId="8d1209f4831e9c53" providerId="LiveId" clId="{904B13E8-5561-4C71-BC7C-B64964A84905}" dt="2025-12-03T15:06:18.715" v="31311" actId="47"/>
        <pc:sldMkLst>
          <pc:docMk/>
          <pc:sldMk cId="3551205508" sldId="7918"/>
        </pc:sldMkLst>
      </pc:sldChg>
      <pc:sldChg chg="del">
        <pc:chgData name="Christophe JENTA" userId="8d1209f4831e9c53" providerId="LiveId" clId="{904B13E8-5561-4C71-BC7C-B64964A84905}" dt="2025-12-03T15:06:01.267" v="31305" actId="47"/>
        <pc:sldMkLst>
          <pc:docMk/>
          <pc:sldMk cId="2281372048" sldId="7920"/>
        </pc:sldMkLst>
      </pc:sldChg>
      <pc:sldChg chg="del">
        <pc:chgData name="Christophe JENTA" userId="8d1209f4831e9c53" providerId="LiveId" clId="{904B13E8-5561-4C71-BC7C-B64964A84905}" dt="2025-12-03T15:07:08.669" v="31335" actId="47"/>
        <pc:sldMkLst>
          <pc:docMk/>
          <pc:sldMk cId="3026453490" sldId="7922"/>
        </pc:sldMkLst>
      </pc:sldChg>
      <pc:sldChg chg="del">
        <pc:chgData name="Christophe JENTA" userId="8d1209f4831e9c53" providerId="LiveId" clId="{904B13E8-5561-4C71-BC7C-B64964A84905}" dt="2025-12-03T15:06:51.386" v="31323" actId="47"/>
        <pc:sldMkLst>
          <pc:docMk/>
          <pc:sldMk cId="3280450244" sldId="7926"/>
        </pc:sldMkLst>
      </pc:sldChg>
      <pc:sldChg chg="del">
        <pc:chgData name="Christophe JENTA" userId="8d1209f4831e9c53" providerId="LiveId" clId="{904B13E8-5561-4C71-BC7C-B64964A84905}" dt="2025-12-03T15:06:37.587" v="31318" actId="47"/>
        <pc:sldMkLst>
          <pc:docMk/>
          <pc:sldMk cId="3629792487" sldId="7927"/>
        </pc:sldMkLst>
      </pc:sldChg>
      <pc:sldChg chg="del">
        <pc:chgData name="Christophe JENTA" userId="8d1209f4831e9c53" providerId="LiveId" clId="{904B13E8-5561-4C71-BC7C-B64964A84905}" dt="2025-12-03T15:06:37.330" v="31317" actId="47"/>
        <pc:sldMkLst>
          <pc:docMk/>
          <pc:sldMk cId="977026639" sldId="7928"/>
        </pc:sldMkLst>
      </pc:sldChg>
      <pc:sldChg chg="del">
        <pc:chgData name="Christophe JENTA" userId="8d1209f4831e9c53" providerId="LiveId" clId="{904B13E8-5561-4C71-BC7C-B64964A84905}" dt="2025-12-03T15:06:20.376" v="31316" actId="47"/>
        <pc:sldMkLst>
          <pc:docMk/>
          <pc:sldMk cId="4181605156" sldId="7929"/>
        </pc:sldMkLst>
      </pc:sldChg>
      <pc:sldChg chg="del">
        <pc:chgData name="Christophe JENTA" userId="8d1209f4831e9c53" providerId="LiveId" clId="{904B13E8-5561-4C71-BC7C-B64964A84905}" dt="2025-12-03T15:06:19.348" v="31313" actId="47"/>
        <pc:sldMkLst>
          <pc:docMk/>
          <pc:sldMk cId="100168481" sldId="7930"/>
        </pc:sldMkLst>
      </pc:sldChg>
      <pc:sldChg chg="del">
        <pc:chgData name="Christophe JENTA" userId="8d1209f4831e9c53" providerId="LiveId" clId="{904B13E8-5561-4C71-BC7C-B64964A84905}" dt="2025-12-03T15:06:19.010" v="31312" actId="47"/>
        <pc:sldMkLst>
          <pc:docMk/>
          <pc:sldMk cId="205343735" sldId="7931"/>
        </pc:sldMkLst>
      </pc:sldChg>
      <pc:sldChg chg="del">
        <pc:chgData name="Christophe JENTA" userId="8d1209f4831e9c53" providerId="LiveId" clId="{904B13E8-5561-4C71-BC7C-B64964A84905}" dt="2025-12-03T15:06:01.983" v="31307" actId="47"/>
        <pc:sldMkLst>
          <pc:docMk/>
          <pc:sldMk cId="751452927" sldId="7932"/>
        </pc:sldMkLst>
      </pc:sldChg>
      <pc:sldChg chg="del">
        <pc:chgData name="Christophe JENTA" userId="8d1209f4831e9c53" providerId="LiveId" clId="{904B13E8-5561-4C71-BC7C-B64964A84905}" dt="2025-12-03T15:07:08.996" v="31336" actId="47"/>
        <pc:sldMkLst>
          <pc:docMk/>
          <pc:sldMk cId="1497787548" sldId="7936"/>
        </pc:sldMkLst>
      </pc:sldChg>
      <pc:sldChg chg="del">
        <pc:chgData name="Christophe JENTA" userId="8d1209f4831e9c53" providerId="LiveId" clId="{904B13E8-5561-4C71-BC7C-B64964A84905}" dt="2025-12-03T15:06:52.252" v="31325" actId="47"/>
        <pc:sldMkLst>
          <pc:docMk/>
          <pc:sldMk cId="525346138" sldId="7937"/>
        </pc:sldMkLst>
      </pc:sldChg>
      <pc:sldChg chg="del">
        <pc:chgData name="Christophe JENTA" userId="8d1209f4831e9c53" providerId="LiveId" clId="{904B13E8-5561-4C71-BC7C-B64964A84905}" dt="2025-12-03T15:06:38.025" v="31319" actId="47"/>
        <pc:sldMkLst>
          <pc:docMk/>
          <pc:sldMk cId="3541608200" sldId="7938"/>
        </pc:sldMkLst>
      </pc:sldChg>
      <pc:sldChg chg="del">
        <pc:chgData name="Christophe JENTA" userId="8d1209f4831e9c53" providerId="LiveId" clId="{904B13E8-5561-4C71-BC7C-B64964A84905}" dt="2025-12-03T15:06:38.824" v="31321" actId="47"/>
        <pc:sldMkLst>
          <pc:docMk/>
          <pc:sldMk cId="687105597" sldId="7939"/>
        </pc:sldMkLst>
      </pc:sldChg>
      <pc:sldChg chg="del">
        <pc:chgData name="Christophe JENTA" userId="8d1209f4831e9c53" providerId="LiveId" clId="{904B13E8-5561-4C71-BC7C-B64964A84905}" dt="2025-12-03T15:06:38.467" v="31320" actId="47"/>
        <pc:sldMkLst>
          <pc:docMk/>
          <pc:sldMk cId="3593186990" sldId="7940"/>
        </pc:sldMkLst>
      </pc:sldChg>
      <pc:sldChg chg="del">
        <pc:chgData name="Christophe JENTA" userId="8d1209f4831e9c53" providerId="LiveId" clId="{904B13E8-5561-4C71-BC7C-B64964A84905}" dt="2025-12-03T15:06:20.093" v="31315" actId="47"/>
        <pc:sldMkLst>
          <pc:docMk/>
          <pc:sldMk cId="23782428" sldId="7941"/>
        </pc:sldMkLst>
      </pc:sldChg>
      <pc:sldChg chg="del">
        <pc:chgData name="Christophe JENTA" userId="8d1209f4831e9c53" providerId="LiveId" clId="{904B13E8-5561-4C71-BC7C-B64964A84905}" dt="2025-12-03T15:06:01.605" v="31306" actId="47"/>
        <pc:sldMkLst>
          <pc:docMk/>
          <pc:sldMk cId="2377262967" sldId="7942"/>
        </pc:sldMkLst>
      </pc:sldChg>
      <pc:sldChg chg="del">
        <pc:chgData name="Christophe JENTA" userId="8d1209f4831e9c53" providerId="LiveId" clId="{904B13E8-5561-4C71-BC7C-B64964A84905}" dt="2025-12-03T15:06:19.799" v="31314" actId="47"/>
        <pc:sldMkLst>
          <pc:docMk/>
          <pc:sldMk cId="4130912946" sldId="7943"/>
        </pc:sldMkLst>
      </pc:sldChg>
      <pc:sldChg chg="del">
        <pc:chgData name="Christophe JENTA" userId="8d1209f4831e9c53" providerId="LiveId" clId="{904B13E8-5561-4C71-BC7C-B64964A84905}" dt="2025-12-03T15:06:00.911" v="31304" actId="47"/>
        <pc:sldMkLst>
          <pc:docMk/>
          <pc:sldMk cId="2158444332" sldId="7944"/>
        </pc:sldMkLst>
      </pc:sldChg>
      <pc:sldChg chg="del">
        <pc:chgData name="Christophe JENTA" userId="8d1209f4831e9c53" providerId="LiveId" clId="{904B13E8-5561-4C71-BC7C-B64964A84905}" dt="2025-12-03T15:04:06.687" v="31256" actId="47"/>
        <pc:sldMkLst>
          <pc:docMk/>
          <pc:sldMk cId="3867333364" sldId="8119"/>
        </pc:sldMkLst>
      </pc:sldChg>
      <pc:sldChg chg="del">
        <pc:chgData name="Christophe JENTA" userId="8d1209f4831e9c53" providerId="LiveId" clId="{904B13E8-5561-4C71-BC7C-B64964A84905}" dt="2025-12-03T15:04:06.687" v="31256" actId="47"/>
        <pc:sldMkLst>
          <pc:docMk/>
          <pc:sldMk cId="3908592480" sldId="8120"/>
        </pc:sldMkLst>
      </pc:sldChg>
      <pc:sldChg chg="delSp modSp add del mod">
        <pc:chgData name="Christophe JENTA" userId="8d1209f4831e9c53" providerId="LiveId" clId="{904B13E8-5561-4C71-BC7C-B64964A84905}" dt="2025-12-03T15:05:42.704" v="31301" actId="47"/>
        <pc:sldMkLst>
          <pc:docMk/>
          <pc:sldMk cId="3066816459" sldId="8150"/>
        </pc:sldMkLst>
        <pc:spChg chg="mod">
          <ac:chgData name="Christophe JENTA" userId="8d1209f4831e9c53" providerId="LiveId" clId="{904B13E8-5561-4C71-BC7C-B64964A84905}" dt="2025-12-03T07:08:16.834" v="27350" actId="20577"/>
          <ac:spMkLst>
            <pc:docMk/>
            <pc:sldMk cId="3066816459" sldId="8150"/>
            <ac:spMk id="4" creationId="{5261BE25-5334-99CE-230F-7B6CAED9DBD3}"/>
          </ac:spMkLst>
        </pc:spChg>
        <pc:spChg chg="mod">
          <ac:chgData name="Christophe JENTA" userId="8d1209f4831e9c53" providerId="LiveId" clId="{904B13E8-5561-4C71-BC7C-B64964A84905}" dt="2025-12-02T07:56:00.288" v="22722" actId="207"/>
          <ac:spMkLst>
            <pc:docMk/>
            <pc:sldMk cId="3066816459" sldId="8150"/>
            <ac:spMk id="68" creationId="{09F6C149-F786-93F5-7F8E-1C92DA94D342}"/>
          </ac:spMkLst>
        </pc:spChg>
        <pc:spChg chg="mod">
          <ac:chgData name="Christophe JENTA" userId="8d1209f4831e9c53" providerId="LiveId" clId="{904B13E8-5561-4C71-BC7C-B64964A84905}" dt="2025-12-02T07:56:02.649" v="22723" actId="207"/>
          <ac:spMkLst>
            <pc:docMk/>
            <pc:sldMk cId="3066816459" sldId="8150"/>
            <ac:spMk id="69" creationId="{33A03AA6-CF25-9342-4337-10D27323F6D0}"/>
          </ac:spMkLst>
        </pc:spChg>
        <pc:spChg chg="del">
          <ac:chgData name="Christophe JENTA" userId="8d1209f4831e9c53" providerId="LiveId" clId="{904B13E8-5561-4C71-BC7C-B64964A84905}" dt="2025-12-02T07:55:40.298" v="22718" actId="478"/>
          <ac:spMkLst>
            <pc:docMk/>
            <pc:sldMk cId="3066816459" sldId="8150"/>
            <ac:spMk id="70" creationId="{8B8A6D77-A0D0-D7D4-530B-3762D534EE49}"/>
          </ac:spMkLst>
        </pc:spChg>
        <pc:spChg chg="del">
          <ac:chgData name="Christophe JENTA" userId="8d1209f4831e9c53" providerId="LiveId" clId="{904B13E8-5561-4C71-BC7C-B64964A84905}" dt="2025-12-02T07:55:40.298" v="22718" actId="478"/>
          <ac:spMkLst>
            <pc:docMk/>
            <pc:sldMk cId="3066816459" sldId="8150"/>
            <ac:spMk id="115" creationId="{9D0FBC9A-09EC-C889-EAD9-0AA7C6AF369F}"/>
          </ac:spMkLst>
        </pc:spChg>
        <pc:spChg chg="del">
          <ac:chgData name="Christophe JENTA" userId="8d1209f4831e9c53" providerId="LiveId" clId="{904B13E8-5561-4C71-BC7C-B64964A84905}" dt="2025-12-02T07:55:48.542" v="22721" actId="478"/>
          <ac:spMkLst>
            <pc:docMk/>
            <pc:sldMk cId="3066816459" sldId="8150"/>
            <ac:spMk id="116" creationId="{53CB0491-C230-F21E-0674-DD7C81D386E0}"/>
          </ac:spMkLst>
        </pc:spChg>
        <pc:spChg chg="del">
          <ac:chgData name="Christophe JENTA" userId="8d1209f4831e9c53" providerId="LiveId" clId="{904B13E8-5561-4C71-BC7C-B64964A84905}" dt="2025-12-02T07:55:40.298" v="22718" actId="478"/>
          <ac:spMkLst>
            <pc:docMk/>
            <pc:sldMk cId="3066816459" sldId="8150"/>
            <ac:spMk id="123" creationId="{AD969F20-F22A-49B7-4C8B-C3EEB66E9A09}"/>
          </ac:spMkLst>
        </pc:spChg>
        <pc:spChg chg="del">
          <ac:chgData name="Christophe JENTA" userId="8d1209f4831e9c53" providerId="LiveId" clId="{904B13E8-5561-4C71-BC7C-B64964A84905}" dt="2025-12-02T07:55:43.487" v="22719" actId="478"/>
          <ac:spMkLst>
            <pc:docMk/>
            <pc:sldMk cId="3066816459" sldId="8150"/>
            <ac:spMk id="124" creationId="{B2A28CA1-4E7C-3297-3B4D-3332F1004C02}"/>
          </ac:spMkLst>
        </pc:spChg>
        <pc:spChg chg="del">
          <ac:chgData name="Christophe JENTA" userId="8d1209f4831e9c53" providerId="LiveId" clId="{904B13E8-5561-4C71-BC7C-B64964A84905}" dt="2025-12-02T07:55:43.487" v="22719" actId="478"/>
          <ac:spMkLst>
            <pc:docMk/>
            <pc:sldMk cId="3066816459" sldId="8150"/>
            <ac:spMk id="125" creationId="{FEF612A7-89DD-C349-7428-AE29BD261B0F}"/>
          </ac:spMkLst>
        </pc:spChg>
        <pc:spChg chg="del">
          <ac:chgData name="Christophe JENTA" userId="8d1209f4831e9c53" providerId="LiveId" clId="{904B13E8-5561-4C71-BC7C-B64964A84905}" dt="2025-12-02T07:55:40.298" v="22718" actId="478"/>
          <ac:spMkLst>
            <pc:docMk/>
            <pc:sldMk cId="3066816459" sldId="8150"/>
            <ac:spMk id="127" creationId="{B52886AD-2B08-3BAD-4173-19BBC0F439EC}"/>
          </ac:spMkLst>
        </pc:spChg>
        <pc:spChg chg="del">
          <ac:chgData name="Christophe JENTA" userId="8d1209f4831e9c53" providerId="LiveId" clId="{904B13E8-5561-4C71-BC7C-B64964A84905}" dt="2025-12-02T07:55:40.298" v="22718" actId="478"/>
          <ac:spMkLst>
            <pc:docMk/>
            <pc:sldMk cId="3066816459" sldId="8150"/>
            <ac:spMk id="131" creationId="{12719B87-03F0-8007-DF5D-44A349B1AEC9}"/>
          </ac:spMkLst>
        </pc:spChg>
        <pc:cxnChg chg="del">
          <ac:chgData name="Christophe JENTA" userId="8d1209f4831e9c53" providerId="LiveId" clId="{904B13E8-5561-4C71-BC7C-B64964A84905}" dt="2025-12-02T07:55:46.483" v="22720" actId="478"/>
          <ac:cxnSpMkLst>
            <pc:docMk/>
            <pc:sldMk cId="3066816459" sldId="8150"/>
            <ac:cxnSpMk id="3" creationId="{33AC6B61-84D8-7452-0553-179FD59F1EBA}"/>
          </ac:cxnSpMkLst>
        </pc:cxnChg>
        <pc:cxnChg chg="del">
          <ac:chgData name="Christophe JENTA" userId="8d1209f4831e9c53" providerId="LiveId" clId="{904B13E8-5561-4C71-BC7C-B64964A84905}" dt="2025-12-02T07:55:40.298" v="22718" actId="478"/>
          <ac:cxnSpMkLst>
            <pc:docMk/>
            <pc:sldMk cId="3066816459" sldId="8150"/>
            <ac:cxnSpMk id="9" creationId="{8AF7B7A7-A19B-AF3B-5A23-DCD9D4AA7F3F}"/>
          </ac:cxnSpMkLst>
        </pc:cxnChg>
        <pc:cxnChg chg="del">
          <ac:chgData name="Christophe JENTA" userId="8d1209f4831e9c53" providerId="LiveId" clId="{904B13E8-5561-4C71-BC7C-B64964A84905}" dt="2025-12-02T07:55:40.298" v="22718" actId="478"/>
          <ac:cxnSpMkLst>
            <pc:docMk/>
            <pc:sldMk cId="3066816459" sldId="8150"/>
            <ac:cxnSpMk id="117" creationId="{7EB7ACD5-1AAF-21EB-9D77-198D4FFD31FF}"/>
          </ac:cxnSpMkLst>
        </pc:cxnChg>
        <pc:cxnChg chg="del">
          <ac:chgData name="Christophe JENTA" userId="8d1209f4831e9c53" providerId="LiveId" clId="{904B13E8-5561-4C71-BC7C-B64964A84905}" dt="2025-12-02T07:55:40.298" v="22718" actId="478"/>
          <ac:cxnSpMkLst>
            <pc:docMk/>
            <pc:sldMk cId="3066816459" sldId="8150"/>
            <ac:cxnSpMk id="118" creationId="{ADD50B5F-0BAA-4A6A-A437-F70CD73CA9BD}"/>
          </ac:cxnSpMkLst>
        </pc:cxnChg>
        <pc:cxnChg chg="del">
          <ac:chgData name="Christophe JENTA" userId="8d1209f4831e9c53" providerId="LiveId" clId="{904B13E8-5561-4C71-BC7C-B64964A84905}" dt="2025-12-02T07:55:40.298" v="22718" actId="478"/>
          <ac:cxnSpMkLst>
            <pc:docMk/>
            <pc:sldMk cId="3066816459" sldId="8150"/>
            <ac:cxnSpMk id="128" creationId="{3A02E949-540E-5252-A395-1FC970982555}"/>
          </ac:cxnSpMkLst>
        </pc:cxnChg>
        <pc:cxnChg chg="del mod">
          <ac:chgData name="Christophe JENTA" userId="8d1209f4831e9c53" providerId="LiveId" clId="{904B13E8-5561-4C71-BC7C-B64964A84905}" dt="2025-12-02T07:55:40.298" v="22718" actId="478"/>
          <ac:cxnSpMkLst>
            <pc:docMk/>
            <pc:sldMk cId="3066816459" sldId="8150"/>
            <ac:cxnSpMk id="132" creationId="{5F1C932F-DC77-1AE5-DEAD-D48741E385ED}"/>
          </ac:cxnSpMkLst>
        </pc:cxnChg>
      </pc:sldChg>
      <pc:sldChg chg="modSp add del mod">
        <pc:chgData name="Christophe JENTA" userId="8d1209f4831e9c53" providerId="LiveId" clId="{904B13E8-5561-4C71-BC7C-B64964A84905}" dt="2025-12-03T15:05:43.735" v="31303" actId="47"/>
        <pc:sldMkLst>
          <pc:docMk/>
          <pc:sldMk cId="1930063102" sldId="8162"/>
        </pc:sldMkLst>
      </pc:sldChg>
      <pc:sldChg chg="addSp delSp modSp add del mod">
        <pc:chgData name="Christophe JENTA" userId="8d1209f4831e9c53" providerId="LiveId" clId="{904B13E8-5561-4C71-BC7C-B64964A84905}" dt="2025-12-03T15:05:22.281" v="31292" actId="47"/>
        <pc:sldMkLst>
          <pc:docMk/>
          <pc:sldMk cId="2329936530" sldId="8170"/>
        </pc:sldMkLst>
        <pc:spChg chg="mod">
          <ac:chgData name="Christophe JENTA" userId="8d1209f4831e9c53" providerId="LiveId" clId="{904B13E8-5561-4C71-BC7C-B64964A84905}" dt="2025-12-03T09:04:54.064" v="28450" actId="20577"/>
          <ac:spMkLst>
            <pc:docMk/>
            <pc:sldMk cId="2329936530" sldId="8170"/>
            <ac:spMk id="5" creationId="{FEF84AB8-6EC3-4F32-B8A5-2E2137CA6833}"/>
          </ac:spMkLst>
        </pc:spChg>
        <pc:spChg chg="mod">
          <ac:chgData name="Christophe JENTA" userId="8d1209f4831e9c53" providerId="LiveId" clId="{904B13E8-5561-4C71-BC7C-B64964A84905}" dt="2025-12-03T08:15:55.984" v="27894" actId="20577"/>
          <ac:spMkLst>
            <pc:docMk/>
            <pc:sldMk cId="2329936530" sldId="8170"/>
            <ac:spMk id="12" creationId="{9C71CD2C-73CC-69A7-F640-4BFC09B39E7A}"/>
          </ac:spMkLst>
        </pc:spChg>
        <pc:spChg chg="mod">
          <ac:chgData name="Christophe JENTA" userId="8d1209f4831e9c53" providerId="LiveId" clId="{904B13E8-5561-4C71-BC7C-B64964A84905}" dt="2025-12-03T08:07:03.008" v="27889" actId="113"/>
          <ac:spMkLst>
            <pc:docMk/>
            <pc:sldMk cId="2329936530" sldId="8170"/>
            <ac:spMk id="15" creationId="{E31F32E0-86E9-11C4-1D86-516B173D42FD}"/>
          </ac:spMkLst>
        </pc:spChg>
        <pc:spChg chg="mod">
          <ac:chgData name="Christophe JENTA" userId="8d1209f4831e9c53" providerId="LiveId" clId="{904B13E8-5561-4C71-BC7C-B64964A84905}" dt="2025-12-02T09:09:26.845" v="23480" actId="20577"/>
          <ac:spMkLst>
            <pc:docMk/>
            <pc:sldMk cId="2329936530" sldId="8170"/>
            <ac:spMk id="17" creationId="{6842000F-6256-F065-806E-5D9B08817837}"/>
          </ac:spMkLst>
        </pc:spChg>
        <pc:spChg chg="add mod">
          <ac:chgData name="Christophe JENTA" userId="8d1209f4831e9c53" providerId="LiveId" clId="{904B13E8-5561-4C71-BC7C-B64964A84905}" dt="2025-12-02T09:37:22.679" v="23827"/>
          <ac:spMkLst>
            <pc:docMk/>
            <pc:sldMk cId="2329936530" sldId="8170"/>
            <ac:spMk id="19" creationId="{875536E7-1BCD-1369-309B-1DDA1C4454D1}"/>
          </ac:spMkLst>
        </pc:spChg>
        <pc:spChg chg="add mod">
          <ac:chgData name="Christophe JENTA" userId="8d1209f4831e9c53" providerId="LiveId" clId="{904B13E8-5561-4C71-BC7C-B64964A84905}" dt="2025-12-02T09:37:22.679" v="23827"/>
          <ac:spMkLst>
            <pc:docMk/>
            <pc:sldMk cId="2329936530" sldId="8170"/>
            <ac:spMk id="22" creationId="{C32E8FB7-DBA4-ADA5-7EC0-9CA79556DC69}"/>
          </ac:spMkLst>
        </pc:spChg>
        <pc:spChg chg="mod">
          <ac:chgData name="Christophe JENTA" userId="8d1209f4831e9c53" providerId="LiveId" clId="{904B13E8-5561-4C71-BC7C-B64964A84905}" dt="2025-12-03T08:07:26.367" v="27890" actId="113"/>
          <ac:spMkLst>
            <pc:docMk/>
            <pc:sldMk cId="2329936530" sldId="8170"/>
            <ac:spMk id="25" creationId="{CC422B7E-6390-260F-87F1-6213180E0EC6}"/>
          </ac:spMkLst>
        </pc:spChg>
        <pc:spChg chg="add mod">
          <ac:chgData name="Christophe JENTA" userId="8d1209f4831e9c53" providerId="LiveId" clId="{904B13E8-5561-4C71-BC7C-B64964A84905}" dt="2025-12-02T09:37:22.679" v="23827"/>
          <ac:spMkLst>
            <pc:docMk/>
            <pc:sldMk cId="2329936530" sldId="8170"/>
            <ac:spMk id="26" creationId="{F3863A41-AF54-6D34-E094-384FFDD50772}"/>
          </ac:spMkLst>
        </pc:spChg>
        <pc:spChg chg="add mod">
          <ac:chgData name="Christophe JENTA" userId="8d1209f4831e9c53" providerId="LiveId" clId="{904B13E8-5561-4C71-BC7C-B64964A84905}" dt="2025-12-03T09:32:07.931" v="28810" actId="207"/>
          <ac:spMkLst>
            <pc:docMk/>
            <pc:sldMk cId="2329936530" sldId="8170"/>
            <ac:spMk id="27" creationId="{0B79B093-925B-D530-3813-C728B2D2697E}"/>
          </ac:spMkLst>
        </pc:spChg>
        <pc:spChg chg="add mod">
          <ac:chgData name="Christophe JENTA" userId="8d1209f4831e9c53" providerId="LiveId" clId="{904B13E8-5561-4C71-BC7C-B64964A84905}" dt="2025-12-03T09:33:19.784" v="28823" actId="1076"/>
          <ac:spMkLst>
            <pc:docMk/>
            <pc:sldMk cId="2329936530" sldId="8170"/>
            <ac:spMk id="29" creationId="{18004A02-9A10-0DB9-8A04-939E959BB257}"/>
          </ac:spMkLst>
        </pc:spChg>
        <pc:spChg chg="add del mod">
          <ac:chgData name="Christophe JENTA" userId="8d1209f4831e9c53" providerId="LiveId" clId="{904B13E8-5561-4C71-BC7C-B64964A84905}" dt="2025-12-02T09:37:21.165" v="23826" actId="478"/>
          <ac:spMkLst>
            <pc:docMk/>
            <pc:sldMk cId="2329936530" sldId="8170"/>
            <ac:spMk id="30" creationId="{6D921D8C-EBCF-AACF-67F3-AF895D6E76C5}"/>
          </ac:spMkLst>
        </pc:spChg>
        <pc:spChg chg="add del mod">
          <ac:chgData name="Christophe JENTA" userId="8d1209f4831e9c53" providerId="LiveId" clId="{904B13E8-5561-4C71-BC7C-B64964A84905}" dt="2025-12-03T09:34:50.022" v="28836" actId="478"/>
          <ac:spMkLst>
            <pc:docMk/>
            <pc:sldMk cId="2329936530" sldId="8170"/>
            <ac:spMk id="30" creationId="{E83C78B6-0082-92A9-B047-C44DB891F1E0}"/>
          </ac:spMkLst>
        </pc:spChg>
        <pc:spChg chg="add mod">
          <ac:chgData name="Christophe JENTA" userId="8d1209f4831e9c53" providerId="LiveId" clId="{904B13E8-5561-4C71-BC7C-B64964A84905}" dt="2025-12-03T09:33:41.129" v="28828" actId="20577"/>
          <ac:spMkLst>
            <pc:docMk/>
            <pc:sldMk cId="2329936530" sldId="8170"/>
            <ac:spMk id="34" creationId="{99A7B9DF-0070-67FF-D38B-D005F6A54D36}"/>
          </ac:spMkLst>
        </pc:spChg>
        <pc:spChg chg="add mod">
          <ac:chgData name="Christophe JENTA" userId="8d1209f4831e9c53" providerId="LiveId" clId="{904B13E8-5561-4C71-BC7C-B64964A84905}" dt="2025-12-03T09:34:52.092" v="28837"/>
          <ac:spMkLst>
            <pc:docMk/>
            <pc:sldMk cId="2329936530" sldId="8170"/>
            <ac:spMk id="35" creationId="{F2C46F57-C72B-C59E-1C1E-951E9053249C}"/>
          </ac:spMkLst>
        </pc:spChg>
        <pc:spChg chg="add mod">
          <ac:chgData name="Christophe JENTA" userId="8d1209f4831e9c53" providerId="LiveId" clId="{904B13E8-5561-4C71-BC7C-B64964A84905}" dt="2025-12-03T09:38:52.234" v="28870"/>
          <ac:spMkLst>
            <pc:docMk/>
            <pc:sldMk cId="2329936530" sldId="8170"/>
            <ac:spMk id="36" creationId="{3B25A94E-6033-3B96-5761-367400291FD9}"/>
          </ac:spMkLst>
        </pc:spChg>
        <pc:picChg chg="add del mod">
          <ac:chgData name="Christophe JENTA" userId="8d1209f4831e9c53" providerId="LiveId" clId="{904B13E8-5561-4C71-BC7C-B64964A84905}" dt="2025-12-03T09:05:13.831" v="28452" actId="1076"/>
          <ac:picMkLst>
            <pc:docMk/>
            <pc:sldMk cId="2329936530" sldId="8170"/>
            <ac:picMk id="2" creationId="{C1DC9D3E-1CBC-01FB-BBFF-8ADE52C01302}"/>
          </ac:picMkLst>
        </pc:picChg>
        <pc:cxnChg chg="add mod">
          <ac:chgData name="Christophe JENTA" userId="8d1209f4831e9c53" providerId="LiveId" clId="{904B13E8-5561-4C71-BC7C-B64964A84905}" dt="2025-12-02T09:37:22.679" v="23827"/>
          <ac:cxnSpMkLst>
            <pc:docMk/>
            <pc:sldMk cId="2329936530" sldId="8170"/>
            <ac:cxnSpMk id="11" creationId="{CBA7E0E1-72FD-1C73-8009-212A3D482638}"/>
          </ac:cxnSpMkLst>
        </pc:cxnChg>
        <pc:cxnChg chg="add mod">
          <ac:chgData name="Christophe JENTA" userId="8d1209f4831e9c53" providerId="LiveId" clId="{904B13E8-5561-4C71-BC7C-B64964A84905}" dt="2025-12-02T09:37:22.679" v="23827"/>
          <ac:cxnSpMkLst>
            <pc:docMk/>
            <pc:sldMk cId="2329936530" sldId="8170"/>
            <ac:cxnSpMk id="20" creationId="{54D4FD28-E0DD-C263-1956-A03E0FD643BC}"/>
          </ac:cxnSpMkLst>
        </pc:cxnChg>
      </pc:sldChg>
      <pc:sldChg chg="addSp delSp modSp del mod">
        <pc:chgData name="Christophe JENTA" userId="8d1209f4831e9c53" providerId="LiveId" clId="{904B13E8-5561-4C71-BC7C-B64964A84905}" dt="2025-12-03T15:05:21.440" v="31290" actId="47"/>
        <pc:sldMkLst>
          <pc:docMk/>
          <pc:sldMk cId="1678608257" sldId="8171"/>
        </pc:sldMkLst>
        <pc:spChg chg="del">
          <ac:chgData name="Christophe JENTA" userId="8d1209f4831e9c53" providerId="LiveId" clId="{904B13E8-5561-4C71-BC7C-B64964A84905}" dt="2025-12-03T08:26:50.598" v="27957" actId="478"/>
          <ac:spMkLst>
            <pc:docMk/>
            <pc:sldMk cId="1678608257" sldId="8171"/>
            <ac:spMk id="2" creationId="{84FA675C-50F2-4640-5EC4-42C5AE6980C1}"/>
          </ac:spMkLst>
        </pc:spChg>
        <pc:spChg chg="add mod">
          <ac:chgData name="Christophe JENTA" userId="8d1209f4831e9c53" providerId="LiveId" clId="{904B13E8-5561-4C71-BC7C-B64964A84905}" dt="2025-12-03T08:27:02.905" v="27959" actId="20577"/>
          <ac:spMkLst>
            <pc:docMk/>
            <pc:sldMk cId="1678608257" sldId="8171"/>
            <ac:spMk id="8" creationId="{EE37A0AB-28D0-E999-70D5-E9EB513DCEC9}"/>
          </ac:spMkLst>
        </pc:spChg>
      </pc:sldChg>
      <pc:sldChg chg="addSp delSp modSp add del mod">
        <pc:chgData name="Christophe JENTA" userId="8d1209f4831e9c53" providerId="LiveId" clId="{904B13E8-5561-4C71-BC7C-B64964A84905}" dt="2025-12-03T15:04:48.790" v="31280" actId="47"/>
        <pc:sldMkLst>
          <pc:docMk/>
          <pc:sldMk cId="188200390" sldId="8172"/>
        </pc:sldMkLst>
        <pc:spChg chg="mod">
          <ac:chgData name="Christophe JENTA" userId="8d1209f4831e9c53" providerId="LiveId" clId="{904B13E8-5561-4C71-BC7C-B64964A84905}" dt="2025-12-03T09:51:15.442" v="29177" actId="20577"/>
          <ac:spMkLst>
            <pc:docMk/>
            <pc:sldMk cId="188200390" sldId="8172"/>
            <ac:spMk id="5" creationId="{FEF84AB8-6EC3-4F32-B8A5-2E2137CA6833}"/>
          </ac:spMkLst>
        </pc:spChg>
      </pc:sldChg>
      <pc:sldChg chg="addSp delSp modSp del mod">
        <pc:chgData name="Christophe JENTA" userId="8d1209f4831e9c53" providerId="LiveId" clId="{904B13E8-5561-4C71-BC7C-B64964A84905}" dt="2025-12-03T15:04:48.297" v="31277" actId="47"/>
        <pc:sldMkLst>
          <pc:docMk/>
          <pc:sldMk cId="2277436467" sldId="8173"/>
        </pc:sldMkLst>
        <pc:spChg chg="mod">
          <ac:chgData name="Christophe JENTA" userId="8d1209f4831e9c53" providerId="LiveId" clId="{904B13E8-5561-4C71-BC7C-B64964A84905}" dt="2025-12-03T10:02:18.645" v="29367" actId="14100"/>
          <ac:spMkLst>
            <pc:docMk/>
            <pc:sldMk cId="2277436467" sldId="8173"/>
            <ac:spMk id="5" creationId="{FEF84AB8-6EC3-4F32-B8A5-2E2137CA6833}"/>
          </ac:spMkLst>
        </pc:spChg>
        <pc:spChg chg="add mod">
          <ac:chgData name="Christophe JENTA" userId="8d1209f4831e9c53" providerId="LiveId" clId="{904B13E8-5561-4C71-BC7C-B64964A84905}" dt="2025-12-02T12:32:42.241" v="26702"/>
          <ac:spMkLst>
            <pc:docMk/>
            <pc:sldMk cId="2277436467" sldId="8173"/>
            <ac:spMk id="8" creationId="{BC807734-E3F1-AAC0-E235-6AF37145E156}"/>
          </ac:spMkLst>
        </pc:spChg>
        <pc:spChg chg="add mod">
          <ac:chgData name="Christophe JENTA" userId="8d1209f4831e9c53" providerId="LiveId" clId="{904B13E8-5561-4C71-BC7C-B64964A84905}" dt="2025-12-02T12:33:27.361" v="26705"/>
          <ac:spMkLst>
            <pc:docMk/>
            <pc:sldMk cId="2277436467" sldId="8173"/>
            <ac:spMk id="10" creationId="{174C3C88-22D8-DA1D-5FE2-8EE2ACB73361}"/>
          </ac:spMkLst>
        </pc:spChg>
        <pc:spChg chg="add mod">
          <ac:chgData name="Christophe JENTA" userId="8d1209f4831e9c53" providerId="LiveId" clId="{904B13E8-5561-4C71-BC7C-B64964A84905}" dt="2025-12-02T12:33:48.573" v="26708" actId="1076"/>
          <ac:spMkLst>
            <pc:docMk/>
            <pc:sldMk cId="2277436467" sldId="8173"/>
            <ac:spMk id="12" creationId="{40A7A3D9-1007-66B0-1B74-A3212AB8E9FF}"/>
          </ac:spMkLst>
        </pc:spChg>
        <pc:spChg chg="mod">
          <ac:chgData name="Christophe JENTA" userId="8d1209f4831e9c53" providerId="LiveId" clId="{904B13E8-5561-4C71-BC7C-B64964A84905}" dt="2025-12-02T10:30:04.813" v="24799" actId="20577"/>
          <ac:spMkLst>
            <pc:docMk/>
            <pc:sldMk cId="2277436467" sldId="8173"/>
            <ac:spMk id="24" creationId="{E9468A89-E19B-F715-B50D-ABEA0DF75818}"/>
          </ac:spMkLst>
        </pc:spChg>
      </pc:sldChg>
      <pc:sldChg chg="addSp delSp modSp del mod">
        <pc:chgData name="Christophe JENTA" userId="8d1209f4831e9c53" providerId="LiveId" clId="{904B13E8-5561-4C71-BC7C-B64964A84905}" dt="2025-12-03T15:04:47.956" v="31275" actId="47"/>
        <pc:sldMkLst>
          <pc:docMk/>
          <pc:sldMk cId="3410218644" sldId="8175"/>
        </pc:sldMkLst>
        <pc:spChg chg="add del mod">
          <ac:chgData name="Christophe JENTA" userId="8d1209f4831e9c53" providerId="LiveId" clId="{904B13E8-5561-4C71-BC7C-B64964A84905}" dt="2025-12-03T10:19:42.691" v="29660" actId="207"/>
          <ac:spMkLst>
            <pc:docMk/>
            <pc:sldMk cId="3410218644" sldId="8175"/>
            <ac:spMk id="2" creationId="{AC3FC586-08D4-6370-2045-374E249D60D0}"/>
          </ac:spMkLst>
        </pc:spChg>
        <pc:spChg chg="add mod">
          <ac:chgData name="Christophe JENTA" userId="8d1209f4831e9c53" providerId="LiveId" clId="{904B13E8-5561-4C71-BC7C-B64964A84905}" dt="2025-12-03T10:34:31.537" v="29805" actId="1076"/>
          <ac:spMkLst>
            <pc:docMk/>
            <pc:sldMk cId="3410218644" sldId="8175"/>
            <ac:spMk id="4" creationId="{98770F8B-B952-D465-F924-B907F9302542}"/>
          </ac:spMkLst>
        </pc:spChg>
        <pc:spChg chg="mod">
          <ac:chgData name="Christophe JENTA" userId="8d1209f4831e9c53" providerId="LiveId" clId="{904B13E8-5561-4C71-BC7C-B64964A84905}" dt="2025-12-03T10:34:20.470" v="29804" actId="20577"/>
          <ac:spMkLst>
            <pc:docMk/>
            <pc:sldMk cId="3410218644" sldId="8175"/>
            <ac:spMk id="5" creationId="{FEF84AB8-6EC3-4F32-B8A5-2E2137CA6833}"/>
          </ac:spMkLst>
        </pc:spChg>
        <pc:spChg chg="mod">
          <ac:chgData name="Christophe JENTA" userId="8d1209f4831e9c53" providerId="LiveId" clId="{904B13E8-5561-4C71-BC7C-B64964A84905}" dt="2025-12-03T10:30:37.181" v="29767" actId="1076"/>
          <ac:spMkLst>
            <pc:docMk/>
            <pc:sldMk cId="3410218644" sldId="8175"/>
            <ac:spMk id="7" creationId="{B4B03510-466B-D5C1-1DAD-564391D5EEC3}"/>
          </ac:spMkLst>
        </pc:spChg>
        <pc:spChg chg="add del mod">
          <ac:chgData name="Christophe JENTA" userId="8d1209f4831e9c53" providerId="LiveId" clId="{904B13E8-5561-4C71-BC7C-B64964A84905}" dt="2025-12-03T10:33:01.102" v="29793" actId="478"/>
          <ac:spMkLst>
            <pc:docMk/>
            <pc:sldMk cId="3410218644" sldId="8175"/>
            <ac:spMk id="14" creationId="{28E46103-B71A-8D04-C440-61F23BB8B8C3}"/>
          </ac:spMkLst>
        </pc:spChg>
        <pc:spChg chg="add mod">
          <ac:chgData name="Christophe JENTA" userId="8d1209f4831e9c53" providerId="LiveId" clId="{904B13E8-5561-4C71-BC7C-B64964A84905}" dt="2025-12-03T10:30:37.181" v="29767" actId="1076"/>
          <ac:spMkLst>
            <pc:docMk/>
            <pc:sldMk cId="3410218644" sldId="8175"/>
            <ac:spMk id="16" creationId="{04EAA5FF-0D17-BBF0-7BE3-4FA9AB2CD308}"/>
          </ac:spMkLst>
        </pc:spChg>
        <pc:spChg chg="add mod">
          <ac:chgData name="Christophe JENTA" userId="8d1209f4831e9c53" providerId="LiveId" clId="{904B13E8-5561-4C71-BC7C-B64964A84905}" dt="2025-12-03T10:30:37.181" v="29767" actId="1076"/>
          <ac:spMkLst>
            <pc:docMk/>
            <pc:sldMk cId="3410218644" sldId="8175"/>
            <ac:spMk id="20" creationId="{D21D846B-25C5-315F-C8D0-7FEC15676206}"/>
          </ac:spMkLst>
        </pc:spChg>
        <pc:spChg chg="add mod">
          <ac:chgData name="Christophe JENTA" userId="8d1209f4831e9c53" providerId="LiveId" clId="{904B13E8-5561-4C71-BC7C-B64964A84905}" dt="2025-12-03T10:30:37.181" v="29767" actId="1076"/>
          <ac:spMkLst>
            <pc:docMk/>
            <pc:sldMk cId="3410218644" sldId="8175"/>
            <ac:spMk id="21" creationId="{40EC9C31-0694-2051-C8FB-EC4E6ECBEF76}"/>
          </ac:spMkLst>
        </pc:spChg>
        <pc:spChg chg="add mod">
          <ac:chgData name="Christophe JENTA" userId="8d1209f4831e9c53" providerId="LiveId" clId="{904B13E8-5561-4C71-BC7C-B64964A84905}" dt="2025-12-03T10:33:08.088" v="29794" actId="1076"/>
          <ac:spMkLst>
            <pc:docMk/>
            <pc:sldMk cId="3410218644" sldId="8175"/>
            <ac:spMk id="22" creationId="{4177465A-303F-BFCA-AEDF-B3FEB5746768}"/>
          </ac:spMkLst>
        </pc:spChg>
        <pc:spChg chg="add mod">
          <ac:chgData name="Christophe JENTA" userId="8d1209f4831e9c53" providerId="LiveId" clId="{904B13E8-5561-4C71-BC7C-B64964A84905}" dt="2025-12-03T10:32:56.208" v="29792" actId="1076"/>
          <ac:spMkLst>
            <pc:docMk/>
            <pc:sldMk cId="3410218644" sldId="8175"/>
            <ac:spMk id="25" creationId="{5D97C3D0-59DD-C482-B263-E0E6A52AC105}"/>
          </ac:spMkLst>
        </pc:spChg>
        <pc:spChg chg="add del mod">
          <ac:chgData name="Christophe JENTA" userId="8d1209f4831e9c53" providerId="LiveId" clId="{904B13E8-5561-4C71-BC7C-B64964A84905}" dt="2025-12-03T10:31:40.531" v="29783" actId="478"/>
          <ac:spMkLst>
            <pc:docMk/>
            <pc:sldMk cId="3410218644" sldId="8175"/>
            <ac:spMk id="28" creationId="{C0DB7E8C-8DC0-996B-AEC3-D3863B759497}"/>
          </ac:spMkLst>
        </pc:spChg>
        <pc:spChg chg="add del mod">
          <ac:chgData name="Christophe JENTA" userId="8d1209f4831e9c53" providerId="LiveId" clId="{904B13E8-5561-4C71-BC7C-B64964A84905}" dt="2025-12-03T10:31:45.159" v="29784" actId="478"/>
          <ac:spMkLst>
            <pc:docMk/>
            <pc:sldMk cId="3410218644" sldId="8175"/>
            <ac:spMk id="29" creationId="{A8167230-39F5-297F-43B2-D92242E5D4A5}"/>
          </ac:spMkLst>
        </pc:spChg>
        <pc:spChg chg="add del mod">
          <ac:chgData name="Christophe JENTA" userId="8d1209f4831e9c53" providerId="LiveId" clId="{904B13E8-5561-4C71-BC7C-B64964A84905}" dt="2025-12-03T10:31:45.159" v="29784" actId="478"/>
          <ac:spMkLst>
            <pc:docMk/>
            <pc:sldMk cId="3410218644" sldId="8175"/>
            <ac:spMk id="30" creationId="{896152BD-3E6D-EB6E-1C35-39F0D42D5E8E}"/>
          </ac:spMkLst>
        </pc:spChg>
        <pc:spChg chg="del">
          <ac:chgData name="Christophe JENTA" userId="8d1209f4831e9c53" providerId="LiveId" clId="{904B13E8-5561-4C71-BC7C-B64964A84905}" dt="2025-12-03T10:18:44.287" v="29646" actId="21"/>
          <ac:spMkLst>
            <pc:docMk/>
            <pc:sldMk cId="3410218644" sldId="8175"/>
            <ac:spMk id="32" creationId="{B1262417-6613-9DCD-8F7D-1D8DB83E640C}"/>
          </ac:spMkLst>
        </pc:spChg>
        <pc:spChg chg="add del mod">
          <ac:chgData name="Christophe JENTA" userId="8d1209f4831e9c53" providerId="LiveId" clId="{904B13E8-5561-4C71-BC7C-B64964A84905}" dt="2025-12-03T10:31:40.531" v="29783" actId="478"/>
          <ac:spMkLst>
            <pc:docMk/>
            <pc:sldMk cId="3410218644" sldId="8175"/>
            <ac:spMk id="33" creationId="{7ED01A6E-395D-2BE6-FBD3-351607FA533D}"/>
          </ac:spMkLst>
        </pc:spChg>
        <pc:spChg chg="add del mod">
          <ac:chgData name="Christophe JENTA" userId="8d1209f4831e9c53" providerId="LiveId" clId="{904B13E8-5561-4C71-BC7C-B64964A84905}" dt="2025-12-03T10:31:40.531" v="29783" actId="478"/>
          <ac:spMkLst>
            <pc:docMk/>
            <pc:sldMk cId="3410218644" sldId="8175"/>
            <ac:spMk id="36" creationId="{81A52A72-C334-48BE-947D-E09382974F54}"/>
          </ac:spMkLst>
        </pc:spChg>
        <pc:spChg chg="add del mod">
          <ac:chgData name="Christophe JENTA" userId="8d1209f4831e9c53" providerId="LiveId" clId="{904B13E8-5561-4C71-BC7C-B64964A84905}" dt="2025-12-03T10:31:45.159" v="29784" actId="478"/>
          <ac:spMkLst>
            <pc:docMk/>
            <pc:sldMk cId="3410218644" sldId="8175"/>
            <ac:spMk id="37" creationId="{AB1ED79B-6BCE-623E-B695-691CEF57DF7C}"/>
          </ac:spMkLst>
        </pc:spChg>
        <pc:spChg chg="add del mod">
          <ac:chgData name="Christophe JENTA" userId="8d1209f4831e9c53" providerId="LiveId" clId="{904B13E8-5561-4C71-BC7C-B64964A84905}" dt="2025-12-03T10:31:40.531" v="29783" actId="478"/>
          <ac:spMkLst>
            <pc:docMk/>
            <pc:sldMk cId="3410218644" sldId="8175"/>
            <ac:spMk id="39" creationId="{F78B6C56-00F6-A1E8-D9B7-C000E18E5389}"/>
          </ac:spMkLst>
        </pc:spChg>
        <pc:spChg chg="add del mod">
          <ac:chgData name="Christophe JENTA" userId="8d1209f4831e9c53" providerId="LiveId" clId="{904B13E8-5561-4C71-BC7C-B64964A84905}" dt="2025-12-03T10:31:54.521" v="29785" actId="478"/>
          <ac:spMkLst>
            <pc:docMk/>
            <pc:sldMk cId="3410218644" sldId="8175"/>
            <ac:spMk id="43" creationId="{81F2F696-644C-6616-2014-2870A5588825}"/>
          </ac:spMkLst>
        </pc:spChg>
        <pc:spChg chg="add del mod">
          <ac:chgData name="Christophe JENTA" userId="8d1209f4831e9c53" providerId="LiveId" clId="{904B13E8-5561-4C71-BC7C-B64964A84905}" dt="2025-12-03T10:31:54.521" v="29785" actId="478"/>
          <ac:spMkLst>
            <pc:docMk/>
            <pc:sldMk cId="3410218644" sldId="8175"/>
            <ac:spMk id="45" creationId="{BAD6E4D0-0F18-D76A-C8DA-EE5FD4026072}"/>
          </ac:spMkLst>
        </pc:spChg>
        <pc:spChg chg="add del mod">
          <ac:chgData name="Christophe JENTA" userId="8d1209f4831e9c53" providerId="LiveId" clId="{904B13E8-5561-4C71-BC7C-B64964A84905}" dt="2025-12-03T10:31:45.159" v="29784" actId="478"/>
          <ac:spMkLst>
            <pc:docMk/>
            <pc:sldMk cId="3410218644" sldId="8175"/>
            <ac:spMk id="48" creationId="{9CC892FC-8CC3-2110-1697-FEDC6B703479}"/>
          </ac:spMkLst>
        </pc:spChg>
        <pc:spChg chg="add del mod">
          <ac:chgData name="Christophe JENTA" userId="8d1209f4831e9c53" providerId="LiveId" clId="{904B13E8-5561-4C71-BC7C-B64964A84905}" dt="2025-12-03T10:31:54.521" v="29785" actId="478"/>
          <ac:spMkLst>
            <pc:docMk/>
            <pc:sldMk cId="3410218644" sldId="8175"/>
            <ac:spMk id="55" creationId="{C3DFBB8A-30F0-5580-C9C7-ED12F1218DDF}"/>
          </ac:spMkLst>
        </pc:spChg>
        <pc:spChg chg="add mod">
          <ac:chgData name="Christophe JENTA" userId="8d1209f4831e9c53" providerId="LiveId" clId="{904B13E8-5561-4C71-BC7C-B64964A84905}" dt="2025-12-03T10:30:37.181" v="29767" actId="1076"/>
          <ac:spMkLst>
            <pc:docMk/>
            <pc:sldMk cId="3410218644" sldId="8175"/>
            <ac:spMk id="56" creationId="{3BA6F9AF-54A4-5331-C9BE-DA23BA3A5828}"/>
          </ac:spMkLst>
        </pc:spChg>
        <pc:spChg chg="add del mod">
          <ac:chgData name="Christophe JENTA" userId="8d1209f4831e9c53" providerId="LiveId" clId="{904B13E8-5561-4C71-BC7C-B64964A84905}" dt="2025-12-03T10:31:40.531" v="29783" actId="478"/>
          <ac:spMkLst>
            <pc:docMk/>
            <pc:sldMk cId="3410218644" sldId="8175"/>
            <ac:spMk id="62" creationId="{7CD0C446-58DF-3D30-4F5C-9B12A46F4984}"/>
          </ac:spMkLst>
        </pc:spChg>
        <pc:spChg chg="add mod">
          <ac:chgData name="Christophe JENTA" userId="8d1209f4831e9c53" providerId="LiveId" clId="{904B13E8-5561-4C71-BC7C-B64964A84905}" dt="2025-12-03T10:30:37.181" v="29767" actId="1076"/>
          <ac:spMkLst>
            <pc:docMk/>
            <pc:sldMk cId="3410218644" sldId="8175"/>
            <ac:spMk id="1026" creationId="{B1262417-6613-9DCD-8F7D-1D8DB83E640C}"/>
          </ac:spMkLst>
        </pc:spChg>
        <pc:spChg chg="add mod">
          <ac:chgData name="Christophe JENTA" userId="8d1209f4831e9c53" providerId="LiveId" clId="{904B13E8-5561-4C71-BC7C-B64964A84905}" dt="2025-12-03T10:19:25.511" v="29655"/>
          <ac:spMkLst>
            <pc:docMk/>
            <pc:sldMk cId="3410218644" sldId="8175"/>
            <ac:spMk id="1027" creationId="{9D8E793D-A6FB-D58D-9E86-AA1FD31DC855}"/>
          </ac:spMkLst>
        </pc:spChg>
        <pc:spChg chg="add del mod">
          <ac:chgData name="Christophe JENTA" userId="8d1209f4831e9c53" providerId="LiveId" clId="{904B13E8-5561-4C71-BC7C-B64964A84905}" dt="2025-12-03T10:31:54.521" v="29785" actId="478"/>
          <ac:spMkLst>
            <pc:docMk/>
            <pc:sldMk cId="3410218644" sldId="8175"/>
            <ac:spMk id="1028" creationId="{64B95636-09E2-2DE5-60A8-532FD6F4CDFD}"/>
          </ac:spMkLst>
        </pc:spChg>
        <pc:spChg chg="add del mod">
          <ac:chgData name="Christophe JENTA" userId="8d1209f4831e9c53" providerId="LiveId" clId="{904B13E8-5561-4C71-BC7C-B64964A84905}" dt="2025-12-03T10:31:45.159" v="29784" actId="478"/>
          <ac:spMkLst>
            <pc:docMk/>
            <pc:sldMk cId="3410218644" sldId="8175"/>
            <ac:spMk id="1029" creationId="{8DBB5671-3760-EB25-3954-F36F565E3292}"/>
          </ac:spMkLst>
        </pc:spChg>
        <pc:spChg chg="add del mod">
          <ac:chgData name="Christophe JENTA" userId="8d1209f4831e9c53" providerId="LiveId" clId="{904B13E8-5561-4C71-BC7C-B64964A84905}" dt="2025-12-03T10:31:40.531" v="29783" actId="478"/>
          <ac:spMkLst>
            <pc:docMk/>
            <pc:sldMk cId="3410218644" sldId="8175"/>
            <ac:spMk id="1031" creationId="{780632F6-3F84-D1AF-62D1-340C484CCA69}"/>
          </ac:spMkLst>
        </pc:spChg>
        <pc:spChg chg="add mod">
          <ac:chgData name="Christophe JENTA" userId="8d1209f4831e9c53" providerId="LiveId" clId="{904B13E8-5561-4C71-BC7C-B64964A84905}" dt="2025-12-03T10:32:02.854" v="29786"/>
          <ac:spMkLst>
            <pc:docMk/>
            <pc:sldMk cId="3410218644" sldId="8175"/>
            <ac:spMk id="1052" creationId="{B609A78D-C574-896C-8D90-82F360ACA1CD}"/>
          </ac:spMkLst>
        </pc:spChg>
        <pc:spChg chg="add mod">
          <ac:chgData name="Christophe JENTA" userId="8d1209f4831e9c53" providerId="LiveId" clId="{904B13E8-5561-4C71-BC7C-B64964A84905}" dt="2025-12-03T10:32:39.598" v="29791" actId="1076"/>
          <ac:spMkLst>
            <pc:docMk/>
            <pc:sldMk cId="3410218644" sldId="8175"/>
            <ac:spMk id="1054" creationId="{2E37348E-E0AB-A225-0761-3556390F8C5A}"/>
          </ac:spMkLst>
        </pc:spChg>
        <pc:picChg chg="mod">
          <ac:chgData name="Christophe JENTA" userId="8d1209f4831e9c53" providerId="LiveId" clId="{904B13E8-5561-4C71-BC7C-B64964A84905}" dt="2025-12-03T10:29:52.752" v="29766" actId="1076"/>
          <ac:picMkLst>
            <pc:docMk/>
            <pc:sldMk cId="3410218644" sldId="8175"/>
            <ac:picMk id="18" creationId="{7F43F89B-A038-DD1B-DADE-3FC6ECAB921B}"/>
          </ac:picMkLst>
        </pc:picChg>
        <pc:picChg chg="del mod">
          <ac:chgData name="Christophe JENTA" userId="8d1209f4831e9c53" providerId="LiveId" clId="{904B13E8-5561-4C71-BC7C-B64964A84905}" dt="2025-12-03T10:32:27.716" v="29788" actId="21"/>
          <ac:picMkLst>
            <pc:docMk/>
            <pc:sldMk cId="3410218644" sldId="8175"/>
            <ac:picMk id="44" creationId="{E875DF6A-8CFF-AF0C-0693-D5519F9680EF}"/>
          </ac:picMkLst>
        </pc:picChg>
        <pc:picChg chg="add mod">
          <ac:chgData name="Christophe JENTA" userId="8d1209f4831e9c53" providerId="LiveId" clId="{904B13E8-5561-4C71-BC7C-B64964A84905}" dt="2025-12-03T10:32:28.122" v="29789"/>
          <ac:picMkLst>
            <pc:docMk/>
            <pc:sldMk cId="3410218644" sldId="8175"/>
            <ac:picMk id="1053" creationId="{E875DF6A-8CFF-AF0C-0693-D5519F9680EF}"/>
          </ac:picMkLst>
        </pc:picChg>
        <pc:cxnChg chg="add del mod">
          <ac:chgData name="Christophe JENTA" userId="8d1209f4831e9c53" providerId="LiveId" clId="{904B13E8-5561-4C71-BC7C-B64964A84905}" dt="2025-12-03T10:31:45.159" v="29784" actId="478"/>
          <ac:cxnSpMkLst>
            <pc:docMk/>
            <pc:sldMk cId="3410218644" sldId="8175"/>
            <ac:cxnSpMk id="31" creationId="{4894F673-B137-BC11-59BA-70A4DB94C88A}"/>
          </ac:cxnSpMkLst>
        </pc:cxnChg>
        <pc:cxnChg chg="del mod">
          <ac:chgData name="Christophe JENTA" userId="8d1209f4831e9c53" providerId="LiveId" clId="{904B13E8-5561-4C71-BC7C-B64964A84905}" dt="2025-12-03T10:31:45.159" v="29784" actId="478"/>
          <ac:cxnSpMkLst>
            <pc:docMk/>
            <pc:sldMk cId="3410218644" sldId="8175"/>
            <ac:cxnSpMk id="38" creationId="{B4FD6FC4-A9D7-DC71-3B13-B6ADD3E9D8C4}"/>
          </ac:cxnSpMkLst>
        </pc:cxnChg>
        <pc:cxnChg chg="del mod">
          <ac:chgData name="Christophe JENTA" userId="8d1209f4831e9c53" providerId="LiveId" clId="{904B13E8-5561-4C71-BC7C-B64964A84905}" dt="2025-12-03T10:31:45.159" v="29784" actId="478"/>
          <ac:cxnSpMkLst>
            <pc:docMk/>
            <pc:sldMk cId="3410218644" sldId="8175"/>
            <ac:cxnSpMk id="41" creationId="{CB2CB5EF-4768-AC2D-71DB-CFCF882BC779}"/>
          </ac:cxnSpMkLst>
        </pc:cxnChg>
        <pc:cxnChg chg="del mod">
          <ac:chgData name="Christophe JENTA" userId="8d1209f4831e9c53" providerId="LiveId" clId="{904B13E8-5561-4C71-BC7C-B64964A84905}" dt="2025-12-03T10:31:54.521" v="29785" actId="478"/>
          <ac:cxnSpMkLst>
            <pc:docMk/>
            <pc:sldMk cId="3410218644" sldId="8175"/>
            <ac:cxnSpMk id="46" creationId="{FF0ABECE-A9E7-CB8C-001C-0C08BCDE3F9E}"/>
          </ac:cxnSpMkLst>
        </pc:cxnChg>
        <pc:cxnChg chg="del mod">
          <ac:chgData name="Christophe JENTA" userId="8d1209f4831e9c53" providerId="LiveId" clId="{904B13E8-5561-4C71-BC7C-B64964A84905}" dt="2025-12-03T10:31:54.521" v="29785" actId="478"/>
          <ac:cxnSpMkLst>
            <pc:docMk/>
            <pc:sldMk cId="3410218644" sldId="8175"/>
            <ac:cxnSpMk id="47" creationId="{691905B9-176A-43FE-EEDE-358552C99767}"/>
          </ac:cxnSpMkLst>
        </pc:cxnChg>
        <pc:cxnChg chg="del mod">
          <ac:chgData name="Christophe JENTA" userId="8d1209f4831e9c53" providerId="LiveId" clId="{904B13E8-5561-4C71-BC7C-B64964A84905}" dt="2025-12-03T10:20:28.114" v="29667" actId="478"/>
          <ac:cxnSpMkLst>
            <pc:docMk/>
            <pc:sldMk cId="3410218644" sldId="8175"/>
            <ac:cxnSpMk id="50" creationId="{C818AF95-87AE-2052-1220-46B75F085740}"/>
          </ac:cxnSpMkLst>
        </pc:cxnChg>
        <pc:cxnChg chg="del mod">
          <ac:chgData name="Christophe JENTA" userId="8d1209f4831e9c53" providerId="LiveId" clId="{904B13E8-5561-4C71-BC7C-B64964A84905}" dt="2025-12-03T10:31:40.531" v="29783" actId="478"/>
          <ac:cxnSpMkLst>
            <pc:docMk/>
            <pc:sldMk cId="3410218644" sldId="8175"/>
            <ac:cxnSpMk id="53" creationId="{8605EC19-6903-97D2-39B3-4644236FBF59}"/>
          </ac:cxnSpMkLst>
        </pc:cxnChg>
        <pc:cxnChg chg="del mod">
          <ac:chgData name="Christophe JENTA" userId="8d1209f4831e9c53" providerId="LiveId" clId="{904B13E8-5561-4C71-BC7C-B64964A84905}" dt="2025-12-03T10:20:25.660" v="29666" actId="478"/>
          <ac:cxnSpMkLst>
            <pc:docMk/>
            <pc:sldMk cId="3410218644" sldId="8175"/>
            <ac:cxnSpMk id="54" creationId="{D2AE4A2F-DC3D-78EC-D641-C56D3C0905BC}"/>
          </ac:cxnSpMkLst>
        </pc:cxnChg>
        <pc:cxnChg chg="mod">
          <ac:chgData name="Christophe JENTA" userId="8d1209f4831e9c53" providerId="LiveId" clId="{904B13E8-5561-4C71-BC7C-B64964A84905}" dt="2025-12-03T10:28:18.850" v="29730" actId="14100"/>
          <ac:cxnSpMkLst>
            <pc:docMk/>
            <pc:sldMk cId="3410218644" sldId="8175"/>
            <ac:cxnSpMk id="57" creationId="{CBBE9F26-2552-B7BE-E0F5-EE7FB565D984}"/>
          </ac:cxnSpMkLst>
        </pc:cxnChg>
        <pc:cxnChg chg="del mod">
          <ac:chgData name="Christophe JENTA" userId="8d1209f4831e9c53" providerId="LiveId" clId="{904B13E8-5561-4C71-BC7C-B64964A84905}" dt="2025-12-03T10:31:54.521" v="29785" actId="478"/>
          <ac:cxnSpMkLst>
            <pc:docMk/>
            <pc:sldMk cId="3410218644" sldId="8175"/>
            <ac:cxnSpMk id="58" creationId="{7D040F36-C0E6-332D-2598-1BBF342B863E}"/>
          </ac:cxnSpMkLst>
        </pc:cxnChg>
        <pc:cxnChg chg="del mod">
          <ac:chgData name="Christophe JENTA" userId="8d1209f4831e9c53" providerId="LiveId" clId="{904B13E8-5561-4C71-BC7C-B64964A84905}" dt="2025-12-03T10:31:54.521" v="29785" actId="478"/>
          <ac:cxnSpMkLst>
            <pc:docMk/>
            <pc:sldMk cId="3410218644" sldId="8175"/>
            <ac:cxnSpMk id="60" creationId="{43F9C3BC-C586-95C5-7EE3-0A7538C8C65C}"/>
          </ac:cxnSpMkLst>
        </pc:cxnChg>
        <pc:cxnChg chg="del mod">
          <ac:chgData name="Christophe JENTA" userId="8d1209f4831e9c53" providerId="LiveId" clId="{904B13E8-5561-4C71-BC7C-B64964A84905}" dt="2025-12-03T10:22:33.631" v="29691" actId="478"/>
          <ac:cxnSpMkLst>
            <pc:docMk/>
            <pc:sldMk cId="3410218644" sldId="8175"/>
            <ac:cxnSpMk id="61" creationId="{5ACF0759-32AB-B3AF-1B2D-0A3DCAEF2BF2}"/>
          </ac:cxnSpMkLst>
        </pc:cxnChg>
        <pc:cxnChg chg="del mod">
          <ac:chgData name="Christophe JENTA" userId="8d1209f4831e9c53" providerId="LiveId" clId="{904B13E8-5561-4C71-BC7C-B64964A84905}" dt="2025-12-03T10:31:40.531" v="29783" actId="478"/>
          <ac:cxnSpMkLst>
            <pc:docMk/>
            <pc:sldMk cId="3410218644" sldId="8175"/>
            <ac:cxnSpMk id="1024" creationId="{7854CF51-C651-8993-2A0B-D4F912EF9265}"/>
          </ac:cxnSpMkLst>
        </pc:cxnChg>
        <pc:cxnChg chg="del mod">
          <ac:chgData name="Christophe JENTA" userId="8d1209f4831e9c53" providerId="LiveId" clId="{904B13E8-5561-4C71-BC7C-B64964A84905}" dt="2025-12-03T10:31:54.521" v="29785" actId="478"/>
          <ac:cxnSpMkLst>
            <pc:docMk/>
            <pc:sldMk cId="3410218644" sldId="8175"/>
            <ac:cxnSpMk id="1025" creationId="{34B92C88-D80E-0D7E-E5A8-6589EEB62496}"/>
          </ac:cxnSpMkLst>
        </pc:cxnChg>
        <pc:cxnChg chg="del mod">
          <ac:chgData name="Christophe JENTA" userId="8d1209f4831e9c53" providerId="LiveId" clId="{904B13E8-5561-4C71-BC7C-B64964A84905}" dt="2025-12-03T10:31:40.531" v="29783" actId="478"/>
          <ac:cxnSpMkLst>
            <pc:docMk/>
            <pc:sldMk cId="3410218644" sldId="8175"/>
            <ac:cxnSpMk id="1037" creationId="{D6246CB6-3EEA-CE95-0B29-32376D7063E9}"/>
          </ac:cxnSpMkLst>
        </pc:cxnChg>
      </pc:sldChg>
      <pc:sldChg chg="addSp delSp modSp del mod">
        <pc:chgData name="Christophe JENTA" userId="8d1209f4831e9c53" providerId="LiveId" clId="{904B13E8-5561-4C71-BC7C-B64964A84905}" dt="2025-12-03T15:04:47.787" v="31274" actId="47"/>
        <pc:sldMkLst>
          <pc:docMk/>
          <pc:sldMk cId="1012809876" sldId="8176"/>
        </pc:sldMkLst>
        <pc:spChg chg="del mod">
          <ac:chgData name="Christophe JENTA" userId="8d1209f4831e9c53" providerId="LiveId" clId="{904B13E8-5561-4C71-BC7C-B64964A84905}" dt="2025-12-02T10:40:42.859" v="24963" actId="21"/>
          <ac:spMkLst>
            <pc:docMk/>
            <pc:sldMk cId="1012809876" sldId="8176"/>
            <ac:spMk id="5" creationId="{FEF84AB8-6EC3-4F32-B8A5-2E2137CA6833}"/>
          </ac:spMkLst>
        </pc:spChg>
        <pc:spChg chg="add mod">
          <ac:chgData name="Christophe JENTA" userId="8d1209f4831e9c53" providerId="LiveId" clId="{904B13E8-5561-4C71-BC7C-B64964A84905}" dt="2025-12-03T14:02:58.652" v="30396" actId="20577"/>
          <ac:spMkLst>
            <pc:docMk/>
            <pc:sldMk cId="1012809876" sldId="8176"/>
            <ac:spMk id="8" creationId="{FEF84AB8-6EC3-4F32-B8A5-2E2137CA6833}"/>
          </ac:spMkLst>
        </pc:spChg>
        <pc:spChg chg="add del mod">
          <ac:chgData name="Christophe JENTA" userId="8d1209f4831e9c53" providerId="LiveId" clId="{904B13E8-5561-4C71-BC7C-B64964A84905}" dt="2025-12-02T10:42:10.477" v="24976" actId="21"/>
          <ac:spMkLst>
            <pc:docMk/>
            <pc:sldMk cId="1012809876" sldId="8176"/>
            <ac:spMk id="9" creationId="{36C4CA5F-9E88-AEA0-FEAF-5A8B533E5CD0}"/>
          </ac:spMkLst>
        </pc:spChg>
        <pc:spChg chg="add mod">
          <ac:chgData name="Christophe JENTA" userId="8d1209f4831e9c53" providerId="LiveId" clId="{904B13E8-5561-4C71-BC7C-B64964A84905}" dt="2025-12-02T10:41:06.724" v="24967"/>
          <ac:spMkLst>
            <pc:docMk/>
            <pc:sldMk cId="1012809876" sldId="8176"/>
            <ac:spMk id="16" creationId="{F832FBEF-F15B-0078-478B-25B0FED60BBA}"/>
          </ac:spMkLst>
        </pc:spChg>
        <pc:spChg chg="add del mod">
          <ac:chgData name="Christophe JENTA" userId="8d1209f4831e9c53" providerId="LiveId" clId="{904B13E8-5561-4C71-BC7C-B64964A84905}" dt="2025-12-02T10:42:03.573" v="24974" actId="21"/>
          <ac:spMkLst>
            <pc:docMk/>
            <pc:sldMk cId="1012809876" sldId="8176"/>
            <ac:spMk id="25" creationId="{4F82DC6D-A7E9-3995-F852-43963BD68AA2}"/>
          </ac:spMkLst>
        </pc:spChg>
        <pc:spChg chg="add del mod">
          <ac:chgData name="Christophe JENTA" userId="8d1209f4831e9c53" providerId="LiveId" clId="{904B13E8-5561-4C71-BC7C-B64964A84905}" dt="2025-12-02T10:43:15.512" v="24985" actId="21"/>
          <ac:spMkLst>
            <pc:docMk/>
            <pc:sldMk cId="1012809876" sldId="8176"/>
            <ac:spMk id="26" creationId="{B05EA97A-F877-FB2E-4CFF-6DD75FF613EC}"/>
          </ac:spMkLst>
        </pc:spChg>
        <pc:spChg chg="add del mod">
          <ac:chgData name="Christophe JENTA" userId="8d1209f4831e9c53" providerId="LiveId" clId="{904B13E8-5561-4C71-BC7C-B64964A84905}" dt="2025-12-02T10:43:03.786" v="24982" actId="21"/>
          <ac:spMkLst>
            <pc:docMk/>
            <pc:sldMk cId="1012809876" sldId="8176"/>
            <ac:spMk id="31" creationId="{4F82DC6D-A7E9-3995-F852-43963BD68AA2}"/>
          </ac:spMkLst>
        </pc:spChg>
        <pc:spChg chg="add mod">
          <ac:chgData name="Christophe JENTA" userId="8d1209f4831e9c53" providerId="LiveId" clId="{904B13E8-5561-4C71-BC7C-B64964A84905}" dt="2025-12-02T10:42:10.902" v="24977"/>
          <ac:spMkLst>
            <pc:docMk/>
            <pc:sldMk cId="1012809876" sldId="8176"/>
            <ac:spMk id="32" creationId="{36C4CA5F-9E88-AEA0-FEAF-5A8B533E5CD0}"/>
          </ac:spMkLst>
        </pc:spChg>
        <pc:spChg chg="add mod">
          <ac:chgData name="Christophe JENTA" userId="8d1209f4831e9c53" providerId="LiveId" clId="{904B13E8-5561-4C71-BC7C-B64964A84905}" dt="2025-12-02T10:43:04.247" v="24983"/>
          <ac:spMkLst>
            <pc:docMk/>
            <pc:sldMk cId="1012809876" sldId="8176"/>
            <ac:spMk id="37" creationId="{4F82DC6D-A7E9-3995-F852-43963BD68AA2}"/>
          </ac:spMkLst>
        </pc:spChg>
        <pc:spChg chg="add mod">
          <ac:chgData name="Christophe JENTA" userId="8d1209f4831e9c53" providerId="LiveId" clId="{904B13E8-5561-4C71-BC7C-B64964A84905}" dt="2025-12-02T10:43:09.804" v="24984"/>
          <ac:spMkLst>
            <pc:docMk/>
            <pc:sldMk cId="1012809876" sldId="8176"/>
            <ac:spMk id="38" creationId="{592BDDB7-CC44-7B45-C10D-F3DB239874E3}"/>
          </ac:spMkLst>
        </pc:spChg>
        <pc:spChg chg="add mod">
          <ac:chgData name="Christophe JENTA" userId="8d1209f4831e9c53" providerId="LiveId" clId="{904B13E8-5561-4C71-BC7C-B64964A84905}" dt="2025-12-02T10:43:16.579" v="24986"/>
          <ac:spMkLst>
            <pc:docMk/>
            <pc:sldMk cId="1012809876" sldId="8176"/>
            <ac:spMk id="39" creationId="{B05EA97A-F877-FB2E-4CFF-6DD75FF613EC}"/>
          </ac:spMkLst>
        </pc:spChg>
        <pc:spChg chg="mod">
          <ac:chgData name="Christophe JENTA" userId="8d1209f4831e9c53" providerId="LiveId" clId="{904B13E8-5561-4C71-BC7C-B64964A84905}" dt="2025-12-02T10:40:52.840" v="24965" actId="1076"/>
          <ac:spMkLst>
            <pc:docMk/>
            <pc:sldMk cId="1012809876" sldId="8176"/>
            <ac:spMk id="1050" creationId="{3418CE7C-7821-5216-BFAC-4B2D163BFABA}"/>
          </ac:spMkLst>
        </pc:spChg>
        <pc:picChg chg="add mod">
          <ac:chgData name="Christophe JENTA" userId="8d1209f4831e9c53" providerId="LiveId" clId="{904B13E8-5561-4C71-BC7C-B64964A84905}" dt="2025-12-02T10:40:56.403" v="24966" actId="1076"/>
          <ac:picMkLst>
            <pc:docMk/>
            <pc:sldMk cId="1012809876" sldId="8176"/>
            <ac:picMk id="24" creationId="{3718838F-40D2-56CA-BEAC-88A0789EDA9B}"/>
          </ac:picMkLst>
        </pc:picChg>
        <pc:cxnChg chg="add mod">
          <ac:chgData name="Christophe JENTA" userId="8d1209f4831e9c53" providerId="LiveId" clId="{904B13E8-5561-4C71-BC7C-B64964A84905}" dt="2025-12-02T10:41:49.101" v="24973" actId="14100"/>
          <ac:cxnSpMkLst>
            <pc:docMk/>
            <pc:sldMk cId="1012809876" sldId="8176"/>
            <ac:cxnSpMk id="19" creationId="{6877CF3E-91A9-33A4-2142-88EB488D1EA2}"/>
          </ac:cxnSpMkLst>
        </pc:cxnChg>
        <pc:cxnChg chg="add mod">
          <ac:chgData name="Christophe JENTA" userId="8d1209f4831e9c53" providerId="LiveId" clId="{904B13E8-5561-4C71-BC7C-B64964A84905}" dt="2025-12-02T10:42:58.717" v="24981" actId="14100"/>
          <ac:cxnSpMkLst>
            <pc:docMk/>
            <pc:sldMk cId="1012809876" sldId="8176"/>
            <ac:cxnSpMk id="33" creationId="{B3A79C18-B264-D283-1B42-EB6A1AC4C3F1}"/>
          </ac:cxnSpMkLst>
        </pc:cxnChg>
      </pc:sldChg>
      <pc:sldChg chg="addSp delSp modSp del mod">
        <pc:chgData name="Christophe JENTA" userId="8d1209f4831e9c53" providerId="LiveId" clId="{904B13E8-5561-4C71-BC7C-B64964A84905}" dt="2025-12-03T15:04:47.618" v="31273" actId="47"/>
        <pc:sldMkLst>
          <pc:docMk/>
          <pc:sldMk cId="3111131023" sldId="8177"/>
        </pc:sldMkLst>
        <pc:spChg chg="mod">
          <ac:chgData name="Christophe JENTA" userId="8d1209f4831e9c53" providerId="LiveId" clId="{904B13E8-5561-4C71-BC7C-B64964A84905}" dt="2025-12-03T13:58:05.698" v="30279" actId="20577"/>
          <ac:spMkLst>
            <pc:docMk/>
            <pc:sldMk cId="3111131023" sldId="8177"/>
            <ac:spMk id="5" creationId="{FEF84AB8-6EC3-4F32-B8A5-2E2137CA6833}"/>
          </ac:spMkLst>
        </pc:spChg>
        <pc:spChg chg="add mod">
          <ac:chgData name="Christophe JENTA" userId="8d1209f4831e9c53" providerId="LiveId" clId="{904B13E8-5561-4C71-BC7C-B64964A84905}" dt="2025-12-02T10:43:35.261" v="24988"/>
          <ac:spMkLst>
            <pc:docMk/>
            <pc:sldMk cId="3111131023" sldId="8177"/>
            <ac:spMk id="6" creationId="{8C31523E-715B-6775-EFF9-F98A39DC55F1}"/>
          </ac:spMkLst>
        </pc:spChg>
        <pc:spChg chg="add mod">
          <ac:chgData name="Christophe JENTA" userId="8d1209f4831e9c53" providerId="LiveId" clId="{904B13E8-5561-4C71-BC7C-B64964A84905}" dt="2025-12-02T10:43:35.261" v="24988"/>
          <ac:spMkLst>
            <pc:docMk/>
            <pc:sldMk cId="3111131023" sldId="8177"/>
            <ac:spMk id="9" creationId="{3DDD8972-81E5-ACDA-0DE8-522509947A27}"/>
          </ac:spMkLst>
        </pc:spChg>
        <pc:spChg chg="add mod">
          <ac:chgData name="Christophe JENTA" userId="8d1209f4831e9c53" providerId="LiveId" clId="{904B13E8-5561-4C71-BC7C-B64964A84905}" dt="2025-12-02T10:43:35.261" v="24988"/>
          <ac:spMkLst>
            <pc:docMk/>
            <pc:sldMk cId="3111131023" sldId="8177"/>
            <ac:spMk id="10" creationId="{3585D9F2-FD72-3760-5A04-E7548549D60E}"/>
          </ac:spMkLst>
        </pc:spChg>
        <pc:spChg chg="add del mod">
          <ac:chgData name="Christophe JENTA" userId="8d1209f4831e9c53" providerId="LiveId" clId="{904B13E8-5561-4C71-BC7C-B64964A84905}" dt="2025-12-02T10:43:32.976" v="24987" actId="478"/>
          <ac:spMkLst>
            <pc:docMk/>
            <pc:sldMk cId="3111131023" sldId="8177"/>
            <ac:spMk id="26" creationId="{0192B58A-E0B6-C4C9-3940-A2D5F0ED437B}"/>
          </ac:spMkLst>
        </pc:spChg>
        <pc:spChg chg="add del mod">
          <ac:chgData name="Christophe JENTA" userId="8d1209f4831e9c53" providerId="LiveId" clId="{904B13E8-5561-4C71-BC7C-B64964A84905}" dt="2025-12-02T10:43:32.976" v="24987" actId="478"/>
          <ac:spMkLst>
            <pc:docMk/>
            <pc:sldMk cId="3111131023" sldId="8177"/>
            <ac:spMk id="46" creationId="{6814E537-62BE-4523-A5BB-A4E3C956DDA6}"/>
          </ac:spMkLst>
        </pc:spChg>
        <pc:spChg chg="add del mod">
          <ac:chgData name="Christophe JENTA" userId="8d1209f4831e9c53" providerId="LiveId" clId="{904B13E8-5561-4C71-BC7C-B64964A84905}" dt="2025-12-02T10:43:32.976" v="24987" actId="478"/>
          <ac:spMkLst>
            <pc:docMk/>
            <pc:sldMk cId="3111131023" sldId="8177"/>
            <ac:spMk id="47" creationId="{9BADF68D-AF37-86A8-A40E-D4C5B682E855}"/>
          </ac:spMkLst>
        </pc:spChg>
        <pc:picChg chg="mod">
          <ac:chgData name="Christophe JENTA" userId="8d1209f4831e9c53" providerId="LiveId" clId="{904B13E8-5561-4C71-BC7C-B64964A84905}" dt="2025-12-02T10:45:33.272" v="25002" actId="1076"/>
          <ac:picMkLst>
            <pc:docMk/>
            <pc:sldMk cId="3111131023" sldId="8177"/>
            <ac:picMk id="2" creationId="{B6573719-1646-7ED2-85F7-981F2A55046F}"/>
          </ac:picMkLst>
        </pc:picChg>
        <pc:picChg chg="mod">
          <ac:chgData name="Christophe JENTA" userId="8d1209f4831e9c53" providerId="LiveId" clId="{904B13E8-5561-4C71-BC7C-B64964A84905}" dt="2025-12-03T13:55:42.969" v="30232" actId="14100"/>
          <ac:picMkLst>
            <pc:docMk/>
            <pc:sldMk cId="3111131023" sldId="8177"/>
            <ac:picMk id="8" creationId="{689F33BC-ADB5-5FF8-C3C5-1183E050D9FE}"/>
          </ac:picMkLst>
        </pc:picChg>
        <pc:picChg chg="add mod modCrop">
          <ac:chgData name="Christophe JENTA" userId="8d1209f4831e9c53" providerId="LiveId" clId="{904B13E8-5561-4C71-BC7C-B64964A84905}" dt="2025-12-03T13:55:50.187" v="30234" actId="14100"/>
          <ac:picMkLst>
            <pc:docMk/>
            <pc:sldMk cId="3111131023" sldId="8177"/>
            <ac:picMk id="20" creationId="{1BA00B6A-ECBD-8435-BDAC-EFE2A73DE956}"/>
          </ac:picMkLst>
        </pc:picChg>
        <pc:cxnChg chg="add mod">
          <ac:chgData name="Christophe JENTA" userId="8d1209f4831e9c53" providerId="LiveId" clId="{904B13E8-5561-4C71-BC7C-B64964A84905}" dt="2025-12-02T10:43:35.261" v="24988"/>
          <ac:cxnSpMkLst>
            <pc:docMk/>
            <pc:sldMk cId="3111131023" sldId="8177"/>
            <ac:cxnSpMk id="4" creationId="{58813E67-A6BB-D8E8-2D6F-F4AB271B6695}"/>
          </ac:cxnSpMkLst>
        </pc:cxnChg>
        <pc:cxnChg chg="add mod">
          <ac:chgData name="Christophe JENTA" userId="8d1209f4831e9c53" providerId="LiveId" clId="{904B13E8-5561-4C71-BC7C-B64964A84905}" dt="2025-12-02T10:43:35.261" v="24988"/>
          <ac:cxnSpMkLst>
            <pc:docMk/>
            <pc:sldMk cId="3111131023" sldId="8177"/>
            <ac:cxnSpMk id="7" creationId="{D67EFC11-B08C-1C67-0B28-3CDBE7024A57}"/>
          </ac:cxnSpMkLst>
        </pc:cxnChg>
      </pc:sldChg>
      <pc:sldChg chg="addSp delSp modSp del mod">
        <pc:chgData name="Christophe JENTA" userId="8d1209f4831e9c53" providerId="LiveId" clId="{904B13E8-5561-4C71-BC7C-B64964A84905}" dt="2025-12-03T15:04:47.114" v="31270" actId="47"/>
        <pc:sldMkLst>
          <pc:docMk/>
          <pc:sldMk cId="1833765856" sldId="8180"/>
        </pc:sldMkLst>
        <pc:spChg chg="mod">
          <ac:chgData name="Christophe JENTA" userId="8d1209f4831e9c53" providerId="LiveId" clId="{904B13E8-5561-4C71-BC7C-B64964A84905}" dt="2025-12-03T10:40:35.092" v="29889" actId="20577"/>
          <ac:spMkLst>
            <pc:docMk/>
            <pc:sldMk cId="1833765856" sldId="8180"/>
            <ac:spMk id="5" creationId="{FEF84AB8-6EC3-4F32-B8A5-2E2137CA6833}"/>
          </ac:spMkLst>
        </pc:spChg>
        <pc:picChg chg="mod">
          <ac:chgData name="Christophe JENTA" userId="8d1209f4831e9c53" providerId="LiveId" clId="{904B13E8-5561-4C71-BC7C-B64964A84905}" dt="2025-12-02T10:50:29.747" v="25010" actId="14100"/>
          <ac:picMkLst>
            <pc:docMk/>
            <pc:sldMk cId="1833765856" sldId="8180"/>
            <ac:picMk id="13" creationId="{AB3DF52D-8CE4-8950-24E7-E8CAFEB4C399}"/>
          </ac:picMkLst>
        </pc:picChg>
      </pc:sldChg>
      <pc:sldChg chg="addSp delSp modSp del mod">
        <pc:chgData name="Christophe JENTA" userId="8d1209f4831e9c53" providerId="LiveId" clId="{904B13E8-5561-4C71-BC7C-B64964A84905}" dt="2025-12-03T15:04:46.772" v="31268" actId="47"/>
        <pc:sldMkLst>
          <pc:docMk/>
          <pc:sldMk cId="2536204935" sldId="8181"/>
        </pc:sldMkLst>
        <pc:spChg chg="mod">
          <ac:chgData name="Christophe JENTA" userId="8d1209f4831e9c53" providerId="LiveId" clId="{904B13E8-5561-4C71-BC7C-B64964A84905}" dt="2025-12-03T14:06:43.268" v="30412" actId="115"/>
          <ac:spMkLst>
            <pc:docMk/>
            <pc:sldMk cId="2536204935" sldId="8181"/>
            <ac:spMk id="5" creationId="{FEF84AB8-6EC3-4F32-B8A5-2E2137CA6833}"/>
          </ac:spMkLst>
        </pc:spChg>
        <pc:spChg chg="add mod">
          <ac:chgData name="Christophe JENTA" userId="8d1209f4831e9c53" providerId="LiveId" clId="{904B13E8-5561-4C71-BC7C-B64964A84905}" dt="2025-12-02T10:49:08.212" v="25007" actId="255"/>
          <ac:spMkLst>
            <pc:docMk/>
            <pc:sldMk cId="2536204935" sldId="8181"/>
            <ac:spMk id="53" creationId="{AD5920E4-F0DC-9764-C043-B9695C9B2660}"/>
          </ac:spMkLst>
        </pc:spChg>
        <pc:picChg chg="mod">
          <ac:chgData name="Christophe JENTA" userId="8d1209f4831e9c53" providerId="LiveId" clId="{904B13E8-5561-4C71-BC7C-B64964A84905}" dt="2025-12-03T13:37:58.714" v="29942" actId="1076"/>
          <ac:picMkLst>
            <pc:docMk/>
            <pc:sldMk cId="2536204935" sldId="8181"/>
            <ac:picMk id="13" creationId="{DDC3AC04-51C5-AA3B-CC3B-111DBA834BB0}"/>
          </ac:picMkLst>
        </pc:picChg>
      </pc:sldChg>
      <pc:sldChg chg="addSp delSp modSp del mod">
        <pc:chgData name="Christophe JENTA" userId="8d1209f4831e9c53" providerId="LiveId" clId="{904B13E8-5561-4C71-BC7C-B64964A84905}" dt="2025-12-03T15:04:46.606" v="31267" actId="47"/>
        <pc:sldMkLst>
          <pc:docMk/>
          <pc:sldMk cId="649132463" sldId="8182"/>
        </pc:sldMkLst>
        <pc:spChg chg="del mod">
          <ac:chgData name="Christophe JENTA" userId="8d1209f4831e9c53" providerId="LiveId" clId="{904B13E8-5561-4C71-BC7C-B64964A84905}" dt="2025-12-03T14:20:32.137" v="30743" actId="21"/>
          <ac:spMkLst>
            <pc:docMk/>
            <pc:sldMk cId="649132463" sldId="8182"/>
            <ac:spMk id="5" creationId="{BBE92121-EE17-DEF6-985F-BF0EEA24D054}"/>
          </ac:spMkLst>
        </pc:spChg>
        <pc:spChg chg="add mod">
          <ac:chgData name="Christophe JENTA" userId="8d1209f4831e9c53" providerId="LiveId" clId="{904B13E8-5561-4C71-BC7C-B64964A84905}" dt="2025-12-02T11:32:25.228" v="25725"/>
          <ac:spMkLst>
            <pc:docMk/>
            <pc:sldMk cId="649132463" sldId="8182"/>
            <ac:spMk id="6" creationId="{5A280EB0-8B3B-4DFB-82BA-8B2E00395EBF}"/>
          </ac:spMkLst>
        </pc:spChg>
        <pc:spChg chg="add mod">
          <ac:chgData name="Christophe JENTA" userId="8d1209f4831e9c53" providerId="LiveId" clId="{904B13E8-5561-4C71-BC7C-B64964A84905}" dt="2025-12-02T11:32:44.370" v="25728"/>
          <ac:spMkLst>
            <pc:docMk/>
            <pc:sldMk cId="649132463" sldId="8182"/>
            <ac:spMk id="14" creationId="{8AF793DF-1245-8F7D-71D9-1BD14067993D}"/>
          </ac:spMkLst>
        </pc:spChg>
        <pc:spChg chg="add mod">
          <ac:chgData name="Christophe JENTA" userId="8d1209f4831e9c53" providerId="LiveId" clId="{904B13E8-5561-4C71-BC7C-B64964A84905}" dt="2025-12-02T11:32:44.370" v="25728"/>
          <ac:spMkLst>
            <pc:docMk/>
            <pc:sldMk cId="649132463" sldId="8182"/>
            <ac:spMk id="15" creationId="{5E09FD20-C63E-ADC2-0C3E-FC10EBCB169B}"/>
          </ac:spMkLst>
        </pc:spChg>
        <pc:spChg chg="mod">
          <ac:chgData name="Christophe JENTA" userId="8d1209f4831e9c53" providerId="LiveId" clId="{904B13E8-5561-4C71-BC7C-B64964A84905}" dt="2025-12-03T14:20:23.691" v="30741" actId="1076"/>
          <ac:spMkLst>
            <pc:docMk/>
            <pc:sldMk cId="649132463" sldId="8182"/>
            <ac:spMk id="21" creationId="{2FCA9013-0B38-B71C-5B7A-62D6229C7B42}"/>
          </ac:spMkLst>
        </pc:spChg>
        <pc:spChg chg="add mod">
          <ac:chgData name="Christophe JENTA" userId="8d1209f4831e9c53" providerId="LiveId" clId="{904B13E8-5561-4C71-BC7C-B64964A84905}" dt="2025-12-03T14:24:09.318" v="30795" actId="20577"/>
          <ac:spMkLst>
            <pc:docMk/>
            <pc:sldMk cId="649132463" sldId="8182"/>
            <ac:spMk id="23" creationId="{BBE92121-EE17-DEF6-985F-BF0EEA24D054}"/>
          </ac:spMkLst>
        </pc:spChg>
        <pc:spChg chg="add mod">
          <ac:chgData name="Christophe JENTA" userId="8d1209f4831e9c53" providerId="LiveId" clId="{904B13E8-5561-4C71-BC7C-B64964A84905}" dt="2025-12-03T14:24:22.903" v="30796"/>
          <ac:spMkLst>
            <pc:docMk/>
            <pc:sldMk cId="649132463" sldId="8182"/>
            <ac:spMk id="41" creationId="{BEBB6AD8-45DE-CD55-84DA-0BDB434F302D}"/>
          </ac:spMkLst>
        </pc:spChg>
        <pc:spChg chg="del">
          <ac:chgData name="Christophe JENTA" userId="8d1209f4831e9c53" providerId="LiveId" clId="{904B13E8-5561-4C71-BC7C-B64964A84905}" dt="2025-12-02T11:32:42.848" v="25727" actId="478"/>
          <ac:spMkLst>
            <pc:docMk/>
            <pc:sldMk cId="649132463" sldId="8182"/>
            <ac:spMk id="44" creationId="{8A30025C-DC8B-4DDD-C70F-E3B6F85E8076}"/>
          </ac:spMkLst>
        </pc:spChg>
        <pc:spChg chg="del">
          <ac:chgData name="Christophe JENTA" userId="8d1209f4831e9c53" providerId="LiveId" clId="{904B13E8-5561-4C71-BC7C-B64964A84905}" dt="2025-12-02T11:32:41.907" v="25726" actId="478"/>
          <ac:spMkLst>
            <pc:docMk/>
            <pc:sldMk cId="649132463" sldId="8182"/>
            <ac:spMk id="47" creationId="{DA9E1650-30BD-DF1C-00E0-A766523F4BF6}"/>
          </ac:spMkLst>
        </pc:spChg>
        <pc:spChg chg="del">
          <ac:chgData name="Christophe JENTA" userId="8d1209f4831e9c53" providerId="LiveId" clId="{904B13E8-5561-4C71-BC7C-B64964A84905}" dt="2025-12-02T11:32:23.065" v="25724" actId="478"/>
          <ac:spMkLst>
            <pc:docMk/>
            <pc:sldMk cId="649132463" sldId="8182"/>
            <ac:spMk id="49" creationId="{42D1383B-342D-E1E4-57E5-C78AA68DE0F6}"/>
          </ac:spMkLst>
        </pc:spChg>
        <pc:picChg chg="add mod">
          <ac:chgData name="Christophe JENTA" userId="8d1209f4831e9c53" providerId="LiveId" clId="{904B13E8-5561-4C71-BC7C-B64964A84905}" dt="2025-12-03T14:07:42.330" v="30413"/>
          <ac:picMkLst>
            <pc:docMk/>
            <pc:sldMk cId="649132463" sldId="8182"/>
            <ac:picMk id="7" creationId="{E1416B4C-C443-671E-7134-9B23F8CAEF3E}"/>
          </ac:picMkLst>
        </pc:picChg>
        <pc:picChg chg="mod">
          <ac:chgData name="Christophe JENTA" userId="8d1209f4831e9c53" providerId="LiveId" clId="{904B13E8-5561-4C71-BC7C-B64964A84905}" dt="2025-12-03T14:08:51.176" v="30440" actId="1076"/>
          <ac:picMkLst>
            <pc:docMk/>
            <pc:sldMk cId="649132463" sldId="8182"/>
            <ac:picMk id="13" creationId="{FF240D69-910B-621B-1D1D-62B0DB30FFC0}"/>
          </ac:picMkLst>
        </pc:picChg>
        <pc:picChg chg="add mod">
          <ac:chgData name="Christophe JENTA" userId="8d1209f4831e9c53" providerId="LiveId" clId="{904B13E8-5561-4C71-BC7C-B64964A84905}" dt="2025-12-03T14:20:50.223" v="30748" actId="1076"/>
          <ac:picMkLst>
            <pc:docMk/>
            <pc:sldMk cId="649132463" sldId="8182"/>
            <ac:picMk id="16" creationId="{2D16BE4A-2E9E-1695-A525-BA1B07E8F5D9}"/>
          </ac:picMkLst>
        </pc:picChg>
        <pc:picChg chg="del">
          <ac:chgData name="Christophe JENTA" userId="8d1209f4831e9c53" providerId="LiveId" clId="{904B13E8-5561-4C71-BC7C-B64964A84905}" dt="2025-12-03T14:07:50.843" v="30415" actId="478"/>
          <ac:picMkLst>
            <pc:docMk/>
            <pc:sldMk cId="649132463" sldId="8182"/>
            <ac:picMk id="17" creationId="{CC6094F1-8321-375A-04B2-8DF34BB4F0CD}"/>
          </ac:picMkLst>
        </pc:picChg>
        <pc:picChg chg="del mod">
          <ac:chgData name="Christophe JENTA" userId="8d1209f4831e9c53" providerId="LiveId" clId="{904B13E8-5561-4C71-BC7C-B64964A84905}" dt="2025-12-03T14:07:44.161" v="30414" actId="478"/>
          <ac:picMkLst>
            <pc:docMk/>
            <pc:sldMk cId="649132463" sldId="8182"/>
            <ac:picMk id="18" creationId="{20791DF1-C386-AC0B-4940-FDCDA9CC843B}"/>
          </ac:picMkLst>
        </pc:picChg>
        <pc:cxnChg chg="add del mod">
          <ac:chgData name="Christophe JENTA" userId="8d1209f4831e9c53" providerId="LiveId" clId="{904B13E8-5561-4C71-BC7C-B64964A84905}" dt="2025-12-02T11:32:48.568" v="25729" actId="478"/>
          <ac:cxnSpMkLst>
            <pc:docMk/>
            <pc:sldMk cId="649132463" sldId="8182"/>
            <ac:cxnSpMk id="7" creationId="{5E51113D-0AB9-A18C-1D67-3ABF427986B7}"/>
          </ac:cxnSpMkLst>
        </pc:cxnChg>
        <pc:cxnChg chg="add mod">
          <ac:chgData name="Christophe JENTA" userId="8d1209f4831e9c53" providerId="LiveId" clId="{904B13E8-5561-4C71-BC7C-B64964A84905}" dt="2025-12-03T14:23:57.588" v="30789" actId="1076"/>
          <ac:cxnSpMkLst>
            <pc:docMk/>
            <pc:sldMk cId="649132463" sldId="8182"/>
            <ac:cxnSpMk id="29" creationId="{5C4338DA-93B4-58BF-5D8B-3A10B00D7CC3}"/>
          </ac:cxnSpMkLst>
        </pc:cxnChg>
        <pc:cxnChg chg="del mod">
          <ac:chgData name="Christophe JENTA" userId="8d1209f4831e9c53" providerId="LiveId" clId="{904B13E8-5561-4C71-BC7C-B64964A84905}" dt="2025-12-03T14:20:36.311" v="30745" actId="21"/>
          <ac:cxnSpMkLst>
            <pc:docMk/>
            <pc:sldMk cId="649132463" sldId="8182"/>
            <ac:cxnSpMk id="35" creationId="{5C4338DA-93B4-58BF-5D8B-3A10B00D7CC3}"/>
          </ac:cxnSpMkLst>
        </pc:cxnChg>
        <pc:cxnChg chg="mod">
          <ac:chgData name="Christophe JENTA" userId="8d1209f4831e9c53" providerId="LiveId" clId="{904B13E8-5561-4C71-BC7C-B64964A84905}" dt="2025-12-02T11:32:23.065" v="25724" actId="478"/>
          <ac:cxnSpMkLst>
            <pc:docMk/>
            <pc:sldMk cId="649132463" sldId="8182"/>
            <ac:cxnSpMk id="50" creationId="{299E3BF1-7EA5-A7E2-7380-4F7D49043AFF}"/>
          </ac:cxnSpMkLst>
        </pc:cxnChg>
        <pc:cxnChg chg="mod">
          <ac:chgData name="Christophe JENTA" userId="8d1209f4831e9c53" providerId="LiveId" clId="{904B13E8-5561-4C71-BC7C-B64964A84905}" dt="2025-12-02T11:32:41.907" v="25726" actId="478"/>
          <ac:cxnSpMkLst>
            <pc:docMk/>
            <pc:sldMk cId="649132463" sldId="8182"/>
            <ac:cxnSpMk id="53" creationId="{A95CC8EA-0F6E-C6F7-C59E-C1E9F9DFAF66}"/>
          </ac:cxnSpMkLst>
        </pc:cxnChg>
      </pc:sldChg>
      <pc:sldChg chg="addSp delSp modSp del mod">
        <pc:chgData name="Christophe JENTA" userId="8d1209f4831e9c53" providerId="LiveId" clId="{904B13E8-5561-4C71-BC7C-B64964A84905}" dt="2025-12-03T15:04:46.450" v="31266" actId="47"/>
        <pc:sldMkLst>
          <pc:docMk/>
          <pc:sldMk cId="2844699990" sldId="8183"/>
        </pc:sldMkLst>
        <pc:spChg chg="add del mod">
          <ac:chgData name="Christophe JENTA" userId="8d1209f4831e9c53" providerId="LiveId" clId="{904B13E8-5561-4C71-BC7C-B64964A84905}" dt="2025-12-02T11:30:07.147" v="25692" actId="478"/>
          <ac:spMkLst>
            <pc:docMk/>
            <pc:sldMk cId="2844699990" sldId="8183"/>
            <ac:spMk id="4" creationId="{810F7531-C4E9-BC78-19CF-78D7828E66FE}"/>
          </ac:spMkLst>
        </pc:spChg>
        <pc:spChg chg="mod">
          <ac:chgData name="Christophe JENTA" userId="8d1209f4831e9c53" providerId="LiveId" clId="{904B13E8-5561-4C71-BC7C-B64964A84905}" dt="2025-12-02T11:33:26.790" v="25783" actId="6549"/>
          <ac:spMkLst>
            <pc:docMk/>
            <pc:sldMk cId="2844699990" sldId="8183"/>
            <ac:spMk id="5" creationId="{FEF84AB8-6EC3-4F32-B8A5-2E2137CA6833}"/>
          </ac:spMkLst>
        </pc:spChg>
        <pc:spChg chg="add mod">
          <ac:chgData name="Christophe JENTA" userId="8d1209f4831e9c53" providerId="LiveId" clId="{904B13E8-5561-4C71-BC7C-B64964A84905}" dt="2025-12-02T11:30:31.507" v="25696" actId="207"/>
          <ac:spMkLst>
            <pc:docMk/>
            <pc:sldMk cId="2844699990" sldId="8183"/>
            <ac:spMk id="8" creationId="{1B205A78-C451-657A-E3D0-ED05CBEF9673}"/>
          </ac:spMkLst>
        </pc:spChg>
        <pc:spChg chg="add del mod">
          <ac:chgData name="Christophe JENTA" userId="8d1209f4831e9c53" providerId="LiveId" clId="{904B13E8-5561-4C71-BC7C-B64964A84905}" dt="2025-12-02T11:30:18.157" v="25694" actId="478"/>
          <ac:spMkLst>
            <pc:docMk/>
            <pc:sldMk cId="2844699990" sldId="8183"/>
            <ac:spMk id="9" creationId="{4A34C30C-35A2-98B5-43E2-0EFC0E41085D}"/>
          </ac:spMkLst>
        </pc:spChg>
        <pc:spChg chg="add mod">
          <ac:chgData name="Christophe JENTA" userId="8d1209f4831e9c53" providerId="LiveId" clId="{904B13E8-5561-4C71-BC7C-B64964A84905}" dt="2025-12-02T11:30:20.267" v="25695"/>
          <ac:spMkLst>
            <pc:docMk/>
            <pc:sldMk cId="2844699990" sldId="8183"/>
            <ac:spMk id="20" creationId="{79A709EA-87AC-85CB-F43E-C9A94A64D395}"/>
          </ac:spMkLst>
        </pc:spChg>
        <pc:spChg chg="del mod">
          <ac:chgData name="Christophe JENTA" userId="8d1209f4831e9c53" providerId="LiveId" clId="{904B13E8-5561-4C71-BC7C-B64964A84905}" dt="2025-12-02T11:29:49.702" v="25690" actId="478"/>
          <ac:spMkLst>
            <pc:docMk/>
            <pc:sldMk cId="2844699990" sldId="8183"/>
            <ac:spMk id="60" creationId="{CB733453-E83D-732D-5EA5-A96DD907AAA3}"/>
          </ac:spMkLst>
        </pc:spChg>
      </pc:sldChg>
      <pc:sldChg chg="addSp delSp modSp del mod">
        <pc:chgData name="Christophe JENTA" userId="8d1209f4831e9c53" providerId="LiveId" clId="{904B13E8-5561-4C71-BC7C-B64964A84905}" dt="2025-12-03T15:04:46.275" v="31265" actId="47"/>
        <pc:sldMkLst>
          <pc:docMk/>
          <pc:sldMk cId="277488871" sldId="8184"/>
        </pc:sldMkLst>
        <pc:spChg chg="mod">
          <ac:chgData name="Christophe JENTA" userId="8d1209f4831e9c53" providerId="LiveId" clId="{904B13E8-5561-4C71-BC7C-B64964A84905}" dt="2025-12-03T14:32:20.880" v="30821" actId="20577"/>
          <ac:spMkLst>
            <pc:docMk/>
            <pc:sldMk cId="277488871" sldId="8184"/>
            <ac:spMk id="5" creationId="{F94D411E-C757-79DD-2380-DB04C404BC02}"/>
          </ac:spMkLst>
        </pc:spChg>
        <pc:spChg chg="add del">
          <ac:chgData name="Christophe JENTA" userId="8d1209f4831e9c53" providerId="LiveId" clId="{904B13E8-5561-4C71-BC7C-B64964A84905}" dt="2025-12-03T13:45:16.792" v="30028" actId="22"/>
          <ac:spMkLst>
            <pc:docMk/>
            <pc:sldMk cId="277488871" sldId="8184"/>
            <ac:spMk id="13" creationId="{6ECA3F9C-8BBE-40F5-E9C1-165243930396}"/>
          </ac:spMkLst>
        </pc:spChg>
        <pc:picChg chg="add mod">
          <ac:chgData name="Christophe JENTA" userId="8d1209f4831e9c53" providerId="LiveId" clId="{904B13E8-5561-4C71-BC7C-B64964A84905}" dt="2025-12-03T13:45:36.740" v="30036" actId="14100"/>
          <ac:picMkLst>
            <pc:docMk/>
            <pc:sldMk cId="277488871" sldId="8184"/>
            <ac:picMk id="29" creationId="{2D8AFBBD-5315-25D2-80B8-F76404E2EA56}"/>
          </ac:picMkLst>
        </pc:picChg>
        <pc:picChg chg="mod">
          <ac:chgData name="Christophe JENTA" userId="8d1209f4831e9c53" providerId="LiveId" clId="{904B13E8-5561-4C71-BC7C-B64964A84905}" dt="2025-12-03T14:31:19.765" v="30816" actId="1076"/>
          <ac:picMkLst>
            <pc:docMk/>
            <pc:sldMk cId="277488871" sldId="8184"/>
            <ac:picMk id="123" creationId="{C06F536C-11F4-3027-45E6-B44EF4EEAF6B}"/>
          </ac:picMkLst>
        </pc:picChg>
      </pc:sldChg>
      <pc:sldChg chg="addSp delSp modSp del mod">
        <pc:chgData name="Christophe JENTA" userId="8d1209f4831e9c53" providerId="LiveId" clId="{904B13E8-5561-4C71-BC7C-B64964A84905}" dt="2025-12-03T15:04:45.951" v="31263" actId="47"/>
        <pc:sldMkLst>
          <pc:docMk/>
          <pc:sldMk cId="2267424059" sldId="8185"/>
        </pc:sldMkLst>
        <pc:spChg chg="mod">
          <ac:chgData name="Christophe JENTA" userId="8d1209f4831e9c53" providerId="LiveId" clId="{904B13E8-5561-4C71-BC7C-B64964A84905}" dt="2025-12-02T11:56:48.596" v="26113" actId="6549"/>
          <ac:spMkLst>
            <pc:docMk/>
            <pc:sldMk cId="2267424059" sldId="8185"/>
            <ac:spMk id="5" creationId="{FEF84AB8-6EC3-4F32-B8A5-2E2137CA6833}"/>
          </ac:spMkLst>
        </pc:spChg>
        <pc:spChg chg="add mod">
          <ac:chgData name="Christophe JENTA" userId="8d1209f4831e9c53" providerId="LiveId" clId="{904B13E8-5561-4C71-BC7C-B64964A84905}" dt="2025-12-02T12:58:56.039" v="27192" actId="207"/>
          <ac:spMkLst>
            <pc:docMk/>
            <pc:sldMk cId="2267424059" sldId="8185"/>
            <ac:spMk id="7" creationId="{E52A64FB-B300-618D-41CD-BD1CE75732B4}"/>
          </ac:spMkLst>
        </pc:spChg>
      </pc:sldChg>
      <pc:sldChg chg="modSp del mod">
        <pc:chgData name="Christophe JENTA" userId="8d1209f4831e9c53" providerId="LiveId" clId="{904B13E8-5561-4C71-BC7C-B64964A84905}" dt="2025-12-03T15:04:45.194" v="31258" actId="47"/>
        <pc:sldMkLst>
          <pc:docMk/>
          <pc:sldMk cId="2410210939" sldId="8189"/>
        </pc:sldMkLst>
        <pc:spChg chg="mod">
          <ac:chgData name="Christophe JENTA" userId="8d1209f4831e9c53" providerId="LiveId" clId="{904B13E8-5561-4C71-BC7C-B64964A84905}" dt="2025-12-03T14:49:51.363" v="31255" actId="20577"/>
          <ac:spMkLst>
            <pc:docMk/>
            <pc:sldMk cId="2410210939" sldId="8189"/>
            <ac:spMk id="5" creationId="{FEF84AB8-6EC3-4F32-B8A5-2E2137CA6833}"/>
          </ac:spMkLst>
        </pc:spChg>
      </pc:sldChg>
      <pc:sldChg chg="del">
        <pc:chgData name="Christophe JENTA" userId="8d1209f4831e9c53" providerId="LiveId" clId="{904B13E8-5561-4C71-BC7C-B64964A84905}" dt="2025-12-03T15:04:45.032" v="31257" actId="47"/>
        <pc:sldMkLst>
          <pc:docMk/>
          <pc:sldMk cId="968130064" sldId="8190"/>
        </pc:sldMkLst>
      </pc:sldChg>
      <pc:sldChg chg="addSp delSp modSp add del mod">
        <pc:chgData name="Christophe JENTA" userId="8d1209f4831e9c53" providerId="LiveId" clId="{904B13E8-5561-4C71-BC7C-B64964A84905}" dt="2025-12-03T15:05:42.526" v="31300" actId="47"/>
        <pc:sldMkLst>
          <pc:docMk/>
          <pc:sldMk cId="3969928966" sldId="8197"/>
        </pc:sldMkLst>
        <pc:spChg chg="mod">
          <ac:chgData name="Christophe JENTA" userId="8d1209f4831e9c53" providerId="LiveId" clId="{904B13E8-5561-4C71-BC7C-B64964A84905}" dt="2025-12-03T07:17:56.463" v="27480" actId="20577"/>
          <ac:spMkLst>
            <pc:docMk/>
            <pc:sldMk cId="3969928966" sldId="8197"/>
            <ac:spMk id="4" creationId="{B2059DE4-5C53-5F9C-45B2-B2CDBCB80BF3}"/>
          </ac:spMkLst>
        </pc:spChg>
        <pc:spChg chg="mod">
          <ac:chgData name="Christophe JENTA" userId="8d1209f4831e9c53" providerId="LiveId" clId="{904B13E8-5561-4C71-BC7C-B64964A84905}" dt="2025-12-02T07:57:53.302" v="22770" actId="207"/>
          <ac:spMkLst>
            <pc:docMk/>
            <pc:sldMk cId="3969928966" sldId="8197"/>
            <ac:spMk id="70" creationId="{94129756-7A10-C52B-A4FB-35C091207A32}"/>
          </ac:spMkLst>
        </pc:spChg>
        <pc:cxnChg chg="add mod">
          <ac:chgData name="Christophe JENTA" userId="8d1209f4831e9c53" providerId="LiveId" clId="{904B13E8-5561-4C71-BC7C-B64964A84905}" dt="2025-12-03T07:10:59.964" v="27424" actId="1076"/>
          <ac:cxnSpMkLst>
            <pc:docMk/>
            <pc:sldMk cId="3969928966" sldId="8197"/>
            <ac:cxnSpMk id="9" creationId="{E1AEEB4D-E2EE-8092-0A33-7DCFC38512DF}"/>
          </ac:cxnSpMkLst>
        </pc:cxnChg>
      </pc:sldChg>
      <pc:sldChg chg="addSp delSp modSp del mod">
        <pc:chgData name="Christophe JENTA" userId="8d1209f4831e9c53" providerId="LiveId" clId="{904B13E8-5561-4C71-BC7C-B64964A84905}" dt="2025-12-03T15:04:45.652" v="31261" actId="47"/>
        <pc:sldMkLst>
          <pc:docMk/>
          <pc:sldMk cId="1738193680" sldId="8199"/>
        </pc:sldMkLst>
        <pc:spChg chg="mod">
          <ac:chgData name="Christophe JENTA" userId="8d1209f4831e9c53" providerId="LiveId" clId="{904B13E8-5561-4C71-BC7C-B64964A84905}" dt="2025-12-02T13:04:58.187" v="27285" actId="207"/>
          <ac:spMkLst>
            <pc:docMk/>
            <pc:sldMk cId="1738193680" sldId="8199"/>
            <ac:spMk id="3" creationId="{72263E0C-3DB1-85EC-F579-7778106D7D8A}"/>
          </ac:spMkLst>
        </pc:spChg>
        <pc:spChg chg="mod">
          <ac:chgData name="Christophe JENTA" userId="8d1209f4831e9c53" providerId="LiveId" clId="{904B13E8-5561-4C71-BC7C-B64964A84905}" dt="2025-12-03T14:43:12.158" v="30928" actId="115"/>
          <ac:spMkLst>
            <pc:docMk/>
            <pc:sldMk cId="1738193680" sldId="8199"/>
            <ac:spMk id="4" creationId="{B2059DE4-5C53-5F9C-45B2-B2CDBCB80BF3}"/>
          </ac:spMkLst>
        </pc:spChg>
        <pc:spChg chg="del mod">
          <ac:chgData name="Christophe JENTA" userId="8d1209f4831e9c53" providerId="LiveId" clId="{904B13E8-5561-4C71-BC7C-B64964A84905}" dt="2025-12-02T13:03:57.360" v="27279" actId="478"/>
          <ac:spMkLst>
            <pc:docMk/>
            <pc:sldMk cId="1738193680" sldId="8199"/>
            <ac:spMk id="9" creationId="{49C2C41C-B3FA-C578-3D39-F848C9C32024}"/>
          </ac:spMkLst>
        </pc:spChg>
        <pc:spChg chg="add mod">
          <ac:chgData name="Christophe JENTA" userId="8d1209f4831e9c53" providerId="LiveId" clId="{904B13E8-5561-4C71-BC7C-B64964A84905}" dt="2025-12-03T14:42:21.760" v="30915" actId="1076"/>
          <ac:spMkLst>
            <pc:docMk/>
            <pc:sldMk cId="1738193680" sldId="8199"/>
            <ac:spMk id="9" creationId="{86A22B52-5FB8-A76D-05A7-EDAB03A3D9E6}"/>
          </ac:spMkLst>
        </pc:spChg>
        <pc:spChg chg="mod">
          <ac:chgData name="Christophe JENTA" userId="8d1209f4831e9c53" providerId="LiveId" clId="{904B13E8-5561-4C71-BC7C-B64964A84905}" dt="2025-12-02T12:18:27.288" v="26425" actId="207"/>
          <ac:spMkLst>
            <pc:docMk/>
            <pc:sldMk cId="1738193680" sldId="8199"/>
            <ac:spMk id="10" creationId="{AC1CCD76-488A-F0A0-2F8C-D43E71BDA861}"/>
          </ac:spMkLst>
        </pc:spChg>
        <pc:spChg chg="mod">
          <ac:chgData name="Christophe JENTA" userId="8d1209f4831e9c53" providerId="LiveId" clId="{904B13E8-5561-4C71-BC7C-B64964A84905}" dt="2025-12-02T12:13:46.255" v="26399" actId="207"/>
          <ac:spMkLst>
            <pc:docMk/>
            <pc:sldMk cId="1738193680" sldId="8199"/>
            <ac:spMk id="39" creationId="{C45EE29B-179A-A702-663D-49FFCC4E173C}"/>
          </ac:spMkLst>
        </pc:spChg>
        <pc:spChg chg="mod">
          <ac:chgData name="Christophe JENTA" userId="8d1209f4831e9c53" providerId="LiveId" clId="{904B13E8-5561-4C71-BC7C-B64964A84905}" dt="2025-12-02T12:14:54.454" v="26401" actId="207"/>
          <ac:spMkLst>
            <pc:docMk/>
            <pc:sldMk cId="1738193680" sldId="8199"/>
            <ac:spMk id="45" creationId="{533376F1-FA71-2F67-E985-9CC2DB4E56F8}"/>
          </ac:spMkLst>
        </pc:spChg>
        <pc:spChg chg="mod">
          <ac:chgData name="Christophe JENTA" userId="8d1209f4831e9c53" providerId="LiveId" clId="{904B13E8-5561-4C71-BC7C-B64964A84905}" dt="2025-12-02T12:13:34.339" v="26397" actId="207"/>
          <ac:spMkLst>
            <pc:docMk/>
            <pc:sldMk cId="1738193680" sldId="8199"/>
            <ac:spMk id="47" creationId="{370E11BF-AD5C-1777-005E-B26798FEB73B}"/>
          </ac:spMkLst>
        </pc:spChg>
        <pc:spChg chg="del">
          <ac:chgData name="Christophe JENTA" userId="8d1209f4831e9c53" providerId="LiveId" clId="{904B13E8-5561-4C71-BC7C-B64964A84905}" dt="2025-12-03T14:42:24.010" v="30916" actId="478"/>
          <ac:spMkLst>
            <pc:docMk/>
            <pc:sldMk cId="1738193680" sldId="8199"/>
            <ac:spMk id="49" creationId="{DBCA69FB-BF50-44C7-AF0D-AE3BD71F1463}"/>
          </ac:spMkLst>
        </pc:spChg>
        <pc:spChg chg="add mod">
          <ac:chgData name="Christophe JENTA" userId="8d1209f4831e9c53" providerId="LiveId" clId="{904B13E8-5561-4C71-BC7C-B64964A84905}" dt="2025-12-02T12:55:28.309" v="27116"/>
          <ac:spMkLst>
            <pc:docMk/>
            <pc:sldMk cId="1738193680" sldId="8199"/>
            <ac:spMk id="52" creationId="{42C21149-CE3F-A95E-8614-FBAF1C6BC5E9}"/>
          </ac:spMkLst>
        </pc:spChg>
        <pc:spChg chg="add mod">
          <ac:chgData name="Christophe JENTA" userId="8d1209f4831e9c53" providerId="LiveId" clId="{904B13E8-5561-4C71-BC7C-B64964A84905}" dt="2025-12-02T12:55:45.379" v="27118"/>
          <ac:spMkLst>
            <pc:docMk/>
            <pc:sldMk cId="1738193680" sldId="8199"/>
            <ac:spMk id="54" creationId="{939D0CFF-3D2B-CBA4-7289-FF85A0B57F5A}"/>
          </ac:spMkLst>
        </pc:spChg>
        <pc:spChg chg="add mod">
          <ac:chgData name="Christophe JENTA" userId="8d1209f4831e9c53" providerId="LiveId" clId="{904B13E8-5561-4C71-BC7C-B64964A84905}" dt="2025-12-02T12:55:55.854" v="27120"/>
          <ac:spMkLst>
            <pc:docMk/>
            <pc:sldMk cId="1738193680" sldId="8199"/>
            <ac:spMk id="55" creationId="{FE3C32E5-B3DF-FC40-BB39-CB065F5985F6}"/>
          </ac:spMkLst>
        </pc:spChg>
        <pc:spChg chg="add mod">
          <ac:chgData name="Christophe JENTA" userId="8d1209f4831e9c53" providerId="LiveId" clId="{904B13E8-5561-4C71-BC7C-B64964A84905}" dt="2025-12-02T12:56:04.243" v="27122"/>
          <ac:spMkLst>
            <pc:docMk/>
            <pc:sldMk cId="1738193680" sldId="8199"/>
            <ac:spMk id="66" creationId="{7777A913-EE0A-94D7-C877-227C502A636B}"/>
          </ac:spMkLst>
        </pc:spChg>
        <pc:spChg chg="add mod">
          <ac:chgData name="Christophe JENTA" userId="8d1209f4831e9c53" providerId="LiveId" clId="{904B13E8-5561-4C71-BC7C-B64964A84905}" dt="2025-12-02T12:56:12.793" v="27124"/>
          <ac:spMkLst>
            <pc:docMk/>
            <pc:sldMk cId="1738193680" sldId="8199"/>
            <ac:spMk id="71" creationId="{887CA887-6C4B-4AAC-466B-5F33DA315B58}"/>
          </ac:spMkLst>
        </pc:spChg>
        <pc:spChg chg="add mod">
          <ac:chgData name="Christophe JENTA" userId="8d1209f4831e9c53" providerId="LiveId" clId="{904B13E8-5561-4C71-BC7C-B64964A84905}" dt="2025-12-02T12:56:25.611" v="27126"/>
          <ac:spMkLst>
            <pc:docMk/>
            <pc:sldMk cId="1738193680" sldId="8199"/>
            <ac:spMk id="72" creationId="{FFC4F000-9872-35A5-74A4-E7B2BB48E6D6}"/>
          </ac:spMkLst>
        </pc:spChg>
        <pc:spChg chg="add mod">
          <ac:chgData name="Christophe JENTA" userId="8d1209f4831e9c53" providerId="LiveId" clId="{904B13E8-5561-4C71-BC7C-B64964A84905}" dt="2025-12-02T13:04:54.523" v="27284" actId="207"/>
          <ac:spMkLst>
            <pc:docMk/>
            <pc:sldMk cId="1738193680" sldId="8199"/>
            <ac:spMk id="73" creationId="{17E3C827-E5E1-F681-F3F6-107D54350A1B}"/>
          </ac:spMkLst>
        </pc:spChg>
        <pc:spChg chg="add mod">
          <ac:chgData name="Christophe JENTA" userId="8d1209f4831e9c53" providerId="LiveId" clId="{904B13E8-5561-4C71-BC7C-B64964A84905}" dt="2025-12-02T12:56:40.730" v="27130"/>
          <ac:spMkLst>
            <pc:docMk/>
            <pc:sldMk cId="1738193680" sldId="8199"/>
            <ac:spMk id="74" creationId="{2A405989-6E00-A7E8-1468-50F083599681}"/>
          </ac:spMkLst>
        </pc:spChg>
        <pc:spChg chg="add del mod">
          <ac:chgData name="Christophe JENTA" userId="8d1209f4831e9c53" providerId="LiveId" clId="{904B13E8-5561-4C71-BC7C-B64964A84905}" dt="2025-12-02T12:58:23.540" v="27190" actId="478"/>
          <ac:spMkLst>
            <pc:docMk/>
            <pc:sldMk cId="1738193680" sldId="8199"/>
            <ac:spMk id="75" creationId="{AC1DF4D9-556C-F47D-8DD6-38814A1976F2}"/>
          </ac:spMkLst>
        </pc:spChg>
        <pc:spChg chg="add del mod">
          <ac:chgData name="Christophe JENTA" userId="8d1209f4831e9c53" providerId="LiveId" clId="{904B13E8-5561-4C71-BC7C-B64964A84905}" dt="2025-12-02T13:03:59.874" v="27280" actId="478"/>
          <ac:spMkLst>
            <pc:docMk/>
            <pc:sldMk cId="1738193680" sldId="8199"/>
            <ac:spMk id="76" creationId="{B05C0D4F-96F0-DB9C-E261-B579DDAEFE15}"/>
          </ac:spMkLst>
        </pc:spChg>
        <pc:spChg chg="add mod">
          <ac:chgData name="Christophe JENTA" userId="8d1209f4831e9c53" providerId="LiveId" clId="{904B13E8-5561-4C71-BC7C-B64964A84905}" dt="2025-12-02T13:04:06.087" v="27281" actId="1076"/>
          <ac:spMkLst>
            <pc:docMk/>
            <pc:sldMk cId="1738193680" sldId="8199"/>
            <ac:spMk id="77" creationId="{4E3B5179-90B0-93CA-4F66-2761194F33EA}"/>
          </ac:spMkLst>
        </pc:spChg>
        <pc:spChg chg="add mod">
          <ac:chgData name="Christophe JENTA" userId="8d1209f4831e9c53" providerId="LiveId" clId="{904B13E8-5561-4C71-BC7C-B64964A84905}" dt="2025-12-02T13:04:13.877" v="27282" actId="1076"/>
          <ac:spMkLst>
            <pc:docMk/>
            <pc:sldMk cId="1738193680" sldId="8199"/>
            <ac:spMk id="78" creationId="{831317A8-C99F-2A59-9C4D-1104B0E464EE}"/>
          </ac:spMkLst>
        </pc:spChg>
        <pc:spChg chg="mod">
          <ac:chgData name="Christophe JENTA" userId="8d1209f4831e9c53" providerId="LiveId" clId="{904B13E8-5561-4C71-BC7C-B64964A84905}" dt="2025-12-02T12:16:41.542" v="26412" actId="207"/>
          <ac:spMkLst>
            <pc:docMk/>
            <pc:sldMk cId="1738193680" sldId="8199"/>
            <ac:spMk id="115" creationId="{311BA159-8160-9FA8-9CD0-8D0E28C5153C}"/>
          </ac:spMkLst>
        </pc:spChg>
        <pc:picChg chg="add mod">
          <ac:chgData name="Christophe JENTA" userId="8d1209f4831e9c53" providerId="LiveId" clId="{904B13E8-5561-4C71-BC7C-B64964A84905}" dt="2025-12-02T12:55:18.193" v="27114"/>
          <ac:picMkLst>
            <pc:docMk/>
            <pc:sldMk cId="1738193680" sldId="8199"/>
            <ac:picMk id="40" creationId="{95A56725-1C1E-1F18-683C-79A5979A07B5}"/>
          </ac:picMkLst>
        </pc:picChg>
        <pc:cxnChg chg="mod">
          <ac:chgData name="Christophe JENTA" userId="8d1209f4831e9c53" providerId="LiveId" clId="{904B13E8-5561-4C71-BC7C-B64964A84905}" dt="2025-12-02T13:04:17.469" v="27283" actId="14100"/>
          <ac:cxnSpMkLst>
            <pc:docMk/>
            <pc:sldMk cId="1738193680" sldId="8199"/>
            <ac:cxnSpMk id="12" creationId="{DDDE9DA7-6DF6-5E55-1A16-4509B4347C84}"/>
          </ac:cxnSpMkLst>
        </pc:cxnChg>
      </pc:sldChg>
      <pc:sldChg chg="addSp delSp modSp del mod">
        <pc:chgData name="Christophe JENTA" userId="8d1209f4831e9c53" providerId="LiveId" clId="{904B13E8-5561-4C71-BC7C-B64964A84905}" dt="2025-12-03T15:04:45.501" v="31260" actId="47"/>
        <pc:sldMkLst>
          <pc:docMk/>
          <pc:sldMk cId="156138054" sldId="8200"/>
        </pc:sldMkLst>
        <pc:spChg chg="mod">
          <ac:chgData name="Christophe JENTA" userId="8d1209f4831e9c53" providerId="LiveId" clId="{904B13E8-5561-4C71-BC7C-B64964A84905}" dt="2025-12-02T13:05:03.138" v="27286" actId="207"/>
          <ac:spMkLst>
            <pc:docMk/>
            <pc:sldMk cId="156138054" sldId="8200"/>
            <ac:spMk id="3" creationId="{E4153A32-C008-75E3-AA53-CB9C9270052B}"/>
          </ac:spMkLst>
        </pc:spChg>
        <pc:spChg chg="mod">
          <ac:chgData name="Christophe JENTA" userId="8d1209f4831e9c53" providerId="LiveId" clId="{904B13E8-5561-4C71-BC7C-B64964A84905}" dt="2025-12-03T14:48:57.454" v="31230" actId="5793"/>
          <ac:spMkLst>
            <pc:docMk/>
            <pc:sldMk cId="156138054" sldId="8200"/>
            <ac:spMk id="4" creationId="{DA22DF5F-2AED-0A31-72F4-55EFB9D7E521}"/>
          </ac:spMkLst>
        </pc:spChg>
        <pc:spChg chg="mod">
          <ac:chgData name="Christophe JENTA" userId="8d1209f4831e9c53" providerId="LiveId" clId="{904B13E8-5561-4C71-BC7C-B64964A84905}" dt="2025-12-02T12:15:27.677" v="26405" actId="207"/>
          <ac:spMkLst>
            <pc:docMk/>
            <pc:sldMk cId="156138054" sldId="8200"/>
            <ac:spMk id="9" creationId="{D557A535-FD04-CB8C-F1B5-FC24350C1C89}"/>
          </ac:spMkLst>
        </pc:spChg>
        <pc:spChg chg="mod">
          <ac:chgData name="Christophe JENTA" userId="8d1209f4831e9c53" providerId="LiveId" clId="{904B13E8-5561-4C71-BC7C-B64964A84905}" dt="2025-12-02T12:18:31.929" v="26426" actId="207"/>
          <ac:spMkLst>
            <pc:docMk/>
            <pc:sldMk cId="156138054" sldId="8200"/>
            <ac:spMk id="10" creationId="{704CC4C1-D1E9-EF40-6146-1C69B8DBD0FB}"/>
          </ac:spMkLst>
        </pc:spChg>
        <pc:spChg chg="mod">
          <ac:chgData name="Christophe JENTA" userId="8d1209f4831e9c53" providerId="LiveId" clId="{904B13E8-5561-4C71-BC7C-B64964A84905}" dt="2025-12-02T12:18:47.963" v="26429" actId="207"/>
          <ac:spMkLst>
            <pc:docMk/>
            <pc:sldMk cId="156138054" sldId="8200"/>
            <ac:spMk id="38" creationId="{22A93B41-D069-8471-B441-5B73E33B1A6D}"/>
          </ac:spMkLst>
        </pc:spChg>
        <pc:spChg chg="mod">
          <ac:chgData name="Christophe JENTA" userId="8d1209f4831e9c53" providerId="LiveId" clId="{904B13E8-5561-4C71-BC7C-B64964A84905}" dt="2025-12-02T12:15:23.803" v="26404" actId="207"/>
          <ac:spMkLst>
            <pc:docMk/>
            <pc:sldMk cId="156138054" sldId="8200"/>
            <ac:spMk id="39" creationId="{CDF4D263-3172-45E0-1789-71CDF0E54F4F}"/>
          </ac:spMkLst>
        </pc:spChg>
        <pc:spChg chg="mod">
          <ac:chgData name="Christophe JENTA" userId="8d1209f4831e9c53" providerId="LiveId" clId="{904B13E8-5561-4C71-BC7C-B64964A84905}" dt="2025-12-02T12:15:20.357" v="26403" actId="207"/>
          <ac:spMkLst>
            <pc:docMk/>
            <pc:sldMk cId="156138054" sldId="8200"/>
            <ac:spMk id="45" creationId="{199CBCA5-400F-E87B-77A3-7465BA451168}"/>
          </ac:spMkLst>
        </pc:spChg>
        <pc:spChg chg="mod">
          <ac:chgData name="Christophe JENTA" userId="8d1209f4831e9c53" providerId="LiveId" clId="{904B13E8-5561-4C71-BC7C-B64964A84905}" dt="2025-12-02T12:18:50.810" v="26430" actId="207"/>
          <ac:spMkLst>
            <pc:docMk/>
            <pc:sldMk cId="156138054" sldId="8200"/>
            <ac:spMk id="46" creationId="{C8CB9482-56C6-D845-ABB1-D4CF3E50E239}"/>
          </ac:spMkLst>
        </pc:spChg>
        <pc:spChg chg="mod">
          <ac:chgData name="Christophe JENTA" userId="8d1209f4831e9c53" providerId="LiveId" clId="{904B13E8-5561-4C71-BC7C-B64964A84905}" dt="2025-12-02T12:18:39.274" v="26427" actId="207"/>
          <ac:spMkLst>
            <pc:docMk/>
            <pc:sldMk cId="156138054" sldId="8200"/>
            <ac:spMk id="66" creationId="{5B49C528-A8C7-1C62-B1D3-9D398183B8C2}"/>
          </ac:spMkLst>
        </pc:spChg>
        <pc:spChg chg="mod">
          <ac:chgData name="Christophe JENTA" userId="8d1209f4831e9c53" providerId="LiveId" clId="{904B13E8-5561-4C71-BC7C-B64964A84905}" dt="2025-12-02T12:18:44.728" v="26428" actId="207"/>
          <ac:spMkLst>
            <pc:docMk/>
            <pc:sldMk cId="156138054" sldId="8200"/>
            <ac:spMk id="80" creationId="{C8976B2E-E4B3-4AC0-412C-4CDE6F778A1E}"/>
          </ac:spMkLst>
        </pc:spChg>
        <pc:spChg chg="mod">
          <ac:chgData name="Christophe JENTA" userId="8d1209f4831e9c53" providerId="LiveId" clId="{904B13E8-5561-4C71-BC7C-B64964A84905}" dt="2025-12-02T12:16:47.144" v="26413" actId="207"/>
          <ac:spMkLst>
            <pc:docMk/>
            <pc:sldMk cId="156138054" sldId="8200"/>
            <ac:spMk id="115" creationId="{88818510-7471-EC7A-F764-2179E558C470}"/>
          </ac:spMkLst>
        </pc:spChg>
        <pc:cxnChg chg="del mod">
          <ac:chgData name="Christophe JENTA" userId="8d1209f4831e9c53" providerId="LiveId" clId="{904B13E8-5561-4C71-BC7C-B64964A84905}" dt="2025-12-02T12:16:16.671" v="26410" actId="478"/>
          <ac:cxnSpMkLst>
            <pc:docMk/>
            <pc:sldMk cId="156138054" sldId="8200"/>
            <ac:cxnSpMk id="73" creationId="{969D29C6-35E9-99CC-1140-4E7093FBC473}"/>
          </ac:cxnSpMkLst>
        </pc:cxnChg>
        <pc:cxnChg chg="del mod">
          <ac:chgData name="Christophe JENTA" userId="8d1209f4831e9c53" providerId="LiveId" clId="{904B13E8-5561-4C71-BC7C-B64964A84905}" dt="2025-12-02T12:16:15.129" v="26409" actId="478"/>
          <ac:cxnSpMkLst>
            <pc:docMk/>
            <pc:sldMk cId="156138054" sldId="8200"/>
            <ac:cxnSpMk id="128" creationId="{348804E5-6853-0D47-AEDB-F9E10B5F98F6}"/>
          </ac:cxnSpMkLst>
        </pc:cxnChg>
      </pc:sldChg>
      <pc:sldChg chg="addSp delSp modSp del mod">
        <pc:chgData name="Christophe JENTA" userId="8d1209f4831e9c53" providerId="LiveId" clId="{904B13E8-5561-4C71-BC7C-B64964A84905}" dt="2025-12-03T15:04:46.119" v="31264" actId="47"/>
        <pc:sldMkLst>
          <pc:docMk/>
          <pc:sldMk cId="4282478584" sldId="8252"/>
        </pc:sldMkLst>
        <pc:spChg chg="add mod">
          <ac:chgData name="Christophe JENTA" userId="8d1209f4831e9c53" providerId="LiveId" clId="{904B13E8-5561-4C71-BC7C-B64964A84905}" dt="2025-12-03T14:39:06.206" v="30909" actId="14100"/>
          <ac:spMkLst>
            <pc:docMk/>
            <pc:sldMk cId="4282478584" sldId="8252"/>
            <ac:spMk id="4" creationId="{52624E2A-C0E0-BBD0-CAB5-802802EB1744}"/>
          </ac:spMkLst>
        </pc:spChg>
        <pc:spChg chg="del mod">
          <ac:chgData name="Christophe JENTA" userId="8d1209f4831e9c53" providerId="LiveId" clId="{904B13E8-5561-4C71-BC7C-B64964A84905}" dt="2025-12-02T11:48:54.938" v="26055" actId="21"/>
          <ac:spMkLst>
            <pc:docMk/>
            <pc:sldMk cId="4282478584" sldId="8252"/>
            <ac:spMk id="5" creationId="{52624E2A-C0E0-BBD0-CAB5-802802EB1744}"/>
          </ac:spMkLst>
        </pc:spChg>
        <pc:spChg chg="mod">
          <ac:chgData name="Christophe JENTA" userId="8d1209f4831e9c53" providerId="LiveId" clId="{904B13E8-5561-4C71-BC7C-B64964A84905}" dt="2025-12-02T11:49:17.432" v="26058" actId="1076"/>
          <ac:spMkLst>
            <pc:docMk/>
            <pc:sldMk cId="4282478584" sldId="8252"/>
            <ac:spMk id="6" creationId="{D2A6A35C-BA15-7578-3B50-E73CA5BAB0B4}"/>
          </ac:spMkLst>
        </pc:spChg>
        <pc:picChg chg="del mod">
          <ac:chgData name="Christophe JENTA" userId="8d1209f4831e9c53" providerId="LiveId" clId="{904B13E8-5561-4C71-BC7C-B64964A84905}" dt="2025-12-02T11:50:46.742" v="26098" actId="478"/>
          <ac:picMkLst>
            <pc:docMk/>
            <pc:sldMk cId="4282478584" sldId="8252"/>
            <ac:picMk id="44" creationId="{0AE9311B-3550-C1FB-7368-49126E5FECCF}"/>
          </ac:picMkLst>
        </pc:picChg>
        <pc:picChg chg="mod">
          <ac:chgData name="Christophe JENTA" userId="8d1209f4831e9c53" providerId="LiveId" clId="{904B13E8-5561-4C71-BC7C-B64964A84905}" dt="2025-12-03T14:38:32.956" v="30901" actId="14100"/>
          <ac:picMkLst>
            <pc:docMk/>
            <pc:sldMk cId="4282478584" sldId="8252"/>
            <ac:picMk id="123" creationId="{A673DE1B-C12B-3D80-DA23-5996121C91EB}"/>
          </ac:picMkLst>
        </pc:picChg>
        <pc:cxnChg chg="mod">
          <ac:chgData name="Christophe JENTA" userId="8d1209f4831e9c53" providerId="LiveId" clId="{904B13E8-5561-4C71-BC7C-B64964A84905}" dt="2025-12-02T11:37:07.627" v="25799" actId="693"/>
          <ac:cxnSpMkLst>
            <pc:docMk/>
            <pc:sldMk cId="4282478584" sldId="8252"/>
            <ac:cxnSpMk id="46" creationId="{325E32C8-F988-3A44-B14B-41675DFD20AE}"/>
          </ac:cxnSpMkLst>
        </pc:cxnChg>
      </pc:sldChg>
      <pc:sldChg chg="addSp delSp modSp del mod">
        <pc:chgData name="Christophe JENTA" userId="8d1209f4831e9c53" providerId="LiveId" clId="{904B13E8-5561-4C71-BC7C-B64964A84905}" dt="2025-12-03T15:04:45.804" v="31262" actId="47"/>
        <pc:sldMkLst>
          <pc:docMk/>
          <pc:sldMk cId="1991679694" sldId="8267"/>
        </pc:sldMkLst>
        <pc:spChg chg="add mod">
          <ac:chgData name="Christophe JENTA" userId="8d1209f4831e9c53" providerId="LiveId" clId="{904B13E8-5561-4C71-BC7C-B64964A84905}" dt="2025-12-02T12:58:47.372" v="27191" actId="207"/>
          <ac:spMkLst>
            <pc:docMk/>
            <pc:sldMk cId="1991679694" sldId="8267"/>
            <ac:spMk id="2" creationId="{2A0B5A0A-CD42-4E3C-81AD-2676477BB090}"/>
          </ac:spMkLst>
        </pc:spChg>
        <pc:spChg chg="del mod">
          <ac:chgData name="Christophe JENTA" userId="8d1209f4831e9c53" providerId="LiveId" clId="{904B13E8-5561-4C71-BC7C-B64964A84905}" dt="2025-12-02T12:00:08.184" v="26169" actId="21"/>
          <ac:spMkLst>
            <pc:docMk/>
            <pc:sldMk cId="1991679694" sldId="8267"/>
            <ac:spMk id="5" creationId="{5333CB62-7301-4974-B0F9-17802B4B134A}"/>
          </ac:spMkLst>
        </pc:spChg>
        <pc:spChg chg="add del mod">
          <ac:chgData name="Christophe JENTA" userId="8d1209f4831e9c53" providerId="LiveId" clId="{904B13E8-5561-4C71-BC7C-B64964A84905}" dt="2025-12-02T12:55:43.046" v="27117" actId="21"/>
          <ac:spMkLst>
            <pc:docMk/>
            <pc:sldMk cId="1991679694" sldId="8267"/>
            <ac:spMk id="6" creationId="{939D0CFF-3D2B-CBA4-7289-FF85A0B57F5A}"/>
          </ac:spMkLst>
        </pc:spChg>
        <pc:spChg chg="add mod">
          <ac:chgData name="Christophe JENTA" userId="8d1209f4831e9c53" providerId="LiveId" clId="{904B13E8-5561-4C71-BC7C-B64964A84905}" dt="2025-12-02T12:13:16.736" v="26393" actId="207"/>
          <ac:spMkLst>
            <pc:docMk/>
            <pc:sldMk cId="1991679694" sldId="8267"/>
            <ac:spMk id="8" creationId="{B15D860A-8E1E-3950-465E-6933000A0556}"/>
          </ac:spMkLst>
        </pc:spChg>
        <pc:spChg chg="add del mod">
          <ac:chgData name="Christophe JENTA" userId="8d1209f4831e9c53" providerId="LiveId" clId="{904B13E8-5561-4C71-BC7C-B64964A84905}" dt="2025-12-02T12:56:01.503" v="27121" actId="21"/>
          <ac:spMkLst>
            <pc:docMk/>
            <pc:sldMk cId="1991679694" sldId="8267"/>
            <ac:spMk id="9" creationId="{7777A913-EE0A-94D7-C877-227C502A636B}"/>
          </ac:spMkLst>
        </pc:spChg>
        <pc:spChg chg="add mod">
          <ac:chgData name="Christophe JENTA" userId="8d1209f4831e9c53" providerId="LiveId" clId="{904B13E8-5561-4C71-BC7C-B64964A84905}" dt="2025-12-02T12:59:00.074" v="27193" actId="207"/>
          <ac:spMkLst>
            <pc:docMk/>
            <pc:sldMk cId="1991679694" sldId="8267"/>
            <ac:spMk id="10" creationId="{07123254-B885-EE29-60B2-C0B6AB36B0CC}"/>
          </ac:spMkLst>
        </pc:spChg>
        <pc:spChg chg="add mod">
          <ac:chgData name="Christophe JENTA" userId="8d1209f4831e9c53" providerId="LiveId" clId="{904B13E8-5561-4C71-BC7C-B64964A84905}" dt="2025-12-02T12:58:47.372" v="27191" actId="207"/>
          <ac:spMkLst>
            <pc:docMk/>
            <pc:sldMk cId="1991679694" sldId="8267"/>
            <ac:spMk id="11" creationId="{2EA629AB-7578-5B0B-CA22-A0970C335A7B}"/>
          </ac:spMkLst>
        </pc:spChg>
        <pc:spChg chg="add del mod">
          <ac:chgData name="Christophe JENTA" userId="8d1209f4831e9c53" providerId="LiveId" clId="{904B13E8-5561-4C71-BC7C-B64964A84905}" dt="2025-12-02T12:56:30.753" v="27127" actId="21"/>
          <ac:spMkLst>
            <pc:docMk/>
            <pc:sldMk cId="1991679694" sldId="8267"/>
            <ac:spMk id="15" creationId="{17E3C827-E5E1-F681-F3F6-107D54350A1B}"/>
          </ac:spMkLst>
        </pc:spChg>
        <pc:spChg chg="mod">
          <ac:chgData name="Christophe JENTA" userId="8d1209f4831e9c53" providerId="LiveId" clId="{904B13E8-5561-4C71-BC7C-B64964A84905}" dt="2025-12-02T12:07:45.075" v="26315" actId="207"/>
          <ac:spMkLst>
            <pc:docMk/>
            <pc:sldMk cId="1991679694" sldId="8267"/>
            <ac:spMk id="16" creationId="{7D29FAFC-F10E-2EFA-19B0-36A1C4D34FBA}"/>
          </ac:spMkLst>
        </pc:spChg>
        <pc:spChg chg="add del mod">
          <ac:chgData name="Christophe JENTA" userId="8d1209f4831e9c53" providerId="LiveId" clId="{904B13E8-5561-4C71-BC7C-B64964A84905}" dt="2025-12-02T12:56:22.781" v="27125" actId="21"/>
          <ac:spMkLst>
            <pc:docMk/>
            <pc:sldMk cId="1991679694" sldId="8267"/>
            <ac:spMk id="20" creationId="{FFC4F000-9872-35A5-74A4-E7B2BB48E6D6}"/>
          </ac:spMkLst>
        </pc:spChg>
        <pc:spChg chg="add mod">
          <ac:chgData name="Christophe JENTA" userId="8d1209f4831e9c53" providerId="LiveId" clId="{904B13E8-5561-4C71-BC7C-B64964A84905}" dt="2025-12-02T12:58:47.372" v="27191" actId="207"/>
          <ac:spMkLst>
            <pc:docMk/>
            <pc:sldMk cId="1991679694" sldId="8267"/>
            <ac:spMk id="25" creationId="{BF0D45DC-03B7-CBD0-25EC-90568D4FEC86}"/>
          </ac:spMkLst>
        </pc:spChg>
        <pc:spChg chg="add mod">
          <ac:chgData name="Christophe JENTA" userId="8d1209f4831e9c53" providerId="LiveId" clId="{904B13E8-5561-4C71-BC7C-B64964A84905}" dt="2025-12-02T12:02:30.221" v="26213" actId="113"/>
          <ac:spMkLst>
            <pc:docMk/>
            <pc:sldMk cId="1991679694" sldId="8267"/>
            <ac:spMk id="26" creationId="{6BC9DC98-B83A-1A6E-671A-32883A76E4A0}"/>
          </ac:spMkLst>
        </pc:spChg>
        <pc:spChg chg="add del mod">
          <ac:chgData name="Christophe JENTA" userId="8d1209f4831e9c53" providerId="LiveId" clId="{904B13E8-5561-4C71-BC7C-B64964A84905}" dt="2025-12-02T12:55:24.973" v="27115" actId="21"/>
          <ac:spMkLst>
            <pc:docMk/>
            <pc:sldMk cId="1991679694" sldId="8267"/>
            <ac:spMk id="27" creationId="{42C21149-CE3F-A95E-8614-FBAF1C6BC5E9}"/>
          </ac:spMkLst>
        </pc:spChg>
        <pc:spChg chg="add del mod">
          <ac:chgData name="Christophe JENTA" userId="8d1209f4831e9c53" providerId="LiveId" clId="{904B13E8-5561-4C71-BC7C-B64964A84905}" dt="2025-12-02T12:56:09.407" v="27123" actId="21"/>
          <ac:spMkLst>
            <pc:docMk/>
            <pc:sldMk cId="1991679694" sldId="8267"/>
            <ac:spMk id="28" creationId="{887CA887-6C4B-4AAC-466B-5F33DA315B58}"/>
          </ac:spMkLst>
        </pc:spChg>
        <pc:spChg chg="add del mod">
          <ac:chgData name="Christophe JENTA" userId="8d1209f4831e9c53" providerId="LiveId" clId="{904B13E8-5561-4C71-BC7C-B64964A84905}" dt="2025-12-02T12:55:50.867" v="27119" actId="21"/>
          <ac:spMkLst>
            <pc:docMk/>
            <pc:sldMk cId="1991679694" sldId="8267"/>
            <ac:spMk id="29" creationId="{FE3C32E5-B3DF-FC40-BB39-CB065F5985F6}"/>
          </ac:spMkLst>
        </pc:spChg>
        <pc:spChg chg="add mod">
          <ac:chgData name="Christophe JENTA" userId="8d1209f4831e9c53" providerId="LiveId" clId="{904B13E8-5561-4C71-BC7C-B64964A84905}" dt="2025-12-03T14:41:01.688" v="30913" actId="115"/>
          <ac:spMkLst>
            <pc:docMk/>
            <pc:sldMk cId="1991679694" sldId="8267"/>
            <ac:spMk id="30" creationId="{5333CB62-7301-4974-B0F9-17802B4B134A}"/>
          </ac:spMkLst>
        </pc:spChg>
        <pc:spChg chg="add del mod">
          <ac:chgData name="Christophe JENTA" userId="8d1209f4831e9c53" providerId="LiveId" clId="{904B13E8-5561-4C71-BC7C-B64964A84905}" dt="2025-12-02T12:56:38.389" v="27129" actId="21"/>
          <ac:spMkLst>
            <pc:docMk/>
            <pc:sldMk cId="1991679694" sldId="8267"/>
            <ac:spMk id="31" creationId="{2A405989-6E00-A7E8-1468-50F083599681}"/>
          </ac:spMkLst>
        </pc:spChg>
        <pc:spChg chg="mod">
          <ac:chgData name="Christophe JENTA" userId="8d1209f4831e9c53" providerId="LiveId" clId="{904B13E8-5561-4C71-BC7C-B64964A84905}" dt="2025-12-02T12:58:47.372" v="27191" actId="207"/>
          <ac:spMkLst>
            <pc:docMk/>
            <pc:sldMk cId="1991679694" sldId="8267"/>
            <ac:spMk id="57" creationId="{13106E2D-421B-616A-0FD9-410317E6C60F}"/>
          </ac:spMkLst>
        </pc:spChg>
        <pc:spChg chg="mod">
          <ac:chgData name="Christophe JENTA" userId="8d1209f4831e9c53" providerId="LiveId" clId="{904B13E8-5561-4C71-BC7C-B64964A84905}" dt="2025-12-02T12:02:30.221" v="26213" actId="113"/>
          <ac:spMkLst>
            <pc:docMk/>
            <pc:sldMk cId="1991679694" sldId="8267"/>
            <ac:spMk id="59" creationId="{B7CC2A68-7F2B-CC3D-100B-1FDAE735CFD3}"/>
          </ac:spMkLst>
        </pc:spChg>
        <pc:spChg chg="mod">
          <ac:chgData name="Christophe JENTA" userId="8d1209f4831e9c53" providerId="LiveId" clId="{904B13E8-5561-4C71-BC7C-B64964A84905}" dt="2025-12-03T14:40:07.205" v="30910" actId="1076"/>
          <ac:spMkLst>
            <pc:docMk/>
            <pc:sldMk cId="1991679694" sldId="8267"/>
            <ac:spMk id="120" creationId="{A3BBF7B5-8B7D-5F7C-198C-E2297B73068C}"/>
          </ac:spMkLst>
        </pc:spChg>
        <pc:picChg chg="add del mod modCrop">
          <ac:chgData name="Christophe JENTA" userId="8d1209f4831e9c53" providerId="LiveId" clId="{904B13E8-5561-4C71-BC7C-B64964A84905}" dt="2025-12-02T12:55:10.459" v="27113" actId="21"/>
          <ac:picMkLst>
            <pc:docMk/>
            <pc:sldMk cId="1991679694" sldId="8267"/>
            <ac:picMk id="4" creationId="{95A56725-1C1E-1F18-683C-79A5979A07B5}"/>
          </ac:picMkLst>
        </pc:picChg>
        <pc:picChg chg="add mod">
          <ac:chgData name="Christophe JENTA" userId="8d1209f4831e9c53" providerId="LiveId" clId="{904B13E8-5561-4C71-BC7C-B64964A84905}" dt="2025-12-03T14:40:09.455" v="30911" actId="1076"/>
          <ac:picMkLst>
            <pc:docMk/>
            <pc:sldMk cId="1991679694" sldId="8267"/>
            <ac:picMk id="14" creationId="{9DAE2198-A27E-F781-5F02-62F75FD38A6F}"/>
          </ac:picMkLst>
        </pc:picChg>
        <pc:picChg chg="mod">
          <ac:chgData name="Christophe JENTA" userId="8d1209f4831e9c53" providerId="LiveId" clId="{904B13E8-5561-4C71-BC7C-B64964A84905}" dt="2025-12-02T11:59:10.910" v="26151" actId="1076"/>
          <ac:picMkLst>
            <pc:docMk/>
            <pc:sldMk cId="1991679694" sldId="8267"/>
            <ac:picMk id="17" creationId="{773B1E5F-88A2-56B4-2913-F159412B192A}"/>
          </ac:picMkLst>
        </pc:picChg>
        <pc:cxnChg chg="mod">
          <ac:chgData name="Christophe JENTA" userId="8d1209f4831e9c53" providerId="LiveId" clId="{904B13E8-5561-4C71-BC7C-B64964A84905}" dt="2025-12-02T12:09:22.139" v="26323" actId="14100"/>
          <ac:cxnSpMkLst>
            <pc:docMk/>
            <pc:sldMk cId="1991679694" sldId="8267"/>
            <ac:cxnSpMk id="166" creationId="{2C66E075-D07D-AF93-2DA1-DFAE4CBAB739}"/>
          </ac:cxnSpMkLst>
        </pc:cxnChg>
      </pc:sldChg>
      <pc:sldChg chg="addSp delSp modSp del mod">
        <pc:chgData name="Christophe JENTA" userId="8d1209f4831e9c53" providerId="LiveId" clId="{904B13E8-5561-4C71-BC7C-B64964A84905}" dt="2025-12-03T15:04:46.933" v="31269" actId="47"/>
        <pc:sldMkLst>
          <pc:docMk/>
          <pc:sldMk cId="1818574215" sldId="8271"/>
        </pc:sldMkLst>
        <pc:spChg chg="mod">
          <ac:chgData name="Christophe JENTA" userId="8d1209f4831e9c53" providerId="LiveId" clId="{904B13E8-5561-4C71-BC7C-B64964A84905}" dt="2025-12-03T14:02:06.787" v="30381" actId="20577"/>
          <ac:spMkLst>
            <pc:docMk/>
            <pc:sldMk cId="1818574215" sldId="8271"/>
            <ac:spMk id="5" creationId="{69EEF188-5454-30CE-D62C-9EFC2BD6EAF6}"/>
          </ac:spMkLst>
        </pc:spChg>
        <pc:spChg chg="add mod">
          <ac:chgData name="Christophe JENTA" userId="8d1209f4831e9c53" providerId="LiveId" clId="{904B13E8-5561-4C71-BC7C-B64964A84905}" dt="2025-12-03T14:05:52.090" v="30397" actId="1076"/>
          <ac:spMkLst>
            <pc:docMk/>
            <pc:sldMk cId="1818574215" sldId="8271"/>
            <ac:spMk id="14" creationId="{B89C8C22-3853-3C6E-D024-6970DD246C5A}"/>
          </ac:spMkLst>
        </pc:spChg>
        <pc:spChg chg="add mod">
          <ac:chgData name="Christophe JENTA" userId="8d1209f4831e9c53" providerId="LiveId" clId="{904B13E8-5561-4C71-BC7C-B64964A84905}" dt="2025-12-03T14:00:12.734" v="30341" actId="1076"/>
          <ac:spMkLst>
            <pc:docMk/>
            <pc:sldMk cId="1818574215" sldId="8271"/>
            <ac:spMk id="59" creationId="{B3C357B3-95E5-CDE3-83B5-3D4B648A2907}"/>
          </ac:spMkLst>
        </pc:spChg>
        <pc:picChg chg="add mod">
          <ac:chgData name="Christophe JENTA" userId="8d1209f4831e9c53" providerId="LiveId" clId="{904B13E8-5561-4C71-BC7C-B64964A84905}" dt="2025-12-03T14:01:19.159" v="30349" actId="14100"/>
          <ac:picMkLst>
            <pc:docMk/>
            <pc:sldMk cId="1818574215" sldId="8271"/>
            <ac:picMk id="15" creationId="{12096E22-D81A-92C2-8687-AD7F867A33C4}"/>
          </ac:picMkLst>
        </pc:picChg>
        <pc:picChg chg="add mod">
          <ac:chgData name="Christophe JENTA" userId="8d1209f4831e9c53" providerId="LiveId" clId="{904B13E8-5561-4C71-BC7C-B64964A84905}" dt="2025-12-03T14:01:22.849" v="30351" actId="14100"/>
          <ac:picMkLst>
            <pc:docMk/>
            <pc:sldMk cId="1818574215" sldId="8271"/>
            <ac:picMk id="24" creationId="{B3127848-FE3D-F746-1DCD-AD28C7129C7F}"/>
          </ac:picMkLst>
        </pc:picChg>
        <pc:picChg chg="add mod">
          <ac:chgData name="Christophe JENTA" userId="8d1209f4831e9c53" providerId="LiveId" clId="{904B13E8-5561-4C71-BC7C-B64964A84905}" dt="2025-12-03T14:02:37.154" v="30386" actId="1076"/>
          <ac:picMkLst>
            <pc:docMk/>
            <pc:sldMk cId="1818574215" sldId="8271"/>
            <ac:picMk id="31" creationId="{4945E332-7047-38F6-6A69-FFC6CBF475EC}"/>
          </ac:picMkLst>
        </pc:picChg>
      </pc:sldChg>
      <pc:sldChg chg="addSp delSp modSp add del mod">
        <pc:chgData name="Christophe JENTA" userId="8d1209f4831e9c53" providerId="LiveId" clId="{904B13E8-5561-4C71-BC7C-B64964A84905}" dt="2025-12-03T15:05:21.819" v="31291" actId="47"/>
        <pc:sldMkLst>
          <pc:docMk/>
          <pc:sldMk cId="234052807" sldId="8277"/>
        </pc:sldMkLst>
        <pc:spChg chg="add del mod">
          <ac:chgData name="Christophe JENTA" userId="8d1209f4831e9c53" providerId="LiveId" clId="{904B13E8-5561-4C71-BC7C-B64964A84905}" dt="2025-12-02T10:18:10.150" v="24718" actId="478"/>
          <ac:spMkLst>
            <pc:docMk/>
            <pc:sldMk cId="234052807" sldId="8277"/>
            <ac:spMk id="2" creationId="{60A59650-BB4F-3D98-8425-BECBCB6CD079}"/>
          </ac:spMkLst>
        </pc:spChg>
        <pc:spChg chg="add mod">
          <ac:chgData name="Christophe JENTA" userId="8d1209f4831e9c53" providerId="LiveId" clId="{904B13E8-5561-4C71-BC7C-B64964A84905}" dt="2025-12-03T09:34:00.724" v="28832" actId="20577"/>
          <ac:spMkLst>
            <pc:docMk/>
            <pc:sldMk cId="234052807" sldId="8277"/>
            <ac:spMk id="2" creationId="{D53B3B84-AECA-80DA-4B0A-B2B93200F4BB}"/>
          </ac:spMkLst>
        </pc:spChg>
        <pc:spChg chg="add mod">
          <ac:chgData name="Christophe JENTA" userId="8d1209f4831e9c53" providerId="LiveId" clId="{904B13E8-5561-4C71-BC7C-B64964A84905}" dt="2025-12-02T10:18:11.837" v="24719"/>
          <ac:spMkLst>
            <pc:docMk/>
            <pc:sldMk cId="234052807" sldId="8277"/>
            <ac:spMk id="3" creationId="{53A38F0C-BD95-30AA-3353-B411057BF9F3}"/>
          </ac:spMkLst>
        </pc:spChg>
        <pc:spChg chg="add mod">
          <ac:chgData name="Christophe JENTA" userId="8d1209f4831e9c53" providerId="LiveId" clId="{904B13E8-5561-4C71-BC7C-B64964A84905}" dt="2025-12-03T09:35:01.017" v="28838" actId="207"/>
          <ac:spMkLst>
            <pc:docMk/>
            <pc:sldMk cId="234052807" sldId="8277"/>
            <ac:spMk id="4" creationId="{DB168439-C31B-6337-527C-7C1EADEA80C6}"/>
          </ac:spMkLst>
        </pc:spChg>
        <pc:spChg chg="mod">
          <ac:chgData name="Christophe JENTA" userId="8d1209f4831e9c53" providerId="LiveId" clId="{904B13E8-5561-4C71-BC7C-B64964A84905}" dt="2025-12-03T08:59:29.363" v="28444" actId="115"/>
          <ac:spMkLst>
            <pc:docMk/>
            <pc:sldMk cId="234052807" sldId="8277"/>
            <ac:spMk id="5" creationId="{062DBDBB-C10C-29DD-6CAE-78EAB6F0FE14}"/>
          </ac:spMkLst>
        </pc:spChg>
        <pc:spChg chg="add del mod">
          <ac:chgData name="Christophe JENTA" userId="8d1209f4831e9c53" providerId="LiveId" clId="{904B13E8-5561-4C71-BC7C-B64964A84905}" dt="2025-12-02T10:17:27.663" v="24712" actId="478"/>
          <ac:spMkLst>
            <pc:docMk/>
            <pc:sldMk cId="234052807" sldId="8277"/>
            <ac:spMk id="6" creationId="{4898A4CA-AFE9-756A-6A56-A1CA5ADB223A}"/>
          </ac:spMkLst>
        </pc:spChg>
        <pc:spChg chg="add mod">
          <ac:chgData name="Christophe JENTA" userId="8d1209f4831e9c53" providerId="LiveId" clId="{904B13E8-5561-4C71-BC7C-B64964A84905}" dt="2025-12-03T09:35:14.755" v="28840" actId="207"/>
          <ac:spMkLst>
            <pc:docMk/>
            <pc:sldMk cId="234052807" sldId="8277"/>
            <ac:spMk id="6" creationId="{CBAA7430-5D08-841C-7C04-719BD283C75F}"/>
          </ac:spMkLst>
        </pc:spChg>
        <pc:spChg chg="add mod">
          <ac:chgData name="Christophe JENTA" userId="8d1209f4831e9c53" providerId="LiveId" clId="{904B13E8-5561-4C71-BC7C-B64964A84905}" dt="2025-12-02T10:18:11.837" v="24719"/>
          <ac:spMkLst>
            <pc:docMk/>
            <pc:sldMk cId="234052807" sldId="8277"/>
            <ac:spMk id="9" creationId="{E7CBA998-233A-344A-3042-36358B41C789}"/>
          </ac:spMkLst>
        </pc:spChg>
        <pc:spChg chg="add mod">
          <ac:chgData name="Christophe JENTA" userId="8d1209f4831e9c53" providerId="LiveId" clId="{904B13E8-5561-4C71-BC7C-B64964A84905}" dt="2025-12-02T10:18:11.837" v="24719"/>
          <ac:spMkLst>
            <pc:docMk/>
            <pc:sldMk cId="234052807" sldId="8277"/>
            <ac:spMk id="10" creationId="{6AD8A879-DC04-3B12-ECAE-07EA161F425B}"/>
          </ac:spMkLst>
        </pc:spChg>
        <pc:spChg chg="add mod">
          <ac:chgData name="Christophe JENTA" userId="8d1209f4831e9c53" providerId="LiveId" clId="{904B13E8-5561-4C71-BC7C-B64964A84905}" dt="2025-12-03T09:35:27.582" v="28842" actId="1076"/>
          <ac:spMkLst>
            <pc:docMk/>
            <pc:sldMk cId="234052807" sldId="8277"/>
            <ac:spMk id="11" creationId="{9969AE52-1C63-B901-9730-F794F06CD057}"/>
          </ac:spMkLst>
        </pc:spChg>
        <pc:spChg chg="add mod">
          <ac:chgData name="Christophe JENTA" userId="8d1209f4831e9c53" providerId="LiveId" clId="{904B13E8-5561-4C71-BC7C-B64964A84905}" dt="2025-12-03T09:35:37.883" v="28843"/>
          <ac:spMkLst>
            <pc:docMk/>
            <pc:sldMk cId="234052807" sldId="8277"/>
            <ac:spMk id="12" creationId="{5EDA428C-068E-EB53-E514-1D50FFF92B3B}"/>
          </ac:spMkLst>
        </pc:spChg>
        <pc:spChg chg="add mod">
          <ac:chgData name="Christophe JENTA" userId="8d1209f4831e9c53" providerId="LiveId" clId="{904B13E8-5561-4C71-BC7C-B64964A84905}" dt="2025-12-03T09:39:02.043" v="28871"/>
          <ac:spMkLst>
            <pc:docMk/>
            <pc:sldMk cId="234052807" sldId="8277"/>
            <ac:spMk id="13" creationId="{F01BEF16-50A1-EFE8-B4F0-8F8500F3277B}"/>
          </ac:spMkLst>
        </pc:spChg>
        <pc:spChg chg="add mod">
          <ac:chgData name="Christophe JENTA" userId="8d1209f4831e9c53" providerId="LiveId" clId="{904B13E8-5561-4C71-BC7C-B64964A84905}" dt="2025-12-03T09:34:23.747" v="28833" actId="207"/>
          <ac:spMkLst>
            <pc:docMk/>
            <pc:sldMk cId="234052807" sldId="8277"/>
            <ac:spMk id="33" creationId="{7113EF7C-7C68-A99F-EF05-8346C0BA61D4}"/>
          </ac:spMkLst>
        </pc:spChg>
        <pc:spChg chg="add del mod">
          <ac:chgData name="Christophe JENTA" userId="8d1209f4831e9c53" providerId="LiveId" clId="{904B13E8-5561-4C71-BC7C-B64964A84905}" dt="2025-12-02T10:18:03.425" v="24716" actId="478"/>
          <ac:spMkLst>
            <pc:docMk/>
            <pc:sldMk cId="234052807" sldId="8277"/>
            <ac:spMk id="34" creationId="{79CBFB32-1B96-BDB0-EA77-32BC214D148C}"/>
          </ac:spMkLst>
        </pc:spChg>
        <pc:spChg chg="add del mod">
          <ac:chgData name="Christophe JENTA" userId="8d1209f4831e9c53" providerId="LiveId" clId="{904B13E8-5561-4C71-BC7C-B64964A84905}" dt="2025-12-02T10:18:10.150" v="24718" actId="478"/>
          <ac:spMkLst>
            <pc:docMk/>
            <pc:sldMk cId="234052807" sldId="8277"/>
            <ac:spMk id="88" creationId="{C807F45A-C6A5-2ECE-ECCC-D2DA2F99FB66}"/>
          </ac:spMkLst>
        </pc:spChg>
        <pc:spChg chg="add mod">
          <ac:chgData name="Christophe JENTA" userId="8d1209f4831e9c53" providerId="LiveId" clId="{904B13E8-5561-4C71-BC7C-B64964A84905}" dt="2025-12-02T09:38:15.508" v="23828" actId="20577"/>
          <ac:spMkLst>
            <pc:docMk/>
            <pc:sldMk cId="234052807" sldId="8277"/>
            <ac:spMk id="92" creationId="{E9C54F51-ABE3-B69A-DED1-527EDE723681}"/>
          </ac:spMkLst>
        </pc:spChg>
        <pc:picChg chg="mod">
          <ac:chgData name="Christophe JENTA" userId="8d1209f4831e9c53" providerId="LiveId" clId="{904B13E8-5561-4C71-BC7C-B64964A84905}" dt="2025-12-02T09:14:37.263" v="23533" actId="14100"/>
          <ac:picMkLst>
            <pc:docMk/>
            <pc:sldMk cId="234052807" sldId="8277"/>
            <ac:picMk id="17" creationId="{AB8A4644-29F5-303C-1956-4B6C0D75F2C8}"/>
          </ac:picMkLst>
        </pc:picChg>
        <pc:cxnChg chg="add del mod">
          <ac:chgData name="Christophe JENTA" userId="8d1209f4831e9c53" providerId="LiveId" clId="{904B13E8-5561-4C71-BC7C-B64964A84905}" dt="2025-12-02T10:18:06.326" v="24717" actId="478"/>
          <ac:cxnSpMkLst>
            <pc:docMk/>
            <pc:sldMk cId="234052807" sldId="8277"/>
            <ac:cxnSpMk id="4" creationId="{C8804D28-F319-E289-F6FF-61248AC26E7F}"/>
          </ac:cxnSpMkLst>
        </pc:cxnChg>
        <pc:cxnChg chg="add mod">
          <ac:chgData name="Christophe JENTA" userId="8d1209f4831e9c53" providerId="LiveId" clId="{904B13E8-5561-4C71-BC7C-B64964A84905}" dt="2025-12-02T10:18:11.837" v="24719"/>
          <ac:cxnSpMkLst>
            <pc:docMk/>
            <pc:sldMk cId="234052807" sldId="8277"/>
            <ac:cxnSpMk id="7" creationId="{16A2A8D0-DC68-0B9C-A528-204392B89A69}"/>
          </ac:cxnSpMkLst>
        </pc:cxnChg>
        <pc:cxnChg chg="add mod">
          <ac:chgData name="Christophe JENTA" userId="8d1209f4831e9c53" providerId="LiveId" clId="{904B13E8-5561-4C71-BC7C-B64964A84905}" dt="2025-12-02T10:18:11.837" v="24719"/>
          <ac:cxnSpMkLst>
            <pc:docMk/>
            <pc:sldMk cId="234052807" sldId="8277"/>
            <ac:cxnSpMk id="8" creationId="{C7F601CC-CC53-517D-E840-997F8015A04C}"/>
          </ac:cxnSpMkLst>
        </pc:cxnChg>
        <pc:cxnChg chg="add del mod">
          <ac:chgData name="Christophe JENTA" userId="8d1209f4831e9c53" providerId="LiveId" clId="{904B13E8-5561-4C71-BC7C-B64964A84905}" dt="2025-12-02T10:17:55.142" v="24715" actId="478"/>
          <ac:cxnSpMkLst>
            <pc:docMk/>
            <pc:sldMk cId="234052807" sldId="8277"/>
            <ac:cxnSpMk id="23" creationId="{05DAE302-DD2F-3EB8-D8BC-CEF521EF254C}"/>
          </ac:cxnSpMkLst>
        </pc:cxnChg>
        <pc:cxnChg chg="add del mod">
          <ac:chgData name="Christophe JENTA" userId="8d1209f4831e9c53" providerId="LiveId" clId="{904B13E8-5561-4C71-BC7C-B64964A84905}" dt="2025-12-02T10:18:10.150" v="24718" actId="478"/>
          <ac:cxnSpMkLst>
            <pc:docMk/>
            <pc:sldMk cId="234052807" sldId="8277"/>
            <ac:cxnSpMk id="70" creationId="{EC07E048-A59E-09A6-D1A3-1F08EE3A642C}"/>
          </ac:cxnSpMkLst>
        </pc:cxnChg>
      </pc:sldChg>
      <pc:sldChg chg="addSp delSp modSp add del mod">
        <pc:chgData name="Christophe JENTA" userId="8d1209f4831e9c53" providerId="LiveId" clId="{904B13E8-5561-4C71-BC7C-B64964A84905}" dt="2025-12-03T15:05:21.041" v="31289" actId="47"/>
        <pc:sldMkLst>
          <pc:docMk/>
          <pc:sldMk cId="2125114775" sldId="8280"/>
        </pc:sldMkLst>
        <pc:spChg chg="del">
          <ac:chgData name="Christophe JENTA" userId="8d1209f4831e9c53" providerId="LiveId" clId="{904B13E8-5561-4C71-BC7C-B64964A84905}" dt="2025-12-02T09:41:37.796" v="23846" actId="478"/>
          <ac:spMkLst>
            <pc:docMk/>
            <pc:sldMk cId="2125114775" sldId="8280"/>
            <ac:spMk id="2" creationId="{D1D04B0E-94C0-B64B-44E9-A9A692EA1709}"/>
          </ac:spMkLst>
        </pc:spChg>
        <pc:spChg chg="del">
          <ac:chgData name="Christophe JENTA" userId="8d1209f4831e9c53" providerId="LiveId" clId="{904B13E8-5561-4C71-BC7C-B64964A84905}" dt="2025-12-02T09:41:37.796" v="23846" actId="478"/>
          <ac:spMkLst>
            <pc:docMk/>
            <pc:sldMk cId="2125114775" sldId="8280"/>
            <ac:spMk id="3" creationId="{E3A3F7C4-5241-FCC7-C851-A6BE7ED72834}"/>
          </ac:spMkLst>
        </pc:spChg>
        <pc:spChg chg="del">
          <ac:chgData name="Christophe JENTA" userId="8d1209f4831e9c53" providerId="LiveId" clId="{904B13E8-5561-4C71-BC7C-B64964A84905}" dt="2025-12-02T09:41:37.796" v="23846" actId="478"/>
          <ac:spMkLst>
            <pc:docMk/>
            <pc:sldMk cId="2125114775" sldId="8280"/>
            <ac:spMk id="4" creationId="{345A0FFD-26DF-CF2B-067A-72EBC8DC5738}"/>
          </ac:spMkLst>
        </pc:spChg>
        <pc:spChg chg="mod">
          <ac:chgData name="Christophe JENTA" userId="8d1209f4831e9c53" providerId="LiveId" clId="{904B13E8-5561-4C71-BC7C-B64964A84905}" dt="2025-12-03T09:42:50.489" v="28995" actId="20577"/>
          <ac:spMkLst>
            <pc:docMk/>
            <pc:sldMk cId="2125114775" sldId="8280"/>
            <ac:spMk id="5" creationId="{C0A0A810-60C7-EE93-9D76-6848593453FA}"/>
          </ac:spMkLst>
        </pc:spChg>
        <pc:spChg chg="add mod">
          <ac:chgData name="Christophe JENTA" userId="8d1209f4831e9c53" providerId="LiveId" clId="{904B13E8-5561-4C71-BC7C-B64964A84905}" dt="2025-12-03T09:08:12.173" v="28523" actId="20577"/>
          <ac:spMkLst>
            <pc:docMk/>
            <pc:sldMk cId="2125114775" sldId="8280"/>
            <ac:spMk id="11" creationId="{CDAAA2B5-AB00-DDF1-996D-A7B0AF04AC2C}"/>
          </ac:spMkLst>
        </pc:spChg>
        <pc:spChg chg="add mod">
          <ac:chgData name="Christophe JENTA" userId="8d1209f4831e9c53" providerId="LiveId" clId="{904B13E8-5561-4C71-BC7C-B64964A84905}" dt="2025-12-03T09:08:02.175" v="28520" actId="1076"/>
          <ac:spMkLst>
            <pc:docMk/>
            <pc:sldMk cId="2125114775" sldId="8280"/>
            <ac:spMk id="12" creationId="{DCB99289-EDB6-3938-8400-260F17DE708E}"/>
          </ac:spMkLst>
        </pc:spChg>
        <pc:spChg chg="add del mod">
          <ac:chgData name="Christophe JENTA" userId="8d1209f4831e9c53" providerId="LiveId" clId="{904B13E8-5561-4C71-BC7C-B64964A84905}" dt="2025-12-02T10:14:13.234" v="24695" actId="478"/>
          <ac:spMkLst>
            <pc:docMk/>
            <pc:sldMk cId="2125114775" sldId="8280"/>
            <ac:spMk id="13" creationId="{314F65E2-990D-CC70-0A24-BC7F5EB2CF04}"/>
          </ac:spMkLst>
        </pc:spChg>
        <pc:spChg chg="add del mod">
          <ac:chgData name="Christophe JENTA" userId="8d1209f4831e9c53" providerId="LiveId" clId="{904B13E8-5561-4C71-BC7C-B64964A84905}" dt="2025-12-02T09:41:37.796" v="23846" actId="478"/>
          <ac:spMkLst>
            <pc:docMk/>
            <pc:sldMk cId="2125114775" sldId="8280"/>
            <ac:spMk id="15" creationId="{F0C2B56E-1083-DF4B-048D-7E4B69DC62D8}"/>
          </ac:spMkLst>
        </pc:spChg>
        <pc:spChg chg="add del mod">
          <ac:chgData name="Christophe JENTA" userId="8d1209f4831e9c53" providerId="LiveId" clId="{904B13E8-5561-4C71-BC7C-B64964A84905}" dt="2025-12-02T09:41:37.796" v="23846" actId="478"/>
          <ac:spMkLst>
            <pc:docMk/>
            <pc:sldMk cId="2125114775" sldId="8280"/>
            <ac:spMk id="17" creationId="{EED7F8DD-E861-D6E1-9F11-5F0739FB4AA0}"/>
          </ac:spMkLst>
        </pc:spChg>
        <pc:spChg chg="add del mod">
          <ac:chgData name="Christophe JENTA" userId="8d1209f4831e9c53" providerId="LiveId" clId="{904B13E8-5561-4C71-BC7C-B64964A84905}" dt="2025-12-02T09:41:37.796" v="23846" actId="478"/>
          <ac:spMkLst>
            <pc:docMk/>
            <pc:sldMk cId="2125114775" sldId="8280"/>
            <ac:spMk id="18" creationId="{D9DCD345-0CCA-3319-0FDC-D8ED21493BB8}"/>
          </ac:spMkLst>
        </pc:spChg>
        <pc:spChg chg="add mod">
          <ac:chgData name="Christophe JENTA" userId="8d1209f4831e9c53" providerId="LiveId" clId="{904B13E8-5561-4C71-BC7C-B64964A84905}" dt="2025-12-03T09:07:58.344" v="28519" actId="1076"/>
          <ac:spMkLst>
            <pc:docMk/>
            <pc:sldMk cId="2125114775" sldId="8280"/>
            <ac:spMk id="19" creationId="{455BECCA-9222-497A-1DF7-7660C4BDD5A8}"/>
          </ac:spMkLst>
        </pc:spChg>
        <pc:spChg chg="add del mod">
          <ac:chgData name="Christophe JENTA" userId="8d1209f4831e9c53" providerId="LiveId" clId="{904B13E8-5561-4C71-BC7C-B64964A84905}" dt="2025-12-02T10:13:03.692" v="24667" actId="21"/>
          <ac:spMkLst>
            <pc:docMk/>
            <pc:sldMk cId="2125114775" sldId="8280"/>
            <ac:spMk id="20" creationId="{9B54500C-480D-1232-525F-5F02B08B0E91}"/>
          </ac:spMkLst>
        </pc:spChg>
        <pc:spChg chg="add mod">
          <ac:chgData name="Christophe JENTA" userId="8d1209f4831e9c53" providerId="LiveId" clId="{904B13E8-5561-4C71-BC7C-B64964A84905}" dt="2025-12-02T10:10:48.740" v="24650" actId="1076"/>
          <ac:spMkLst>
            <pc:docMk/>
            <pc:sldMk cId="2125114775" sldId="8280"/>
            <ac:spMk id="21" creationId="{C5DC39F1-9C4E-0035-EC79-EC0E3CAD5007}"/>
          </ac:spMkLst>
        </pc:spChg>
        <pc:spChg chg="del">
          <ac:chgData name="Christophe JENTA" userId="8d1209f4831e9c53" providerId="LiveId" clId="{904B13E8-5561-4C71-BC7C-B64964A84905}" dt="2025-12-02T09:41:37.796" v="23846" actId="478"/>
          <ac:spMkLst>
            <pc:docMk/>
            <pc:sldMk cId="2125114775" sldId="8280"/>
            <ac:spMk id="26" creationId="{86D1C8B5-572A-EEA0-42D5-F1742017BA90}"/>
          </ac:spMkLst>
        </pc:spChg>
        <pc:spChg chg="add mod">
          <ac:chgData name="Christophe JENTA" userId="8d1209f4831e9c53" providerId="LiveId" clId="{904B13E8-5561-4C71-BC7C-B64964A84905}" dt="2025-12-02T10:12:28.613" v="24660" actId="1076"/>
          <ac:spMkLst>
            <pc:docMk/>
            <pc:sldMk cId="2125114775" sldId="8280"/>
            <ac:spMk id="27" creationId="{C5E2838A-5E42-3D1C-0177-81E14AB78933}"/>
          </ac:spMkLst>
        </pc:spChg>
        <pc:spChg chg="add mod">
          <ac:chgData name="Christophe JENTA" userId="8d1209f4831e9c53" providerId="LiveId" clId="{904B13E8-5561-4C71-BC7C-B64964A84905}" dt="2025-12-02T10:12:35.382" v="24661" actId="1076"/>
          <ac:spMkLst>
            <pc:docMk/>
            <pc:sldMk cId="2125114775" sldId="8280"/>
            <ac:spMk id="28" creationId="{4F2BCF96-E4A9-61C1-9427-EAF82902629E}"/>
          </ac:spMkLst>
        </pc:spChg>
        <pc:spChg chg="add del mod">
          <ac:chgData name="Christophe JENTA" userId="8d1209f4831e9c53" providerId="LiveId" clId="{904B13E8-5561-4C71-BC7C-B64964A84905}" dt="2025-12-02T10:13:07.543" v="24669" actId="478"/>
          <ac:spMkLst>
            <pc:docMk/>
            <pc:sldMk cId="2125114775" sldId="8280"/>
            <ac:spMk id="29" creationId="{0FAFC004-1AAA-5E48-E8F2-A27680739119}"/>
          </ac:spMkLst>
        </pc:spChg>
        <pc:spChg chg="add mod">
          <ac:chgData name="Christophe JENTA" userId="8d1209f4831e9c53" providerId="LiveId" clId="{904B13E8-5561-4C71-BC7C-B64964A84905}" dt="2025-12-02T10:13:04.195" v="24668"/>
          <ac:spMkLst>
            <pc:docMk/>
            <pc:sldMk cId="2125114775" sldId="8280"/>
            <ac:spMk id="35" creationId="{9B54500C-480D-1232-525F-5F02B08B0E91}"/>
          </ac:spMkLst>
        </pc:spChg>
        <pc:spChg chg="add mod">
          <ac:chgData name="Christophe JENTA" userId="8d1209f4831e9c53" providerId="LiveId" clId="{904B13E8-5561-4C71-BC7C-B64964A84905}" dt="2025-12-03T09:08:25.521" v="28525" actId="20577"/>
          <ac:spMkLst>
            <pc:docMk/>
            <pc:sldMk cId="2125114775" sldId="8280"/>
            <ac:spMk id="36" creationId="{C96CF73A-FF2D-B5DC-285B-C4D4B91117EF}"/>
          </ac:spMkLst>
        </pc:spChg>
        <pc:spChg chg="add mod">
          <ac:chgData name="Christophe JENTA" userId="8d1209f4831e9c53" providerId="LiveId" clId="{904B13E8-5561-4C71-BC7C-B64964A84905}" dt="2025-12-02T10:16:31.432" v="24709" actId="1076"/>
          <ac:spMkLst>
            <pc:docMk/>
            <pc:sldMk cId="2125114775" sldId="8280"/>
            <ac:spMk id="37" creationId="{3C55D959-039B-B9A7-002E-2E63E1CD4801}"/>
          </ac:spMkLst>
        </pc:spChg>
        <pc:spChg chg="add mod">
          <ac:chgData name="Christophe JENTA" userId="8d1209f4831e9c53" providerId="LiveId" clId="{904B13E8-5561-4C71-BC7C-B64964A84905}" dt="2025-12-02T10:16:49.778" v="24711" actId="1076"/>
          <ac:spMkLst>
            <pc:docMk/>
            <pc:sldMk cId="2125114775" sldId="8280"/>
            <ac:spMk id="38" creationId="{D4FDB472-5A1D-349C-C780-880AB4027F14}"/>
          </ac:spMkLst>
        </pc:spChg>
        <pc:spChg chg="add mod">
          <ac:chgData name="Christophe JENTA" userId="8d1209f4831e9c53" providerId="LiveId" clId="{904B13E8-5561-4C71-BC7C-B64964A84905}" dt="2025-12-02T10:18:59.284" v="24725" actId="1076"/>
          <ac:spMkLst>
            <pc:docMk/>
            <pc:sldMk cId="2125114775" sldId="8280"/>
            <ac:spMk id="39" creationId="{9C966906-92E4-857D-357B-D2C05D142526}"/>
          </ac:spMkLst>
        </pc:spChg>
        <pc:picChg chg="del">
          <ac:chgData name="Christophe JENTA" userId="8d1209f4831e9c53" providerId="LiveId" clId="{904B13E8-5561-4C71-BC7C-B64964A84905}" dt="2025-12-02T09:41:37.796" v="23846" actId="478"/>
          <ac:picMkLst>
            <pc:docMk/>
            <pc:sldMk cId="2125114775" sldId="8280"/>
            <ac:picMk id="6" creationId="{1FAFE482-E377-4EB7-653B-C2E420EB8B37}"/>
          </ac:picMkLst>
        </pc:picChg>
        <pc:picChg chg="add mod">
          <ac:chgData name="Christophe JENTA" userId="8d1209f4831e9c53" providerId="LiveId" clId="{904B13E8-5561-4C71-BC7C-B64964A84905}" dt="2025-12-03T09:07:52.783" v="28518" actId="1076"/>
          <ac:picMkLst>
            <pc:docMk/>
            <pc:sldMk cId="2125114775" sldId="8280"/>
            <ac:picMk id="7" creationId="{16941099-0C30-0F05-AF10-F2E96746184B}"/>
          </ac:picMkLst>
        </pc:picChg>
        <pc:picChg chg="add mod">
          <ac:chgData name="Christophe JENTA" userId="8d1209f4831e9c53" providerId="LiveId" clId="{904B13E8-5561-4C71-BC7C-B64964A84905}" dt="2025-12-02T10:04:48.596" v="24594" actId="1076"/>
          <ac:picMkLst>
            <pc:docMk/>
            <pc:sldMk cId="2125114775" sldId="8280"/>
            <ac:picMk id="8" creationId="{BB772385-E709-1D20-35B4-EE88BBE826E7}"/>
          </ac:picMkLst>
        </pc:picChg>
        <pc:picChg chg="add mod">
          <ac:chgData name="Christophe JENTA" userId="8d1209f4831e9c53" providerId="LiveId" clId="{904B13E8-5561-4C71-BC7C-B64964A84905}" dt="2025-12-02T10:04:51.618" v="24595" actId="1076"/>
          <ac:picMkLst>
            <pc:docMk/>
            <pc:sldMk cId="2125114775" sldId="8280"/>
            <ac:picMk id="9" creationId="{393C2F1F-CEFD-2C43-B36F-F5B02EC6F9A1}"/>
          </ac:picMkLst>
        </pc:picChg>
        <pc:picChg chg="add mod">
          <ac:chgData name="Christophe JENTA" userId="8d1209f4831e9c53" providerId="LiveId" clId="{904B13E8-5561-4C71-BC7C-B64964A84905}" dt="2025-12-02T10:18:46.586" v="24723" actId="14100"/>
          <ac:picMkLst>
            <pc:docMk/>
            <pc:sldMk cId="2125114775" sldId="8280"/>
            <ac:picMk id="10" creationId="{B1724E9D-BF53-2FAE-B6CF-D6762B3C5EF9}"/>
          </ac:picMkLst>
        </pc:picChg>
        <pc:cxnChg chg="del mod">
          <ac:chgData name="Christophe JENTA" userId="8d1209f4831e9c53" providerId="LiveId" clId="{904B13E8-5561-4C71-BC7C-B64964A84905}" dt="2025-12-02T09:41:37.796" v="23846" actId="478"/>
          <ac:cxnSpMkLst>
            <pc:docMk/>
            <pc:sldMk cId="2125114775" sldId="8280"/>
            <ac:cxnSpMk id="14" creationId="{19596C68-7CFE-7479-A6B2-8AECAE6FCAC1}"/>
          </ac:cxnSpMkLst>
        </pc:cxnChg>
        <pc:cxnChg chg="add del mod">
          <ac:chgData name="Christophe JENTA" userId="8d1209f4831e9c53" providerId="LiveId" clId="{904B13E8-5561-4C71-BC7C-B64964A84905}" dt="2025-12-02T09:41:37.796" v="23846" actId="478"/>
          <ac:cxnSpMkLst>
            <pc:docMk/>
            <pc:sldMk cId="2125114775" sldId="8280"/>
            <ac:cxnSpMk id="16" creationId="{3A2D25DF-DC1B-49AD-CE56-3E6430016B68}"/>
          </ac:cxnSpMkLst>
        </pc:cxnChg>
        <pc:cxnChg chg="add del mod">
          <ac:chgData name="Christophe JENTA" userId="8d1209f4831e9c53" providerId="LiveId" clId="{904B13E8-5561-4C71-BC7C-B64964A84905}" dt="2025-12-02T10:13:10.377" v="24670" actId="478"/>
          <ac:cxnSpMkLst>
            <pc:docMk/>
            <pc:sldMk cId="2125114775" sldId="8280"/>
            <ac:cxnSpMk id="23" creationId="{3B0DD278-895F-C920-8C5C-9161EF10450A}"/>
          </ac:cxnSpMkLst>
        </pc:cxnChg>
        <pc:cxnChg chg="add mod">
          <ac:chgData name="Christophe JENTA" userId="8d1209f4831e9c53" providerId="LiveId" clId="{904B13E8-5561-4C71-BC7C-B64964A84905}" dt="2025-12-02T10:12:59.225" v="24666" actId="14100"/>
          <ac:cxnSpMkLst>
            <pc:docMk/>
            <pc:sldMk cId="2125114775" sldId="8280"/>
            <ac:cxnSpMk id="24" creationId="{F7DBD2BD-9CA6-15C5-D855-E317400DE9B4}"/>
          </ac:cxnSpMkLst>
        </pc:cxnChg>
        <pc:cxnChg chg="add mod">
          <ac:chgData name="Christophe JENTA" userId="8d1209f4831e9c53" providerId="LiveId" clId="{904B13E8-5561-4C71-BC7C-B64964A84905}" dt="2025-12-02T10:12:43.018" v="24663" actId="14100"/>
          <ac:cxnSpMkLst>
            <pc:docMk/>
            <pc:sldMk cId="2125114775" sldId="8280"/>
            <ac:cxnSpMk id="25" creationId="{35A0AFC5-6AB9-CED7-389D-2957B0217518}"/>
          </ac:cxnSpMkLst>
        </pc:cxnChg>
      </pc:sldChg>
      <pc:sldChg chg="add del">
        <pc:chgData name="Christophe JENTA" userId="8d1209f4831e9c53" providerId="LiveId" clId="{904B13E8-5561-4C71-BC7C-B64964A84905}" dt="2025-12-03T15:05:06.486" v="31287" actId="47"/>
        <pc:sldMkLst>
          <pc:docMk/>
          <pc:sldMk cId="3340380436" sldId="8281"/>
        </pc:sldMkLst>
      </pc:sldChg>
      <pc:sldChg chg="addSp modSp del mod">
        <pc:chgData name="Christophe JENTA" userId="8d1209f4831e9c53" providerId="LiveId" clId="{904B13E8-5561-4C71-BC7C-B64964A84905}" dt="2025-12-03T15:04:47.284" v="31271" actId="47"/>
        <pc:sldMkLst>
          <pc:docMk/>
          <pc:sldMk cId="2876288847" sldId="8282"/>
        </pc:sldMkLst>
      </pc:sldChg>
      <pc:sldChg chg="del">
        <pc:chgData name="Christophe JENTA" userId="8d1209f4831e9c53" providerId="LiveId" clId="{904B13E8-5561-4C71-BC7C-B64964A84905}" dt="2025-12-03T15:04:06.687" v="31256" actId="47"/>
        <pc:sldMkLst>
          <pc:docMk/>
          <pc:sldMk cId="3046123307" sldId="8283"/>
        </pc:sldMkLst>
      </pc:sldChg>
      <pc:sldChg chg="addSp delSp modSp add del mod">
        <pc:chgData name="Christophe JENTA" userId="8d1209f4831e9c53" providerId="LiveId" clId="{904B13E8-5561-4C71-BC7C-B64964A84905}" dt="2025-12-03T15:04:48.459" v="31278" actId="47"/>
        <pc:sldMkLst>
          <pc:docMk/>
          <pc:sldMk cId="4083788625" sldId="8287"/>
        </pc:sldMkLst>
        <pc:spChg chg="del mod">
          <ac:chgData name="Christophe JENTA" userId="8d1209f4831e9c53" providerId="LiveId" clId="{904B13E8-5561-4C71-BC7C-B64964A84905}" dt="2025-12-03T10:03:44.286" v="29433" actId="21"/>
          <ac:spMkLst>
            <pc:docMk/>
            <pc:sldMk cId="4083788625" sldId="8287"/>
            <ac:spMk id="5" creationId="{068C937D-5D00-DC4F-2492-191A24573D55}"/>
          </ac:spMkLst>
        </pc:spChg>
        <pc:spChg chg="add del mod">
          <ac:chgData name="Christophe JENTA" userId="8d1209f4831e9c53" providerId="LiveId" clId="{904B13E8-5561-4C71-BC7C-B64964A84905}" dt="2025-12-03T10:03:48.539" v="29435" actId="21"/>
          <ac:spMkLst>
            <pc:docMk/>
            <pc:sldMk cId="4083788625" sldId="8287"/>
            <ac:spMk id="19" creationId="{0DEC788A-3773-7731-B3B8-E8EEEDBDA74A}"/>
          </ac:spMkLst>
        </pc:spChg>
        <pc:spChg chg="add del mod">
          <ac:chgData name="Christophe JENTA" userId="8d1209f4831e9c53" providerId="LiveId" clId="{904B13E8-5561-4C71-BC7C-B64964A84905}" dt="2025-12-03T09:54:50.674" v="29244" actId="478"/>
          <ac:spMkLst>
            <pc:docMk/>
            <pc:sldMk cId="4083788625" sldId="8287"/>
            <ac:spMk id="23" creationId="{3196676D-069A-3678-B429-73D13F8B65F0}"/>
          </ac:spMkLst>
        </pc:spChg>
        <pc:spChg chg="add del mod">
          <ac:chgData name="Christophe JENTA" userId="8d1209f4831e9c53" providerId="LiveId" clId="{904B13E8-5561-4C71-BC7C-B64964A84905}" dt="2025-12-03T09:56:18.005" v="29275" actId="21"/>
          <ac:spMkLst>
            <pc:docMk/>
            <pc:sldMk cId="4083788625" sldId="8287"/>
            <ac:spMk id="27" creationId="{1945FAA0-4582-6212-5BC9-59844464DDE0}"/>
          </ac:spMkLst>
        </pc:spChg>
        <pc:spChg chg="add mod">
          <ac:chgData name="Christophe JENTA" userId="8d1209f4831e9c53" providerId="LiveId" clId="{904B13E8-5561-4C71-BC7C-B64964A84905}" dt="2025-12-03T09:56:18.410" v="29276"/>
          <ac:spMkLst>
            <pc:docMk/>
            <pc:sldMk cId="4083788625" sldId="8287"/>
            <ac:spMk id="40" creationId="{1945FAA0-4582-6212-5BC9-59844464DDE0}"/>
          </ac:spMkLst>
        </pc:spChg>
        <pc:spChg chg="add del mod">
          <ac:chgData name="Christophe JENTA" userId="8d1209f4831e9c53" providerId="LiveId" clId="{904B13E8-5561-4C71-BC7C-B64964A84905}" dt="2025-12-03T09:56:49.893" v="29281" actId="478"/>
          <ac:spMkLst>
            <pc:docMk/>
            <pc:sldMk cId="4083788625" sldId="8287"/>
            <ac:spMk id="41" creationId="{88DD9418-A0CD-A002-5BFC-812B7BD6AF4C}"/>
          </ac:spMkLst>
        </pc:spChg>
        <pc:spChg chg="del mod">
          <ac:chgData name="Christophe JENTA" userId="8d1209f4831e9c53" providerId="LiveId" clId="{904B13E8-5561-4C71-BC7C-B64964A84905}" dt="2025-12-02T10:24:36.663" v="24733" actId="478"/>
          <ac:spMkLst>
            <pc:docMk/>
            <pc:sldMk cId="4083788625" sldId="8287"/>
            <ac:spMk id="41" creationId="{B8CBF590-4A08-2E22-73CA-1AF74E19B29B}"/>
          </ac:spMkLst>
        </pc:spChg>
        <pc:spChg chg="add mod">
          <ac:chgData name="Christophe JENTA" userId="8d1209f4831e9c53" providerId="LiveId" clId="{904B13E8-5561-4C71-BC7C-B64964A84905}" dt="2025-12-03T09:56:36.335" v="29280"/>
          <ac:spMkLst>
            <pc:docMk/>
            <pc:sldMk cId="4083788625" sldId="8287"/>
            <ac:spMk id="43" creationId="{A5E35041-4FB5-D0BA-3C06-8362E4D0D38F}"/>
          </ac:spMkLst>
        </pc:spChg>
        <pc:spChg chg="add mod">
          <ac:chgData name="Christophe JENTA" userId="8d1209f4831e9c53" providerId="LiveId" clId="{904B13E8-5561-4C71-BC7C-B64964A84905}" dt="2025-12-03T09:58:55.039" v="29336" actId="207"/>
          <ac:spMkLst>
            <pc:docMk/>
            <pc:sldMk cId="4083788625" sldId="8287"/>
            <ac:spMk id="45" creationId="{121D91ED-479C-F157-4DF4-F6D30C27C9A7}"/>
          </ac:spMkLst>
        </pc:spChg>
        <pc:spChg chg="add del mod">
          <ac:chgData name="Christophe JENTA" userId="8d1209f4831e9c53" providerId="LiveId" clId="{904B13E8-5561-4C71-BC7C-B64964A84905}" dt="2025-12-03T10:03:48.539" v="29435" actId="21"/>
          <ac:spMkLst>
            <pc:docMk/>
            <pc:sldMk cId="4083788625" sldId="8287"/>
            <ac:spMk id="47" creationId="{3E8FC26F-2D3F-943C-FDA6-5E0AC6D4F257}"/>
          </ac:spMkLst>
        </pc:spChg>
        <pc:spChg chg="mod">
          <ac:chgData name="Christophe JENTA" userId="8d1209f4831e9c53" providerId="LiveId" clId="{904B13E8-5561-4C71-BC7C-B64964A84905}" dt="2025-12-03T10:03:58.580" v="29437" actId="1076"/>
          <ac:spMkLst>
            <pc:docMk/>
            <pc:sldMk cId="4083788625" sldId="8287"/>
            <ac:spMk id="52" creationId="{8B302CCC-D6BC-A353-8002-17005BEBABA8}"/>
          </ac:spMkLst>
        </pc:spChg>
        <pc:spChg chg="add mod">
          <ac:chgData name="Christophe JENTA" userId="8d1209f4831e9c53" providerId="LiveId" clId="{904B13E8-5561-4C71-BC7C-B64964A84905}" dt="2025-12-03T10:16:14.264" v="29639" actId="20577"/>
          <ac:spMkLst>
            <pc:docMk/>
            <pc:sldMk cId="4083788625" sldId="8287"/>
            <ac:spMk id="61" creationId="{068C937D-5D00-DC4F-2492-191A24573D55}"/>
          </ac:spMkLst>
        </pc:spChg>
        <pc:spChg chg="add mod">
          <ac:chgData name="Christophe JENTA" userId="8d1209f4831e9c53" providerId="LiveId" clId="{904B13E8-5561-4C71-BC7C-B64964A84905}" dt="2025-12-03T10:03:49.097" v="29436"/>
          <ac:spMkLst>
            <pc:docMk/>
            <pc:sldMk cId="4083788625" sldId="8287"/>
            <ac:spMk id="63" creationId="{0DEC788A-3773-7731-B3B8-E8EEEDBDA74A}"/>
          </ac:spMkLst>
        </pc:spChg>
        <pc:spChg chg="add mod">
          <ac:chgData name="Christophe JENTA" userId="8d1209f4831e9c53" providerId="LiveId" clId="{904B13E8-5561-4C71-BC7C-B64964A84905}" dt="2025-12-03T10:03:49.097" v="29436"/>
          <ac:spMkLst>
            <pc:docMk/>
            <pc:sldMk cId="4083788625" sldId="8287"/>
            <ac:spMk id="1025" creationId="{3E8FC26F-2D3F-943C-FDA6-5E0AC6D4F257}"/>
          </ac:spMkLst>
        </pc:spChg>
        <pc:spChg chg="del mod">
          <ac:chgData name="Christophe JENTA" userId="8d1209f4831e9c53" providerId="LiveId" clId="{904B13E8-5561-4C71-BC7C-B64964A84905}" dt="2025-12-03T09:56:35.898" v="29279" actId="21"/>
          <ac:spMkLst>
            <pc:docMk/>
            <pc:sldMk cId="4083788625" sldId="8287"/>
            <ac:spMk id="1037" creationId="{A5E35041-4FB5-D0BA-3C06-8362E4D0D38F}"/>
          </ac:spMkLst>
        </pc:spChg>
        <pc:cxnChg chg="add mod">
          <ac:chgData name="Christophe JENTA" userId="8d1209f4831e9c53" providerId="LiveId" clId="{904B13E8-5561-4C71-BC7C-B64964A84905}" dt="2025-12-03T09:56:31.564" v="29278" actId="14100"/>
          <ac:cxnSpMkLst>
            <pc:docMk/>
            <pc:sldMk cId="4083788625" sldId="8287"/>
            <ac:cxnSpMk id="33" creationId="{9EA80C93-0E2A-8B15-5F7D-2CD0FBBC98BE}"/>
          </ac:cxnSpMkLst>
        </pc:cxnChg>
        <pc:cxnChg chg="add mod">
          <ac:chgData name="Christophe JENTA" userId="8d1209f4831e9c53" providerId="LiveId" clId="{904B13E8-5561-4C71-BC7C-B64964A84905}" dt="2025-12-03T10:00:07.108" v="29350" actId="14100"/>
          <ac:cxnSpMkLst>
            <pc:docMk/>
            <pc:sldMk cId="4083788625" sldId="8287"/>
            <ac:cxnSpMk id="48" creationId="{F7617181-687F-FB36-1F61-F9258CAEB537}"/>
          </ac:cxnSpMkLst>
        </pc:cxnChg>
      </pc:sldChg>
      <pc:sldChg chg="addSp delSp modSp add del mod">
        <pc:chgData name="Christophe JENTA" userId="8d1209f4831e9c53" providerId="LiveId" clId="{904B13E8-5561-4C71-BC7C-B64964A84905}" dt="2025-12-03T15:05:42.237" v="31299" actId="47"/>
        <pc:sldMkLst>
          <pc:docMk/>
          <pc:sldMk cId="513834841" sldId="8288"/>
        </pc:sldMkLst>
        <pc:spChg chg="mod">
          <ac:chgData name="Christophe JENTA" userId="8d1209f4831e9c53" providerId="LiveId" clId="{904B13E8-5561-4C71-BC7C-B64964A84905}" dt="2025-12-02T08:05:38.477" v="22915"/>
          <ac:spMkLst>
            <pc:docMk/>
            <pc:sldMk cId="513834841" sldId="8288"/>
            <ac:spMk id="5" creationId="{47608B9E-F84E-0ED6-0CF8-A724BF8D6268}"/>
          </ac:spMkLst>
        </pc:spChg>
        <pc:spChg chg="add mod">
          <ac:chgData name="Christophe JENTA" userId="8d1209f4831e9c53" providerId="LiveId" clId="{904B13E8-5561-4C71-BC7C-B64964A84905}" dt="2025-12-03T07:19:53.548" v="27488" actId="1076"/>
          <ac:spMkLst>
            <pc:docMk/>
            <pc:sldMk cId="513834841" sldId="8288"/>
            <ac:spMk id="11" creationId="{07C8494F-E762-5E0B-E137-25E44F7EB700}"/>
          </ac:spMkLst>
        </pc:spChg>
        <pc:spChg chg="add mod">
          <ac:chgData name="Christophe JENTA" userId="8d1209f4831e9c53" providerId="LiveId" clId="{904B13E8-5561-4C71-BC7C-B64964A84905}" dt="2025-12-02T08:04:26.364" v="22913" actId="1076"/>
          <ac:spMkLst>
            <pc:docMk/>
            <pc:sldMk cId="513834841" sldId="8288"/>
            <ac:spMk id="17" creationId="{1A62C597-80A6-1F87-CEDB-12BCE083308B}"/>
          </ac:spMkLst>
        </pc:spChg>
        <pc:spChg chg="add mod">
          <ac:chgData name="Christophe JENTA" userId="8d1209f4831e9c53" providerId="LiveId" clId="{904B13E8-5561-4C71-BC7C-B64964A84905}" dt="2025-12-02T07:59:56.111" v="22813" actId="207"/>
          <ac:spMkLst>
            <pc:docMk/>
            <pc:sldMk cId="513834841" sldId="8288"/>
            <ac:spMk id="18" creationId="{5683B590-0F4E-105B-3382-5F1974F2AEFE}"/>
          </ac:spMkLst>
        </pc:spChg>
        <pc:cxnChg chg="add mod">
          <ac:chgData name="Christophe JENTA" userId="8d1209f4831e9c53" providerId="LiveId" clId="{904B13E8-5561-4C71-BC7C-B64964A84905}" dt="2025-12-03T07:20:06.903" v="27490" actId="1076"/>
          <ac:cxnSpMkLst>
            <pc:docMk/>
            <pc:sldMk cId="513834841" sldId="8288"/>
            <ac:cxnSpMk id="8" creationId="{4DB57513-FD05-B437-E9D4-EE6D6F84A0A1}"/>
          </ac:cxnSpMkLst>
        </pc:cxnChg>
      </pc:sldChg>
      <pc:sldChg chg="addSp delSp modSp add del mod">
        <pc:chgData name="Christophe JENTA" userId="8d1209f4831e9c53" providerId="LiveId" clId="{904B13E8-5561-4C71-BC7C-B64964A84905}" dt="2025-12-03T15:05:41.656" v="31298" actId="47"/>
        <pc:sldMkLst>
          <pc:docMk/>
          <pc:sldMk cId="2839203260" sldId="8289"/>
        </pc:sldMkLst>
        <pc:spChg chg="mod">
          <ac:chgData name="Christophe JENTA" userId="8d1209f4831e9c53" providerId="LiveId" clId="{904B13E8-5561-4C71-BC7C-B64964A84905}" dt="2025-12-03T07:20:45.852" v="27492" actId="20577"/>
          <ac:spMkLst>
            <pc:docMk/>
            <pc:sldMk cId="2839203260" sldId="8289"/>
            <ac:spMk id="5" creationId="{DEEB7BAC-E90F-F0A6-8744-C637D516489C}"/>
          </ac:spMkLst>
        </pc:spChg>
        <pc:picChg chg="add mod">
          <ac:chgData name="Christophe JENTA" userId="8d1209f4831e9c53" providerId="LiveId" clId="{904B13E8-5561-4C71-BC7C-B64964A84905}" dt="2025-12-03T07:31:42.777" v="27599" actId="1076"/>
          <ac:picMkLst>
            <pc:docMk/>
            <pc:sldMk cId="2839203260" sldId="8289"/>
            <ac:picMk id="2" creationId="{3E9D8036-5EED-0B4E-BB9C-F934930D84F4}"/>
          </ac:picMkLst>
        </pc:picChg>
        <pc:picChg chg="mod">
          <ac:chgData name="Christophe JENTA" userId="8d1209f4831e9c53" providerId="LiveId" clId="{904B13E8-5561-4C71-BC7C-B64964A84905}" dt="2025-12-02T08:11:29.134" v="23045" actId="14100"/>
          <ac:picMkLst>
            <pc:docMk/>
            <pc:sldMk cId="2839203260" sldId="8289"/>
            <ac:picMk id="11" creationId="{AE519938-D445-82E5-D515-BBCA8A959927}"/>
          </ac:picMkLst>
        </pc:picChg>
      </pc:sldChg>
      <pc:sldChg chg="addSp delSp modSp add del mod">
        <pc:chgData name="Christophe JENTA" userId="8d1209f4831e9c53" providerId="LiveId" clId="{904B13E8-5561-4C71-BC7C-B64964A84905}" dt="2025-12-03T15:05:41.306" v="31297" actId="47"/>
        <pc:sldMkLst>
          <pc:docMk/>
          <pc:sldMk cId="1774280985" sldId="8290"/>
        </pc:sldMkLst>
        <pc:spChg chg="del">
          <ac:chgData name="Christophe JENTA" userId="8d1209f4831e9c53" providerId="LiveId" clId="{904B13E8-5561-4C71-BC7C-B64964A84905}" dt="2025-12-03T07:55:57.941" v="27838" actId="478"/>
          <ac:spMkLst>
            <pc:docMk/>
            <pc:sldMk cId="1774280985" sldId="8290"/>
            <ac:spMk id="2" creationId="{0F44BA00-290B-DAF4-67B9-E9BF2133CEBC}"/>
          </ac:spMkLst>
        </pc:spChg>
        <pc:spChg chg="mod">
          <ac:chgData name="Christophe JENTA" userId="8d1209f4831e9c53" providerId="LiveId" clId="{904B13E8-5561-4C71-BC7C-B64964A84905}" dt="2025-12-03T07:55:22.111" v="27831" actId="20577"/>
          <ac:spMkLst>
            <pc:docMk/>
            <pc:sldMk cId="1774280985" sldId="8290"/>
            <ac:spMk id="5" creationId="{59445A04-52A1-2260-F223-003FEAB357E3}"/>
          </ac:spMkLst>
        </pc:spChg>
        <pc:spChg chg="add del mod">
          <ac:chgData name="Christophe JENTA" userId="8d1209f4831e9c53" providerId="LiveId" clId="{904B13E8-5561-4C71-BC7C-B64964A84905}" dt="2025-12-03T07:22:48.394" v="27527" actId="478"/>
          <ac:spMkLst>
            <pc:docMk/>
            <pc:sldMk cId="1774280985" sldId="8290"/>
            <ac:spMk id="14" creationId="{4CDB97F8-CB5C-4998-C508-4FC46A797AE1}"/>
          </ac:spMkLst>
        </pc:spChg>
        <pc:spChg chg="del">
          <ac:chgData name="Christophe JENTA" userId="8d1209f4831e9c53" providerId="LiveId" clId="{904B13E8-5561-4C71-BC7C-B64964A84905}" dt="2025-12-03T07:23:11.838" v="27535" actId="478"/>
          <ac:spMkLst>
            <pc:docMk/>
            <pc:sldMk cId="1774280985" sldId="8290"/>
            <ac:spMk id="15" creationId="{5973FE9F-7B3B-DEAA-4E85-D78EC8F62353}"/>
          </ac:spMkLst>
        </pc:spChg>
        <pc:spChg chg="del mod">
          <ac:chgData name="Christophe JENTA" userId="8d1209f4831e9c53" providerId="LiveId" clId="{904B13E8-5561-4C71-BC7C-B64964A84905}" dt="2025-12-03T07:23:48.938" v="27538" actId="478"/>
          <ac:spMkLst>
            <pc:docMk/>
            <pc:sldMk cId="1774280985" sldId="8290"/>
            <ac:spMk id="16" creationId="{72B5AA7D-282B-5659-6426-5D5B8486FD1A}"/>
          </ac:spMkLst>
        </pc:spChg>
        <pc:spChg chg="del mod">
          <ac:chgData name="Christophe JENTA" userId="8d1209f4831e9c53" providerId="LiveId" clId="{904B13E8-5561-4C71-BC7C-B64964A84905}" dt="2025-12-03T07:24:23.695" v="27547" actId="478"/>
          <ac:spMkLst>
            <pc:docMk/>
            <pc:sldMk cId="1774280985" sldId="8290"/>
            <ac:spMk id="17" creationId="{6CF868E5-9C6D-B65A-AB4D-F20141DB3F48}"/>
          </ac:spMkLst>
        </pc:spChg>
        <pc:spChg chg="del mod">
          <ac:chgData name="Christophe JENTA" userId="8d1209f4831e9c53" providerId="LiveId" clId="{904B13E8-5561-4C71-BC7C-B64964A84905}" dt="2025-12-03T07:25:22.200" v="27558" actId="478"/>
          <ac:spMkLst>
            <pc:docMk/>
            <pc:sldMk cId="1774280985" sldId="8290"/>
            <ac:spMk id="18" creationId="{9AD57039-E315-40FC-5B97-FFB6D0FD5BF1}"/>
          </ac:spMkLst>
        </pc:spChg>
        <pc:spChg chg="add mod">
          <ac:chgData name="Christophe JENTA" userId="8d1209f4831e9c53" providerId="LiveId" clId="{904B13E8-5561-4C71-BC7C-B64964A84905}" dt="2025-12-03T07:55:06.338" v="27827" actId="1076"/>
          <ac:spMkLst>
            <pc:docMk/>
            <pc:sldMk cId="1774280985" sldId="8290"/>
            <ac:spMk id="20" creationId="{241DA751-1E96-5E34-81CD-9352E3536376}"/>
          </ac:spMkLst>
        </pc:spChg>
        <pc:spChg chg="add mod">
          <ac:chgData name="Christophe JENTA" userId="8d1209f4831e9c53" providerId="LiveId" clId="{904B13E8-5561-4C71-BC7C-B64964A84905}" dt="2025-12-03T07:22:22.613" v="27520"/>
          <ac:spMkLst>
            <pc:docMk/>
            <pc:sldMk cId="1774280985" sldId="8290"/>
            <ac:spMk id="23" creationId="{66A39183-33E9-03AD-CF9B-804CF8F6F5E2}"/>
          </ac:spMkLst>
        </pc:spChg>
        <pc:spChg chg="add mod">
          <ac:chgData name="Christophe JENTA" userId="8d1209f4831e9c53" providerId="LiveId" clId="{904B13E8-5561-4C71-BC7C-B64964A84905}" dt="2025-12-03T07:55:34.826" v="27834" actId="1076"/>
          <ac:spMkLst>
            <pc:docMk/>
            <pc:sldMk cId="1774280985" sldId="8290"/>
            <ac:spMk id="24" creationId="{E8484B70-F14C-3CF8-8E34-9BCA23036250}"/>
          </ac:spMkLst>
        </pc:spChg>
        <pc:spChg chg="add mod">
          <ac:chgData name="Christophe JENTA" userId="8d1209f4831e9c53" providerId="LiveId" clId="{904B13E8-5561-4C71-BC7C-B64964A84905}" dt="2025-12-03T07:55:31.396" v="27833" actId="1076"/>
          <ac:spMkLst>
            <pc:docMk/>
            <pc:sldMk cId="1774280985" sldId="8290"/>
            <ac:spMk id="25" creationId="{E0CAE555-7FF8-1F37-9CAB-E1EF8F8AA751}"/>
          </ac:spMkLst>
        </pc:spChg>
        <pc:spChg chg="add del mod">
          <ac:chgData name="Christophe JENTA" userId="8d1209f4831e9c53" providerId="LiveId" clId="{904B13E8-5561-4C71-BC7C-B64964A84905}" dt="2025-12-03T07:24:32.879" v="27549" actId="478"/>
          <ac:spMkLst>
            <pc:docMk/>
            <pc:sldMk cId="1774280985" sldId="8290"/>
            <ac:spMk id="26" creationId="{E3EC3355-F201-D079-2A71-6E03DB710816}"/>
          </ac:spMkLst>
        </pc:spChg>
        <pc:spChg chg="add mod">
          <ac:chgData name="Christophe JENTA" userId="8d1209f4831e9c53" providerId="LiveId" clId="{904B13E8-5561-4C71-BC7C-B64964A84905}" dt="2025-12-03T07:55:45.607" v="27836" actId="1076"/>
          <ac:spMkLst>
            <pc:docMk/>
            <pc:sldMk cId="1774280985" sldId="8290"/>
            <ac:spMk id="27" creationId="{C545450F-B2CD-2D01-16F5-8C0B0002F61D}"/>
          </ac:spMkLst>
        </pc:spChg>
        <pc:spChg chg="add del mod">
          <ac:chgData name="Christophe JENTA" userId="8d1209f4831e9c53" providerId="LiveId" clId="{904B13E8-5561-4C71-BC7C-B64964A84905}" dt="2025-12-03T07:24:58.847" v="27554" actId="478"/>
          <ac:spMkLst>
            <pc:docMk/>
            <pc:sldMk cId="1774280985" sldId="8290"/>
            <ac:spMk id="30" creationId="{8BE33936-6752-87AA-35A0-7213C14DE3B6}"/>
          </ac:spMkLst>
        </pc:spChg>
        <pc:spChg chg="mod">
          <ac:chgData name="Christophe JENTA" userId="8d1209f4831e9c53" providerId="LiveId" clId="{904B13E8-5561-4C71-BC7C-B64964A84905}" dt="2025-12-03T07:24:00.070" v="27539" actId="207"/>
          <ac:spMkLst>
            <pc:docMk/>
            <pc:sldMk cId="1774280985" sldId="8290"/>
            <ac:spMk id="32" creationId="{D183FE76-CAD9-10A1-3EF5-C53542839853}"/>
          </ac:spMkLst>
        </pc:spChg>
        <pc:spChg chg="mod">
          <ac:chgData name="Christophe JENTA" userId="8d1209f4831e9c53" providerId="LiveId" clId="{904B13E8-5561-4C71-BC7C-B64964A84905}" dt="2025-12-03T07:25:09.880" v="27555" actId="207"/>
          <ac:spMkLst>
            <pc:docMk/>
            <pc:sldMk cId="1774280985" sldId="8290"/>
            <ac:spMk id="33" creationId="{29626D99-8602-7315-C79E-4FE87C3C7EF4}"/>
          </ac:spMkLst>
        </pc:spChg>
        <pc:spChg chg="add mod">
          <ac:chgData name="Christophe JENTA" userId="8d1209f4831e9c53" providerId="LiveId" clId="{904B13E8-5561-4C71-BC7C-B64964A84905}" dt="2025-12-03T07:55:50.413" v="27837" actId="1076"/>
          <ac:spMkLst>
            <pc:docMk/>
            <pc:sldMk cId="1774280985" sldId="8290"/>
            <ac:spMk id="34" creationId="{EF1895FB-0807-EDB8-335B-2449810F925D}"/>
          </ac:spMkLst>
        </pc:spChg>
        <pc:spChg chg="add mod">
          <ac:chgData name="Christophe JENTA" userId="8d1209f4831e9c53" providerId="LiveId" clId="{904B13E8-5561-4C71-BC7C-B64964A84905}" dt="2025-12-03T07:55:42.620" v="27835" actId="1076"/>
          <ac:spMkLst>
            <pc:docMk/>
            <pc:sldMk cId="1774280985" sldId="8290"/>
            <ac:spMk id="36" creationId="{0879630A-F0A5-EDE9-B24C-48B43EA10545}"/>
          </ac:spMkLst>
        </pc:spChg>
        <pc:spChg chg="add mod">
          <ac:chgData name="Christophe JENTA" userId="8d1209f4831e9c53" providerId="LiveId" clId="{904B13E8-5561-4C71-BC7C-B64964A84905}" dt="2025-12-03T07:55:59.626" v="27839"/>
          <ac:spMkLst>
            <pc:docMk/>
            <pc:sldMk cId="1774280985" sldId="8290"/>
            <ac:spMk id="41" creationId="{F9170D12-BAE4-36B7-351B-6CE510C498BF}"/>
          </ac:spMkLst>
        </pc:spChg>
        <pc:spChg chg="mod">
          <ac:chgData name="Christophe JENTA" userId="8d1209f4831e9c53" providerId="LiveId" clId="{904B13E8-5561-4C71-BC7C-B64964A84905}" dt="2025-12-02T09:24:15.521" v="23610" actId="1076"/>
          <ac:spMkLst>
            <pc:docMk/>
            <pc:sldMk cId="1774280985" sldId="8290"/>
            <ac:spMk id="63" creationId="{A7AFB90D-A40D-0FFE-5C13-6F812568A1EE}"/>
          </ac:spMkLst>
        </pc:spChg>
        <pc:picChg chg="add mod">
          <ac:chgData name="Christophe JENTA" userId="8d1209f4831e9c53" providerId="LiveId" clId="{904B13E8-5561-4C71-BC7C-B64964A84905}" dt="2025-12-03T07:49:12.542" v="27677" actId="1076"/>
          <ac:picMkLst>
            <pc:docMk/>
            <pc:sldMk cId="1774280985" sldId="8290"/>
            <ac:picMk id="40" creationId="{4B6D2EEC-B324-35A5-A7AD-7250E1A6965F}"/>
          </ac:picMkLst>
        </pc:picChg>
        <pc:picChg chg="mod">
          <ac:chgData name="Christophe JENTA" userId="8d1209f4831e9c53" providerId="LiveId" clId="{904B13E8-5561-4C71-BC7C-B64964A84905}" dt="2025-12-03T09:29:17.034" v="28786" actId="1076"/>
          <ac:picMkLst>
            <pc:docMk/>
            <pc:sldMk cId="1774280985" sldId="8290"/>
            <ac:picMk id="60" creationId="{B4A40BF6-BED8-4C8C-9D36-8939735F5A34}"/>
          </ac:picMkLst>
        </pc:picChg>
        <pc:cxnChg chg="mod">
          <ac:chgData name="Christophe JENTA" userId="8d1209f4831e9c53" providerId="LiveId" clId="{904B13E8-5561-4C71-BC7C-B64964A84905}" dt="2025-12-02T09:24:18.600" v="23611" actId="14100"/>
          <ac:cxnSpMkLst>
            <pc:docMk/>
            <pc:sldMk cId="1774280985" sldId="8290"/>
            <ac:cxnSpMk id="21" creationId="{441E17E5-4F2A-DE1F-5700-1D40FFF79989}"/>
          </ac:cxnSpMkLst>
        </pc:cxnChg>
      </pc:sldChg>
      <pc:sldChg chg="addSp delSp modSp add del mod">
        <pc:chgData name="Christophe JENTA" userId="8d1209f4831e9c53" providerId="LiveId" clId="{904B13E8-5561-4C71-BC7C-B64964A84905}" dt="2025-12-03T15:05:41.108" v="31296" actId="47"/>
        <pc:sldMkLst>
          <pc:docMk/>
          <pc:sldMk cId="4016833743" sldId="8291"/>
        </pc:sldMkLst>
        <pc:spChg chg="del mod">
          <ac:chgData name="Christophe JENTA" userId="8d1209f4831e9c53" providerId="LiveId" clId="{904B13E8-5561-4C71-BC7C-B64964A84905}" dt="2025-12-03T09:18:51.139" v="28701" actId="478"/>
          <ac:spMkLst>
            <pc:docMk/>
            <pc:sldMk cId="4016833743" sldId="8291"/>
            <ac:spMk id="4" creationId="{61ECB7FB-BAB6-3190-1EB5-EB8D900878E9}"/>
          </ac:spMkLst>
        </pc:spChg>
        <pc:spChg chg="mod">
          <ac:chgData name="Christophe JENTA" userId="8d1209f4831e9c53" providerId="LiveId" clId="{904B13E8-5561-4C71-BC7C-B64964A84905}" dt="2025-12-03T09:50:00.043" v="29149" actId="20577"/>
          <ac:spMkLst>
            <pc:docMk/>
            <pc:sldMk cId="4016833743" sldId="8291"/>
            <ac:spMk id="5" creationId="{26928EA3-5CC1-710A-1865-95EC136F933C}"/>
          </ac:spMkLst>
        </pc:spChg>
        <pc:spChg chg="del mod">
          <ac:chgData name="Christophe JENTA" userId="8d1209f4831e9c53" providerId="LiveId" clId="{904B13E8-5561-4C71-BC7C-B64964A84905}" dt="2025-12-03T09:18:51.139" v="28701" actId="478"/>
          <ac:spMkLst>
            <pc:docMk/>
            <pc:sldMk cId="4016833743" sldId="8291"/>
            <ac:spMk id="6" creationId="{3E15EFEC-F3D4-1309-0092-A21808346A7A}"/>
          </ac:spMkLst>
        </pc:spChg>
        <pc:spChg chg="add del mod">
          <ac:chgData name="Christophe JENTA" userId="8d1209f4831e9c53" providerId="LiveId" clId="{904B13E8-5561-4C71-BC7C-B64964A84905}" dt="2025-12-03T09:18:57.948" v="28705" actId="478"/>
          <ac:spMkLst>
            <pc:docMk/>
            <pc:sldMk cId="4016833743" sldId="8291"/>
            <ac:spMk id="7" creationId="{ED2D3DEF-7194-AA49-7978-836F87A5D940}"/>
          </ac:spMkLst>
        </pc:spChg>
        <pc:spChg chg="del mod">
          <ac:chgData name="Christophe JENTA" userId="8d1209f4831e9c53" providerId="LiveId" clId="{904B13E8-5561-4C71-BC7C-B64964A84905}" dt="2025-12-03T09:18:51.139" v="28701" actId="478"/>
          <ac:spMkLst>
            <pc:docMk/>
            <pc:sldMk cId="4016833743" sldId="8291"/>
            <ac:spMk id="8" creationId="{1B361CFB-1F2B-F1C5-38F9-B0B9C37FD6BE}"/>
          </ac:spMkLst>
        </pc:spChg>
        <pc:spChg chg="del mod">
          <ac:chgData name="Christophe JENTA" userId="8d1209f4831e9c53" providerId="LiveId" clId="{904B13E8-5561-4C71-BC7C-B64964A84905}" dt="2025-12-03T09:18:48.758" v="28700" actId="478"/>
          <ac:spMkLst>
            <pc:docMk/>
            <pc:sldMk cId="4016833743" sldId="8291"/>
            <ac:spMk id="9" creationId="{4E8E8332-3938-A130-5172-75119DFFDAF5}"/>
          </ac:spMkLst>
        </pc:spChg>
        <pc:spChg chg="add del mod">
          <ac:chgData name="Christophe JENTA" userId="8d1209f4831e9c53" providerId="LiveId" clId="{904B13E8-5561-4C71-BC7C-B64964A84905}" dt="2025-12-03T09:18:54.504" v="28703" actId="478"/>
          <ac:spMkLst>
            <pc:docMk/>
            <pc:sldMk cId="4016833743" sldId="8291"/>
            <ac:spMk id="17" creationId="{E352644C-F52D-4AA3-BF0F-E75398C5B4FB}"/>
          </ac:spMkLst>
        </pc:spChg>
        <pc:spChg chg="add del mod">
          <ac:chgData name="Christophe JENTA" userId="8d1209f4831e9c53" providerId="LiveId" clId="{904B13E8-5561-4C71-BC7C-B64964A84905}" dt="2025-12-03T09:18:53.339" v="28702" actId="478"/>
          <ac:spMkLst>
            <pc:docMk/>
            <pc:sldMk cId="4016833743" sldId="8291"/>
            <ac:spMk id="19" creationId="{D704E0B8-FBE8-CF9E-E597-99C1AD11F41C}"/>
          </ac:spMkLst>
        </pc:spChg>
        <pc:spChg chg="add del mod">
          <ac:chgData name="Christophe JENTA" userId="8d1209f4831e9c53" providerId="LiveId" clId="{904B13E8-5561-4C71-BC7C-B64964A84905}" dt="2025-12-03T09:28:58.287" v="28783" actId="478"/>
          <ac:spMkLst>
            <pc:docMk/>
            <pc:sldMk cId="4016833743" sldId="8291"/>
            <ac:spMk id="21" creationId="{C98A0883-5EA7-D333-C11D-D4A7FF9E8FE2}"/>
          </ac:spMkLst>
        </pc:spChg>
        <pc:spChg chg="add del mod">
          <ac:chgData name="Christophe JENTA" userId="8d1209f4831e9c53" providerId="LiveId" clId="{904B13E8-5561-4C71-BC7C-B64964A84905}" dt="2025-12-03T09:28:58.287" v="28783" actId="478"/>
          <ac:spMkLst>
            <pc:docMk/>
            <pc:sldMk cId="4016833743" sldId="8291"/>
            <ac:spMk id="22" creationId="{2470AEED-9F9D-8854-239F-3B70566C721B}"/>
          </ac:spMkLst>
        </pc:spChg>
        <pc:spChg chg="add del mod">
          <ac:chgData name="Christophe JENTA" userId="8d1209f4831e9c53" providerId="LiveId" clId="{904B13E8-5561-4C71-BC7C-B64964A84905}" dt="2025-12-03T09:28:58.287" v="28783" actId="478"/>
          <ac:spMkLst>
            <pc:docMk/>
            <pc:sldMk cId="4016833743" sldId="8291"/>
            <ac:spMk id="23" creationId="{A084F617-E3B0-251C-08FE-8D812E6EAECE}"/>
          </ac:spMkLst>
        </pc:spChg>
        <pc:spChg chg="add del mod">
          <ac:chgData name="Christophe JENTA" userId="8d1209f4831e9c53" providerId="LiveId" clId="{904B13E8-5561-4C71-BC7C-B64964A84905}" dt="2025-12-03T09:18:53.339" v="28702" actId="478"/>
          <ac:spMkLst>
            <pc:docMk/>
            <pc:sldMk cId="4016833743" sldId="8291"/>
            <ac:spMk id="28" creationId="{AF3B2659-4727-6C00-5225-E1697E8BD02A}"/>
          </ac:spMkLst>
        </pc:spChg>
        <pc:spChg chg="add del mod">
          <ac:chgData name="Christophe JENTA" userId="8d1209f4831e9c53" providerId="LiveId" clId="{904B13E8-5561-4C71-BC7C-B64964A84905}" dt="2025-12-03T09:28:58.287" v="28783" actId="478"/>
          <ac:spMkLst>
            <pc:docMk/>
            <pc:sldMk cId="4016833743" sldId="8291"/>
            <ac:spMk id="29" creationId="{2274A44A-E8E9-CE67-E6F4-3F683D70B24A}"/>
          </ac:spMkLst>
        </pc:spChg>
        <pc:spChg chg="add del mod">
          <ac:chgData name="Christophe JENTA" userId="8d1209f4831e9c53" providerId="LiveId" clId="{904B13E8-5561-4C71-BC7C-B64964A84905}" dt="2025-12-03T09:18:18.148" v="28696" actId="478"/>
          <ac:spMkLst>
            <pc:docMk/>
            <pc:sldMk cId="4016833743" sldId="8291"/>
            <ac:spMk id="30" creationId="{1515B863-67B8-E4FA-256D-A126FD408FB4}"/>
          </ac:spMkLst>
        </pc:spChg>
        <pc:spChg chg="add del mod">
          <ac:chgData name="Christophe JENTA" userId="8d1209f4831e9c53" providerId="LiveId" clId="{904B13E8-5561-4C71-BC7C-B64964A84905}" dt="2025-12-03T09:25:42.549" v="28761" actId="478"/>
          <ac:spMkLst>
            <pc:docMk/>
            <pc:sldMk cId="4016833743" sldId="8291"/>
            <ac:spMk id="31" creationId="{FC730D88-F605-0691-F83D-D2A8E9BC41C2}"/>
          </ac:spMkLst>
        </pc:spChg>
        <pc:spChg chg="add mod">
          <ac:chgData name="Christophe JENTA" userId="8d1209f4831e9c53" providerId="LiveId" clId="{904B13E8-5561-4C71-BC7C-B64964A84905}" dt="2025-12-03T09:19:10.657" v="28708" actId="1076"/>
          <ac:spMkLst>
            <pc:docMk/>
            <pc:sldMk cId="4016833743" sldId="8291"/>
            <ac:spMk id="35" creationId="{DB358665-84E3-67F0-FAD2-88B385C4C226}"/>
          </ac:spMkLst>
        </pc:spChg>
        <pc:spChg chg="add mod">
          <ac:chgData name="Christophe JENTA" userId="8d1209f4831e9c53" providerId="LiveId" clId="{904B13E8-5561-4C71-BC7C-B64964A84905}" dt="2025-12-03T09:49:02.330" v="29143" actId="1076"/>
          <ac:spMkLst>
            <pc:docMk/>
            <pc:sldMk cId="4016833743" sldId="8291"/>
            <ac:spMk id="40" creationId="{0955D6D7-8D0E-2356-AEA8-81FB697AB27A}"/>
          </ac:spMkLst>
        </pc:spChg>
        <pc:spChg chg="add mod">
          <ac:chgData name="Christophe JENTA" userId="8d1209f4831e9c53" providerId="LiveId" clId="{904B13E8-5561-4C71-BC7C-B64964A84905}" dt="2025-12-03T09:49:07.601" v="29144" actId="1076"/>
          <ac:spMkLst>
            <pc:docMk/>
            <pc:sldMk cId="4016833743" sldId="8291"/>
            <ac:spMk id="41" creationId="{56C4F7AE-622A-384E-B81B-1A25D6865DE8}"/>
          </ac:spMkLst>
        </pc:spChg>
        <pc:spChg chg="add mod">
          <ac:chgData name="Christophe JENTA" userId="8d1209f4831e9c53" providerId="LiveId" clId="{904B13E8-5561-4C71-BC7C-B64964A84905}" dt="2025-12-03T09:21:34.241" v="28734" actId="20577"/>
          <ac:spMkLst>
            <pc:docMk/>
            <pc:sldMk cId="4016833743" sldId="8291"/>
            <ac:spMk id="42" creationId="{5FE9BCFA-2F89-9271-DF01-64D7028BFC6E}"/>
          </ac:spMkLst>
        </pc:spChg>
        <pc:spChg chg="add mod">
          <ac:chgData name="Christophe JENTA" userId="8d1209f4831e9c53" providerId="LiveId" clId="{904B13E8-5561-4C71-BC7C-B64964A84905}" dt="2025-12-03T09:25:44.636" v="28762"/>
          <ac:spMkLst>
            <pc:docMk/>
            <pc:sldMk cId="4016833743" sldId="8291"/>
            <ac:spMk id="43" creationId="{AB30605B-6775-447D-8401-F1CB0D77E79B}"/>
          </ac:spMkLst>
        </pc:spChg>
        <pc:spChg chg="add mod">
          <ac:chgData name="Christophe JENTA" userId="8d1209f4831e9c53" providerId="LiveId" clId="{904B13E8-5561-4C71-BC7C-B64964A84905}" dt="2025-12-03T09:25:44.636" v="28762"/>
          <ac:spMkLst>
            <pc:docMk/>
            <pc:sldMk cId="4016833743" sldId="8291"/>
            <ac:spMk id="44" creationId="{0F6EDC20-8167-8F90-7A6B-EDCD7574FADD}"/>
          </ac:spMkLst>
        </pc:spChg>
        <pc:spChg chg="add mod">
          <ac:chgData name="Christophe JENTA" userId="8d1209f4831e9c53" providerId="LiveId" clId="{904B13E8-5561-4C71-BC7C-B64964A84905}" dt="2025-12-03T09:25:44.636" v="28762"/>
          <ac:spMkLst>
            <pc:docMk/>
            <pc:sldMk cId="4016833743" sldId="8291"/>
            <ac:spMk id="45" creationId="{5E032180-0D3E-F26D-4D7E-6DEF85EAFC0F}"/>
          </ac:spMkLst>
        </pc:spChg>
        <pc:spChg chg="add mod">
          <ac:chgData name="Christophe JENTA" userId="8d1209f4831e9c53" providerId="LiveId" clId="{904B13E8-5561-4C71-BC7C-B64964A84905}" dt="2025-12-03T09:25:44.636" v="28762"/>
          <ac:spMkLst>
            <pc:docMk/>
            <pc:sldMk cId="4016833743" sldId="8291"/>
            <ac:spMk id="46" creationId="{F993AD54-1857-8DFF-91A0-6EFBD8685197}"/>
          </ac:spMkLst>
        </pc:spChg>
        <pc:spChg chg="add mod">
          <ac:chgData name="Christophe JENTA" userId="8d1209f4831e9c53" providerId="LiveId" clId="{904B13E8-5561-4C71-BC7C-B64964A84905}" dt="2025-12-03T09:25:44.636" v="28762"/>
          <ac:spMkLst>
            <pc:docMk/>
            <pc:sldMk cId="4016833743" sldId="8291"/>
            <ac:spMk id="47" creationId="{DF6DF67A-8F85-4DA7-E7D4-675C6246088B}"/>
          </ac:spMkLst>
        </pc:spChg>
        <pc:spChg chg="add mod">
          <ac:chgData name="Christophe JENTA" userId="8d1209f4831e9c53" providerId="LiveId" clId="{904B13E8-5561-4C71-BC7C-B64964A84905}" dt="2025-12-03T09:25:44.636" v="28762"/>
          <ac:spMkLst>
            <pc:docMk/>
            <pc:sldMk cId="4016833743" sldId="8291"/>
            <ac:spMk id="48" creationId="{5145D975-0689-77EA-5A65-92BA8CD34859}"/>
          </ac:spMkLst>
        </pc:spChg>
        <pc:spChg chg="add mod">
          <ac:chgData name="Christophe JENTA" userId="8d1209f4831e9c53" providerId="LiveId" clId="{904B13E8-5561-4C71-BC7C-B64964A84905}" dt="2025-12-03T09:25:44.636" v="28762"/>
          <ac:spMkLst>
            <pc:docMk/>
            <pc:sldMk cId="4016833743" sldId="8291"/>
            <ac:spMk id="49" creationId="{402D9ECC-6B95-90EE-FAB0-F281D4ACD0E5}"/>
          </ac:spMkLst>
        </pc:spChg>
        <pc:spChg chg="add mod">
          <ac:chgData name="Christophe JENTA" userId="8d1209f4831e9c53" providerId="LiveId" clId="{904B13E8-5561-4C71-BC7C-B64964A84905}" dt="2025-12-03T09:25:44.636" v="28762"/>
          <ac:spMkLst>
            <pc:docMk/>
            <pc:sldMk cId="4016833743" sldId="8291"/>
            <ac:spMk id="50" creationId="{E53605CD-8346-44A1-AF1A-31607F0651D4}"/>
          </ac:spMkLst>
        </pc:spChg>
        <pc:spChg chg="add mod">
          <ac:chgData name="Christophe JENTA" userId="8d1209f4831e9c53" providerId="LiveId" clId="{904B13E8-5561-4C71-BC7C-B64964A84905}" dt="2025-12-03T09:25:44.636" v="28762"/>
          <ac:spMkLst>
            <pc:docMk/>
            <pc:sldMk cId="4016833743" sldId="8291"/>
            <ac:spMk id="51" creationId="{6046D2E1-E884-0E80-21FC-95FEBC73B9B0}"/>
          </ac:spMkLst>
        </pc:spChg>
        <pc:spChg chg="add mod">
          <ac:chgData name="Christophe JENTA" userId="8d1209f4831e9c53" providerId="LiveId" clId="{904B13E8-5561-4C71-BC7C-B64964A84905}" dt="2025-12-03T09:25:44.636" v="28762"/>
          <ac:spMkLst>
            <pc:docMk/>
            <pc:sldMk cId="4016833743" sldId="8291"/>
            <ac:spMk id="52" creationId="{D1880EAD-7808-9FC4-29BB-41BB9CFA5954}"/>
          </ac:spMkLst>
        </pc:spChg>
        <pc:spChg chg="add del mod">
          <ac:chgData name="Christophe JENTA" userId="8d1209f4831e9c53" providerId="LiveId" clId="{904B13E8-5561-4C71-BC7C-B64964A84905}" dt="2025-12-03T09:29:36.453" v="28790" actId="21"/>
          <ac:spMkLst>
            <pc:docMk/>
            <pc:sldMk cId="4016833743" sldId="8291"/>
            <ac:spMk id="53" creationId="{4D213B2A-F773-8424-2F33-27C2619BA90E}"/>
          </ac:spMkLst>
        </pc:spChg>
        <pc:spChg chg="add del mod">
          <ac:chgData name="Christophe JENTA" userId="8d1209f4831e9c53" providerId="LiveId" clId="{904B13E8-5561-4C71-BC7C-B64964A84905}" dt="2025-12-03T09:29:32.441" v="28788" actId="21"/>
          <ac:spMkLst>
            <pc:docMk/>
            <pc:sldMk cId="4016833743" sldId="8291"/>
            <ac:spMk id="54" creationId="{13E5B432-66B3-5AE2-C2DD-69D3C8CC1529}"/>
          </ac:spMkLst>
        </pc:spChg>
        <pc:spChg chg="add mod">
          <ac:chgData name="Christophe JENTA" userId="8d1209f4831e9c53" providerId="LiveId" clId="{904B13E8-5561-4C71-BC7C-B64964A84905}" dt="2025-12-03T09:29:00.776" v="28784"/>
          <ac:spMkLst>
            <pc:docMk/>
            <pc:sldMk cId="4016833743" sldId="8291"/>
            <ac:spMk id="58" creationId="{93322C58-AD39-A236-4146-9679BECB5027}"/>
          </ac:spMkLst>
        </pc:spChg>
        <pc:spChg chg="add mod">
          <ac:chgData name="Christophe JENTA" userId="8d1209f4831e9c53" providerId="LiveId" clId="{904B13E8-5561-4C71-BC7C-B64964A84905}" dt="2025-12-03T09:29:00.776" v="28784"/>
          <ac:spMkLst>
            <pc:docMk/>
            <pc:sldMk cId="4016833743" sldId="8291"/>
            <ac:spMk id="60" creationId="{818E3781-0D7E-D9ED-E15D-6F98B48E7D1C}"/>
          </ac:spMkLst>
        </pc:spChg>
        <pc:spChg chg="add mod">
          <ac:chgData name="Christophe JENTA" userId="8d1209f4831e9c53" providerId="LiveId" clId="{904B13E8-5561-4C71-BC7C-B64964A84905}" dt="2025-12-03T09:29:27.205" v="28787"/>
          <ac:spMkLst>
            <pc:docMk/>
            <pc:sldMk cId="4016833743" sldId="8291"/>
            <ac:spMk id="61" creationId="{E9D2E250-9F26-751B-2B32-7805B77D4AC4}"/>
          </ac:spMkLst>
        </pc:spChg>
        <pc:spChg chg="add mod">
          <ac:chgData name="Christophe JENTA" userId="8d1209f4831e9c53" providerId="LiveId" clId="{904B13E8-5561-4C71-BC7C-B64964A84905}" dt="2025-12-03T09:29:27.205" v="28787"/>
          <ac:spMkLst>
            <pc:docMk/>
            <pc:sldMk cId="4016833743" sldId="8291"/>
            <ac:spMk id="62" creationId="{25CDDD84-75CD-6CFA-F46F-1DF671485258}"/>
          </ac:spMkLst>
        </pc:spChg>
        <pc:spChg chg="add mod">
          <ac:chgData name="Christophe JENTA" userId="8d1209f4831e9c53" providerId="LiveId" clId="{904B13E8-5561-4C71-BC7C-B64964A84905}" dt="2025-12-03T09:29:27.205" v="28787"/>
          <ac:spMkLst>
            <pc:docMk/>
            <pc:sldMk cId="4016833743" sldId="8291"/>
            <ac:spMk id="130" creationId="{44C2B1F2-941E-D49A-BF8D-591E4DD3D646}"/>
          </ac:spMkLst>
        </pc:spChg>
        <pc:spChg chg="del mod">
          <ac:chgData name="Christophe JENTA" userId="8d1209f4831e9c53" providerId="LiveId" clId="{904B13E8-5561-4C71-BC7C-B64964A84905}" dt="2025-12-03T09:18:51.139" v="28701" actId="478"/>
          <ac:spMkLst>
            <pc:docMk/>
            <pc:sldMk cId="4016833743" sldId="8291"/>
            <ac:spMk id="131" creationId="{587D21B8-61AB-8E85-1295-AD8B7AA8B6F1}"/>
          </ac:spMkLst>
        </pc:spChg>
        <pc:spChg chg="add mod">
          <ac:chgData name="Christophe JENTA" userId="8d1209f4831e9c53" providerId="LiveId" clId="{904B13E8-5561-4C71-BC7C-B64964A84905}" dt="2025-12-03T09:29:27.205" v="28787"/>
          <ac:spMkLst>
            <pc:docMk/>
            <pc:sldMk cId="4016833743" sldId="8291"/>
            <ac:spMk id="134" creationId="{740AAF1C-0ABC-B1E7-0C4B-D97B91364164}"/>
          </ac:spMkLst>
        </pc:spChg>
        <pc:spChg chg="add mod">
          <ac:chgData name="Christophe JENTA" userId="8d1209f4831e9c53" providerId="LiveId" clId="{904B13E8-5561-4C71-BC7C-B64964A84905}" dt="2025-12-03T09:29:33.204" v="28789"/>
          <ac:spMkLst>
            <pc:docMk/>
            <pc:sldMk cId="4016833743" sldId="8291"/>
            <ac:spMk id="135" creationId="{13E5B432-66B3-5AE2-C2DD-69D3C8CC1529}"/>
          </ac:spMkLst>
        </pc:spChg>
        <pc:spChg chg="add mod">
          <ac:chgData name="Christophe JENTA" userId="8d1209f4831e9c53" providerId="LiveId" clId="{904B13E8-5561-4C71-BC7C-B64964A84905}" dt="2025-12-03T09:29:36.903" v="28791"/>
          <ac:spMkLst>
            <pc:docMk/>
            <pc:sldMk cId="4016833743" sldId="8291"/>
            <ac:spMk id="136" creationId="{4D213B2A-F773-8424-2F33-27C2619BA90E}"/>
          </ac:spMkLst>
        </pc:spChg>
        <pc:spChg chg="add mod">
          <ac:chgData name="Christophe JENTA" userId="8d1209f4831e9c53" providerId="LiveId" clId="{904B13E8-5561-4C71-BC7C-B64964A84905}" dt="2025-12-03T09:49:16.112" v="29146" actId="1076"/>
          <ac:spMkLst>
            <pc:docMk/>
            <pc:sldMk cId="4016833743" sldId="8291"/>
            <ac:spMk id="137" creationId="{D376C845-ADA0-183B-86DD-33D26B194F27}"/>
          </ac:spMkLst>
        </pc:spChg>
        <pc:spChg chg="del">
          <ac:chgData name="Christophe JENTA" userId="8d1209f4831e9c53" providerId="LiveId" clId="{904B13E8-5561-4C71-BC7C-B64964A84905}" dt="2025-12-03T09:25:42.549" v="28761" actId="478"/>
          <ac:spMkLst>
            <pc:docMk/>
            <pc:sldMk cId="4016833743" sldId="8291"/>
            <ac:spMk id="143" creationId="{8C2465A8-8362-4CA5-3080-7431DF69DF6F}"/>
          </ac:spMkLst>
        </pc:spChg>
        <pc:spChg chg="del">
          <ac:chgData name="Christophe JENTA" userId="8d1209f4831e9c53" providerId="LiveId" clId="{904B13E8-5561-4C71-BC7C-B64964A84905}" dt="2025-12-03T09:25:42.549" v="28761" actId="478"/>
          <ac:spMkLst>
            <pc:docMk/>
            <pc:sldMk cId="4016833743" sldId="8291"/>
            <ac:spMk id="145" creationId="{EECC2425-3BEF-3041-078F-9BE2714D3B94}"/>
          </ac:spMkLst>
        </pc:spChg>
        <pc:spChg chg="del">
          <ac:chgData name="Christophe JENTA" userId="8d1209f4831e9c53" providerId="LiveId" clId="{904B13E8-5561-4C71-BC7C-B64964A84905}" dt="2025-12-03T09:25:42.549" v="28761" actId="478"/>
          <ac:spMkLst>
            <pc:docMk/>
            <pc:sldMk cId="4016833743" sldId="8291"/>
            <ac:spMk id="146" creationId="{ECC28680-95C5-33E6-9079-9E1891A8DD3D}"/>
          </ac:spMkLst>
        </pc:spChg>
        <pc:spChg chg="del">
          <ac:chgData name="Christophe JENTA" userId="8d1209f4831e9c53" providerId="LiveId" clId="{904B13E8-5561-4C71-BC7C-B64964A84905}" dt="2025-12-03T09:25:42.549" v="28761" actId="478"/>
          <ac:spMkLst>
            <pc:docMk/>
            <pc:sldMk cId="4016833743" sldId="8291"/>
            <ac:spMk id="147" creationId="{AFDC7F1B-CB11-DA75-3B3E-7B9EB0AE1A46}"/>
          </ac:spMkLst>
        </pc:spChg>
        <pc:spChg chg="del">
          <ac:chgData name="Christophe JENTA" userId="8d1209f4831e9c53" providerId="LiveId" clId="{904B13E8-5561-4C71-BC7C-B64964A84905}" dt="2025-12-03T09:25:42.549" v="28761" actId="478"/>
          <ac:spMkLst>
            <pc:docMk/>
            <pc:sldMk cId="4016833743" sldId="8291"/>
            <ac:spMk id="154" creationId="{2B5F9B1F-8CE0-0FE1-A03B-D852232360D6}"/>
          </ac:spMkLst>
        </pc:spChg>
        <pc:spChg chg="del">
          <ac:chgData name="Christophe JENTA" userId="8d1209f4831e9c53" providerId="LiveId" clId="{904B13E8-5561-4C71-BC7C-B64964A84905}" dt="2025-12-03T09:25:42.549" v="28761" actId="478"/>
          <ac:spMkLst>
            <pc:docMk/>
            <pc:sldMk cId="4016833743" sldId="8291"/>
            <ac:spMk id="162" creationId="{9EC433D7-DE21-DFD2-FFA4-E66DE2802982}"/>
          </ac:spMkLst>
        </pc:spChg>
        <pc:spChg chg="del">
          <ac:chgData name="Christophe JENTA" userId="8d1209f4831e9c53" providerId="LiveId" clId="{904B13E8-5561-4C71-BC7C-B64964A84905}" dt="2025-12-03T09:25:42.549" v="28761" actId="478"/>
          <ac:spMkLst>
            <pc:docMk/>
            <pc:sldMk cId="4016833743" sldId="8291"/>
            <ac:spMk id="167" creationId="{A5CEFD7A-EEEA-31B0-3C9B-C964A84E9487}"/>
          </ac:spMkLst>
        </pc:spChg>
        <pc:spChg chg="del">
          <ac:chgData name="Christophe JENTA" userId="8d1209f4831e9c53" providerId="LiveId" clId="{904B13E8-5561-4C71-BC7C-B64964A84905}" dt="2025-12-03T09:25:42.549" v="28761" actId="478"/>
          <ac:spMkLst>
            <pc:docMk/>
            <pc:sldMk cId="4016833743" sldId="8291"/>
            <ac:spMk id="170" creationId="{7824D00B-F26F-90DD-8F16-C68838AEFD5D}"/>
          </ac:spMkLst>
        </pc:spChg>
        <pc:spChg chg="del mod">
          <ac:chgData name="Christophe JENTA" userId="8d1209f4831e9c53" providerId="LiveId" clId="{904B13E8-5561-4C71-BC7C-B64964A84905}" dt="2025-12-03T09:20:38.463" v="28719" actId="478"/>
          <ac:spMkLst>
            <pc:docMk/>
            <pc:sldMk cId="4016833743" sldId="8291"/>
            <ac:spMk id="171" creationId="{2907123F-71A3-3603-7053-529487DB7939}"/>
          </ac:spMkLst>
        </pc:spChg>
        <pc:picChg chg="add mod">
          <ac:chgData name="Christophe JENTA" userId="8d1209f4831e9c53" providerId="LiveId" clId="{904B13E8-5561-4C71-BC7C-B64964A84905}" dt="2025-12-03T09:47:50.179" v="29112" actId="14100"/>
          <ac:picMkLst>
            <pc:docMk/>
            <pc:sldMk cId="4016833743" sldId="8291"/>
            <ac:picMk id="38" creationId="{B9184F88-671A-E05F-34A0-1E00F22F1103}"/>
          </ac:picMkLst>
        </pc:picChg>
        <pc:picChg chg="mod">
          <ac:chgData name="Christophe JENTA" userId="8d1209f4831e9c53" providerId="LiveId" clId="{904B13E8-5561-4C71-BC7C-B64964A84905}" dt="2025-12-02T08:22:32.320" v="23210" actId="14100"/>
          <ac:picMkLst>
            <pc:docMk/>
            <pc:sldMk cId="4016833743" sldId="8291"/>
            <ac:picMk id="132" creationId="{06242543-4802-A8B6-D083-410E9FB3F6BE}"/>
          </ac:picMkLst>
        </pc:picChg>
        <pc:cxnChg chg="del mod">
          <ac:chgData name="Christophe JENTA" userId="8d1209f4831e9c53" providerId="LiveId" clId="{904B13E8-5561-4C71-BC7C-B64964A84905}" dt="2025-12-03T09:18:51.139" v="28701" actId="478"/>
          <ac:cxnSpMkLst>
            <pc:docMk/>
            <pc:sldMk cId="4016833743" sldId="8291"/>
            <ac:cxnSpMk id="11" creationId="{9AFA5605-1EC7-EC88-B8DE-B39A77DC06B4}"/>
          </ac:cxnSpMkLst>
        </pc:cxnChg>
        <pc:cxnChg chg="del mod">
          <ac:chgData name="Christophe JENTA" userId="8d1209f4831e9c53" providerId="LiveId" clId="{904B13E8-5561-4C71-BC7C-B64964A84905}" dt="2025-12-03T09:18:51.139" v="28701" actId="478"/>
          <ac:cxnSpMkLst>
            <pc:docMk/>
            <pc:sldMk cId="4016833743" sldId="8291"/>
            <ac:cxnSpMk id="12" creationId="{A35E5549-6E28-0574-FAA9-801A50426EA7}"/>
          </ac:cxnSpMkLst>
        </pc:cxnChg>
        <pc:cxnChg chg="del mod">
          <ac:chgData name="Christophe JENTA" userId="8d1209f4831e9c53" providerId="LiveId" clId="{904B13E8-5561-4C71-BC7C-B64964A84905}" dt="2025-12-03T09:18:51.139" v="28701" actId="478"/>
          <ac:cxnSpMkLst>
            <pc:docMk/>
            <pc:sldMk cId="4016833743" sldId="8291"/>
            <ac:cxnSpMk id="13" creationId="{15322EE6-A131-A8F7-3061-6E25D309E329}"/>
          </ac:cxnSpMkLst>
        </pc:cxnChg>
        <pc:cxnChg chg="add del mod">
          <ac:chgData name="Christophe JENTA" userId="8d1209f4831e9c53" providerId="LiveId" clId="{904B13E8-5561-4C71-BC7C-B64964A84905}" dt="2025-12-03T09:18:59.411" v="28706" actId="478"/>
          <ac:cxnSpMkLst>
            <pc:docMk/>
            <pc:sldMk cId="4016833743" sldId="8291"/>
            <ac:cxnSpMk id="18" creationId="{5C18BB48-9802-4932-9F32-B71A95D05298}"/>
          </ac:cxnSpMkLst>
        </pc:cxnChg>
        <pc:cxnChg chg="add del mod">
          <ac:chgData name="Christophe JENTA" userId="8d1209f4831e9c53" providerId="LiveId" clId="{904B13E8-5561-4C71-BC7C-B64964A84905}" dt="2025-12-03T09:28:58.287" v="28783" actId="478"/>
          <ac:cxnSpMkLst>
            <pc:docMk/>
            <pc:sldMk cId="4016833743" sldId="8291"/>
            <ac:cxnSpMk id="24" creationId="{6237D724-5AAA-D462-CE33-4A342C52A7FE}"/>
          </ac:cxnSpMkLst>
        </pc:cxnChg>
        <pc:cxnChg chg="add del mod">
          <ac:chgData name="Christophe JENTA" userId="8d1209f4831e9c53" providerId="LiveId" clId="{904B13E8-5561-4C71-BC7C-B64964A84905}" dt="2025-12-03T09:28:58.287" v="28783" actId="478"/>
          <ac:cxnSpMkLst>
            <pc:docMk/>
            <pc:sldMk cId="4016833743" sldId="8291"/>
            <ac:cxnSpMk id="25" creationId="{983038E4-9FC0-4EE9-7E73-BB75C2CC6DC0}"/>
          </ac:cxnSpMkLst>
        </pc:cxnChg>
        <pc:cxnChg chg="add del mod">
          <ac:chgData name="Christophe JENTA" userId="8d1209f4831e9c53" providerId="LiveId" clId="{904B13E8-5561-4C71-BC7C-B64964A84905}" dt="2025-12-03T09:28:58.287" v="28783" actId="478"/>
          <ac:cxnSpMkLst>
            <pc:docMk/>
            <pc:sldMk cId="4016833743" sldId="8291"/>
            <ac:cxnSpMk id="26" creationId="{E7FBC080-58D5-3CA3-A0BA-684FF9342866}"/>
          </ac:cxnSpMkLst>
        </pc:cxnChg>
        <pc:cxnChg chg="add del mod">
          <ac:chgData name="Christophe JENTA" userId="8d1209f4831e9c53" providerId="LiveId" clId="{904B13E8-5561-4C71-BC7C-B64964A84905}" dt="2025-12-03T09:28:58.287" v="28783" actId="478"/>
          <ac:cxnSpMkLst>
            <pc:docMk/>
            <pc:sldMk cId="4016833743" sldId="8291"/>
            <ac:cxnSpMk id="27" creationId="{BDEB78F3-883A-EDD0-7AF9-D283852A170A}"/>
          </ac:cxnSpMkLst>
        </pc:cxnChg>
        <pc:cxnChg chg="add mod">
          <ac:chgData name="Christophe JENTA" userId="8d1209f4831e9c53" providerId="LiveId" clId="{904B13E8-5561-4C71-BC7C-B64964A84905}" dt="2025-12-03T09:29:32.441" v="28788" actId="21"/>
          <ac:cxnSpMkLst>
            <pc:docMk/>
            <pc:sldMk cId="4016833743" sldId="8291"/>
            <ac:cxnSpMk id="55" creationId="{A988D770-B29B-E01E-CCA6-1158B374AD67}"/>
          </ac:cxnSpMkLst>
        </pc:cxnChg>
        <pc:cxnChg chg="add mod">
          <ac:chgData name="Christophe JENTA" userId="8d1209f4831e9c53" providerId="LiveId" clId="{904B13E8-5561-4C71-BC7C-B64964A84905}" dt="2025-12-03T09:29:36.453" v="28790" actId="21"/>
          <ac:cxnSpMkLst>
            <pc:docMk/>
            <pc:sldMk cId="4016833743" sldId="8291"/>
            <ac:cxnSpMk id="56" creationId="{5BE83691-ADB0-0348-A4BC-678EDB805E4A}"/>
          </ac:cxnSpMkLst>
        </pc:cxnChg>
        <pc:cxnChg chg="add mod">
          <ac:chgData name="Christophe JENTA" userId="8d1209f4831e9c53" providerId="LiveId" clId="{904B13E8-5561-4C71-BC7C-B64964A84905}" dt="2025-12-03T09:29:32.441" v="28788" actId="21"/>
          <ac:cxnSpMkLst>
            <pc:docMk/>
            <pc:sldMk cId="4016833743" sldId="8291"/>
            <ac:cxnSpMk id="57" creationId="{81396F3B-D468-8116-EA11-83A34EA23268}"/>
          </ac:cxnSpMkLst>
        </pc:cxnChg>
        <pc:cxnChg chg="add mod">
          <ac:chgData name="Christophe JENTA" userId="8d1209f4831e9c53" providerId="LiveId" clId="{904B13E8-5561-4C71-BC7C-B64964A84905}" dt="2025-12-03T09:29:00.776" v="28784"/>
          <ac:cxnSpMkLst>
            <pc:docMk/>
            <pc:sldMk cId="4016833743" sldId="8291"/>
            <ac:cxnSpMk id="59" creationId="{022ADB4C-61D3-78EB-AA7B-31796C7947FC}"/>
          </ac:cxnSpMkLst>
        </pc:cxnChg>
        <pc:cxnChg chg="add mod">
          <ac:chgData name="Christophe JENTA" userId="8d1209f4831e9c53" providerId="LiveId" clId="{904B13E8-5561-4C71-BC7C-B64964A84905}" dt="2025-12-03T09:29:27.205" v="28787"/>
          <ac:cxnSpMkLst>
            <pc:docMk/>
            <pc:sldMk cId="4016833743" sldId="8291"/>
            <ac:cxnSpMk id="63" creationId="{D4862E64-6FF7-1921-547E-5EB0AAF17752}"/>
          </ac:cxnSpMkLst>
        </pc:cxnChg>
        <pc:cxnChg chg="add mod">
          <ac:chgData name="Christophe JENTA" userId="8d1209f4831e9c53" providerId="LiveId" clId="{904B13E8-5561-4C71-BC7C-B64964A84905}" dt="2025-12-03T09:29:27.205" v="28787"/>
          <ac:cxnSpMkLst>
            <pc:docMk/>
            <pc:sldMk cId="4016833743" sldId="8291"/>
            <ac:cxnSpMk id="128" creationId="{C54F5487-DBA1-DEBB-E50C-5B20EE8CFC6B}"/>
          </ac:cxnSpMkLst>
        </pc:cxnChg>
        <pc:cxnChg chg="add mod">
          <ac:chgData name="Christophe JENTA" userId="8d1209f4831e9c53" providerId="LiveId" clId="{904B13E8-5561-4C71-BC7C-B64964A84905}" dt="2025-12-03T09:29:27.205" v="28787"/>
          <ac:cxnSpMkLst>
            <pc:docMk/>
            <pc:sldMk cId="4016833743" sldId="8291"/>
            <ac:cxnSpMk id="129" creationId="{AD3723E7-64A9-B9C6-BDF0-22860765231C}"/>
          </ac:cxnSpMkLst>
        </pc:cxnChg>
        <pc:cxnChg chg="add mod">
          <ac:chgData name="Christophe JENTA" userId="8d1209f4831e9c53" providerId="LiveId" clId="{904B13E8-5561-4C71-BC7C-B64964A84905}" dt="2025-12-03T09:29:27.205" v="28787"/>
          <ac:cxnSpMkLst>
            <pc:docMk/>
            <pc:sldMk cId="4016833743" sldId="8291"/>
            <ac:cxnSpMk id="133" creationId="{6CF28FBE-94C1-02F0-7F68-E81E9A2EE30D}"/>
          </ac:cxnSpMkLst>
        </pc:cxnChg>
      </pc:sldChg>
      <pc:sldChg chg="addSp delSp modSp add del mod">
        <pc:chgData name="Christophe JENTA" userId="8d1209f4831e9c53" providerId="LiveId" clId="{904B13E8-5561-4C71-BC7C-B64964A84905}" dt="2025-12-03T15:05:25.575" v="31294" actId="47"/>
        <pc:sldMkLst>
          <pc:docMk/>
          <pc:sldMk cId="3551366940" sldId="8292"/>
        </pc:sldMkLst>
        <pc:spChg chg="mod">
          <ac:chgData name="Christophe JENTA" userId="8d1209f4831e9c53" providerId="LiveId" clId="{904B13E8-5561-4C71-BC7C-B64964A84905}" dt="2025-12-02T09:33:53.519" v="23791" actId="20577"/>
          <ac:spMkLst>
            <pc:docMk/>
            <pc:sldMk cId="3551366940" sldId="8292"/>
            <ac:spMk id="5" creationId="{6A3824C5-E5BA-A381-6197-B6C95E83B3FE}"/>
          </ac:spMkLst>
        </pc:spChg>
        <pc:spChg chg="del">
          <ac:chgData name="Christophe JENTA" userId="8d1209f4831e9c53" providerId="LiveId" clId="{904B13E8-5561-4C71-BC7C-B64964A84905}" dt="2025-12-03T09:36:14.520" v="28846" actId="478"/>
          <ac:spMkLst>
            <pc:docMk/>
            <pc:sldMk cId="3551366940" sldId="8292"/>
            <ac:spMk id="7" creationId="{CB0CA8E7-C0AA-CEBC-66C1-F4573C12A1B4}"/>
          </ac:spMkLst>
        </pc:spChg>
        <pc:spChg chg="add del mod">
          <ac:chgData name="Christophe JENTA" userId="8d1209f4831e9c53" providerId="LiveId" clId="{904B13E8-5561-4C71-BC7C-B64964A84905}" dt="2025-12-02T09:29:50.327" v="23727" actId="21"/>
          <ac:spMkLst>
            <pc:docMk/>
            <pc:sldMk cId="3551366940" sldId="8292"/>
            <ac:spMk id="8" creationId="{00B56507-28B0-9601-0B48-2458DB8A29EF}"/>
          </ac:spMkLst>
        </pc:spChg>
        <pc:spChg chg="add mod">
          <ac:chgData name="Christophe JENTA" userId="8d1209f4831e9c53" providerId="LiveId" clId="{904B13E8-5561-4C71-BC7C-B64964A84905}" dt="2025-12-03T09:30:36.139" v="28798"/>
          <ac:spMkLst>
            <pc:docMk/>
            <pc:sldMk cId="3551366940" sldId="8292"/>
            <ac:spMk id="9" creationId="{C5E74671-9979-B38D-94F0-F1CFAC6CAFAC}"/>
          </ac:spMkLst>
        </pc:spChg>
        <pc:spChg chg="del">
          <ac:chgData name="Christophe JENTA" userId="8d1209f4831e9c53" providerId="LiveId" clId="{904B13E8-5561-4C71-BC7C-B64964A84905}" dt="2025-12-03T09:37:26.764" v="28866" actId="478"/>
          <ac:spMkLst>
            <pc:docMk/>
            <pc:sldMk cId="3551366940" sldId="8292"/>
            <ac:spMk id="13" creationId="{D46B757E-86B2-D6CD-BD5E-4239CFC4D656}"/>
          </ac:spMkLst>
        </pc:spChg>
        <pc:spChg chg="add del mod">
          <ac:chgData name="Christophe JENTA" userId="8d1209f4831e9c53" providerId="LiveId" clId="{904B13E8-5561-4C71-BC7C-B64964A84905}" dt="2025-12-03T09:30:34.732" v="28797" actId="478"/>
          <ac:spMkLst>
            <pc:docMk/>
            <pc:sldMk cId="3551366940" sldId="8292"/>
            <ac:spMk id="14" creationId="{259BA77D-378F-A8EE-0776-CA1E2F3DB238}"/>
          </ac:spMkLst>
        </pc:spChg>
        <pc:spChg chg="del">
          <ac:chgData name="Christophe JENTA" userId="8d1209f4831e9c53" providerId="LiveId" clId="{904B13E8-5561-4C71-BC7C-B64964A84905}" dt="2025-12-03T09:36:50.832" v="28859" actId="478"/>
          <ac:spMkLst>
            <pc:docMk/>
            <pc:sldMk cId="3551366940" sldId="8292"/>
            <ac:spMk id="20" creationId="{373EE095-940C-E60B-DB77-2C33AD5C1C8B}"/>
          </ac:spMkLst>
        </pc:spChg>
        <pc:spChg chg="add mod">
          <ac:chgData name="Christophe JENTA" userId="8d1209f4831e9c53" providerId="LiveId" clId="{904B13E8-5561-4C71-BC7C-B64964A84905}" dt="2025-12-03T09:30:36.139" v="28798"/>
          <ac:spMkLst>
            <pc:docMk/>
            <pc:sldMk cId="3551366940" sldId="8292"/>
            <ac:spMk id="22" creationId="{4D7CF6B1-6277-37C1-DEDC-ED9DA1E8715E}"/>
          </ac:spMkLst>
        </pc:spChg>
        <pc:spChg chg="add del mod">
          <ac:chgData name="Christophe JENTA" userId="8d1209f4831e9c53" providerId="LiveId" clId="{904B13E8-5561-4C71-BC7C-B64964A84905}" dt="2025-12-03T09:30:34.732" v="28797" actId="478"/>
          <ac:spMkLst>
            <pc:docMk/>
            <pc:sldMk cId="3551366940" sldId="8292"/>
            <ac:spMk id="28" creationId="{8CB89737-2B7D-7ED5-44C9-C92B5CD33735}"/>
          </ac:spMkLst>
        </pc:spChg>
        <pc:spChg chg="add mod">
          <ac:chgData name="Christophe JENTA" userId="8d1209f4831e9c53" providerId="LiveId" clId="{904B13E8-5561-4C71-BC7C-B64964A84905}" dt="2025-12-02T09:29:50.754" v="23728"/>
          <ac:spMkLst>
            <pc:docMk/>
            <pc:sldMk cId="3551366940" sldId="8292"/>
            <ac:spMk id="30" creationId="{00B56507-28B0-9601-0B48-2458DB8A29EF}"/>
          </ac:spMkLst>
        </pc:spChg>
        <pc:spChg chg="add del mod">
          <ac:chgData name="Christophe JENTA" userId="8d1209f4831e9c53" providerId="LiveId" clId="{904B13E8-5561-4C71-BC7C-B64964A84905}" dt="2025-12-03T09:30:34.732" v="28797" actId="478"/>
          <ac:spMkLst>
            <pc:docMk/>
            <pc:sldMk cId="3551366940" sldId="8292"/>
            <ac:spMk id="31" creationId="{B96D31D8-D2A1-61CA-136F-8883C8D72592}"/>
          </ac:spMkLst>
        </pc:spChg>
        <pc:spChg chg="add mod">
          <ac:chgData name="Christophe JENTA" userId="8d1209f4831e9c53" providerId="LiveId" clId="{904B13E8-5561-4C71-BC7C-B64964A84905}" dt="2025-12-02T09:30:04.019" v="23732" actId="20577"/>
          <ac:spMkLst>
            <pc:docMk/>
            <pc:sldMk cId="3551366940" sldId="8292"/>
            <ac:spMk id="32" creationId="{FD845BAA-CED3-D129-CDE6-F3578391B564}"/>
          </ac:spMkLst>
        </pc:spChg>
        <pc:spChg chg="add del mod">
          <ac:chgData name="Christophe JENTA" userId="8d1209f4831e9c53" providerId="LiveId" clId="{904B13E8-5561-4C71-BC7C-B64964A84905}" dt="2025-12-03T09:30:34.732" v="28797" actId="478"/>
          <ac:spMkLst>
            <pc:docMk/>
            <pc:sldMk cId="3551366940" sldId="8292"/>
            <ac:spMk id="38" creationId="{F15F8357-C8FA-CFB0-E9FA-767A62F0E472}"/>
          </ac:spMkLst>
        </pc:spChg>
        <pc:spChg chg="add mod">
          <ac:chgData name="Christophe JENTA" userId="8d1209f4831e9c53" providerId="LiveId" clId="{904B13E8-5561-4C71-BC7C-B64964A84905}" dt="2025-12-03T09:30:36.139" v="28798"/>
          <ac:spMkLst>
            <pc:docMk/>
            <pc:sldMk cId="3551366940" sldId="8292"/>
            <ac:spMk id="39" creationId="{1B42F5C8-E5CB-0546-2ED9-CA4DE7D1E413}"/>
          </ac:spMkLst>
        </pc:spChg>
        <pc:spChg chg="add mod">
          <ac:chgData name="Christophe JENTA" userId="8d1209f4831e9c53" providerId="LiveId" clId="{904B13E8-5561-4C71-BC7C-B64964A84905}" dt="2025-12-03T09:30:36.139" v="28798"/>
          <ac:spMkLst>
            <pc:docMk/>
            <pc:sldMk cId="3551366940" sldId="8292"/>
            <ac:spMk id="40" creationId="{78764884-A431-08C9-9FBC-2CEDE9FE6DE2}"/>
          </ac:spMkLst>
        </pc:spChg>
        <pc:spChg chg="add mod">
          <ac:chgData name="Christophe JENTA" userId="8d1209f4831e9c53" providerId="LiveId" clId="{904B13E8-5561-4C71-BC7C-B64964A84905}" dt="2025-12-03T09:31:42.350" v="28807" actId="207"/>
          <ac:spMkLst>
            <pc:docMk/>
            <pc:sldMk cId="3551366940" sldId="8292"/>
            <ac:spMk id="42" creationId="{E8FCA181-29E1-6258-5F62-38E65374B07D}"/>
          </ac:spMkLst>
        </pc:spChg>
        <pc:spChg chg="add mod">
          <ac:chgData name="Christophe JENTA" userId="8d1209f4831e9c53" providerId="LiveId" clId="{904B13E8-5561-4C71-BC7C-B64964A84905}" dt="2025-12-03T09:36:24.821" v="28852" actId="207"/>
          <ac:spMkLst>
            <pc:docMk/>
            <pc:sldMk cId="3551366940" sldId="8292"/>
            <ac:spMk id="43" creationId="{CE74BE36-016F-D0E0-6AB3-F275E4ABF9C4}"/>
          </ac:spMkLst>
        </pc:spChg>
        <pc:spChg chg="add mod">
          <ac:chgData name="Christophe JENTA" userId="8d1209f4831e9c53" providerId="LiveId" clId="{904B13E8-5561-4C71-BC7C-B64964A84905}" dt="2025-12-03T09:36:47.281" v="28858" actId="20577"/>
          <ac:spMkLst>
            <pc:docMk/>
            <pc:sldMk cId="3551366940" sldId="8292"/>
            <ac:spMk id="44" creationId="{00A51F0F-8AA9-1F58-BE76-9A84897C7491}"/>
          </ac:spMkLst>
        </pc:spChg>
        <pc:spChg chg="add mod">
          <ac:chgData name="Christophe JENTA" userId="8d1209f4831e9c53" providerId="LiveId" clId="{904B13E8-5561-4C71-BC7C-B64964A84905}" dt="2025-12-03T09:37:35.544" v="28867"/>
          <ac:spMkLst>
            <pc:docMk/>
            <pc:sldMk cId="3551366940" sldId="8292"/>
            <ac:spMk id="45" creationId="{6F57D525-0529-AA71-293A-9487B793C9C3}"/>
          </ac:spMkLst>
        </pc:spChg>
        <pc:spChg chg="add del mod">
          <ac:chgData name="Christophe JENTA" userId="8d1209f4831e9c53" providerId="LiveId" clId="{904B13E8-5561-4C71-BC7C-B64964A84905}" dt="2025-12-02T09:29:58.837" v="23729" actId="21"/>
          <ac:spMkLst>
            <pc:docMk/>
            <pc:sldMk cId="3551366940" sldId="8292"/>
            <ac:spMk id="45" creationId="{FD845BAA-CED3-D129-CDE6-F3578391B564}"/>
          </ac:spMkLst>
        </pc:spChg>
        <pc:picChg chg="mod">
          <ac:chgData name="Christophe JENTA" userId="8d1209f4831e9c53" providerId="LiveId" clId="{904B13E8-5561-4C71-BC7C-B64964A84905}" dt="2025-12-02T10:03:32.980" v="24577" actId="1076"/>
          <ac:picMkLst>
            <pc:docMk/>
            <pc:sldMk cId="3551366940" sldId="8292"/>
            <ac:picMk id="18" creationId="{651C1E7F-A950-C3DF-13B6-CD45766E78B4}"/>
          </ac:picMkLst>
        </pc:picChg>
        <pc:cxnChg chg="add mod">
          <ac:chgData name="Christophe JENTA" userId="8d1209f4831e9c53" providerId="LiveId" clId="{904B13E8-5561-4C71-BC7C-B64964A84905}" dt="2025-12-03T09:30:36.139" v="28798"/>
          <ac:cxnSpMkLst>
            <pc:docMk/>
            <pc:sldMk cId="3551366940" sldId="8292"/>
            <ac:cxnSpMk id="2" creationId="{B25718E2-0C52-0708-2798-8A1688B5C25F}"/>
          </ac:cxnSpMkLst>
        </pc:cxnChg>
        <pc:cxnChg chg="add mod">
          <ac:chgData name="Christophe JENTA" userId="8d1209f4831e9c53" providerId="LiveId" clId="{904B13E8-5561-4C71-BC7C-B64964A84905}" dt="2025-12-03T09:30:36.139" v="28798"/>
          <ac:cxnSpMkLst>
            <pc:docMk/>
            <pc:sldMk cId="3551366940" sldId="8292"/>
            <ac:cxnSpMk id="4" creationId="{82DE89F2-7F93-83A4-6797-5760C8B66571}"/>
          </ac:cxnSpMkLst>
        </pc:cxnChg>
        <pc:cxnChg chg="add mod">
          <ac:chgData name="Christophe JENTA" userId="8d1209f4831e9c53" providerId="LiveId" clId="{904B13E8-5561-4C71-BC7C-B64964A84905}" dt="2025-12-03T09:30:36.139" v="28798"/>
          <ac:cxnSpMkLst>
            <pc:docMk/>
            <pc:sldMk cId="3551366940" sldId="8292"/>
            <ac:cxnSpMk id="8" creationId="{11DB823E-083C-D0DF-BDC7-A4009C152AB8}"/>
          </ac:cxnSpMkLst>
        </pc:cxnChg>
        <pc:cxnChg chg="add mod">
          <ac:chgData name="Christophe JENTA" userId="8d1209f4831e9c53" providerId="LiveId" clId="{904B13E8-5561-4C71-BC7C-B64964A84905}" dt="2025-12-02T09:30:56.591" v="23734" actId="208"/>
          <ac:cxnSpMkLst>
            <pc:docMk/>
            <pc:sldMk cId="3551366940" sldId="8292"/>
            <ac:cxnSpMk id="12" creationId="{D2D05EAD-4327-AB3D-BD0E-CA14F4DA1A2E}"/>
          </ac:cxnSpMkLst>
        </pc:cxnChg>
        <pc:cxnChg chg="add mod">
          <ac:chgData name="Christophe JENTA" userId="8d1209f4831e9c53" providerId="LiveId" clId="{904B13E8-5561-4C71-BC7C-B64964A84905}" dt="2025-12-03T09:30:36.139" v="28798"/>
          <ac:cxnSpMkLst>
            <pc:docMk/>
            <pc:sldMk cId="3551366940" sldId="8292"/>
            <ac:cxnSpMk id="15" creationId="{41A5D860-FC8C-A098-23A0-98AAEC3E7987}"/>
          </ac:cxnSpMkLst>
        </pc:cxnChg>
        <pc:cxnChg chg="mod">
          <ac:chgData name="Christophe JENTA" userId="8d1209f4831e9c53" providerId="LiveId" clId="{904B13E8-5561-4C71-BC7C-B64964A84905}" dt="2025-12-02T09:30:52.657" v="23733" actId="208"/>
          <ac:cxnSpMkLst>
            <pc:docMk/>
            <pc:sldMk cId="3551366940" sldId="8292"/>
            <ac:cxnSpMk id="17" creationId="{26A736FE-C0B5-15B8-EAA1-A1C895565EE8}"/>
          </ac:cxnSpMkLst>
        </pc:cxnChg>
        <pc:cxnChg chg="mod">
          <ac:chgData name="Christophe JENTA" userId="8d1209f4831e9c53" providerId="LiveId" clId="{904B13E8-5561-4C71-BC7C-B64964A84905}" dt="2025-12-02T08:55:14.247" v="23355" actId="1076"/>
          <ac:cxnSpMkLst>
            <pc:docMk/>
            <pc:sldMk cId="3551366940" sldId="8292"/>
            <ac:cxnSpMk id="19" creationId="{79E72189-7D23-E719-424C-75CBAD91E9EF}"/>
          </ac:cxnSpMkLst>
        </pc:cxnChg>
        <pc:cxnChg chg="mod">
          <ac:chgData name="Christophe JENTA" userId="8d1209f4831e9c53" providerId="LiveId" clId="{904B13E8-5561-4C71-BC7C-B64964A84905}" dt="2025-12-02T09:33:44.731" v="23789" actId="1076"/>
          <ac:cxnSpMkLst>
            <pc:docMk/>
            <pc:sldMk cId="3551366940" sldId="8292"/>
            <ac:cxnSpMk id="21" creationId="{4BF6CBB2-540B-F5DC-8435-8FF652EDE86D}"/>
          </ac:cxnSpMkLst>
        </pc:cxnChg>
        <pc:cxnChg chg="mod">
          <ac:chgData name="Christophe JENTA" userId="8d1209f4831e9c53" providerId="LiveId" clId="{904B13E8-5561-4C71-BC7C-B64964A84905}" dt="2025-12-02T09:05:25.007" v="23422" actId="1076"/>
          <ac:cxnSpMkLst>
            <pc:docMk/>
            <pc:sldMk cId="3551366940" sldId="8292"/>
            <ac:cxnSpMk id="29" creationId="{6B8F2E67-1948-6F0B-9182-7A75196267BC}"/>
          </ac:cxnSpMkLst>
        </pc:cxnChg>
        <pc:cxnChg chg="add del mod">
          <ac:chgData name="Christophe JENTA" userId="8d1209f4831e9c53" providerId="LiveId" clId="{904B13E8-5561-4C71-BC7C-B64964A84905}" dt="2025-12-03T09:30:34.732" v="28797" actId="478"/>
          <ac:cxnSpMkLst>
            <pc:docMk/>
            <pc:sldMk cId="3551366940" sldId="8292"/>
            <ac:cxnSpMk id="33" creationId="{DC8FB5F3-A723-8662-2E29-86786036993C}"/>
          </ac:cxnSpMkLst>
        </pc:cxnChg>
        <pc:cxnChg chg="add del mod">
          <ac:chgData name="Christophe JENTA" userId="8d1209f4831e9c53" providerId="LiveId" clId="{904B13E8-5561-4C71-BC7C-B64964A84905}" dt="2025-12-03T09:30:34.732" v="28797" actId="478"/>
          <ac:cxnSpMkLst>
            <pc:docMk/>
            <pc:sldMk cId="3551366940" sldId="8292"/>
            <ac:cxnSpMk id="35" creationId="{68007A47-85D6-2BC1-F53B-AE824D6B43A0}"/>
          </ac:cxnSpMkLst>
        </pc:cxnChg>
        <pc:cxnChg chg="add del mod">
          <ac:chgData name="Christophe JENTA" userId="8d1209f4831e9c53" providerId="LiveId" clId="{904B13E8-5561-4C71-BC7C-B64964A84905}" dt="2025-12-03T09:30:34.732" v="28797" actId="478"/>
          <ac:cxnSpMkLst>
            <pc:docMk/>
            <pc:sldMk cId="3551366940" sldId="8292"/>
            <ac:cxnSpMk id="36" creationId="{73C4A789-08BC-0317-AC38-EF63FCEBF59F}"/>
          </ac:cxnSpMkLst>
        </pc:cxnChg>
        <pc:cxnChg chg="add del mod">
          <ac:chgData name="Christophe JENTA" userId="8d1209f4831e9c53" providerId="LiveId" clId="{904B13E8-5561-4C71-BC7C-B64964A84905}" dt="2025-12-03T09:30:34.732" v="28797" actId="478"/>
          <ac:cxnSpMkLst>
            <pc:docMk/>
            <pc:sldMk cId="3551366940" sldId="8292"/>
            <ac:cxnSpMk id="37" creationId="{F70B0C0E-CBB1-EA9E-512E-2507121D6899}"/>
          </ac:cxnSpMkLst>
        </pc:cxnChg>
        <pc:cxnChg chg="add mod">
          <ac:chgData name="Christophe JENTA" userId="8d1209f4831e9c53" providerId="LiveId" clId="{904B13E8-5561-4C71-BC7C-B64964A84905}" dt="2025-12-02T09:29:50.327" v="23727" actId="21"/>
          <ac:cxnSpMkLst>
            <pc:docMk/>
            <pc:sldMk cId="3551366940" sldId="8292"/>
            <ac:cxnSpMk id="41" creationId="{1F496039-03B1-E2E7-C812-D74DFA24AAEC}"/>
          </ac:cxnSpMkLst>
        </pc:cxnChg>
      </pc:sldChg>
      <pc:sldChg chg="addSp delSp modSp add del mod">
        <pc:chgData name="Christophe JENTA" userId="8d1209f4831e9c53" providerId="LiveId" clId="{904B13E8-5561-4C71-BC7C-B64964A84905}" dt="2025-12-03T15:05:25.226" v="31293" actId="47"/>
        <pc:sldMkLst>
          <pc:docMk/>
          <pc:sldMk cId="136918861" sldId="8293"/>
        </pc:sldMkLst>
        <pc:spChg chg="add del mod">
          <ac:chgData name="Christophe JENTA" userId="8d1209f4831e9c53" providerId="LiveId" clId="{904B13E8-5561-4C71-BC7C-B64964A84905}" dt="2025-12-03T09:30:25.252" v="28795" actId="478"/>
          <ac:spMkLst>
            <pc:docMk/>
            <pc:sldMk cId="136918861" sldId="8293"/>
            <ac:spMk id="4" creationId="{80266DA6-4A5F-3870-1257-6DA43A657EF8}"/>
          </ac:spMkLst>
        </pc:spChg>
        <pc:spChg chg="mod">
          <ac:chgData name="Christophe JENTA" userId="8d1209f4831e9c53" providerId="LiveId" clId="{904B13E8-5561-4C71-BC7C-B64964A84905}" dt="2025-12-03T09:49:40.106" v="29147" actId="115"/>
          <ac:spMkLst>
            <pc:docMk/>
            <pc:sldMk cId="136918861" sldId="8293"/>
            <ac:spMk id="5" creationId="{9E6229AC-9200-339E-F1B4-0E5EF8F1C108}"/>
          </ac:spMkLst>
        </pc:spChg>
        <pc:spChg chg="del">
          <ac:chgData name="Christophe JENTA" userId="8d1209f4831e9c53" providerId="LiveId" clId="{904B13E8-5561-4C71-BC7C-B64964A84905}" dt="2025-12-03T09:37:18.484" v="28864" actId="478"/>
          <ac:spMkLst>
            <pc:docMk/>
            <pc:sldMk cId="136918861" sldId="8293"/>
            <ac:spMk id="7" creationId="{4EB1BEBD-6ADD-5F3A-63EE-F92720E5F090}"/>
          </ac:spMkLst>
        </pc:spChg>
        <pc:spChg chg="add mod">
          <ac:chgData name="Christophe JENTA" userId="8d1209f4831e9c53" providerId="LiveId" clId="{904B13E8-5561-4C71-BC7C-B64964A84905}" dt="2025-12-02T09:31:21.987" v="23736"/>
          <ac:spMkLst>
            <pc:docMk/>
            <pc:sldMk cId="136918861" sldId="8293"/>
            <ac:spMk id="9" creationId="{C16E54E2-DA9E-C36B-D218-6C7D2F7EB6A8}"/>
          </ac:spMkLst>
        </pc:spChg>
        <pc:spChg chg="add del mod">
          <ac:chgData name="Christophe JENTA" userId="8d1209f4831e9c53" providerId="LiveId" clId="{904B13E8-5561-4C71-BC7C-B64964A84905}" dt="2025-12-02T09:34:40.040" v="23794" actId="478"/>
          <ac:spMkLst>
            <pc:docMk/>
            <pc:sldMk cId="136918861" sldId="8293"/>
            <ac:spMk id="12" creationId="{6984527E-A336-A468-6602-C6C998A27736}"/>
          </ac:spMkLst>
        </pc:spChg>
        <pc:spChg chg="add del mod">
          <ac:chgData name="Christophe JENTA" userId="8d1209f4831e9c53" providerId="LiveId" clId="{904B13E8-5561-4C71-BC7C-B64964A84905}" dt="2025-12-03T09:30:25.252" v="28795" actId="478"/>
          <ac:spMkLst>
            <pc:docMk/>
            <pc:sldMk cId="136918861" sldId="8293"/>
            <ac:spMk id="13" creationId="{DC9D7FA3-5339-3F13-ACF1-B7B79D63FD76}"/>
          </ac:spMkLst>
        </pc:spChg>
        <pc:spChg chg="add del">
          <ac:chgData name="Christophe JENTA" userId="8d1209f4831e9c53" providerId="LiveId" clId="{904B13E8-5561-4C71-BC7C-B64964A84905}" dt="2025-12-03T08:56:54.449" v="28429" actId="478"/>
          <ac:spMkLst>
            <pc:docMk/>
            <pc:sldMk cId="136918861" sldId="8293"/>
            <ac:spMk id="14" creationId="{EC4FDA37-AF6D-4AF3-05AA-293F9E643E59}"/>
          </ac:spMkLst>
        </pc:spChg>
        <pc:spChg chg="del mod">
          <ac:chgData name="Christophe JENTA" userId="8d1209f4831e9c53" providerId="LiveId" clId="{904B13E8-5561-4C71-BC7C-B64964A84905}" dt="2025-12-03T08:56:26.065" v="28424" actId="478"/>
          <ac:spMkLst>
            <pc:docMk/>
            <pc:sldMk cId="136918861" sldId="8293"/>
            <ac:spMk id="17" creationId="{4D6F5D95-2D2F-8FF5-36D3-DAC9F7F30DB9}"/>
          </ac:spMkLst>
        </pc:spChg>
        <pc:spChg chg="add del mod">
          <ac:chgData name="Christophe JENTA" userId="8d1209f4831e9c53" providerId="LiveId" clId="{904B13E8-5561-4C71-BC7C-B64964A84905}" dt="2025-12-03T09:30:25.252" v="28795" actId="478"/>
          <ac:spMkLst>
            <pc:docMk/>
            <pc:sldMk cId="136918861" sldId="8293"/>
            <ac:spMk id="18" creationId="{67EA2B15-A777-823C-19EC-E23CFDCFE895}"/>
          </ac:spMkLst>
        </pc:spChg>
        <pc:spChg chg="del">
          <ac:chgData name="Christophe JENTA" userId="8d1209f4831e9c53" providerId="LiveId" clId="{904B13E8-5561-4C71-BC7C-B64964A84905}" dt="2025-12-03T09:37:00.254" v="28860" actId="478"/>
          <ac:spMkLst>
            <pc:docMk/>
            <pc:sldMk cId="136918861" sldId="8293"/>
            <ac:spMk id="19" creationId="{2D52EEC4-3851-E375-FF9C-8389FCBC8BB0}"/>
          </ac:spMkLst>
        </pc:spChg>
        <pc:spChg chg="add del mod">
          <ac:chgData name="Christophe JENTA" userId="8d1209f4831e9c53" providerId="LiveId" clId="{904B13E8-5561-4C71-BC7C-B64964A84905}" dt="2025-12-03T09:30:25.252" v="28795" actId="478"/>
          <ac:spMkLst>
            <pc:docMk/>
            <pc:sldMk cId="136918861" sldId="8293"/>
            <ac:spMk id="28" creationId="{1588C519-221F-438B-5075-A9BFAD81AAB5}"/>
          </ac:spMkLst>
        </pc:spChg>
        <pc:spChg chg="add mod">
          <ac:chgData name="Christophe JENTA" userId="8d1209f4831e9c53" providerId="LiveId" clId="{904B13E8-5561-4C71-BC7C-B64964A84905}" dt="2025-12-03T08:58:29.567" v="28443" actId="1076"/>
          <ac:spMkLst>
            <pc:docMk/>
            <pc:sldMk cId="136918861" sldId="8293"/>
            <ac:spMk id="29" creationId="{2BD7701A-6DC3-2F3D-2045-FDC8AC223A59}"/>
          </ac:spMkLst>
        </pc:spChg>
        <pc:spChg chg="add mod">
          <ac:chgData name="Christophe JENTA" userId="8d1209f4831e9c53" providerId="LiveId" clId="{904B13E8-5561-4C71-BC7C-B64964A84905}" dt="2025-12-02T09:34:42.566" v="23795"/>
          <ac:spMkLst>
            <pc:docMk/>
            <pc:sldMk cId="136918861" sldId="8293"/>
            <ac:spMk id="30" creationId="{D61AD8F0-7FA5-EB54-979B-87C0F538A714}"/>
          </ac:spMkLst>
        </pc:spChg>
        <pc:spChg chg="del">
          <ac:chgData name="Christophe JENTA" userId="8d1209f4831e9c53" providerId="LiveId" clId="{904B13E8-5561-4C71-BC7C-B64964A84905}" dt="2025-12-03T09:37:15.820" v="28863" actId="478"/>
          <ac:spMkLst>
            <pc:docMk/>
            <pc:sldMk cId="136918861" sldId="8293"/>
            <ac:spMk id="32" creationId="{B0F315CC-36F7-7396-188D-D447759EF881}"/>
          </ac:spMkLst>
        </pc:spChg>
        <pc:spChg chg="add mod">
          <ac:chgData name="Christophe JENTA" userId="8d1209f4831e9c53" providerId="LiveId" clId="{904B13E8-5561-4C71-BC7C-B64964A84905}" dt="2025-12-02T09:34:42.566" v="23795"/>
          <ac:spMkLst>
            <pc:docMk/>
            <pc:sldMk cId="136918861" sldId="8293"/>
            <ac:spMk id="35" creationId="{A26F6CB5-E5DC-F0C8-36EC-FBA7B3A9012C}"/>
          </ac:spMkLst>
        </pc:spChg>
        <pc:spChg chg="add mod">
          <ac:chgData name="Christophe JENTA" userId="8d1209f4831e9c53" providerId="LiveId" clId="{904B13E8-5561-4C71-BC7C-B64964A84905}" dt="2025-12-03T08:57:32.104" v="28436" actId="1076"/>
          <ac:spMkLst>
            <pc:docMk/>
            <pc:sldMk cId="136918861" sldId="8293"/>
            <ac:spMk id="39" creationId="{93D12C61-6C63-B56E-089C-DA00ACF658C3}"/>
          </ac:spMkLst>
        </pc:spChg>
        <pc:spChg chg="add del mod">
          <ac:chgData name="Christophe JENTA" userId="8d1209f4831e9c53" providerId="LiveId" clId="{904B13E8-5561-4C71-BC7C-B64964A84905}" dt="2025-12-03T08:44:44.595" v="28212" actId="21"/>
          <ac:spMkLst>
            <pc:docMk/>
            <pc:sldMk cId="136918861" sldId="8293"/>
            <ac:spMk id="40" creationId="{ABAC7E85-595F-B132-BF1C-EDF426C77C16}"/>
          </ac:spMkLst>
        </pc:spChg>
        <pc:spChg chg="add del mod">
          <ac:chgData name="Christophe JENTA" userId="8d1209f4831e9c53" providerId="LiveId" clId="{904B13E8-5561-4C71-BC7C-B64964A84905}" dt="2025-12-03T08:44:48.192" v="28214" actId="21"/>
          <ac:spMkLst>
            <pc:docMk/>
            <pc:sldMk cId="136918861" sldId="8293"/>
            <ac:spMk id="42" creationId="{EBB0AAED-42F6-E4E2-4323-EF4E2AD1F434}"/>
          </ac:spMkLst>
        </pc:spChg>
        <pc:spChg chg="add del mod">
          <ac:chgData name="Christophe JENTA" userId="8d1209f4831e9c53" providerId="LiveId" clId="{904B13E8-5561-4C71-BC7C-B64964A84905}" dt="2025-12-02T09:34:23.584" v="23792" actId="478"/>
          <ac:spMkLst>
            <pc:docMk/>
            <pc:sldMk cId="136918861" sldId="8293"/>
            <ac:spMk id="44" creationId="{31CB7CC9-899F-E045-5818-DA53B3B208B8}"/>
          </ac:spMkLst>
        </pc:spChg>
        <pc:spChg chg="add del mod">
          <ac:chgData name="Christophe JENTA" userId="8d1209f4831e9c53" providerId="LiveId" clId="{904B13E8-5561-4C71-BC7C-B64964A84905}" dt="2025-12-02T09:34:27.658" v="23793" actId="478"/>
          <ac:spMkLst>
            <pc:docMk/>
            <pc:sldMk cId="136918861" sldId="8293"/>
            <ac:spMk id="50" creationId="{0DEC186F-C32B-BC0B-8EC2-229E8C7F5B7F}"/>
          </ac:spMkLst>
        </pc:spChg>
        <pc:spChg chg="add mod">
          <ac:chgData name="Christophe JENTA" userId="8d1209f4831e9c53" providerId="LiveId" clId="{904B13E8-5561-4C71-BC7C-B64964A84905}" dt="2025-12-03T08:44:45.090" v="28213"/>
          <ac:spMkLst>
            <pc:docMk/>
            <pc:sldMk cId="136918861" sldId="8293"/>
            <ac:spMk id="51" creationId="{ABAC7E85-595F-B132-BF1C-EDF426C77C16}"/>
          </ac:spMkLst>
        </pc:spChg>
        <pc:spChg chg="add del mod">
          <ac:chgData name="Christophe JENTA" userId="8d1209f4831e9c53" providerId="LiveId" clId="{904B13E8-5561-4C71-BC7C-B64964A84905}" dt="2025-12-03T08:50:00.666" v="28267" actId="478"/>
          <ac:spMkLst>
            <pc:docMk/>
            <pc:sldMk cId="136918861" sldId="8293"/>
            <ac:spMk id="55" creationId="{EBB0AAED-42F6-E4E2-4323-EF4E2AD1F434}"/>
          </ac:spMkLst>
        </pc:spChg>
        <pc:spChg chg="add mod">
          <ac:chgData name="Christophe JENTA" userId="8d1209f4831e9c53" providerId="LiveId" clId="{904B13E8-5561-4C71-BC7C-B64964A84905}" dt="2025-12-03T08:50:15.443" v="28271" actId="1076"/>
          <ac:spMkLst>
            <pc:docMk/>
            <pc:sldMk cId="136918861" sldId="8293"/>
            <ac:spMk id="56" creationId="{5B29F609-97AE-63D5-AF50-814CA0A77925}"/>
          </ac:spMkLst>
        </pc:spChg>
        <pc:spChg chg="add mod">
          <ac:chgData name="Christophe JENTA" userId="8d1209f4831e9c53" providerId="LiveId" clId="{904B13E8-5561-4C71-BC7C-B64964A84905}" dt="2025-12-03T08:48:50.145" v="28246" actId="207"/>
          <ac:spMkLst>
            <pc:docMk/>
            <pc:sldMk cId="136918861" sldId="8293"/>
            <ac:spMk id="57" creationId="{BCB139B9-F2BD-9C4A-4310-C1FF01B9BE38}"/>
          </ac:spMkLst>
        </pc:spChg>
        <pc:spChg chg="add mod">
          <ac:chgData name="Christophe JENTA" userId="8d1209f4831e9c53" providerId="LiveId" clId="{904B13E8-5561-4C71-BC7C-B64964A84905}" dt="2025-12-03T08:56:54.862" v="28430" actId="1076"/>
          <ac:spMkLst>
            <pc:docMk/>
            <pc:sldMk cId="136918861" sldId="8293"/>
            <ac:spMk id="58" creationId="{3210E63C-4B94-61AD-6FCB-AB5762ABFBD4}"/>
          </ac:spMkLst>
        </pc:spChg>
        <pc:spChg chg="add mod">
          <ac:chgData name="Christophe JENTA" userId="8d1209f4831e9c53" providerId="LiveId" clId="{904B13E8-5561-4C71-BC7C-B64964A84905}" dt="2025-12-03T08:49:30.295" v="28258" actId="20577"/>
          <ac:spMkLst>
            <pc:docMk/>
            <pc:sldMk cId="136918861" sldId="8293"/>
            <ac:spMk id="59" creationId="{F451EA24-CAA5-5B3E-68D2-4BAE69A26B51}"/>
          </ac:spMkLst>
        </pc:spChg>
        <pc:spChg chg="add mod">
          <ac:chgData name="Christophe JENTA" userId="8d1209f4831e9c53" providerId="LiveId" clId="{904B13E8-5561-4C71-BC7C-B64964A84905}" dt="2025-12-03T09:38:09.730" v="28869" actId="207"/>
          <ac:spMkLst>
            <pc:docMk/>
            <pc:sldMk cId="136918861" sldId="8293"/>
            <ac:spMk id="60" creationId="{B0EF59DC-1DBA-2A5C-2272-CB65547300C1}"/>
          </ac:spMkLst>
        </pc:spChg>
        <pc:spChg chg="add mod">
          <ac:chgData name="Christophe JENTA" userId="8d1209f4831e9c53" providerId="LiveId" clId="{904B13E8-5561-4C71-BC7C-B64964A84905}" dt="2025-12-03T08:50:09.685" v="28270" actId="20577"/>
          <ac:spMkLst>
            <pc:docMk/>
            <pc:sldMk cId="136918861" sldId="8293"/>
            <ac:spMk id="61" creationId="{02220171-E040-B66F-C918-FB96305196B1}"/>
          </ac:spMkLst>
        </pc:spChg>
        <pc:spChg chg="add del mod">
          <ac:chgData name="Christophe JENTA" userId="8d1209f4831e9c53" providerId="LiveId" clId="{904B13E8-5561-4C71-BC7C-B64964A84905}" dt="2025-12-03T08:56:23.378" v="28423" actId="478"/>
          <ac:spMkLst>
            <pc:docMk/>
            <pc:sldMk cId="136918861" sldId="8293"/>
            <ac:spMk id="63" creationId="{2C6FC16C-9119-F912-4C2D-C23C5908E091}"/>
          </ac:spMkLst>
        </pc:spChg>
        <pc:spChg chg="add del mod">
          <ac:chgData name="Christophe JENTA" userId="8d1209f4831e9c53" providerId="LiveId" clId="{904B13E8-5561-4C71-BC7C-B64964A84905}" dt="2025-12-03T09:37:19.901" v="28865" actId="478"/>
          <ac:spMkLst>
            <pc:docMk/>
            <pc:sldMk cId="136918861" sldId="8293"/>
            <ac:spMk id="128" creationId="{80BAB7BD-0D50-230E-BAFF-8AF169AFCF9B}"/>
          </ac:spMkLst>
        </pc:spChg>
        <pc:spChg chg="add mod">
          <ac:chgData name="Christophe JENTA" userId="8d1209f4831e9c53" providerId="LiveId" clId="{904B13E8-5561-4C71-BC7C-B64964A84905}" dt="2025-12-03T09:30:26.847" v="28796"/>
          <ac:spMkLst>
            <pc:docMk/>
            <pc:sldMk cId="136918861" sldId="8293"/>
            <ac:spMk id="133" creationId="{12D6E31E-98DC-CE47-D0E6-88D624C4792F}"/>
          </ac:spMkLst>
        </pc:spChg>
        <pc:spChg chg="add mod">
          <ac:chgData name="Christophe JENTA" userId="8d1209f4831e9c53" providerId="LiveId" clId="{904B13E8-5561-4C71-BC7C-B64964A84905}" dt="2025-12-03T09:30:26.847" v="28796"/>
          <ac:spMkLst>
            <pc:docMk/>
            <pc:sldMk cId="136918861" sldId="8293"/>
            <ac:spMk id="135" creationId="{DDBC6080-33FE-DB2D-3C97-5E915B190C58}"/>
          </ac:spMkLst>
        </pc:spChg>
        <pc:spChg chg="add mod">
          <ac:chgData name="Christophe JENTA" userId="8d1209f4831e9c53" providerId="LiveId" clId="{904B13E8-5561-4C71-BC7C-B64964A84905}" dt="2025-12-03T09:30:26.847" v="28796"/>
          <ac:spMkLst>
            <pc:docMk/>
            <pc:sldMk cId="136918861" sldId="8293"/>
            <ac:spMk id="136" creationId="{301126E1-B7C0-034C-A5A8-F910EEC43700}"/>
          </ac:spMkLst>
        </pc:spChg>
        <pc:spChg chg="add mod">
          <ac:chgData name="Christophe JENTA" userId="8d1209f4831e9c53" providerId="LiveId" clId="{904B13E8-5561-4C71-BC7C-B64964A84905}" dt="2025-12-03T09:30:26.847" v="28796"/>
          <ac:spMkLst>
            <pc:docMk/>
            <pc:sldMk cId="136918861" sldId="8293"/>
            <ac:spMk id="137" creationId="{ABAC004B-B953-6F2C-10A4-D2D191A29DA1}"/>
          </ac:spMkLst>
        </pc:spChg>
        <pc:spChg chg="add mod">
          <ac:chgData name="Christophe JENTA" userId="8d1209f4831e9c53" providerId="LiveId" clId="{904B13E8-5561-4C71-BC7C-B64964A84905}" dt="2025-12-03T09:31:52.547" v="28808"/>
          <ac:spMkLst>
            <pc:docMk/>
            <pc:sldMk cId="136918861" sldId="8293"/>
            <ac:spMk id="138" creationId="{605ED97F-C808-7DB2-55E2-D28D8A2F6400}"/>
          </ac:spMkLst>
        </pc:spChg>
        <pc:spChg chg="add mod">
          <ac:chgData name="Christophe JENTA" userId="8d1209f4831e9c53" providerId="LiveId" clId="{904B13E8-5561-4C71-BC7C-B64964A84905}" dt="2025-12-03T09:37:10.582" v="28862" actId="207"/>
          <ac:spMkLst>
            <pc:docMk/>
            <pc:sldMk cId="136918861" sldId="8293"/>
            <ac:spMk id="139" creationId="{EBAEA3A4-536F-8A5F-FA20-48CC787628F4}"/>
          </ac:spMkLst>
        </pc:spChg>
        <pc:picChg chg="add mod">
          <ac:chgData name="Christophe JENTA" userId="8d1209f4831e9c53" providerId="LiveId" clId="{904B13E8-5561-4C71-BC7C-B64964A84905}" dt="2025-12-03T08:57:24.428" v="28435" actId="1076"/>
          <ac:picMkLst>
            <pc:docMk/>
            <pc:sldMk cId="136918861" sldId="8293"/>
            <ac:picMk id="38" creationId="{0312705C-C6F5-C2C6-6281-5056D2CDC674}"/>
          </ac:picMkLst>
        </pc:picChg>
        <pc:picChg chg="mod">
          <ac:chgData name="Christophe JENTA" userId="8d1209f4831e9c53" providerId="LiveId" clId="{904B13E8-5561-4C71-BC7C-B64964A84905}" dt="2025-12-03T08:36:38.189" v="27985" actId="1076"/>
          <ac:picMkLst>
            <pc:docMk/>
            <pc:sldMk cId="136918861" sldId="8293"/>
            <ac:picMk id="132" creationId="{65EADD01-0F32-0099-7AF1-94648F55B90A}"/>
          </ac:picMkLst>
        </pc:picChg>
        <pc:cxnChg chg="add del mod">
          <ac:chgData name="Christophe JENTA" userId="8d1209f4831e9c53" providerId="LiveId" clId="{904B13E8-5561-4C71-BC7C-B64964A84905}" dt="2025-12-03T08:02:24.457" v="27858" actId="693"/>
          <ac:cxnSpMkLst>
            <pc:docMk/>
            <pc:sldMk cId="136918861" sldId="8293"/>
            <ac:cxnSpMk id="2" creationId="{8ACFCC48-D53B-31ED-9C9D-2AB45D5D9BD2}"/>
          </ac:cxnSpMkLst>
        </pc:cxnChg>
        <pc:cxnChg chg="add mod">
          <ac:chgData name="Christophe JENTA" userId="8d1209f4831e9c53" providerId="LiveId" clId="{904B13E8-5561-4C71-BC7C-B64964A84905}" dt="2025-12-02T09:31:21.987" v="23736"/>
          <ac:cxnSpMkLst>
            <pc:docMk/>
            <pc:sldMk cId="136918861" sldId="8293"/>
            <ac:cxnSpMk id="8" creationId="{0979F73B-1E04-2FD7-A635-043B27E72475}"/>
          </ac:cxnSpMkLst>
        </pc:cxnChg>
        <pc:cxnChg chg="add del mod">
          <ac:chgData name="Christophe JENTA" userId="8d1209f4831e9c53" providerId="LiveId" clId="{904B13E8-5561-4C71-BC7C-B64964A84905}" dt="2025-12-03T08:02:12.714" v="27855" actId="478"/>
          <ac:cxnSpMkLst>
            <pc:docMk/>
            <pc:sldMk cId="136918861" sldId="8293"/>
            <ac:cxnSpMk id="15" creationId="{5CABC16C-1950-5C5E-C175-C9BD6389613E}"/>
          </ac:cxnSpMkLst>
        </pc:cxnChg>
        <pc:cxnChg chg="add del mod">
          <ac:chgData name="Christophe JENTA" userId="8d1209f4831e9c53" providerId="LiveId" clId="{904B13E8-5561-4C71-BC7C-B64964A84905}" dt="2025-12-03T09:30:25.252" v="28795" actId="478"/>
          <ac:cxnSpMkLst>
            <pc:docMk/>
            <pc:sldMk cId="136918861" sldId="8293"/>
            <ac:cxnSpMk id="20" creationId="{F3AAE019-E581-58B3-362D-8230917405D1}"/>
          </ac:cxnSpMkLst>
        </pc:cxnChg>
        <pc:cxnChg chg="add del mod">
          <ac:chgData name="Christophe JENTA" userId="8d1209f4831e9c53" providerId="LiveId" clId="{904B13E8-5561-4C71-BC7C-B64964A84905}" dt="2025-12-03T09:30:25.252" v="28795" actId="478"/>
          <ac:cxnSpMkLst>
            <pc:docMk/>
            <pc:sldMk cId="136918861" sldId="8293"/>
            <ac:cxnSpMk id="21" creationId="{EA36CB41-2E5B-FA5E-C1F6-E34EB6926D9D}"/>
          </ac:cxnSpMkLst>
        </pc:cxnChg>
        <pc:cxnChg chg="add del mod">
          <ac:chgData name="Christophe JENTA" userId="8d1209f4831e9c53" providerId="LiveId" clId="{904B13E8-5561-4C71-BC7C-B64964A84905}" dt="2025-12-03T09:30:25.252" v="28795" actId="478"/>
          <ac:cxnSpMkLst>
            <pc:docMk/>
            <pc:sldMk cId="136918861" sldId="8293"/>
            <ac:cxnSpMk id="22" creationId="{3FDC19A1-657C-9082-D19C-BFD2606D1AA0}"/>
          </ac:cxnSpMkLst>
        </pc:cxnChg>
        <pc:cxnChg chg="add mod">
          <ac:chgData name="Christophe JENTA" userId="8d1209f4831e9c53" providerId="LiveId" clId="{904B13E8-5561-4C71-BC7C-B64964A84905}" dt="2025-12-02T09:34:42.566" v="23795"/>
          <ac:cxnSpMkLst>
            <pc:docMk/>
            <pc:sldMk cId="136918861" sldId="8293"/>
            <ac:cxnSpMk id="25" creationId="{065DB927-F933-54A2-CD0E-9370100D7E39}"/>
          </ac:cxnSpMkLst>
        </pc:cxnChg>
        <pc:cxnChg chg="add del mod">
          <ac:chgData name="Christophe JENTA" userId="8d1209f4831e9c53" providerId="LiveId" clId="{904B13E8-5561-4C71-BC7C-B64964A84905}" dt="2025-12-03T09:30:25.252" v="28795" actId="478"/>
          <ac:cxnSpMkLst>
            <pc:docMk/>
            <pc:sldMk cId="136918861" sldId="8293"/>
            <ac:cxnSpMk id="26" creationId="{8E8FA242-62CC-028F-F3EB-6D4D62F974B5}"/>
          </ac:cxnSpMkLst>
        </pc:cxnChg>
        <pc:cxnChg chg="del mod">
          <ac:chgData name="Christophe JENTA" userId="8d1209f4831e9c53" providerId="LiveId" clId="{904B13E8-5561-4C71-BC7C-B64964A84905}" dt="2025-12-02T09:31:19.724" v="23735" actId="478"/>
          <ac:cxnSpMkLst>
            <pc:docMk/>
            <pc:sldMk cId="136918861" sldId="8293"/>
            <ac:cxnSpMk id="31" creationId="{0E55AEC7-C4F8-F816-C58C-AD9C257C9C21}"/>
          </ac:cxnSpMkLst>
        </pc:cxnChg>
        <pc:cxnChg chg="add mod">
          <ac:chgData name="Christophe JENTA" userId="8d1209f4831e9c53" providerId="LiveId" clId="{904B13E8-5561-4C71-BC7C-B64964A84905}" dt="2025-12-03T08:44:44.595" v="28212" actId="21"/>
          <ac:cxnSpMkLst>
            <pc:docMk/>
            <pc:sldMk cId="136918861" sldId="8293"/>
            <ac:cxnSpMk id="43" creationId="{A7209751-3F24-6BBE-16B3-16E651DF5FF1}"/>
          </ac:cxnSpMkLst>
        </pc:cxnChg>
        <pc:cxnChg chg="add del mod">
          <ac:chgData name="Christophe JENTA" userId="8d1209f4831e9c53" providerId="LiveId" clId="{904B13E8-5561-4C71-BC7C-B64964A84905}" dt="2025-12-03T08:03:39.015" v="27868" actId="693"/>
          <ac:cxnSpMkLst>
            <pc:docMk/>
            <pc:sldMk cId="136918861" sldId="8293"/>
            <ac:cxnSpMk id="46" creationId="{5A942AC2-3C71-C492-5763-E09BC87756AC}"/>
          </ac:cxnSpMkLst>
        </pc:cxnChg>
        <pc:cxnChg chg="add mod">
          <ac:chgData name="Christophe JENTA" userId="8d1209f4831e9c53" providerId="LiveId" clId="{904B13E8-5561-4C71-BC7C-B64964A84905}" dt="2025-12-03T08:50:18.132" v="28272" actId="14100"/>
          <ac:cxnSpMkLst>
            <pc:docMk/>
            <pc:sldMk cId="136918861" sldId="8293"/>
            <ac:cxnSpMk id="47" creationId="{7C8B39A0-4CF8-66F5-EA37-E9C77F5BA293}"/>
          </ac:cxnSpMkLst>
        </pc:cxnChg>
        <pc:cxnChg chg="add mod">
          <ac:chgData name="Christophe JENTA" userId="8d1209f4831e9c53" providerId="LiveId" clId="{904B13E8-5561-4C71-BC7C-B64964A84905}" dt="2025-12-03T09:30:26.847" v="28796"/>
          <ac:cxnSpMkLst>
            <pc:docMk/>
            <pc:sldMk cId="136918861" sldId="8293"/>
            <ac:cxnSpMk id="129" creationId="{54BE877C-CB78-3622-F4BB-3B986F05B1C0}"/>
          </ac:cxnSpMkLst>
        </pc:cxnChg>
        <pc:cxnChg chg="add mod">
          <ac:chgData name="Christophe JENTA" userId="8d1209f4831e9c53" providerId="LiveId" clId="{904B13E8-5561-4C71-BC7C-B64964A84905}" dt="2025-12-03T09:30:26.847" v="28796"/>
          <ac:cxnSpMkLst>
            <pc:docMk/>
            <pc:sldMk cId="136918861" sldId="8293"/>
            <ac:cxnSpMk id="130" creationId="{5DC7D15F-8C3C-0445-79AD-6957C40B5446}"/>
          </ac:cxnSpMkLst>
        </pc:cxnChg>
        <pc:cxnChg chg="add mod">
          <ac:chgData name="Christophe JENTA" userId="8d1209f4831e9c53" providerId="LiveId" clId="{904B13E8-5561-4C71-BC7C-B64964A84905}" dt="2025-12-03T09:30:26.847" v="28796"/>
          <ac:cxnSpMkLst>
            <pc:docMk/>
            <pc:sldMk cId="136918861" sldId="8293"/>
            <ac:cxnSpMk id="131" creationId="{ABF1B341-ACC6-0F31-C15C-2AEA2D3EF917}"/>
          </ac:cxnSpMkLst>
        </pc:cxnChg>
        <pc:cxnChg chg="add mod">
          <ac:chgData name="Christophe JENTA" userId="8d1209f4831e9c53" providerId="LiveId" clId="{904B13E8-5561-4C71-BC7C-B64964A84905}" dt="2025-12-03T09:30:26.847" v="28796"/>
          <ac:cxnSpMkLst>
            <pc:docMk/>
            <pc:sldMk cId="136918861" sldId="8293"/>
            <ac:cxnSpMk id="134" creationId="{4A70FA06-BD30-EA7C-96FD-EA9F0E89BE1B}"/>
          </ac:cxnSpMkLst>
        </pc:cxnChg>
      </pc:sldChg>
      <pc:sldChg chg="addSp delSp modSp add del mod">
        <pc:chgData name="Christophe JENTA" userId="8d1209f4831e9c53" providerId="LiveId" clId="{904B13E8-5561-4C71-BC7C-B64964A84905}" dt="2025-12-03T15:04:48.131" v="31276" actId="47"/>
        <pc:sldMkLst>
          <pc:docMk/>
          <pc:sldMk cId="874663578" sldId="8294"/>
        </pc:sldMkLst>
        <pc:spChg chg="mod">
          <ac:chgData name="Christophe JENTA" userId="8d1209f4831e9c53" providerId="LiveId" clId="{904B13E8-5561-4C71-BC7C-B64964A84905}" dt="2025-12-03T10:10:54.898" v="29557" actId="115"/>
          <ac:spMkLst>
            <pc:docMk/>
            <pc:sldMk cId="874663578" sldId="8294"/>
            <ac:spMk id="5" creationId="{92A4132A-E7D4-5822-ADE8-A3231A142517}"/>
          </ac:spMkLst>
        </pc:spChg>
        <pc:spChg chg="mod">
          <ac:chgData name="Christophe JENTA" userId="8d1209f4831e9c53" providerId="LiveId" clId="{904B13E8-5561-4C71-BC7C-B64964A84905}" dt="2025-12-02T10:29:56.416" v="24797" actId="20577"/>
          <ac:spMkLst>
            <pc:docMk/>
            <pc:sldMk cId="874663578" sldId="8294"/>
            <ac:spMk id="24" creationId="{A586D23D-D110-02F0-317E-17E1E163F923}"/>
          </ac:spMkLst>
        </pc:spChg>
      </pc:sldChg>
      <pc:sldChg chg="addSp delSp modSp add del mod">
        <pc:chgData name="Christophe JENTA" userId="8d1209f4831e9c53" providerId="LiveId" clId="{904B13E8-5561-4C71-BC7C-B64964A84905}" dt="2025-12-03T15:04:47.458" v="31272" actId="47"/>
        <pc:sldMkLst>
          <pc:docMk/>
          <pc:sldMk cId="365718088" sldId="8302"/>
        </pc:sldMkLst>
        <pc:spChg chg="mod">
          <ac:chgData name="Christophe JENTA" userId="8d1209f4831e9c53" providerId="LiveId" clId="{904B13E8-5561-4C71-BC7C-B64964A84905}" dt="2025-12-03T12:40:45.443" v="29915" actId="20577"/>
          <ac:spMkLst>
            <pc:docMk/>
            <pc:sldMk cId="365718088" sldId="8302"/>
            <ac:spMk id="5" creationId="{2201D72F-49C7-9DC8-CBC0-2749296B8796}"/>
          </ac:spMkLst>
        </pc:spChg>
        <pc:spChg chg="add mod">
          <ac:chgData name="Christophe JENTA" userId="8d1209f4831e9c53" providerId="LiveId" clId="{904B13E8-5561-4C71-BC7C-B64964A84905}" dt="2025-12-02T10:43:51.129" v="24992"/>
          <ac:spMkLst>
            <pc:docMk/>
            <pc:sldMk cId="365718088" sldId="8302"/>
            <ac:spMk id="6" creationId="{0C14DCA8-B22D-DF00-779C-03C7DBB15F6E}"/>
          </ac:spMkLst>
        </pc:spChg>
        <pc:spChg chg="add mod">
          <ac:chgData name="Christophe JENTA" userId="8d1209f4831e9c53" providerId="LiveId" clId="{904B13E8-5561-4C71-BC7C-B64964A84905}" dt="2025-12-02T10:43:51.129" v="24992"/>
          <ac:spMkLst>
            <pc:docMk/>
            <pc:sldMk cId="365718088" sldId="8302"/>
            <ac:spMk id="9" creationId="{112B1BAE-808F-4D8A-E891-ABDD59E13B33}"/>
          </ac:spMkLst>
        </pc:spChg>
        <pc:spChg chg="add mod">
          <ac:chgData name="Christophe JENTA" userId="8d1209f4831e9c53" providerId="LiveId" clId="{904B13E8-5561-4C71-BC7C-B64964A84905}" dt="2025-12-02T10:43:51.129" v="24992"/>
          <ac:spMkLst>
            <pc:docMk/>
            <pc:sldMk cId="365718088" sldId="8302"/>
            <ac:spMk id="10" creationId="{9618C56D-5261-EF04-074B-9A26378B9CF5}"/>
          </ac:spMkLst>
        </pc:spChg>
        <pc:spChg chg="del">
          <ac:chgData name="Christophe JENTA" userId="8d1209f4831e9c53" providerId="LiveId" clId="{904B13E8-5561-4C71-BC7C-B64964A84905}" dt="2025-12-02T10:43:48.656" v="24991" actId="478"/>
          <ac:spMkLst>
            <pc:docMk/>
            <pc:sldMk cId="365718088" sldId="8302"/>
            <ac:spMk id="26" creationId="{6BCF2DC1-009C-30BB-4E4D-708EE74DE61D}"/>
          </ac:spMkLst>
        </pc:spChg>
        <pc:spChg chg="del">
          <ac:chgData name="Christophe JENTA" userId="8d1209f4831e9c53" providerId="LiveId" clId="{904B13E8-5561-4C71-BC7C-B64964A84905}" dt="2025-12-02T10:43:48.656" v="24991" actId="478"/>
          <ac:spMkLst>
            <pc:docMk/>
            <pc:sldMk cId="365718088" sldId="8302"/>
            <ac:spMk id="46" creationId="{09005BD6-F9D3-F176-83D6-59167B34A462}"/>
          </ac:spMkLst>
        </pc:spChg>
        <pc:spChg chg="del">
          <ac:chgData name="Christophe JENTA" userId="8d1209f4831e9c53" providerId="LiveId" clId="{904B13E8-5561-4C71-BC7C-B64964A84905}" dt="2025-12-02T10:43:48.656" v="24991" actId="478"/>
          <ac:spMkLst>
            <pc:docMk/>
            <pc:sldMk cId="365718088" sldId="8302"/>
            <ac:spMk id="47" creationId="{58038177-32F2-4D79-FC1F-67386CC57EA6}"/>
          </ac:spMkLst>
        </pc:spChg>
        <pc:picChg chg="mod">
          <ac:chgData name="Christophe JENTA" userId="8d1209f4831e9c53" providerId="LiveId" clId="{904B13E8-5561-4C71-BC7C-B64964A84905}" dt="2025-12-02T10:43:44.914" v="24990" actId="1076"/>
          <ac:picMkLst>
            <pc:docMk/>
            <pc:sldMk cId="365718088" sldId="8302"/>
            <ac:picMk id="2" creationId="{1E8558C8-B367-7B72-0D16-3A4DEEB65052}"/>
          </ac:picMkLst>
        </pc:picChg>
        <pc:cxnChg chg="add mod">
          <ac:chgData name="Christophe JENTA" userId="8d1209f4831e9c53" providerId="LiveId" clId="{904B13E8-5561-4C71-BC7C-B64964A84905}" dt="2025-12-02T10:43:51.129" v="24992"/>
          <ac:cxnSpMkLst>
            <pc:docMk/>
            <pc:sldMk cId="365718088" sldId="8302"/>
            <ac:cxnSpMk id="4" creationId="{85136933-5B8A-8B6D-FE93-BFD12DEB29A3}"/>
          </ac:cxnSpMkLst>
        </pc:cxnChg>
        <pc:cxnChg chg="add mod">
          <ac:chgData name="Christophe JENTA" userId="8d1209f4831e9c53" providerId="LiveId" clId="{904B13E8-5561-4C71-BC7C-B64964A84905}" dt="2025-12-02T10:43:51.129" v="24992"/>
          <ac:cxnSpMkLst>
            <pc:docMk/>
            <pc:sldMk cId="365718088" sldId="8302"/>
            <ac:cxnSpMk id="7" creationId="{11904237-862D-E71C-8882-C3331F117420}"/>
          </ac:cxnSpMkLst>
        </pc:cxnChg>
      </pc:sldChg>
      <pc:sldChg chg="addSp delSp modSp add del mod">
        <pc:chgData name="Christophe JENTA" userId="8d1209f4831e9c53" providerId="LiveId" clId="{904B13E8-5561-4C71-BC7C-B64964A84905}" dt="2025-12-03T15:04:48.628" v="31279" actId="47"/>
        <pc:sldMkLst>
          <pc:docMk/>
          <pc:sldMk cId="3331046991" sldId="8303"/>
        </pc:sldMkLst>
        <pc:spChg chg="add del mod">
          <ac:chgData name="Christophe JENTA" userId="8d1209f4831e9c53" providerId="LiveId" clId="{904B13E8-5561-4C71-BC7C-B64964A84905}" dt="2025-12-02T12:33:04.770" v="26704" actId="478"/>
          <ac:spMkLst>
            <pc:docMk/>
            <pc:sldMk cId="3331046991" sldId="8303"/>
            <ac:spMk id="2" creationId="{683C0394-52AA-CAB5-5CA1-196200F260BF}"/>
          </ac:spMkLst>
        </pc:spChg>
        <pc:spChg chg="mod">
          <ac:chgData name="Christophe JENTA" userId="8d1209f4831e9c53" providerId="LiveId" clId="{904B13E8-5561-4C71-BC7C-B64964A84905}" dt="2025-12-02T10:21:01.504" v="24728" actId="20577"/>
          <ac:spMkLst>
            <pc:docMk/>
            <pc:sldMk cId="3331046991" sldId="8303"/>
            <ac:spMk id="5" creationId="{E95D5CEF-7171-BDCA-4B83-ED241B20D93C}"/>
          </ac:spMkLst>
        </pc:spChg>
      </pc:sldChg>
      <pc:sldChg chg="modSp add del mod">
        <pc:chgData name="Christophe JENTA" userId="8d1209f4831e9c53" providerId="LiveId" clId="{904B13E8-5561-4C71-BC7C-B64964A84905}" dt="2025-12-03T15:04:45.362" v="31259" actId="47"/>
        <pc:sldMkLst>
          <pc:docMk/>
          <pc:sldMk cId="2011792034" sldId="8332"/>
        </pc:sldMkLst>
        <pc:spChg chg="mod">
          <ac:chgData name="Christophe JENTA" userId="8d1209f4831e9c53" providerId="LiveId" clId="{904B13E8-5561-4C71-BC7C-B64964A84905}" dt="2025-12-02T13:05:06.543" v="27287" actId="207"/>
          <ac:spMkLst>
            <pc:docMk/>
            <pc:sldMk cId="2011792034" sldId="8332"/>
            <ac:spMk id="3" creationId="{ED155B9E-DCCC-3015-B93D-5675D253EC9A}"/>
          </ac:spMkLst>
        </pc:spChg>
        <pc:spChg chg="mod">
          <ac:chgData name="Christophe JENTA" userId="8d1209f4831e9c53" providerId="LiveId" clId="{904B13E8-5561-4C71-BC7C-B64964A84905}" dt="2025-12-03T14:49:30.617" v="31248" actId="6549"/>
          <ac:spMkLst>
            <pc:docMk/>
            <pc:sldMk cId="2011792034" sldId="8332"/>
            <ac:spMk id="4" creationId="{68D52B55-A716-FD2A-9308-C0977CC91E98}"/>
          </ac:spMkLst>
        </pc:spChg>
        <pc:spChg chg="mod">
          <ac:chgData name="Christophe JENTA" userId="8d1209f4831e9c53" providerId="LiveId" clId="{904B13E8-5561-4C71-BC7C-B64964A84905}" dt="2025-12-02T12:17:04.629" v="26414" actId="207"/>
          <ac:spMkLst>
            <pc:docMk/>
            <pc:sldMk cId="2011792034" sldId="8332"/>
            <ac:spMk id="115" creationId="{FE2B7098-3B70-D450-5DA5-AA10CEE42340}"/>
          </ac:spMkLst>
        </pc:spChg>
      </pc:sldChg>
      <pc:sldChg chg="add del">
        <pc:chgData name="Christophe JENTA" userId="8d1209f4831e9c53" providerId="LiveId" clId="{904B13E8-5561-4C71-BC7C-B64964A84905}" dt="2025-12-03T07:12:38.984" v="27426"/>
        <pc:sldMkLst>
          <pc:docMk/>
          <pc:sldMk cId="449786288" sldId="8333"/>
        </pc:sldMkLst>
      </pc:sldChg>
      <pc:sldChg chg="addSp delSp modSp add del mod">
        <pc:chgData name="Christophe JENTA" userId="8d1209f4831e9c53" providerId="LiveId" clId="{904B13E8-5561-4C71-BC7C-B64964A84905}" dt="2025-12-03T15:05:26.133" v="31295" actId="47"/>
        <pc:sldMkLst>
          <pc:docMk/>
          <pc:sldMk cId="882454452" sldId="8333"/>
        </pc:sldMkLst>
        <pc:spChg chg="add del mod">
          <ac:chgData name="Christophe JENTA" userId="8d1209f4831e9c53" providerId="LiveId" clId="{904B13E8-5561-4C71-BC7C-B64964A84905}" dt="2025-12-03T09:28:08.130" v="28781" actId="478"/>
          <ac:spMkLst>
            <pc:docMk/>
            <pc:sldMk cId="882454452" sldId="8333"/>
            <ac:spMk id="2" creationId="{D3054917-85BC-2870-D077-8E37C4A954B7}"/>
          </ac:spMkLst>
        </pc:spChg>
        <pc:spChg chg="mod">
          <ac:chgData name="Christophe JENTA" userId="8d1209f4831e9c53" providerId="LiveId" clId="{904B13E8-5561-4C71-BC7C-B64964A84905}" dt="2025-12-03T09:26:07.462" v="28763" actId="1076"/>
          <ac:spMkLst>
            <pc:docMk/>
            <pc:sldMk cId="882454452" sldId="8333"/>
            <ac:spMk id="4" creationId="{A6F82F40-98F9-4E62-A106-719118A8B3E1}"/>
          </ac:spMkLst>
        </pc:spChg>
        <pc:spChg chg="mod">
          <ac:chgData name="Christophe JENTA" userId="8d1209f4831e9c53" providerId="LiveId" clId="{904B13E8-5561-4C71-BC7C-B64964A84905}" dt="2025-12-03T09:29:52.066" v="28794" actId="20577"/>
          <ac:spMkLst>
            <pc:docMk/>
            <pc:sldMk cId="882454452" sldId="8333"/>
            <ac:spMk id="5" creationId="{7444F3B1-9850-E3AB-B3C5-92A25C435055}"/>
          </ac:spMkLst>
        </pc:spChg>
        <pc:spChg chg="mod">
          <ac:chgData name="Christophe JENTA" userId="8d1209f4831e9c53" providerId="LiveId" clId="{904B13E8-5561-4C71-BC7C-B64964A84905}" dt="2025-12-03T09:26:07.462" v="28763" actId="1076"/>
          <ac:spMkLst>
            <pc:docMk/>
            <pc:sldMk cId="882454452" sldId="8333"/>
            <ac:spMk id="6" creationId="{087AD47C-CACF-984D-6268-E3241282DF84}"/>
          </ac:spMkLst>
        </pc:spChg>
        <pc:spChg chg="mod">
          <ac:chgData name="Christophe JENTA" userId="8d1209f4831e9c53" providerId="LiveId" clId="{904B13E8-5561-4C71-BC7C-B64964A84905}" dt="2025-12-03T09:26:07.462" v="28763" actId="1076"/>
          <ac:spMkLst>
            <pc:docMk/>
            <pc:sldMk cId="882454452" sldId="8333"/>
            <ac:spMk id="8" creationId="{08DEBC22-C46F-3512-8BB6-BA9A8A82FAB2}"/>
          </ac:spMkLst>
        </pc:spChg>
        <pc:spChg chg="add del mod">
          <ac:chgData name="Christophe JENTA" userId="8d1209f4831e9c53" providerId="LiveId" clId="{904B13E8-5561-4C71-BC7C-B64964A84905}" dt="2025-12-03T09:26:07.462" v="28763" actId="1076"/>
          <ac:spMkLst>
            <pc:docMk/>
            <pc:sldMk cId="882454452" sldId="8333"/>
            <ac:spMk id="9" creationId="{C95E045E-DAF4-F42A-C5D4-BEC7B9674285}"/>
          </ac:spMkLst>
        </pc:spChg>
        <pc:spChg chg="del">
          <ac:chgData name="Christophe JENTA" userId="8d1209f4831e9c53" providerId="LiveId" clId="{904B13E8-5561-4C71-BC7C-B64964A84905}" dt="2025-12-03T09:29:44.314" v="28792" actId="478"/>
          <ac:spMkLst>
            <pc:docMk/>
            <pc:sldMk cId="882454452" sldId="8333"/>
            <ac:spMk id="21" creationId="{765587FA-3A3E-8185-0F58-A173805CE38D}"/>
          </ac:spMkLst>
        </pc:spChg>
        <pc:spChg chg="del">
          <ac:chgData name="Christophe JENTA" userId="8d1209f4831e9c53" providerId="LiveId" clId="{904B13E8-5561-4C71-BC7C-B64964A84905}" dt="2025-12-03T09:29:44.314" v="28792" actId="478"/>
          <ac:spMkLst>
            <pc:docMk/>
            <pc:sldMk cId="882454452" sldId="8333"/>
            <ac:spMk id="22" creationId="{DDA5F643-79DD-0A5D-4B3A-36FE25401CF1}"/>
          </ac:spMkLst>
        </pc:spChg>
        <pc:spChg chg="del">
          <ac:chgData name="Christophe JENTA" userId="8d1209f4831e9c53" providerId="LiveId" clId="{904B13E8-5561-4C71-BC7C-B64964A84905}" dt="2025-12-03T09:27:00.863" v="28771" actId="478"/>
          <ac:spMkLst>
            <pc:docMk/>
            <pc:sldMk cId="882454452" sldId="8333"/>
            <ac:spMk id="23" creationId="{73414E15-2892-16A9-4BDF-10146F820D40}"/>
          </ac:spMkLst>
        </pc:spChg>
        <pc:spChg chg="del mod">
          <ac:chgData name="Christophe JENTA" userId="8d1209f4831e9c53" providerId="LiveId" clId="{904B13E8-5561-4C71-BC7C-B64964A84905}" dt="2025-12-03T09:29:44.314" v="28792" actId="478"/>
          <ac:spMkLst>
            <pc:docMk/>
            <pc:sldMk cId="882454452" sldId="8333"/>
            <ac:spMk id="29" creationId="{C23C2A2D-4D46-E4E4-EDB1-23B94BE04DC4}"/>
          </ac:spMkLst>
        </pc:spChg>
        <pc:spChg chg="add del">
          <ac:chgData name="Christophe JENTA" userId="8d1209f4831e9c53" providerId="LiveId" clId="{904B13E8-5561-4C71-BC7C-B64964A84905}" dt="2025-12-03T09:23:23.688" v="28746" actId="478"/>
          <ac:spMkLst>
            <pc:docMk/>
            <pc:sldMk cId="882454452" sldId="8333"/>
            <ac:spMk id="30" creationId="{DAECEAD3-B673-C5F7-F1BB-FE6DF49ADF8D}"/>
          </ac:spMkLst>
        </pc:spChg>
        <pc:spChg chg="del">
          <ac:chgData name="Christophe JENTA" userId="8d1209f4831e9c53" providerId="LiveId" clId="{904B13E8-5561-4C71-BC7C-B64964A84905}" dt="2025-12-03T09:23:52.292" v="28755" actId="478"/>
          <ac:spMkLst>
            <pc:docMk/>
            <pc:sldMk cId="882454452" sldId="8333"/>
            <ac:spMk id="31" creationId="{3625C6A5-155D-2DCD-FDC9-86A0A6555D93}"/>
          </ac:spMkLst>
        </pc:spChg>
        <pc:spChg chg="add mod">
          <ac:chgData name="Christophe JENTA" userId="8d1209f4831e9c53" providerId="LiveId" clId="{904B13E8-5561-4C71-BC7C-B64964A84905}" dt="2025-12-03T09:25:04.427" v="28758" actId="1076"/>
          <ac:spMkLst>
            <pc:docMk/>
            <pc:sldMk cId="882454452" sldId="8333"/>
            <ac:spMk id="35" creationId="{670E1B7F-3585-0493-EDBC-65CF67ADABB2}"/>
          </ac:spMkLst>
        </pc:spChg>
        <pc:spChg chg="add del mod">
          <ac:chgData name="Christophe JENTA" userId="8d1209f4831e9c53" providerId="LiveId" clId="{904B13E8-5561-4C71-BC7C-B64964A84905}" dt="2025-12-03T09:28:08.130" v="28781" actId="478"/>
          <ac:spMkLst>
            <pc:docMk/>
            <pc:sldMk cId="882454452" sldId="8333"/>
            <ac:spMk id="38" creationId="{277840B9-F67F-9EFA-3600-06243B701D60}"/>
          </ac:spMkLst>
        </pc:spChg>
        <pc:spChg chg="add del mod">
          <ac:chgData name="Christophe JENTA" userId="8d1209f4831e9c53" providerId="LiveId" clId="{904B13E8-5561-4C71-BC7C-B64964A84905}" dt="2025-12-03T09:28:08.130" v="28781" actId="478"/>
          <ac:spMkLst>
            <pc:docMk/>
            <pc:sldMk cId="882454452" sldId="8333"/>
            <ac:spMk id="40" creationId="{00AFA561-14D7-A99E-9F44-32E99B4621C5}"/>
          </ac:spMkLst>
        </pc:spChg>
        <pc:spChg chg="add del mod">
          <ac:chgData name="Christophe JENTA" userId="8d1209f4831e9c53" providerId="LiveId" clId="{904B13E8-5561-4C71-BC7C-B64964A84905}" dt="2025-12-03T09:28:01.917" v="28780" actId="478"/>
          <ac:spMkLst>
            <pc:docMk/>
            <pc:sldMk cId="882454452" sldId="8333"/>
            <ac:spMk id="41" creationId="{A28E1C94-2201-A9F0-34FE-CF96574F0151}"/>
          </ac:spMkLst>
        </pc:spChg>
        <pc:spChg chg="add mod">
          <ac:chgData name="Christophe JENTA" userId="8d1209f4831e9c53" providerId="LiveId" clId="{904B13E8-5561-4C71-BC7C-B64964A84905}" dt="2025-12-03T09:26:24.371" v="28764"/>
          <ac:spMkLst>
            <pc:docMk/>
            <pc:sldMk cId="882454452" sldId="8333"/>
            <ac:spMk id="42" creationId="{D581C6EB-ACC2-BAFA-2977-1043C44D9A91}"/>
          </ac:spMkLst>
        </pc:spChg>
        <pc:spChg chg="add del mod">
          <ac:chgData name="Christophe JENTA" userId="8d1209f4831e9c53" providerId="LiveId" clId="{904B13E8-5561-4C71-BC7C-B64964A84905}" dt="2025-12-03T09:28:08.130" v="28781" actId="478"/>
          <ac:spMkLst>
            <pc:docMk/>
            <pc:sldMk cId="882454452" sldId="8333"/>
            <ac:spMk id="43" creationId="{D1250EAC-CEF7-6BBB-F0D8-DD3E48157551}"/>
          </ac:spMkLst>
        </pc:spChg>
        <pc:spChg chg="add del mod">
          <ac:chgData name="Christophe JENTA" userId="8d1209f4831e9c53" providerId="LiveId" clId="{904B13E8-5561-4C71-BC7C-B64964A84905}" dt="2025-12-03T09:28:08.130" v="28781" actId="478"/>
          <ac:spMkLst>
            <pc:docMk/>
            <pc:sldMk cId="882454452" sldId="8333"/>
            <ac:spMk id="44" creationId="{9D99D435-475F-4478-85F6-F14B75F1CCA5}"/>
          </ac:spMkLst>
        </pc:spChg>
        <pc:spChg chg="add mod">
          <ac:chgData name="Christophe JENTA" userId="8d1209f4831e9c53" providerId="LiveId" clId="{904B13E8-5561-4C71-BC7C-B64964A84905}" dt="2025-12-03T09:26:24.371" v="28764"/>
          <ac:spMkLst>
            <pc:docMk/>
            <pc:sldMk cId="882454452" sldId="8333"/>
            <ac:spMk id="45" creationId="{04F5F7CD-1B68-6DCE-1DC3-9D709DFA6E0C}"/>
          </ac:spMkLst>
        </pc:spChg>
        <pc:spChg chg="add mod">
          <ac:chgData name="Christophe JENTA" userId="8d1209f4831e9c53" providerId="LiveId" clId="{904B13E8-5561-4C71-BC7C-B64964A84905}" dt="2025-12-03T09:26:24.371" v="28764"/>
          <ac:spMkLst>
            <pc:docMk/>
            <pc:sldMk cId="882454452" sldId="8333"/>
            <ac:spMk id="46" creationId="{D833CFD3-8DFC-8E64-23C0-F7E7EEAA20F5}"/>
          </ac:spMkLst>
        </pc:spChg>
        <pc:spChg chg="add del mod">
          <ac:chgData name="Christophe JENTA" userId="8d1209f4831e9c53" providerId="LiveId" clId="{904B13E8-5561-4C71-BC7C-B64964A84905}" dt="2025-12-03T09:28:08.130" v="28781" actId="478"/>
          <ac:spMkLst>
            <pc:docMk/>
            <pc:sldMk cId="882454452" sldId="8333"/>
            <ac:spMk id="47" creationId="{91E28052-BDBD-35F1-038B-61B9B7ABB54F}"/>
          </ac:spMkLst>
        </pc:spChg>
        <pc:spChg chg="add mod">
          <ac:chgData name="Christophe JENTA" userId="8d1209f4831e9c53" providerId="LiveId" clId="{904B13E8-5561-4C71-BC7C-B64964A84905}" dt="2025-12-03T09:26:24.371" v="28764"/>
          <ac:spMkLst>
            <pc:docMk/>
            <pc:sldMk cId="882454452" sldId="8333"/>
            <ac:spMk id="48" creationId="{06509EC2-B08C-68A9-E528-EB28A7706982}"/>
          </ac:spMkLst>
        </pc:spChg>
        <pc:spChg chg="add del mod">
          <ac:chgData name="Christophe JENTA" userId="8d1209f4831e9c53" providerId="LiveId" clId="{904B13E8-5561-4C71-BC7C-B64964A84905}" dt="2025-12-03T09:28:08.130" v="28781" actId="478"/>
          <ac:spMkLst>
            <pc:docMk/>
            <pc:sldMk cId="882454452" sldId="8333"/>
            <ac:spMk id="49" creationId="{C5E0E96C-415F-6368-9D6C-326A967323C4}"/>
          </ac:spMkLst>
        </pc:spChg>
        <pc:spChg chg="add del mod">
          <ac:chgData name="Christophe JENTA" userId="8d1209f4831e9c53" providerId="LiveId" clId="{904B13E8-5561-4C71-BC7C-B64964A84905}" dt="2025-12-03T09:27:41.185" v="28776" actId="478"/>
          <ac:spMkLst>
            <pc:docMk/>
            <pc:sldMk cId="882454452" sldId="8333"/>
            <ac:spMk id="50" creationId="{65DA0340-D5C4-E306-A89B-A17774772DEF}"/>
          </ac:spMkLst>
        </pc:spChg>
        <pc:spChg chg="add del mod">
          <ac:chgData name="Christophe JENTA" userId="8d1209f4831e9c53" providerId="LiveId" clId="{904B13E8-5561-4C71-BC7C-B64964A84905}" dt="2025-12-03T09:29:44.314" v="28792" actId="478"/>
          <ac:spMkLst>
            <pc:docMk/>
            <pc:sldMk cId="882454452" sldId="8333"/>
            <ac:spMk id="56" creationId="{6210869E-4EC9-6DF3-B5BA-A31DACE6841F}"/>
          </ac:spMkLst>
        </pc:spChg>
        <pc:spChg chg="add mod">
          <ac:chgData name="Christophe JENTA" userId="8d1209f4831e9c53" providerId="LiveId" clId="{904B13E8-5561-4C71-BC7C-B64964A84905}" dt="2025-12-03T09:28:22.872" v="28782"/>
          <ac:spMkLst>
            <pc:docMk/>
            <pc:sldMk cId="882454452" sldId="8333"/>
            <ac:spMk id="57" creationId="{D4C08342-6938-6D85-140C-47EBE2B618CF}"/>
          </ac:spMkLst>
        </pc:spChg>
        <pc:spChg chg="add mod">
          <ac:chgData name="Christophe JENTA" userId="8d1209f4831e9c53" providerId="LiveId" clId="{904B13E8-5561-4C71-BC7C-B64964A84905}" dt="2025-12-03T09:28:22.872" v="28782"/>
          <ac:spMkLst>
            <pc:docMk/>
            <pc:sldMk cId="882454452" sldId="8333"/>
            <ac:spMk id="58" creationId="{83D9B6F8-3189-8AE2-4DE5-9DD29DB632C9}"/>
          </ac:spMkLst>
        </pc:spChg>
        <pc:spChg chg="add mod">
          <ac:chgData name="Christophe JENTA" userId="8d1209f4831e9c53" providerId="LiveId" clId="{904B13E8-5561-4C71-BC7C-B64964A84905}" dt="2025-12-03T09:28:22.872" v="28782"/>
          <ac:spMkLst>
            <pc:docMk/>
            <pc:sldMk cId="882454452" sldId="8333"/>
            <ac:spMk id="59" creationId="{A2F100AC-3E63-2961-73FC-72FCB684370D}"/>
          </ac:spMkLst>
        </pc:spChg>
        <pc:spChg chg="add mod">
          <ac:chgData name="Christophe JENTA" userId="8d1209f4831e9c53" providerId="LiveId" clId="{904B13E8-5561-4C71-BC7C-B64964A84905}" dt="2025-12-03T09:28:22.872" v="28782"/>
          <ac:spMkLst>
            <pc:docMk/>
            <pc:sldMk cId="882454452" sldId="8333"/>
            <ac:spMk id="60" creationId="{4E9E8330-EB2D-FBCA-D708-9CC772AA6589}"/>
          </ac:spMkLst>
        </pc:spChg>
        <pc:spChg chg="add mod">
          <ac:chgData name="Christophe JENTA" userId="8d1209f4831e9c53" providerId="LiveId" clId="{904B13E8-5561-4C71-BC7C-B64964A84905}" dt="2025-12-03T09:28:22.872" v="28782"/>
          <ac:spMkLst>
            <pc:docMk/>
            <pc:sldMk cId="882454452" sldId="8333"/>
            <ac:spMk id="61" creationId="{9A71691F-4C46-D022-D19E-62ACFB22CB33}"/>
          </ac:spMkLst>
        </pc:spChg>
        <pc:spChg chg="add mod">
          <ac:chgData name="Christophe JENTA" userId="8d1209f4831e9c53" providerId="LiveId" clId="{904B13E8-5561-4C71-BC7C-B64964A84905}" dt="2025-12-03T09:28:22.872" v="28782"/>
          <ac:spMkLst>
            <pc:docMk/>
            <pc:sldMk cId="882454452" sldId="8333"/>
            <ac:spMk id="62" creationId="{8DCD9A3B-49F5-C36C-F5A0-800D0F32B804}"/>
          </ac:spMkLst>
        </pc:spChg>
        <pc:spChg chg="add mod">
          <ac:chgData name="Christophe JENTA" userId="8d1209f4831e9c53" providerId="LiveId" clId="{904B13E8-5561-4C71-BC7C-B64964A84905}" dt="2025-12-03T09:28:22.872" v="28782"/>
          <ac:spMkLst>
            <pc:docMk/>
            <pc:sldMk cId="882454452" sldId="8333"/>
            <ac:spMk id="63" creationId="{A0F3ABD7-D812-4935-5B8F-0BB7326D7CE4}"/>
          </ac:spMkLst>
        </pc:spChg>
        <pc:spChg chg="add mod">
          <ac:chgData name="Christophe JENTA" userId="8d1209f4831e9c53" providerId="LiveId" clId="{904B13E8-5561-4C71-BC7C-B64964A84905}" dt="2025-12-03T09:28:22.872" v="28782"/>
          <ac:spMkLst>
            <pc:docMk/>
            <pc:sldMk cId="882454452" sldId="8333"/>
            <ac:spMk id="128" creationId="{75DC6DD0-8792-79DF-BD2A-345A51FA75C9}"/>
          </ac:spMkLst>
        </pc:spChg>
        <pc:spChg chg="add mod">
          <ac:chgData name="Christophe JENTA" userId="8d1209f4831e9c53" providerId="LiveId" clId="{904B13E8-5561-4C71-BC7C-B64964A84905}" dt="2025-12-03T09:28:22.872" v="28782"/>
          <ac:spMkLst>
            <pc:docMk/>
            <pc:sldMk cId="882454452" sldId="8333"/>
            <ac:spMk id="129" creationId="{EA7CBEE5-C55A-F5E7-2873-670599ED3A3B}"/>
          </ac:spMkLst>
        </pc:spChg>
        <pc:spChg chg="add mod">
          <ac:chgData name="Christophe JENTA" userId="8d1209f4831e9c53" providerId="LiveId" clId="{904B13E8-5561-4C71-BC7C-B64964A84905}" dt="2025-12-03T09:28:22.872" v="28782"/>
          <ac:spMkLst>
            <pc:docMk/>
            <pc:sldMk cId="882454452" sldId="8333"/>
            <ac:spMk id="130" creationId="{D7E3DB16-BC38-8EE3-D7AE-3E834ADF1093}"/>
          </ac:spMkLst>
        </pc:spChg>
        <pc:spChg chg="mod">
          <ac:chgData name="Christophe JENTA" userId="8d1209f4831e9c53" providerId="LiveId" clId="{904B13E8-5561-4C71-BC7C-B64964A84905}" dt="2025-12-03T09:26:07.462" v="28763" actId="1076"/>
          <ac:spMkLst>
            <pc:docMk/>
            <pc:sldMk cId="882454452" sldId="8333"/>
            <ac:spMk id="131" creationId="{07C69DC8-7536-BE22-2E39-31EA163CB6D3}"/>
          </ac:spMkLst>
        </pc:spChg>
        <pc:spChg chg="add mod">
          <ac:chgData name="Christophe JENTA" userId="8d1209f4831e9c53" providerId="LiveId" clId="{904B13E8-5561-4C71-BC7C-B64964A84905}" dt="2025-12-03T09:29:46.622" v="28793"/>
          <ac:spMkLst>
            <pc:docMk/>
            <pc:sldMk cId="882454452" sldId="8333"/>
            <ac:spMk id="136" creationId="{487BC77B-5E6E-375B-98A0-026217D981D8}"/>
          </ac:spMkLst>
        </pc:spChg>
        <pc:spChg chg="add mod">
          <ac:chgData name="Christophe JENTA" userId="8d1209f4831e9c53" providerId="LiveId" clId="{904B13E8-5561-4C71-BC7C-B64964A84905}" dt="2025-12-03T09:29:46.622" v="28793"/>
          <ac:spMkLst>
            <pc:docMk/>
            <pc:sldMk cId="882454452" sldId="8333"/>
            <ac:spMk id="138" creationId="{45CDBEA0-44D4-74B4-A0B0-7661ACAC3BC1}"/>
          </ac:spMkLst>
        </pc:spChg>
        <pc:spChg chg="add mod">
          <ac:chgData name="Christophe JENTA" userId="8d1209f4831e9c53" providerId="LiveId" clId="{904B13E8-5561-4C71-BC7C-B64964A84905}" dt="2025-12-03T09:29:46.622" v="28793"/>
          <ac:spMkLst>
            <pc:docMk/>
            <pc:sldMk cId="882454452" sldId="8333"/>
            <ac:spMk id="139" creationId="{9A725566-C5A2-D2D9-A36D-2CD8750C440A}"/>
          </ac:spMkLst>
        </pc:spChg>
        <pc:spChg chg="add mod">
          <ac:chgData name="Christophe JENTA" userId="8d1209f4831e9c53" providerId="LiveId" clId="{904B13E8-5561-4C71-BC7C-B64964A84905}" dt="2025-12-03T09:29:46.622" v="28793"/>
          <ac:spMkLst>
            <pc:docMk/>
            <pc:sldMk cId="882454452" sldId="8333"/>
            <ac:spMk id="140" creationId="{BCA78FFC-43D3-DB1D-1B66-F088B4E3B4EA}"/>
          </ac:spMkLst>
        </pc:spChg>
        <pc:spChg chg="add mod">
          <ac:chgData name="Christophe JENTA" userId="8d1209f4831e9c53" providerId="LiveId" clId="{904B13E8-5561-4C71-BC7C-B64964A84905}" dt="2025-12-03T09:31:25.634" v="28806" actId="207"/>
          <ac:spMkLst>
            <pc:docMk/>
            <pc:sldMk cId="882454452" sldId="8333"/>
            <ac:spMk id="141" creationId="{7538AE5D-8ADB-DD00-4045-97F26FC81B0E}"/>
          </ac:spMkLst>
        </pc:spChg>
        <pc:spChg chg="del">
          <ac:chgData name="Christophe JENTA" userId="8d1209f4831e9c53" providerId="LiveId" clId="{904B13E8-5561-4C71-BC7C-B64964A84905}" dt="2025-12-03T09:28:08.130" v="28781" actId="478"/>
          <ac:spMkLst>
            <pc:docMk/>
            <pc:sldMk cId="882454452" sldId="8333"/>
            <ac:spMk id="143" creationId="{5E6718E7-30EB-DEB0-21D9-1541D669766D}"/>
          </ac:spMkLst>
        </pc:spChg>
        <pc:spChg chg="del mod">
          <ac:chgData name="Christophe JENTA" userId="8d1209f4831e9c53" providerId="LiveId" clId="{904B13E8-5561-4C71-BC7C-B64964A84905}" dt="2025-12-03T09:28:08.130" v="28781" actId="478"/>
          <ac:spMkLst>
            <pc:docMk/>
            <pc:sldMk cId="882454452" sldId="8333"/>
            <ac:spMk id="145" creationId="{82D08989-43D5-B4F2-DC8B-0D54F79F2B83}"/>
          </ac:spMkLst>
        </pc:spChg>
        <pc:spChg chg="add del mod">
          <ac:chgData name="Christophe JENTA" userId="8d1209f4831e9c53" providerId="LiveId" clId="{904B13E8-5561-4C71-BC7C-B64964A84905}" dt="2025-12-03T09:23:42.304" v="28752" actId="478"/>
          <ac:spMkLst>
            <pc:docMk/>
            <pc:sldMk cId="882454452" sldId="8333"/>
            <ac:spMk id="154" creationId="{17B9AD9B-46FA-ADE8-83C7-6D0B9F299D60}"/>
          </ac:spMkLst>
        </pc:spChg>
        <pc:spChg chg="del">
          <ac:chgData name="Christophe JENTA" userId="8d1209f4831e9c53" providerId="LiveId" clId="{904B13E8-5561-4C71-BC7C-B64964A84905}" dt="2025-12-03T09:28:08.130" v="28781" actId="478"/>
          <ac:spMkLst>
            <pc:docMk/>
            <pc:sldMk cId="882454452" sldId="8333"/>
            <ac:spMk id="170" creationId="{691BEF29-2B47-876D-7955-B7B91BA24B89}"/>
          </ac:spMkLst>
        </pc:spChg>
        <pc:cxnChg chg="mod">
          <ac:chgData name="Christophe JENTA" userId="8d1209f4831e9c53" providerId="LiveId" clId="{904B13E8-5561-4C71-BC7C-B64964A84905}" dt="2025-12-03T09:26:07.462" v="28763" actId="1076"/>
          <ac:cxnSpMkLst>
            <pc:docMk/>
            <pc:sldMk cId="882454452" sldId="8333"/>
            <ac:cxnSpMk id="11" creationId="{123DD5B9-FA73-F8DE-8007-87A3093A7755}"/>
          </ac:cxnSpMkLst>
        </pc:cxnChg>
        <pc:cxnChg chg="mod">
          <ac:chgData name="Christophe JENTA" userId="8d1209f4831e9c53" providerId="LiveId" clId="{904B13E8-5561-4C71-BC7C-B64964A84905}" dt="2025-12-03T09:26:07.462" v="28763" actId="1076"/>
          <ac:cxnSpMkLst>
            <pc:docMk/>
            <pc:sldMk cId="882454452" sldId="8333"/>
            <ac:cxnSpMk id="12" creationId="{93699DC4-F086-6B1E-0EB5-2F94F272659F}"/>
          </ac:cxnSpMkLst>
        </pc:cxnChg>
        <pc:cxnChg chg="mod">
          <ac:chgData name="Christophe JENTA" userId="8d1209f4831e9c53" providerId="LiveId" clId="{904B13E8-5561-4C71-BC7C-B64964A84905}" dt="2025-12-03T09:26:07.462" v="28763" actId="1076"/>
          <ac:cxnSpMkLst>
            <pc:docMk/>
            <pc:sldMk cId="882454452" sldId="8333"/>
            <ac:cxnSpMk id="13" creationId="{5FBA7CEA-E997-7C35-EA2E-28C463FF60F8}"/>
          </ac:cxnSpMkLst>
        </pc:cxnChg>
        <pc:cxnChg chg="del mod">
          <ac:chgData name="Christophe JENTA" userId="8d1209f4831e9c53" providerId="LiveId" clId="{904B13E8-5561-4C71-BC7C-B64964A84905}" dt="2025-12-03T09:27:16.833" v="28772" actId="478"/>
          <ac:cxnSpMkLst>
            <pc:docMk/>
            <pc:sldMk cId="882454452" sldId="8333"/>
            <ac:cxnSpMk id="24" creationId="{C928A567-56A4-1D73-47A3-26C37837A1D1}"/>
          </ac:cxnSpMkLst>
        </pc:cxnChg>
        <pc:cxnChg chg="del mod">
          <ac:chgData name="Christophe JENTA" userId="8d1209f4831e9c53" providerId="LiveId" clId="{904B13E8-5561-4C71-BC7C-B64964A84905}" dt="2025-12-03T09:29:44.314" v="28792" actId="478"/>
          <ac:cxnSpMkLst>
            <pc:docMk/>
            <pc:sldMk cId="882454452" sldId="8333"/>
            <ac:cxnSpMk id="25" creationId="{E38CC94D-EFAE-F581-DA45-89C3B13299D9}"/>
          </ac:cxnSpMkLst>
        </pc:cxnChg>
        <pc:cxnChg chg="del mod">
          <ac:chgData name="Christophe JENTA" userId="8d1209f4831e9c53" providerId="LiveId" clId="{904B13E8-5561-4C71-BC7C-B64964A84905}" dt="2025-12-03T09:29:44.314" v="28792" actId="478"/>
          <ac:cxnSpMkLst>
            <pc:docMk/>
            <pc:sldMk cId="882454452" sldId="8333"/>
            <ac:cxnSpMk id="26" creationId="{4321E0E2-F858-B565-B3C2-0666CD156035}"/>
          </ac:cxnSpMkLst>
        </pc:cxnChg>
        <pc:cxnChg chg="del mod">
          <ac:chgData name="Christophe JENTA" userId="8d1209f4831e9c53" providerId="LiveId" clId="{904B13E8-5561-4C71-BC7C-B64964A84905}" dt="2025-12-03T09:29:44.314" v="28792" actId="478"/>
          <ac:cxnSpMkLst>
            <pc:docMk/>
            <pc:sldMk cId="882454452" sldId="8333"/>
            <ac:cxnSpMk id="27" creationId="{A1172715-67D5-1EC9-67A7-55BF0D7FBDDD}"/>
          </ac:cxnSpMkLst>
        </pc:cxnChg>
        <pc:cxnChg chg="add del mod">
          <ac:chgData name="Christophe JENTA" userId="8d1209f4831e9c53" providerId="LiveId" clId="{904B13E8-5561-4C71-BC7C-B64964A84905}" dt="2025-12-03T09:29:44.314" v="28792" actId="478"/>
          <ac:cxnSpMkLst>
            <pc:docMk/>
            <pc:sldMk cId="882454452" sldId="8333"/>
            <ac:cxnSpMk id="51" creationId="{5F066963-D567-E50F-F7CC-B4CCD345DAA7}"/>
          </ac:cxnSpMkLst>
        </pc:cxnChg>
        <pc:cxnChg chg="add mod">
          <ac:chgData name="Christophe JENTA" userId="8d1209f4831e9c53" providerId="LiveId" clId="{904B13E8-5561-4C71-BC7C-B64964A84905}" dt="2025-12-03T09:29:46.622" v="28793"/>
          <ac:cxnSpMkLst>
            <pc:docMk/>
            <pc:sldMk cId="882454452" sldId="8333"/>
            <ac:cxnSpMk id="133" creationId="{A31A7F4E-3EAB-72A3-F27B-68B7316B38A3}"/>
          </ac:cxnSpMkLst>
        </pc:cxnChg>
        <pc:cxnChg chg="add mod">
          <ac:chgData name="Christophe JENTA" userId="8d1209f4831e9c53" providerId="LiveId" clId="{904B13E8-5561-4C71-BC7C-B64964A84905}" dt="2025-12-03T09:29:46.622" v="28793"/>
          <ac:cxnSpMkLst>
            <pc:docMk/>
            <pc:sldMk cId="882454452" sldId="8333"/>
            <ac:cxnSpMk id="134" creationId="{08DC9A99-6B09-1D1E-1467-5DCA7294CECE}"/>
          </ac:cxnSpMkLst>
        </pc:cxnChg>
        <pc:cxnChg chg="add mod">
          <ac:chgData name="Christophe JENTA" userId="8d1209f4831e9c53" providerId="LiveId" clId="{904B13E8-5561-4C71-BC7C-B64964A84905}" dt="2025-12-03T09:29:46.622" v="28793"/>
          <ac:cxnSpMkLst>
            <pc:docMk/>
            <pc:sldMk cId="882454452" sldId="8333"/>
            <ac:cxnSpMk id="135" creationId="{D82DD939-0020-11B9-FCA4-F2AB65A708F2}"/>
          </ac:cxnSpMkLst>
        </pc:cxnChg>
        <pc:cxnChg chg="add mod">
          <ac:chgData name="Christophe JENTA" userId="8d1209f4831e9c53" providerId="LiveId" clId="{904B13E8-5561-4C71-BC7C-B64964A84905}" dt="2025-12-03T09:29:46.622" v="28793"/>
          <ac:cxnSpMkLst>
            <pc:docMk/>
            <pc:sldMk cId="882454452" sldId="8333"/>
            <ac:cxnSpMk id="137" creationId="{A268EB20-9313-E4F1-BA81-42A44122CAC4}"/>
          </ac:cxnSpMkLst>
        </pc:cxnChg>
      </pc:sldChg>
      <pc:sldChg chg="modSp add del mod">
        <pc:chgData name="Christophe JENTA" userId="8d1209f4831e9c53" providerId="LiveId" clId="{904B13E8-5561-4C71-BC7C-B64964A84905}" dt="2025-12-03T15:05:20.478" v="31288" actId="47"/>
        <pc:sldMkLst>
          <pc:docMk/>
          <pc:sldMk cId="3032112892" sldId="8334"/>
        </pc:sldMkLst>
        <pc:spChg chg="mod">
          <ac:chgData name="Christophe JENTA" userId="8d1209f4831e9c53" providerId="LiveId" clId="{904B13E8-5561-4C71-BC7C-B64964A84905}" dt="2025-12-03T09:43:45.669" v="29006" actId="14100"/>
          <ac:spMkLst>
            <pc:docMk/>
            <pc:sldMk cId="3032112892" sldId="8334"/>
            <ac:spMk id="5" creationId="{E7271F57-9416-DF0D-694D-0354078F88F8}"/>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C0948E3-EE7C-442F-B8F3-5E083BF11022}" type="datetimeFigureOut">
              <a:rPr lang="fr-FR" smtClean="0"/>
              <a:t>03/12/2025</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230FCDC-3B59-4914-AAD5-B12E38E71518}" type="slidenum">
              <a:rPr lang="fr-FR" smtClean="0"/>
              <a:t>‹N°›</a:t>
            </a:fld>
            <a:endParaRPr lang="fr-FR"/>
          </a:p>
        </p:txBody>
      </p:sp>
    </p:spTree>
    <p:extLst>
      <p:ext uri="{BB962C8B-B14F-4D97-AF65-F5344CB8AC3E}">
        <p14:creationId xmlns:p14="http://schemas.microsoft.com/office/powerpoint/2010/main" val="33583395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81E262F0-7F8A-4139-A389-2CDB7E6D2872}" type="slidenum">
              <a:rPr lang="fr-FR" smtClean="0"/>
              <a:t>5</a:t>
            </a:fld>
            <a:endParaRPr lang="fr-FR"/>
          </a:p>
        </p:txBody>
      </p:sp>
    </p:spTree>
    <p:extLst>
      <p:ext uri="{BB962C8B-B14F-4D97-AF65-F5344CB8AC3E}">
        <p14:creationId xmlns:p14="http://schemas.microsoft.com/office/powerpoint/2010/main" val="30210032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81E262F0-7F8A-4139-A389-2CDB7E6D2872}" type="slidenum">
              <a:rPr lang="fr-FR" smtClean="0"/>
              <a:t>6</a:t>
            </a:fld>
            <a:endParaRPr lang="fr-FR"/>
          </a:p>
        </p:txBody>
      </p:sp>
    </p:spTree>
    <p:extLst>
      <p:ext uri="{BB962C8B-B14F-4D97-AF65-F5344CB8AC3E}">
        <p14:creationId xmlns:p14="http://schemas.microsoft.com/office/powerpoint/2010/main" val="33604844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81E262F0-7F8A-4139-A389-2CDB7E6D2872}" type="slidenum">
              <a:rPr lang="fr-FR" smtClean="0"/>
              <a:t>7</a:t>
            </a:fld>
            <a:endParaRPr lang="fr-FR"/>
          </a:p>
        </p:txBody>
      </p:sp>
    </p:spTree>
    <p:extLst>
      <p:ext uri="{BB962C8B-B14F-4D97-AF65-F5344CB8AC3E}">
        <p14:creationId xmlns:p14="http://schemas.microsoft.com/office/powerpoint/2010/main" val="29682145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81E262F0-7F8A-4139-A389-2CDB7E6D2872}" type="slidenum">
              <a:rPr lang="fr-FR" smtClean="0"/>
              <a:t>8</a:t>
            </a:fld>
            <a:endParaRPr lang="fr-FR"/>
          </a:p>
        </p:txBody>
      </p:sp>
    </p:spTree>
    <p:extLst>
      <p:ext uri="{BB962C8B-B14F-4D97-AF65-F5344CB8AC3E}">
        <p14:creationId xmlns:p14="http://schemas.microsoft.com/office/powerpoint/2010/main" val="36422954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81E262F0-7F8A-4139-A389-2CDB7E6D2872}" type="slidenum">
              <a:rPr lang="fr-FR" smtClean="0"/>
              <a:t>9</a:t>
            </a:fld>
            <a:endParaRPr lang="fr-FR"/>
          </a:p>
        </p:txBody>
      </p:sp>
    </p:spTree>
    <p:extLst>
      <p:ext uri="{BB962C8B-B14F-4D97-AF65-F5344CB8AC3E}">
        <p14:creationId xmlns:p14="http://schemas.microsoft.com/office/powerpoint/2010/main" val="42204703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81E262F0-7F8A-4139-A389-2CDB7E6D2872}" type="slidenum">
              <a:rPr lang="fr-FR" smtClean="0"/>
              <a:t>10</a:t>
            </a:fld>
            <a:endParaRPr lang="fr-FR"/>
          </a:p>
        </p:txBody>
      </p:sp>
    </p:spTree>
    <p:extLst>
      <p:ext uri="{BB962C8B-B14F-4D97-AF65-F5344CB8AC3E}">
        <p14:creationId xmlns:p14="http://schemas.microsoft.com/office/powerpoint/2010/main" val="34996869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81E262F0-7F8A-4139-A389-2CDB7E6D2872}" type="slidenum">
              <a:rPr lang="fr-FR" smtClean="0"/>
              <a:t>21</a:t>
            </a:fld>
            <a:endParaRPr lang="fr-FR"/>
          </a:p>
        </p:txBody>
      </p:sp>
    </p:spTree>
    <p:extLst>
      <p:ext uri="{BB962C8B-B14F-4D97-AF65-F5344CB8AC3E}">
        <p14:creationId xmlns:p14="http://schemas.microsoft.com/office/powerpoint/2010/main" val="28540738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B2468E3-F137-4BE6-613C-A5491D4A7ACA}"/>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8C6F7A7B-F977-6197-1642-2F0300A85F5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FE8FC0AB-0FA1-BD61-D2AE-24C057AD13C1}"/>
              </a:ext>
            </a:extLst>
          </p:cNvPr>
          <p:cNvSpPr>
            <a:spLocks noGrp="1"/>
          </p:cNvSpPr>
          <p:nvPr>
            <p:ph type="dt" sz="half" idx="10"/>
          </p:nvPr>
        </p:nvSpPr>
        <p:spPr/>
        <p:txBody>
          <a:bodyPr/>
          <a:lstStyle/>
          <a:p>
            <a:fld id="{A1CBD0E4-1F56-450C-A6A3-8C7482F129ED}" type="datetimeFigureOut">
              <a:rPr lang="fr-FR" smtClean="0"/>
              <a:t>03/12/2025</a:t>
            </a:fld>
            <a:endParaRPr lang="fr-FR"/>
          </a:p>
        </p:txBody>
      </p:sp>
      <p:sp>
        <p:nvSpPr>
          <p:cNvPr id="5" name="Espace réservé du pied de page 4">
            <a:extLst>
              <a:ext uri="{FF2B5EF4-FFF2-40B4-BE49-F238E27FC236}">
                <a16:creationId xmlns:a16="http://schemas.microsoft.com/office/drawing/2014/main" id="{0295AB01-5F93-D512-8B60-4A1A9FD02B95}"/>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ED80A67D-BB65-4D7E-09FD-9F7A52C90C43}"/>
              </a:ext>
            </a:extLst>
          </p:cNvPr>
          <p:cNvSpPr>
            <a:spLocks noGrp="1"/>
          </p:cNvSpPr>
          <p:nvPr>
            <p:ph type="sldNum" sz="quarter" idx="12"/>
          </p:nvPr>
        </p:nvSpPr>
        <p:spPr/>
        <p:txBody>
          <a:bodyPr/>
          <a:lstStyle/>
          <a:p>
            <a:fld id="{618FBBFA-AB11-43D4-B800-1EA6EA47451C}" type="slidenum">
              <a:rPr lang="fr-FR" smtClean="0"/>
              <a:t>‹N°›</a:t>
            </a:fld>
            <a:endParaRPr lang="fr-FR"/>
          </a:p>
        </p:txBody>
      </p:sp>
    </p:spTree>
    <p:extLst>
      <p:ext uri="{BB962C8B-B14F-4D97-AF65-F5344CB8AC3E}">
        <p14:creationId xmlns:p14="http://schemas.microsoft.com/office/powerpoint/2010/main" val="14764229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FD81D2E-095C-53FB-FA97-49E6483FB202}"/>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A311E72D-E780-2A3F-894B-A803361ADAC0}"/>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0506B042-C3D5-6B9F-1806-A236DF7CC671}"/>
              </a:ext>
            </a:extLst>
          </p:cNvPr>
          <p:cNvSpPr>
            <a:spLocks noGrp="1"/>
          </p:cNvSpPr>
          <p:nvPr>
            <p:ph type="dt" sz="half" idx="10"/>
          </p:nvPr>
        </p:nvSpPr>
        <p:spPr/>
        <p:txBody>
          <a:bodyPr/>
          <a:lstStyle/>
          <a:p>
            <a:fld id="{A1CBD0E4-1F56-450C-A6A3-8C7482F129ED}" type="datetimeFigureOut">
              <a:rPr lang="fr-FR" smtClean="0"/>
              <a:t>03/12/2025</a:t>
            </a:fld>
            <a:endParaRPr lang="fr-FR"/>
          </a:p>
        </p:txBody>
      </p:sp>
      <p:sp>
        <p:nvSpPr>
          <p:cNvPr id="5" name="Espace réservé du pied de page 4">
            <a:extLst>
              <a:ext uri="{FF2B5EF4-FFF2-40B4-BE49-F238E27FC236}">
                <a16:creationId xmlns:a16="http://schemas.microsoft.com/office/drawing/2014/main" id="{AB439A00-81D3-7948-36BC-7EE935E5049E}"/>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8416AC82-0110-329D-F9A4-8FBF06E74A2B}"/>
              </a:ext>
            </a:extLst>
          </p:cNvPr>
          <p:cNvSpPr>
            <a:spLocks noGrp="1"/>
          </p:cNvSpPr>
          <p:nvPr>
            <p:ph type="sldNum" sz="quarter" idx="12"/>
          </p:nvPr>
        </p:nvSpPr>
        <p:spPr/>
        <p:txBody>
          <a:bodyPr/>
          <a:lstStyle/>
          <a:p>
            <a:fld id="{618FBBFA-AB11-43D4-B800-1EA6EA47451C}" type="slidenum">
              <a:rPr lang="fr-FR" smtClean="0"/>
              <a:t>‹N°›</a:t>
            </a:fld>
            <a:endParaRPr lang="fr-FR"/>
          </a:p>
        </p:txBody>
      </p:sp>
    </p:spTree>
    <p:extLst>
      <p:ext uri="{BB962C8B-B14F-4D97-AF65-F5344CB8AC3E}">
        <p14:creationId xmlns:p14="http://schemas.microsoft.com/office/powerpoint/2010/main" val="32290780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7FF3707E-22B2-B685-4CD3-5561407C899D}"/>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E35C8F94-DC71-3FC8-4599-EBB6C25DDC96}"/>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97B568EF-D4A2-2658-2649-7BDEFBB756E1}"/>
              </a:ext>
            </a:extLst>
          </p:cNvPr>
          <p:cNvSpPr>
            <a:spLocks noGrp="1"/>
          </p:cNvSpPr>
          <p:nvPr>
            <p:ph type="dt" sz="half" idx="10"/>
          </p:nvPr>
        </p:nvSpPr>
        <p:spPr/>
        <p:txBody>
          <a:bodyPr/>
          <a:lstStyle/>
          <a:p>
            <a:fld id="{A1CBD0E4-1F56-450C-A6A3-8C7482F129ED}" type="datetimeFigureOut">
              <a:rPr lang="fr-FR" smtClean="0"/>
              <a:t>03/12/2025</a:t>
            </a:fld>
            <a:endParaRPr lang="fr-FR"/>
          </a:p>
        </p:txBody>
      </p:sp>
      <p:sp>
        <p:nvSpPr>
          <p:cNvPr id="5" name="Espace réservé du pied de page 4">
            <a:extLst>
              <a:ext uri="{FF2B5EF4-FFF2-40B4-BE49-F238E27FC236}">
                <a16:creationId xmlns:a16="http://schemas.microsoft.com/office/drawing/2014/main" id="{29CBB1C6-08BD-5AE9-FAA7-0A167D26CBC2}"/>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42C091BE-2F51-AE98-D353-2BE066CBE665}"/>
              </a:ext>
            </a:extLst>
          </p:cNvPr>
          <p:cNvSpPr>
            <a:spLocks noGrp="1"/>
          </p:cNvSpPr>
          <p:nvPr>
            <p:ph type="sldNum" sz="quarter" idx="12"/>
          </p:nvPr>
        </p:nvSpPr>
        <p:spPr/>
        <p:txBody>
          <a:bodyPr/>
          <a:lstStyle/>
          <a:p>
            <a:fld id="{618FBBFA-AB11-43D4-B800-1EA6EA47451C}" type="slidenum">
              <a:rPr lang="fr-FR" smtClean="0"/>
              <a:t>‹N°›</a:t>
            </a:fld>
            <a:endParaRPr lang="fr-FR"/>
          </a:p>
        </p:txBody>
      </p:sp>
    </p:spTree>
    <p:extLst>
      <p:ext uri="{BB962C8B-B14F-4D97-AF65-F5344CB8AC3E}">
        <p14:creationId xmlns:p14="http://schemas.microsoft.com/office/powerpoint/2010/main" val="41314320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A9E2DD8-32BA-7C74-62BC-5D417C4CC214}"/>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BCE3E7B7-B0DB-FC9E-98CA-ABF211431E36}"/>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F8A42EBC-A52A-2966-9499-B182C5635353}"/>
              </a:ext>
            </a:extLst>
          </p:cNvPr>
          <p:cNvSpPr>
            <a:spLocks noGrp="1"/>
          </p:cNvSpPr>
          <p:nvPr>
            <p:ph type="dt" sz="half" idx="10"/>
          </p:nvPr>
        </p:nvSpPr>
        <p:spPr/>
        <p:txBody>
          <a:bodyPr/>
          <a:lstStyle/>
          <a:p>
            <a:fld id="{A1CBD0E4-1F56-450C-A6A3-8C7482F129ED}" type="datetimeFigureOut">
              <a:rPr lang="fr-FR" smtClean="0"/>
              <a:t>03/12/2025</a:t>
            </a:fld>
            <a:endParaRPr lang="fr-FR"/>
          </a:p>
        </p:txBody>
      </p:sp>
      <p:sp>
        <p:nvSpPr>
          <p:cNvPr id="5" name="Espace réservé du pied de page 4">
            <a:extLst>
              <a:ext uri="{FF2B5EF4-FFF2-40B4-BE49-F238E27FC236}">
                <a16:creationId xmlns:a16="http://schemas.microsoft.com/office/drawing/2014/main" id="{49FE1A77-D4D8-7CEC-347D-CA8F8ADEABFB}"/>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8066A7B7-EC15-6AC5-F42A-F6D5E2B4C786}"/>
              </a:ext>
            </a:extLst>
          </p:cNvPr>
          <p:cNvSpPr>
            <a:spLocks noGrp="1"/>
          </p:cNvSpPr>
          <p:nvPr>
            <p:ph type="sldNum" sz="quarter" idx="12"/>
          </p:nvPr>
        </p:nvSpPr>
        <p:spPr/>
        <p:txBody>
          <a:bodyPr/>
          <a:lstStyle/>
          <a:p>
            <a:fld id="{618FBBFA-AB11-43D4-B800-1EA6EA47451C}" type="slidenum">
              <a:rPr lang="fr-FR" smtClean="0"/>
              <a:t>‹N°›</a:t>
            </a:fld>
            <a:endParaRPr lang="fr-FR"/>
          </a:p>
        </p:txBody>
      </p:sp>
    </p:spTree>
    <p:extLst>
      <p:ext uri="{BB962C8B-B14F-4D97-AF65-F5344CB8AC3E}">
        <p14:creationId xmlns:p14="http://schemas.microsoft.com/office/powerpoint/2010/main" val="10655452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9018DB4-4473-4C98-0365-3546489E18DE}"/>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7630157C-B875-DE10-6A80-BAD6B7122E6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B1FEAC53-AC5C-9E80-B142-38FD16D7CB41}"/>
              </a:ext>
            </a:extLst>
          </p:cNvPr>
          <p:cNvSpPr>
            <a:spLocks noGrp="1"/>
          </p:cNvSpPr>
          <p:nvPr>
            <p:ph type="dt" sz="half" idx="10"/>
          </p:nvPr>
        </p:nvSpPr>
        <p:spPr/>
        <p:txBody>
          <a:bodyPr/>
          <a:lstStyle/>
          <a:p>
            <a:fld id="{A1CBD0E4-1F56-450C-A6A3-8C7482F129ED}" type="datetimeFigureOut">
              <a:rPr lang="fr-FR" smtClean="0"/>
              <a:t>03/12/2025</a:t>
            </a:fld>
            <a:endParaRPr lang="fr-FR"/>
          </a:p>
        </p:txBody>
      </p:sp>
      <p:sp>
        <p:nvSpPr>
          <p:cNvPr id="5" name="Espace réservé du pied de page 4">
            <a:extLst>
              <a:ext uri="{FF2B5EF4-FFF2-40B4-BE49-F238E27FC236}">
                <a16:creationId xmlns:a16="http://schemas.microsoft.com/office/drawing/2014/main" id="{75CDCD86-E55A-D194-3A48-8BF3FD3A3132}"/>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28938A97-6A3F-B3DD-ED7C-449041794431}"/>
              </a:ext>
            </a:extLst>
          </p:cNvPr>
          <p:cNvSpPr>
            <a:spLocks noGrp="1"/>
          </p:cNvSpPr>
          <p:nvPr>
            <p:ph type="sldNum" sz="quarter" idx="12"/>
          </p:nvPr>
        </p:nvSpPr>
        <p:spPr/>
        <p:txBody>
          <a:bodyPr/>
          <a:lstStyle/>
          <a:p>
            <a:fld id="{618FBBFA-AB11-43D4-B800-1EA6EA47451C}" type="slidenum">
              <a:rPr lang="fr-FR" smtClean="0"/>
              <a:t>‹N°›</a:t>
            </a:fld>
            <a:endParaRPr lang="fr-FR"/>
          </a:p>
        </p:txBody>
      </p:sp>
    </p:spTree>
    <p:extLst>
      <p:ext uri="{BB962C8B-B14F-4D97-AF65-F5344CB8AC3E}">
        <p14:creationId xmlns:p14="http://schemas.microsoft.com/office/powerpoint/2010/main" val="9843438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F822A89-3BE3-5B6B-C443-96F9952A7775}"/>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392E976C-84AB-73A2-E75D-1096608B658A}"/>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0ACCFB29-8720-2042-183F-A880A4DA9941}"/>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E5679CE7-73C0-7A91-EBDF-7C6018C7083C}"/>
              </a:ext>
            </a:extLst>
          </p:cNvPr>
          <p:cNvSpPr>
            <a:spLocks noGrp="1"/>
          </p:cNvSpPr>
          <p:nvPr>
            <p:ph type="dt" sz="half" idx="10"/>
          </p:nvPr>
        </p:nvSpPr>
        <p:spPr/>
        <p:txBody>
          <a:bodyPr/>
          <a:lstStyle/>
          <a:p>
            <a:fld id="{A1CBD0E4-1F56-450C-A6A3-8C7482F129ED}" type="datetimeFigureOut">
              <a:rPr lang="fr-FR" smtClean="0"/>
              <a:t>03/12/2025</a:t>
            </a:fld>
            <a:endParaRPr lang="fr-FR"/>
          </a:p>
        </p:txBody>
      </p:sp>
      <p:sp>
        <p:nvSpPr>
          <p:cNvPr id="6" name="Espace réservé du pied de page 5">
            <a:extLst>
              <a:ext uri="{FF2B5EF4-FFF2-40B4-BE49-F238E27FC236}">
                <a16:creationId xmlns:a16="http://schemas.microsoft.com/office/drawing/2014/main" id="{4AF1B6B5-5721-35B1-0AAA-F0A39E357EB1}"/>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1D7C4810-9BAB-CFEF-CEBE-4DF01C462C03}"/>
              </a:ext>
            </a:extLst>
          </p:cNvPr>
          <p:cNvSpPr>
            <a:spLocks noGrp="1"/>
          </p:cNvSpPr>
          <p:nvPr>
            <p:ph type="sldNum" sz="quarter" idx="12"/>
          </p:nvPr>
        </p:nvSpPr>
        <p:spPr/>
        <p:txBody>
          <a:bodyPr/>
          <a:lstStyle/>
          <a:p>
            <a:fld id="{618FBBFA-AB11-43D4-B800-1EA6EA47451C}" type="slidenum">
              <a:rPr lang="fr-FR" smtClean="0"/>
              <a:t>‹N°›</a:t>
            </a:fld>
            <a:endParaRPr lang="fr-FR"/>
          </a:p>
        </p:txBody>
      </p:sp>
    </p:spTree>
    <p:extLst>
      <p:ext uri="{BB962C8B-B14F-4D97-AF65-F5344CB8AC3E}">
        <p14:creationId xmlns:p14="http://schemas.microsoft.com/office/powerpoint/2010/main" val="10563722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6686D47-07F3-5934-1B90-70ACB1D107CC}"/>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41143A10-F44B-9395-44C9-6FEF3E67A14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6854586C-9C38-847A-0970-9A3355A36BDB}"/>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DA1FF9B3-2E9F-9D61-83D9-E0158F5EDA0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28BBC941-5950-A60C-44B1-798BA1837429}"/>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97E8E41C-5357-0FBC-A3E5-21BE9455BCE9}"/>
              </a:ext>
            </a:extLst>
          </p:cNvPr>
          <p:cNvSpPr>
            <a:spLocks noGrp="1"/>
          </p:cNvSpPr>
          <p:nvPr>
            <p:ph type="dt" sz="half" idx="10"/>
          </p:nvPr>
        </p:nvSpPr>
        <p:spPr/>
        <p:txBody>
          <a:bodyPr/>
          <a:lstStyle/>
          <a:p>
            <a:fld id="{A1CBD0E4-1F56-450C-A6A3-8C7482F129ED}" type="datetimeFigureOut">
              <a:rPr lang="fr-FR" smtClean="0"/>
              <a:t>03/12/2025</a:t>
            </a:fld>
            <a:endParaRPr lang="fr-FR"/>
          </a:p>
        </p:txBody>
      </p:sp>
      <p:sp>
        <p:nvSpPr>
          <p:cNvPr id="8" name="Espace réservé du pied de page 7">
            <a:extLst>
              <a:ext uri="{FF2B5EF4-FFF2-40B4-BE49-F238E27FC236}">
                <a16:creationId xmlns:a16="http://schemas.microsoft.com/office/drawing/2014/main" id="{568C1041-534D-2C4F-EB77-8B1164D21FA8}"/>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170A9916-73B5-F9C0-8E0B-43F7655496AC}"/>
              </a:ext>
            </a:extLst>
          </p:cNvPr>
          <p:cNvSpPr>
            <a:spLocks noGrp="1"/>
          </p:cNvSpPr>
          <p:nvPr>
            <p:ph type="sldNum" sz="quarter" idx="12"/>
          </p:nvPr>
        </p:nvSpPr>
        <p:spPr/>
        <p:txBody>
          <a:bodyPr/>
          <a:lstStyle/>
          <a:p>
            <a:fld id="{618FBBFA-AB11-43D4-B800-1EA6EA47451C}" type="slidenum">
              <a:rPr lang="fr-FR" smtClean="0"/>
              <a:t>‹N°›</a:t>
            </a:fld>
            <a:endParaRPr lang="fr-FR"/>
          </a:p>
        </p:txBody>
      </p:sp>
    </p:spTree>
    <p:extLst>
      <p:ext uri="{BB962C8B-B14F-4D97-AF65-F5344CB8AC3E}">
        <p14:creationId xmlns:p14="http://schemas.microsoft.com/office/powerpoint/2010/main" val="76187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553CD3F-C098-CC5C-87C5-810383E195CE}"/>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51367548-ECDC-7199-7FBB-DA0B02076C60}"/>
              </a:ext>
            </a:extLst>
          </p:cNvPr>
          <p:cNvSpPr>
            <a:spLocks noGrp="1"/>
          </p:cNvSpPr>
          <p:nvPr>
            <p:ph type="dt" sz="half" idx="10"/>
          </p:nvPr>
        </p:nvSpPr>
        <p:spPr/>
        <p:txBody>
          <a:bodyPr/>
          <a:lstStyle/>
          <a:p>
            <a:fld id="{A1CBD0E4-1F56-450C-A6A3-8C7482F129ED}" type="datetimeFigureOut">
              <a:rPr lang="fr-FR" smtClean="0"/>
              <a:t>03/12/2025</a:t>
            </a:fld>
            <a:endParaRPr lang="fr-FR"/>
          </a:p>
        </p:txBody>
      </p:sp>
      <p:sp>
        <p:nvSpPr>
          <p:cNvPr id="4" name="Espace réservé du pied de page 3">
            <a:extLst>
              <a:ext uri="{FF2B5EF4-FFF2-40B4-BE49-F238E27FC236}">
                <a16:creationId xmlns:a16="http://schemas.microsoft.com/office/drawing/2014/main" id="{D04ACFAF-74AD-5E98-3B72-2C0510FF71AF}"/>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05BC2974-5EF6-5114-2A92-415E430669CF}"/>
              </a:ext>
            </a:extLst>
          </p:cNvPr>
          <p:cNvSpPr>
            <a:spLocks noGrp="1"/>
          </p:cNvSpPr>
          <p:nvPr>
            <p:ph type="sldNum" sz="quarter" idx="12"/>
          </p:nvPr>
        </p:nvSpPr>
        <p:spPr/>
        <p:txBody>
          <a:bodyPr/>
          <a:lstStyle/>
          <a:p>
            <a:fld id="{618FBBFA-AB11-43D4-B800-1EA6EA47451C}" type="slidenum">
              <a:rPr lang="fr-FR" smtClean="0"/>
              <a:t>‹N°›</a:t>
            </a:fld>
            <a:endParaRPr lang="fr-FR"/>
          </a:p>
        </p:txBody>
      </p:sp>
    </p:spTree>
    <p:extLst>
      <p:ext uri="{BB962C8B-B14F-4D97-AF65-F5344CB8AC3E}">
        <p14:creationId xmlns:p14="http://schemas.microsoft.com/office/powerpoint/2010/main" val="35690712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951C7811-E4A2-134C-5E29-09B0E19923AA}"/>
              </a:ext>
            </a:extLst>
          </p:cNvPr>
          <p:cNvSpPr>
            <a:spLocks noGrp="1"/>
          </p:cNvSpPr>
          <p:nvPr>
            <p:ph type="dt" sz="half" idx="10"/>
          </p:nvPr>
        </p:nvSpPr>
        <p:spPr/>
        <p:txBody>
          <a:bodyPr/>
          <a:lstStyle/>
          <a:p>
            <a:fld id="{A1CBD0E4-1F56-450C-A6A3-8C7482F129ED}" type="datetimeFigureOut">
              <a:rPr lang="fr-FR" smtClean="0"/>
              <a:t>03/12/2025</a:t>
            </a:fld>
            <a:endParaRPr lang="fr-FR"/>
          </a:p>
        </p:txBody>
      </p:sp>
      <p:sp>
        <p:nvSpPr>
          <p:cNvPr id="3" name="Espace réservé du pied de page 2">
            <a:extLst>
              <a:ext uri="{FF2B5EF4-FFF2-40B4-BE49-F238E27FC236}">
                <a16:creationId xmlns:a16="http://schemas.microsoft.com/office/drawing/2014/main" id="{5ED5C7A7-F96E-D0C2-36D1-F0C1A39FA7C4}"/>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8C5E872B-771D-3B65-4F78-99C4D0DA91E8}"/>
              </a:ext>
            </a:extLst>
          </p:cNvPr>
          <p:cNvSpPr>
            <a:spLocks noGrp="1"/>
          </p:cNvSpPr>
          <p:nvPr>
            <p:ph type="sldNum" sz="quarter" idx="12"/>
          </p:nvPr>
        </p:nvSpPr>
        <p:spPr/>
        <p:txBody>
          <a:bodyPr/>
          <a:lstStyle/>
          <a:p>
            <a:fld id="{618FBBFA-AB11-43D4-B800-1EA6EA47451C}" type="slidenum">
              <a:rPr lang="fr-FR" smtClean="0"/>
              <a:t>‹N°›</a:t>
            </a:fld>
            <a:endParaRPr lang="fr-FR"/>
          </a:p>
        </p:txBody>
      </p:sp>
    </p:spTree>
    <p:extLst>
      <p:ext uri="{BB962C8B-B14F-4D97-AF65-F5344CB8AC3E}">
        <p14:creationId xmlns:p14="http://schemas.microsoft.com/office/powerpoint/2010/main" val="27452331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A775A87-FF94-4C23-0440-4D529D2A99E1}"/>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9790B7AC-E4E2-1553-8ACF-3043B280F2D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458AD4A2-8902-CFCA-3E38-C9742C62E97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F6E84662-8484-0B1A-F937-CD7BCCB53F65}"/>
              </a:ext>
            </a:extLst>
          </p:cNvPr>
          <p:cNvSpPr>
            <a:spLocks noGrp="1"/>
          </p:cNvSpPr>
          <p:nvPr>
            <p:ph type="dt" sz="half" idx="10"/>
          </p:nvPr>
        </p:nvSpPr>
        <p:spPr/>
        <p:txBody>
          <a:bodyPr/>
          <a:lstStyle/>
          <a:p>
            <a:fld id="{A1CBD0E4-1F56-450C-A6A3-8C7482F129ED}" type="datetimeFigureOut">
              <a:rPr lang="fr-FR" smtClean="0"/>
              <a:t>03/12/2025</a:t>
            </a:fld>
            <a:endParaRPr lang="fr-FR"/>
          </a:p>
        </p:txBody>
      </p:sp>
      <p:sp>
        <p:nvSpPr>
          <p:cNvPr id="6" name="Espace réservé du pied de page 5">
            <a:extLst>
              <a:ext uri="{FF2B5EF4-FFF2-40B4-BE49-F238E27FC236}">
                <a16:creationId xmlns:a16="http://schemas.microsoft.com/office/drawing/2014/main" id="{DA90001E-2183-CA50-7B0F-453C595979AC}"/>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8919EFB1-3DE4-CF7F-2E39-4234BBB4DFF7}"/>
              </a:ext>
            </a:extLst>
          </p:cNvPr>
          <p:cNvSpPr>
            <a:spLocks noGrp="1"/>
          </p:cNvSpPr>
          <p:nvPr>
            <p:ph type="sldNum" sz="quarter" idx="12"/>
          </p:nvPr>
        </p:nvSpPr>
        <p:spPr/>
        <p:txBody>
          <a:bodyPr/>
          <a:lstStyle/>
          <a:p>
            <a:fld id="{618FBBFA-AB11-43D4-B800-1EA6EA47451C}" type="slidenum">
              <a:rPr lang="fr-FR" smtClean="0"/>
              <a:t>‹N°›</a:t>
            </a:fld>
            <a:endParaRPr lang="fr-FR"/>
          </a:p>
        </p:txBody>
      </p:sp>
    </p:spTree>
    <p:extLst>
      <p:ext uri="{BB962C8B-B14F-4D97-AF65-F5344CB8AC3E}">
        <p14:creationId xmlns:p14="http://schemas.microsoft.com/office/powerpoint/2010/main" val="10822291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C9D0826-E1EE-B45A-528D-9487C4381692}"/>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D3F45B51-0388-5B75-776D-FED6294ACFF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E64CC792-6B40-CEB5-941D-92FC1053775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6E995D79-8C2E-2E3F-EE45-0B43604C2A0C}"/>
              </a:ext>
            </a:extLst>
          </p:cNvPr>
          <p:cNvSpPr>
            <a:spLocks noGrp="1"/>
          </p:cNvSpPr>
          <p:nvPr>
            <p:ph type="dt" sz="half" idx="10"/>
          </p:nvPr>
        </p:nvSpPr>
        <p:spPr/>
        <p:txBody>
          <a:bodyPr/>
          <a:lstStyle/>
          <a:p>
            <a:fld id="{A1CBD0E4-1F56-450C-A6A3-8C7482F129ED}" type="datetimeFigureOut">
              <a:rPr lang="fr-FR" smtClean="0"/>
              <a:t>03/12/2025</a:t>
            </a:fld>
            <a:endParaRPr lang="fr-FR"/>
          </a:p>
        </p:txBody>
      </p:sp>
      <p:sp>
        <p:nvSpPr>
          <p:cNvPr id="6" name="Espace réservé du pied de page 5">
            <a:extLst>
              <a:ext uri="{FF2B5EF4-FFF2-40B4-BE49-F238E27FC236}">
                <a16:creationId xmlns:a16="http://schemas.microsoft.com/office/drawing/2014/main" id="{256D6980-C54E-4BEB-3BE5-2EC5640711F1}"/>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EBDAF064-AE5E-FDE0-B822-62CE1C5E9857}"/>
              </a:ext>
            </a:extLst>
          </p:cNvPr>
          <p:cNvSpPr>
            <a:spLocks noGrp="1"/>
          </p:cNvSpPr>
          <p:nvPr>
            <p:ph type="sldNum" sz="quarter" idx="12"/>
          </p:nvPr>
        </p:nvSpPr>
        <p:spPr/>
        <p:txBody>
          <a:bodyPr/>
          <a:lstStyle/>
          <a:p>
            <a:fld id="{618FBBFA-AB11-43D4-B800-1EA6EA47451C}" type="slidenum">
              <a:rPr lang="fr-FR" smtClean="0"/>
              <a:t>‹N°›</a:t>
            </a:fld>
            <a:endParaRPr lang="fr-FR"/>
          </a:p>
        </p:txBody>
      </p:sp>
    </p:spTree>
    <p:extLst>
      <p:ext uri="{BB962C8B-B14F-4D97-AF65-F5344CB8AC3E}">
        <p14:creationId xmlns:p14="http://schemas.microsoft.com/office/powerpoint/2010/main" val="12779456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AA35C1D6-B03F-CBCB-ED42-B2189BFFD5B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B9DBD810-965E-6034-955E-22D0069929E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FC648DFE-217A-45C2-268B-67D2D5EAD78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1CBD0E4-1F56-450C-A6A3-8C7482F129ED}" type="datetimeFigureOut">
              <a:rPr lang="fr-FR" smtClean="0"/>
              <a:t>03/12/2025</a:t>
            </a:fld>
            <a:endParaRPr lang="fr-FR"/>
          </a:p>
        </p:txBody>
      </p:sp>
      <p:sp>
        <p:nvSpPr>
          <p:cNvPr id="5" name="Espace réservé du pied de page 4">
            <a:extLst>
              <a:ext uri="{FF2B5EF4-FFF2-40B4-BE49-F238E27FC236}">
                <a16:creationId xmlns:a16="http://schemas.microsoft.com/office/drawing/2014/main" id="{F56F5A1F-B37C-8BC6-DCC8-F711313D5E3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18826D70-8E06-0049-4B46-401C86E5FEC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18FBBFA-AB11-43D4-B800-1EA6EA47451C}" type="slidenum">
              <a:rPr lang="fr-FR" smtClean="0"/>
              <a:t>‹N°›</a:t>
            </a:fld>
            <a:endParaRPr lang="fr-FR"/>
          </a:p>
        </p:txBody>
      </p:sp>
    </p:spTree>
    <p:extLst>
      <p:ext uri="{BB962C8B-B14F-4D97-AF65-F5344CB8AC3E}">
        <p14:creationId xmlns:p14="http://schemas.microsoft.com/office/powerpoint/2010/main" val="71612607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microsoft.com/office/2007/relationships/hdphoto" Target="../media/hdphoto3.wdp"/></Relationships>
</file>

<file path=ppt/slides/_rels/slide11.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microsoft.com/office/2007/relationships/hdphoto" Target="../media/hdphoto6.wdp"/></Relationships>
</file>

<file path=ppt/slides/_rels/slide22.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microsoft.com/office/2007/relationships/hdphoto" Target="../media/hdphoto2.wdp"/></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microsoft.com/office/2007/relationships/hdphoto" Target="../media/hdphoto2.wdp"/></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microsoft.com/office/2007/relationships/hdphoto" Target="../media/hdphoto3.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3697E70-AAA8-469F-953B-50D201B984EA}"/>
              </a:ext>
            </a:extLst>
          </p:cNvPr>
          <p:cNvSpPr/>
          <p:nvPr/>
        </p:nvSpPr>
        <p:spPr>
          <a:xfrm>
            <a:off x="190844" y="136165"/>
            <a:ext cx="6806304" cy="6355586"/>
          </a:xfrm>
          <a:prstGeom prst="rect">
            <a:avLst/>
          </a:prstGeom>
          <a:solidFill>
            <a:schemeClr val="tx2">
              <a:lumMod val="20000"/>
              <a:lumOff val="80000"/>
            </a:schemeClr>
          </a:solidFill>
          <a:ln w="38100">
            <a:solidFill>
              <a:schemeClr val="tx1"/>
            </a:solidFill>
          </a:ln>
        </p:spPr>
        <p:txBody>
          <a:bodyPr wrap="square">
            <a:spAutoFit/>
          </a:bodyPr>
          <a:lstStyle/>
          <a:p>
            <a:r>
              <a:rPr lang="fr-FR" dirty="0"/>
              <a:t>Robert Lopez, Naissance de l’Europe, p. 84</a:t>
            </a:r>
            <a:endParaRPr lang="fr-FR" sz="800" dirty="0"/>
          </a:p>
          <a:p>
            <a:r>
              <a:rPr lang="fr-FR" sz="1700" b="1" i="1" dirty="0"/>
              <a:t>Les Arabes et l’Europe</a:t>
            </a:r>
          </a:p>
          <a:p>
            <a:r>
              <a:rPr lang="fr-FR" sz="1700" i="1" dirty="0"/>
              <a:t>*Si les Germains </a:t>
            </a:r>
            <a:r>
              <a:rPr lang="fr-FR" sz="1700" dirty="0"/>
              <a:t>(375-500)</a:t>
            </a:r>
            <a:r>
              <a:rPr lang="fr-FR" sz="1700" i="1" dirty="0"/>
              <a:t> rendirent possible la naissance de l’Europe,</a:t>
            </a:r>
          </a:p>
          <a:p>
            <a:r>
              <a:rPr lang="fr-FR" sz="1700" i="1" dirty="0"/>
              <a:t>les Arabes </a:t>
            </a:r>
            <a:r>
              <a:rPr lang="fr-FR" sz="1700" dirty="0"/>
              <a:t>(632-759) </a:t>
            </a:r>
            <a:r>
              <a:rPr lang="fr-FR" sz="1700" i="1" dirty="0"/>
              <a:t>la rendirent inévitables.</a:t>
            </a:r>
          </a:p>
          <a:p>
            <a:r>
              <a:rPr lang="fr-FR" sz="1700" i="1" dirty="0"/>
              <a:t>*Sans Mahomet, une Byzance délivrée du danger perse aurait pu reprendre les plans de reconquête de Justinien</a:t>
            </a:r>
            <a:r>
              <a:rPr lang="fr-FR" sz="1700" dirty="0"/>
              <a:t> (527-565)</a:t>
            </a:r>
            <a:r>
              <a:rPr lang="fr-FR" sz="1700" i="1" dirty="0"/>
              <a:t>. Même à défaut d’une réunification politique, une communauté spirituelle et économique agrandie vers le nord, mais toujours axée sur la Méditerranée, aurait pu refleurir sur le vieux tronc de la </a:t>
            </a:r>
            <a:r>
              <a:rPr lang="fr-FR" sz="1700" dirty="0" err="1"/>
              <a:t>Respublica</a:t>
            </a:r>
            <a:r>
              <a:rPr lang="fr-FR" sz="1700" dirty="0"/>
              <a:t> Romana</a:t>
            </a:r>
            <a:r>
              <a:rPr lang="fr-FR" sz="1700" i="1" dirty="0"/>
              <a:t>.</a:t>
            </a:r>
          </a:p>
          <a:p>
            <a:r>
              <a:rPr lang="fr-FR" sz="1700" i="1" dirty="0"/>
              <a:t>*Cette possibilité disparut dès que Byzance fut contrainte à se retrancher militairement et commercialement dans les restes de son empire et que les rivages africains et asiatiques de la Méditerranée furent rattachés par la religion, la langue, le droit, les institutions et la manière de vivre à un ensemble culturel différent : la communauté de l’Islam.</a:t>
            </a:r>
          </a:p>
          <a:p>
            <a:endParaRPr lang="fr-FR" sz="800" dirty="0"/>
          </a:p>
          <a:p>
            <a:r>
              <a:rPr lang="fr-FR" dirty="0"/>
              <a:t>*Politiquement…</a:t>
            </a:r>
          </a:p>
          <a:p>
            <a:r>
              <a:rPr lang="fr-FR" dirty="0"/>
              <a:t>Pas d’Islam, un néo-empire romain et byzantin méditerranéen</a:t>
            </a:r>
          </a:p>
          <a:p>
            <a:r>
              <a:rPr lang="fr-FR" dirty="0"/>
              <a:t>A l’ouest, des monarchies mais </a:t>
            </a:r>
            <a:r>
              <a:rPr lang="fr-FR" u="sng" dirty="0"/>
              <a:t>pas de Saint-Empire, pas d’Europe</a:t>
            </a:r>
          </a:p>
          <a:p>
            <a:endParaRPr lang="fr-FR" sz="800" dirty="0"/>
          </a:p>
          <a:p>
            <a:r>
              <a:rPr lang="fr-FR" dirty="0"/>
              <a:t>*Religieusement, pas d’Islam, pour le christianisme</a:t>
            </a:r>
          </a:p>
          <a:p>
            <a:r>
              <a:rPr lang="fr-FR" dirty="0"/>
              <a:t>Maintien du système des cinq patriarches</a:t>
            </a:r>
          </a:p>
          <a:p>
            <a:r>
              <a:rPr lang="fr-FR" dirty="0"/>
              <a:t>Alexandrie, Jérusalem, Antioche, Constantinople, Rome</a:t>
            </a:r>
          </a:p>
          <a:p>
            <a:r>
              <a:rPr lang="fr-FR" dirty="0"/>
              <a:t>A l’ouest, à Rome, </a:t>
            </a:r>
            <a:r>
              <a:rPr lang="fr-FR" u="sng" dirty="0"/>
              <a:t>pas de Papauté à terme dominante</a:t>
            </a:r>
          </a:p>
          <a:p>
            <a:endParaRPr lang="fr-FR" sz="800" dirty="0"/>
          </a:p>
          <a:p>
            <a:r>
              <a:rPr lang="fr-FR" dirty="0"/>
              <a:t>*Mais retournons en Espagne…</a:t>
            </a:r>
          </a:p>
        </p:txBody>
      </p:sp>
      <p:sp>
        <p:nvSpPr>
          <p:cNvPr id="2" name="Espace réservé du numéro de diapositive 1">
            <a:extLst>
              <a:ext uri="{FF2B5EF4-FFF2-40B4-BE49-F238E27FC236}">
                <a16:creationId xmlns:a16="http://schemas.microsoft.com/office/drawing/2014/main" id="{6EE8CDB4-BF64-4DEF-AB2A-CF37EA0A73E4}"/>
              </a:ext>
            </a:extLst>
          </p:cNvPr>
          <p:cNvSpPr>
            <a:spLocks noGrp="1"/>
          </p:cNvSpPr>
          <p:nvPr>
            <p:ph type="sldNum" sz="quarter" idx="12"/>
          </p:nvPr>
        </p:nvSpPr>
        <p:spPr/>
        <p:txBody>
          <a:bodyPr/>
          <a:lstStyle/>
          <a:p>
            <a:fld id="{BA0C08FF-24FF-499B-80B5-AC5D693AFF68}" type="slidenum">
              <a:rPr lang="fr-FR" smtClean="0"/>
              <a:t>1</a:t>
            </a:fld>
            <a:endParaRPr lang="fr-FR"/>
          </a:p>
        </p:txBody>
      </p:sp>
      <p:pic>
        <p:nvPicPr>
          <p:cNvPr id="3" name="Picture 2" descr="C:\Users\Christophe\Desktop\Christophe\portraits\UPPS\Conférences\Conférences 2014-2015\Cartes Histoire du monde\2014-07 (juil.)\scan0002.jpg">
            <a:extLst>
              <a:ext uri="{FF2B5EF4-FFF2-40B4-BE49-F238E27FC236}">
                <a16:creationId xmlns:a16="http://schemas.microsoft.com/office/drawing/2014/main" id="{CA28A235-BA39-34C1-B74E-D9433D5EDCE0}"/>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sharpenSoften amount="50000"/>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7275443" y="3188005"/>
            <a:ext cx="4725713" cy="3533469"/>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pic>
        <p:nvPicPr>
          <p:cNvPr id="10" name="Picture 2" descr="C:\Users\Christophe\Desktop\Christophe\portraits\UPPS\Conférences\Conférences 2014-2015\Cartes Histoire du monde\scan0003.jpg">
            <a:extLst>
              <a:ext uri="{FF2B5EF4-FFF2-40B4-BE49-F238E27FC236}">
                <a16:creationId xmlns:a16="http://schemas.microsoft.com/office/drawing/2014/main" id="{DD48774C-5D5E-A471-E8DE-28483A39BFD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796881" y="153556"/>
            <a:ext cx="3882155" cy="2900552"/>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30F90A7C-8FE8-03DC-A07F-64B3094BC954}"/>
              </a:ext>
            </a:extLst>
          </p:cNvPr>
          <p:cNvSpPr/>
          <p:nvPr/>
        </p:nvSpPr>
        <p:spPr>
          <a:xfrm>
            <a:off x="7787220" y="153556"/>
            <a:ext cx="521438" cy="338554"/>
          </a:xfrm>
          <a:prstGeom prst="rect">
            <a:avLst/>
          </a:prstGeom>
          <a:solidFill>
            <a:srgbClr val="FFC000"/>
          </a:solidFill>
          <a:ln w="38100">
            <a:solidFill>
              <a:schemeClr val="tx1"/>
            </a:solidFill>
          </a:ln>
        </p:spPr>
        <p:txBody>
          <a:bodyPr wrap="square">
            <a:spAutoFit/>
          </a:bodyPr>
          <a:lstStyle/>
          <a:p>
            <a:r>
              <a:rPr lang="fr-FR" sz="1600" b="1" dirty="0"/>
              <a:t>600</a:t>
            </a:r>
            <a:endParaRPr lang="fr-FR" sz="1600" dirty="0"/>
          </a:p>
        </p:txBody>
      </p:sp>
      <p:sp>
        <p:nvSpPr>
          <p:cNvPr id="12" name="Rectangle 11">
            <a:extLst>
              <a:ext uri="{FF2B5EF4-FFF2-40B4-BE49-F238E27FC236}">
                <a16:creationId xmlns:a16="http://schemas.microsoft.com/office/drawing/2014/main" id="{72779B0A-8D46-3D4C-F07C-C17277E95649}"/>
              </a:ext>
            </a:extLst>
          </p:cNvPr>
          <p:cNvSpPr/>
          <p:nvPr/>
        </p:nvSpPr>
        <p:spPr>
          <a:xfrm>
            <a:off x="7275443" y="3188004"/>
            <a:ext cx="521438" cy="338554"/>
          </a:xfrm>
          <a:prstGeom prst="rect">
            <a:avLst/>
          </a:prstGeom>
          <a:solidFill>
            <a:srgbClr val="FFC000"/>
          </a:solidFill>
          <a:ln w="38100">
            <a:solidFill>
              <a:schemeClr val="tx1"/>
            </a:solidFill>
          </a:ln>
        </p:spPr>
        <p:txBody>
          <a:bodyPr wrap="square">
            <a:spAutoFit/>
          </a:bodyPr>
          <a:lstStyle/>
          <a:p>
            <a:r>
              <a:rPr lang="fr-FR" sz="1600" b="1" dirty="0"/>
              <a:t>765</a:t>
            </a:r>
            <a:endParaRPr lang="fr-FR" sz="1600" dirty="0"/>
          </a:p>
        </p:txBody>
      </p:sp>
    </p:spTree>
    <p:extLst>
      <p:ext uri="{BB962C8B-B14F-4D97-AF65-F5344CB8AC3E}">
        <p14:creationId xmlns:p14="http://schemas.microsoft.com/office/powerpoint/2010/main" val="34893306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3697E70-AAA8-469F-953B-50D201B984EA}"/>
              </a:ext>
            </a:extLst>
          </p:cNvPr>
          <p:cNvSpPr/>
          <p:nvPr/>
        </p:nvSpPr>
        <p:spPr>
          <a:xfrm>
            <a:off x="164002" y="120925"/>
            <a:ext cx="4832068" cy="4524315"/>
          </a:xfrm>
          <a:prstGeom prst="rect">
            <a:avLst/>
          </a:prstGeom>
          <a:solidFill>
            <a:schemeClr val="tx2">
              <a:lumMod val="20000"/>
              <a:lumOff val="80000"/>
            </a:schemeClr>
          </a:solidFill>
          <a:ln w="38100">
            <a:solidFill>
              <a:schemeClr val="tx1"/>
            </a:solidFill>
          </a:ln>
        </p:spPr>
        <p:txBody>
          <a:bodyPr wrap="square">
            <a:spAutoFit/>
          </a:bodyPr>
          <a:lstStyle/>
          <a:p>
            <a:r>
              <a:rPr lang="fr-FR" b="1" dirty="0"/>
              <a:t>741-801 : … De Pampelune à Barcelone, Charlemagne conquiert la marche d’Espagne</a:t>
            </a:r>
            <a:endParaRPr lang="fr-FR" dirty="0"/>
          </a:p>
          <a:p>
            <a:endParaRPr lang="fr-FR" dirty="0"/>
          </a:p>
          <a:p>
            <a:r>
              <a:rPr lang="fr-FR" dirty="0"/>
              <a:t>b) 785-810 : A l’est des Pyrénées…</a:t>
            </a:r>
          </a:p>
          <a:p>
            <a:r>
              <a:rPr lang="fr-FR" dirty="0"/>
              <a:t>Charlemagne reprend Gérone et Barcelone</a:t>
            </a:r>
          </a:p>
          <a:p>
            <a:r>
              <a:rPr lang="fr-FR" dirty="0"/>
              <a:t>Il s’avance jusqu’à l’Ebre, puis il se retire</a:t>
            </a:r>
          </a:p>
          <a:p>
            <a:endParaRPr lang="fr-FR" dirty="0"/>
          </a:p>
          <a:p>
            <a:r>
              <a:rPr lang="fr-FR" dirty="0"/>
              <a:t>*801 : Il fonde la marche d’Espagne</a:t>
            </a:r>
          </a:p>
          <a:p>
            <a:r>
              <a:rPr lang="fr-FR" dirty="0"/>
              <a:t>Divisée en de nombreux comtés</a:t>
            </a:r>
          </a:p>
          <a:p>
            <a:endParaRPr lang="fr-FR" dirty="0"/>
          </a:p>
          <a:p>
            <a:r>
              <a:rPr lang="fr-FR" dirty="0"/>
              <a:t>NB : 824 : Le comté franc de Pampelune acquiert une certaine autonomie et devient un royaume Devenu royaume de Navarre en 1162</a:t>
            </a:r>
          </a:p>
          <a:p>
            <a:endParaRPr lang="fr-FR" dirty="0"/>
          </a:p>
          <a:p>
            <a:r>
              <a:rPr lang="fr-FR" dirty="0"/>
              <a:t>*814 : La frontière avec l’Emirat de Cordoue</a:t>
            </a:r>
          </a:p>
          <a:p>
            <a:r>
              <a:rPr lang="fr-FR" dirty="0"/>
              <a:t>Se stabilise…</a:t>
            </a:r>
          </a:p>
        </p:txBody>
      </p:sp>
      <p:sp>
        <p:nvSpPr>
          <p:cNvPr id="2" name="Espace réservé du numéro de diapositive 1">
            <a:extLst>
              <a:ext uri="{FF2B5EF4-FFF2-40B4-BE49-F238E27FC236}">
                <a16:creationId xmlns:a16="http://schemas.microsoft.com/office/drawing/2014/main" id="{6EE8CDB4-BF64-4DEF-AB2A-CF37EA0A73E4}"/>
              </a:ext>
            </a:extLst>
          </p:cNvPr>
          <p:cNvSpPr>
            <a:spLocks noGrp="1"/>
          </p:cNvSpPr>
          <p:nvPr>
            <p:ph type="sldNum" sz="quarter" idx="12"/>
          </p:nvPr>
        </p:nvSpPr>
        <p:spPr/>
        <p:txBody>
          <a:bodyPr/>
          <a:lstStyle/>
          <a:p>
            <a:fld id="{BA0C08FF-24FF-499B-80B5-AC5D693AFF68}" type="slidenum">
              <a:rPr lang="fr-FR" smtClean="0"/>
              <a:t>10</a:t>
            </a:fld>
            <a:endParaRPr lang="fr-FR"/>
          </a:p>
        </p:txBody>
      </p:sp>
      <p:pic>
        <p:nvPicPr>
          <p:cNvPr id="10" name="Image 9" descr="Une image contenant texte, carte, atlas, diagramme&#10;&#10;Description générée automatiquement">
            <a:extLst>
              <a:ext uri="{FF2B5EF4-FFF2-40B4-BE49-F238E27FC236}">
                <a16:creationId xmlns:a16="http://schemas.microsoft.com/office/drawing/2014/main" id="{05E90D2F-7293-C350-D358-D0E1F00D3D41}"/>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l="52672" t="-345" r="5845" b="57068"/>
          <a:stretch/>
        </p:blipFill>
        <p:spPr>
          <a:xfrm>
            <a:off x="5183344" y="136524"/>
            <a:ext cx="6844655" cy="5355311"/>
          </a:xfrm>
          <a:prstGeom prst="rect">
            <a:avLst/>
          </a:prstGeom>
          <a:ln w="38100">
            <a:solidFill>
              <a:schemeClr val="tx1"/>
            </a:solidFill>
          </a:ln>
        </p:spPr>
      </p:pic>
      <p:sp>
        <p:nvSpPr>
          <p:cNvPr id="12" name="Ellipse 11">
            <a:extLst>
              <a:ext uri="{FF2B5EF4-FFF2-40B4-BE49-F238E27FC236}">
                <a16:creationId xmlns:a16="http://schemas.microsoft.com/office/drawing/2014/main" id="{BCF4CFF9-C459-12D5-429A-A962D6DBBC62}"/>
              </a:ext>
            </a:extLst>
          </p:cNvPr>
          <p:cNvSpPr/>
          <p:nvPr/>
        </p:nvSpPr>
        <p:spPr>
          <a:xfrm>
            <a:off x="10973992" y="1217191"/>
            <a:ext cx="174870" cy="148974"/>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Ellipse 15">
            <a:extLst>
              <a:ext uri="{FF2B5EF4-FFF2-40B4-BE49-F238E27FC236}">
                <a16:creationId xmlns:a16="http://schemas.microsoft.com/office/drawing/2014/main" id="{13B833E6-A280-E85A-41AF-A47C398E63AF}"/>
              </a:ext>
            </a:extLst>
          </p:cNvPr>
          <p:cNvSpPr/>
          <p:nvPr/>
        </p:nvSpPr>
        <p:spPr>
          <a:xfrm>
            <a:off x="10690204" y="3160756"/>
            <a:ext cx="174870" cy="148974"/>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Ellipse 16">
            <a:extLst>
              <a:ext uri="{FF2B5EF4-FFF2-40B4-BE49-F238E27FC236}">
                <a16:creationId xmlns:a16="http://schemas.microsoft.com/office/drawing/2014/main" id="{1A13CE73-3EA1-9DDE-ACDC-361B0967130C}"/>
              </a:ext>
            </a:extLst>
          </p:cNvPr>
          <p:cNvSpPr/>
          <p:nvPr/>
        </p:nvSpPr>
        <p:spPr>
          <a:xfrm>
            <a:off x="10104783" y="4127225"/>
            <a:ext cx="174870" cy="148974"/>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Ellipse 17">
            <a:extLst>
              <a:ext uri="{FF2B5EF4-FFF2-40B4-BE49-F238E27FC236}">
                <a16:creationId xmlns:a16="http://schemas.microsoft.com/office/drawing/2014/main" id="{025E01A5-C896-EEE4-4C74-C15BFFE3928F}"/>
              </a:ext>
            </a:extLst>
          </p:cNvPr>
          <p:cNvSpPr/>
          <p:nvPr/>
        </p:nvSpPr>
        <p:spPr>
          <a:xfrm>
            <a:off x="8229601" y="5101259"/>
            <a:ext cx="174870" cy="148974"/>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a:extLst>
              <a:ext uri="{FF2B5EF4-FFF2-40B4-BE49-F238E27FC236}">
                <a16:creationId xmlns:a16="http://schemas.microsoft.com/office/drawing/2014/main" id="{08401D6C-3F57-4530-5F01-D6D5D17A2F62}"/>
              </a:ext>
            </a:extLst>
          </p:cNvPr>
          <p:cNvSpPr/>
          <p:nvPr/>
        </p:nvSpPr>
        <p:spPr>
          <a:xfrm>
            <a:off x="5162332" y="136524"/>
            <a:ext cx="560340" cy="369332"/>
          </a:xfrm>
          <a:prstGeom prst="rect">
            <a:avLst/>
          </a:prstGeom>
          <a:solidFill>
            <a:srgbClr val="0070C0"/>
          </a:solidFill>
          <a:ln w="38100">
            <a:solidFill>
              <a:schemeClr val="tx1"/>
            </a:solidFill>
          </a:ln>
        </p:spPr>
        <p:txBody>
          <a:bodyPr wrap="square">
            <a:spAutoFit/>
          </a:bodyPr>
          <a:lstStyle/>
          <a:p>
            <a:r>
              <a:rPr lang="fr-FR" b="1" dirty="0"/>
              <a:t>814</a:t>
            </a:r>
          </a:p>
        </p:txBody>
      </p:sp>
      <p:sp>
        <p:nvSpPr>
          <p:cNvPr id="6" name="Ellipse 5">
            <a:extLst>
              <a:ext uri="{FF2B5EF4-FFF2-40B4-BE49-F238E27FC236}">
                <a16:creationId xmlns:a16="http://schemas.microsoft.com/office/drawing/2014/main" id="{005A71FD-E6C7-C153-5EEA-8A84A392236C}"/>
              </a:ext>
            </a:extLst>
          </p:cNvPr>
          <p:cNvSpPr/>
          <p:nvPr/>
        </p:nvSpPr>
        <p:spPr>
          <a:xfrm>
            <a:off x="6096000" y="926825"/>
            <a:ext cx="174870" cy="148974"/>
          </a:xfrm>
          <a:prstGeom prst="ellipse">
            <a:avLst/>
          </a:prstGeom>
          <a:solidFill>
            <a:srgbClr val="0070C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Ellipse 6">
            <a:extLst>
              <a:ext uri="{FF2B5EF4-FFF2-40B4-BE49-F238E27FC236}">
                <a16:creationId xmlns:a16="http://schemas.microsoft.com/office/drawing/2014/main" id="{9CAAF5E5-5F96-CA42-855E-512ACD9AA64E}"/>
              </a:ext>
            </a:extLst>
          </p:cNvPr>
          <p:cNvSpPr/>
          <p:nvPr/>
        </p:nvSpPr>
        <p:spPr>
          <a:xfrm>
            <a:off x="5722672" y="2139399"/>
            <a:ext cx="174870" cy="148974"/>
          </a:xfrm>
          <a:prstGeom prst="ellipse">
            <a:avLst/>
          </a:prstGeom>
          <a:solidFill>
            <a:srgbClr val="0070C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Ellipse 7">
            <a:extLst>
              <a:ext uri="{FF2B5EF4-FFF2-40B4-BE49-F238E27FC236}">
                <a16:creationId xmlns:a16="http://schemas.microsoft.com/office/drawing/2014/main" id="{C25F2F9E-CD7B-A006-55BF-1C3971120462}"/>
              </a:ext>
            </a:extLst>
          </p:cNvPr>
          <p:cNvSpPr/>
          <p:nvPr/>
        </p:nvSpPr>
        <p:spPr>
          <a:xfrm>
            <a:off x="6606209" y="3875434"/>
            <a:ext cx="174870" cy="148974"/>
          </a:xfrm>
          <a:prstGeom prst="ellipse">
            <a:avLst/>
          </a:prstGeom>
          <a:solidFill>
            <a:srgbClr val="0070C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5" name="Connecteur droit 14">
            <a:extLst>
              <a:ext uri="{FF2B5EF4-FFF2-40B4-BE49-F238E27FC236}">
                <a16:creationId xmlns:a16="http://schemas.microsoft.com/office/drawing/2014/main" id="{F86FB401-830B-AFB4-38A1-AD53872DF753}"/>
              </a:ext>
            </a:extLst>
          </p:cNvPr>
          <p:cNvCxnSpPr>
            <a:cxnSpLocks/>
            <a:stCxn id="6" idx="3"/>
          </p:cNvCxnSpPr>
          <p:nvPr/>
        </p:nvCxnSpPr>
        <p:spPr>
          <a:xfrm flipH="1">
            <a:off x="5183344" y="1053982"/>
            <a:ext cx="938265" cy="1085417"/>
          </a:xfrm>
          <a:prstGeom prst="line">
            <a:avLst/>
          </a:prstGeom>
          <a:ln w="762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9" name="Connecteur droit avec flèche 18">
            <a:extLst>
              <a:ext uri="{FF2B5EF4-FFF2-40B4-BE49-F238E27FC236}">
                <a16:creationId xmlns:a16="http://schemas.microsoft.com/office/drawing/2014/main" id="{CA80D188-442F-7CA8-0E3C-0DB4561AA57C}"/>
              </a:ext>
            </a:extLst>
          </p:cNvPr>
          <p:cNvCxnSpPr>
            <a:cxnSpLocks/>
            <a:stCxn id="8" idx="0"/>
            <a:endCxn id="7" idx="4"/>
          </p:cNvCxnSpPr>
          <p:nvPr/>
        </p:nvCxnSpPr>
        <p:spPr>
          <a:xfrm flipH="1" flipV="1">
            <a:off x="5810107" y="2288373"/>
            <a:ext cx="883537" cy="1587061"/>
          </a:xfrm>
          <a:prstGeom prst="straightConnector1">
            <a:avLst/>
          </a:prstGeom>
          <a:ln w="7620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Connecteur droit avec flèche 19">
            <a:extLst>
              <a:ext uri="{FF2B5EF4-FFF2-40B4-BE49-F238E27FC236}">
                <a16:creationId xmlns:a16="http://schemas.microsoft.com/office/drawing/2014/main" id="{7E69FEFD-A294-9576-7229-637A2D028E8C}"/>
              </a:ext>
            </a:extLst>
          </p:cNvPr>
          <p:cNvCxnSpPr>
            <a:cxnSpLocks/>
            <a:stCxn id="7" idx="7"/>
          </p:cNvCxnSpPr>
          <p:nvPr/>
        </p:nvCxnSpPr>
        <p:spPr>
          <a:xfrm flipV="1">
            <a:off x="5871933" y="1733266"/>
            <a:ext cx="249676" cy="427950"/>
          </a:xfrm>
          <a:prstGeom prst="straightConnector1">
            <a:avLst/>
          </a:prstGeom>
          <a:ln w="7620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Connecteur droit avec flèche 20">
            <a:extLst>
              <a:ext uri="{FF2B5EF4-FFF2-40B4-BE49-F238E27FC236}">
                <a16:creationId xmlns:a16="http://schemas.microsoft.com/office/drawing/2014/main" id="{EE993BAF-B506-2780-8C4F-B87B6ACBF8E2}"/>
              </a:ext>
            </a:extLst>
          </p:cNvPr>
          <p:cNvCxnSpPr>
            <a:cxnSpLocks/>
          </p:cNvCxnSpPr>
          <p:nvPr/>
        </p:nvCxnSpPr>
        <p:spPr>
          <a:xfrm>
            <a:off x="5183344" y="2139399"/>
            <a:ext cx="1448474" cy="1757852"/>
          </a:xfrm>
          <a:prstGeom prst="straightConnector1">
            <a:avLst/>
          </a:prstGeom>
          <a:ln w="7620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Connecteur droit avec flèche 21">
            <a:extLst>
              <a:ext uri="{FF2B5EF4-FFF2-40B4-BE49-F238E27FC236}">
                <a16:creationId xmlns:a16="http://schemas.microsoft.com/office/drawing/2014/main" id="{CA5CD544-C1E4-2F78-AA32-130282A3799C}"/>
              </a:ext>
            </a:extLst>
          </p:cNvPr>
          <p:cNvCxnSpPr>
            <a:cxnSpLocks/>
            <a:stCxn id="12" idx="4"/>
            <a:endCxn id="16" idx="0"/>
          </p:cNvCxnSpPr>
          <p:nvPr/>
        </p:nvCxnSpPr>
        <p:spPr>
          <a:xfrm flipH="1">
            <a:off x="10777639" y="1366165"/>
            <a:ext cx="283788" cy="1794591"/>
          </a:xfrm>
          <a:prstGeom prst="straightConnector1">
            <a:avLst/>
          </a:prstGeom>
          <a:ln w="7620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29" name="Connecteur droit avec flèche 28">
            <a:extLst>
              <a:ext uri="{FF2B5EF4-FFF2-40B4-BE49-F238E27FC236}">
                <a16:creationId xmlns:a16="http://schemas.microsoft.com/office/drawing/2014/main" id="{B4328B4F-D66E-EF20-D4B5-BF82FD3A5254}"/>
              </a:ext>
            </a:extLst>
          </p:cNvPr>
          <p:cNvCxnSpPr>
            <a:cxnSpLocks/>
            <a:stCxn id="12" idx="4"/>
          </p:cNvCxnSpPr>
          <p:nvPr/>
        </p:nvCxnSpPr>
        <p:spPr>
          <a:xfrm flipH="1">
            <a:off x="10279653" y="1366165"/>
            <a:ext cx="781774" cy="2658243"/>
          </a:xfrm>
          <a:prstGeom prst="straightConnector1">
            <a:avLst/>
          </a:prstGeom>
          <a:ln w="7620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32" name="Connecteur droit avec flèche 31">
            <a:extLst>
              <a:ext uri="{FF2B5EF4-FFF2-40B4-BE49-F238E27FC236}">
                <a16:creationId xmlns:a16="http://schemas.microsoft.com/office/drawing/2014/main" id="{1EA083E9-73CA-0386-92C3-74915D0CB3A1}"/>
              </a:ext>
            </a:extLst>
          </p:cNvPr>
          <p:cNvCxnSpPr>
            <a:cxnSpLocks/>
            <a:endCxn id="18" idx="7"/>
          </p:cNvCxnSpPr>
          <p:nvPr/>
        </p:nvCxnSpPr>
        <p:spPr>
          <a:xfrm flipH="1">
            <a:off x="8378862" y="4024408"/>
            <a:ext cx="1597651" cy="1098668"/>
          </a:xfrm>
          <a:prstGeom prst="straightConnector1">
            <a:avLst/>
          </a:prstGeom>
          <a:ln w="7620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40" name="Connecteur droit 39">
            <a:extLst>
              <a:ext uri="{FF2B5EF4-FFF2-40B4-BE49-F238E27FC236}">
                <a16:creationId xmlns:a16="http://schemas.microsoft.com/office/drawing/2014/main" id="{40C3CB4B-9469-6DE6-6FD6-85F8E62583FA}"/>
              </a:ext>
            </a:extLst>
          </p:cNvPr>
          <p:cNvCxnSpPr>
            <a:cxnSpLocks/>
          </p:cNvCxnSpPr>
          <p:nvPr/>
        </p:nvCxnSpPr>
        <p:spPr>
          <a:xfrm flipH="1">
            <a:off x="9976513" y="1366165"/>
            <a:ext cx="997479" cy="2658243"/>
          </a:xfrm>
          <a:prstGeom prst="line">
            <a:avLst/>
          </a:prstGeom>
          <a:ln w="76200">
            <a:solidFill>
              <a:srgbClr val="00206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093543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5" name="Rectangle 494">
            <a:extLst>
              <a:ext uri="{FF2B5EF4-FFF2-40B4-BE49-F238E27FC236}">
                <a16:creationId xmlns:a16="http://schemas.microsoft.com/office/drawing/2014/main" id="{B44C0A0C-066F-4749-9B46-8CC7A2C2825D}"/>
              </a:ext>
            </a:extLst>
          </p:cNvPr>
          <p:cNvSpPr/>
          <p:nvPr/>
        </p:nvSpPr>
        <p:spPr>
          <a:xfrm>
            <a:off x="164002" y="167583"/>
            <a:ext cx="5229633" cy="2585323"/>
          </a:xfrm>
          <a:prstGeom prst="rect">
            <a:avLst/>
          </a:prstGeom>
          <a:solidFill>
            <a:schemeClr val="tx2">
              <a:lumMod val="20000"/>
              <a:lumOff val="80000"/>
            </a:schemeClr>
          </a:solidFill>
          <a:ln w="38100">
            <a:solidFill>
              <a:schemeClr val="tx1"/>
            </a:solidFill>
          </a:ln>
        </p:spPr>
        <p:txBody>
          <a:bodyPr wrap="square">
            <a:spAutoFit/>
          </a:bodyPr>
          <a:lstStyle/>
          <a:p>
            <a:r>
              <a:rPr lang="fr-FR" dirty="0"/>
              <a:t>Bilan de la 1</a:t>
            </a:r>
            <a:r>
              <a:rPr lang="fr-FR" baseline="30000" dirty="0"/>
              <a:t>ère</a:t>
            </a:r>
            <a:r>
              <a:rPr lang="fr-FR" dirty="0"/>
              <a:t> Reconquista…</a:t>
            </a:r>
          </a:p>
          <a:p>
            <a:endParaRPr lang="fr-FR" dirty="0"/>
          </a:p>
          <a:p>
            <a:r>
              <a:rPr lang="fr-FR" dirty="0"/>
              <a:t>801 : Au nord de l’Espagne…</a:t>
            </a:r>
          </a:p>
          <a:p>
            <a:r>
              <a:rPr lang="fr-FR" dirty="0"/>
              <a:t>Deux entités chrétiennes apparaissent</a:t>
            </a:r>
          </a:p>
          <a:p>
            <a:endParaRPr lang="fr-FR" dirty="0"/>
          </a:p>
          <a:p>
            <a:r>
              <a:rPr lang="fr-FR" dirty="0"/>
              <a:t>- A l’ouest, le royaume </a:t>
            </a:r>
            <a:r>
              <a:rPr lang="fr-FR" i="1" dirty="0"/>
              <a:t>wisigothique</a:t>
            </a:r>
            <a:r>
              <a:rPr lang="fr-FR" dirty="0"/>
              <a:t> des Asturies (718)</a:t>
            </a:r>
          </a:p>
          <a:p>
            <a:r>
              <a:rPr lang="fr-FR" dirty="0"/>
              <a:t>- A l’est, la marche </a:t>
            </a:r>
            <a:r>
              <a:rPr lang="fr-FR" i="1" dirty="0"/>
              <a:t>franque</a:t>
            </a:r>
            <a:r>
              <a:rPr lang="fr-FR" dirty="0"/>
              <a:t> d’Espagne (801)</a:t>
            </a:r>
          </a:p>
          <a:p>
            <a:endParaRPr lang="fr-FR" dirty="0"/>
          </a:p>
          <a:p>
            <a:r>
              <a:rPr lang="fr-FR" dirty="0"/>
              <a:t>NB : Entre les deux, le Pays basque insoumis…</a:t>
            </a:r>
          </a:p>
        </p:txBody>
      </p:sp>
      <p:pic>
        <p:nvPicPr>
          <p:cNvPr id="3" name="Image 2" descr="Une image contenant texte, carte, atlas, diagramme&#10;&#10;Description générée automatiquement">
            <a:extLst>
              <a:ext uri="{FF2B5EF4-FFF2-40B4-BE49-F238E27FC236}">
                <a16:creationId xmlns:a16="http://schemas.microsoft.com/office/drawing/2014/main" id="{9511FD15-ED83-6EA3-9A32-00EB349FD3E0}"/>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5486400" y="136526"/>
            <a:ext cx="6541598" cy="4906198"/>
          </a:xfrm>
          <a:prstGeom prst="rect">
            <a:avLst/>
          </a:prstGeom>
          <a:ln w="38100">
            <a:solidFill>
              <a:schemeClr val="tx1"/>
            </a:solidFill>
          </a:ln>
        </p:spPr>
      </p:pic>
      <p:sp>
        <p:nvSpPr>
          <p:cNvPr id="10" name="Rectangle 9">
            <a:extLst>
              <a:ext uri="{FF2B5EF4-FFF2-40B4-BE49-F238E27FC236}">
                <a16:creationId xmlns:a16="http://schemas.microsoft.com/office/drawing/2014/main" id="{64E2EBE0-DC4D-7BD4-BEC2-0E2267B2267E}"/>
              </a:ext>
            </a:extLst>
          </p:cNvPr>
          <p:cNvSpPr/>
          <p:nvPr/>
        </p:nvSpPr>
        <p:spPr>
          <a:xfrm>
            <a:off x="5469399" y="4668533"/>
            <a:ext cx="560340" cy="369332"/>
          </a:xfrm>
          <a:prstGeom prst="rect">
            <a:avLst/>
          </a:prstGeom>
          <a:solidFill>
            <a:srgbClr val="FFC000"/>
          </a:solidFill>
          <a:ln w="38100">
            <a:solidFill>
              <a:schemeClr val="tx1"/>
            </a:solidFill>
          </a:ln>
        </p:spPr>
        <p:txBody>
          <a:bodyPr wrap="square">
            <a:spAutoFit/>
          </a:bodyPr>
          <a:lstStyle/>
          <a:p>
            <a:r>
              <a:rPr lang="fr-FR" b="1" dirty="0"/>
              <a:t>814</a:t>
            </a:r>
          </a:p>
        </p:txBody>
      </p:sp>
      <p:sp>
        <p:nvSpPr>
          <p:cNvPr id="4" name="Ellipse 3">
            <a:extLst>
              <a:ext uri="{FF2B5EF4-FFF2-40B4-BE49-F238E27FC236}">
                <a16:creationId xmlns:a16="http://schemas.microsoft.com/office/drawing/2014/main" id="{00DD9C47-A65D-8E1D-CAFC-3F9FCCB4B9F3}"/>
              </a:ext>
            </a:extLst>
          </p:cNvPr>
          <p:cNvSpPr/>
          <p:nvPr/>
        </p:nvSpPr>
        <p:spPr>
          <a:xfrm>
            <a:off x="7275444" y="516008"/>
            <a:ext cx="174870" cy="148974"/>
          </a:xfrm>
          <a:prstGeom prst="ellipse">
            <a:avLst/>
          </a:prstGeom>
          <a:solidFill>
            <a:srgbClr val="0070C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Ellipse 4">
            <a:extLst>
              <a:ext uri="{FF2B5EF4-FFF2-40B4-BE49-F238E27FC236}">
                <a16:creationId xmlns:a16="http://schemas.microsoft.com/office/drawing/2014/main" id="{B5C4C275-B5E6-11A9-A594-9ED08F9A65E9}"/>
              </a:ext>
            </a:extLst>
          </p:cNvPr>
          <p:cNvSpPr/>
          <p:nvPr/>
        </p:nvSpPr>
        <p:spPr>
          <a:xfrm>
            <a:off x="9071114" y="867191"/>
            <a:ext cx="174870" cy="148974"/>
          </a:xfrm>
          <a:prstGeom prst="ellipse">
            <a:avLst/>
          </a:prstGeom>
          <a:solidFill>
            <a:srgbClr val="0070C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Ellipse 5">
            <a:extLst>
              <a:ext uri="{FF2B5EF4-FFF2-40B4-BE49-F238E27FC236}">
                <a16:creationId xmlns:a16="http://schemas.microsoft.com/office/drawing/2014/main" id="{3B3E738B-5D27-EF32-99EA-AA9AE6272225}"/>
              </a:ext>
            </a:extLst>
          </p:cNvPr>
          <p:cNvSpPr/>
          <p:nvPr/>
        </p:nvSpPr>
        <p:spPr>
          <a:xfrm>
            <a:off x="10807148" y="1622565"/>
            <a:ext cx="174870" cy="148974"/>
          </a:xfrm>
          <a:prstGeom prst="ellipse">
            <a:avLst/>
          </a:prstGeom>
          <a:solidFill>
            <a:srgbClr val="0070C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Ellipse 6">
            <a:extLst>
              <a:ext uri="{FF2B5EF4-FFF2-40B4-BE49-F238E27FC236}">
                <a16:creationId xmlns:a16="http://schemas.microsoft.com/office/drawing/2014/main" id="{23A9B183-B051-EC12-74C0-DD7D0A2EF976}"/>
              </a:ext>
            </a:extLst>
          </p:cNvPr>
          <p:cNvSpPr/>
          <p:nvPr/>
        </p:nvSpPr>
        <p:spPr>
          <a:xfrm>
            <a:off x="7643766" y="3757104"/>
            <a:ext cx="174870" cy="148974"/>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Ellipse 7">
            <a:extLst>
              <a:ext uri="{FF2B5EF4-FFF2-40B4-BE49-F238E27FC236}">
                <a16:creationId xmlns:a16="http://schemas.microsoft.com/office/drawing/2014/main" id="{DB6848CE-9FA7-BF5F-4039-F85842080513}"/>
              </a:ext>
            </a:extLst>
          </p:cNvPr>
          <p:cNvSpPr/>
          <p:nvPr/>
        </p:nvSpPr>
        <p:spPr>
          <a:xfrm>
            <a:off x="6096000" y="792704"/>
            <a:ext cx="174870" cy="148974"/>
          </a:xfrm>
          <a:prstGeom prst="ellipse">
            <a:avLst/>
          </a:prstGeom>
          <a:solidFill>
            <a:srgbClr val="0070C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Ellipse 1">
            <a:extLst>
              <a:ext uri="{FF2B5EF4-FFF2-40B4-BE49-F238E27FC236}">
                <a16:creationId xmlns:a16="http://schemas.microsoft.com/office/drawing/2014/main" id="{AD19C88A-C70A-DDB3-8C81-A177A3484E39}"/>
              </a:ext>
            </a:extLst>
          </p:cNvPr>
          <p:cNvSpPr/>
          <p:nvPr/>
        </p:nvSpPr>
        <p:spPr>
          <a:xfrm>
            <a:off x="8669764" y="664982"/>
            <a:ext cx="174870" cy="148974"/>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Ellipse 8">
            <a:extLst>
              <a:ext uri="{FF2B5EF4-FFF2-40B4-BE49-F238E27FC236}">
                <a16:creationId xmlns:a16="http://schemas.microsoft.com/office/drawing/2014/main" id="{CA58E926-1EEA-31EA-C8F7-EBD418EE4780}"/>
              </a:ext>
            </a:extLst>
          </p:cNvPr>
          <p:cNvSpPr/>
          <p:nvPr/>
        </p:nvSpPr>
        <p:spPr>
          <a:xfrm>
            <a:off x="4564063" y="2440651"/>
            <a:ext cx="174870" cy="148974"/>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1563644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5" name="Rectangle 494">
            <a:extLst>
              <a:ext uri="{FF2B5EF4-FFF2-40B4-BE49-F238E27FC236}">
                <a16:creationId xmlns:a16="http://schemas.microsoft.com/office/drawing/2014/main" id="{B44C0A0C-066F-4749-9B46-8CC7A2C2825D}"/>
              </a:ext>
            </a:extLst>
          </p:cNvPr>
          <p:cNvSpPr/>
          <p:nvPr/>
        </p:nvSpPr>
        <p:spPr>
          <a:xfrm>
            <a:off x="164002" y="167583"/>
            <a:ext cx="5229633" cy="3139321"/>
          </a:xfrm>
          <a:prstGeom prst="rect">
            <a:avLst/>
          </a:prstGeom>
          <a:solidFill>
            <a:schemeClr val="tx2">
              <a:lumMod val="20000"/>
              <a:lumOff val="80000"/>
            </a:schemeClr>
          </a:solidFill>
          <a:ln w="38100">
            <a:solidFill>
              <a:schemeClr val="tx1"/>
            </a:solidFill>
          </a:ln>
        </p:spPr>
        <p:txBody>
          <a:bodyPr wrap="square">
            <a:spAutoFit/>
          </a:bodyPr>
          <a:lstStyle/>
          <a:p>
            <a:r>
              <a:rPr lang="fr-FR" dirty="0"/>
              <a:t>*Au milieu du IXe siècle</a:t>
            </a:r>
          </a:p>
          <a:p>
            <a:r>
              <a:rPr lang="fr-FR" dirty="0"/>
              <a:t>La marche d’Espagne semble bloquée</a:t>
            </a:r>
          </a:p>
          <a:p>
            <a:endParaRPr lang="fr-FR" dirty="0"/>
          </a:p>
          <a:p>
            <a:r>
              <a:rPr lang="fr-FR" dirty="0"/>
              <a:t>En face, les régions musulmanes sont peuplées</a:t>
            </a:r>
          </a:p>
          <a:p>
            <a:r>
              <a:rPr lang="fr-FR" dirty="0"/>
              <a:t>Et résistent efficacement</a:t>
            </a:r>
          </a:p>
          <a:p>
            <a:endParaRPr lang="fr-FR" dirty="0"/>
          </a:p>
          <a:p>
            <a:r>
              <a:rPr lang="fr-FR" dirty="0"/>
              <a:t>En revanche, le royaume des Asturies</a:t>
            </a:r>
          </a:p>
          <a:p>
            <a:r>
              <a:rPr lang="fr-FR" dirty="0"/>
              <a:t>Ne connaissant pas les mêmes difficultés</a:t>
            </a:r>
          </a:p>
          <a:p>
            <a:r>
              <a:rPr lang="fr-FR" dirty="0"/>
              <a:t>Peut reprendre son expansion</a:t>
            </a:r>
          </a:p>
          <a:p>
            <a:endParaRPr lang="fr-FR" dirty="0"/>
          </a:p>
          <a:p>
            <a:r>
              <a:rPr lang="fr-FR" dirty="0"/>
              <a:t>Et ce sera la 2</a:t>
            </a:r>
            <a:r>
              <a:rPr lang="fr-FR" baseline="30000" dirty="0"/>
              <a:t>ème</a:t>
            </a:r>
            <a:r>
              <a:rPr lang="fr-FR" dirty="0"/>
              <a:t> Reconquista…</a:t>
            </a:r>
          </a:p>
        </p:txBody>
      </p:sp>
      <p:pic>
        <p:nvPicPr>
          <p:cNvPr id="3" name="Image 2" descr="Une image contenant texte, carte, atlas, diagramme&#10;&#10;Description générée automatiquement">
            <a:extLst>
              <a:ext uri="{FF2B5EF4-FFF2-40B4-BE49-F238E27FC236}">
                <a16:creationId xmlns:a16="http://schemas.microsoft.com/office/drawing/2014/main" id="{9511FD15-ED83-6EA3-9A32-00EB349FD3E0}"/>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5486400" y="136526"/>
            <a:ext cx="6541598" cy="4906198"/>
          </a:xfrm>
          <a:prstGeom prst="rect">
            <a:avLst/>
          </a:prstGeom>
          <a:ln w="38100">
            <a:solidFill>
              <a:schemeClr val="tx1"/>
            </a:solidFill>
          </a:ln>
        </p:spPr>
      </p:pic>
      <p:sp>
        <p:nvSpPr>
          <p:cNvPr id="10" name="Rectangle 9">
            <a:extLst>
              <a:ext uri="{FF2B5EF4-FFF2-40B4-BE49-F238E27FC236}">
                <a16:creationId xmlns:a16="http://schemas.microsoft.com/office/drawing/2014/main" id="{64E2EBE0-DC4D-7BD4-BEC2-0E2267B2267E}"/>
              </a:ext>
            </a:extLst>
          </p:cNvPr>
          <p:cNvSpPr/>
          <p:nvPr/>
        </p:nvSpPr>
        <p:spPr>
          <a:xfrm>
            <a:off x="5469399" y="4668533"/>
            <a:ext cx="560340" cy="369332"/>
          </a:xfrm>
          <a:prstGeom prst="rect">
            <a:avLst/>
          </a:prstGeom>
          <a:solidFill>
            <a:srgbClr val="FFC000"/>
          </a:solidFill>
          <a:ln w="38100">
            <a:solidFill>
              <a:schemeClr val="tx1"/>
            </a:solidFill>
          </a:ln>
        </p:spPr>
        <p:txBody>
          <a:bodyPr wrap="square">
            <a:spAutoFit/>
          </a:bodyPr>
          <a:lstStyle/>
          <a:p>
            <a:r>
              <a:rPr lang="fr-FR" b="1" dirty="0"/>
              <a:t>814</a:t>
            </a:r>
          </a:p>
        </p:txBody>
      </p:sp>
      <p:sp>
        <p:nvSpPr>
          <p:cNvPr id="4" name="Ellipse 3">
            <a:extLst>
              <a:ext uri="{FF2B5EF4-FFF2-40B4-BE49-F238E27FC236}">
                <a16:creationId xmlns:a16="http://schemas.microsoft.com/office/drawing/2014/main" id="{00DD9C47-A65D-8E1D-CAFC-3F9FCCB4B9F3}"/>
              </a:ext>
            </a:extLst>
          </p:cNvPr>
          <p:cNvSpPr/>
          <p:nvPr/>
        </p:nvSpPr>
        <p:spPr>
          <a:xfrm>
            <a:off x="7275444" y="516008"/>
            <a:ext cx="174870" cy="148974"/>
          </a:xfrm>
          <a:prstGeom prst="ellipse">
            <a:avLst/>
          </a:prstGeom>
          <a:solidFill>
            <a:srgbClr val="0070C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Ellipse 4">
            <a:extLst>
              <a:ext uri="{FF2B5EF4-FFF2-40B4-BE49-F238E27FC236}">
                <a16:creationId xmlns:a16="http://schemas.microsoft.com/office/drawing/2014/main" id="{B5C4C275-B5E6-11A9-A594-9ED08F9A65E9}"/>
              </a:ext>
            </a:extLst>
          </p:cNvPr>
          <p:cNvSpPr/>
          <p:nvPr/>
        </p:nvSpPr>
        <p:spPr>
          <a:xfrm>
            <a:off x="9071114" y="867191"/>
            <a:ext cx="174870" cy="148974"/>
          </a:xfrm>
          <a:prstGeom prst="ellipse">
            <a:avLst/>
          </a:prstGeom>
          <a:solidFill>
            <a:srgbClr val="0070C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Ellipse 5">
            <a:extLst>
              <a:ext uri="{FF2B5EF4-FFF2-40B4-BE49-F238E27FC236}">
                <a16:creationId xmlns:a16="http://schemas.microsoft.com/office/drawing/2014/main" id="{3B3E738B-5D27-EF32-99EA-AA9AE6272225}"/>
              </a:ext>
            </a:extLst>
          </p:cNvPr>
          <p:cNvSpPr/>
          <p:nvPr/>
        </p:nvSpPr>
        <p:spPr>
          <a:xfrm>
            <a:off x="10807148" y="1622565"/>
            <a:ext cx="174870" cy="148974"/>
          </a:xfrm>
          <a:prstGeom prst="ellipse">
            <a:avLst/>
          </a:prstGeom>
          <a:solidFill>
            <a:srgbClr val="0070C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Ellipse 6">
            <a:extLst>
              <a:ext uri="{FF2B5EF4-FFF2-40B4-BE49-F238E27FC236}">
                <a16:creationId xmlns:a16="http://schemas.microsoft.com/office/drawing/2014/main" id="{23A9B183-B051-EC12-74C0-DD7D0A2EF976}"/>
              </a:ext>
            </a:extLst>
          </p:cNvPr>
          <p:cNvSpPr/>
          <p:nvPr/>
        </p:nvSpPr>
        <p:spPr>
          <a:xfrm>
            <a:off x="7643766" y="3757104"/>
            <a:ext cx="174870" cy="148974"/>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Ellipse 7">
            <a:extLst>
              <a:ext uri="{FF2B5EF4-FFF2-40B4-BE49-F238E27FC236}">
                <a16:creationId xmlns:a16="http://schemas.microsoft.com/office/drawing/2014/main" id="{DB6848CE-9FA7-BF5F-4039-F85842080513}"/>
              </a:ext>
            </a:extLst>
          </p:cNvPr>
          <p:cNvSpPr/>
          <p:nvPr/>
        </p:nvSpPr>
        <p:spPr>
          <a:xfrm>
            <a:off x="6096000" y="792704"/>
            <a:ext cx="174870" cy="148974"/>
          </a:xfrm>
          <a:prstGeom prst="ellipse">
            <a:avLst/>
          </a:prstGeom>
          <a:solidFill>
            <a:srgbClr val="0070C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Ellipse 1">
            <a:extLst>
              <a:ext uri="{FF2B5EF4-FFF2-40B4-BE49-F238E27FC236}">
                <a16:creationId xmlns:a16="http://schemas.microsoft.com/office/drawing/2014/main" id="{49613AEC-9F9B-2A73-0D23-412445F763A9}"/>
              </a:ext>
            </a:extLst>
          </p:cNvPr>
          <p:cNvSpPr/>
          <p:nvPr/>
        </p:nvSpPr>
        <p:spPr>
          <a:xfrm>
            <a:off x="8669764" y="664982"/>
            <a:ext cx="174870" cy="148974"/>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5664275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04026CE-6704-4433-A585-7D4F0C181775}"/>
              </a:ext>
            </a:extLst>
          </p:cNvPr>
          <p:cNvSpPr/>
          <p:nvPr/>
        </p:nvSpPr>
        <p:spPr>
          <a:xfrm>
            <a:off x="188408" y="167583"/>
            <a:ext cx="4648634" cy="4524315"/>
          </a:xfrm>
          <a:prstGeom prst="rect">
            <a:avLst/>
          </a:prstGeom>
          <a:solidFill>
            <a:schemeClr val="tx2">
              <a:lumMod val="20000"/>
              <a:lumOff val="80000"/>
            </a:schemeClr>
          </a:solidFill>
          <a:ln w="38100">
            <a:solidFill>
              <a:schemeClr val="tx1"/>
            </a:solidFill>
          </a:ln>
        </p:spPr>
        <p:txBody>
          <a:bodyPr wrap="square">
            <a:spAutoFit/>
          </a:bodyPr>
          <a:lstStyle/>
          <a:p>
            <a:r>
              <a:rPr lang="fr-FR" b="1" dirty="0"/>
              <a:t>850-914 : La 2</a:t>
            </a:r>
            <a:r>
              <a:rPr lang="fr-FR" b="1" baseline="30000" dirty="0"/>
              <a:t>ème</a:t>
            </a:r>
            <a:r>
              <a:rPr lang="fr-FR" b="1" dirty="0"/>
              <a:t> Reconquista : A l’ouest, le royaume des Asturies conquiert la Castille, le Portugal et le Léon</a:t>
            </a:r>
          </a:p>
          <a:p>
            <a:endParaRPr lang="fr-FR" dirty="0"/>
          </a:p>
          <a:p>
            <a:r>
              <a:rPr lang="fr-FR" dirty="0"/>
              <a:t>*850 : La 2</a:t>
            </a:r>
            <a:r>
              <a:rPr lang="fr-FR" baseline="30000" dirty="0"/>
              <a:t>ème</a:t>
            </a:r>
            <a:r>
              <a:rPr lang="fr-FR" dirty="0"/>
              <a:t> Reconquista, </a:t>
            </a:r>
            <a:r>
              <a:rPr lang="fr-FR" i="1" dirty="0"/>
              <a:t>asturienne</a:t>
            </a:r>
            <a:r>
              <a:rPr lang="fr-FR" dirty="0"/>
              <a:t>…</a:t>
            </a:r>
          </a:p>
          <a:p>
            <a:r>
              <a:rPr lang="fr-FR" dirty="0"/>
              <a:t>Trois fronts…</a:t>
            </a:r>
          </a:p>
          <a:p>
            <a:endParaRPr lang="fr-FR" dirty="0"/>
          </a:p>
          <a:p>
            <a:r>
              <a:rPr lang="fr-FR" dirty="0"/>
              <a:t>a) 850 : A l’est, le comté de Castille</a:t>
            </a:r>
          </a:p>
          <a:p>
            <a:r>
              <a:rPr lang="fr-FR" dirty="0"/>
              <a:t>Capitale, Burgos (882)</a:t>
            </a:r>
          </a:p>
          <a:p>
            <a:r>
              <a:rPr lang="fr-FR" dirty="0"/>
              <a:t>NB : Contre les Arabes et les Basques</a:t>
            </a:r>
          </a:p>
          <a:p>
            <a:endParaRPr lang="fr-FR" dirty="0"/>
          </a:p>
          <a:p>
            <a:r>
              <a:rPr lang="fr-FR" dirty="0"/>
              <a:t>b) 868-91 : A l’ouest, sous Alphonse III</a:t>
            </a:r>
          </a:p>
          <a:p>
            <a:r>
              <a:rPr lang="fr-FR" dirty="0"/>
              <a:t>Le comté du Portugal ; Capitale, Porto</a:t>
            </a:r>
          </a:p>
          <a:p>
            <a:r>
              <a:rPr lang="fr-FR" dirty="0"/>
              <a:t>En au-delà du Douro jusqu’à Coimbra</a:t>
            </a:r>
          </a:p>
          <a:p>
            <a:endParaRPr lang="fr-FR" dirty="0"/>
          </a:p>
          <a:p>
            <a:r>
              <a:rPr lang="fr-FR" dirty="0"/>
              <a:t>Et enfin...</a:t>
            </a:r>
          </a:p>
        </p:txBody>
      </p:sp>
      <p:pic>
        <p:nvPicPr>
          <p:cNvPr id="10" name="Image 9" descr="Une image contenant carte, texte, atlas, diagramme&#10;&#10;Description générée automatiquement">
            <a:extLst>
              <a:ext uri="{FF2B5EF4-FFF2-40B4-BE49-F238E27FC236}">
                <a16:creationId xmlns:a16="http://schemas.microsoft.com/office/drawing/2014/main" id="{6E1B28A9-5E40-A666-6728-08880B7B9EC7}"/>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4960560" y="167583"/>
            <a:ext cx="7043032" cy="5282274"/>
          </a:xfrm>
          <a:prstGeom prst="rect">
            <a:avLst/>
          </a:prstGeom>
          <a:ln w="38100">
            <a:solidFill>
              <a:schemeClr val="tx1"/>
            </a:solidFill>
          </a:ln>
        </p:spPr>
      </p:pic>
      <p:sp>
        <p:nvSpPr>
          <p:cNvPr id="11" name="Ellipse 10">
            <a:extLst>
              <a:ext uri="{FF2B5EF4-FFF2-40B4-BE49-F238E27FC236}">
                <a16:creationId xmlns:a16="http://schemas.microsoft.com/office/drawing/2014/main" id="{270FD080-798A-CC0B-77FF-2FA775111DF7}"/>
              </a:ext>
            </a:extLst>
          </p:cNvPr>
          <p:cNvSpPr/>
          <p:nvPr/>
        </p:nvSpPr>
        <p:spPr>
          <a:xfrm>
            <a:off x="7297316" y="4149258"/>
            <a:ext cx="174870" cy="148974"/>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Ellipse 11">
            <a:extLst>
              <a:ext uri="{FF2B5EF4-FFF2-40B4-BE49-F238E27FC236}">
                <a16:creationId xmlns:a16="http://schemas.microsoft.com/office/drawing/2014/main" id="{C4874462-1840-9ED3-041E-1102B5A2B669}"/>
              </a:ext>
            </a:extLst>
          </p:cNvPr>
          <p:cNvSpPr/>
          <p:nvPr/>
        </p:nvSpPr>
        <p:spPr>
          <a:xfrm>
            <a:off x="7270812" y="4136006"/>
            <a:ext cx="174870" cy="148974"/>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Ellipse 12">
            <a:extLst>
              <a:ext uri="{FF2B5EF4-FFF2-40B4-BE49-F238E27FC236}">
                <a16:creationId xmlns:a16="http://schemas.microsoft.com/office/drawing/2014/main" id="{CE9BD657-B247-7331-8528-799D3AE153F8}"/>
              </a:ext>
            </a:extLst>
          </p:cNvPr>
          <p:cNvSpPr/>
          <p:nvPr/>
        </p:nvSpPr>
        <p:spPr>
          <a:xfrm>
            <a:off x="8827942" y="948858"/>
            <a:ext cx="174870" cy="148974"/>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 name="Ellipse 19">
            <a:extLst>
              <a:ext uri="{FF2B5EF4-FFF2-40B4-BE49-F238E27FC236}">
                <a16:creationId xmlns:a16="http://schemas.microsoft.com/office/drawing/2014/main" id="{D91DD7C8-7A78-0B8C-B939-D6977026B38F}"/>
              </a:ext>
            </a:extLst>
          </p:cNvPr>
          <p:cNvSpPr/>
          <p:nvPr/>
        </p:nvSpPr>
        <p:spPr>
          <a:xfrm>
            <a:off x="6846742" y="557919"/>
            <a:ext cx="174870" cy="148974"/>
          </a:xfrm>
          <a:prstGeom prst="ellipse">
            <a:avLst/>
          </a:prstGeom>
          <a:solidFill>
            <a:srgbClr val="0070C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Ellipse 20">
            <a:extLst>
              <a:ext uri="{FF2B5EF4-FFF2-40B4-BE49-F238E27FC236}">
                <a16:creationId xmlns:a16="http://schemas.microsoft.com/office/drawing/2014/main" id="{2DF6A654-A040-1CC0-1F81-D0976D2EB95F}"/>
              </a:ext>
            </a:extLst>
          </p:cNvPr>
          <p:cNvSpPr/>
          <p:nvPr/>
        </p:nvSpPr>
        <p:spPr>
          <a:xfrm>
            <a:off x="5610495" y="874371"/>
            <a:ext cx="174870" cy="148974"/>
          </a:xfrm>
          <a:prstGeom prst="ellipse">
            <a:avLst/>
          </a:prstGeom>
          <a:solidFill>
            <a:srgbClr val="0070C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2" name="Ellipse 21">
            <a:extLst>
              <a:ext uri="{FF2B5EF4-FFF2-40B4-BE49-F238E27FC236}">
                <a16:creationId xmlns:a16="http://schemas.microsoft.com/office/drawing/2014/main" id="{EEF91B9D-8E3D-0B95-DF53-AB780AE52892}"/>
              </a:ext>
            </a:extLst>
          </p:cNvPr>
          <p:cNvSpPr/>
          <p:nvPr/>
        </p:nvSpPr>
        <p:spPr>
          <a:xfrm>
            <a:off x="7887037" y="1259169"/>
            <a:ext cx="174870" cy="148974"/>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4" name="Ellipse 23">
            <a:extLst>
              <a:ext uri="{FF2B5EF4-FFF2-40B4-BE49-F238E27FC236}">
                <a16:creationId xmlns:a16="http://schemas.microsoft.com/office/drawing/2014/main" id="{A5F683E9-95F8-12AF-6896-DF1733358028}"/>
              </a:ext>
            </a:extLst>
          </p:cNvPr>
          <p:cNvSpPr/>
          <p:nvPr/>
        </p:nvSpPr>
        <p:spPr>
          <a:xfrm>
            <a:off x="5523060" y="2011116"/>
            <a:ext cx="174870" cy="148974"/>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5" name="Ellipse 24">
            <a:extLst>
              <a:ext uri="{FF2B5EF4-FFF2-40B4-BE49-F238E27FC236}">
                <a16:creationId xmlns:a16="http://schemas.microsoft.com/office/drawing/2014/main" id="{7412DBD9-9324-9AD9-6577-C25793D23534}"/>
              </a:ext>
            </a:extLst>
          </p:cNvPr>
          <p:cNvSpPr/>
          <p:nvPr/>
        </p:nvSpPr>
        <p:spPr>
          <a:xfrm>
            <a:off x="5523060" y="2593741"/>
            <a:ext cx="174870" cy="148974"/>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7" name="Rectangle 26">
            <a:extLst>
              <a:ext uri="{FF2B5EF4-FFF2-40B4-BE49-F238E27FC236}">
                <a16:creationId xmlns:a16="http://schemas.microsoft.com/office/drawing/2014/main" id="{6BB2C971-6AC8-4106-50CD-1651ADED2739}"/>
              </a:ext>
            </a:extLst>
          </p:cNvPr>
          <p:cNvSpPr/>
          <p:nvPr/>
        </p:nvSpPr>
        <p:spPr>
          <a:xfrm>
            <a:off x="4960560" y="5080525"/>
            <a:ext cx="560340" cy="369332"/>
          </a:xfrm>
          <a:prstGeom prst="rect">
            <a:avLst/>
          </a:prstGeom>
          <a:solidFill>
            <a:srgbClr val="FFC000"/>
          </a:solidFill>
          <a:ln w="38100">
            <a:solidFill>
              <a:schemeClr val="tx1"/>
            </a:solidFill>
          </a:ln>
        </p:spPr>
        <p:txBody>
          <a:bodyPr wrap="square">
            <a:spAutoFit/>
          </a:bodyPr>
          <a:lstStyle/>
          <a:p>
            <a:r>
              <a:rPr lang="fr-FR" b="1" dirty="0"/>
              <a:t>900</a:t>
            </a:r>
          </a:p>
        </p:txBody>
      </p:sp>
      <p:cxnSp>
        <p:nvCxnSpPr>
          <p:cNvPr id="3" name="Connecteur droit avec flèche 2">
            <a:extLst>
              <a:ext uri="{FF2B5EF4-FFF2-40B4-BE49-F238E27FC236}">
                <a16:creationId xmlns:a16="http://schemas.microsoft.com/office/drawing/2014/main" id="{E57A55F3-8862-1D41-0D0D-749EA93A1136}"/>
              </a:ext>
            </a:extLst>
          </p:cNvPr>
          <p:cNvCxnSpPr>
            <a:cxnSpLocks/>
            <a:endCxn id="22" idx="1"/>
          </p:cNvCxnSpPr>
          <p:nvPr/>
        </p:nvCxnSpPr>
        <p:spPr>
          <a:xfrm>
            <a:off x="7021612" y="706893"/>
            <a:ext cx="891034" cy="574093"/>
          </a:xfrm>
          <a:prstGeom prst="straightConnector1">
            <a:avLst/>
          </a:prstGeom>
          <a:ln w="7620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Connecteur droit avec flèche 14">
            <a:extLst>
              <a:ext uri="{FF2B5EF4-FFF2-40B4-BE49-F238E27FC236}">
                <a16:creationId xmlns:a16="http://schemas.microsoft.com/office/drawing/2014/main" id="{83BFAF98-6255-61F9-A3D5-BAC6B76FB735}"/>
              </a:ext>
            </a:extLst>
          </p:cNvPr>
          <p:cNvCxnSpPr>
            <a:cxnSpLocks/>
            <a:stCxn id="21" idx="4"/>
            <a:endCxn id="24" idx="0"/>
          </p:cNvCxnSpPr>
          <p:nvPr/>
        </p:nvCxnSpPr>
        <p:spPr>
          <a:xfrm flipH="1">
            <a:off x="5610495" y="1023345"/>
            <a:ext cx="87435" cy="987771"/>
          </a:xfrm>
          <a:prstGeom prst="straightConnector1">
            <a:avLst/>
          </a:prstGeom>
          <a:ln w="7620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Connecteur droit avec flèche 18">
            <a:extLst>
              <a:ext uri="{FF2B5EF4-FFF2-40B4-BE49-F238E27FC236}">
                <a16:creationId xmlns:a16="http://schemas.microsoft.com/office/drawing/2014/main" id="{5968744A-CC7E-7B50-63F0-AE3784D53D15}"/>
              </a:ext>
            </a:extLst>
          </p:cNvPr>
          <p:cNvCxnSpPr>
            <a:cxnSpLocks/>
            <a:stCxn id="24" idx="4"/>
          </p:cNvCxnSpPr>
          <p:nvPr/>
        </p:nvCxnSpPr>
        <p:spPr>
          <a:xfrm>
            <a:off x="5610495" y="2160090"/>
            <a:ext cx="0" cy="433651"/>
          </a:xfrm>
          <a:prstGeom prst="straightConnector1">
            <a:avLst/>
          </a:prstGeom>
          <a:ln w="76200">
            <a:solidFill>
              <a:srgbClr val="00206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104606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04026CE-6704-4433-A585-7D4F0C181775}"/>
              </a:ext>
            </a:extLst>
          </p:cNvPr>
          <p:cNvSpPr/>
          <p:nvPr/>
        </p:nvSpPr>
        <p:spPr>
          <a:xfrm>
            <a:off x="188408" y="167583"/>
            <a:ext cx="4648634" cy="3139321"/>
          </a:xfrm>
          <a:prstGeom prst="rect">
            <a:avLst/>
          </a:prstGeom>
          <a:solidFill>
            <a:schemeClr val="tx2">
              <a:lumMod val="20000"/>
              <a:lumOff val="80000"/>
            </a:schemeClr>
          </a:solidFill>
          <a:ln w="38100">
            <a:solidFill>
              <a:schemeClr val="tx1"/>
            </a:solidFill>
          </a:ln>
        </p:spPr>
        <p:txBody>
          <a:bodyPr wrap="square">
            <a:spAutoFit/>
          </a:bodyPr>
          <a:lstStyle/>
          <a:p>
            <a:r>
              <a:rPr lang="fr-FR" b="1" dirty="0"/>
              <a:t>850-914 : La 2</a:t>
            </a:r>
            <a:r>
              <a:rPr lang="fr-FR" b="1" baseline="30000" dirty="0"/>
              <a:t>ème</a:t>
            </a:r>
            <a:r>
              <a:rPr lang="fr-FR" b="1" dirty="0"/>
              <a:t> Reconquista : A l’ouest, le royaume des Asturies conquiert la Castille, le Portugal et le Léon</a:t>
            </a:r>
          </a:p>
          <a:p>
            <a:endParaRPr lang="fr-FR" dirty="0"/>
          </a:p>
          <a:p>
            <a:r>
              <a:rPr lang="fr-FR" dirty="0"/>
              <a:t>c) 901-12 : Au sud, à partir de Leon et Burgos</a:t>
            </a:r>
          </a:p>
          <a:p>
            <a:r>
              <a:rPr lang="fr-FR" dirty="0"/>
              <a:t>Expansion jusqu’au Douro</a:t>
            </a:r>
          </a:p>
          <a:p>
            <a:endParaRPr lang="fr-FR" dirty="0"/>
          </a:p>
          <a:p>
            <a:r>
              <a:rPr lang="fr-FR" dirty="0"/>
              <a:t>*Et ainsi…</a:t>
            </a:r>
          </a:p>
          <a:p>
            <a:r>
              <a:rPr lang="fr-FR" dirty="0"/>
              <a:t>914 : Le roi </a:t>
            </a:r>
            <a:r>
              <a:rPr lang="fr-FR" dirty="0" err="1"/>
              <a:t>Ordono</a:t>
            </a:r>
            <a:r>
              <a:rPr lang="fr-FR" dirty="0"/>
              <a:t> II se croit assez fort</a:t>
            </a:r>
          </a:p>
          <a:p>
            <a:r>
              <a:rPr lang="fr-FR" dirty="0"/>
              <a:t>Pour installer sa capitale à Léon</a:t>
            </a:r>
          </a:p>
          <a:p>
            <a:r>
              <a:rPr lang="fr-FR" dirty="0"/>
              <a:t>Au sud des Monts Cantabriques</a:t>
            </a:r>
          </a:p>
        </p:txBody>
      </p:sp>
      <p:pic>
        <p:nvPicPr>
          <p:cNvPr id="10" name="Image 9" descr="Une image contenant carte, texte, atlas, diagramme&#10;&#10;Description générée automatiquement">
            <a:extLst>
              <a:ext uri="{FF2B5EF4-FFF2-40B4-BE49-F238E27FC236}">
                <a16:creationId xmlns:a16="http://schemas.microsoft.com/office/drawing/2014/main" id="{6E1B28A9-5E40-A666-6728-08880B7B9EC7}"/>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4960560" y="167583"/>
            <a:ext cx="7043032" cy="5282274"/>
          </a:xfrm>
          <a:prstGeom prst="rect">
            <a:avLst/>
          </a:prstGeom>
          <a:ln w="38100">
            <a:solidFill>
              <a:schemeClr val="tx1"/>
            </a:solidFill>
          </a:ln>
        </p:spPr>
      </p:pic>
      <p:sp>
        <p:nvSpPr>
          <p:cNvPr id="11" name="Ellipse 10">
            <a:extLst>
              <a:ext uri="{FF2B5EF4-FFF2-40B4-BE49-F238E27FC236}">
                <a16:creationId xmlns:a16="http://schemas.microsoft.com/office/drawing/2014/main" id="{270FD080-798A-CC0B-77FF-2FA775111DF7}"/>
              </a:ext>
            </a:extLst>
          </p:cNvPr>
          <p:cNvSpPr/>
          <p:nvPr/>
        </p:nvSpPr>
        <p:spPr>
          <a:xfrm>
            <a:off x="7297316" y="4149258"/>
            <a:ext cx="174870" cy="148974"/>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Ellipse 11">
            <a:extLst>
              <a:ext uri="{FF2B5EF4-FFF2-40B4-BE49-F238E27FC236}">
                <a16:creationId xmlns:a16="http://schemas.microsoft.com/office/drawing/2014/main" id="{C4874462-1840-9ED3-041E-1102B5A2B669}"/>
              </a:ext>
            </a:extLst>
          </p:cNvPr>
          <p:cNvSpPr/>
          <p:nvPr/>
        </p:nvSpPr>
        <p:spPr>
          <a:xfrm>
            <a:off x="7270812" y="4136006"/>
            <a:ext cx="174870" cy="148974"/>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Ellipse 12">
            <a:extLst>
              <a:ext uri="{FF2B5EF4-FFF2-40B4-BE49-F238E27FC236}">
                <a16:creationId xmlns:a16="http://schemas.microsoft.com/office/drawing/2014/main" id="{CE9BD657-B247-7331-8528-799D3AE153F8}"/>
              </a:ext>
            </a:extLst>
          </p:cNvPr>
          <p:cNvSpPr/>
          <p:nvPr/>
        </p:nvSpPr>
        <p:spPr>
          <a:xfrm>
            <a:off x="8827942" y="948858"/>
            <a:ext cx="174870" cy="148974"/>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 name="Ellipse 19">
            <a:extLst>
              <a:ext uri="{FF2B5EF4-FFF2-40B4-BE49-F238E27FC236}">
                <a16:creationId xmlns:a16="http://schemas.microsoft.com/office/drawing/2014/main" id="{D91DD7C8-7A78-0B8C-B939-D6977026B38F}"/>
              </a:ext>
            </a:extLst>
          </p:cNvPr>
          <p:cNvSpPr/>
          <p:nvPr/>
        </p:nvSpPr>
        <p:spPr>
          <a:xfrm>
            <a:off x="6846742" y="557919"/>
            <a:ext cx="174870" cy="148974"/>
          </a:xfrm>
          <a:prstGeom prst="ellipse">
            <a:avLst/>
          </a:prstGeom>
          <a:solidFill>
            <a:srgbClr val="0070C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6" name="Ellipse 25">
            <a:extLst>
              <a:ext uri="{FF2B5EF4-FFF2-40B4-BE49-F238E27FC236}">
                <a16:creationId xmlns:a16="http://schemas.microsoft.com/office/drawing/2014/main" id="{F5F94BB7-ADF3-54B7-8A1F-556B052D99F2}"/>
              </a:ext>
            </a:extLst>
          </p:cNvPr>
          <p:cNvSpPr/>
          <p:nvPr/>
        </p:nvSpPr>
        <p:spPr>
          <a:xfrm>
            <a:off x="6905632" y="1756124"/>
            <a:ext cx="174870" cy="148974"/>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7" name="Rectangle 26">
            <a:extLst>
              <a:ext uri="{FF2B5EF4-FFF2-40B4-BE49-F238E27FC236}">
                <a16:creationId xmlns:a16="http://schemas.microsoft.com/office/drawing/2014/main" id="{6BB2C971-6AC8-4106-50CD-1651ADED2739}"/>
              </a:ext>
            </a:extLst>
          </p:cNvPr>
          <p:cNvSpPr/>
          <p:nvPr/>
        </p:nvSpPr>
        <p:spPr>
          <a:xfrm>
            <a:off x="4960560" y="5080525"/>
            <a:ext cx="560340" cy="369332"/>
          </a:xfrm>
          <a:prstGeom prst="rect">
            <a:avLst/>
          </a:prstGeom>
          <a:solidFill>
            <a:srgbClr val="FFC000"/>
          </a:solidFill>
          <a:ln w="38100">
            <a:solidFill>
              <a:schemeClr val="tx1"/>
            </a:solidFill>
          </a:ln>
        </p:spPr>
        <p:txBody>
          <a:bodyPr wrap="square">
            <a:spAutoFit/>
          </a:bodyPr>
          <a:lstStyle/>
          <a:p>
            <a:r>
              <a:rPr lang="fr-FR" b="1" dirty="0"/>
              <a:t>900</a:t>
            </a:r>
          </a:p>
        </p:txBody>
      </p:sp>
      <p:sp>
        <p:nvSpPr>
          <p:cNvPr id="3" name="Ellipse 2">
            <a:extLst>
              <a:ext uri="{FF2B5EF4-FFF2-40B4-BE49-F238E27FC236}">
                <a16:creationId xmlns:a16="http://schemas.microsoft.com/office/drawing/2014/main" id="{DCE35DA2-7884-3B10-196D-70E92391D19F}"/>
              </a:ext>
            </a:extLst>
          </p:cNvPr>
          <p:cNvSpPr/>
          <p:nvPr/>
        </p:nvSpPr>
        <p:spPr>
          <a:xfrm>
            <a:off x="6968704" y="1097229"/>
            <a:ext cx="239284" cy="226887"/>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Ellipse 3">
            <a:extLst>
              <a:ext uri="{FF2B5EF4-FFF2-40B4-BE49-F238E27FC236}">
                <a16:creationId xmlns:a16="http://schemas.microsoft.com/office/drawing/2014/main" id="{AC821260-ECF2-ACFA-BE63-11F6405FEB75}"/>
              </a:ext>
            </a:extLst>
          </p:cNvPr>
          <p:cNvSpPr/>
          <p:nvPr/>
        </p:nvSpPr>
        <p:spPr>
          <a:xfrm>
            <a:off x="6846742" y="557919"/>
            <a:ext cx="174870" cy="148974"/>
          </a:xfrm>
          <a:prstGeom prst="ellipse">
            <a:avLst/>
          </a:prstGeom>
          <a:solidFill>
            <a:srgbClr val="0070C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Ellipse 4">
            <a:extLst>
              <a:ext uri="{FF2B5EF4-FFF2-40B4-BE49-F238E27FC236}">
                <a16:creationId xmlns:a16="http://schemas.microsoft.com/office/drawing/2014/main" id="{6AA317A7-867B-F717-49F7-D8994387CAE3}"/>
              </a:ext>
            </a:extLst>
          </p:cNvPr>
          <p:cNvSpPr/>
          <p:nvPr/>
        </p:nvSpPr>
        <p:spPr>
          <a:xfrm>
            <a:off x="5610495" y="874371"/>
            <a:ext cx="174870" cy="148974"/>
          </a:xfrm>
          <a:prstGeom prst="ellipse">
            <a:avLst/>
          </a:prstGeom>
          <a:solidFill>
            <a:srgbClr val="0070C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Ellipse 6">
            <a:extLst>
              <a:ext uri="{FF2B5EF4-FFF2-40B4-BE49-F238E27FC236}">
                <a16:creationId xmlns:a16="http://schemas.microsoft.com/office/drawing/2014/main" id="{5CD49B6D-0DD9-2AC8-1774-0E994D827024}"/>
              </a:ext>
            </a:extLst>
          </p:cNvPr>
          <p:cNvSpPr/>
          <p:nvPr/>
        </p:nvSpPr>
        <p:spPr>
          <a:xfrm>
            <a:off x="7887037" y="1259169"/>
            <a:ext cx="174870" cy="148974"/>
          </a:xfrm>
          <a:prstGeom prst="ellipse">
            <a:avLst/>
          </a:prstGeom>
          <a:solidFill>
            <a:srgbClr val="0070C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Ellipse 7">
            <a:extLst>
              <a:ext uri="{FF2B5EF4-FFF2-40B4-BE49-F238E27FC236}">
                <a16:creationId xmlns:a16="http://schemas.microsoft.com/office/drawing/2014/main" id="{9BC7A349-1DE6-F53C-DAFC-8DCEE245F614}"/>
              </a:ext>
            </a:extLst>
          </p:cNvPr>
          <p:cNvSpPr/>
          <p:nvPr/>
        </p:nvSpPr>
        <p:spPr>
          <a:xfrm>
            <a:off x="5523060" y="2011116"/>
            <a:ext cx="174870" cy="148974"/>
          </a:xfrm>
          <a:prstGeom prst="ellipse">
            <a:avLst/>
          </a:prstGeom>
          <a:solidFill>
            <a:srgbClr val="0070C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Ellipse 8">
            <a:extLst>
              <a:ext uri="{FF2B5EF4-FFF2-40B4-BE49-F238E27FC236}">
                <a16:creationId xmlns:a16="http://schemas.microsoft.com/office/drawing/2014/main" id="{FC5EA9A9-501B-D235-414A-C1C20E7B501F}"/>
              </a:ext>
            </a:extLst>
          </p:cNvPr>
          <p:cNvSpPr/>
          <p:nvPr/>
        </p:nvSpPr>
        <p:spPr>
          <a:xfrm>
            <a:off x="5523060" y="2593741"/>
            <a:ext cx="174870" cy="148974"/>
          </a:xfrm>
          <a:prstGeom prst="ellipse">
            <a:avLst/>
          </a:prstGeom>
          <a:solidFill>
            <a:srgbClr val="0070C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Ellipse 13">
            <a:extLst>
              <a:ext uri="{FF2B5EF4-FFF2-40B4-BE49-F238E27FC236}">
                <a16:creationId xmlns:a16="http://schemas.microsoft.com/office/drawing/2014/main" id="{B2162E26-E4C7-C12F-5B7F-98F2EB9DC228}"/>
              </a:ext>
            </a:extLst>
          </p:cNvPr>
          <p:cNvSpPr/>
          <p:nvPr/>
        </p:nvSpPr>
        <p:spPr>
          <a:xfrm>
            <a:off x="7887037" y="1681637"/>
            <a:ext cx="174870" cy="148974"/>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5" name="Connecteur droit avec flèche 14">
            <a:extLst>
              <a:ext uri="{FF2B5EF4-FFF2-40B4-BE49-F238E27FC236}">
                <a16:creationId xmlns:a16="http://schemas.microsoft.com/office/drawing/2014/main" id="{4137BD2C-4E9C-FFAD-9866-F38305A80F1F}"/>
              </a:ext>
            </a:extLst>
          </p:cNvPr>
          <p:cNvCxnSpPr>
            <a:cxnSpLocks/>
            <a:endCxn id="7" idx="1"/>
          </p:cNvCxnSpPr>
          <p:nvPr/>
        </p:nvCxnSpPr>
        <p:spPr>
          <a:xfrm>
            <a:off x="7021612" y="706893"/>
            <a:ext cx="891034" cy="574093"/>
          </a:xfrm>
          <a:prstGeom prst="straightConnector1">
            <a:avLst/>
          </a:prstGeom>
          <a:ln w="7620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Connecteur droit avec flèche 16">
            <a:extLst>
              <a:ext uri="{FF2B5EF4-FFF2-40B4-BE49-F238E27FC236}">
                <a16:creationId xmlns:a16="http://schemas.microsoft.com/office/drawing/2014/main" id="{0B0D1DD6-74D9-DFE0-5630-1C5E77CB90A6}"/>
              </a:ext>
            </a:extLst>
          </p:cNvPr>
          <p:cNvCxnSpPr>
            <a:cxnSpLocks/>
            <a:stCxn id="5" idx="4"/>
            <a:endCxn id="8" idx="0"/>
          </p:cNvCxnSpPr>
          <p:nvPr/>
        </p:nvCxnSpPr>
        <p:spPr>
          <a:xfrm flipH="1">
            <a:off x="5610495" y="1023345"/>
            <a:ext cx="87435" cy="987771"/>
          </a:xfrm>
          <a:prstGeom prst="straightConnector1">
            <a:avLst/>
          </a:prstGeom>
          <a:ln w="7620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Connecteur droit avec flèche 17">
            <a:extLst>
              <a:ext uri="{FF2B5EF4-FFF2-40B4-BE49-F238E27FC236}">
                <a16:creationId xmlns:a16="http://schemas.microsoft.com/office/drawing/2014/main" id="{758323E6-C501-86F1-C3C2-1151017BF2FA}"/>
              </a:ext>
            </a:extLst>
          </p:cNvPr>
          <p:cNvCxnSpPr>
            <a:cxnSpLocks/>
            <a:stCxn id="8" idx="4"/>
          </p:cNvCxnSpPr>
          <p:nvPr/>
        </p:nvCxnSpPr>
        <p:spPr>
          <a:xfrm>
            <a:off x="5610495" y="2160090"/>
            <a:ext cx="0" cy="433651"/>
          </a:xfrm>
          <a:prstGeom prst="straightConnector1">
            <a:avLst/>
          </a:prstGeom>
          <a:ln w="7620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Connecteur droit avec flèche 18">
            <a:extLst>
              <a:ext uri="{FF2B5EF4-FFF2-40B4-BE49-F238E27FC236}">
                <a16:creationId xmlns:a16="http://schemas.microsoft.com/office/drawing/2014/main" id="{4BAEA31F-526D-A608-7E54-D055BEE206F7}"/>
              </a:ext>
            </a:extLst>
          </p:cNvPr>
          <p:cNvCxnSpPr>
            <a:cxnSpLocks/>
            <a:endCxn id="3" idx="0"/>
          </p:cNvCxnSpPr>
          <p:nvPr/>
        </p:nvCxnSpPr>
        <p:spPr>
          <a:xfrm>
            <a:off x="6968704" y="706893"/>
            <a:ext cx="119642" cy="390336"/>
          </a:xfrm>
          <a:prstGeom prst="straightConnector1">
            <a:avLst/>
          </a:prstGeom>
          <a:ln w="7620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29" name="Connecteur droit avec flèche 28">
            <a:extLst>
              <a:ext uri="{FF2B5EF4-FFF2-40B4-BE49-F238E27FC236}">
                <a16:creationId xmlns:a16="http://schemas.microsoft.com/office/drawing/2014/main" id="{C2D0E7E1-B11F-E8CD-1B19-EF8AF53C0378}"/>
              </a:ext>
            </a:extLst>
          </p:cNvPr>
          <p:cNvCxnSpPr>
            <a:cxnSpLocks/>
            <a:stCxn id="3" idx="4"/>
            <a:endCxn id="26" idx="0"/>
          </p:cNvCxnSpPr>
          <p:nvPr/>
        </p:nvCxnSpPr>
        <p:spPr>
          <a:xfrm flipH="1">
            <a:off x="6993067" y="1324116"/>
            <a:ext cx="95279" cy="432008"/>
          </a:xfrm>
          <a:prstGeom prst="straightConnector1">
            <a:avLst/>
          </a:prstGeom>
          <a:ln w="7620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32" name="Connecteur droit avec flèche 31">
            <a:extLst>
              <a:ext uri="{FF2B5EF4-FFF2-40B4-BE49-F238E27FC236}">
                <a16:creationId xmlns:a16="http://schemas.microsoft.com/office/drawing/2014/main" id="{6D01D927-4112-69D8-443A-F60D2283C16B}"/>
              </a:ext>
            </a:extLst>
          </p:cNvPr>
          <p:cNvCxnSpPr>
            <a:cxnSpLocks/>
          </p:cNvCxnSpPr>
          <p:nvPr/>
        </p:nvCxnSpPr>
        <p:spPr>
          <a:xfrm>
            <a:off x="7974472" y="1429960"/>
            <a:ext cx="0" cy="251677"/>
          </a:xfrm>
          <a:prstGeom prst="straightConnector1">
            <a:avLst/>
          </a:prstGeom>
          <a:ln w="76200">
            <a:solidFill>
              <a:srgbClr val="00206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997195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5" name="Rectangle 494">
            <a:extLst>
              <a:ext uri="{FF2B5EF4-FFF2-40B4-BE49-F238E27FC236}">
                <a16:creationId xmlns:a16="http://schemas.microsoft.com/office/drawing/2014/main" id="{B44C0A0C-066F-4749-9B46-8CC7A2C2825D}"/>
              </a:ext>
            </a:extLst>
          </p:cNvPr>
          <p:cNvSpPr/>
          <p:nvPr/>
        </p:nvSpPr>
        <p:spPr>
          <a:xfrm>
            <a:off x="94124" y="191904"/>
            <a:ext cx="4676659" cy="3139321"/>
          </a:xfrm>
          <a:prstGeom prst="rect">
            <a:avLst/>
          </a:prstGeom>
          <a:solidFill>
            <a:schemeClr val="tx2">
              <a:lumMod val="20000"/>
              <a:lumOff val="80000"/>
            </a:schemeClr>
          </a:solidFill>
          <a:ln w="38100">
            <a:solidFill>
              <a:schemeClr val="tx1"/>
            </a:solidFill>
          </a:ln>
        </p:spPr>
        <p:txBody>
          <a:bodyPr wrap="square">
            <a:spAutoFit/>
          </a:bodyPr>
          <a:lstStyle/>
          <a:p>
            <a:r>
              <a:rPr lang="fr-FR" b="1" dirty="0"/>
              <a:t>914 : Les royaumes chrétiens : A l’ouest, le royaume de Léon domine l’ensemble : Asturies, Galice, Léon, Castille et Portugal ; …</a:t>
            </a:r>
          </a:p>
          <a:p>
            <a:endParaRPr lang="fr-FR" dirty="0"/>
          </a:p>
          <a:p>
            <a:r>
              <a:rPr lang="fr-FR" dirty="0"/>
              <a:t>*Finalement, au début du Xe siècle</a:t>
            </a:r>
          </a:p>
          <a:p>
            <a:r>
              <a:rPr lang="fr-FR" dirty="0"/>
              <a:t>Trois entités chrétiennes s’affirment…</a:t>
            </a:r>
          </a:p>
          <a:p>
            <a:endParaRPr lang="fr-FR" dirty="0"/>
          </a:p>
          <a:p>
            <a:r>
              <a:rPr lang="fr-FR" dirty="0"/>
              <a:t>a) A l’ouest, le vieux royaume de Leon</a:t>
            </a:r>
          </a:p>
          <a:p>
            <a:r>
              <a:rPr lang="fr-FR" dirty="0"/>
              <a:t>Ex-royaume des Asturies, </a:t>
            </a:r>
            <a:r>
              <a:rPr lang="fr-FR" u="sng" dirty="0"/>
              <a:t>domine l’ensemble</a:t>
            </a:r>
          </a:p>
          <a:p>
            <a:r>
              <a:rPr lang="fr-FR" dirty="0"/>
              <a:t>- Le cœur : Leon-Asturies-Galice</a:t>
            </a:r>
          </a:p>
          <a:p>
            <a:r>
              <a:rPr lang="fr-FR" dirty="0"/>
              <a:t>- Les comtés périphériques : Portugal et Castille</a:t>
            </a:r>
          </a:p>
        </p:txBody>
      </p:sp>
      <p:pic>
        <p:nvPicPr>
          <p:cNvPr id="17" name="Image 16" descr="Une image contenant carte, texte, atlas, diagramme&#10;&#10;Description générée automatiquement">
            <a:extLst>
              <a:ext uri="{FF2B5EF4-FFF2-40B4-BE49-F238E27FC236}">
                <a16:creationId xmlns:a16="http://schemas.microsoft.com/office/drawing/2014/main" id="{8D04530D-1BB6-6283-8CB8-C0457D749576}"/>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4960560" y="167583"/>
            <a:ext cx="7043032" cy="5282274"/>
          </a:xfrm>
          <a:prstGeom prst="rect">
            <a:avLst/>
          </a:prstGeom>
          <a:ln w="38100">
            <a:solidFill>
              <a:schemeClr val="tx1"/>
            </a:solidFill>
          </a:ln>
        </p:spPr>
      </p:pic>
      <p:sp>
        <p:nvSpPr>
          <p:cNvPr id="18" name="Ellipse 17">
            <a:extLst>
              <a:ext uri="{FF2B5EF4-FFF2-40B4-BE49-F238E27FC236}">
                <a16:creationId xmlns:a16="http://schemas.microsoft.com/office/drawing/2014/main" id="{31825D34-1664-8340-04FC-1CF526231BF6}"/>
              </a:ext>
            </a:extLst>
          </p:cNvPr>
          <p:cNvSpPr/>
          <p:nvPr/>
        </p:nvSpPr>
        <p:spPr>
          <a:xfrm>
            <a:off x="6860833" y="538041"/>
            <a:ext cx="174870" cy="148974"/>
          </a:xfrm>
          <a:prstGeom prst="ellipse">
            <a:avLst/>
          </a:prstGeom>
          <a:solidFill>
            <a:srgbClr val="0070C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Ellipse 18">
            <a:extLst>
              <a:ext uri="{FF2B5EF4-FFF2-40B4-BE49-F238E27FC236}">
                <a16:creationId xmlns:a16="http://schemas.microsoft.com/office/drawing/2014/main" id="{94D0D68C-20B3-D95D-86A3-3A0C5344FFB0}"/>
              </a:ext>
            </a:extLst>
          </p:cNvPr>
          <p:cNvSpPr/>
          <p:nvPr/>
        </p:nvSpPr>
        <p:spPr>
          <a:xfrm>
            <a:off x="7881249" y="1288887"/>
            <a:ext cx="174870" cy="148974"/>
          </a:xfrm>
          <a:prstGeom prst="ellipse">
            <a:avLst/>
          </a:prstGeom>
          <a:solidFill>
            <a:schemeClr val="accent5">
              <a:lumMod val="60000"/>
              <a:lumOff val="4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 name="Ellipse 19">
            <a:extLst>
              <a:ext uri="{FF2B5EF4-FFF2-40B4-BE49-F238E27FC236}">
                <a16:creationId xmlns:a16="http://schemas.microsoft.com/office/drawing/2014/main" id="{1C0ECEB6-3A11-E511-9FC6-6389CB82F8E0}"/>
              </a:ext>
            </a:extLst>
          </p:cNvPr>
          <p:cNvSpPr/>
          <p:nvPr/>
        </p:nvSpPr>
        <p:spPr>
          <a:xfrm>
            <a:off x="5522362" y="2003768"/>
            <a:ext cx="174870" cy="148974"/>
          </a:xfrm>
          <a:prstGeom prst="ellipse">
            <a:avLst/>
          </a:prstGeom>
          <a:solidFill>
            <a:schemeClr val="accent5">
              <a:lumMod val="60000"/>
              <a:lumOff val="4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2" name="Ellipse 21">
            <a:extLst>
              <a:ext uri="{FF2B5EF4-FFF2-40B4-BE49-F238E27FC236}">
                <a16:creationId xmlns:a16="http://schemas.microsoft.com/office/drawing/2014/main" id="{1BB5A0B8-71F5-2978-E277-17A3D6364200}"/>
              </a:ext>
            </a:extLst>
          </p:cNvPr>
          <p:cNvSpPr/>
          <p:nvPr/>
        </p:nvSpPr>
        <p:spPr>
          <a:xfrm>
            <a:off x="5609797" y="892132"/>
            <a:ext cx="174870" cy="148974"/>
          </a:xfrm>
          <a:prstGeom prst="ellipse">
            <a:avLst/>
          </a:prstGeom>
          <a:solidFill>
            <a:srgbClr val="0070C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3" name="Ellipse 22">
            <a:extLst>
              <a:ext uri="{FF2B5EF4-FFF2-40B4-BE49-F238E27FC236}">
                <a16:creationId xmlns:a16="http://schemas.microsoft.com/office/drawing/2014/main" id="{D646D135-BA03-6BF3-1221-F8F1A06E0A2D}"/>
              </a:ext>
            </a:extLst>
          </p:cNvPr>
          <p:cNvSpPr/>
          <p:nvPr/>
        </p:nvSpPr>
        <p:spPr>
          <a:xfrm>
            <a:off x="6947065" y="1128230"/>
            <a:ext cx="174870" cy="148974"/>
          </a:xfrm>
          <a:prstGeom prst="ellipse">
            <a:avLst/>
          </a:prstGeom>
          <a:solidFill>
            <a:srgbClr val="0070C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5" name="Ellipse 24">
            <a:extLst>
              <a:ext uri="{FF2B5EF4-FFF2-40B4-BE49-F238E27FC236}">
                <a16:creationId xmlns:a16="http://schemas.microsoft.com/office/drawing/2014/main" id="{F72324E0-26EA-DF9C-FCA2-5B0FE6D297E0}"/>
              </a:ext>
            </a:extLst>
          </p:cNvPr>
          <p:cNvSpPr/>
          <p:nvPr/>
        </p:nvSpPr>
        <p:spPr>
          <a:xfrm>
            <a:off x="7270812" y="4136006"/>
            <a:ext cx="174870" cy="148974"/>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7" name="Ellipse 26">
            <a:extLst>
              <a:ext uri="{FF2B5EF4-FFF2-40B4-BE49-F238E27FC236}">
                <a16:creationId xmlns:a16="http://schemas.microsoft.com/office/drawing/2014/main" id="{E2412EC1-30FA-5556-62C5-B49F49E93805}"/>
              </a:ext>
            </a:extLst>
          </p:cNvPr>
          <p:cNvSpPr/>
          <p:nvPr/>
        </p:nvSpPr>
        <p:spPr>
          <a:xfrm>
            <a:off x="3230693" y="2734233"/>
            <a:ext cx="174870" cy="148974"/>
          </a:xfrm>
          <a:prstGeom prst="ellipse">
            <a:avLst/>
          </a:prstGeom>
          <a:solidFill>
            <a:srgbClr val="00206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9" name="Rectangle 28">
            <a:extLst>
              <a:ext uri="{FF2B5EF4-FFF2-40B4-BE49-F238E27FC236}">
                <a16:creationId xmlns:a16="http://schemas.microsoft.com/office/drawing/2014/main" id="{E5A5741D-89D8-6C0B-DC66-700003806553}"/>
              </a:ext>
            </a:extLst>
          </p:cNvPr>
          <p:cNvSpPr/>
          <p:nvPr/>
        </p:nvSpPr>
        <p:spPr>
          <a:xfrm>
            <a:off x="4960560" y="5080525"/>
            <a:ext cx="560340" cy="369332"/>
          </a:xfrm>
          <a:prstGeom prst="rect">
            <a:avLst/>
          </a:prstGeom>
          <a:solidFill>
            <a:srgbClr val="FFC000"/>
          </a:solidFill>
          <a:ln w="38100">
            <a:solidFill>
              <a:schemeClr val="tx1"/>
            </a:solidFill>
          </a:ln>
        </p:spPr>
        <p:txBody>
          <a:bodyPr wrap="square">
            <a:spAutoFit/>
          </a:bodyPr>
          <a:lstStyle/>
          <a:p>
            <a:r>
              <a:rPr lang="fr-FR" b="1" dirty="0"/>
              <a:t>929</a:t>
            </a:r>
          </a:p>
        </p:txBody>
      </p:sp>
      <p:sp>
        <p:nvSpPr>
          <p:cNvPr id="30" name="Ellipse 29">
            <a:extLst>
              <a:ext uri="{FF2B5EF4-FFF2-40B4-BE49-F238E27FC236}">
                <a16:creationId xmlns:a16="http://schemas.microsoft.com/office/drawing/2014/main" id="{CEA99603-2B6E-29FC-6C48-FC3EDDAEFC17}"/>
              </a:ext>
            </a:extLst>
          </p:cNvPr>
          <p:cNvSpPr/>
          <p:nvPr/>
        </p:nvSpPr>
        <p:spPr>
          <a:xfrm>
            <a:off x="4683348" y="3060116"/>
            <a:ext cx="174870" cy="148974"/>
          </a:xfrm>
          <a:prstGeom prst="ellipse">
            <a:avLst/>
          </a:prstGeom>
          <a:solidFill>
            <a:schemeClr val="accent5">
              <a:lumMod val="60000"/>
              <a:lumOff val="4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97552743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5" name="Rectangle 494">
            <a:extLst>
              <a:ext uri="{FF2B5EF4-FFF2-40B4-BE49-F238E27FC236}">
                <a16:creationId xmlns:a16="http://schemas.microsoft.com/office/drawing/2014/main" id="{B44C0A0C-066F-4749-9B46-8CC7A2C2825D}"/>
              </a:ext>
            </a:extLst>
          </p:cNvPr>
          <p:cNvSpPr/>
          <p:nvPr/>
        </p:nvSpPr>
        <p:spPr>
          <a:xfrm>
            <a:off x="94124" y="191904"/>
            <a:ext cx="4676659" cy="4247317"/>
          </a:xfrm>
          <a:prstGeom prst="rect">
            <a:avLst/>
          </a:prstGeom>
          <a:solidFill>
            <a:schemeClr val="tx2">
              <a:lumMod val="20000"/>
              <a:lumOff val="80000"/>
            </a:schemeClr>
          </a:solidFill>
          <a:ln w="38100">
            <a:solidFill>
              <a:schemeClr val="tx1"/>
            </a:solidFill>
          </a:ln>
        </p:spPr>
        <p:txBody>
          <a:bodyPr wrap="square">
            <a:spAutoFit/>
          </a:bodyPr>
          <a:lstStyle/>
          <a:p>
            <a:r>
              <a:rPr lang="fr-FR" b="1" dirty="0"/>
              <a:t>914 : … Au centre, la principauté de Pampelune-Aragon ; A l’est, les comtés catalans dominés par Barcelone</a:t>
            </a:r>
          </a:p>
          <a:p>
            <a:endParaRPr lang="fr-FR" dirty="0"/>
          </a:p>
          <a:p>
            <a:r>
              <a:rPr lang="fr-FR" dirty="0"/>
              <a:t>b) Au centre, la principauté de Pampelune qui…</a:t>
            </a:r>
          </a:p>
          <a:p>
            <a:r>
              <a:rPr lang="fr-FR" dirty="0"/>
              <a:t>934 : S’agrandira avec le comté d’Aragon</a:t>
            </a:r>
          </a:p>
          <a:p>
            <a:endParaRPr lang="fr-FR" dirty="0"/>
          </a:p>
          <a:p>
            <a:r>
              <a:rPr lang="fr-FR" dirty="0"/>
              <a:t>c) A l’est, les comtés catalans…</a:t>
            </a:r>
          </a:p>
          <a:p>
            <a:r>
              <a:rPr lang="fr-FR" dirty="0"/>
              <a:t>Dominés par Barcelone</a:t>
            </a:r>
          </a:p>
          <a:p>
            <a:endParaRPr lang="fr-FR" dirty="0"/>
          </a:p>
          <a:p>
            <a:r>
              <a:rPr lang="fr-FR" dirty="0"/>
              <a:t>*Face à cette menace</a:t>
            </a:r>
          </a:p>
          <a:p>
            <a:r>
              <a:rPr lang="fr-FR" dirty="0"/>
              <a:t>L’Emirat de Cordoue réagit…</a:t>
            </a:r>
          </a:p>
          <a:p>
            <a:endParaRPr lang="fr-FR" dirty="0"/>
          </a:p>
          <a:p>
            <a:r>
              <a:rPr lang="fr-FR" dirty="0"/>
              <a:t>Mais avant de poursuivre</a:t>
            </a:r>
          </a:p>
          <a:p>
            <a:r>
              <a:rPr lang="fr-FR" dirty="0"/>
              <a:t>Petit aparté sur Saint-Jacques de Compostelle…</a:t>
            </a:r>
          </a:p>
        </p:txBody>
      </p:sp>
      <p:sp>
        <p:nvSpPr>
          <p:cNvPr id="14" name="Ellipse 13">
            <a:extLst>
              <a:ext uri="{FF2B5EF4-FFF2-40B4-BE49-F238E27FC236}">
                <a16:creationId xmlns:a16="http://schemas.microsoft.com/office/drawing/2014/main" id="{CBD17B35-E3AC-8E5B-6866-44FC42C6D588}"/>
              </a:ext>
            </a:extLst>
          </p:cNvPr>
          <p:cNvSpPr/>
          <p:nvPr/>
        </p:nvSpPr>
        <p:spPr>
          <a:xfrm>
            <a:off x="2432453" y="2480812"/>
            <a:ext cx="174870" cy="148974"/>
          </a:xfrm>
          <a:prstGeom prst="ellipse">
            <a:avLst/>
          </a:prstGeom>
          <a:solidFill>
            <a:srgbClr val="FF00F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Ellipse 14">
            <a:extLst>
              <a:ext uri="{FF2B5EF4-FFF2-40B4-BE49-F238E27FC236}">
                <a16:creationId xmlns:a16="http://schemas.microsoft.com/office/drawing/2014/main" id="{2108A5BC-5B04-ADA0-CE76-3597434EFEA9}"/>
              </a:ext>
            </a:extLst>
          </p:cNvPr>
          <p:cNvSpPr/>
          <p:nvPr/>
        </p:nvSpPr>
        <p:spPr>
          <a:xfrm>
            <a:off x="4046774" y="1705820"/>
            <a:ext cx="174870" cy="148974"/>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7" name="Image 16" descr="Une image contenant carte, texte, atlas, diagramme&#10;&#10;Description générée automatiquement">
            <a:extLst>
              <a:ext uri="{FF2B5EF4-FFF2-40B4-BE49-F238E27FC236}">
                <a16:creationId xmlns:a16="http://schemas.microsoft.com/office/drawing/2014/main" id="{8D04530D-1BB6-6283-8CB8-C0457D749576}"/>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4960560" y="167583"/>
            <a:ext cx="7043032" cy="5282274"/>
          </a:xfrm>
          <a:prstGeom prst="rect">
            <a:avLst/>
          </a:prstGeom>
          <a:ln w="38100">
            <a:solidFill>
              <a:schemeClr val="tx1"/>
            </a:solidFill>
          </a:ln>
        </p:spPr>
      </p:pic>
      <p:sp>
        <p:nvSpPr>
          <p:cNvPr id="18" name="Ellipse 17">
            <a:extLst>
              <a:ext uri="{FF2B5EF4-FFF2-40B4-BE49-F238E27FC236}">
                <a16:creationId xmlns:a16="http://schemas.microsoft.com/office/drawing/2014/main" id="{31825D34-1664-8340-04FC-1CF526231BF6}"/>
              </a:ext>
            </a:extLst>
          </p:cNvPr>
          <p:cNvSpPr/>
          <p:nvPr/>
        </p:nvSpPr>
        <p:spPr>
          <a:xfrm>
            <a:off x="6860833" y="538041"/>
            <a:ext cx="174870" cy="148974"/>
          </a:xfrm>
          <a:prstGeom prst="ellipse">
            <a:avLst/>
          </a:prstGeom>
          <a:solidFill>
            <a:srgbClr val="0070C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Ellipse 18">
            <a:extLst>
              <a:ext uri="{FF2B5EF4-FFF2-40B4-BE49-F238E27FC236}">
                <a16:creationId xmlns:a16="http://schemas.microsoft.com/office/drawing/2014/main" id="{94D0D68C-20B3-D95D-86A3-3A0C5344FFB0}"/>
              </a:ext>
            </a:extLst>
          </p:cNvPr>
          <p:cNvSpPr/>
          <p:nvPr/>
        </p:nvSpPr>
        <p:spPr>
          <a:xfrm>
            <a:off x="7881249" y="1288887"/>
            <a:ext cx="174870" cy="148974"/>
          </a:xfrm>
          <a:prstGeom prst="ellipse">
            <a:avLst/>
          </a:prstGeom>
          <a:solidFill>
            <a:schemeClr val="accent5">
              <a:lumMod val="60000"/>
              <a:lumOff val="4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 name="Ellipse 19">
            <a:extLst>
              <a:ext uri="{FF2B5EF4-FFF2-40B4-BE49-F238E27FC236}">
                <a16:creationId xmlns:a16="http://schemas.microsoft.com/office/drawing/2014/main" id="{1C0ECEB6-3A11-E511-9FC6-6389CB82F8E0}"/>
              </a:ext>
            </a:extLst>
          </p:cNvPr>
          <p:cNvSpPr/>
          <p:nvPr/>
        </p:nvSpPr>
        <p:spPr>
          <a:xfrm>
            <a:off x="5522362" y="2003768"/>
            <a:ext cx="174870" cy="148974"/>
          </a:xfrm>
          <a:prstGeom prst="ellipse">
            <a:avLst/>
          </a:prstGeom>
          <a:solidFill>
            <a:schemeClr val="accent5">
              <a:lumMod val="60000"/>
              <a:lumOff val="4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2" name="Ellipse 21">
            <a:extLst>
              <a:ext uri="{FF2B5EF4-FFF2-40B4-BE49-F238E27FC236}">
                <a16:creationId xmlns:a16="http://schemas.microsoft.com/office/drawing/2014/main" id="{1BB5A0B8-71F5-2978-E277-17A3D6364200}"/>
              </a:ext>
            </a:extLst>
          </p:cNvPr>
          <p:cNvSpPr/>
          <p:nvPr/>
        </p:nvSpPr>
        <p:spPr>
          <a:xfrm>
            <a:off x="5609797" y="892132"/>
            <a:ext cx="174870" cy="148974"/>
          </a:xfrm>
          <a:prstGeom prst="ellipse">
            <a:avLst/>
          </a:prstGeom>
          <a:solidFill>
            <a:srgbClr val="0070C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3" name="Ellipse 22">
            <a:extLst>
              <a:ext uri="{FF2B5EF4-FFF2-40B4-BE49-F238E27FC236}">
                <a16:creationId xmlns:a16="http://schemas.microsoft.com/office/drawing/2014/main" id="{D646D135-BA03-6BF3-1221-F8F1A06E0A2D}"/>
              </a:ext>
            </a:extLst>
          </p:cNvPr>
          <p:cNvSpPr/>
          <p:nvPr/>
        </p:nvSpPr>
        <p:spPr>
          <a:xfrm>
            <a:off x="6947065" y="1128230"/>
            <a:ext cx="174870" cy="148974"/>
          </a:xfrm>
          <a:prstGeom prst="ellipse">
            <a:avLst/>
          </a:prstGeom>
          <a:solidFill>
            <a:srgbClr val="0070C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4" name="Ellipse 23">
            <a:extLst>
              <a:ext uri="{FF2B5EF4-FFF2-40B4-BE49-F238E27FC236}">
                <a16:creationId xmlns:a16="http://schemas.microsoft.com/office/drawing/2014/main" id="{1F8EBB96-7632-3FDC-ECBD-F061EEA07080}"/>
              </a:ext>
            </a:extLst>
          </p:cNvPr>
          <p:cNvSpPr/>
          <p:nvPr/>
        </p:nvSpPr>
        <p:spPr>
          <a:xfrm>
            <a:off x="9397786" y="1068128"/>
            <a:ext cx="174870" cy="148974"/>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5" name="Ellipse 24">
            <a:extLst>
              <a:ext uri="{FF2B5EF4-FFF2-40B4-BE49-F238E27FC236}">
                <a16:creationId xmlns:a16="http://schemas.microsoft.com/office/drawing/2014/main" id="{F72324E0-26EA-DF9C-FCA2-5B0FE6D297E0}"/>
              </a:ext>
            </a:extLst>
          </p:cNvPr>
          <p:cNvSpPr/>
          <p:nvPr/>
        </p:nvSpPr>
        <p:spPr>
          <a:xfrm>
            <a:off x="7270812" y="4136006"/>
            <a:ext cx="174870" cy="148974"/>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6" name="Ellipse 25">
            <a:extLst>
              <a:ext uri="{FF2B5EF4-FFF2-40B4-BE49-F238E27FC236}">
                <a16:creationId xmlns:a16="http://schemas.microsoft.com/office/drawing/2014/main" id="{EDAE862B-D750-3B65-6895-6044B125C98E}"/>
              </a:ext>
            </a:extLst>
          </p:cNvPr>
          <p:cNvSpPr/>
          <p:nvPr/>
        </p:nvSpPr>
        <p:spPr>
          <a:xfrm>
            <a:off x="8827942" y="948858"/>
            <a:ext cx="174870" cy="148974"/>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8" name="Ellipse 27">
            <a:extLst>
              <a:ext uri="{FF2B5EF4-FFF2-40B4-BE49-F238E27FC236}">
                <a16:creationId xmlns:a16="http://schemas.microsoft.com/office/drawing/2014/main" id="{A2873988-60D7-F543-BEFC-BE13FB95C5FA}"/>
              </a:ext>
            </a:extLst>
          </p:cNvPr>
          <p:cNvSpPr/>
          <p:nvPr/>
        </p:nvSpPr>
        <p:spPr>
          <a:xfrm>
            <a:off x="10716377" y="1854794"/>
            <a:ext cx="174870" cy="148974"/>
          </a:xfrm>
          <a:prstGeom prst="ellipse">
            <a:avLst/>
          </a:prstGeom>
          <a:solidFill>
            <a:srgbClr val="FF00F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9" name="Rectangle 28">
            <a:extLst>
              <a:ext uri="{FF2B5EF4-FFF2-40B4-BE49-F238E27FC236}">
                <a16:creationId xmlns:a16="http://schemas.microsoft.com/office/drawing/2014/main" id="{E5A5741D-89D8-6C0B-DC66-700003806553}"/>
              </a:ext>
            </a:extLst>
          </p:cNvPr>
          <p:cNvSpPr/>
          <p:nvPr/>
        </p:nvSpPr>
        <p:spPr>
          <a:xfrm>
            <a:off x="4960560" y="5080525"/>
            <a:ext cx="560340" cy="369332"/>
          </a:xfrm>
          <a:prstGeom prst="rect">
            <a:avLst/>
          </a:prstGeom>
          <a:solidFill>
            <a:srgbClr val="FFC000"/>
          </a:solidFill>
          <a:ln w="38100">
            <a:solidFill>
              <a:schemeClr val="tx1"/>
            </a:solidFill>
          </a:ln>
        </p:spPr>
        <p:txBody>
          <a:bodyPr wrap="square">
            <a:spAutoFit/>
          </a:bodyPr>
          <a:lstStyle/>
          <a:p>
            <a:r>
              <a:rPr lang="fr-FR" b="1" dirty="0"/>
              <a:t>929</a:t>
            </a:r>
          </a:p>
        </p:txBody>
      </p:sp>
    </p:spTree>
    <p:extLst>
      <p:ext uri="{BB962C8B-B14F-4D97-AF65-F5344CB8AC3E}">
        <p14:creationId xmlns:p14="http://schemas.microsoft.com/office/powerpoint/2010/main" val="37352850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5" name="Rectangle 494">
            <a:extLst>
              <a:ext uri="{FF2B5EF4-FFF2-40B4-BE49-F238E27FC236}">
                <a16:creationId xmlns:a16="http://schemas.microsoft.com/office/drawing/2014/main" id="{B44C0A0C-066F-4749-9B46-8CC7A2C2825D}"/>
              </a:ext>
            </a:extLst>
          </p:cNvPr>
          <p:cNvSpPr/>
          <p:nvPr/>
        </p:nvSpPr>
        <p:spPr>
          <a:xfrm>
            <a:off x="5667934" y="158883"/>
            <a:ext cx="5839232" cy="2862322"/>
          </a:xfrm>
          <a:prstGeom prst="rect">
            <a:avLst/>
          </a:prstGeom>
          <a:solidFill>
            <a:schemeClr val="tx2">
              <a:lumMod val="20000"/>
              <a:lumOff val="80000"/>
            </a:schemeClr>
          </a:solidFill>
          <a:ln w="38100">
            <a:solidFill>
              <a:schemeClr val="tx1"/>
            </a:solidFill>
          </a:ln>
        </p:spPr>
        <p:txBody>
          <a:bodyPr wrap="square">
            <a:spAutoFit/>
          </a:bodyPr>
          <a:lstStyle/>
          <a:p>
            <a:r>
              <a:rPr lang="fr-FR" dirty="0"/>
              <a:t>*866-910 : Sous Alphonse III, le pèlerinage s’organise</a:t>
            </a:r>
          </a:p>
          <a:p>
            <a:endParaRPr lang="fr-FR" dirty="0"/>
          </a:p>
          <a:p>
            <a:r>
              <a:rPr lang="fr-FR" dirty="0"/>
              <a:t>*950 : Arrivée des 1</a:t>
            </a:r>
            <a:r>
              <a:rPr lang="fr-FR" baseline="30000" dirty="0"/>
              <a:t>ers</a:t>
            </a:r>
            <a:r>
              <a:rPr lang="fr-FR" dirty="0"/>
              <a:t> pèlerins francs</a:t>
            </a:r>
          </a:p>
          <a:p>
            <a:endParaRPr lang="fr-FR" dirty="0"/>
          </a:p>
          <a:p>
            <a:r>
              <a:rPr lang="fr-FR" dirty="0"/>
              <a:t>*1100 : Saint-Jacques, </a:t>
            </a:r>
            <a:r>
              <a:rPr lang="fr-FR" i="1" dirty="0"/>
              <a:t>l’anti-Mahomet</a:t>
            </a:r>
          </a:p>
          <a:p>
            <a:r>
              <a:rPr lang="fr-FR" dirty="0"/>
              <a:t>*1119 : Le pape Calixte II accorde au pèlerinage de Saint-Jacques les mêmes privilèges que ceux de Rome et de Jérusalem</a:t>
            </a:r>
          </a:p>
          <a:p>
            <a:endParaRPr lang="fr-FR" dirty="0"/>
          </a:p>
          <a:p>
            <a:r>
              <a:rPr lang="fr-FR" dirty="0"/>
              <a:t>*Mais revenons au récit…</a:t>
            </a:r>
          </a:p>
        </p:txBody>
      </p:sp>
      <p:pic>
        <p:nvPicPr>
          <p:cNvPr id="3" name="Image 2" descr="Une image contenant texte, carte, atlas, diagramme&#10;&#10;Description générée automatiquement">
            <a:extLst>
              <a:ext uri="{FF2B5EF4-FFF2-40B4-BE49-F238E27FC236}">
                <a16:creationId xmlns:a16="http://schemas.microsoft.com/office/drawing/2014/main" id="{9511FD15-ED83-6EA3-9A32-00EB349FD3E0}"/>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4165" t="686" r="40743" b="80481"/>
          <a:stretch/>
        </p:blipFill>
        <p:spPr>
          <a:xfrm>
            <a:off x="194502" y="3672926"/>
            <a:ext cx="11802995" cy="3026191"/>
          </a:xfrm>
          <a:prstGeom prst="rect">
            <a:avLst/>
          </a:prstGeom>
          <a:ln w="38100">
            <a:solidFill>
              <a:schemeClr val="tx1"/>
            </a:solidFill>
          </a:ln>
        </p:spPr>
      </p:pic>
      <p:sp>
        <p:nvSpPr>
          <p:cNvPr id="2" name="Rectangle 1">
            <a:extLst>
              <a:ext uri="{FF2B5EF4-FFF2-40B4-BE49-F238E27FC236}">
                <a16:creationId xmlns:a16="http://schemas.microsoft.com/office/drawing/2014/main" id="{2F60CF50-514D-9D51-78E5-0E92534765E2}"/>
              </a:ext>
            </a:extLst>
          </p:cNvPr>
          <p:cNvSpPr/>
          <p:nvPr/>
        </p:nvSpPr>
        <p:spPr>
          <a:xfrm>
            <a:off x="113339" y="158883"/>
            <a:ext cx="5412818" cy="3416320"/>
          </a:xfrm>
          <a:prstGeom prst="rect">
            <a:avLst/>
          </a:prstGeom>
          <a:solidFill>
            <a:schemeClr val="tx2">
              <a:lumMod val="20000"/>
              <a:lumOff val="80000"/>
            </a:schemeClr>
          </a:solidFill>
          <a:ln w="38100">
            <a:solidFill>
              <a:schemeClr val="tx1"/>
            </a:solidFill>
          </a:ln>
        </p:spPr>
        <p:txBody>
          <a:bodyPr wrap="square">
            <a:spAutoFit/>
          </a:bodyPr>
          <a:lstStyle/>
          <a:p>
            <a:r>
              <a:rPr lang="fr-FR" b="1" dirty="0"/>
              <a:t>814-950 : Naissance du pèlerinage de Saint-Jacques de Compostelle</a:t>
            </a:r>
            <a:endParaRPr lang="fr-FR" dirty="0"/>
          </a:p>
          <a:p>
            <a:endParaRPr lang="fr-FR" dirty="0"/>
          </a:p>
          <a:p>
            <a:r>
              <a:rPr lang="fr-FR" dirty="0"/>
              <a:t>Rappel…</a:t>
            </a:r>
          </a:p>
          <a:p>
            <a:r>
              <a:rPr lang="fr-FR" dirty="0"/>
              <a:t>*800 : Alphonse II des Asturies conquiert la Galice</a:t>
            </a:r>
          </a:p>
          <a:p>
            <a:endParaRPr lang="fr-FR" dirty="0"/>
          </a:p>
          <a:p>
            <a:r>
              <a:rPr lang="fr-FR" dirty="0"/>
              <a:t>*814 : Découverte du tombeau de l’apôtre Jacques</a:t>
            </a:r>
          </a:p>
          <a:p>
            <a:r>
              <a:rPr lang="fr-FR" dirty="0"/>
              <a:t>Naissance de Saint-Jacques de Compostelle et du culte</a:t>
            </a:r>
          </a:p>
          <a:p>
            <a:endParaRPr lang="fr-FR" dirty="0"/>
          </a:p>
          <a:p>
            <a:r>
              <a:rPr lang="fr-FR" dirty="0"/>
              <a:t>844 : Bataille de </a:t>
            </a:r>
            <a:r>
              <a:rPr lang="fr-FR" dirty="0" err="1"/>
              <a:t>Clavijo</a:t>
            </a:r>
            <a:endParaRPr lang="fr-FR" dirty="0"/>
          </a:p>
          <a:p>
            <a:r>
              <a:rPr lang="fr-FR" dirty="0"/>
              <a:t>Entre Ramire 1</a:t>
            </a:r>
            <a:r>
              <a:rPr lang="fr-FR" baseline="30000" dirty="0"/>
              <a:t>er</a:t>
            </a:r>
            <a:r>
              <a:rPr lang="fr-FR" dirty="0"/>
              <a:t> (842-850) et </a:t>
            </a:r>
            <a:r>
              <a:rPr lang="fr-FR" dirty="0" err="1"/>
              <a:t>Abd</a:t>
            </a:r>
            <a:r>
              <a:rPr lang="fr-FR" dirty="0"/>
              <a:t> al-Rahman II (822-52)</a:t>
            </a:r>
          </a:p>
          <a:p>
            <a:r>
              <a:rPr lang="fr-FR" dirty="0"/>
              <a:t>Saint-Jacques apparaît sur un cheval blanc…</a:t>
            </a:r>
          </a:p>
        </p:txBody>
      </p:sp>
      <p:sp>
        <p:nvSpPr>
          <p:cNvPr id="4" name="Rectangle 3">
            <a:extLst>
              <a:ext uri="{FF2B5EF4-FFF2-40B4-BE49-F238E27FC236}">
                <a16:creationId xmlns:a16="http://schemas.microsoft.com/office/drawing/2014/main" id="{59A87C90-9E10-531A-6F12-4305C458039B}"/>
              </a:ext>
            </a:extLst>
          </p:cNvPr>
          <p:cNvSpPr/>
          <p:nvPr/>
        </p:nvSpPr>
        <p:spPr>
          <a:xfrm>
            <a:off x="194502" y="3662613"/>
            <a:ext cx="560340" cy="369332"/>
          </a:xfrm>
          <a:prstGeom prst="rect">
            <a:avLst/>
          </a:prstGeom>
          <a:solidFill>
            <a:srgbClr val="FFC000"/>
          </a:solidFill>
          <a:ln w="38100">
            <a:solidFill>
              <a:schemeClr val="tx1"/>
            </a:solidFill>
          </a:ln>
        </p:spPr>
        <p:txBody>
          <a:bodyPr wrap="square">
            <a:spAutoFit/>
          </a:bodyPr>
          <a:lstStyle/>
          <a:p>
            <a:r>
              <a:rPr lang="fr-FR" b="1" dirty="0"/>
              <a:t>814</a:t>
            </a:r>
          </a:p>
        </p:txBody>
      </p:sp>
      <p:sp>
        <p:nvSpPr>
          <p:cNvPr id="5" name="Ellipse 4">
            <a:extLst>
              <a:ext uri="{FF2B5EF4-FFF2-40B4-BE49-F238E27FC236}">
                <a16:creationId xmlns:a16="http://schemas.microsoft.com/office/drawing/2014/main" id="{0C14716B-02AD-48C9-4985-C48EDBD90F9A}"/>
              </a:ext>
            </a:extLst>
          </p:cNvPr>
          <p:cNvSpPr/>
          <p:nvPr/>
        </p:nvSpPr>
        <p:spPr>
          <a:xfrm>
            <a:off x="1497497" y="5803625"/>
            <a:ext cx="174870" cy="148974"/>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Ellipse 5">
            <a:extLst>
              <a:ext uri="{FF2B5EF4-FFF2-40B4-BE49-F238E27FC236}">
                <a16:creationId xmlns:a16="http://schemas.microsoft.com/office/drawing/2014/main" id="{0819B7FA-3920-8416-41E5-1613BB281108}"/>
              </a:ext>
            </a:extLst>
          </p:cNvPr>
          <p:cNvSpPr/>
          <p:nvPr/>
        </p:nvSpPr>
        <p:spPr>
          <a:xfrm>
            <a:off x="5351287" y="5037047"/>
            <a:ext cx="174870" cy="148974"/>
          </a:xfrm>
          <a:prstGeom prst="ellipse">
            <a:avLst/>
          </a:prstGeom>
          <a:solidFill>
            <a:srgbClr val="0070C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Ellipse 6">
            <a:extLst>
              <a:ext uri="{FF2B5EF4-FFF2-40B4-BE49-F238E27FC236}">
                <a16:creationId xmlns:a16="http://schemas.microsoft.com/office/drawing/2014/main" id="{48976860-0F81-5044-009D-3D98372211EC}"/>
              </a:ext>
            </a:extLst>
          </p:cNvPr>
          <p:cNvSpPr/>
          <p:nvPr/>
        </p:nvSpPr>
        <p:spPr>
          <a:xfrm>
            <a:off x="11332296" y="6161434"/>
            <a:ext cx="174870" cy="148974"/>
          </a:xfrm>
          <a:prstGeom prst="ellipse">
            <a:avLst/>
          </a:prstGeom>
          <a:solidFill>
            <a:srgbClr val="0070C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97994053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6EE8CDB4-BF64-4DEF-AB2A-CF37EA0A73E4}"/>
              </a:ext>
            </a:extLst>
          </p:cNvPr>
          <p:cNvSpPr>
            <a:spLocks noGrp="1"/>
          </p:cNvSpPr>
          <p:nvPr>
            <p:ph type="sldNum" sz="quarter" idx="12"/>
          </p:nvPr>
        </p:nvSpPr>
        <p:spPr/>
        <p:txBody>
          <a:bodyPr/>
          <a:lstStyle/>
          <a:p>
            <a:fld id="{BA0C08FF-24FF-499B-80B5-AC5D693AFF68}" type="slidenum">
              <a:rPr lang="fr-FR" smtClean="0"/>
              <a:t>18</a:t>
            </a:fld>
            <a:endParaRPr lang="fr-FR"/>
          </a:p>
        </p:txBody>
      </p:sp>
      <p:sp>
        <p:nvSpPr>
          <p:cNvPr id="7" name="Rectangle 6">
            <a:extLst>
              <a:ext uri="{FF2B5EF4-FFF2-40B4-BE49-F238E27FC236}">
                <a16:creationId xmlns:a16="http://schemas.microsoft.com/office/drawing/2014/main" id="{4B5E6AA5-CACA-4745-BD90-D0CE5890BE80}"/>
              </a:ext>
            </a:extLst>
          </p:cNvPr>
          <p:cNvSpPr/>
          <p:nvPr/>
        </p:nvSpPr>
        <p:spPr>
          <a:xfrm>
            <a:off x="106017" y="176655"/>
            <a:ext cx="2451653" cy="646331"/>
          </a:xfrm>
          <a:prstGeom prst="rect">
            <a:avLst/>
          </a:prstGeom>
          <a:solidFill>
            <a:srgbClr val="FFC000"/>
          </a:solidFill>
          <a:ln w="38100">
            <a:solidFill>
              <a:schemeClr val="tx1"/>
            </a:solidFill>
          </a:ln>
        </p:spPr>
        <p:txBody>
          <a:bodyPr wrap="square">
            <a:spAutoFit/>
          </a:bodyPr>
          <a:lstStyle/>
          <a:p>
            <a:r>
              <a:rPr lang="fr-FR" b="1" dirty="0"/>
              <a:t>912-1031 : Le Califat omeyyade d’Al-Andalus</a:t>
            </a:r>
            <a:endParaRPr lang="fr-FR" dirty="0"/>
          </a:p>
        </p:txBody>
      </p:sp>
      <p:pic>
        <p:nvPicPr>
          <p:cNvPr id="4" name="Image 3" descr="Une image contenant carte, texte, atlas, diagramme&#10;&#10;Description générée automatiquement">
            <a:extLst>
              <a:ext uri="{FF2B5EF4-FFF2-40B4-BE49-F238E27FC236}">
                <a16:creationId xmlns:a16="http://schemas.microsoft.com/office/drawing/2014/main" id="{D436F87F-8136-5AFE-59C7-8D16EEA1E6D8}"/>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3247762" y="176655"/>
            <a:ext cx="8672920" cy="6504690"/>
          </a:xfrm>
          <a:prstGeom prst="rect">
            <a:avLst/>
          </a:prstGeom>
          <a:ln w="38100">
            <a:solidFill>
              <a:schemeClr val="tx1"/>
            </a:solidFill>
          </a:ln>
        </p:spPr>
      </p:pic>
    </p:spTree>
    <p:extLst>
      <p:ext uri="{BB962C8B-B14F-4D97-AF65-F5344CB8AC3E}">
        <p14:creationId xmlns:p14="http://schemas.microsoft.com/office/powerpoint/2010/main" val="420017930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3697E70-AAA8-469F-953B-50D201B984EA}"/>
              </a:ext>
            </a:extLst>
          </p:cNvPr>
          <p:cNvSpPr/>
          <p:nvPr/>
        </p:nvSpPr>
        <p:spPr>
          <a:xfrm>
            <a:off x="119963" y="176653"/>
            <a:ext cx="3166575" cy="4524315"/>
          </a:xfrm>
          <a:prstGeom prst="rect">
            <a:avLst/>
          </a:prstGeom>
          <a:solidFill>
            <a:schemeClr val="tx2">
              <a:lumMod val="20000"/>
              <a:lumOff val="80000"/>
            </a:schemeClr>
          </a:solidFill>
          <a:ln w="38100">
            <a:solidFill>
              <a:schemeClr val="tx1"/>
            </a:solidFill>
          </a:ln>
        </p:spPr>
        <p:txBody>
          <a:bodyPr wrap="square">
            <a:spAutoFit/>
          </a:bodyPr>
          <a:lstStyle/>
          <a:p>
            <a:r>
              <a:rPr lang="fr-FR" dirty="0"/>
              <a:t>*850-914</a:t>
            </a:r>
          </a:p>
          <a:p>
            <a:r>
              <a:rPr lang="fr-FR" dirty="0"/>
              <a:t>Face à la menace chrétienne</a:t>
            </a:r>
          </a:p>
          <a:p>
            <a:r>
              <a:rPr lang="fr-FR" dirty="0"/>
              <a:t>L’Emirat de Cordoue réagit…</a:t>
            </a:r>
          </a:p>
          <a:p>
            <a:endParaRPr lang="fr-FR" dirty="0"/>
          </a:p>
          <a:p>
            <a:r>
              <a:rPr lang="fr-FR" dirty="0"/>
              <a:t>*Emirat de Cordoue</a:t>
            </a:r>
          </a:p>
          <a:p>
            <a:r>
              <a:rPr lang="fr-FR" dirty="0"/>
              <a:t>Rappel en deux dates…</a:t>
            </a:r>
          </a:p>
          <a:p>
            <a:endParaRPr lang="fr-FR" dirty="0"/>
          </a:p>
          <a:p>
            <a:r>
              <a:rPr lang="fr-FR" dirty="0"/>
              <a:t>a) 711-18 : Conquête de l’Espagne des Wisigoths par les Arabo-Berbères</a:t>
            </a:r>
          </a:p>
          <a:p>
            <a:endParaRPr lang="fr-FR" dirty="0"/>
          </a:p>
          <a:p>
            <a:r>
              <a:rPr lang="fr-FR" dirty="0"/>
              <a:t>b) 756 : Fondation de l’Emirat de Cordoue, l’</a:t>
            </a:r>
            <a:r>
              <a:rPr lang="fr-FR" i="1" dirty="0"/>
              <a:t>Al-Andalus</a:t>
            </a:r>
            <a:endParaRPr lang="fr-FR" dirty="0"/>
          </a:p>
          <a:p>
            <a:endParaRPr lang="fr-FR" i="1" dirty="0"/>
          </a:p>
          <a:p>
            <a:r>
              <a:rPr lang="fr-FR" dirty="0"/>
              <a:t>*912 : </a:t>
            </a:r>
            <a:r>
              <a:rPr lang="fr-FR" u="sng" dirty="0" err="1"/>
              <a:t>Abd</a:t>
            </a:r>
            <a:r>
              <a:rPr lang="fr-FR" u="sng" dirty="0"/>
              <a:t> al-Rahman III</a:t>
            </a:r>
            <a:endParaRPr lang="fr-FR" dirty="0"/>
          </a:p>
          <a:p>
            <a:r>
              <a:rPr lang="fr-FR" dirty="0"/>
              <a:t>Emir de Cordoue…</a:t>
            </a:r>
          </a:p>
        </p:txBody>
      </p:sp>
      <p:sp>
        <p:nvSpPr>
          <p:cNvPr id="2" name="Espace réservé du numéro de diapositive 1">
            <a:extLst>
              <a:ext uri="{FF2B5EF4-FFF2-40B4-BE49-F238E27FC236}">
                <a16:creationId xmlns:a16="http://schemas.microsoft.com/office/drawing/2014/main" id="{6EE8CDB4-BF64-4DEF-AB2A-CF37EA0A73E4}"/>
              </a:ext>
            </a:extLst>
          </p:cNvPr>
          <p:cNvSpPr>
            <a:spLocks noGrp="1"/>
          </p:cNvSpPr>
          <p:nvPr>
            <p:ph type="sldNum" sz="quarter" idx="12"/>
          </p:nvPr>
        </p:nvSpPr>
        <p:spPr/>
        <p:txBody>
          <a:bodyPr/>
          <a:lstStyle/>
          <a:p>
            <a:fld id="{BA0C08FF-24FF-499B-80B5-AC5D693AFF68}" type="slidenum">
              <a:rPr lang="fr-FR" smtClean="0"/>
              <a:t>19</a:t>
            </a:fld>
            <a:endParaRPr lang="fr-FR"/>
          </a:p>
        </p:txBody>
      </p:sp>
      <p:sp>
        <p:nvSpPr>
          <p:cNvPr id="3" name="Rectangle 2">
            <a:extLst>
              <a:ext uri="{FF2B5EF4-FFF2-40B4-BE49-F238E27FC236}">
                <a16:creationId xmlns:a16="http://schemas.microsoft.com/office/drawing/2014/main" id="{2812556A-0EEF-55EF-8442-ED1E082D3B93}"/>
              </a:ext>
            </a:extLst>
          </p:cNvPr>
          <p:cNvSpPr/>
          <p:nvPr/>
        </p:nvSpPr>
        <p:spPr>
          <a:xfrm>
            <a:off x="4398879" y="3017790"/>
            <a:ext cx="905008" cy="448862"/>
          </a:xfrm>
          <a:prstGeom prst="rect">
            <a:avLst/>
          </a:prstGeom>
          <a:solidFill>
            <a:schemeClr val="accent3">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fr-FR" sz="1200" dirty="0" err="1">
                <a:solidFill>
                  <a:schemeClr val="tx1"/>
                </a:solidFill>
              </a:rPr>
              <a:t>Abd</a:t>
            </a:r>
            <a:r>
              <a:rPr lang="fr-FR" sz="1200" dirty="0">
                <a:solidFill>
                  <a:schemeClr val="tx1"/>
                </a:solidFill>
              </a:rPr>
              <a:t> Allah</a:t>
            </a:r>
          </a:p>
          <a:p>
            <a:pPr algn="ctr" eaLnBrk="1" hangingPunct="1">
              <a:defRPr/>
            </a:pPr>
            <a:r>
              <a:rPr lang="fr-FR" sz="1200" dirty="0">
                <a:solidFill>
                  <a:schemeClr val="tx1"/>
                </a:solidFill>
              </a:rPr>
              <a:t>888-912</a:t>
            </a:r>
          </a:p>
        </p:txBody>
      </p:sp>
      <p:sp>
        <p:nvSpPr>
          <p:cNvPr id="6" name="Rectangle 5">
            <a:extLst>
              <a:ext uri="{FF2B5EF4-FFF2-40B4-BE49-F238E27FC236}">
                <a16:creationId xmlns:a16="http://schemas.microsoft.com/office/drawing/2014/main" id="{78FD4E59-162D-3F18-631F-B41DBFC8BF38}"/>
              </a:ext>
            </a:extLst>
          </p:cNvPr>
          <p:cNvSpPr/>
          <p:nvPr/>
        </p:nvSpPr>
        <p:spPr>
          <a:xfrm>
            <a:off x="3392441" y="844056"/>
            <a:ext cx="893896" cy="400767"/>
          </a:xfrm>
          <a:prstGeom prst="rect">
            <a:avLst/>
          </a:prstGeom>
          <a:solidFill>
            <a:schemeClr val="accent3">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fr-FR" sz="1200" dirty="0">
                <a:solidFill>
                  <a:schemeClr val="tx1"/>
                </a:solidFill>
              </a:rPr>
              <a:t>Hicham 1</a:t>
            </a:r>
            <a:r>
              <a:rPr lang="fr-FR" sz="1200" baseline="30000" dirty="0">
                <a:solidFill>
                  <a:schemeClr val="tx1"/>
                </a:solidFill>
              </a:rPr>
              <a:t>er</a:t>
            </a:r>
            <a:r>
              <a:rPr lang="fr-FR" sz="1200" dirty="0">
                <a:solidFill>
                  <a:schemeClr val="tx1"/>
                </a:solidFill>
              </a:rPr>
              <a:t> </a:t>
            </a:r>
          </a:p>
          <a:p>
            <a:pPr algn="ctr" eaLnBrk="1" hangingPunct="1">
              <a:defRPr/>
            </a:pPr>
            <a:r>
              <a:rPr lang="fr-FR" sz="1200" dirty="0">
                <a:solidFill>
                  <a:schemeClr val="tx1"/>
                </a:solidFill>
              </a:rPr>
              <a:t>788-96</a:t>
            </a:r>
          </a:p>
        </p:txBody>
      </p:sp>
      <p:sp>
        <p:nvSpPr>
          <p:cNvPr id="9" name="Rectangle 8">
            <a:extLst>
              <a:ext uri="{FF2B5EF4-FFF2-40B4-BE49-F238E27FC236}">
                <a16:creationId xmlns:a16="http://schemas.microsoft.com/office/drawing/2014/main" id="{E508AB9C-3F35-F476-6C5E-4CC5825F59A1}"/>
              </a:ext>
            </a:extLst>
          </p:cNvPr>
          <p:cNvSpPr/>
          <p:nvPr/>
        </p:nvSpPr>
        <p:spPr>
          <a:xfrm>
            <a:off x="3408059" y="1835812"/>
            <a:ext cx="893896" cy="576262"/>
          </a:xfrm>
          <a:prstGeom prst="rect">
            <a:avLst/>
          </a:prstGeom>
          <a:solidFill>
            <a:schemeClr val="accent3">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fr-FR" sz="1200" dirty="0" err="1">
                <a:solidFill>
                  <a:schemeClr val="tx1"/>
                </a:solidFill>
              </a:rPr>
              <a:t>Abd</a:t>
            </a:r>
            <a:r>
              <a:rPr lang="fr-FR" sz="1200" dirty="0">
                <a:solidFill>
                  <a:schemeClr val="tx1"/>
                </a:solidFill>
              </a:rPr>
              <a:t> al-Rahman II</a:t>
            </a:r>
          </a:p>
          <a:p>
            <a:pPr algn="ctr" eaLnBrk="1" hangingPunct="1">
              <a:defRPr/>
            </a:pPr>
            <a:r>
              <a:rPr lang="fr-FR" sz="1200" dirty="0">
                <a:solidFill>
                  <a:schemeClr val="tx1"/>
                </a:solidFill>
              </a:rPr>
              <a:t>822-52</a:t>
            </a:r>
          </a:p>
        </p:txBody>
      </p:sp>
      <p:sp>
        <p:nvSpPr>
          <p:cNvPr id="10" name="Rectangle 9">
            <a:extLst>
              <a:ext uri="{FF2B5EF4-FFF2-40B4-BE49-F238E27FC236}">
                <a16:creationId xmlns:a16="http://schemas.microsoft.com/office/drawing/2014/main" id="{7060DC34-F39B-1AD3-1341-1F89B2333C4A}"/>
              </a:ext>
            </a:extLst>
          </p:cNvPr>
          <p:cNvSpPr/>
          <p:nvPr/>
        </p:nvSpPr>
        <p:spPr>
          <a:xfrm>
            <a:off x="3392439" y="1339934"/>
            <a:ext cx="893896" cy="400767"/>
          </a:xfrm>
          <a:prstGeom prst="rect">
            <a:avLst/>
          </a:prstGeom>
          <a:solidFill>
            <a:schemeClr val="accent3">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fr-FR" sz="1000" dirty="0">
                <a:solidFill>
                  <a:schemeClr val="tx1"/>
                </a:solidFill>
              </a:rPr>
              <a:t>Al-Hakam 1</a:t>
            </a:r>
            <a:r>
              <a:rPr lang="fr-FR" sz="1000" baseline="30000" dirty="0">
                <a:solidFill>
                  <a:schemeClr val="tx1"/>
                </a:solidFill>
              </a:rPr>
              <a:t>er</a:t>
            </a:r>
            <a:r>
              <a:rPr lang="fr-FR" sz="1000" dirty="0">
                <a:solidFill>
                  <a:schemeClr val="tx1"/>
                </a:solidFill>
              </a:rPr>
              <a:t> </a:t>
            </a:r>
          </a:p>
          <a:p>
            <a:pPr algn="ctr" eaLnBrk="1" hangingPunct="1">
              <a:defRPr/>
            </a:pPr>
            <a:r>
              <a:rPr lang="fr-FR" sz="1200" dirty="0">
                <a:solidFill>
                  <a:schemeClr val="tx1"/>
                </a:solidFill>
              </a:rPr>
              <a:t>796-822</a:t>
            </a:r>
          </a:p>
        </p:txBody>
      </p:sp>
      <p:cxnSp>
        <p:nvCxnSpPr>
          <p:cNvPr id="11" name="Connecteur droit avec flèche 10">
            <a:extLst>
              <a:ext uri="{FF2B5EF4-FFF2-40B4-BE49-F238E27FC236}">
                <a16:creationId xmlns:a16="http://schemas.microsoft.com/office/drawing/2014/main" id="{FC1CD6D6-DB56-C7B1-98FD-678E8070BD07}"/>
              </a:ext>
            </a:extLst>
          </p:cNvPr>
          <p:cNvCxnSpPr>
            <a:cxnSpLocks/>
            <a:stCxn id="6" idx="2"/>
            <a:endCxn id="10" idx="0"/>
          </p:cNvCxnSpPr>
          <p:nvPr/>
        </p:nvCxnSpPr>
        <p:spPr>
          <a:xfrm flipH="1">
            <a:off x="3839387" y="1244823"/>
            <a:ext cx="2" cy="95111"/>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2" name="Connecteur droit avec flèche 11">
            <a:extLst>
              <a:ext uri="{FF2B5EF4-FFF2-40B4-BE49-F238E27FC236}">
                <a16:creationId xmlns:a16="http://schemas.microsoft.com/office/drawing/2014/main" id="{EF96DEC2-2C94-FFC9-9DB7-A6A61452938B}"/>
              </a:ext>
            </a:extLst>
          </p:cNvPr>
          <p:cNvCxnSpPr>
            <a:cxnSpLocks/>
            <a:stCxn id="10" idx="2"/>
            <a:endCxn id="9" idx="0"/>
          </p:cNvCxnSpPr>
          <p:nvPr/>
        </p:nvCxnSpPr>
        <p:spPr>
          <a:xfrm>
            <a:off x="3839387" y="1740701"/>
            <a:ext cx="15620" cy="95111"/>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0F0AC0DC-BAD3-8E51-F721-8E9C45FB424A}"/>
              </a:ext>
            </a:extLst>
          </p:cNvPr>
          <p:cNvSpPr/>
          <p:nvPr/>
        </p:nvSpPr>
        <p:spPr>
          <a:xfrm>
            <a:off x="4398879" y="196336"/>
            <a:ext cx="978241" cy="1200328"/>
          </a:xfrm>
          <a:prstGeom prst="rect">
            <a:avLst/>
          </a:prstGeom>
          <a:solidFill>
            <a:schemeClr val="accent3">
              <a:lumMod val="20000"/>
              <a:lumOff val="8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1200" b="1" dirty="0">
                <a:solidFill>
                  <a:schemeClr val="tx1"/>
                </a:solidFill>
              </a:rPr>
              <a:t>OMEYYADES</a:t>
            </a:r>
          </a:p>
          <a:p>
            <a:pPr algn="ctr">
              <a:defRPr/>
            </a:pPr>
            <a:r>
              <a:rPr lang="fr-FR" sz="1200" b="1" dirty="0">
                <a:solidFill>
                  <a:schemeClr val="tx1"/>
                </a:solidFill>
              </a:rPr>
              <a:t>de Cordoue</a:t>
            </a:r>
          </a:p>
          <a:p>
            <a:pPr algn="ctr">
              <a:defRPr/>
            </a:pPr>
            <a:r>
              <a:rPr lang="fr-FR" sz="1200" dirty="0">
                <a:solidFill>
                  <a:schemeClr val="tx1"/>
                </a:solidFill>
              </a:rPr>
              <a:t>Emirs</a:t>
            </a:r>
          </a:p>
          <a:p>
            <a:pPr algn="ctr">
              <a:defRPr/>
            </a:pPr>
            <a:r>
              <a:rPr lang="fr-FR" sz="1200" dirty="0">
                <a:solidFill>
                  <a:schemeClr val="tx1"/>
                </a:solidFill>
              </a:rPr>
              <a:t>756-929</a:t>
            </a:r>
          </a:p>
          <a:p>
            <a:pPr algn="ctr">
              <a:defRPr/>
            </a:pPr>
            <a:r>
              <a:rPr lang="fr-FR" sz="1200" dirty="0">
                <a:solidFill>
                  <a:schemeClr val="tx1"/>
                </a:solidFill>
              </a:rPr>
              <a:t>Califes</a:t>
            </a:r>
          </a:p>
          <a:p>
            <a:pPr algn="ctr">
              <a:defRPr/>
            </a:pPr>
            <a:r>
              <a:rPr lang="fr-FR" sz="1200" dirty="0">
                <a:solidFill>
                  <a:schemeClr val="tx1"/>
                </a:solidFill>
              </a:rPr>
              <a:t>929-1009</a:t>
            </a:r>
          </a:p>
        </p:txBody>
      </p:sp>
      <p:sp>
        <p:nvSpPr>
          <p:cNvPr id="14" name="Rectangle 13">
            <a:extLst>
              <a:ext uri="{FF2B5EF4-FFF2-40B4-BE49-F238E27FC236}">
                <a16:creationId xmlns:a16="http://schemas.microsoft.com/office/drawing/2014/main" id="{34FF0D86-BC61-5663-A5D9-EFBA5E854DBA}"/>
              </a:ext>
            </a:extLst>
          </p:cNvPr>
          <p:cNvSpPr/>
          <p:nvPr/>
        </p:nvSpPr>
        <p:spPr>
          <a:xfrm>
            <a:off x="3392440" y="172682"/>
            <a:ext cx="893895" cy="576263"/>
          </a:xfrm>
          <a:prstGeom prst="rect">
            <a:avLst/>
          </a:prstGeom>
          <a:solidFill>
            <a:schemeClr val="accent3">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fr-FR" sz="1200" dirty="0" err="1">
                <a:solidFill>
                  <a:schemeClr val="tx1"/>
                </a:solidFill>
              </a:rPr>
              <a:t>Abd</a:t>
            </a:r>
            <a:r>
              <a:rPr lang="fr-FR" sz="1200" dirty="0">
                <a:solidFill>
                  <a:schemeClr val="tx1"/>
                </a:solidFill>
              </a:rPr>
              <a:t> al-Rahman 1</a:t>
            </a:r>
            <a:r>
              <a:rPr lang="fr-FR" sz="1200" baseline="30000" dirty="0">
                <a:solidFill>
                  <a:schemeClr val="tx1"/>
                </a:solidFill>
              </a:rPr>
              <a:t>er</a:t>
            </a:r>
            <a:r>
              <a:rPr lang="fr-FR" sz="1200" dirty="0">
                <a:solidFill>
                  <a:schemeClr val="tx1"/>
                </a:solidFill>
              </a:rPr>
              <a:t>  </a:t>
            </a:r>
          </a:p>
          <a:p>
            <a:pPr algn="ctr" eaLnBrk="1" hangingPunct="1">
              <a:defRPr/>
            </a:pPr>
            <a:r>
              <a:rPr lang="fr-FR" sz="1200" dirty="0">
                <a:solidFill>
                  <a:schemeClr val="tx1"/>
                </a:solidFill>
              </a:rPr>
              <a:t>756-88</a:t>
            </a:r>
          </a:p>
        </p:txBody>
      </p:sp>
      <p:cxnSp>
        <p:nvCxnSpPr>
          <p:cNvPr id="15" name="Connecteur droit avec flèche 14">
            <a:extLst>
              <a:ext uri="{FF2B5EF4-FFF2-40B4-BE49-F238E27FC236}">
                <a16:creationId xmlns:a16="http://schemas.microsoft.com/office/drawing/2014/main" id="{F9B45AFE-04CF-9DF8-023C-1C91D1F232BD}"/>
              </a:ext>
            </a:extLst>
          </p:cNvPr>
          <p:cNvCxnSpPr>
            <a:cxnSpLocks/>
            <a:stCxn id="14" idx="2"/>
            <a:endCxn id="6" idx="0"/>
          </p:cNvCxnSpPr>
          <p:nvPr/>
        </p:nvCxnSpPr>
        <p:spPr>
          <a:xfrm>
            <a:off x="3839388" y="748945"/>
            <a:ext cx="1" cy="95111"/>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6" name="Connecteur : en angle 15">
            <a:extLst>
              <a:ext uri="{FF2B5EF4-FFF2-40B4-BE49-F238E27FC236}">
                <a16:creationId xmlns:a16="http://schemas.microsoft.com/office/drawing/2014/main" id="{856A3C06-61AA-6B5D-6C2C-926C0FEDDECE}"/>
              </a:ext>
            </a:extLst>
          </p:cNvPr>
          <p:cNvCxnSpPr>
            <a:cxnSpLocks/>
            <a:stCxn id="32" idx="2"/>
            <a:endCxn id="3" idx="0"/>
          </p:cNvCxnSpPr>
          <p:nvPr/>
        </p:nvCxnSpPr>
        <p:spPr>
          <a:xfrm rot="16200000" flipH="1">
            <a:off x="4304843" y="2471249"/>
            <a:ext cx="95111" cy="997970"/>
          </a:xfrm>
          <a:prstGeom prst="bentConnector3">
            <a:avLst>
              <a:gd name="adj1" fmla="val 50000"/>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2" name="Rectangle 31">
            <a:extLst>
              <a:ext uri="{FF2B5EF4-FFF2-40B4-BE49-F238E27FC236}">
                <a16:creationId xmlns:a16="http://schemas.microsoft.com/office/drawing/2014/main" id="{D59FFCD2-56B9-8BE5-08C3-BD60203CD8DE}"/>
              </a:ext>
            </a:extLst>
          </p:cNvPr>
          <p:cNvSpPr/>
          <p:nvPr/>
        </p:nvSpPr>
        <p:spPr>
          <a:xfrm>
            <a:off x="3358735" y="2507185"/>
            <a:ext cx="989356" cy="415494"/>
          </a:xfrm>
          <a:prstGeom prst="rect">
            <a:avLst/>
          </a:prstGeom>
          <a:solidFill>
            <a:schemeClr val="accent3">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fr-FR" sz="1000" dirty="0">
                <a:solidFill>
                  <a:schemeClr val="tx1"/>
                </a:solidFill>
              </a:rPr>
              <a:t>Muhammad 1</a:t>
            </a:r>
            <a:r>
              <a:rPr lang="fr-FR" sz="1000" baseline="30000" dirty="0">
                <a:solidFill>
                  <a:schemeClr val="tx1"/>
                </a:solidFill>
              </a:rPr>
              <a:t>er</a:t>
            </a:r>
            <a:r>
              <a:rPr lang="fr-FR" sz="1000" dirty="0">
                <a:solidFill>
                  <a:schemeClr val="tx1"/>
                </a:solidFill>
              </a:rPr>
              <a:t> </a:t>
            </a:r>
          </a:p>
          <a:p>
            <a:pPr algn="ctr" eaLnBrk="1" hangingPunct="1">
              <a:defRPr/>
            </a:pPr>
            <a:r>
              <a:rPr lang="fr-FR" sz="1000" dirty="0">
                <a:solidFill>
                  <a:schemeClr val="tx1"/>
                </a:solidFill>
              </a:rPr>
              <a:t>852-86 </a:t>
            </a:r>
          </a:p>
        </p:txBody>
      </p:sp>
      <p:cxnSp>
        <p:nvCxnSpPr>
          <p:cNvPr id="33" name="Connecteur droit avec flèche 32">
            <a:extLst>
              <a:ext uri="{FF2B5EF4-FFF2-40B4-BE49-F238E27FC236}">
                <a16:creationId xmlns:a16="http://schemas.microsoft.com/office/drawing/2014/main" id="{AB8DFDA6-8AE7-BD67-E0DA-DC4630D5AEA0}"/>
              </a:ext>
            </a:extLst>
          </p:cNvPr>
          <p:cNvCxnSpPr>
            <a:cxnSpLocks/>
            <a:stCxn id="9" idx="2"/>
            <a:endCxn id="32" idx="0"/>
          </p:cNvCxnSpPr>
          <p:nvPr/>
        </p:nvCxnSpPr>
        <p:spPr>
          <a:xfrm flipH="1">
            <a:off x="3853413" y="2412074"/>
            <a:ext cx="1594" cy="95111"/>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4" name="Rectangle 43">
            <a:extLst>
              <a:ext uri="{FF2B5EF4-FFF2-40B4-BE49-F238E27FC236}">
                <a16:creationId xmlns:a16="http://schemas.microsoft.com/office/drawing/2014/main" id="{2195DFE2-03A8-5473-918C-ACB5E1D1F96C}"/>
              </a:ext>
            </a:extLst>
          </p:cNvPr>
          <p:cNvSpPr/>
          <p:nvPr/>
        </p:nvSpPr>
        <p:spPr>
          <a:xfrm>
            <a:off x="3344709" y="3017790"/>
            <a:ext cx="989356" cy="448862"/>
          </a:xfrm>
          <a:prstGeom prst="rect">
            <a:avLst/>
          </a:prstGeom>
          <a:solidFill>
            <a:schemeClr val="accent3">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fr-FR" sz="1200" dirty="0">
                <a:solidFill>
                  <a:schemeClr val="tx1"/>
                </a:solidFill>
              </a:rPr>
              <a:t>Al-</a:t>
            </a:r>
            <a:r>
              <a:rPr lang="fr-FR" sz="1200" dirty="0" err="1">
                <a:solidFill>
                  <a:schemeClr val="tx1"/>
                </a:solidFill>
              </a:rPr>
              <a:t>Mundhir</a:t>
            </a:r>
            <a:endParaRPr lang="fr-FR" sz="1200" dirty="0">
              <a:solidFill>
                <a:schemeClr val="tx1"/>
              </a:solidFill>
            </a:endParaRPr>
          </a:p>
          <a:p>
            <a:pPr algn="ctr" eaLnBrk="1" hangingPunct="1">
              <a:defRPr/>
            </a:pPr>
            <a:r>
              <a:rPr lang="fr-FR" sz="1200" dirty="0">
                <a:solidFill>
                  <a:schemeClr val="tx1"/>
                </a:solidFill>
              </a:rPr>
              <a:t>886-88</a:t>
            </a:r>
          </a:p>
        </p:txBody>
      </p:sp>
      <p:cxnSp>
        <p:nvCxnSpPr>
          <p:cNvPr id="45" name="Connecteur droit avec flèche 44">
            <a:extLst>
              <a:ext uri="{FF2B5EF4-FFF2-40B4-BE49-F238E27FC236}">
                <a16:creationId xmlns:a16="http://schemas.microsoft.com/office/drawing/2014/main" id="{CF9AF97A-9908-AE3A-8A0B-43947843A781}"/>
              </a:ext>
            </a:extLst>
          </p:cNvPr>
          <p:cNvCxnSpPr>
            <a:cxnSpLocks/>
            <a:stCxn id="32" idx="2"/>
            <a:endCxn id="44" idx="0"/>
          </p:cNvCxnSpPr>
          <p:nvPr/>
        </p:nvCxnSpPr>
        <p:spPr>
          <a:xfrm flipH="1">
            <a:off x="3839387" y="2922679"/>
            <a:ext cx="14026" cy="95111"/>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96308508-05C8-2EFE-0395-C61A0D851D41}"/>
              </a:ext>
            </a:extLst>
          </p:cNvPr>
          <p:cNvSpPr/>
          <p:nvPr/>
        </p:nvSpPr>
        <p:spPr>
          <a:xfrm>
            <a:off x="4270431" y="3562534"/>
            <a:ext cx="1161904" cy="349026"/>
          </a:xfrm>
          <a:prstGeom prst="rect">
            <a:avLst/>
          </a:prstGeom>
          <a:solidFill>
            <a:schemeClr val="accent3">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fr-FR" sz="1200" dirty="0">
                <a:solidFill>
                  <a:schemeClr val="tx1"/>
                </a:solidFill>
              </a:rPr>
              <a:t>Muhammad</a:t>
            </a:r>
          </a:p>
        </p:txBody>
      </p:sp>
      <p:cxnSp>
        <p:nvCxnSpPr>
          <p:cNvPr id="27" name="Connecteur droit avec flèche 26">
            <a:extLst>
              <a:ext uri="{FF2B5EF4-FFF2-40B4-BE49-F238E27FC236}">
                <a16:creationId xmlns:a16="http://schemas.microsoft.com/office/drawing/2014/main" id="{E5694FF9-4730-3991-9ED8-7B25337783BE}"/>
              </a:ext>
            </a:extLst>
          </p:cNvPr>
          <p:cNvCxnSpPr>
            <a:cxnSpLocks/>
            <a:stCxn id="3" idx="2"/>
            <a:endCxn id="7" idx="0"/>
          </p:cNvCxnSpPr>
          <p:nvPr/>
        </p:nvCxnSpPr>
        <p:spPr>
          <a:xfrm>
            <a:off x="4851383" y="3466652"/>
            <a:ext cx="0" cy="95882"/>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4" name="Rectangle 33">
            <a:extLst>
              <a:ext uri="{FF2B5EF4-FFF2-40B4-BE49-F238E27FC236}">
                <a16:creationId xmlns:a16="http://schemas.microsoft.com/office/drawing/2014/main" id="{B754FA66-7C01-11E9-5A11-B78C417962AC}"/>
              </a:ext>
            </a:extLst>
          </p:cNvPr>
          <p:cNvSpPr/>
          <p:nvPr/>
        </p:nvSpPr>
        <p:spPr>
          <a:xfrm>
            <a:off x="4270431" y="4032542"/>
            <a:ext cx="1161904" cy="448862"/>
          </a:xfrm>
          <a:prstGeom prst="rect">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fr-FR" sz="1000" dirty="0" err="1">
                <a:solidFill>
                  <a:schemeClr val="tx1"/>
                </a:solidFill>
              </a:rPr>
              <a:t>Abd</a:t>
            </a:r>
            <a:r>
              <a:rPr lang="fr-FR" sz="1000" dirty="0">
                <a:solidFill>
                  <a:schemeClr val="tx1"/>
                </a:solidFill>
              </a:rPr>
              <a:t> al-Rahman III</a:t>
            </a:r>
          </a:p>
          <a:p>
            <a:pPr algn="ctr" eaLnBrk="1" hangingPunct="1">
              <a:defRPr/>
            </a:pPr>
            <a:r>
              <a:rPr lang="fr-FR" sz="1000" dirty="0">
                <a:solidFill>
                  <a:schemeClr val="tx1"/>
                </a:solidFill>
              </a:rPr>
              <a:t>912-61</a:t>
            </a:r>
          </a:p>
        </p:txBody>
      </p:sp>
      <p:cxnSp>
        <p:nvCxnSpPr>
          <p:cNvPr id="35" name="Connecteur droit avec flèche 34">
            <a:extLst>
              <a:ext uri="{FF2B5EF4-FFF2-40B4-BE49-F238E27FC236}">
                <a16:creationId xmlns:a16="http://schemas.microsoft.com/office/drawing/2014/main" id="{A07F7FF0-46F1-2942-BEE1-E295A6789826}"/>
              </a:ext>
            </a:extLst>
          </p:cNvPr>
          <p:cNvCxnSpPr>
            <a:cxnSpLocks/>
            <a:stCxn id="7" idx="2"/>
            <a:endCxn id="34" idx="0"/>
          </p:cNvCxnSpPr>
          <p:nvPr/>
        </p:nvCxnSpPr>
        <p:spPr>
          <a:xfrm>
            <a:off x="4851383" y="3911560"/>
            <a:ext cx="0" cy="120982"/>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1" name="Rectangle 40">
            <a:extLst>
              <a:ext uri="{FF2B5EF4-FFF2-40B4-BE49-F238E27FC236}">
                <a16:creationId xmlns:a16="http://schemas.microsoft.com/office/drawing/2014/main" id="{92D6E133-7462-82EF-ECAC-61D7728256F7}"/>
              </a:ext>
            </a:extLst>
          </p:cNvPr>
          <p:cNvSpPr/>
          <p:nvPr/>
        </p:nvSpPr>
        <p:spPr>
          <a:xfrm>
            <a:off x="4270432" y="4597090"/>
            <a:ext cx="1161903" cy="448862"/>
          </a:xfrm>
          <a:prstGeom prst="rect">
            <a:avLst/>
          </a:prstGeom>
          <a:solidFill>
            <a:schemeClr val="accent3">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fr-FR" sz="1200" dirty="0">
                <a:solidFill>
                  <a:schemeClr val="tx1"/>
                </a:solidFill>
              </a:rPr>
              <a:t>Al-Hakam II</a:t>
            </a:r>
          </a:p>
          <a:p>
            <a:pPr algn="ctr" eaLnBrk="1" hangingPunct="1">
              <a:defRPr/>
            </a:pPr>
            <a:r>
              <a:rPr lang="fr-FR" sz="1200" dirty="0">
                <a:solidFill>
                  <a:schemeClr val="tx1"/>
                </a:solidFill>
              </a:rPr>
              <a:t>961-76</a:t>
            </a:r>
          </a:p>
        </p:txBody>
      </p:sp>
      <p:cxnSp>
        <p:nvCxnSpPr>
          <p:cNvPr id="42" name="Connecteur droit avec flèche 41">
            <a:extLst>
              <a:ext uri="{FF2B5EF4-FFF2-40B4-BE49-F238E27FC236}">
                <a16:creationId xmlns:a16="http://schemas.microsoft.com/office/drawing/2014/main" id="{9B704E59-CB0E-C858-684C-F46505BB2B7C}"/>
              </a:ext>
            </a:extLst>
          </p:cNvPr>
          <p:cNvCxnSpPr>
            <a:cxnSpLocks/>
            <a:stCxn id="34" idx="2"/>
            <a:endCxn id="41" idx="0"/>
          </p:cNvCxnSpPr>
          <p:nvPr/>
        </p:nvCxnSpPr>
        <p:spPr>
          <a:xfrm>
            <a:off x="4851383" y="4481404"/>
            <a:ext cx="1" cy="115686"/>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73" name="Rectangle 72">
            <a:extLst>
              <a:ext uri="{FF2B5EF4-FFF2-40B4-BE49-F238E27FC236}">
                <a16:creationId xmlns:a16="http://schemas.microsoft.com/office/drawing/2014/main" id="{FD633909-8D91-B148-5E06-C0FD0BF132F4}"/>
              </a:ext>
            </a:extLst>
          </p:cNvPr>
          <p:cNvSpPr/>
          <p:nvPr/>
        </p:nvSpPr>
        <p:spPr>
          <a:xfrm>
            <a:off x="4270431" y="5161638"/>
            <a:ext cx="1161903" cy="448862"/>
          </a:xfrm>
          <a:prstGeom prst="rect">
            <a:avLst/>
          </a:prstGeom>
          <a:solidFill>
            <a:schemeClr val="accent3">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fr-FR" sz="1200" dirty="0">
                <a:solidFill>
                  <a:schemeClr val="tx1"/>
                </a:solidFill>
              </a:rPr>
              <a:t>Hicham II</a:t>
            </a:r>
          </a:p>
          <a:p>
            <a:pPr algn="ctr" eaLnBrk="1" hangingPunct="1">
              <a:defRPr/>
            </a:pPr>
            <a:r>
              <a:rPr lang="fr-FR" sz="1200" dirty="0">
                <a:solidFill>
                  <a:schemeClr val="tx1"/>
                </a:solidFill>
              </a:rPr>
              <a:t>976-1013</a:t>
            </a:r>
          </a:p>
        </p:txBody>
      </p:sp>
      <p:cxnSp>
        <p:nvCxnSpPr>
          <p:cNvPr id="74" name="Connecteur droit avec flèche 73">
            <a:extLst>
              <a:ext uri="{FF2B5EF4-FFF2-40B4-BE49-F238E27FC236}">
                <a16:creationId xmlns:a16="http://schemas.microsoft.com/office/drawing/2014/main" id="{09A149E8-7114-F788-944C-13C461145CBE}"/>
              </a:ext>
            </a:extLst>
          </p:cNvPr>
          <p:cNvCxnSpPr>
            <a:cxnSpLocks/>
            <a:stCxn id="41" idx="2"/>
            <a:endCxn id="73" idx="0"/>
          </p:cNvCxnSpPr>
          <p:nvPr/>
        </p:nvCxnSpPr>
        <p:spPr>
          <a:xfrm flipH="1">
            <a:off x="4851383" y="5045952"/>
            <a:ext cx="1" cy="115686"/>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78" name="Rectangle 77">
            <a:extLst>
              <a:ext uri="{FF2B5EF4-FFF2-40B4-BE49-F238E27FC236}">
                <a16:creationId xmlns:a16="http://schemas.microsoft.com/office/drawing/2014/main" id="{B1041B1D-1EB0-B4A4-874B-DDEEC466C27B}"/>
              </a:ext>
            </a:extLst>
          </p:cNvPr>
          <p:cNvSpPr/>
          <p:nvPr/>
        </p:nvSpPr>
        <p:spPr>
          <a:xfrm>
            <a:off x="4270431" y="5726186"/>
            <a:ext cx="1161904" cy="349026"/>
          </a:xfrm>
          <a:prstGeom prst="rect">
            <a:avLst/>
          </a:prstGeom>
          <a:solidFill>
            <a:schemeClr val="accent3">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fr-FR" sz="1200" dirty="0">
                <a:solidFill>
                  <a:schemeClr val="tx1"/>
                </a:solidFill>
              </a:rPr>
              <a:t>Muhammad II</a:t>
            </a:r>
          </a:p>
          <a:p>
            <a:pPr algn="ctr" eaLnBrk="1" hangingPunct="1">
              <a:defRPr/>
            </a:pPr>
            <a:r>
              <a:rPr lang="fr-FR" sz="1200" dirty="0">
                <a:solidFill>
                  <a:schemeClr val="tx1"/>
                </a:solidFill>
              </a:rPr>
              <a:t>1009-10</a:t>
            </a:r>
          </a:p>
        </p:txBody>
      </p:sp>
      <p:cxnSp>
        <p:nvCxnSpPr>
          <p:cNvPr id="79" name="Connecteur droit avec flèche 78">
            <a:extLst>
              <a:ext uri="{FF2B5EF4-FFF2-40B4-BE49-F238E27FC236}">
                <a16:creationId xmlns:a16="http://schemas.microsoft.com/office/drawing/2014/main" id="{D0A9D314-B819-A296-912F-8C207C3B3C7D}"/>
              </a:ext>
            </a:extLst>
          </p:cNvPr>
          <p:cNvCxnSpPr>
            <a:cxnSpLocks/>
            <a:stCxn id="73" idx="2"/>
            <a:endCxn id="78" idx="0"/>
          </p:cNvCxnSpPr>
          <p:nvPr/>
        </p:nvCxnSpPr>
        <p:spPr>
          <a:xfrm>
            <a:off x="4851383" y="5610500"/>
            <a:ext cx="0" cy="115686"/>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8" name="Image 7" descr="Une image contenant carte, texte, atlas, diagramme&#10;&#10;Description générée automatiquement">
            <a:extLst>
              <a:ext uri="{FF2B5EF4-FFF2-40B4-BE49-F238E27FC236}">
                <a16:creationId xmlns:a16="http://schemas.microsoft.com/office/drawing/2014/main" id="{BD89289C-005F-E6B5-10F4-69549E67078E}"/>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5565474" y="176655"/>
            <a:ext cx="6355208" cy="4766406"/>
          </a:xfrm>
          <a:prstGeom prst="rect">
            <a:avLst/>
          </a:prstGeom>
          <a:ln w="38100">
            <a:solidFill>
              <a:schemeClr val="tx1"/>
            </a:solidFill>
          </a:ln>
        </p:spPr>
      </p:pic>
      <p:sp>
        <p:nvSpPr>
          <p:cNvPr id="17" name="Rectangle 16">
            <a:extLst>
              <a:ext uri="{FF2B5EF4-FFF2-40B4-BE49-F238E27FC236}">
                <a16:creationId xmlns:a16="http://schemas.microsoft.com/office/drawing/2014/main" id="{DDF18CF0-0E6B-8F11-50E3-BEA5A63167C3}"/>
              </a:ext>
            </a:extLst>
          </p:cNvPr>
          <p:cNvSpPr/>
          <p:nvPr/>
        </p:nvSpPr>
        <p:spPr>
          <a:xfrm>
            <a:off x="5535660" y="4597090"/>
            <a:ext cx="560340" cy="369332"/>
          </a:xfrm>
          <a:prstGeom prst="rect">
            <a:avLst/>
          </a:prstGeom>
          <a:solidFill>
            <a:srgbClr val="FFC000"/>
          </a:solidFill>
          <a:ln w="38100">
            <a:solidFill>
              <a:schemeClr val="tx1"/>
            </a:solidFill>
          </a:ln>
        </p:spPr>
        <p:txBody>
          <a:bodyPr wrap="square">
            <a:spAutoFit/>
          </a:bodyPr>
          <a:lstStyle/>
          <a:p>
            <a:r>
              <a:rPr lang="fr-FR" b="1" dirty="0"/>
              <a:t>929</a:t>
            </a:r>
          </a:p>
        </p:txBody>
      </p:sp>
      <p:sp>
        <p:nvSpPr>
          <p:cNvPr id="18" name="Ellipse 17">
            <a:extLst>
              <a:ext uri="{FF2B5EF4-FFF2-40B4-BE49-F238E27FC236}">
                <a16:creationId xmlns:a16="http://schemas.microsoft.com/office/drawing/2014/main" id="{4CFCE1EE-A412-9706-ACE1-EE455E7C7C03}"/>
              </a:ext>
            </a:extLst>
          </p:cNvPr>
          <p:cNvSpPr/>
          <p:nvPr/>
        </p:nvSpPr>
        <p:spPr>
          <a:xfrm>
            <a:off x="7693893" y="3762586"/>
            <a:ext cx="174870" cy="148974"/>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Ellipse 18">
            <a:extLst>
              <a:ext uri="{FF2B5EF4-FFF2-40B4-BE49-F238E27FC236}">
                <a16:creationId xmlns:a16="http://schemas.microsoft.com/office/drawing/2014/main" id="{FD6F8D82-5FDD-0024-D8DA-BA104CB553F6}"/>
              </a:ext>
            </a:extLst>
          </p:cNvPr>
          <p:cNvSpPr/>
          <p:nvPr/>
        </p:nvSpPr>
        <p:spPr>
          <a:xfrm>
            <a:off x="8037362" y="2550105"/>
            <a:ext cx="174870" cy="148974"/>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8617270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3697E70-AAA8-469F-953B-50D201B984EA}"/>
              </a:ext>
            </a:extLst>
          </p:cNvPr>
          <p:cNvSpPr/>
          <p:nvPr/>
        </p:nvSpPr>
        <p:spPr>
          <a:xfrm>
            <a:off x="92765" y="136165"/>
            <a:ext cx="3246784" cy="6186309"/>
          </a:xfrm>
          <a:prstGeom prst="rect">
            <a:avLst/>
          </a:prstGeom>
          <a:solidFill>
            <a:schemeClr val="tx2">
              <a:lumMod val="20000"/>
              <a:lumOff val="80000"/>
            </a:schemeClr>
          </a:solidFill>
          <a:ln w="38100">
            <a:solidFill>
              <a:schemeClr val="tx1"/>
            </a:solidFill>
          </a:ln>
        </p:spPr>
        <p:txBody>
          <a:bodyPr wrap="square">
            <a:spAutoFit/>
          </a:bodyPr>
          <a:lstStyle/>
          <a:p>
            <a:r>
              <a:rPr lang="fr-FR" b="1" dirty="0"/>
              <a:t>756 : Opposé au Califat abbasside de Bagdad, naissance de l’Emirat omeyyade indépendant d’Al-Andalus</a:t>
            </a:r>
            <a:endParaRPr lang="fr-FR" dirty="0"/>
          </a:p>
          <a:p>
            <a:endParaRPr lang="fr-FR" dirty="0"/>
          </a:p>
          <a:p>
            <a:r>
              <a:rPr lang="fr-FR" dirty="0"/>
              <a:t>*759 : Des Pyrénées à l’Indus</a:t>
            </a:r>
          </a:p>
          <a:p>
            <a:r>
              <a:rPr lang="fr-FR" dirty="0"/>
              <a:t>L’Empire musulman est</a:t>
            </a:r>
          </a:p>
          <a:p>
            <a:r>
              <a:rPr lang="fr-FR" dirty="0"/>
              <a:t>A son extension maximale</a:t>
            </a:r>
          </a:p>
          <a:p>
            <a:endParaRPr lang="fr-FR" dirty="0"/>
          </a:p>
          <a:p>
            <a:r>
              <a:rPr lang="fr-FR" dirty="0"/>
              <a:t>Mais dès le début, </a:t>
            </a:r>
            <a:r>
              <a:rPr lang="fr-FR" sz="1700" dirty="0"/>
              <a:t>au VIIIe siècle</a:t>
            </a:r>
          </a:p>
          <a:p>
            <a:r>
              <a:rPr lang="fr-FR" dirty="0"/>
              <a:t>L’Empire musulman connaît</a:t>
            </a:r>
          </a:p>
          <a:p>
            <a:r>
              <a:rPr lang="fr-FR" dirty="0"/>
              <a:t>Des difficultés intérieures…</a:t>
            </a:r>
          </a:p>
          <a:p>
            <a:endParaRPr lang="fr-FR" dirty="0"/>
          </a:p>
          <a:p>
            <a:r>
              <a:rPr lang="fr-FR" dirty="0"/>
              <a:t>*750 : A Damas, la capitale</a:t>
            </a:r>
          </a:p>
          <a:p>
            <a:r>
              <a:rPr lang="fr-FR" dirty="0"/>
              <a:t>Les Abbassides chassent</a:t>
            </a:r>
          </a:p>
          <a:p>
            <a:r>
              <a:rPr lang="fr-FR" dirty="0"/>
              <a:t>Les Omeyyades du pouvoir</a:t>
            </a:r>
          </a:p>
          <a:p>
            <a:r>
              <a:rPr lang="fr-FR" dirty="0"/>
              <a:t>NB : 762 : Bagdad, nouvelle capitale</a:t>
            </a:r>
          </a:p>
          <a:p>
            <a:endParaRPr lang="fr-FR" dirty="0"/>
          </a:p>
          <a:p>
            <a:r>
              <a:rPr lang="fr-FR" dirty="0"/>
              <a:t>*739-43</a:t>
            </a:r>
          </a:p>
          <a:p>
            <a:r>
              <a:rPr lang="fr-FR" u="sng" dirty="0"/>
              <a:t>Au Maghreb et en Espagne</a:t>
            </a:r>
          </a:p>
          <a:p>
            <a:r>
              <a:rPr lang="fr-FR" dirty="0"/>
              <a:t>Grande révolte des Berbères</a:t>
            </a:r>
          </a:p>
        </p:txBody>
      </p:sp>
      <p:sp>
        <p:nvSpPr>
          <p:cNvPr id="2" name="Espace réservé du numéro de diapositive 1">
            <a:extLst>
              <a:ext uri="{FF2B5EF4-FFF2-40B4-BE49-F238E27FC236}">
                <a16:creationId xmlns:a16="http://schemas.microsoft.com/office/drawing/2014/main" id="{6EE8CDB4-BF64-4DEF-AB2A-CF37EA0A73E4}"/>
              </a:ext>
            </a:extLst>
          </p:cNvPr>
          <p:cNvSpPr>
            <a:spLocks noGrp="1"/>
          </p:cNvSpPr>
          <p:nvPr>
            <p:ph type="sldNum" sz="quarter" idx="12"/>
          </p:nvPr>
        </p:nvSpPr>
        <p:spPr/>
        <p:txBody>
          <a:bodyPr/>
          <a:lstStyle/>
          <a:p>
            <a:fld id="{BA0C08FF-24FF-499B-80B5-AC5D693AFF68}" type="slidenum">
              <a:rPr lang="fr-FR" smtClean="0"/>
              <a:t>2</a:t>
            </a:fld>
            <a:endParaRPr lang="fr-FR"/>
          </a:p>
        </p:txBody>
      </p:sp>
      <p:pic>
        <p:nvPicPr>
          <p:cNvPr id="3" name="Picture 2" descr="C:\Users\Christophe\Desktop\Christophe\portraits\UPPS\Conférences\Conférences 2014-2015\Cartes Histoire du monde\2014-07 (juil.)\scan0002.jpg">
            <a:extLst>
              <a:ext uri="{FF2B5EF4-FFF2-40B4-BE49-F238E27FC236}">
                <a16:creationId xmlns:a16="http://schemas.microsoft.com/office/drawing/2014/main" id="{CA28A235-BA39-34C1-B74E-D9433D5EDCE0}"/>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sharpenSoften amount="50000"/>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3489506" y="136165"/>
            <a:ext cx="8511649" cy="6364256"/>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
        <p:nvSpPr>
          <p:cNvPr id="6" name="Ellipse 5">
            <a:extLst>
              <a:ext uri="{FF2B5EF4-FFF2-40B4-BE49-F238E27FC236}">
                <a16:creationId xmlns:a16="http://schemas.microsoft.com/office/drawing/2014/main" id="{C4FD8525-E61F-36FF-37C1-BDFCD6DD5C07}"/>
              </a:ext>
            </a:extLst>
          </p:cNvPr>
          <p:cNvSpPr/>
          <p:nvPr/>
        </p:nvSpPr>
        <p:spPr>
          <a:xfrm>
            <a:off x="4522667" y="1379833"/>
            <a:ext cx="174870" cy="148974"/>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Ellipse 8">
            <a:extLst>
              <a:ext uri="{FF2B5EF4-FFF2-40B4-BE49-F238E27FC236}">
                <a16:creationId xmlns:a16="http://schemas.microsoft.com/office/drawing/2014/main" id="{4A84666B-BCFA-DACB-78AA-D11B3A107BA9}"/>
              </a:ext>
            </a:extLst>
          </p:cNvPr>
          <p:cNvSpPr/>
          <p:nvPr/>
        </p:nvSpPr>
        <p:spPr>
          <a:xfrm>
            <a:off x="8929015" y="3957381"/>
            <a:ext cx="174870" cy="148974"/>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Ellipse 4">
            <a:extLst>
              <a:ext uri="{FF2B5EF4-FFF2-40B4-BE49-F238E27FC236}">
                <a16:creationId xmlns:a16="http://schemas.microsoft.com/office/drawing/2014/main" id="{B0AD2F30-1A8C-1EC4-A121-F2EB294530F3}"/>
              </a:ext>
            </a:extLst>
          </p:cNvPr>
          <p:cNvSpPr/>
          <p:nvPr/>
        </p:nvSpPr>
        <p:spPr>
          <a:xfrm>
            <a:off x="6404476" y="3429000"/>
            <a:ext cx="174870" cy="148974"/>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Ellipse 6">
            <a:extLst>
              <a:ext uri="{FF2B5EF4-FFF2-40B4-BE49-F238E27FC236}">
                <a16:creationId xmlns:a16="http://schemas.microsoft.com/office/drawing/2014/main" id="{09673964-EA96-130A-3552-2369F0E16FE4}"/>
              </a:ext>
            </a:extLst>
          </p:cNvPr>
          <p:cNvSpPr/>
          <p:nvPr/>
        </p:nvSpPr>
        <p:spPr>
          <a:xfrm>
            <a:off x="4025711" y="2176670"/>
            <a:ext cx="174870" cy="148974"/>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Ellipse 9">
            <a:extLst>
              <a:ext uri="{FF2B5EF4-FFF2-40B4-BE49-F238E27FC236}">
                <a16:creationId xmlns:a16="http://schemas.microsoft.com/office/drawing/2014/main" id="{CEDD5A0E-6CC6-E07B-1442-8111770384F9}"/>
              </a:ext>
            </a:extLst>
          </p:cNvPr>
          <p:cNvSpPr/>
          <p:nvPr/>
        </p:nvSpPr>
        <p:spPr>
          <a:xfrm>
            <a:off x="3997807" y="1454320"/>
            <a:ext cx="174870" cy="148974"/>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Ellipse 10">
            <a:extLst>
              <a:ext uri="{FF2B5EF4-FFF2-40B4-BE49-F238E27FC236}">
                <a16:creationId xmlns:a16="http://schemas.microsoft.com/office/drawing/2014/main" id="{5FB2E645-745B-1485-3655-B67CE8FACABE}"/>
              </a:ext>
            </a:extLst>
          </p:cNvPr>
          <p:cNvSpPr/>
          <p:nvPr/>
        </p:nvSpPr>
        <p:spPr>
          <a:xfrm>
            <a:off x="6994197" y="3503487"/>
            <a:ext cx="174870" cy="148974"/>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41809761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3697E70-AAA8-469F-953B-50D201B984EA}"/>
              </a:ext>
            </a:extLst>
          </p:cNvPr>
          <p:cNvSpPr/>
          <p:nvPr/>
        </p:nvSpPr>
        <p:spPr>
          <a:xfrm>
            <a:off x="119963" y="176653"/>
            <a:ext cx="4719913" cy="3970318"/>
          </a:xfrm>
          <a:prstGeom prst="rect">
            <a:avLst/>
          </a:prstGeom>
          <a:solidFill>
            <a:schemeClr val="tx2">
              <a:lumMod val="20000"/>
              <a:lumOff val="80000"/>
            </a:schemeClr>
          </a:solidFill>
          <a:ln w="38100">
            <a:solidFill>
              <a:schemeClr val="tx1"/>
            </a:solidFill>
          </a:ln>
        </p:spPr>
        <p:txBody>
          <a:bodyPr wrap="square">
            <a:spAutoFit/>
          </a:bodyPr>
          <a:lstStyle/>
          <a:p>
            <a:r>
              <a:rPr lang="fr-FR" b="1" dirty="0"/>
              <a:t>912-961 : Sous </a:t>
            </a:r>
            <a:r>
              <a:rPr lang="fr-FR" b="1" dirty="0" err="1"/>
              <a:t>Abd</a:t>
            </a:r>
            <a:r>
              <a:rPr lang="fr-FR" b="1" dirty="0"/>
              <a:t> el-Rahman III, apogée de l’émirat qui devient le Califat de Cordoue </a:t>
            </a:r>
          </a:p>
          <a:p>
            <a:endParaRPr lang="fr-FR" dirty="0"/>
          </a:p>
          <a:p>
            <a:r>
              <a:rPr lang="fr-FR" dirty="0"/>
              <a:t>*912 : </a:t>
            </a:r>
            <a:r>
              <a:rPr lang="fr-FR" u="sng" dirty="0" err="1"/>
              <a:t>Abd</a:t>
            </a:r>
            <a:r>
              <a:rPr lang="fr-FR" u="sng" dirty="0"/>
              <a:t> al-Rahman III</a:t>
            </a:r>
            <a:r>
              <a:rPr lang="fr-FR" dirty="0"/>
              <a:t> hérite d’une société morcelée…</a:t>
            </a:r>
          </a:p>
          <a:p>
            <a:endParaRPr lang="fr-FR" dirty="0"/>
          </a:p>
          <a:p>
            <a:r>
              <a:rPr lang="fr-FR" dirty="0"/>
              <a:t>*Autour des émirs omeyyades</a:t>
            </a:r>
          </a:p>
          <a:p>
            <a:r>
              <a:rPr lang="fr-FR" dirty="0"/>
              <a:t>Une minorité arabe sunnite qui domine…</a:t>
            </a:r>
          </a:p>
          <a:p>
            <a:endParaRPr lang="fr-FR" dirty="0"/>
          </a:p>
          <a:p>
            <a:r>
              <a:rPr lang="fr-FR" dirty="0"/>
              <a:t>*Une population composée de…</a:t>
            </a:r>
          </a:p>
          <a:p>
            <a:r>
              <a:rPr lang="fr-FR" dirty="0"/>
              <a:t>- Des chrétiens, les </a:t>
            </a:r>
            <a:r>
              <a:rPr lang="fr-FR" i="1" dirty="0"/>
              <a:t>mozarabes</a:t>
            </a:r>
            <a:endParaRPr lang="fr-FR" dirty="0"/>
          </a:p>
          <a:p>
            <a:r>
              <a:rPr lang="fr-FR" dirty="0"/>
              <a:t>- Des chrétiens convertis à l’Islam, les </a:t>
            </a:r>
            <a:r>
              <a:rPr lang="fr-FR" i="1" dirty="0" err="1"/>
              <a:t>muwallad</a:t>
            </a:r>
            <a:endParaRPr lang="fr-FR" dirty="0"/>
          </a:p>
          <a:p>
            <a:r>
              <a:rPr lang="fr-FR" dirty="0"/>
              <a:t>- Des Berbères musulmans, souvent soldats et dissidents kharijites</a:t>
            </a:r>
          </a:p>
        </p:txBody>
      </p:sp>
      <p:sp>
        <p:nvSpPr>
          <p:cNvPr id="2" name="Espace réservé du numéro de diapositive 1">
            <a:extLst>
              <a:ext uri="{FF2B5EF4-FFF2-40B4-BE49-F238E27FC236}">
                <a16:creationId xmlns:a16="http://schemas.microsoft.com/office/drawing/2014/main" id="{6EE8CDB4-BF64-4DEF-AB2A-CF37EA0A73E4}"/>
              </a:ext>
            </a:extLst>
          </p:cNvPr>
          <p:cNvSpPr>
            <a:spLocks noGrp="1"/>
          </p:cNvSpPr>
          <p:nvPr>
            <p:ph type="sldNum" sz="quarter" idx="12"/>
          </p:nvPr>
        </p:nvSpPr>
        <p:spPr/>
        <p:txBody>
          <a:bodyPr/>
          <a:lstStyle/>
          <a:p>
            <a:fld id="{BA0C08FF-24FF-499B-80B5-AC5D693AFF68}" type="slidenum">
              <a:rPr lang="fr-FR" smtClean="0"/>
              <a:t>20</a:t>
            </a:fld>
            <a:endParaRPr lang="fr-FR"/>
          </a:p>
        </p:txBody>
      </p:sp>
      <p:pic>
        <p:nvPicPr>
          <p:cNvPr id="7" name="Image 6" descr="Une image contenant carte, texte, atlas, diagramme&#10;&#10;Description générée automatiquement">
            <a:extLst>
              <a:ext uri="{FF2B5EF4-FFF2-40B4-BE49-F238E27FC236}">
                <a16:creationId xmlns:a16="http://schemas.microsoft.com/office/drawing/2014/main" id="{251F384B-2452-1EA1-E1D1-E9287C6F7A56}"/>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4960560" y="167583"/>
            <a:ext cx="7043032" cy="5282274"/>
          </a:xfrm>
          <a:prstGeom prst="rect">
            <a:avLst/>
          </a:prstGeom>
          <a:ln w="38100">
            <a:solidFill>
              <a:schemeClr val="tx1"/>
            </a:solidFill>
          </a:ln>
        </p:spPr>
      </p:pic>
      <p:sp>
        <p:nvSpPr>
          <p:cNvPr id="8" name="Ellipse 7">
            <a:extLst>
              <a:ext uri="{FF2B5EF4-FFF2-40B4-BE49-F238E27FC236}">
                <a16:creationId xmlns:a16="http://schemas.microsoft.com/office/drawing/2014/main" id="{33603EFC-CF52-84CC-412B-34A0BA9CEFA2}"/>
              </a:ext>
            </a:extLst>
          </p:cNvPr>
          <p:cNvSpPr/>
          <p:nvPr/>
        </p:nvSpPr>
        <p:spPr>
          <a:xfrm>
            <a:off x="6860833" y="538041"/>
            <a:ext cx="174870" cy="148974"/>
          </a:xfrm>
          <a:prstGeom prst="ellipse">
            <a:avLst/>
          </a:prstGeom>
          <a:solidFill>
            <a:srgbClr val="0070C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Ellipse 8">
            <a:extLst>
              <a:ext uri="{FF2B5EF4-FFF2-40B4-BE49-F238E27FC236}">
                <a16:creationId xmlns:a16="http://schemas.microsoft.com/office/drawing/2014/main" id="{E1EA4292-2C1D-D21E-E084-99FDB3A6356A}"/>
              </a:ext>
            </a:extLst>
          </p:cNvPr>
          <p:cNvSpPr/>
          <p:nvPr/>
        </p:nvSpPr>
        <p:spPr>
          <a:xfrm>
            <a:off x="7881249" y="1288887"/>
            <a:ext cx="174870" cy="148974"/>
          </a:xfrm>
          <a:prstGeom prst="ellipse">
            <a:avLst/>
          </a:prstGeom>
          <a:solidFill>
            <a:schemeClr val="accent5">
              <a:lumMod val="60000"/>
              <a:lumOff val="4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Ellipse 9">
            <a:extLst>
              <a:ext uri="{FF2B5EF4-FFF2-40B4-BE49-F238E27FC236}">
                <a16:creationId xmlns:a16="http://schemas.microsoft.com/office/drawing/2014/main" id="{D421B533-7748-23EB-937A-AC72E6EBA532}"/>
              </a:ext>
            </a:extLst>
          </p:cNvPr>
          <p:cNvSpPr/>
          <p:nvPr/>
        </p:nvSpPr>
        <p:spPr>
          <a:xfrm>
            <a:off x="5522362" y="2003768"/>
            <a:ext cx="174870" cy="148974"/>
          </a:xfrm>
          <a:prstGeom prst="ellipse">
            <a:avLst/>
          </a:prstGeom>
          <a:solidFill>
            <a:schemeClr val="accent5">
              <a:lumMod val="60000"/>
              <a:lumOff val="4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Ellipse 10">
            <a:extLst>
              <a:ext uri="{FF2B5EF4-FFF2-40B4-BE49-F238E27FC236}">
                <a16:creationId xmlns:a16="http://schemas.microsoft.com/office/drawing/2014/main" id="{ED645583-4DD5-73F9-F33C-D1F2058A8DCE}"/>
              </a:ext>
            </a:extLst>
          </p:cNvPr>
          <p:cNvSpPr/>
          <p:nvPr/>
        </p:nvSpPr>
        <p:spPr>
          <a:xfrm>
            <a:off x="5609797" y="892132"/>
            <a:ext cx="174870" cy="148974"/>
          </a:xfrm>
          <a:prstGeom prst="ellipse">
            <a:avLst/>
          </a:prstGeom>
          <a:solidFill>
            <a:srgbClr val="0070C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Ellipse 11">
            <a:extLst>
              <a:ext uri="{FF2B5EF4-FFF2-40B4-BE49-F238E27FC236}">
                <a16:creationId xmlns:a16="http://schemas.microsoft.com/office/drawing/2014/main" id="{4106DA90-9FC2-69BD-5E16-A45EE30B8288}"/>
              </a:ext>
            </a:extLst>
          </p:cNvPr>
          <p:cNvSpPr/>
          <p:nvPr/>
        </p:nvSpPr>
        <p:spPr>
          <a:xfrm>
            <a:off x="6947065" y="1128230"/>
            <a:ext cx="174870" cy="148974"/>
          </a:xfrm>
          <a:prstGeom prst="ellipse">
            <a:avLst/>
          </a:prstGeom>
          <a:solidFill>
            <a:srgbClr val="0070C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Ellipse 13">
            <a:extLst>
              <a:ext uri="{FF2B5EF4-FFF2-40B4-BE49-F238E27FC236}">
                <a16:creationId xmlns:a16="http://schemas.microsoft.com/office/drawing/2014/main" id="{FC6E635A-F6B0-A17B-574C-23432CD985D7}"/>
              </a:ext>
            </a:extLst>
          </p:cNvPr>
          <p:cNvSpPr/>
          <p:nvPr/>
        </p:nvSpPr>
        <p:spPr>
          <a:xfrm>
            <a:off x="7270812" y="4136006"/>
            <a:ext cx="174870" cy="148974"/>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Rectangle 16">
            <a:extLst>
              <a:ext uri="{FF2B5EF4-FFF2-40B4-BE49-F238E27FC236}">
                <a16:creationId xmlns:a16="http://schemas.microsoft.com/office/drawing/2014/main" id="{DB452C2D-1132-804A-E1F8-0A4452E5111F}"/>
              </a:ext>
            </a:extLst>
          </p:cNvPr>
          <p:cNvSpPr/>
          <p:nvPr/>
        </p:nvSpPr>
        <p:spPr>
          <a:xfrm>
            <a:off x="4960560" y="5080525"/>
            <a:ext cx="560340" cy="369332"/>
          </a:xfrm>
          <a:prstGeom prst="rect">
            <a:avLst/>
          </a:prstGeom>
          <a:solidFill>
            <a:srgbClr val="FFC000"/>
          </a:solidFill>
          <a:ln w="38100">
            <a:solidFill>
              <a:schemeClr val="tx1"/>
            </a:solidFill>
          </a:ln>
        </p:spPr>
        <p:txBody>
          <a:bodyPr wrap="square">
            <a:spAutoFit/>
          </a:bodyPr>
          <a:lstStyle/>
          <a:p>
            <a:r>
              <a:rPr lang="fr-FR" b="1" dirty="0"/>
              <a:t>929</a:t>
            </a:r>
          </a:p>
        </p:txBody>
      </p:sp>
      <p:sp>
        <p:nvSpPr>
          <p:cNvPr id="3" name="Ellipse 2">
            <a:extLst>
              <a:ext uri="{FF2B5EF4-FFF2-40B4-BE49-F238E27FC236}">
                <a16:creationId xmlns:a16="http://schemas.microsoft.com/office/drawing/2014/main" id="{D0320FAA-95F8-6DC4-5979-BCE613D5E654}"/>
              </a:ext>
            </a:extLst>
          </p:cNvPr>
          <p:cNvSpPr/>
          <p:nvPr/>
        </p:nvSpPr>
        <p:spPr>
          <a:xfrm>
            <a:off x="9397786" y="1068128"/>
            <a:ext cx="174870" cy="148974"/>
          </a:xfrm>
          <a:prstGeom prst="ellipse">
            <a:avLst/>
          </a:prstGeom>
          <a:solidFill>
            <a:srgbClr val="FF33CC"/>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3300"/>
              </a:solidFill>
            </a:endParaRPr>
          </a:p>
        </p:txBody>
      </p:sp>
      <p:sp>
        <p:nvSpPr>
          <p:cNvPr id="6" name="Ellipse 5">
            <a:extLst>
              <a:ext uri="{FF2B5EF4-FFF2-40B4-BE49-F238E27FC236}">
                <a16:creationId xmlns:a16="http://schemas.microsoft.com/office/drawing/2014/main" id="{FFC3455B-68F3-C688-748A-FBDB14EC9013}"/>
              </a:ext>
            </a:extLst>
          </p:cNvPr>
          <p:cNvSpPr/>
          <p:nvPr/>
        </p:nvSpPr>
        <p:spPr>
          <a:xfrm>
            <a:off x="8827942" y="948858"/>
            <a:ext cx="174870" cy="148974"/>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FF00"/>
              </a:solidFill>
            </a:endParaRPr>
          </a:p>
        </p:txBody>
      </p:sp>
      <p:sp>
        <p:nvSpPr>
          <p:cNvPr id="18" name="Ellipse 17">
            <a:extLst>
              <a:ext uri="{FF2B5EF4-FFF2-40B4-BE49-F238E27FC236}">
                <a16:creationId xmlns:a16="http://schemas.microsoft.com/office/drawing/2014/main" id="{98464B57-1881-5DF9-D39E-5D456B7E2529}"/>
              </a:ext>
            </a:extLst>
          </p:cNvPr>
          <p:cNvSpPr/>
          <p:nvPr/>
        </p:nvSpPr>
        <p:spPr>
          <a:xfrm>
            <a:off x="10716377" y="1854794"/>
            <a:ext cx="174870" cy="148974"/>
          </a:xfrm>
          <a:prstGeom prst="ellipse">
            <a:avLst/>
          </a:prstGeom>
          <a:solidFill>
            <a:schemeClr val="accent6">
              <a:lumMod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Ellipse 18">
            <a:extLst>
              <a:ext uri="{FF2B5EF4-FFF2-40B4-BE49-F238E27FC236}">
                <a16:creationId xmlns:a16="http://schemas.microsoft.com/office/drawing/2014/main" id="{D42C2B1D-8A9A-844C-2D44-53E7D5532F6C}"/>
              </a:ext>
            </a:extLst>
          </p:cNvPr>
          <p:cNvSpPr/>
          <p:nvPr/>
        </p:nvSpPr>
        <p:spPr>
          <a:xfrm>
            <a:off x="9967630" y="1128230"/>
            <a:ext cx="174870" cy="148974"/>
          </a:xfrm>
          <a:prstGeom prst="ellipse">
            <a:avLst/>
          </a:prstGeom>
          <a:solidFill>
            <a:schemeClr val="accent6">
              <a:lumMod val="40000"/>
              <a:lumOff val="6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 name="Ellipse 19">
            <a:extLst>
              <a:ext uri="{FF2B5EF4-FFF2-40B4-BE49-F238E27FC236}">
                <a16:creationId xmlns:a16="http://schemas.microsoft.com/office/drawing/2014/main" id="{DBDA04FD-96B8-E71B-2472-D323288B3FEC}"/>
              </a:ext>
            </a:extLst>
          </p:cNvPr>
          <p:cNvSpPr/>
          <p:nvPr/>
        </p:nvSpPr>
        <p:spPr>
          <a:xfrm>
            <a:off x="10985611" y="1097832"/>
            <a:ext cx="174870" cy="148974"/>
          </a:xfrm>
          <a:prstGeom prst="ellipse">
            <a:avLst/>
          </a:prstGeom>
          <a:solidFill>
            <a:schemeClr val="accent6">
              <a:lumMod val="40000"/>
              <a:lumOff val="6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Ellipse 20">
            <a:extLst>
              <a:ext uri="{FF2B5EF4-FFF2-40B4-BE49-F238E27FC236}">
                <a16:creationId xmlns:a16="http://schemas.microsoft.com/office/drawing/2014/main" id="{8C2DB650-DBC7-3BCB-7EF3-52DB5A5BADC1}"/>
              </a:ext>
            </a:extLst>
          </p:cNvPr>
          <p:cNvSpPr/>
          <p:nvPr/>
        </p:nvSpPr>
        <p:spPr>
          <a:xfrm>
            <a:off x="10800632" y="1555032"/>
            <a:ext cx="174870" cy="148974"/>
          </a:xfrm>
          <a:prstGeom prst="ellipse">
            <a:avLst/>
          </a:prstGeom>
          <a:solidFill>
            <a:schemeClr val="accent6">
              <a:lumMod val="40000"/>
              <a:lumOff val="6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Ellipse 14">
            <a:extLst>
              <a:ext uri="{FF2B5EF4-FFF2-40B4-BE49-F238E27FC236}">
                <a16:creationId xmlns:a16="http://schemas.microsoft.com/office/drawing/2014/main" id="{8017D391-94D2-9FBA-629C-4DE146CC950C}"/>
              </a:ext>
            </a:extLst>
          </p:cNvPr>
          <p:cNvSpPr/>
          <p:nvPr/>
        </p:nvSpPr>
        <p:spPr>
          <a:xfrm>
            <a:off x="7706379" y="2808720"/>
            <a:ext cx="174870" cy="148974"/>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78154550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3697E70-AAA8-469F-953B-50D201B984EA}"/>
              </a:ext>
            </a:extLst>
          </p:cNvPr>
          <p:cNvSpPr/>
          <p:nvPr/>
        </p:nvSpPr>
        <p:spPr>
          <a:xfrm>
            <a:off x="164002" y="120925"/>
            <a:ext cx="5454920" cy="3954929"/>
          </a:xfrm>
          <a:prstGeom prst="rect">
            <a:avLst/>
          </a:prstGeom>
          <a:solidFill>
            <a:schemeClr val="tx2">
              <a:lumMod val="20000"/>
              <a:lumOff val="80000"/>
            </a:schemeClr>
          </a:solidFill>
          <a:ln w="38100">
            <a:solidFill>
              <a:schemeClr val="tx1"/>
            </a:solidFill>
          </a:ln>
        </p:spPr>
        <p:txBody>
          <a:bodyPr wrap="square">
            <a:spAutoFit/>
          </a:bodyPr>
          <a:lstStyle/>
          <a:p>
            <a:r>
              <a:rPr lang="fr-FR" b="1" dirty="0"/>
              <a:t>912-961 : Sous </a:t>
            </a:r>
            <a:r>
              <a:rPr lang="fr-FR" b="1" dirty="0" err="1"/>
              <a:t>Abd</a:t>
            </a:r>
            <a:r>
              <a:rPr lang="fr-FR" b="1" dirty="0"/>
              <a:t> el-Rahman III, apogée de l’émirat qui devient le Califat de Cordoue </a:t>
            </a:r>
          </a:p>
          <a:p>
            <a:endParaRPr lang="fr-FR" dirty="0"/>
          </a:p>
          <a:p>
            <a:r>
              <a:rPr lang="fr-FR" dirty="0"/>
              <a:t>*Depuis 888 : Révolte populaire et massive</a:t>
            </a:r>
          </a:p>
          <a:p>
            <a:r>
              <a:rPr lang="fr-FR" sz="1700" dirty="0"/>
              <a:t>Contre l’aristocratie arabe autour du </a:t>
            </a:r>
            <a:r>
              <a:rPr lang="fr-FR" sz="1700" i="1" dirty="0" err="1"/>
              <a:t>muwallad</a:t>
            </a:r>
            <a:r>
              <a:rPr lang="fr-FR" sz="1700" dirty="0"/>
              <a:t> Ibn </a:t>
            </a:r>
            <a:r>
              <a:rPr lang="fr-FR" sz="1700" dirty="0" err="1"/>
              <a:t>Hafsûn</a:t>
            </a:r>
            <a:r>
              <a:rPr lang="fr-FR" sz="1700" dirty="0"/>
              <a:t> </a:t>
            </a:r>
          </a:p>
          <a:p>
            <a:endParaRPr lang="fr-FR" dirty="0"/>
          </a:p>
          <a:p>
            <a:r>
              <a:rPr lang="fr-FR" dirty="0"/>
              <a:t>*890 : Ibn </a:t>
            </a:r>
            <a:r>
              <a:rPr lang="fr-FR" dirty="0" err="1"/>
              <a:t>Hafsûn</a:t>
            </a:r>
            <a:r>
              <a:rPr lang="fr-FR" dirty="0"/>
              <a:t> se retranche dans sa forteresse de </a:t>
            </a:r>
            <a:r>
              <a:rPr lang="fr-FR" dirty="0" err="1"/>
              <a:t>Bobastro</a:t>
            </a:r>
            <a:r>
              <a:rPr lang="fr-FR" dirty="0"/>
              <a:t> et la révolte contrôle le sud de l’Emirat</a:t>
            </a:r>
          </a:p>
          <a:p>
            <a:endParaRPr lang="fr-FR" dirty="0"/>
          </a:p>
          <a:p>
            <a:r>
              <a:rPr lang="fr-FR" dirty="0"/>
              <a:t>*Au début du Xe siècle : Face aux…</a:t>
            </a:r>
          </a:p>
          <a:p>
            <a:r>
              <a:rPr lang="fr-FR" dirty="0"/>
              <a:t>- Révoltes populaires au sud</a:t>
            </a:r>
          </a:p>
          <a:p>
            <a:r>
              <a:rPr lang="fr-FR" dirty="0"/>
              <a:t>- Menaces venues des royaumes chrétiens du nord…</a:t>
            </a:r>
          </a:p>
          <a:p>
            <a:endParaRPr lang="fr-FR" dirty="0"/>
          </a:p>
          <a:p>
            <a:r>
              <a:rPr lang="fr-FR" dirty="0"/>
              <a:t>Le pouvoir de Cordoue réagit…</a:t>
            </a:r>
          </a:p>
        </p:txBody>
      </p:sp>
      <p:sp>
        <p:nvSpPr>
          <p:cNvPr id="2" name="Espace réservé du numéro de diapositive 1">
            <a:extLst>
              <a:ext uri="{FF2B5EF4-FFF2-40B4-BE49-F238E27FC236}">
                <a16:creationId xmlns:a16="http://schemas.microsoft.com/office/drawing/2014/main" id="{6EE8CDB4-BF64-4DEF-AB2A-CF37EA0A73E4}"/>
              </a:ext>
            </a:extLst>
          </p:cNvPr>
          <p:cNvSpPr>
            <a:spLocks noGrp="1"/>
          </p:cNvSpPr>
          <p:nvPr>
            <p:ph type="sldNum" sz="quarter" idx="12"/>
          </p:nvPr>
        </p:nvSpPr>
        <p:spPr/>
        <p:txBody>
          <a:bodyPr/>
          <a:lstStyle/>
          <a:p>
            <a:fld id="{BA0C08FF-24FF-499B-80B5-AC5D693AFF68}" type="slidenum">
              <a:rPr lang="fr-FR" smtClean="0"/>
              <a:t>21</a:t>
            </a:fld>
            <a:endParaRPr lang="fr-FR"/>
          </a:p>
        </p:txBody>
      </p:sp>
      <p:pic>
        <p:nvPicPr>
          <p:cNvPr id="6" name="Image 5" descr="Une image contenant carte, texte, atlas&#10;&#10;Description générée automatiquement">
            <a:extLst>
              <a:ext uri="{FF2B5EF4-FFF2-40B4-BE49-F238E27FC236}">
                <a16:creationId xmlns:a16="http://schemas.microsoft.com/office/drawing/2014/main" id="{94D5A57F-697A-9603-A56F-DA8E01985E66}"/>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tretch>
            <a:fillRect/>
          </a:stretch>
        </p:blipFill>
        <p:spPr>
          <a:xfrm>
            <a:off x="5753976" y="120925"/>
            <a:ext cx="6274022" cy="3761962"/>
          </a:xfrm>
          <a:prstGeom prst="rect">
            <a:avLst/>
          </a:prstGeom>
          <a:ln w="38100">
            <a:solidFill>
              <a:schemeClr val="tx1"/>
            </a:solidFill>
          </a:ln>
        </p:spPr>
      </p:pic>
      <p:sp>
        <p:nvSpPr>
          <p:cNvPr id="3" name="Ellipse 2">
            <a:extLst>
              <a:ext uri="{FF2B5EF4-FFF2-40B4-BE49-F238E27FC236}">
                <a16:creationId xmlns:a16="http://schemas.microsoft.com/office/drawing/2014/main" id="{2AE37F86-F933-0856-D6FC-E9AD6AE801FA}"/>
              </a:ext>
            </a:extLst>
          </p:cNvPr>
          <p:cNvSpPr/>
          <p:nvPr/>
        </p:nvSpPr>
        <p:spPr>
          <a:xfrm>
            <a:off x="8332304" y="1598859"/>
            <a:ext cx="174870" cy="148974"/>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Ellipse 4">
            <a:extLst>
              <a:ext uri="{FF2B5EF4-FFF2-40B4-BE49-F238E27FC236}">
                <a16:creationId xmlns:a16="http://schemas.microsoft.com/office/drawing/2014/main" id="{7F7F21A1-E4DB-B14A-D270-F4FBA4E9D108}"/>
              </a:ext>
            </a:extLst>
          </p:cNvPr>
          <p:cNvSpPr/>
          <p:nvPr/>
        </p:nvSpPr>
        <p:spPr>
          <a:xfrm>
            <a:off x="8157434" y="2308595"/>
            <a:ext cx="174870" cy="148974"/>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58002005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3697E70-AAA8-469F-953B-50D201B984EA}"/>
              </a:ext>
            </a:extLst>
          </p:cNvPr>
          <p:cNvSpPr/>
          <p:nvPr/>
        </p:nvSpPr>
        <p:spPr>
          <a:xfrm>
            <a:off x="148761" y="170041"/>
            <a:ext cx="5443656" cy="5355312"/>
          </a:xfrm>
          <a:prstGeom prst="rect">
            <a:avLst/>
          </a:prstGeom>
          <a:solidFill>
            <a:schemeClr val="tx2">
              <a:lumMod val="20000"/>
              <a:lumOff val="80000"/>
            </a:schemeClr>
          </a:solidFill>
          <a:ln w="38100">
            <a:solidFill>
              <a:schemeClr val="tx1"/>
            </a:solidFill>
          </a:ln>
        </p:spPr>
        <p:txBody>
          <a:bodyPr wrap="square">
            <a:spAutoFit/>
          </a:bodyPr>
          <a:lstStyle/>
          <a:p>
            <a:r>
              <a:rPr lang="fr-FR" b="1" dirty="0"/>
              <a:t>912-961 : Sous </a:t>
            </a:r>
            <a:r>
              <a:rPr lang="fr-FR" b="1" dirty="0" err="1"/>
              <a:t>Abd</a:t>
            </a:r>
            <a:r>
              <a:rPr lang="fr-FR" b="1" dirty="0"/>
              <a:t> el-Rahman III, apogée de l’émirat qui devient le Califat de Cordoue </a:t>
            </a:r>
          </a:p>
          <a:p>
            <a:endParaRPr lang="fr-FR" dirty="0"/>
          </a:p>
          <a:p>
            <a:r>
              <a:rPr lang="fr-FR" dirty="0"/>
              <a:t>*917 : Mort d’Ibn </a:t>
            </a:r>
            <a:r>
              <a:rPr lang="fr-FR" dirty="0" err="1"/>
              <a:t>Hafsûn</a:t>
            </a:r>
            <a:endParaRPr lang="fr-FR" dirty="0"/>
          </a:p>
          <a:p>
            <a:r>
              <a:rPr lang="fr-FR" dirty="0"/>
              <a:t>Mais la révolte continue… </a:t>
            </a:r>
          </a:p>
          <a:p>
            <a:endParaRPr lang="fr-FR" dirty="0"/>
          </a:p>
          <a:p>
            <a:r>
              <a:rPr lang="fr-FR" dirty="0"/>
              <a:t>*927 : </a:t>
            </a:r>
            <a:r>
              <a:rPr lang="fr-FR" dirty="0" err="1"/>
              <a:t>Abd</a:t>
            </a:r>
            <a:r>
              <a:rPr lang="fr-FR" dirty="0"/>
              <a:t> el-Rahman III parvient à s’emparer</a:t>
            </a:r>
          </a:p>
          <a:p>
            <a:r>
              <a:rPr lang="fr-FR" dirty="0"/>
              <a:t>De la forteresse de </a:t>
            </a:r>
            <a:r>
              <a:rPr lang="fr-FR" dirty="0" err="1"/>
              <a:t>Bobastro</a:t>
            </a:r>
            <a:endParaRPr lang="fr-FR" dirty="0"/>
          </a:p>
          <a:p>
            <a:r>
              <a:rPr lang="fr-FR" u="sng" dirty="0"/>
              <a:t>Fin de la révolte</a:t>
            </a:r>
          </a:p>
          <a:p>
            <a:endParaRPr lang="fr-FR" dirty="0"/>
          </a:p>
          <a:p>
            <a:r>
              <a:rPr lang="fr-FR" dirty="0">
                <a:solidFill>
                  <a:srgbClr val="FF0000"/>
                </a:solidFill>
              </a:rPr>
              <a:t>NB : Victoire des Arabo-berbères</a:t>
            </a:r>
          </a:p>
          <a:p>
            <a:r>
              <a:rPr lang="fr-FR" dirty="0">
                <a:solidFill>
                  <a:srgbClr val="FF0000"/>
                </a:solidFill>
              </a:rPr>
              <a:t>Grâce au </a:t>
            </a:r>
            <a:r>
              <a:rPr lang="fr-FR" i="1" dirty="0" err="1">
                <a:solidFill>
                  <a:srgbClr val="FF0000"/>
                </a:solidFill>
              </a:rPr>
              <a:t>jund</a:t>
            </a:r>
            <a:r>
              <a:rPr lang="fr-FR" dirty="0">
                <a:solidFill>
                  <a:srgbClr val="FF0000"/>
                </a:solidFill>
              </a:rPr>
              <a:t> (armée de l’émir)</a:t>
            </a:r>
            <a:endParaRPr lang="fr-FR" i="1" dirty="0">
              <a:solidFill>
                <a:srgbClr val="FF0000"/>
              </a:solidFill>
            </a:endParaRPr>
          </a:p>
          <a:p>
            <a:r>
              <a:rPr lang="fr-FR" dirty="0">
                <a:solidFill>
                  <a:srgbClr val="FF0000"/>
                </a:solidFill>
              </a:rPr>
              <a:t>Et à la </a:t>
            </a:r>
            <a:r>
              <a:rPr lang="fr-FR" i="1" dirty="0" err="1">
                <a:solidFill>
                  <a:srgbClr val="FF0000"/>
                </a:solidFill>
              </a:rPr>
              <a:t>saqâliba</a:t>
            </a:r>
            <a:r>
              <a:rPr lang="fr-FR" dirty="0">
                <a:solidFill>
                  <a:srgbClr val="FF0000"/>
                </a:solidFill>
              </a:rPr>
              <a:t>, la garde slave </a:t>
            </a:r>
          </a:p>
          <a:p>
            <a:endParaRPr lang="fr-FR" u="sng" dirty="0">
              <a:solidFill>
                <a:srgbClr val="FF0000"/>
              </a:solidFill>
            </a:endParaRPr>
          </a:p>
          <a:p>
            <a:r>
              <a:rPr lang="fr-FR" u="sng" dirty="0">
                <a:solidFill>
                  <a:srgbClr val="FF0000"/>
                </a:solidFill>
              </a:rPr>
              <a:t>NB : Xe siècle : Armée : Les Slaves (chrétiens d’Europe du Nord) remplacent complètement les Arabes</a:t>
            </a:r>
          </a:p>
          <a:p>
            <a:endParaRPr lang="fr-FR" dirty="0">
              <a:solidFill>
                <a:srgbClr val="FF0000"/>
              </a:solidFill>
            </a:endParaRPr>
          </a:p>
          <a:p>
            <a:r>
              <a:rPr lang="fr-FR" dirty="0">
                <a:solidFill>
                  <a:srgbClr val="FF0000"/>
                </a:solidFill>
              </a:rPr>
              <a:t>NB : Comme les Turcs dans l’Empire abbasside depuis le IXe siècle</a:t>
            </a:r>
            <a:endParaRPr lang="fr-FR" u="sng" dirty="0">
              <a:solidFill>
                <a:srgbClr val="FF0000"/>
              </a:solidFill>
            </a:endParaRPr>
          </a:p>
        </p:txBody>
      </p:sp>
      <p:pic>
        <p:nvPicPr>
          <p:cNvPr id="3" name="Image 2" descr="Une image contenant carte, texte, atlas&#10;&#10;Description générée automatiquement">
            <a:extLst>
              <a:ext uri="{FF2B5EF4-FFF2-40B4-BE49-F238E27FC236}">
                <a16:creationId xmlns:a16="http://schemas.microsoft.com/office/drawing/2014/main" id="{C57A4FE7-323B-1064-BF29-8CE889F436E5}"/>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5753976" y="120925"/>
            <a:ext cx="6274022" cy="3761962"/>
          </a:xfrm>
          <a:prstGeom prst="rect">
            <a:avLst/>
          </a:prstGeom>
          <a:ln w="38100">
            <a:solidFill>
              <a:schemeClr val="tx1"/>
            </a:solidFill>
          </a:ln>
        </p:spPr>
      </p:pic>
      <p:sp>
        <p:nvSpPr>
          <p:cNvPr id="6" name="Ellipse 5">
            <a:extLst>
              <a:ext uri="{FF2B5EF4-FFF2-40B4-BE49-F238E27FC236}">
                <a16:creationId xmlns:a16="http://schemas.microsoft.com/office/drawing/2014/main" id="{DD21CADC-57E7-CB63-27C4-CA2E1EBA5571}"/>
              </a:ext>
            </a:extLst>
          </p:cNvPr>
          <p:cNvSpPr/>
          <p:nvPr/>
        </p:nvSpPr>
        <p:spPr>
          <a:xfrm>
            <a:off x="8332304" y="1598859"/>
            <a:ext cx="174870" cy="148974"/>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Ellipse 6">
            <a:extLst>
              <a:ext uri="{FF2B5EF4-FFF2-40B4-BE49-F238E27FC236}">
                <a16:creationId xmlns:a16="http://schemas.microsoft.com/office/drawing/2014/main" id="{4FF53ACE-7D57-9134-F47B-EAEF9651841F}"/>
              </a:ext>
            </a:extLst>
          </p:cNvPr>
          <p:cNvSpPr/>
          <p:nvPr/>
        </p:nvSpPr>
        <p:spPr>
          <a:xfrm>
            <a:off x="8157434" y="2308595"/>
            <a:ext cx="174870" cy="148974"/>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412876548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3697E70-AAA8-469F-953B-50D201B984EA}"/>
              </a:ext>
            </a:extLst>
          </p:cNvPr>
          <p:cNvSpPr/>
          <p:nvPr/>
        </p:nvSpPr>
        <p:spPr>
          <a:xfrm>
            <a:off x="148761" y="170041"/>
            <a:ext cx="5799232" cy="5078313"/>
          </a:xfrm>
          <a:prstGeom prst="rect">
            <a:avLst/>
          </a:prstGeom>
          <a:solidFill>
            <a:schemeClr val="tx2">
              <a:lumMod val="20000"/>
              <a:lumOff val="80000"/>
            </a:schemeClr>
          </a:solidFill>
          <a:ln w="38100">
            <a:solidFill>
              <a:schemeClr val="tx1"/>
            </a:solidFill>
          </a:ln>
        </p:spPr>
        <p:txBody>
          <a:bodyPr wrap="square">
            <a:spAutoFit/>
          </a:bodyPr>
          <a:lstStyle/>
          <a:p>
            <a:r>
              <a:rPr lang="fr-FR" b="1" dirty="0"/>
              <a:t>912-961 : Sous </a:t>
            </a:r>
            <a:r>
              <a:rPr lang="fr-FR" b="1" dirty="0" err="1"/>
              <a:t>Abd</a:t>
            </a:r>
            <a:r>
              <a:rPr lang="fr-FR" b="1" dirty="0"/>
              <a:t> el-Rahman III, apogée de l’émirat qui devient le Califat de Cordoue </a:t>
            </a:r>
          </a:p>
          <a:p>
            <a:endParaRPr lang="fr-FR" dirty="0"/>
          </a:p>
          <a:p>
            <a:r>
              <a:rPr lang="fr-FR" dirty="0"/>
              <a:t>*927 : Pour </a:t>
            </a:r>
            <a:r>
              <a:rPr lang="fr-FR" dirty="0" err="1"/>
              <a:t>Abd</a:t>
            </a:r>
            <a:r>
              <a:rPr lang="fr-FR" dirty="0"/>
              <a:t> al-Rahman III, deux points…</a:t>
            </a:r>
          </a:p>
          <a:p>
            <a:endParaRPr lang="fr-FR" dirty="0"/>
          </a:p>
          <a:p>
            <a:r>
              <a:rPr lang="fr-FR" dirty="0"/>
              <a:t>a) Une victoire ethnique et religieuse</a:t>
            </a:r>
          </a:p>
          <a:p>
            <a:r>
              <a:rPr lang="fr-FR" dirty="0"/>
              <a:t>L’indigène </a:t>
            </a:r>
            <a:r>
              <a:rPr lang="fr-FR" sz="1800" i="1" dirty="0" err="1"/>
              <a:t>muwallad</a:t>
            </a:r>
            <a:r>
              <a:rPr lang="fr-FR" sz="1800" i="1" dirty="0"/>
              <a:t> </a:t>
            </a:r>
            <a:r>
              <a:rPr lang="fr-FR" dirty="0"/>
              <a:t>Ibn </a:t>
            </a:r>
            <a:r>
              <a:rPr lang="fr-FR" dirty="0" err="1"/>
              <a:t>Hafsûn</a:t>
            </a:r>
            <a:r>
              <a:rPr lang="fr-FR" dirty="0"/>
              <a:t> est mort </a:t>
            </a:r>
            <a:r>
              <a:rPr lang="fr-FR" i="1" dirty="0"/>
              <a:t>en chrétien</a:t>
            </a:r>
          </a:p>
          <a:p>
            <a:r>
              <a:rPr lang="fr-FR" dirty="0"/>
              <a:t>Désormais, révolte contre les Arabes = révolte contre l’Islam</a:t>
            </a:r>
          </a:p>
          <a:p>
            <a:r>
              <a:rPr lang="fr-FR" dirty="0"/>
              <a:t>Les Arabes sunnites, seuls gardiens authentiques de l’Islam</a:t>
            </a:r>
          </a:p>
          <a:p>
            <a:r>
              <a:rPr lang="fr-FR" dirty="0"/>
              <a:t>Et refus du métissage, pas comme les Abbassides de Bagdad</a:t>
            </a:r>
          </a:p>
          <a:p>
            <a:endParaRPr lang="fr-FR" dirty="0"/>
          </a:p>
          <a:p>
            <a:r>
              <a:rPr lang="fr-FR" dirty="0"/>
              <a:t>b) Victoire contre Ibn </a:t>
            </a:r>
            <a:r>
              <a:rPr lang="fr-FR" dirty="0" err="1"/>
              <a:t>Hafsûn</a:t>
            </a:r>
            <a:r>
              <a:rPr lang="fr-FR" dirty="0"/>
              <a:t>, revanche des Omeyyades</a:t>
            </a:r>
          </a:p>
          <a:p>
            <a:r>
              <a:rPr lang="fr-FR" dirty="0"/>
              <a:t>- Notamment sur leur défaite de 750 contre les Abbassides</a:t>
            </a:r>
          </a:p>
          <a:p>
            <a:r>
              <a:rPr lang="fr-FR" dirty="0"/>
              <a:t>- Victoire de la minorité arabe et de leur chef énergique, </a:t>
            </a:r>
            <a:r>
              <a:rPr lang="fr-FR" dirty="0" err="1"/>
              <a:t>Abd</a:t>
            </a:r>
            <a:r>
              <a:rPr lang="fr-FR" dirty="0"/>
              <a:t> el-Rahman car…</a:t>
            </a:r>
          </a:p>
          <a:p>
            <a:r>
              <a:rPr lang="fr-FR" dirty="0"/>
              <a:t>- Al-Andalus ressuscite la </a:t>
            </a:r>
            <a:r>
              <a:rPr lang="fr-FR" i="1" dirty="0"/>
              <a:t>Syrie perdue</a:t>
            </a:r>
          </a:p>
          <a:p>
            <a:endParaRPr lang="fr-FR" u="sng" dirty="0"/>
          </a:p>
          <a:p>
            <a:r>
              <a:rPr lang="fr-FR" dirty="0"/>
              <a:t>*Conclusion : Droit au califat…</a:t>
            </a:r>
          </a:p>
        </p:txBody>
      </p:sp>
      <p:sp>
        <p:nvSpPr>
          <p:cNvPr id="2" name="Espace réservé du numéro de diapositive 1">
            <a:extLst>
              <a:ext uri="{FF2B5EF4-FFF2-40B4-BE49-F238E27FC236}">
                <a16:creationId xmlns:a16="http://schemas.microsoft.com/office/drawing/2014/main" id="{6EE8CDB4-BF64-4DEF-AB2A-CF37EA0A73E4}"/>
              </a:ext>
            </a:extLst>
          </p:cNvPr>
          <p:cNvSpPr>
            <a:spLocks noGrp="1"/>
          </p:cNvSpPr>
          <p:nvPr>
            <p:ph type="sldNum" sz="quarter" idx="12"/>
          </p:nvPr>
        </p:nvSpPr>
        <p:spPr/>
        <p:txBody>
          <a:bodyPr/>
          <a:lstStyle/>
          <a:p>
            <a:fld id="{BA0C08FF-24FF-499B-80B5-AC5D693AFF68}" type="slidenum">
              <a:rPr lang="fr-FR" smtClean="0"/>
              <a:t>23</a:t>
            </a:fld>
            <a:endParaRPr lang="fr-FR"/>
          </a:p>
        </p:txBody>
      </p:sp>
      <p:pic>
        <p:nvPicPr>
          <p:cNvPr id="3" name="Image 2" descr="Une image contenant carte, texte, atlas, diagramme&#10;&#10;Description générée automatiquement">
            <a:extLst>
              <a:ext uri="{FF2B5EF4-FFF2-40B4-BE49-F238E27FC236}">
                <a16:creationId xmlns:a16="http://schemas.microsoft.com/office/drawing/2014/main" id="{7569AC4B-8F91-CA38-8DA9-E296213D8EB1}"/>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6096000" y="176655"/>
            <a:ext cx="5824682" cy="4368512"/>
          </a:xfrm>
          <a:prstGeom prst="rect">
            <a:avLst/>
          </a:prstGeom>
          <a:ln w="38100">
            <a:solidFill>
              <a:schemeClr val="tx1"/>
            </a:solidFill>
          </a:ln>
        </p:spPr>
      </p:pic>
      <p:sp>
        <p:nvSpPr>
          <p:cNvPr id="5" name="Rectangle 4">
            <a:extLst>
              <a:ext uri="{FF2B5EF4-FFF2-40B4-BE49-F238E27FC236}">
                <a16:creationId xmlns:a16="http://schemas.microsoft.com/office/drawing/2014/main" id="{8AEE0CA9-B922-CEC0-6F31-1442D8FF7EB3}"/>
              </a:ext>
            </a:extLst>
          </p:cNvPr>
          <p:cNvSpPr/>
          <p:nvPr/>
        </p:nvSpPr>
        <p:spPr>
          <a:xfrm>
            <a:off x="6096000" y="4175835"/>
            <a:ext cx="560340" cy="369332"/>
          </a:xfrm>
          <a:prstGeom prst="rect">
            <a:avLst/>
          </a:prstGeom>
          <a:solidFill>
            <a:srgbClr val="FFC000"/>
          </a:solidFill>
          <a:ln w="38100">
            <a:solidFill>
              <a:schemeClr val="tx1"/>
            </a:solidFill>
          </a:ln>
        </p:spPr>
        <p:txBody>
          <a:bodyPr wrap="square">
            <a:spAutoFit/>
          </a:bodyPr>
          <a:lstStyle/>
          <a:p>
            <a:r>
              <a:rPr lang="fr-FR" b="1" dirty="0"/>
              <a:t>929</a:t>
            </a:r>
          </a:p>
        </p:txBody>
      </p:sp>
      <p:sp>
        <p:nvSpPr>
          <p:cNvPr id="7" name="Ellipse 6">
            <a:extLst>
              <a:ext uri="{FF2B5EF4-FFF2-40B4-BE49-F238E27FC236}">
                <a16:creationId xmlns:a16="http://schemas.microsoft.com/office/drawing/2014/main" id="{7E442077-CDD5-6A08-A6DA-7E5FBFB9FF5A}"/>
              </a:ext>
            </a:extLst>
          </p:cNvPr>
          <p:cNvSpPr/>
          <p:nvPr/>
        </p:nvSpPr>
        <p:spPr>
          <a:xfrm>
            <a:off x="7986429" y="3429000"/>
            <a:ext cx="174870" cy="148974"/>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Ellipse 7">
            <a:extLst>
              <a:ext uri="{FF2B5EF4-FFF2-40B4-BE49-F238E27FC236}">
                <a16:creationId xmlns:a16="http://schemas.microsoft.com/office/drawing/2014/main" id="{9B5EE4FC-2D90-90B9-ACCF-20FEC4300679}"/>
              </a:ext>
            </a:extLst>
          </p:cNvPr>
          <p:cNvSpPr/>
          <p:nvPr/>
        </p:nvSpPr>
        <p:spPr>
          <a:xfrm>
            <a:off x="8435730" y="2387302"/>
            <a:ext cx="174870" cy="148974"/>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66675755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3697E70-AAA8-469F-953B-50D201B984EA}"/>
              </a:ext>
            </a:extLst>
          </p:cNvPr>
          <p:cNvSpPr/>
          <p:nvPr/>
        </p:nvSpPr>
        <p:spPr>
          <a:xfrm>
            <a:off x="148762" y="170041"/>
            <a:ext cx="5311134" cy="5355312"/>
          </a:xfrm>
          <a:prstGeom prst="rect">
            <a:avLst/>
          </a:prstGeom>
          <a:solidFill>
            <a:schemeClr val="tx2">
              <a:lumMod val="20000"/>
              <a:lumOff val="80000"/>
            </a:schemeClr>
          </a:solidFill>
          <a:ln w="38100">
            <a:solidFill>
              <a:schemeClr val="tx1"/>
            </a:solidFill>
          </a:ln>
        </p:spPr>
        <p:txBody>
          <a:bodyPr wrap="square">
            <a:spAutoFit/>
          </a:bodyPr>
          <a:lstStyle/>
          <a:p>
            <a:r>
              <a:rPr lang="fr-FR" b="1" dirty="0"/>
              <a:t>912-961 : Sous </a:t>
            </a:r>
            <a:r>
              <a:rPr lang="fr-FR" b="1" dirty="0" err="1"/>
              <a:t>Abd</a:t>
            </a:r>
            <a:r>
              <a:rPr lang="fr-FR" b="1" dirty="0"/>
              <a:t> el-Rahman III, apogée de l’émirat qui devient le Califat de Cordoue </a:t>
            </a:r>
          </a:p>
          <a:p>
            <a:endParaRPr lang="fr-FR" dirty="0"/>
          </a:p>
          <a:p>
            <a:r>
              <a:rPr lang="fr-FR" dirty="0"/>
              <a:t>*929 : Deux ans après la prise de </a:t>
            </a:r>
            <a:r>
              <a:rPr lang="fr-FR" dirty="0" err="1"/>
              <a:t>Bobastro</a:t>
            </a:r>
            <a:endParaRPr lang="fr-FR" dirty="0"/>
          </a:p>
          <a:p>
            <a:r>
              <a:rPr lang="fr-FR" dirty="0" err="1"/>
              <a:t>Abd</a:t>
            </a:r>
            <a:r>
              <a:rPr lang="fr-FR" dirty="0"/>
              <a:t> al-Rahman III se proclame calife</a:t>
            </a:r>
          </a:p>
          <a:p>
            <a:endParaRPr lang="fr-FR" dirty="0"/>
          </a:p>
          <a:p>
            <a:r>
              <a:rPr lang="fr-FR" dirty="0"/>
              <a:t>*Ainsi, dans l’Empire musulman…</a:t>
            </a:r>
          </a:p>
          <a:p>
            <a:endParaRPr lang="fr-FR" dirty="0"/>
          </a:p>
          <a:p>
            <a:r>
              <a:rPr lang="fr-FR" dirty="0"/>
              <a:t>a) 929 : Trois califats…</a:t>
            </a:r>
          </a:p>
          <a:p>
            <a:r>
              <a:rPr lang="fr-FR" dirty="0"/>
              <a:t>- Abbassides sunnites de Bagdad (750)</a:t>
            </a:r>
          </a:p>
          <a:p>
            <a:r>
              <a:rPr lang="fr-FR" dirty="0"/>
              <a:t>- Fatimides chiites du Caire (909)</a:t>
            </a:r>
          </a:p>
          <a:p>
            <a:r>
              <a:rPr lang="fr-FR" dirty="0"/>
              <a:t>- Et Omeyyades sunnites de Cordoue (929)</a:t>
            </a:r>
          </a:p>
          <a:p>
            <a:endParaRPr lang="fr-FR" dirty="0"/>
          </a:p>
          <a:p>
            <a:r>
              <a:rPr lang="fr-FR" dirty="0"/>
              <a:t>b) Xe siècle, dans le monde musulman</a:t>
            </a:r>
          </a:p>
          <a:p>
            <a:r>
              <a:rPr lang="fr-FR" dirty="0"/>
              <a:t>Le califat d’Al-Andalus devient un foyer culturel brillant</a:t>
            </a:r>
          </a:p>
          <a:p>
            <a:endParaRPr lang="fr-FR" dirty="0"/>
          </a:p>
          <a:p>
            <a:r>
              <a:rPr lang="fr-FR" dirty="0"/>
              <a:t>L’</a:t>
            </a:r>
            <a:r>
              <a:rPr lang="fr-FR" i="1" dirty="0"/>
              <a:t>espagnole</a:t>
            </a:r>
            <a:r>
              <a:rPr lang="fr-FR" dirty="0"/>
              <a:t> Cordoue rivalise avec</a:t>
            </a:r>
          </a:p>
          <a:p>
            <a:r>
              <a:rPr lang="fr-FR" dirty="0"/>
              <a:t>- Bagdad et Le Caire arabes</a:t>
            </a:r>
          </a:p>
          <a:p>
            <a:r>
              <a:rPr lang="fr-FR" dirty="0"/>
              <a:t>- Et la Boukhara perse des Samanides (819-1005)</a:t>
            </a:r>
          </a:p>
        </p:txBody>
      </p:sp>
      <p:sp>
        <p:nvSpPr>
          <p:cNvPr id="2" name="Espace réservé du numéro de diapositive 1">
            <a:extLst>
              <a:ext uri="{FF2B5EF4-FFF2-40B4-BE49-F238E27FC236}">
                <a16:creationId xmlns:a16="http://schemas.microsoft.com/office/drawing/2014/main" id="{6EE8CDB4-BF64-4DEF-AB2A-CF37EA0A73E4}"/>
              </a:ext>
            </a:extLst>
          </p:cNvPr>
          <p:cNvSpPr>
            <a:spLocks noGrp="1"/>
          </p:cNvSpPr>
          <p:nvPr>
            <p:ph type="sldNum" sz="quarter" idx="12"/>
          </p:nvPr>
        </p:nvSpPr>
        <p:spPr/>
        <p:txBody>
          <a:bodyPr/>
          <a:lstStyle/>
          <a:p>
            <a:fld id="{BA0C08FF-24FF-499B-80B5-AC5D693AFF68}" type="slidenum">
              <a:rPr lang="fr-FR" smtClean="0"/>
              <a:t>24</a:t>
            </a:fld>
            <a:endParaRPr lang="fr-FR"/>
          </a:p>
        </p:txBody>
      </p:sp>
      <p:pic>
        <p:nvPicPr>
          <p:cNvPr id="3" name="Picture 2" descr="C:\Users\Christophe\Desktop\Christophe\portraits\UPPS\Conférences\Conférences 2014-2015\Cartes Histoire du monde\2014-07 (juil.)\scan0005.jpg">
            <a:extLst>
              <a:ext uri="{FF2B5EF4-FFF2-40B4-BE49-F238E27FC236}">
                <a16:creationId xmlns:a16="http://schemas.microsoft.com/office/drawing/2014/main" id="{E2D96B09-5AF6-EF7A-C649-0F579A70AE89}"/>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552661" y="170041"/>
            <a:ext cx="6490577" cy="4917444"/>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
        <p:nvSpPr>
          <p:cNvPr id="5" name="Ellipse 4">
            <a:extLst>
              <a:ext uri="{FF2B5EF4-FFF2-40B4-BE49-F238E27FC236}">
                <a16:creationId xmlns:a16="http://schemas.microsoft.com/office/drawing/2014/main" id="{A720D4D4-66B1-327D-5566-8C38DC758E1E}"/>
              </a:ext>
            </a:extLst>
          </p:cNvPr>
          <p:cNvSpPr/>
          <p:nvPr/>
        </p:nvSpPr>
        <p:spPr>
          <a:xfrm>
            <a:off x="5745538" y="1182160"/>
            <a:ext cx="174870" cy="148974"/>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Ellipse 5">
            <a:extLst>
              <a:ext uri="{FF2B5EF4-FFF2-40B4-BE49-F238E27FC236}">
                <a16:creationId xmlns:a16="http://schemas.microsoft.com/office/drawing/2014/main" id="{EDC31BDD-7051-4642-8729-172D6FCC843D}"/>
              </a:ext>
            </a:extLst>
          </p:cNvPr>
          <p:cNvSpPr/>
          <p:nvPr/>
        </p:nvSpPr>
        <p:spPr>
          <a:xfrm>
            <a:off x="7322547" y="2838682"/>
            <a:ext cx="174870" cy="148974"/>
          </a:xfrm>
          <a:prstGeom prst="ellipse">
            <a:avLst/>
          </a:prstGeom>
          <a:solidFill>
            <a:srgbClr val="0070C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Ellipse 7">
            <a:extLst>
              <a:ext uri="{FF2B5EF4-FFF2-40B4-BE49-F238E27FC236}">
                <a16:creationId xmlns:a16="http://schemas.microsoft.com/office/drawing/2014/main" id="{0B126937-928B-1F5B-F82B-2C20F3EABE04}"/>
              </a:ext>
            </a:extLst>
          </p:cNvPr>
          <p:cNvSpPr/>
          <p:nvPr/>
        </p:nvSpPr>
        <p:spPr>
          <a:xfrm>
            <a:off x="8210443" y="2764195"/>
            <a:ext cx="174870" cy="148974"/>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Ellipse 8">
            <a:extLst>
              <a:ext uri="{FF2B5EF4-FFF2-40B4-BE49-F238E27FC236}">
                <a16:creationId xmlns:a16="http://schemas.microsoft.com/office/drawing/2014/main" id="{D9BD72FB-8D5B-19A8-105E-88862B14ACC6}"/>
              </a:ext>
            </a:extLst>
          </p:cNvPr>
          <p:cNvSpPr/>
          <p:nvPr/>
        </p:nvSpPr>
        <p:spPr>
          <a:xfrm>
            <a:off x="9323625" y="2282090"/>
            <a:ext cx="174870" cy="148974"/>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Ellipse 10">
            <a:extLst>
              <a:ext uri="{FF2B5EF4-FFF2-40B4-BE49-F238E27FC236}">
                <a16:creationId xmlns:a16="http://schemas.microsoft.com/office/drawing/2014/main" id="{5F5DE160-0E3A-2AB4-0100-DDEAA8A38894}"/>
              </a:ext>
            </a:extLst>
          </p:cNvPr>
          <p:cNvSpPr/>
          <p:nvPr/>
        </p:nvSpPr>
        <p:spPr>
          <a:xfrm>
            <a:off x="4301049" y="3280026"/>
            <a:ext cx="174870" cy="148974"/>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Ellipse 11">
            <a:extLst>
              <a:ext uri="{FF2B5EF4-FFF2-40B4-BE49-F238E27FC236}">
                <a16:creationId xmlns:a16="http://schemas.microsoft.com/office/drawing/2014/main" id="{392241FD-C0EE-95A2-5BB9-1FC292D2A124}"/>
              </a:ext>
            </a:extLst>
          </p:cNvPr>
          <p:cNvSpPr/>
          <p:nvPr/>
        </p:nvSpPr>
        <p:spPr>
          <a:xfrm>
            <a:off x="3961465" y="2764195"/>
            <a:ext cx="174870" cy="148974"/>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Ellipse 12">
            <a:extLst>
              <a:ext uri="{FF2B5EF4-FFF2-40B4-BE49-F238E27FC236}">
                <a16:creationId xmlns:a16="http://schemas.microsoft.com/office/drawing/2014/main" id="{E46CF5C0-3164-9AA4-5E9C-E65926F19932}"/>
              </a:ext>
            </a:extLst>
          </p:cNvPr>
          <p:cNvSpPr/>
          <p:nvPr/>
        </p:nvSpPr>
        <p:spPr>
          <a:xfrm>
            <a:off x="3325376" y="2987656"/>
            <a:ext cx="174870" cy="148974"/>
          </a:xfrm>
          <a:prstGeom prst="ellipse">
            <a:avLst/>
          </a:prstGeom>
          <a:solidFill>
            <a:srgbClr val="0070C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Ellipse 6">
            <a:extLst>
              <a:ext uri="{FF2B5EF4-FFF2-40B4-BE49-F238E27FC236}">
                <a16:creationId xmlns:a16="http://schemas.microsoft.com/office/drawing/2014/main" id="{A58F65A2-0D73-87DF-EA15-D3CBA9E31F21}"/>
              </a:ext>
            </a:extLst>
          </p:cNvPr>
          <p:cNvSpPr/>
          <p:nvPr/>
        </p:nvSpPr>
        <p:spPr>
          <a:xfrm>
            <a:off x="4864268" y="5217446"/>
            <a:ext cx="174870" cy="148974"/>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Rectangle 13">
            <a:extLst>
              <a:ext uri="{FF2B5EF4-FFF2-40B4-BE49-F238E27FC236}">
                <a16:creationId xmlns:a16="http://schemas.microsoft.com/office/drawing/2014/main" id="{1DF4020B-0DB3-C695-4A82-112D0BCF7BD9}"/>
              </a:ext>
            </a:extLst>
          </p:cNvPr>
          <p:cNvSpPr/>
          <p:nvPr/>
        </p:nvSpPr>
        <p:spPr>
          <a:xfrm>
            <a:off x="5552803" y="170041"/>
            <a:ext cx="560340" cy="369332"/>
          </a:xfrm>
          <a:prstGeom prst="rect">
            <a:avLst/>
          </a:prstGeom>
          <a:solidFill>
            <a:srgbClr val="FFC000"/>
          </a:solidFill>
          <a:ln w="38100">
            <a:solidFill>
              <a:schemeClr val="tx1"/>
            </a:solidFill>
          </a:ln>
        </p:spPr>
        <p:txBody>
          <a:bodyPr wrap="square">
            <a:spAutoFit/>
          </a:bodyPr>
          <a:lstStyle/>
          <a:p>
            <a:r>
              <a:rPr lang="fr-FR" b="1" dirty="0"/>
              <a:t>975</a:t>
            </a:r>
          </a:p>
        </p:txBody>
      </p:sp>
    </p:spTree>
    <p:extLst>
      <p:ext uri="{BB962C8B-B14F-4D97-AF65-F5344CB8AC3E}">
        <p14:creationId xmlns:p14="http://schemas.microsoft.com/office/powerpoint/2010/main" val="115108297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3697E70-AAA8-469F-953B-50D201B984EA}"/>
              </a:ext>
            </a:extLst>
          </p:cNvPr>
          <p:cNvSpPr/>
          <p:nvPr/>
        </p:nvSpPr>
        <p:spPr>
          <a:xfrm>
            <a:off x="148762" y="170041"/>
            <a:ext cx="5311134" cy="3662541"/>
          </a:xfrm>
          <a:prstGeom prst="rect">
            <a:avLst/>
          </a:prstGeom>
          <a:solidFill>
            <a:schemeClr val="tx2">
              <a:lumMod val="20000"/>
              <a:lumOff val="80000"/>
            </a:schemeClr>
          </a:solidFill>
          <a:ln w="38100">
            <a:solidFill>
              <a:schemeClr val="tx1"/>
            </a:solidFill>
          </a:ln>
        </p:spPr>
        <p:txBody>
          <a:bodyPr wrap="square">
            <a:spAutoFit/>
          </a:bodyPr>
          <a:lstStyle/>
          <a:p>
            <a:r>
              <a:rPr lang="fr-FR" b="1" dirty="0"/>
              <a:t>912-961 : Sous </a:t>
            </a:r>
            <a:r>
              <a:rPr lang="fr-FR" b="1" dirty="0" err="1"/>
              <a:t>Abd</a:t>
            </a:r>
            <a:r>
              <a:rPr lang="fr-FR" b="1" dirty="0"/>
              <a:t> el-Rahman III, apogée de l’émirat qui devient le Califat de Cordoue </a:t>
            </a:r>
          </a:p>
          <a:p>
            <a:endParaRPr lang="fr-FR" dirty="0"/>
          </a:p>
          <a:p>
            <a:r>
              <a:rPr lang="fr-FR" dirty="0"/>
              <a:t>c) Xe siècle</a:t>
            </a:r>
          </a:p>
          <a:p>
            <a:r>
              <a:rPr lang="fr-FR" dirty="0"/>
              <a:t>Face à une Europe toujours en retrait sur la rive nord </a:t>
            </a:r>
          </a:p>
          <a:p>
            <a:endParaRPr lang="fr-FR" dirty="0"/>
          </a:p>
          <a:p>
            <a:r>
              <a:rPr lang="fr-FR" dirty="0"/>
              <a:t>Le Califat de Cordoue (756-1010) et…</a:t>
            </a:r>
          </a:p>
          <a:p>
            <a:r>
              <a:rPr lang="fr-FR" dirty="0"/>
              <a:t>L’Ifriqiya des Aghlabides (800-909), Fatimides (909-72) Et Zirides (972-1054)</a:t>
            </a:r>
          </a:p>
          <a:p>
            <a:r>
              <a:rPr lang="fr-FR" dirty="0"/>
              <a:t>Continuent à dominer la Méditerranée occidentale…</a:t>
            </a:r>
          </a:p>
          <a:p>
            <a:endParaRPr lang="fr-FR" dirty="0"/>
          </a:p>
          <a:p>
            <a:r>
              <a:rPr lang="fr-FR" sz="1700" dirty="0"/>
              <a:t>*930 : Après avoir vaincu la révolte populaire intérieure</a:t>
            </a:r>
          </a:p>
          <a:p>
            <a:r>
              <a:rPr lang="fr-FR" dirty="0" err="1"/>
              <a:t>Abd</a:t>
            </a:r>
            <a:r>
              <a:rPr lang="fr-FR" dirty="0"/>
              <a:t> al-Rahman III relance les offensives extérieures…</a:t>
            </a:r>
          </a:p>
        </p:txBody>
      </p:sp>
      <p:sp>
        <p:nvSpPr>
          <p:cNvPr id="2" name="Espace réservé du numéro de diapositive 1">
            <a:extLst>
              <a:ext uri="{FF2B5EF4-FFF2-40B4-BE49-F238E27FC236}">
                <a16:creationId xmlns:a16="http://schemas.microsoft.com/office/drawing/2014/main" id="{6EE8CDB4-BF64-4DEF-AB2A-CF37EA0A73E4}"/>
              </a:ext>
            </a:extLst>
          </p:cNvPr>
          <p:cNvSpPr>
            <a:spLocks noGrp="1"/>
          </p:cNvSpPr>
          <p:nvPr>
            <p:ph type="sldNum" sz="quarter" idx="12"/>
          </p:nvPr>
        </p:nvSpPr>
        <p:spPr/>
        <p:txBody>
          <a:bodyPr/>
          <a:lstStyle/>
          <a:p>
            <a:fld id="{BA0C08FF-24FF-499B-80B5-AC5D693AFF68}" type="slidenum">
              <a:rPr lang="fr-FR" smtClean="0"/>
              <a:t>25</a:t>
            </a:fld>
            <a:endParaRPr lang="fr-FR"/>
          </a:p>
        </p:txBody>
      </p:sp>
      <p:pic>
        <p:nvPicPr>
          <p:cNvPr id="3" name="Picture 2" descr="C:\Users\Christophe\Desktop\Christophe\portraits\UPPS\Conférences\Conférences 2014-2015\Cartes Histoire du monde\2014-07 (juil.)\scan0005.jpg">
            <a:extLst>
              <a:ext uri="{FF2B5EF4-FFF2-40B4-BE49-F238E27FC236}">
                <a16:creationId xmlns:a16="http://schemas.microsoft.com/office/drawing/2014/main" id="{E2D96B09-5AF6-EF7A-C649-0F579A70AE89}"/>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552661" y="170041"/>
            <a:ext cx="6490577" cy="4917444"/>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
        <p:nvSpPr>
          <p:cNvPr id="5" name="Ellipse 4">
            <a:extLst>
              <a:ext uri="{FF2B5EF4-FFF2-40B4-BE49-F238E27FC236}">
                <a16:creationId xmlns:a16="http://schemas.microsoft.com/office/drawing/2014/main" id="{A720D4D4-66B1-327D-5566-8C38DC758E1E}"/>
              </a:ext>
            </a:extLst>
          </p:cNvPr>
          <p:cNvSpPr/>
          <p:nvPr/>
        </p:nvSpPr>
        <p:spPr>
          <a:xfrm>
            <a:off x="5745538" y="1182160"/>
            <a:ext cx="174870" cy="148974"/>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Ellipse 5">
            <a:extLst>
              <a:ext uri="{FF2B5EF4-FFF2-40B4-BE49-F238E27FC236}">
                <a16:creationId xmlns:a16="http://schemas.microsoft.com/office/drawing/2014/main" id="{EDC31BDD-7051-4642-8729-172D6FCC843D}"/>
              </a:ext>
            </a:extLst>
          </p:cNvPr>
          <p:cNvSpPr/>
          <p:nvPr/>
        </p:nvSpPr>
        <p:spPr>
          <a:xfrm>
            <a:off x="7322547" y="2838682"/>
            <a:ext cx="174870" cy="148974"/>
          </a:xfrm>
          <a:prstGeom prst="ellipse">
            <a:avLst/>
          </a:prstGeom>
          <a:solidFill>
            <a:srgbClr val="0070C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Ellipse 7">
            <a:extLst>
              <a:ext uri="{FF2B5EF4-FFF2-40B4-BE49-F238E27FC236}">
                <a16:creationId xmlns:a16="http://schemas.microsoft.com/office/drawing/2014/main" id="{0B126937-928B-1F5B-F82B-2C20F3EABE04}"/>
              </a:ext>
            </a:extLst>
          </p:cNvPr>
          <p:cNvSpPr/>
          <p:nvPr/>
        </p:nvSpPr>
        <p:spPr>
          <a:xfrm>
            <a:off x="8210443" y="2764195"/>
            <a:ext cx="174870" cy="148974"/>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Ellipse 8">
            <a:extLst>
              <a:ext uri="{FF2B5EF4-FFF2-40B4-BE49-F238E27FC236}">
                <a16:creationId xmlns:a16="http://schemas.microsoft.com/office/drawing/2014/main" id="{D9BD72FB-8D5B-19A8-105E-88862B14ACC6}"/>
              </a:ext>
            </a:extLst>
          </p:cNvPr>
          <p:cNvSpPr/>
          <p:nvPr/>
        </p:nvSpPr>
        <p:spPr>
          <a:xfrm>
            <a:off x="9323625" y="2282090"/>
            <a:ext cx="174870" cy="148974"/>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Ellipse 9">
            <a:extLst>
              <a:ext uri="{FF2B5EF4-FFF2-40B4-BE49-F238E27FC236}">
                <a16:creationId xmlns:a16="http://schemas.microsoft.com/office/drawing/2014/main" id="{7E5C1A2F-A137-49B0-9462-27AECE2C23CE}"/>
              </a:ext>
            </a:extLst>
          </p:cNvPr>
          <p:cNvSpPr/>
          <p:nvPr/>
        </p:nvSpPr>
        <p:spPr>
          <a:xfrm>
            <a:off x="6348511" y="1891151"/>
            <a:ext cx="174870" cy="148974"/>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6">
            <a:extLst>
              <a:ext uri="{FF2B5EF4-FFF2-40B4-BE49-F238E27FC236}">
                <a16:creationId xmlns:a16="http://schemas.microsoft.com/office/drawing/2014/main" id="{B88084EB-9FC8-1FBA-D21A-F8B84BE93704}"/>
              </a:ext>
            </a:extLst>
          </p:cNvPr>
          <p:cNvSpPr/>
          <p:nvPr/>
        </p:nvSpPr>
        <p:spPr>
          <a:xfrm>
            <a:off x="5552803" y="170041"/>
            <a:ext cx="560340" cy="369332"/>
          </a:xfrm>
          <a:prstGeom prst="rect">
            <a:avLst/>
          </a:prstGeom>
          <a:solidFill>
            <a:srgbClr val="FFC000"/>
          </a:solidFill>
          <a:ln w="38100">
            <a:solidFill>
              <a:schemeClr val="tx1"/>
            </a:solidFill>
          </a:ln>
        </p:spPr>
        <p:txBody>
          <a:bodyPr wrap="square">
            <a:spAutoFit/>
          </a:bodyPr>
          <a:lstStyle/>
          <a:p>
            <a:r>
              <a:rPr lang="fr-FR" b="1" dirty="0"/>
              <a:t>975</a:t>
            </a:r>
          </a:p>
        </p:txBody>
      </p:sp>
    </p:spTree>
    <p:extLst>
      <p:ext uri="{BB962C8B-B14F-4D97-AF65-F5344CB8AC3E}">
        <p14:creationId xmlns:p14="http://schemas.microsoft.com/office/powerpoint/2010/main" val="378669581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3697E70-AAA8-469F-953B-50D201B984EA}"/>
              </a:ext>
            </a:extLst>
          </p:cNvPr>
          <p:cNvSpPr/>
          <p:nvPr/>
        </p:nvSpPr>
        <p:spPr>
          <a:xfrm>
            <a:off x="148762" y="127132"/>
            <a:ext cx="5443655" cy="3970318"/>
          </a:xfrm>
          <a:prstGeom prst="rect">
            <a:avLst/>
          </a:prstGeom>
          <a:solidFill>
            <a:schemeClr val="tx2">
              <a:lumMod val="20000"/>
              <a:lumOff val="80000"/>
            </a:schemeClr>
          </a:solidFill>
          <a:ln w="38100">
            <a:solidFill>
              <a:schemeClr val="tx1"/>
            </a:solidFill>
          </a:ln>
        </p:spPr>
        <p:txBody>
          <a:bodyPr wrap="square">
            <a:spAutoFit/>
          </a:bodyPr>
          <a:lstStyle/>
          <a:p>
            <a:r>
              <a:rPr lang="fr-FR" b="1" dirty="0"/>
              <a:t>912-961 : Sous </a:t>
            </a:r>
            <a:r>
              <a:rPr lang="fr-FR" b="1" dirty="0" err="1"/>
              <a:t>Abd</a:t>
            </a:r>
            <a:r>
              <a:rPr lang="fr-FR" b="1" dirty="0"/>
              <a:t> el-Rahman III, apogée de l’émirat qui devient le Califat de Cordoue </a:t>
            </a:r>
          </a:p>
          <a:p>
            <a:endParaRPr lang="fr-FR" dirty="0"/>
          </a:p>
          <a:p>
            <a:r>
              <a:rPr lang="fr-FR" dirty="0"/>
              <a:t>*931-49 : Au sud, de l’autre côté du détroit de Gibraltar</a:t>
            </a:r>
          </a:p>
          <a:p>
            <a:r>
              <a:rPr lang="fr-FR" dirty="0" err="1"/>
              <a:t>Abd</a:t>
            </a:r>
            <a:r>
              <a:rPr lang="fr-FR" dirty="0"/>
              <a:t> al-Rahman III s’empare de Ceuta et de Tanger</a:t>
            </a:r>
          </a:p>
          <a:p>
            <a:endParaRPr lang="fr-FR" dirty="0"/>
          </a:p>
          <a:p>
            <a:r>
              <a:rPr lang="fr-FR" dirty="0"/>
              <a:t>*Mais au nord…</a:t>
            </a:r>
          </a:p>
          <a:p>
            <a:endParaRPr lang="fr-FR" dirty="0"/>
          </a:p>
          <a:p>
            <a:r>
              <a:rPr lang="fr-FR" dirty="0"/>
              <a:t>*939 : A </a:t>
            </a:r>
            <a:r>
              <a:rPr lang="fr-FR" dirty="0" err="1"/>
              <a:t>Simancas</a:t>
            </a:r>
            <a:r>
              <a:rPr lang="fr-FR" dirty="0"/>
              <a:t>, Les rois de Leon et Pampelune unis</a:t>
            </a:r>
          </a:p>
          <a:p>
            <a:r>
              <a:rPr lang="fr-FR" dirty="0"/>
              <a:t>Vainquent les armées du calife</a:t>
            </a:r>
          </a:p>
          <a:p>
            <a:endParaRPr lang="fr-FR" u="sng" dirty="0"/>
          </a:p>
          <a:p>
            <a:r>
              <a:rPr lang="fr-FR" dirty="0"/>
              <a:t>*941 : Par une contre-offensive</a:t>
            </a:r>
          </a:p>
          <a:p>
            <a:r>
              <a:rPr lang="fr-FR" dirty="0"/>
              <a:t>Les royaumes chrétiens conquièrent de nouvelles terres </a:t>
            </a:r>
            <a:r>
              <a:rPr lang="fr-FR" u="sng" dirty="0"/>
              <a:t>Au sud du Douro</a:t>
            </a:r>
          </a:p>
        </p:txBody>
      </p:sp>
      <p:sp>
        <p:nvSpPr>
          <p:cNvPr id="2" name="Espace réservé du numéro de diapositive 1">
            <a:extLst>
              <a:ext uri="{FF2B5EF4-FFF2-40B4-BE49-F238E27FC236}">
                <a16:creationId xmlns:a16="http://schemas.microsoft.com/office/drawing/2014/main" id="{6EE8CDB4-BF64-4DEF-AB2A-CF37EA0A73E4}"/>
              </a:ext>
            </a:extLst>
          </p:cNvPr>
          <p:cNvSpPr>
            <a:spLocks noGrp="1"/>
          </p:cNvSpPr>
          <p:nvPr>
            <p:ph type="sldNum" sz="quarter" idx="12"/>
          </p:nvPr>
        </p:nvSpPr>
        <p:spPr/>
        <p:txBody>
          <a:bodyPr/>
          <a:lstStyle/>
          <a:p>
            <a:fld id="{BA0C08FF-24FF-499B-80B5-AC5D693AFF68}" type="slidenum">
              <a:rPr lang="fr-FR" smtClean="0"/>
              <a:t>26</a:t>
            </a:fld>
            <a:endParaRPr lang="fr-FR"/>
          </a:p>
        </p:txBody>
      </p:sp>
      <p:pic>
        <p:nvPicPr>
          <p:cNvPr id="8" name="Image 7" descr="Une image contenant texte, carte, atlas, diagramme&#10;&#10;Description générée automatiquement">
            <a:extLst>
              <a:ext uri="{FF2B5EF4-FFF2-40B4-BE49-F238E27FC236}">
                <a16:creationId xmlns:a16="http://schemas.microsoft.com/office/drawing/2014/main" id="{1EC7F1B1-2AFA-9107-B391-9BD14B2E1ADE}"/>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5770542" y="136525"/>
            <a:ext cx="6272696" cy="4704522"/>
          </a:xfrm>
          <a:prstGeom prst="rect">
            <a:avLst/>
          </a:prstGeom>
          <a:ln w="38100">
            <a:solidFill>
              <a:schemeClr val="tx1"/>
            </a:solidFill>
          </a:ln>
        </p:spPr>
      </p:pic>
      <p:sp>
        <p:nvSpPr>
          <p:cNvPr id="3" name="Rectangle 2">
            <a:extLst>
              <a:ext uri="{FF2B5EF4-FFF2-40B4-BE49-F238E27FC236}">
                <a16:creationId xmlns:a16="http://schemas.microsoft.com/office/drawing/2014/main" id="{D824E4D4-0C96-E46E-D928-5F3F17782B99}"/>
              </a:ext>
            </a:extLst>
          </p:cNvPr>
          <p:cNvSpPr/>
          <p:nvPr/>
        </p:nvSpPr>
        <p:spPr>
          <a:xfrm>
            <a:off x="5770542" y="4471715"/>
            <a:ext cx="560340" cy="369332"/>
          </a:xfrm>
          <a:prstGeom prst="rect">
            <a:avLst/>
          </a:prstGeom>
          <a:solidFill>
            <a:srgbClr val="FFC000"/>
          </a:solidFill>
          <a:ln w="38100">
            <a:solidFill>
              <a:schemeClr val="tx1"/>
            </a:solidFill>
          </a:ln>
        </p:spPr>
        <p:txBody>
          <a:bodyPr wrap="square">
            <a:spAutoFit/>
          </a:bodyPr>
          <a:lstStyle/>
          <a:p>
            <a:r>
              <a:rPr lang="fr-FR" b="1" dirty="0"/>
              <a:t>961</a:t>
            </a:r>
          </a:p>
        </p:txBody>
      </p:sp>
      <p:sp>
        <p:nvSpPr>
          <p:cNvPr id="5" name="Ellipse 4">
            <a:extLst>
              <a:ext uri="{FF2B5EF4-FFF2-40B4-BE49-F238E27FC236}">
                <a16:creationId xmlns:a16="http://schemas.microsoft.com/office/drawing/2014/main" id="{8A40542D-66A1-95E5-E56F-46EA690D75FE}"/>
              </a:ext>
            </a:extLst>
          </p:cNvPr>
          <p:cNvSpPr/>
          <p:nvPr/>
        </p:nvSpPr>
        <p:spPr>
          <a:xfrm>
            <a:off x="7965277" y="2037804"/>
            <a:ext cx="174870" cy="148974"/>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Ellipse 5">
            <a:extLst>
              <a:ext uri="{FF2B5EF4-FFF2-40B4-BE49-F238E27FC236}">
                <a16:creationId xmlns:a16="http://schemas.microsoft.com/office/drawing/2014/main" id="{5479D395-2D71-13F5-5809-FA73558C5722}"/>
              </a:ext>
            </a:extLst>
          </p:cNvPr>
          <p:cNvSpPr/>
          <p:nvPr/>
        </p:nvSpPr>
        <p:spPr>
          <a:xfrm>
            <a:off x="8523165" y="1687342"/>
            <a:ext cx="174870" cy="148974"/>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Ellipse 6">
            <a:extLst>
              <a:ext uri="{FF2B5EF4-FFF2-40B4-BE49-F238E27FC236}">
                <a16:creationId xmlns:a16="http://schemas.microsoft.com/office/drawing/2014/main" id="{9554914C-3B7B-68B6-0A48-8FF3F4D3805E}"/>
              </a:ext>
            </a:extLst>
          </p:cNvPr>
          <p:cNvSpPr/>
          <p:nvPr/>
        </p:nvSpPr>
        <p:spPr>
          <a:xfrm>
            <a:off x="8906890" y="1230142"/>
            <a:ext cx="174870" cy="148974"/>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Ellipse 10">
            <a:extLst>
              <a:ext uri="{FF2B5EF4-FFF2-40B4-BE49-F238E27FC236}">
                <a16:creationId xmlns:a16="http://schemas.microsoft.com/office/drawing/2014/main" id="{F1DAA19C-C64D-3A2F-5AD5-A874E56A3EA2}"/>
              </a:ext>
            </a:extLst>
          </p:cNvPr>
          <p:cNvSpPr/>
          <p:nvPr/>
        </p:nvSpPr>
        <p:spPr>
          <a:xfrm>
            <a:off x="7567711" y="1001824"/>
            <a:ext cx="174870" cy="148974"/>
          </a:xfrm>
          <a:prstGeom prst="ellipse">
            <a:avLst/>
          </a:prstGeom>
          <a:solidFill>
            <a:srgbClr val="0070C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Ellipse 12">
            <a:extLst>
              <a:ext uri="{FF2B5EF4-FFF2-40B4-BE49-F238E27FC236}">
                <a16:creationId xmlns:a16="http://schemas.microsoft.com/office/drawing/2014/main" id="{C94DDC02-CC88-DA02-7E9D-0DDA9A243352}"/>
              </a:ext>
            </a:extLst>
          </p:cNvPr>
          <p:cNvSpPr/>
          <p:nvPr/>
        </p:nvSpPr>
        <p:spPr>
          <a:xfrm>
            <a:off x="9252011" y="830662"/>
            <a:ext cx="174870" cy="148974"/>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Ellipse 13">
            <a:extLst>
              <a:ext uri="{FF2B5EF4-FFF2-40B4-BE49-F238E27FC236}">
                <a16:creationId xmlns:a16="http://schemas.microsoft.com/office/drawing/2014/main" id="{2836A961-5B0E-936C-E962-22B78F5183BF}"/>
              </a:ext>
            </a:extLst>
          </p:cNvPr>
          <p:cNvSpPr/>
          <p:nvPr/>
        </p:nvSpPr>
        <p:spPr>
          <a:xfrm>
            <a:off x="10862151" y="1543971"/>
            <a:ext cx="174870" cy="148974"/>
          </a:xfrm>
          <a:prstGeom prst="ellipse">
            <a:avLst/>
          </a:prstGeom>
          <a:solidFill>
            <a:srgbClr val="FF00F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Ellipse 14">
            <a:extLst>
              <a:ext uri="{FF2B5EF4-FFF2-40B4-BE49-F238E27FC236}">
                <a16:creationId xmlns:a16="http://schemas.microsoft.com/office/drawing/2014/main" id="{32A9B1DB-A4E0-8DA8-C2A0-DBEA75A99A67}"/>
              </a:ext>
            </a:extLst>
          </p:cNvPr>
          <p:cNvSpPr/>
          <p:nvPr/>
        </p:nvSpPr>
        <p:spPr>
          <a:xfrm>
            <a:off x="6243447" y="1761829"/>
            <a:ext cx="174870" cy="148974"/>
          </a:xfrm>
          <a:prstGeom prst="ellipse">
            <a:avLst/>
          </a:prstGeom>
          <a:solidFill>
            <a:schemeClr val="accent5">
              <a:lumMod val="60000"/>
              <a:lumOff val="4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Ellipse 15">
            <a:extLst>
              <a:ext uri="{FF2B5EF4-FFF2-40B4-BE49-F238E27FC236}">
                <a16:creationId xmlns:a16="http://schemas.microsoft.com/office/drawing/2014/main" id="{8D1D19F3-CA8B-C04E-771E-521BA3C2576C}"/>
              </a:ext>
            </a:extLst>
          </p:cNvPr>
          <p:cNvSpPr/>
          <p:nvPr/>
        </p:nvSpPr>
        <p:spPr>
          <a:xfrm>
            <a:off x="7430579" y="444169"/>
            <a:ext cx="174870" cy="148974"/>
          </a:xfrm>
          <a:prstGeom prst="ellipse">
            <a:avLst/>
          </a:prstGeom>
          <a:solidFill>
            <a:srgbClr val="0070C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Ellipse 16">
            <a:extLst>
              <a:ext uri="{FF2B5EF4-FFF2-40B4-BE49-F238E27FC236}">
                <a16:creationId xmlns:a16="http://schemas.microsoft.com/office/drawing/2014/main" id="{03AE2FAB-5672-7258-8ADD-B36D8E58461F}"/>
              </a:ext>
            </a:extLst>
          </p:cNvPr>
          <p:cNvSpPr/>
          <p:nvPr/>
        </p:nvSpPr>
        <p:spPr>
          <a:xfrm>
            <a:off x="8348295" y="1174069"/>
            <a:ext cx="174870" cy="148974"/>
          </a:xfrm>
          <a:prstGeom prst="ellipse">
            <a:avLst/>
          </a:prstGeom>
          <a:solidFill>
            <a:schemeClr val="accent5">
              <a:lumMod val="60000"/>
              <a:lumOff val="4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Ellipse 17">
            <a:extLst>
              <a:ext uri="{FF2B5EF4-FFF2-40B4-BE49-F238E27FC236}">
                <a16:creationId xmlns:a16="http://schemas.microsoft.com/office/drawing/2014/main" id="{14A6BF9B-260D-72AC-E40B-E283155523BF}"/>
              </a:ext>
            </a:extLst>
          </p:cNvPr>
          <p:cNvSpPr/>
          <p:nvPr/>
        </p:nvSpPr>
        <p:spPr>
          <a:xfrm>
            <a:off x="6330882" y="800203"/>
            <a:ext cx="174870" cy="148974"/>
          </a:xfrm>
          <a:prstGeom prst="ellipse">
            <a:avLst/>
          </a:prstGeom>
          <a:solidFill>
            <a:srgbClr val="0070C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Ellipse 18">
            <a:extLst>
              <a:ext uri="{FF2B5EF4-FFF2-40B4-BE49-F238E27FC236}">
                <a16:creationId xmlns:a16="http://schemas.microsoft.com/office/drawing/2014/main" id="{26A8C908-9586-23FA-338B-C5AAB3C1CB68}"/>
              </a:ext>
            </a:extLst>
          </p:cNvPr>
          <p:cNvSpPr/>
          <p:nvPr/>
        </p:nvSpPr>
        <p:spPr>
          <a:xfrm>
            <a:off x="9630604" y="949177"/>
            <a:ext cx="174870" cy="148974"/>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Ellipse 8">
            <a:extLst>
              <a:ext uri="{FF2B5EF4-FFF2-40B4-BE49-F238E27FC236}">
                <a16:creationId xmlns:a16="http://schemas.microsoft.com/office/drawing/2014/main" id="{0ECD16BF-7AB3-B7A0-275C-E47410C6316A}"/>
              </a:ext>
            </a:extLst>
          </p:cNvPr>
          <p:cNvSpPr/>
          <p:nvPr/>
        </p:nvSpPr>
        <p:spPr>
          <a:xfrm>
            <a:off x="7830884" y="3654286"/>
            <a:ext cx="174870" cy="148974"/>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5" name="Ellipse 24">
            <a:extLst>
              <a:ext uri="{FF2B5EF4-FFF2-40B4-BE49-F238E27FC236}">
                <a16:creationId xmlns:a16="http://schemas.microsoft.com/office/drawing/2014/main" id="{20259D0F-4EB4-E788-E994-36ADB7242D65}"/>
              </a:ext>
            </a:extLst>
          </p:cNvPr>
          <p:cNvSpPr/>
          <p:nvPr/>
        </p:nvSpPr>
        <p:spPr>
          <a:xfrm>
            <a:off x="7941798" y="1612855"/>
            <a:ext cx="174870" cy="148974"/>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28" name="Connecteur droit avec flèche 27">
            <a:extLst>
              <a:ext uri="{FF2B5EF4-FFF2-40B4-BE49-F238E27FC236}">
                <a16:creationId xmlns:a16="http://schemas.microsoft.com/office/drawing/2014/main" id="{685B3F16-7728-25E7-6E22-772617656D3E}"/>
              </a:ext>
            </a:extLst>
          </p:cNvPr>
          <p:cNvCxnSpPr>
            <a:cxnSpLocks/>
            <a:stCxn id="11" idx="5"/>
            <a:endCxn id="25" idx="1"/>
          </p:cNvCxnSpPr>
          <p:nvPr/>
        </p:nvCxnSpPr>
        <p:spPr>
          <a:xfrm>
            <a:off x="7716972" y="1128981"/>
            <a:ext cx="250435" cy="505691"/>
          </a:xfrm>
          <a:prstGeom prst="straightConnector1">
            <a:avLst/>
          </a:prstGeom>
          <a:ln w="7620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33" name="Connecteur droit avec flèche 32">
            <a:extLst>
              <a:ext uri="{FF2B5EF4-FFF2-40B4-BE49-F238E27FC236}">
                <a16:creationId xmlns:a16="http://schemas.microsoft.com/office/drawing/2014/main" id="{887092D7-09E8-1656-B90C-2F79DF7E3ADA}"/>
              </a:ext>
            </a:extLst>
          </p:cNvPr>
          <p:cNvCxnSpPr>
            <a:cxnSpLocks/>
            <a:stCxn id="25" idx="3"/>
            <a:endCxn id="5" idx="1"/>
          </p:cNvCxnSpPr>
          <p:nvPr/>
        </p:nvCxnSpPr>
        <p:spPr>
          <a:xfrm>
            <a:off x="7967407" y="1740012"/>
            <a:ext cx="23479" cy="319609"/>
          </a:xfrm>
          <a:prstGeom prst="straightConnector1">
            <a:avLst/>
          </a:prstGeom>
          <a:ln w="7620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36" name="Connecteur droit avec flèche 35">
            <a:extLst>
              <a:ext uri="{FF2B5EF4-FFF2-40B4-BE49-F238E27FC236}">
                <a16:creationId xmlns:a16="http://schemas.microsoft.com/office/drawing/2014/main" id="{0CA0D69B-2060-0810-86C3-530A36F53F30}"/>
              </a:ext>
            </a:extLst>
          </p:cNvPr>
          <p:cNvCxnSpPr>
            <a:cxnSpLocks/>
            <a:stCxn id="25" idx="6"/>
            <a:endCxn id="6" idx="2"/>
          </p:cNvCxnSpPr>
          <p:nvPr/>
        </p:nvCxnSpPr>
        <p:spPr>
          <a:xfrm>
            <a:off x="8116668" y="1687342"/>
            <a:ext cx="406497" cy="74487"/>
          </a:xfrm>
          <a:prstGeom prst="straightConnector1">
            <a:avLst/>
          </a:prstGeom>
          <a:ln w="76200">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21" name="Ellipse 20">
            <a:extLst>
              <a:ext uri="{FF2B5EF4-FFF2-40B4-BE49-F238E27FC236}">
                <a16:creationId xmlns:a16="http://schemas.microsoft.com/office/drawing/2014/main" id="{72934148-5781-9D49-E243-CFD1EFA0B58A}"/>
              </a:ext>
            </a:extLst>
          </p:cNvPr>
          <p:cNvSpPr/>
          <p:nvPr/>
        </p:nvSpPr>
        <p:spPr>
          <a:xfrm>
            <a:off x="8210801" y="2546272"/>
            <a:ext cx="174870" cy="148974"/>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26" name="Connecteur droit avec flèche 25">
            <a:extLst>
              <a:ext uri="{FF2B5EF4-FFF2-40B4-BE49-F238E27FC236}">
                <a16:creationId xmlns:a16="http://schemas.microsoft.com/office/drawing/2014/main" id="{FC5AFD50-9A73-E5FB-EB07-19ED58C8D3BF}"/>
              </a:ext>
            </a:extLst>
          </p:cNvPr>
          <p:cNvCxnSpPr>
            <a:cxnSpLocks/>
          </p:cNvCxnSpPr>
          <p:nvPr/>
        </p:nvCxnSpPr>
        <p:spPr>
          <a:xfrm flipV="1">
            <a:off x="7980145" y="2695246"/>
            <a:ext cx="318091" cy="980857"/>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Connecteur droit avec flèche 26">
            <a:extLst>
              <a:ext uri="{FF2B5EF4-FFF2-40B4-BE49-F238E27FC236}">
                <a16:creationId xmlns:a16="http://schemas.microsoft.com/office/drawing/2014/main" id="{2F0772BD-AFCE-D3FB-1493-8FA92D340E86}"/>
              </a:ext>
            </a:extLst>
          </p:cNvPr>
          <p:cNvCxnSpPr>
            <a:cxnSpLocks/>
          </p:cNvCxnSpPr>
          <p:nvPr/>
        </p:nvCxnSpPr>
        <p:spPr>
          <a:xfrm flipH="1" flipV="1">
            <a:off x="8052712" y="1761829"/>
            <a:ext cx="245524" cy="784443"/>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2847106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3697E70-AAA8-469F-953B-50D201B984EA}"/>
              </a:ext>
            </a:extLst>
          </p:cNvPr>
          <p:cNvSpPr/>
          <p:nvPr/>
        </p:nvSpPr>
        <p:spPr>
          <a:xfrm>
            <a:off x="92459" y="136525"/>
            <a:ext cx="5527132" cy="5078313"/>
          </a:xfrm>
          <a:prstGeom prst="rect">
            <a:avLst/>
          </a:prstGeom>
          <a:solidFill>
            <a:schemeClr val="tx2">
              <a:lumMod val="20000"/>
              <a:lumOff val="80000"/>
            </a:schemeClr>
          </a:solidFill>
          <a:ln w="38100">
            <a:solidFill>
              <a:schemeClr val="tx1"/>
            </a:solidFill>
          </a:ln>
        </p:spPr>
        <p:txBody>
          <a:bodyPr wrap="square">
            <a:spAutoFit/>
          </a:bodyPr>
          <a:lstStyle/>
          <a:p>
            <a:r>
              <a:rPr lang="fr-FR" b="1" dirty="0"/>
              <a:t>976-1002 : Sous le règne d’Hicham II, les reconquêtes du Califat par Al-Mansur</a:t>
            </a:r>
          </a:p>
          <a:p>
            <a:endParaRPr lang="fr-FR" dirty="0"/>
          </a:p>
          <a:p>
            <a:r>
              <a:rPr lang="fr-FR" dirty="0"/>
              <a:t>*961 : Mort d’</a:t>
            </a:r>
            <a:r>
              <a:rPr lang="fr-FR" dirty="0" err="1"/>
              <a:t>Abd</a:t>
            </a:r>
            <a:r>
              <a:rPr lang="fr-FR" dirty="0"/>
              <a:t> al-Rahman III</a:t>
            </a:r>
          </a:p>
          <a:p>
            <a:r>
              <a:rPr lang="fr-FR" dirty="0"/>
              <a:t>Son fils al-Hakam II lui succède</a:t>
            </a:r>
          </a:p>
          <a:p>
            <a:endParaRPr lang="fr-FR" dirty="0"/>
          </a:p>
          <a:p>
            <a:r>
              <a:rPr lang="fr-FR" dirty="0"/>
              <a:t>*976 : Mort d’al-Hakam II</a:t>
            </a:r>
          </a:p>
          <a:p>
            <a:r>
              <a:rPr lang="fr-FR" dirty="0"/>
              <a:t>Son fils Hicham II, 11 ans, monte sur le trône</a:t>
            </a:r>
          </a:p>
          <a:p>
            <a:endParaRPr lang="fr-FR" dirty="0"/>
          </a:p>
          <a:p>
            <a:r>
              <a:rPr lang="fr-FR" dirty="0"/>
              <a:t>Ibn Abi Amir, </a:t>
            </a:r>
            <a:r>
              <a:rPr lang="fr-FR" u="sng" dirty="0"/>
              <a:t>al-Mansur</a:t>
            </a:r>
            <a:r>
              <a:rPr lang="fr-FR" dirty="0"/>
              <a:t> ou </a:t>
            </a:r>
            <a:r>
              <a:rPr lang="fr-FR" i="1" dirty="0" err="1"/>
              <a:t>Almanzor</a:t>
            </a:r>
            <a:r>
              <a:rPr lang="fr-FR" dirty="0"/>
              <a:t>, </a:t>
            </a:r>
            <a:r>
              <a:rPr lang="fr-FR" i="1" dirty="0"/>
              <a:t>hadjib</a:t>
            </a:r>
            <a:r>
              <a:rPr lang="fr-FR" dirty="0"/>
              <a:t> </a:t>
            </a:r>
            <a:r>
              <a:rPr lang="fr-FR" sz="1700" dirty="0"/>
              <a:t>(1</a:t>
            </a:r>
            <a:r>
              <a:rPr lang="fr-FR" sz="1700" baseline="30000" dirty="0"/>
              <a:t>er</a:t>
            </a:r>
            <a:r>
              <a:rPr lang="fr-FR" sz="1700" dirty="0"/>
              <a:t> ministre)</a:t>
            </a:r>
            <a:r>
              <a:rPr lang="fr-FR" dirty="0"/>
              <a:t> Et le véritable maître du Califat </a:t>
            </a:r>
          </a:p>
          <a:p>
            <a:endParaRPr lang="fr-FR" dirty="0"/>
          </a:p>
          <a:p>
            <a:r>
              <a:rPr lang="fr-FR" dirty="0">
                <a:solidFill>
                  <a:srgbClr val="FF0000"/>
                </a:solidFill>
              </a:rPr>
              <a:t>NB : Nombreux mercenaires berbères</a:t>
            </a:r>
          </a:p>
          <a:p>
            <a:r>
              <a:rPr lang="fr-FR" dirty="0">
                <a:solidFill>
                  <a:srgbClr val="FF0000"/>
                </a:solidFill>
              </a:rPr>
              <a:t>Politique dangereuse : Al-Mansur joue les Berbères contre les Slaves et les Arabes</a:t>
            </a:r>
          </a:p>
          <a:p>
            <a:endParaRPr lang="fr-FR" dirty="0"/>
          </a:p>
          <a:p>
            <a:r>
              <a:rPr lang="fr-FR" dirty="0"/>
              <a:t>*Pour al-Mansur, il est temps de reconquérir</a:t>
            </a:r>
          </a:p>
          <a:p>
            <a:r>
              <a:rPr lang="fr-FR" dirty="0"/>
              <a:t>Toute l’Espagne du Nord aux mains des chrétiens…</a:t>
            </a:r>
          </a:p>
        </p:txBody>
      </p:sp>
      <p:sp>
        <p:nvSpPr>
          <p:cNvPr id="2" name="Espace réservé du numéro de diapositive 1">
            <a:extLst>
              <a:ext uri="{FF2B5EF4-FFF2-40B4-BE49-F238E27FC236}">
                <a16:creationId xmlns:a16="http://schemas.microsoft.com/office/drawing/2014/main" id="{6EE8CDB4-BF64-4DEF-AB2A-CF37EA0A73E4}"/>
              </a:ext>
            </a:extLst>
          </p:cNvPr>
          <p:cNvSpPr>
            <a:spLocks noGrp="1"/>
          </p:cNvSpPr>
          <p:nvPr>
            <p:ph type="sldNum" sz="quarter" idx="12"/>
          </p:nvPr>
        </p:nvSpPr>
        <p:spPr/>
        <p:txBody>
          <a:bodyPr/>
          <a:lstStyle/>
          <a:p>
            <a:fld id="{BA0C08FF-24FF-499B-80B5-AC5D693AFF68}" type="slidenum">
              <a:rPr lang="fr-FR" smtClean="0"/>
              <a:t>27</a:t>
            </a:fld>
            <a:endParaRPr lang="fr-FR"/>
          </a:p>
        </p:txBody>
      </p:sp>
      <p:pic>
        <p:nvPicPr>
          <p:cNvPr id="3" name="Image 2" descr="Une image contenant texte, carte, atlas, diagramme&#10;&#10;Description générée automatiquement">
            <a:extLst>
              <a:ext uri="{FF2B5EF4-FFF2-40B4-BE49-F238E27FC236}">
                <a16:creationId xmlns:a16="http://schemas.microsoft.com/office/drawing/2014/main" id="{733594BC-61E5-B1A3-666F-921717AD4977}"/>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5770542" y="136525"/>
            <a:ext cx="6272696" cy="4704522"/>
          </a:xfrm>
          <a:prstGeom prst="rect">
            <a:avLst/>
          </a:prstGeom>
          <a:ln w="38100">
            <a:solidFill>
              <a:schemeClr val="tx1"/>
            </a:solidFill>
          </a:ln>
        </p:spPr>
      </p:pic>
      <p:sp>
        <p:nvSpPr>
          <p:cNvPr id="6" name="Rectangle 5">
            <a:extLst>
              <a:ext uri="{FF2B5EF4-FFF2-40B4-BE49-F238E27FC236}">
                <a16:creationId xmlns:a16="http://schemas.microsoft.com/office/drawing/2014/main" id="{74CBA2B0-DD3C-3300-0A81-D845CB007DFB}"/>
              </a:ext>
            </a:extLst>
          </p:cNvPr>
          <p:cNvSpPr/>
          <p:nvPr/>
        </p:nvSpPr>
        <p:spPr>
          <a:xfrm>
            <a:off x="5770542" y="4471715"/>
            <a:ext cx="560340" cy="369332"/>
          </a:xfrm>
          <a:prstGeom prst="rect">
            <a:avLst/>
          </a:prstGeom>
          <a:solidFill>
            <a:srgbClr val="FFC000"/>
          </a:solidFill>
          <a:ln w="38100">
            <a:solidFill>
              <a:schemeClr val="tx1"/>
            </a:solidFill>
          </a:ln>
        </p:spPr>
        <p:txBody>
          <a:bodyPr wrap="square">
            <a:spAutoFit/>
          </a:bodyPr>
          <a:lstStyle/>
          <a:p>
            <a:r>
              <a:rPr lang="fr-FR" b="1" dirty="0"/>
              <a:t>961</a:t>
            </a:r>
          </a:p>
        </p:txBody>
      </p:sp>
      <p:sp>
        <p:nvSpPr>
          <p:cNvPr id="7" name="Ellipse 6">
            <a:extLst>
              <a:ext uri="{FF2B5EF4-FFF2-40B4-BE49-F238E27FC236}">
                <a16:creationId xmlns:a16="http://schemas.microsoft.com/office/drawing/2014/main" id="{0AFEE1D9-FD95-3A75-4555-CD2BA89ECE5F}"/>
              </a:ext>
            </a:extLst>
          </p:cNvPr>
          <p:cNvSpPr/>
          <p:nvPr/>
        </p:nvSpPr>
        <p:spPr>
          <a:xfrm>
            <a:off x="7965277" y="2037804"/>
            <a:ext cx="174870" cy="148974"/>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Ellipse 7">
            <a:extLst>
              <a:ext uri="{FF2B5EF4-FFF2-40B4-BE49-F238E27FC236}">
                <a16:creationId xmlns:a16="http://schemas.microsoft.com/office/drawing/2014/main" id="{05E55C64-1681-5A37-CAE7-CF319121E3B3}"/>
              </a:ext>
            </a:extLst>
          </p:cNvPr>
          <p:cNvSpPr/>
          <p:nvPr/>
        </p:nvSpPr>
        <p:spPr>
          <a:xfrm>
            <a:off x="8523165" y="1687342"/>
            <a:ext cx="174870" cy="148974"/>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Ellipse 8">
            <a:extLst>
              <a:ext uri="{FF2B5EF4-FFF2-40B4-BE49-F238E27FC236}">
                <a16:creationId xmlns:a16="http://schemas.microsoft.com/office/drawing/2014/main" id="{885C3488-6D7E-3FC5-AD87-9E74FF4826B5}"/>
              </a:ext>
            </a:extLst>
          </p:cNvPr>
          <p:cNvSpPr/>
          <p:nvPr/>
        </p:nvSpPr>
        <p:spPr>
          <a:xfrm>
            <a:off x="8906890" y="1230142"/>
            <a:ext cx="174870" cy="148974"/>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Ellipse 9">
            <a:extLst>
              <a:ext uri="{FF2B5EF4-FFF2-40B4-BE49-F238E27FC236}">
                <a16:creationId xmlns:a16="http://schemas.microsoft.com/office/drawing/2014/main" id="{8093CBCC-2235-7CD6-009B-9A1D37989DE8}"/>
              </a:ext>
            </a:extLst>
          </p:cNvPr>
          <p:cNvSpPr/>
          <p:nvPr/>
        </p:nvSpPr>
        <p:spPr>
          <a:xfrm>
            <a:off x="7567711" y="1001824"/>
            <a:ext cx="174870" cy="148974"/>
          </a:xfrm>
          <a:prstGeom prst="ellipse">
            <a:avLst/>
          </a:prstGeom>
          <a:solidFill>
            <a:srgbClr val="0070C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Ellipse 10">
            <a:extLst>
              <a:ext uri="{FF2B5EF4-FFF2-40B4-BE49-F238E27FC236}">
                <a16:creationId xmlns:a16="http://schemas.microsoft.com/office/drawing/2014/main" id="{FFEDA19E-EB4F-0397-5CFB-F0F0AC0C0939}"/>
              </a:ext>
            </a:extLst>
          </p:cNvPr>
          <p:cNvSpPr/>
          <p:nvPr/>
        </p:nvSpPr>
        <p:spPr>
          <a:xfrm>
            <a:off x="9252011" y="830662"/>
            <a:ext cx="174870" cy="148974"/>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Ellipse 11">
            <a:extLst>
              <a:ext uri="{FF2B5EF4-FFF2-40B4-BE49-F238E27FC236}">
                <a16:creationId xmlns:a16="http://schemas.microsoft.com/office/drawing/2014/main" id="{96100598-76F6-532B-D198-209D9509C412}"/>
              </a:ext>
            </a:extLst>
          </p:cNvPr>
          <p:cNvSpPr/>
          <p:nvPr/>
        </p:nvSpPr>
        <p:spPr>
          <a:xfrm>
            <a:off x="10862151" y="1543971"/>
            <a:ext cx="174870" cy="148974"/>
          </a:xfrm>
          <a:prstGeom prst="ellipse">
            <a:avLst/>
          </a:prstGeom>
          <a:solidFill>
            <a:schemeClr val="accent6">
              <a:lumMod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Ellipse 12">
            <a:extLst>
              <a:ext uri="{FF2B5EF4-FFF2-40B4-BE49-F238E27FC236}">
                <a16:creationId xmlns:a16="http://schemas.microsoft.com/office/drawing/2014/main" id="{DAD228AF-F4B9-4FD5-3870-53E5ED79F390}"/>
              </a:ext>
            </a:extLst>
          </p:cNvPr>
          <p:cNvSpPr/>
          <p:nvPr/>
        </p:nvSpPr>
        <p:spPr>
          <a:xfrm>
            <a:off x="6243447" y="1761829"/>
            <a:ext cx="174870" cy="148974"/>
          </a:xfrm>
          <a:prstGeom prst="ellipse">
            <a:avLst/>
          </a:prstGeom>
          <a:solidFill>
            <a:schemeClr val="accent5">
              <a:lumMod val="60000"/>
              <a:lumOff val="4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Ellipse 13">
            <a:extLst>
              <a:ext uri="{FF2B5EF4-FFF2-40B4-BE49-F238E27FC236}">
                <a16:creationId xmlns:a16="http://schemas.microsoft.com/office/drawing/2014/main" id="{B83AA148-9B74-41D5-19E2-7A86C14006E1}"/>
              </a:ext>
            </a:extLst>
          </p:cNvPr>
          <p:cNvSpPr/>
          <p:nvPr/>
        </p:nvSpPr>
        <p:spPr>
          <a:xfrm>
            <a:off x="7430579" y="444169"/>
            <a:ext cx="174870" cy="148974"/>
          </a:xfrm>
          <a:prstGeom prst="ellipse">
            <a:avLst/>
          </a:prstGeom>
          <a:solidFill>
            <a:srgbClr val="0070C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Ellipse 14">
            <a:extLst>
              <a:ext uri="{FF2B5EF4-FFF2-40B4-BE49-F238E27FC236}">
                <a16:creationId xmlns:a16="http://schemas.microsoft.com/office/drawing/2014/main" id="{6F5C8B6C-D5EB-A77E-554D-39989FE14669}"/>
              </a:ext>
            </a:extLst>
          </p:cNvPr>
          <p:cNvSpPr/>
          <p:nvPr/>
        </p:nvSpPr>
        <p:spPr>
          <a:xfrm>
            <a:off x="8348295" y="1174069"/>
            <a:ext cx="174870" cy="148974"/>
          </a:xfrm>
          <a:prstGeom prst="ellipse">
            <a:avLst/>
          </a:prstGeom>
          <a:solidFill>
            <a:schemeClr val="accent5">
              <a:lumMod val="60000"/>
              <a:lumOff val="4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Ellipse 15">
            <a:extLst>
              <a:ext uri="{FF2B5EF4-FFF2-40B4-BE49-F238E27FC236}">
                <a16:creationId xmlns:a16="http://schemas.microsoft.com/office/drawing/2014/main" id="{CE09908B-BABF-542E-9FDE-A75FA3E8AC51}"/>
              </a:ext>
            </a:extLst>
          </p:cNvPr>
          <p:cNvSpPr/>
          <p:nvPr/>
        </p:nvSpPr>
        <p:spPr>
          <a:xfrm>
            <a:off x="6330882" y="800203"/>
            <a:ext cx="174870" cy="148974"/>
          </a:xfrm>
          <a:prstGeom prst="ellipse">
            <a:avLst/>
          </a:prstGeom>
          <a:solidFill>
            <a:srgbClr val="0070C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Ellipse 16">
            <a:extLst>
              <a:ext uri="{FF2B5EF4-FFF2-40B4-BE49-F238E27FC236}">
                <a16:creationId xmlns:a16="http://schemas.microsoft.com/office/drawing/2014/main" id="{67032064-8F70-451B-CA1C-30B2C17A460E}"/>
              </a:ext>
            </a:extLst>
          </p:cNvPr>
          <p:cNvSpPr/>
          <p:nvPr/>
        </p:nvSpPr>
        <p:spPr>
          <a:xfrm>
            <a:off x="9630604" y="949177"/>
            <a:ext cx="174870" cy="148974"/>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Ellipse 17">
            <a:extLst>
              <a:ext uri="{FF2B5EF4-FFF2-40B4-BE49-F238E27FC236}">
                <a16:creationId xmlns:a16="http://schemas.microsoft.com/office/drawing/2014/main" id="{A9AFB574-46E2-5E8F-9479-8D71B3C0CD57}"/>
              </a:ext>
            </a:extLst>
          </p:cNvPr>
          <p:cNvSpPr/>
          <p:nvPr/>
        </p:nvSpPr>
        <p:spPr>
          <a:xfrm>
            <a:off x="7830884" y="3654286"/>
            <a:ext cx="174870" cy="148974"/>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9" name="Connecteur droit avec flèche 18">
            <a:extLst>
              <a:ext uri="{FF2B5EF4-FFF2-40B4-BE49-F238E27FC236}">
                <a16:creationId xmlns:a16="http://schemas.microsoft.com/office/drawing/2014/main" id="{F1FFB472-E4A2-CE18-B02B-913EBB77294C}"/>
              </a:ext>
            </a:extLst>
          </p:cNvPr>
          <p:cNvCxnSpPr>
            <a:cxnSpLocks/>
            <a:stCxn id="18" idx="7"/>
          </p:cNvCxnSpPr>
          <p:nvPr/>
        </p:nvCxnSpPr>
        <p:spPr>
          <a:xfrm flipV="1">
            <a:off x="7980145" y="2695246"/>
            <a:ext cx="318091" cy="980857"/>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Connecteur droit avec flèche 19">
            <a:extLst>
              <a:ext uri="{FF2B5EF4-FFF2-40B4-BE49-F238E27FC236}">
                <a16:creationId xmlns:a16="http://schemas.microsoft.com/office/drawing/2014/main" id="{E25E5270-240A-33C2-08D9-18E9CCDBE144}"/>
              </a:ext>
            </a:extLst>
          </p:cNvPr>
          <p:cNvCxnSpPr>
            <a:cxnSpLocks/>
            <a:stCxn id="32" idx="0"/>
          </p:cNvCxnSpPr>
          <p:nvPr/>
        </p:nvCxnSpPr>
        <p:spPr>
          <a:xfrm flipH="1" flipV="1">
            <a:off x="8052712" y="1761829"/>
            <a:ext cx="245524" cy="784443"/>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1" name="Ellipse 20">
            <a:extLst>
              <a:ext uri="{FF2B5EF4-FFF2-40B4-BE49-F238E27FC236}">
                <a16:creationId xmlns:a16="http://schemas.microsoft.com/office/drawing/2014/main" id="{2B0FCCA9-D0C6-FAB5-3115-8DCB01F32496}"/>
              </a:ext>
            </a:extLst>
          </p:cNvPr>
          <p:cNvSpPr/>
          <p:nvPr/>
        </p:nvSpPr>
        <p:spPr>
          <a:xfrm>
            <a:off x="7941798" y="1612855"/>
            <a:ext cx="174870" cy="148974"/>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22" name="Connecteur droit avec flèche 21">
            <a:extLst>
              <a:ext uri="{FF2B5EF4-FFF2-40B4-BE49-F238E27FC236}">
                <a16:creationId xmlns:a16="http://schemas.microsoft.com/office/drawing/2014/main" id="{4C915CBB-7A20-FAEE-B914-48F2859C8580}"/>
              </a:ext>
            </a:extLst>
          </p:cNvPr>
          <p:cNvCxnSpPr>
            <a:cxnSpLocks/>
            <a:stCxn id="10" idx="5"/>
            <a:endCxn id="21" idx="1"/>
          </p:cNvCxnSpPr>
          <p:nvPr/>
        </p:nvCxnSpPr>
        <p:spPr>
          <a:xfrm>
            <a:off x="7716972" y="1128981"/>
            <a:ext cx="250435" cy="505691"/>
          </a:xfrm>
          <a:prstGeom prst="straightConnector1">
            <a:avLst/>
          </a:prstGeom>
          <a:ln w="7620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Connecteur droit avec flèche 22">
            <a:extLst>
              <a:ext uri="{FF2B5EF4-FFF2-40B4-BE49-F238E27FC236}">
                <a16:creationId xmlns:a16="http://schemas.microsoft.com/office/drawing/2014/main" id="{BD265D1A-894F-9AB1-284A-B113C4192E1A}"/>
              </a:ext>
            </a:extLst>
          </p:cNvPr>
          <p:cNvCxnSpPr>
            <a:cxnSpLocks/>
            <a:stCxn id="21" idx="3"/>
            <a:endCxn id="7" idx="1"/>
          </p:cNvCxnSpPr>
          <p:nvPr/>
        </p:nvCxnSpPr>
        <p:spPr>
          <a:xfrm>
            <a:off x="7967407" y="1740012"/>
            <a:ext cx="23479" cy="319609"/>
          </a:xfrm>
          <a:prstGeom prst="straightConnector1">
            <a:avLst/>
          </a:prstGeom>
          <a:ln w="7620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Connecteur droit avec flèche 23">
            <a:extLst>
              <a:ext uri="{FF2B5EF4-FFF2-40B4-BE49-F238E27FC236}">
                <a16:creationId xmlns:a16="http://schemas.microsoft.com/office/drawing/2014/main" id="{E9C430A3-0500-F694-D79F-167C0088A3E8}"/>
              </a:ext>
            </a:extLst>
          </p:cNvPr>
          <p:cNvCxnSpPr>
            <a:cxnSpLocks/>
            <a:stCxn id="21" idx="6"/>
            <a:endCxn id="8" idx="2"/>
          </p:cNvCxnSpPr>
          <p:nvPr/>
        </p:nvCxnSpPr>
        <p:spPr>
          <a:xfrm>
            <a:off x="8116668" y="1687342"/>
            <a:ext cx="406497" cy="74487"/>
          </a:xfrm>
          <a:prstGeom prst="straightConnector1">
            <a:avLst/>
          </a:prstGeom>
          <a:ln w="76200">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25" name="Rectangle 24">
            <a:extLst>
              <a:ext uri="{FF2B5EF4-FFF2-40B4-BE49-F238E27FC236}">
                <a16:creationId xmlns:a16="http://schemas.microsoft.com/office/drawing/2014/main" id="{CED6F775-43CB-6253-FF41-EF9A59FB4B98}"/>
              </a:ext>
            </a:extLst>
          </p:cNvPr>
          <p:cNvSpPr/>
          <p:nvPr/>
        </p:nvSpPr>
        <p:spPr>
          <a:xfrm>
            <a:off x="10772848" y="4678805"/>
            <a:ext cx="1161904" cy="448862"/>
          </a:xfrm>
          <a:prstGeom prst="rect">
            <a:avLst/>
          </a:prstGeom>
          <a:solidFill>
            <a:schemeClr val="accent3">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fr-FR" sz="1000" dirty="0" err="1">
                <a:solidFill>
                  <a:schemeClr val="tx1"/>
                </a:solidFill>
              </a:rPr>
              <a:t>Abd</a:t>
            </a:r>
            <a:r>
              <a:rPr lang="fr-FR" sz="1000" dirty="0">
                <a:solidFill>
                  <a:schemeClr val="tx1"/>
                </a:solidFill>
              </a:rPr>
              <a:t> al-Rahman III</a:t>
            </a:r>
          </a:p>
          <a:p>
            <a:pPr algn="ctr" eaLnBrk="1" hangingPunct="1">
              <a:defRPr/>
            </a:pPr>
            <a:r>
              <a:rPr lang="fr-FR" sz="1000" dirty="0">
                <a:solidFill>
                  <a:schemeClr val="tx1"/>
                </a:solidFill>
              </a:rPr>
              <a:t>912-61</a:t>
            </a:r>
          </a:p>
        </p:txBody>
      </p:sp>
      <p:sp>
        <p:nvSpPr>
          <p:cNvPr id="26" name="Rectangle 25">
            <a:extLst>
              <a:ext uri="{FF2B5EF4-FFF2-40B4-BE49-F238E27FC236}">
                <a16:creationId xmlns:a16="http://schemas.microsoft.com/office/drawing/2014/main" id="{CFBABBDB-D350-F9D1-4ABA-6C46ECED6CB5}"/>
              </a:ext>
            </a:extLst>
          </p:cNvPr>
          <p:cNvSpPr/>
          <p:nvPr/>
        </p:nvSpPr>
        <p:spPr>
          <a:xfrm>
            <a:off x="10772849" y="5243353"/>
            <a:ext cx="1161903" cy="448862"/>
          </a:xfrm>
          <a:prstGeom prst="rect">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fr-FR" sz="1200" dirty="0">
                <a:solidFill>
                  <a:schemeClr val="tx1"/>
                </a:solidFill>
              </a:rPr>
              <a:t>Al-Hakam II</a:t>
            </a:r>
          </a:p>
          <a:p>
            <a:pPr algn="ctr" eaLnBrk="1" hangingPunct="1">
              <a:defRPr/>
            </a:pPr>
            <a:r>
              <a:rPr lang="fr-FR" sz="1200" dirty="0">
                <a:solidFill>
                  <a:schemeClr val="tx1"/>
                </a:solidFill>
              </a:rPr>
              <a:t>961-76</a:t>
            </a:r>
          </a:p>
        </p:txBody>
      </p:sp>
      <p:cxnSp>
        <p:nvCxnSpPr>
          <p:cNvPr id="27" name="Connecteur droit avec flèche 26">
            <a:extLst>
              <a:ext uri="{FF2B5EF4-FFF2-40B4-BE49-F238E27FC236}">
                <a16:creationId xmlns:a16="http://schemas.microsoft.com/office/drawing/2014/main" id="{4A4ECC70-7AE9-DE7B-4E15-08A6CBFE959F}"/>
              </a:ext>
            </a:extLst>
          </p:cNvPr>
          <p:cNvCxnSpPr>
            <a:cxnSpLocks/>
            <a:stCxn id="25" idx="2"/>
            <a:endCxn id="26" idx="0"/>
          </p:cNvCxnSpPr>
          <p:nvPr/>
        </p:nvCxnSpPr>
        <p:spPr>
          <a:xfrm>
            <a:off x="11353800" y="5127667"/>
            <a:ext cx="1" cy="115686"/>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8" name="Rectangle 27">
            <a:extLst>
              <a:ext uri="{FF2B5EF4-FFF2-40B4-BE49-F238E27FC236}">
                <a16:creationId xmlns:a16="http://schemas.microsoft.com/office/drawing/2014/main" id="{96009E23-7BEA-4E26-BBC7-067E1A6E462F}"/>
              </a:ext>
            </a:extLst>
          </p:cNvPr>
          <p:cNvSpPr/>
          <p:nvPr/>
        </p:nvSpPr>
        <p:spPr>
          <a:xfrm>
            <a:off x="10772848" y="5807901"/>
            <a:ext cx="1161903" cy="448862"/>
          </a:xfrm>
          <a:prstGeom prst="rect">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fr-FR" sz="1200" dirty="0">
                <a:solidFill>
                  <a:schemeClr val="tx1"/>
                </a:solidFill>
              </a:rPr>
              <a:t>Hicham II</a:t>
            </a:r>
          </a:p>
          <a:p>
            <a:pPr algn="ctr" eaLnBrk="1" hangingPunct="1">
              <a:defRPr/>
            </a:pPr>
            <a:r>
              <a:rPr lang="fr-FR" sz="1200" dirty="0">
                <a:solidFill>
                  <a:schemeClr val="tx1"/>
                </a:solidFill>
              </a:rPr>
              <a:t>976-1013</a:t>
            </a:r>
          </a:p>
        </p:txBody>
      </p:sp>
      <p:cxnSp>
        <p:nvCxnSpPr>
          <p:cNvPr id="29" name="Connecteur droit avec flèche 28">
            <a:extLst>
              <a:ext uri="{FF2B5EF4-FFF2-40B4-BE49-F238E27FC236}">
                <a16:creationId xmlns:a16="http://schemas.microsoft.com/office/drawing/2014/main" id="{6CFD084F-E39A-2322-CDD1-20DDE73A5CCD}"/>
              </a:ext>
            </a:extLst>
          </p:cNvPr>
          <p:cNvCxnSpPr>
            <a:cxnSpLocks/>
            <a:stCxn id="26" idx="2"/>
            <a:endCxn id="28" idx="0"/>
          </p:cNvCxnSpPr>
          <p:nvPr/>
        </p:nvCxnSpPr>
        <p:spPr>
          <a:xfrm flipH="1">
            <a:off x="11353800" y="5692215"/>
            <a:ext cx="1" cy="115686"/>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0" name="Rectangle 29">
            <a:extLst>
              <a:ext uri="{FF2B5EF4-FFF2-40B4-BE49-F238E27FC236}">
                <a16:creationId xmlns:a16="http://schemas.microsoft.com/office/drawing/2014/main" id="{3121C404-80D5-0CDF-59B1-B67BE43F84E5}"/>
              </a:ext>
            </a:extLst>
          </p:cNvPr>
          <p:cNvSpPr/>
          <p:nvPr/>
        </p:nvSpPr>
        <p:spPr>
          <a:xfrm>
            <a:off x="10772848" y="6372449"/>
            <a:ext cx="1161904" cy="349026"/>
          </a:xfrm>
          <a:prstGeom prst="rect">
            <a:avLst/>
          </a:prstGeom>
          <a:solidFill>
            <a:schemeClr val="accent3">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fr-FR" sz="1200" dirty="0">
                <a:solidFill>
                  <a:schemeClr val="tx1"/>
                </a:solidFill>
              </a:rPr>
              <a:t>Muhammad II</a:t>
            </a:r>
          </a:p>
          <a:p>
            <a:pPr algn="ctr" eaLnBrk="1" hangingPunct="1">
              <a:defRPr/>
            </a:pPr>
            <a:r>
              <a:rPr lang="fr-FR" sz="1200" dirty="0">
                <a:solidFill>
                  <a:schemeClr val="tx1"/>
                </a:solidFill>
              </a:rPr>
              <a:t>1009-10</a:t>
            </a:r>
          </a:p>
        </p:txBody>
      </p:sp>
      <p:cxnSp>
        <p:nvCxnSpPr>
          <p:cNvPr id="31" name="Connecteur droit avec flèche 30">
            <a:extLst>
              <a:ext uri="{FF2B5EF4-FFF2-40B4-BE49-F238E27FC236}">
                <a16:creationId xmlns:a16="http://schemas.microsoft.com/office/drawing/2014/main" id="{1EE5EC24-E751-70BB-AB96-E0514C18874B}"/>
              </a:ext>
            </a:extLst>
          </p:cNvPr>
          <p:cNvCxnSpPr>
            <a:cxnSpLocks/>
            <a:stCxn id="28" idx="2"/>
            <a:endCxn id="30" idx="0"/>
          </p:cNvCxnSpPr>
          <p:nvPr/>
        </p:nvCxnSpPr>
        <p:spPr>
          <a:xfrm>
            <a:off x="11353800" y="6256763"/>
            <a:ext cx="0" cy="115686"/>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2" name="Ellipse 31">
            <a:extLst>
              <a:ext uri="{FF2B5EF4-FFF2-40B4-BE49-F238E27FC236}">
                <a16:creationId xmlns:a16="http://schemas.microsoft.com/office/drawing/2014/main" id="{18608E78-089C-C9EB-3DC6-BE14E607C855}"/>
              </a:ext>
            </a:extLst>
          </p:cNvPr>
          <p:cNvSpPr/>
          <p:nvPr/>
        </p:nvSpPr>
        <p:spPr>
          <a:xfrm>
            <a:off x="8210801" y="2546272"/>
            <a:ext cx="174870" cy="148974"/>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6517403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3697E70-AAA8-469F-953B-50D201B984EA}"/>
              </a:ext>
            </a:extLst>
          </p:cNvPr>
          <p:cNvSpPr/>
          <p:nvPr/>
        </p:nvSpPr>
        <p:spPr>
          <a:xfrm>
            <a:off x="190844" y="136165"/>
            <a:ext cx="3161956" cy="6186309"/>
          </a:xfrm>
          <a:prstGeom prst="rect">
            <a:avLst/>
          </a:prstGeom>
          <a:solidFill>
            <a:schemeClr val="tx2">
              <a:lumMod val="20000"/>
              <a:lumOff val="80000"/>
            </a:schemeClr>
          </a:solidFill>
          <a:ln w="38100">
            <a:solidFill>
              <a:schemeClr val="tx1"/>
            </a:solidFill>
          </a:ln>
        </p:spPr>
        <p:txBody>
          <a:bodyPr wrap="square">
            <a:spAutoFit/>
          </a:bodyPr>
          <a:lstStyle/>
          <a:p>
            <a:r>
              <a:rPr lang="fr-FR" b="1" dirty="0"/>
              <a:t>756 : Opposé au Califat abbasside de Bagdad, naissance de l’Emirat omeyyade indépendant d’Al-Andalus</a:t>
            </a:r>
            <a:endParaRPr lang="fr-FR" dirty="0"/>
          </a:p>
          <a:p>
            <a:endParaRPr lang="fr-FR" dirty="0"/>
          </a:p>
          <a:p>
            <a:r>
              <a:rPr lang="fr-FR" dirty="0"/>
              <a:t>*750 : Deux conséquences</a:t>
            </a:r>
          </a:p>
          <a:p>
            <a:r>
              <a:rPr lang="fr-FR" dirty="0"/>
              <a:t>De ses troubles…</a:t>
            </a:r>
          </a:p>
          <a:p>
            <a:endParaRPr lang="fr-FR" dirty="0"/>
          </a:p>
          <a:p>
            <a:r>
              <a:rPr lang="fr-FR" dirty="0"/>
              <a:t>a) Dans l’Empire musulman</a:t>
            </a:r>
          </a:p>
          <a:p>
            <a:r>
              <a:rPr lang="fr-FR" dirty="0"/>
              <a:t>L’Espagne se retrouve isolée…</a:t>
            </a:r>
          </a:p>
          <a:p>
            <a:endParaRPr lang="fr-FR" dirty="0"/>
          </a:p>
          <a:p>
            <a:r>
              <a:rPr lang="fr-FR" dirty="0"/>
              <a:t>b) L’Omeyyade </a:t>
            </a:r>
            <a:r>
              <a:rPr lang="fr-FR" u="sng" dirty="0" err="1"/>
              <a:t>Abd</a:t>
            </a:r>
            <a:r>
              <a:rPr lang="fr-FR" u="sng" dirty="0"/>
              <a:t> al-Rahman</a:t>
            </a:r>
            <a:r>
              <a:rPr lang="fr-FR" dirty="0"/>
              <a:t> Va en profiter</a:t>
            </a:r>
          </a:p>
          <a:p>
            <a:endParaRPr lang="fr-FR" dirty="0"/>
          </a:p>
          <a:p>
            <a:r>
              <a:rPr lang="fr-FR" dirty="0"/>
              <a:t>*Dernier survivant de sa famille</a:t>
            </a:r>
          </a:p>
          <a:p>
            <a:r>
              <a:rPr lang="fr-FR" dirty="0"/>
              <a:t>Il s’enfuit de Damas</a:t>
            </a:r>
          </a:p>
          <a:p>
            <a:r>
              <a:rPr lang="fr-FR" dirty="0"/>
              <a:t>Et se réfugie en Espagne</a:t>
            </a:r>
          </a:p>
          <a:p>
            <a:endParaRPr lang="fr-FR" dirty="0"/>
          </a:p>
          <a:p>
            <a:r>
              <a:rPr lang="fr-FR" dirty="0"/>
              <a:t>Il prend le pouvoir et fonde</a:t>
            </a:r>
          </a:p>
          <a:p>
            <a:r>
              <a:rPr lang="fr-FR" dirty="0"/>
              <a:t>L’émirat d’</a:t>
            </a:r>
            <a:r>
              <a:rPr lang="fr-FR" i="1" dirty="0"/>
              <a:t>al-Andalus</a:t>
            </a:r>
            <a:r>
              <a:rPr lang="fr-FR" dirty="0"/>
              <a:t> </a:t>
            </a:r>
          </a:p>
          <a:p>
            <a:r>
              <a:rPr lang="fr-FR" dirty="0"/>
              <a:t>Capitale, Cordoue</a:t>
            </a:r>
            <a:endParaRPr lang="fr-FR" i="1" dirty="0"/>
          </a:p>
        </p:txBody>
      </p:sp>
      <p:sp>
        <p:nvSpPr>
          <p:cNvPr id="2" name="Espace réservé du numéro de diapositive 1">
            <a:extLst>
              <a:ext uri="{FF2B5EF4-FFF2-40B4-BE49-F238E27FC236}">
                <a16:creationId xmlns:a16="http://schemas.microsoft.com/office/drawing/2014/main" id="{6EE8CDB4-BF64-4DEF-AB2A-CF37EA0A73E4}"/>
              </a:ext>
            </a:extLst>
          </p:cNvPr>
          <p:cNvSpPr>
            <a:spLocks noGrp="1"/>
          </p:cNvSpPr>
          <p:nvPr>
            <p:ph type="sldNum" sz="quarter" idx="12"/>
          </p:nvPr>
        </p:nvSpPr>
        <p:spPr/>
        <p:txBody>
          <a:bodyPr/>
          <a:lstStyle/>
          <a:p>
            <a:fld id="{BA0C08FF-24FF-499B-80B5-AC5D693AFF68}" type="slidenum">
              <a:rPr lang="fr-FR" smtClean="0"/>
              <a:t>3</a:t>
            </a:fld>
            <a:endParaRPr lang="fr-FR"/>
          </a:p>
        </p:txBody>
      </p:sp>
      <p:sp>
        <p:nvSpPr>
          <p:cNvPr id="3" name="Espace réservé du numéro de diapositive 1">
            <a:extLst>
              <a:ext uri="{FF2B5EF4-FFF2-40B4-BE49-F238E27FC236}">
                <a16:creationId xmlns:a16="http://schemas.microsoft.com/office/drawing/2014/main" id="{D03797B8-2609-2A1D-2659-F09DA83A0BF9}"/>
              </a:ext>
            </a:extLst>
          </p:cNvPr>
          <p:cNvSpPr txBox="1">
            <a:spLocks/>
          </p:cNvSpPr>
          <p:nvPr/>
        </p:nvSpPr>
        <p:spPr>
          <a:xfrm>
            <a:off x="8610600" y="6356350"/>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A0C08FF-24FF-499B-80B5-AC5D693AFF68}" type="slidenum">
              <a:rPr lang="fr-FR" smtClean="0"/>
              <a:pPr/>
              <a:t>3</a:t>
            </a:fld>
            <a:endParaRPr lang="fr-FR"/>
          </a:p>
        </p:txBody>
      </p:sp>
      <p:pic>
        <p:nvPicPr>
          <p:cNvPr id="5" name="Picture 2" descr="C:\Users\Christophe\Desktop\Christophe\portraits\UPPS\Conférences\Conférences 2014-2015\Cartes Histoire du monde\2014-07 (juil.)\scan0002.jpg">
            <a:extLst>
              <a:ext uri="{FF2B5EF4-FFF2-40B4-BE49-F238E27FC236}">
                <a16:creationId xmlns:a16="http://schemas.microsoft.com/office/drawing/2014/main" id="{6E618143-E380-A5AB-84C1-82DF18144CAB}"/>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sharpenSoften amount="50000"/>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5625514" y="136164"/>
            <a:ext cx="6375641" cy="4767139"/>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
        <p:nvSpPr>
          <p:cNvPr id="9" name="Ellipse 8">
            <a:extLst>
              <a:ext uri="{FF2B5EF4-FFF2-40B4-BE49-F238E27FC236}">
                <a16:creationId xmlns:a16="http://schemas.microsoft.com/office/drawing/2014/main" id="{A41A59DC-F115-59E9-3095-8F47E7C04E0E}"/>
              </a:ext>
            </a:extLst>
          </p:cNvPr>
          <p:cNvSpPr/>
          <p:nvPr/>
        </p:nvSpPr>
        <p:spPr>
          <a:xfrm>
            <a:off x="7794158" y="2569127"/>
            <a:ext cx="174870" cy="148974"/>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Ellipse 11">
            <a:extLst>
              <a:ext uri="{FF2B5EF4-FFF2-40B4-BE49-F238E27FC236}">
                <a16:creationId xmlns:a16="http://schemas.microsoft.com/office/drawing/2014/main" id="{96F19836-BE80-830E-F745-B3B3A5DA74C4}"/>
              </a:ext>
            </a:extLst>
          </p:cNvPr>
          <p:cNvSpPr/>
          <p:nvPr/>
        </p:nvSpPr>
        <p:spPr>
          <a:xfrm>
            <a:off x="5910749" y="1081848"/>
            <a:ext cx="174870" cy="148974"/>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Ellipse 16">
            <a:extLst>
              <a:ext uri="{FF2B5EF4-FFF2-40B4-BE49-F238E27FC236}">
                <a16:creationId xmlns:a16="http://schemas.microsoft.com/office/drawing/2014/main" id="{0D7B6CCD-2D3B-030D-4D05-859B12B1F518}"/>
              </a:ext>
            </a:extLst>
          </p:cNvPr>
          <p:cNvSpPr/>
          <p:nvPr/>
        </p:nvSpPr>
        <p:spPr>
          <a:xfrm>
            <a:off x="8253639" y="2631599"/>
            <a:ext cx="174870" cy="148974"/>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Rectangle 17">
            <a:extLst>
              <a:ext uri="{FF2B5EF4-FFF2-40B4-BE49-F238E27FC236}">
                <a16:creationId xmlns:a16="http://schemas.microsoft.com/office/drawing/2014/main" id="{249E8004-276C-BD9D-5FB5-ECDE24413F1E}"/>
              </a:ext>
            </a:extLst>
          </p:cNvPr>
          <p:cNvSpPr/>
          <p:nvPr/>
        </p:nvSpPr>
        <p:spPr>
          <a:xfrm>
            <a:off x="4517657" y="3003789"/>
            <a:ext cx="905008" cy="448862"/>
          </a:xfrm>
          <a:prstGeom prst="rect">
            <a:avLst/>
          </a:prstGeom>
          <a:solidFill>
            <a:schemeClr val="accent3">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fr-FR" sz="1200" dirty="0" err="1">
                <a:solidFill>
                  <a:schemeClr val="tx1"/>
                </a:solidFill>
              </a:rPr>
              <a:t>Abd</a:t>
            </a:r>
            <a:r>
              <a:rPr lang="fr-FR" sz="1200" dirty="0">
                <a:solidFill>
                  <a:schemeClr val="tx1"/>
                </a:solidFill>
              </a:rPr>
              <a:t> Allah</a:t>
            </a:r>
          </a:p>
          <a:p>
            <a:pPr algn="ctr" eaLnBrk="1" hangingPunct="1">
              <a:defRPr/>
            </a:pPr>
            <a:r>
              <a:rPr lang="fr-FR" sz="1200" dirty="0">
                <a:solidFill>
                  <a:schemeClr val="tx1"/>
                </a:solidFill>
              </a:rPr>
              <a:t>888-912</a:t>
            </a:r>
          </a:p>
        </p:txBody>
      </p:sp>
      <p:sp>
        <p:nvSpPr>
          <p:cNvPr id="19" name="Rectangle 18">
            <a:extLst>
              <a:ext uri="{FF2B5EF4-FFF2-40B4-BE49-F238E27FC236}">
                <a16:creationId xmlns:a16="http://schemas.microsoft.com/office/drawing/2014/main" id="{C82EAEFA-5E52-2810-3DD0-6034773A803B}"/>
              </a:ext>
            </a:extLst>
          </p:cNvPr>
          <p:cNvSpPr/>
          <p:nvPr/>
        </p:nvSpPr>
        <p:spPr>
          <a:xfrm>
            <a:off x="3511219" y="830055"/>
            <a:ext cx="893896" cy="400767"/>
          </a:xfrm>
          <a:prstGeom prst="rect">
            <a:avLst/>
          </a:prstGeom>
          <a:solidFill>
            <a:schemeClr val="accent3">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fr-FR" sz="1200" dirty="0">
                <a:solidFill>
                  <a:schemeClr val="tx1"/>
                </a:solidFill>
              </a:rPr>
              <a:t>Hicham 1</a:t>
            </a:r>
            <a:r>
              <a:rPr lang="fr-FR" sz="1200" baseline="30000" dirty="0">
                <a:solidFill>
                  <a:schemeClr val="tx1"/>
                </a:solidFill>
              </a:rPr>
              <a:t>er</a:t>
            </a:r>
            <a:r>
              <a:rPr lang="fr-FR" sz="1200" dirty="0">
                <a:solidFill>
                  <a:schemeClr val="tx1"/>
                </a:solidFill>
              </a:rPr>
              <a:t> </a:t>
            </a:r>
          </a:p>
          <a:p>
            <a:pPr algn="ctr" eaLnBrk="1" hangingPunct="1">
              <a:defRPr/>
            </a:pPr>
            <a:r>
              <a:rPr lang="fr-FR" sz="1200" dirty="0">
                <a:solidFill>
                  <a:schemeClr val="tx1"/>
                </a:solidFill>
              </a:rPr>
              <a:t>788-96</a:t>
            </a:r>
          </a:p>
        </p:txBody>
      </p:sp>
      <p:sp>
        <p:nvSpPr>
          <p:cNvPr id="20" name="Rectangle 19">
            <a:extLst>
              <a:ext uri="{FF2B5EF4-FFF2-40B4-BE49-F238E27FC236}">
                <a16:creationId xmlns:a16="http://schemas.microsoft.com/office/drawing/2014/main" id="{549F32F2-81CA-9B06-6388-CB59011E8E37}"/>
              </a:ext>
            </a:extLst>
          </p:cNvPr>
          <p:cNvSpPr/>
          <p:nvPr/>
        </p:nvSpPr>
        <p:spPr>
          <a:xfrm>
            <a:off x="3526837" y="1821811"/>
            <a:ext cx="893896" cy="576262"/>
          </a:xfrm>
          <a:prstGeom prst="rect">
            <a:avLst/>
          </a:prstGeom>
          <a:solidFill>
            <a:schemeClr val="accent3">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fr-FR" sz="1200" dirty="0" err="1">
                <a:solidFill>
                  <a:schemeClr val="tx1"/>
                </a:solidFill>
              </a:rPr>
              <a:t>Abd</a:t>
            </a:r>
            <a:r>
              <a:rPr lang="fr-FR" sz="1200" dirty="0">
                <a:solidFill>
                  <a:schemeClr val="tx1"/>
                </a:solidFill>
              </a:rPr>
              <a:t> al-Rahman II</a:t>
            </a:r>
          </a:p>
          <a:p>
            <a:pPr algn="ctr" eaLnBrk="1" hangingPunct="1">
              <a:defRPr/>
            </a:pPr>
            <a:r>
              <a:rPr lang="fr-FR" sz="1200" dirty="0">
                <a:solidFill>
                  <a:schemeClr val="tx1"/>
                </a:solidFill>
              </a:rPr>
              <a:t>822-52</a:t>
            </a:r>
          </a:p>
        </p:txBody>
      </p:sp>
      <p:sp>
        <p:nvSpPr>
          <p:cNvPr id="21" name="Rectangle 20">
            <a:extLst>
              <a:ext uri="{FF2B5EF4-FFF2-40B4-BE49-F238E27FC236}">
                <a16:creationId xmlns:a16="http://schemas.microsoft.com/office/drawing/2014/main" id="{88151858-6DF5-ABB5-A0B0-761CAF5547B7}"/>
              </a:ext>
            </a:extLst>
          </p:cNvPr>
          <p:cNvSpPr/>
          <p:nvPr/>
        </p:nvSpPr>
        <p:spPr>
          <a:xfrm>
            <a:off x="3511217" y="1325933"/>
            <a:ext cx="893896" cy="400767"/>
          </a:xfrm>
          <a:prstGeom prst="rect">
            <a:avLst/>
          </a:prstGeom>
          <a:solidFill>
            <a:schemeClr val="accent3">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fr-FR" sz="1000" dirty="0">
                <a:solidFill>
                  <a:schemeClr val="tx1"/>
                </a:solidFill>
              </a:rPr>
              <a:t>Al-Hakam 1</a:t>
            </a:r>
            <a:r>
              <a:rPr lang="fr-FR" sz="1000" baseline="30000" dirty="0">
                <a:solidFill>
                  <a:schemeClr val="tx1"/>
                </a:solidFill>
              </a:rPr>
              <a:t>er</a:t>
            </a:r>
            <a:r>
              <a:rPr lang="fr-FR" sz="1000" dirty="0">
                <a:solidFill>
                  <a:schemeClr val="tx1"/>
                </a:solidFill>
              </a:rPr>
              <a:t> </a:t>
            </a:r>
          </a:p>
          <a:p>
            <a:pPr algn="ctr" eaLnBrk="1" hangingPunct="1">
              <a:defRPr/>
            </a:pPr>
            <a:r>
              <a:rPr lang="fr-FR" sz="1200" dirty="0">
                <a:solidFill>
                  <a:schemeClr val="tx1"/>
                </a:solidFill>
              </a:rPr>
              <a:t>796-822</a:t>
            </a:r>
          </a:p>
        </p:txBody>
      </p:sp>
      <p:cxnSp>
        <p:nvCxnSpPr>
          <p:cNvPr id="22" name="Connecteur droit avec flèche 21">
            <a:extLst>
              <a:ext uri="{FF2B5EF4-FFF2-40B4-BE49-F238E27FC236}">
                <a16:creationId xmlns:a16="http://schemas.microsoft.com/office/drawing/2014/main" id="{D0FBF9E0-364B-DD52-7A91-F3ABD828C5F8}"/>
              </a:ext>
            </a:extLst>
          </p:cNvPr>
          <p:cNvCxnSpPr>
            <a:cxnSpLocks/>
            <a:stCxn id="19" idx="2"/>
            <a:endCxn id="21" idx="0"/>
          </p:cNvCxnSpPr>
          <p:nvPr/>
        </p:nvCxnSpPr>
        <p:spPr>
          <a:xfrm flipH="1">
            <a:off x="3958165" y="1230822"/>
            <a:ext cx="2" cy="95111"/>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3" name="Connecteur droit avec flèche 22">
            <a:extLst>
              <a:ext uri="{FF2B5EF4-FFF2-40B4-BE49-F238E27FC236}">
                <a16:creationId xmlns:a16="http://schemas.microsoft.com/office/drawing/2014/main" id="{733ACDAF-7697-E22C-716E-99DBBF4CE46A}"/>
              </a:ext>
            </a:extLst>
          </p:cNvPr>
          <p:cNvCxnSpPr>
            <a:cxnSpLocks/>
            <a:stCxn id="21" idx="2"/>
            <a:endCxn id="20" idx="0"/>
          </p:cNvCxnSpPr>
          <p:nvPr/>
        </p:nvCxnSpPr>
        <p:spPr>
          <a:xfrm>
            <a:off x="3958165" y="1726700"/>
            <a:ext cx="15620" cy="95111"/>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4" name="Rectangle 23">
            <a:extLst>
              <a:ext uri="{FF2B5EF4-FFF2-40B4-BE49-F238E27FC236}">
                <a16:creationId xmlns:a16="http://schemas.microsoft.com/office/drawing/2014/main" id="{22FC540D-C1E6-A297-2220-81E9B70A8051}"/>
              </a:ext>
            </a:extLst>
          </p:cNvPr>
          <p:cNvSpPr/>
          <p:nvPr/>
        </p:nvSpPr>
        <p:spPr>
          <a:xfrm>
            <a:off x="4517657" y="182335"/>
            <a:ext cx="978241" cy="1200328"/>
          </a:xfrm>
          <a:prstGeom prst="rect">
            <a:avLst/>
          </a:prstGeom>
          <a:solidFill>
            <a:schemeClr val="accent3">
              <a:lumMod val="20000"/>
              <a:lumOff val="8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1200" b="1" dirty="0">
                <a:solidFill>
                  <a:schemeClr val="tx1"/>
                </a:solidFill>
              </a:rPr>
              <a:t>OMEYYADES</a:t>
            </a:r>
          </a:p>
          <a:p>
            <a:pPr algn="ctr">
              <a:defRPr/>
            </a:pPr>
            <a:r>
              <a:rPr lang="fr-FR" sz="1200" b="1" dirty="0">
                <a:solidFill>
                  <a:schemeClr val="tx1"/>
                </a:solidFill>
              </a:rPr>
              <a:t>de Cordoue</a:t>
            </a:r>
          </a:p>
          <a:p>
            <a:pPr algn="ctr">
              <a:defRPr/>
            </a:pPr>
            <a:r>
              <a:rPr lang="fr-FR" sz="1200" dirty="0">
                <a:solidFill>
                  <a:schemeClr val="tx1"/>
                </a:solidFill>
              </a:rPr>
              <a:t>Emirs</a:t>
            </a:r>
          </a:p>
          <a:p>
            <a:pPr algn="ctr">
              <a:defRPr/>
            </a:pPr>
            <a:r>
              <a:rPr lang="fr-FR" sz="1200" dirty="0">
                <a:solidFill>
                  <a:schemeClr val="tx1"/>
                </a:solidFill>
              </a:rPr>
              <a:t>756-929</a:t>
            </a:r>
          </a:p>
          <a:p>
            <a:pPr algn="ctr">
              <a:defRPr/>
            </a:pPr>
            <a:r>
              <a:rPr lang="fr-FR" sz="1200" dirty="0">
                <a:solidFill>
                  <a:schemeClr val="tx1"/>
                </a:solidFill>
              </a:rPr>
              <a:t>Califes</a:t>
            </a:r>
          </a:p>
          <a:p>
            <a:pPr algn="ctr">
              <a:defRPr/>
            </a:pPr>
            <a:r>
              <a:rPr lang="fr-FR" sz="1200" dirty="0">
                <a:solidFill>
                  <a:schemeClr val="tx1"/>
                </a:solidFill>
              </a:rPr>
              <a:t>929-1009</a:t>
            </a:r>
          </a:p>
        </p:txBody>
      </p:sp>
      <p:sp>
        <p:nvSpPr>
          <p:cNvPr id="25" name="Rectangle 24">
            <a:extLst>
              <a:ext uri="{FF2B5EF4-FFF2-40B4-BE49-F238E27FC236}">
                <a16:creationId xmlns:a16="http://schemas.microsoft.com/office/drawing/2014/main" id="{BB82C2FA-B6A2-42D5-AFDE-7AE65531E4F8}"/>
              </a:ext>
            </a:extLst>
          </p:cNvPr>
          <p:cNvSpPr/>
          <p:nvPr/>
        </p:nvSpPr>
        <p:spPr>
          <a:xfrm>
            <a:off x="3511218" y="158681"/>
            <a:ext cx="893895" cy="576263"/>
          </a:xfrm>
          <a:prstGeom prst="rect">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fr-FR" sz="1200" dirty="0" err="1">
                <a:solidFill>
                  <a:schemeClr val="tx1"/>
                </a:solidFill>
              </a:rPr>
              <a:t>Abd</a:t>
            </a:r>
            <a:r>
              <a:rPr lang="fr-FR" sz="1200" dirty="0">
                <a:solidFill>
                  <a:schemeClr val="tx1"/>
                </a:solidFill>
              </a:rPr>
              <a:t> al-Rahman 1</a:t>
            </a:r>
            <a:r>
              <a:rPr lang="fr-FR" sz="1200" baseline="30000" dirty="0">
                <a:solidFill>
                  <a:schemeClr val="tx1"/>
                </a:solidFill>
              </a:rPr>
              <a:t>er</a:t>
            </a:r>
            <a:r>
              <a:rPr lang="fr-FR" sz="1200" dirty="0">
                <a:solidFill>
                  <a:schemeClr val="tx1"/>
                </a:solidFill>
              </a:rPr>
              <a:t>  </a:t>
            </a:r>
          </a:p>
          <a:p>
            <a:pPr algn="ctr" eaLnBrk="1" hangingPunct="1">
              <a:defRPr/>
            </a:pPr>
            <a:r>
              <a:rPr lang="fr-FR" sz="1200" dirty="0">
                <a:solidFill>
                  <a:schemeClr val="tx1"/>
                </a:solidFill>
              </a:rPr>
              <a:t>756-88</a:t>
            </a:r>
          </a:p>
        </p:txBody>
      </p:sp>
      <p:cxnSp>
        <p:nvCxnSpPr>
          <p:cNvPr id="26" name="Connecteur droit avec flèche 25">
            <a:extLst>
              <a:ext uri="{FF2B5EF4-FFF2-40B4-BE49-F238E27FC236}">
                <a16:creationId xmlns:a16="http://schemas.microsoft.com/office/drawing/2014/main" id="{2E25B62B-A7A2-0AFF-44A1-7D62CCF4A8A1}"/>
              </a:ext>
            </a:extLst>
          </p:cNvPr>
          <p:cNvCxnSpPr>
            <a:cxnSpLocks/>
            <a:stCxn id="25" idx="2"/>
            <a:endCxn id="19" idx="0"/>
          </p:cNvCxnSpPr>
          <p:nvPr/>
        </p:nvCxnSpPr>
        <p:spPr>
          <a:xfrm>
            <a:off x="3958166" y="734944"/>
            <a:ext cx="1" cy="95111"/>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7" name="Connecteur : en angle 26">
            <a:extLst>
              <a:ext uri="{FF2B5EF4-FFF2-40B4-BE49-F238E27FC236}">
                <a16:creationId xmlns:a16="http://schemas.microsoft.com/office/drawing/2014/main" id="{70EEEC3E-7FE9-D9DE-700E-40CFA0E651BF}"/>
              </a:ext>
            </a:extLst>
          </p:cNvPr>
          <p:cNvCxnSpPr>
            <a:cxnSpLocks/>
            <a:stCxn id="28" idx="2"/>
            <a:endCxn id="18" idx="0"/>
          </p:cNvCxnSpPr>
          <p:nvPr/>
        </p:nvCxnSpPr>
        <p:spPr>
          <a:xfrm rot="16200000" flipH="1">
            <a:off x="4423621" y="2457248"/>
            <a:ext cx="95111" cy="997970"/>
          </a:xfrm>
          <a:prstGeom prst="bentConnector3">
            <a:avLst>
              <a:gd name="adj1" fmla="val 50000"/>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8" name="Rectangle 27">
            <a:extLst>
              <a:ext uri="{FF2B5EF4-FFF2-40B4-BE49-F238E27FC236}">
                <a16:creationId xmlns:a16="http://schemas.microsoft.com/office/drawing/2014/main" id="{C33AE3EB-DA51-C2DA-74FB-2E9FDBDEEABC}"/>
              </a:ext>
            </a:extLst>
          </p:cNvPr>
          <p:cNvSpPr/>
          <p:nvPr/>
        </p:nvSpPr>
        <p:spPr>
          <a:xfrm>
            <a:off x="3477513" y="2493184"/>
            <a:ext cx="989356" cy="415494"/>
          </a:xfrm>
          <a:prstGeom prst="rect">
            <a:avLst/>
          </a:prstGeom>
          <a:solidFill>
            <a:schemeClr val="accent3">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fr-FR" sz="1000" dirty="0">
                <a:solidFill>
                  <a:schemeClr val="tx1"/>
                </a:solidFill>
              </a:rPr>
              <a:t>Muhammad 1</a:t>
            </a:r>
            <a:r>
              <a:rPr lang="fr-FR" sz="1000" baseline="30000" dirty="0">
                <a:solidFill>
                  <a:schemeClr val="tx1"/>
                </a:solidFill>
              </a:rPr>
              <a:t>er</a:t>
            </a:r>
            <a:r>
              <a:rPr lang="fr-FR" sz="1000" dirty="0">
                <a:solidFill>
                  <a:schemeClr val="tx1"/>
                </a:solidFill>
              </a:rPr>
              <a:t> </a:t>
            </a:r>
          </a:p>
          <a:p>
            <a:pPr algn="ctr" eaLnBrk="1" hangingPunct="1">
              <a:defRPr/>
            </a:pPr>
            <a:r>
              <a:rPr lang="fr-FR" sz="1000" dirty="0">
                <a:solidFill>
                  <a:schemeClr val="tx1"/>
                </a:solidFill>
              </a:rPr>
              <a:t>852-86 </a:t>
            </a:r>
          </a:p>
        </p:txBody>
      </p:sp>
      <p:cxnSp>
        <p:nvCxnSpPr>
          <p:cNvPr id="29" name="Connecteur droit avec flèche 28">
            <a:extLst>
              <a:ext uri="{FF2B5EF4-FFF2-40B4-BE49-F238E27FC236}">
                <a16:creationId xmlns:a16="http://schemas.microsoft.com/office/drawing/2014/main" id="{9F2BC416-5B54-6ED7-FB1D-72B0E325A074}"/>
              </a:ext>
            </a:extLst>
          </p:cNvPr>
          <p:cNvCxnSpPr>
            <a:cxnSpLocks/>
            <a:stCxn id="20" idx="2"/>
            <a:endCxn id="28" idx="0"/>
          </p:cNvCxnSpPr>
          <p:nvPr/>
        </p:nvCxnSpPr>
        <p:spPr>
          <a:xfrm flipH="1">
            <a:off x="3972191" y="2398073"/>
            <a:ext cx="1594" cy="95111"/>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0" name="Rectangle 29">
            <a:extLst>
              <a:ext uri="{FF2B5EF4-FFF2-40B4-BE49-F238E27FC236}">
                <a16:creationId xmlns:a16="http://schemas.microsoft.com/office/drawing/2014/main" id="{AF308030-F4BF-3F61-2044-E3EDDD9CE675}"/>
              </a:ext>
            </a:extLst>
          </p:cNvPr>
          <p:cNvSpPr/>
          <p:nvPr/>
        </p:nvSpPr>
        <p:spPr>
          <a:xfrm>
            <a:off x="3463487" y="3003789"/>
            <a:ext cx="989356" cy="448862"/>
          </a:xfrm>
          <a:prstGeom prst="rect">
            <a:avLst/>
          </a:prstGeom>
          <a:solidFill>
            <a:schemeClr val="accent3">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fr-FR" sz="1200" dirty="0">
                <a:solidFill>
                  <a:schemeClr val="tx1"/>
                </a:solidFill>
              </a:rPr>
              <a:t>Al-</a:t>
            </a:r>
            <a:r>
              <a:rPr lang="fr-FR" sz="1200" dirty="0" err="1">
                <a:solidFill>
                  <a:schemeClr val="tx1"/>
                </a:solidFill>
              </a:rPr>
              <a:t>Mundhir</a:t>
            </a:r>
            <a:endParaRPr lang="fr-FR" sz="1200" dirty="0">
              <a:solidFill>
                <a:schemeClr val="tx1"/>
              </a:solidFill>
            </a:endParaRPr>
          </a:p>
          <a:p>
            <a:pPr algn="ctr" eaLnBrk="1" hangingPunct="1">
              <a:defRPr/>
            </a:pPr>
            <a:r>
              <a:rPr lang="fr-FR" sz="1200" dirty="0">
                <a:solidFill>
                  <a:schemeClr val="tx1"/>
                </a:solidFill>
              </a:rPr>
              <a:t>886-88</a:t>
            </a:r>
          </a:p>
        </p:txBody>
      </p:sp>
      <p:cxnSp>
        <p:nvCxnSpPr>
          <p:cNvPr id="31" name="Connecteur droit avec flèche 30">
            <a:extLst>
              <a:ext uri="{FF2B5EF4-FFF2-40B4-BE49-F238E27FC236}">
                <a16:creationId xmlns:a16="http://schemas.microsoft.com/office/drawing/2014/main" id="{5165B222-B0D5-453D-582C-C695E4793929}"/>
              </a:ext>
            </a:extLst>
          </p:cNvPr>
          <p:cNvCxnSpPr>
            <a:cxnSpLocks/>
            <a:stCxn id="28" idx="2"/>
            <a:endCxn id="30" idx="0"/>
          </p:cNvCxnSpPr>
          <p:nvPr/>
        </p:nvCxnSpPr>
        <p:spPr>
          <a:xfrm flipH="1">
            <a:off x="3958165" y="2908678"/>
            <a:ext cx="14026" cy="95111"/>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2" name="Rectangle 31">
            <a:extLst>
              <a:ext uri="{FF2B5EF4-FFF2-40B4-BE49-F238E27FC236}">
                <a16:creationId xmlns:a16="http://schemas.microsoft.com/office/drawing/2014/main" id="{56E86DB2-6148-B5E6-8106-C24E822B1541}"/>
              </a:ext>
            </a:extLst>
          </p:cNvPr>
          <p:cNvSpPr/>
          <p:nvPr/>
        </p:nvSpPr>
        <p:spPr>
          <a:xfrm>
            <a:off x="4389209" y="3548533"/>
            <a:ext cx="1161904" cy="349026"/>
          </a:xfrm>
          <a:prstGeom prst="rect">
            <a:avLst/>
          </a:prstGeom>
          <a:solidFill>
            <a:schemeClr val="accent3">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fr-FR" sz="1200" dirty="0">
                <a:solidFill>
                  <a:schemeClr val="tx1"/>
                </a:solidFill>
              </a:rPr>
              <a:t>Muhammad</a:t>
            </a:r>
          </a:p>
        </p:txBody>
      </p:sp>
      <p:cxnSp>
        <p:nvCxnSpPr>
          <p:cNvPr id="33" name="Connecteur droit avec flèche 32">
            <a:extLst>
              <a:ext uri="{FF2B5EF4-FFF2-40B4-BE49-F238E27FC236}">
                <a16:creationId xmlns:a16="http://schemas.microsoft.com/office/drawing/2014/main" id="{9D8F5754-204A-FDB5-7FBC-1D944ED67F49}"/>
              </a:ext>
            </a:extLst>
          </p:cNvPr>
          <p:cNvCxnSpPr>
            <a:cxnSpLocks/>
            <a:stCxn id="18" idx="2"/>
            <a:endCxn id="32" idx="0"/>
          </p:cNvCxnSpPr>
          <p:nvPr/>
        </p:nvCxnSpPr>
        <p:spPr>
          <a:xfrm>
            <a:off x="4970161" y="3452651"/>
            <a:ext cx="0" cy="95882"/>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4" name="Rectangle 33">
            <a:extLst>
              <a:ext uri="{FF2B5EF4-FFF2-40B4-BE49-F238E27FC236}">
                <a16:creationId xmlns:a16="http://schemas.microsoft.com/office/drawing/2014/main" id="{505CAFF8-3DF3-5941-C27F-9C1D62AAD46B}"/>
              </a:ext>
            </a:extLst>
          </p:cNvPr>
          <p:cNvSpPr/>
          <p:nvPr/>
        </p:nvSpPr>
        <p:spPr>
          <a:xfrm>
            <a:off x="4389209" y="4018541"/>
            <a:ext cx="1161904" cy="448862"/>
          </a:xfrm>
          <a:prstGeom prst="rect">
            <a:avLst/>
          </a:prstGeom>
          <a:solidFill>
            <a:schemeClr val="accent3">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fr-FR" sz="1000" dirty="0" err="1">
                <a:solidFill>
                  <a:schemeClr val="tx1"/>
                </a:solidFill>
              </a:rPr>
              <a:t>Abd</a:t>
            </a:r>
            <a:r>
              <a:rPr lang="fr-FR" sz="1000" dirty="0">
                <a:solidFill>
                  <a:schemeClr val="tx1"/>
                </a:solidFill>
              </a:rPr>
              <a:t> al-Rahman III</a:t>
            </a:r>
          </a:p>
          <a:p>
            <a:pPr algn="ctr" eaLnBrk="1" hangingPunct="1">
              <a:defRPr/>
            </a:pPr>
            <a:r>
              <a:rPr lang="fr-FR" sz="1000" dirty="0">
                <a:solidFill>
                  <a:schemeClr val="tx1"/>
                </a:solidFill>
              </a:rPr>
              <a:t>912-61</a:t>
            </a:r>
          </a:p>
        </p:txBody>
      </p:sp>
      <p:cxnSp>
        <p:nvCxnSpPr>
          <p:cNvPr id="35" name="Connecteur droit avec flèche 34">
            <a:extLst>
              <a:ext uri="{FF2B5EF4-FFF2-40B4-BE49-F238E27FC236}">
                <a16:creationId xmlns:a16="http://schemas.microsoft.com/office/drawing/2014/main" id="{1CFDC039-533B-E424-CD56-422F09749688}"/>
              </a:ext>
            </a:extLst>
          </p:cNvPr>
          <p:cNvCxnSpPr>
            <a:cxnSpLocks/>
            <a:stCxn id="32" idx="2"/>
            <a:endCxn id="34" idx="0"/>
          </p:cNvCxnSpPr>
          <p:nvPr/>
        </p:nvCxnSpPr>
        <p:spPr>
          <a:xfrm>
            <a:off x="4970161" y="3897559"/>
            <a:ext cx="0" cy="120982"/>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6" name="Rectangle 35">
            <a:extLst>
              <a:ext uri="{FF2B5EF4-FFF2-40B4-BE49-F238E27FC236}">
                <a16:creationId xmlns:a16="http://schemas.microsoft.com/office/drawing/2014/main" id="{289541A9-4062-A41E-E25F-C816383B34E2}"/>
              </a:ext>
            </a:extLst>
          </p:cNvPr>
          <p:cNvSpPr/>
          <p:nvPr/>
        </p:nvSpPr>
        <p:spPr>
          <a:xfrm>
            <a:off x="4389210" y="4583089"/>
            <a:ext cx="1161903" cy="448862"/>
          </a:xfrm>
          <a:prstGeom prst="rect">
            <a:avLst/>
          </a:prstGeom>
          <a:solidFill>
            <a:schemeClr val="accent3">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fr-FR" sz="1200" dirty="0">
                <a:solidFill>
                  <a:schemeClr val="tx1"/>
                </a:solidFill>
              </a:rPr>
              <a:t>Al-Hakam II</a:t>
            </a:r>
          </a:p>
          <a:p>
            <a:pPr algn="ctr" eaLnBrk="1" hangingPunct="1">
              <a:defRPr/>
            </a:pPr>
            <a:r>
              <a:rPr lang="fr-FR" sz="1200" dirty="0">
                <a:solidFill>
                  <a:schemeClr val="tx1"/>
                </a:solidFill>
              </a:rPr>
              <a:t>961-76</a:t>
            </a:r>
          </a:p>
        </p:txBody>
      </p:sp>
      <p:cxnSp>
        <p:nvCxnSpPr>
          <p:cNvPr id="37" name="Connecteur droit avec flèche 36">
            <a:extLst>
              <a:ext uri="{FF2B5EF4-FFF2-40B4-BE49-F238E27FC236}">
                <a16:creationId xmlns:a16="http://schemas.microsoft.com/office/drawing/2014/main" id="{4E3D2D39-1FA7-5589-5BD6-85BB99136D47}"/>
              </a:ext>
            </a:extLst>
          </p:cNvPr>
          <p:cNvCxnSpPr>
            <a:cxnSpLocks/>
            <a:stCxn id="34" idx="2"/>
            <a:endCxn id="36" idx="0"/>
          </p:cNvCxnSpPr>
          <p:nvPr/>
        </p:nvCxnSpPr>
        <p:spPr>
          <a:xfrm>
            <a:off x="4970161" y="4467403"/>
            <a:ext cx="1" cy="115686"/>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8" name="Rectangle 37">
            <a:extLst>
              <a:ext uri="{FF2B5EF4-FFF2-40B4-BE49-F238E27FC236}">
                <a16:creationId xmlns:a16="http://schemas.microsoft.com/office/drawing/2014/main" id="{B66A09B4-D160-3528-7387-FED64E6A9FC6}"/>
              </a:ext>
            </a:extLst>
          </p:cNvPr>
          <p:cNvSpPr/>
          <p:nvPr/>
        </p:nvSpPr>
        <p:spPr>
          <a:xfrm>
            <a:off x="4389209" y="5147637"/>
            <a:ext cx="1161903" cy="448862"/>
          </a:xfrm>
          <a:prstGeom prst="rect">
            <a:avLst/>
          </a:prstGeom>
          <a:solidFill>
            <a:schemeClr val="accent3">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fr-FR" sz="1200" dirty="0">
                <a:solidFill>
                  <a:schemeClr val="tx1"/>
                </a:solidFill>
              </a:rPr>
              <a:t>Hicham II</a:t>
            </a:r>
          </a:p>
          <a:p>
            <a:pPr algn="ctr" eaLnBrk="1" hangingPunct="1">
              <a:defRPr/>
            </a:pPr>
            <a:r>
              <a:rPr lang="fr-FR" sz="1200" dirty="0">
                <a:solidFill>
                  <a:schemeClr val="tx1"/>
                </a:solidFill>
              </a:rPr>
              <a:t>976-1013</a:t>
            </a:r>
          </a:p>
        </p:txBody>
      </p:sp>
      <p:cxnSp>
        <p:nvCxnSpPr>
          <p:cNvPr id="39" name="Connecteur droit avec flèche 38">
            <a:extLst>
              <a:ext uri="{FF2B5EF4-FFF2-40B4-BE49-F238E27FC236}">
                <a16:creationId xmlns:a16="http://schemas.microsoft.com/office/drawing/2014/main" id="{B2FF615F-C9B5-3A98-00A6-C7442DE9019E}"/>
              </a:ext>
            </a:extLst>
          </p:cNvPr>
          <p:cNvCxnSpPr>
            <a:cxnSpLocks/>
            <a:stCxn id="36" idx="2"/>
            <a:endCxn id="38" idx="0"/>
          </p:cNvCxnSpPr>
          <p:nvPr/>
        </p:nvCxnSpPr>
        <p:spPr>
          <a:xfrm flipH="1">
            <a:off x="4970161" y="5031951"/>
            <a:ext cx="1" cy="115686"/>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0" name="Rectangle 39">
            <a:extLst>
              <a:ext uri="{FF2B5EF4-FFF2-40B4-BE49-F238E27FC236}">
                <a16:creationId xmlns:a16="http://schemas.microsoft.com/office/drawing/2014/main" id="{40798574-F2FE-9392-984F-D24532581DDF}"/>
              </a:ext>
            </a:extLst>
          </p:cNvPr>
          <p:cNvSpPr/>
          <p:nvPr/>
        </p:nvSpPr>
        <p:spPr>
          <a:xfrm>
            <a:off x="4389209" y="5712185"/>
            <a:ext cx="1161904" cy="349026"/>
          </a:xfrm>
          <a:prstGeom prst="rect">
            <a:avLst/>
          </a:prstGeom>
          <a:solidFill>
            <a:schemeClr val="accent3">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fr-FR" sz="1200" dirty="0">
                <a:solidFill>
                  <a:schemeClr val="tx1"/>
                </a:solidFill>
              </a:rPr>
              <a:t>Muhammad II</a:t>
            </a:r>
          </a:p>
          <a:p>
            <a:pPr algn="ctr" eaLnBrk="1" hangingPunct="1">
              <a:defRPr/>
            </a:pPr>
            <a:r>
              <a:rPr lang="fr-FR" sz="1200" dirty="0">
                <a:solidFill>
                  <a:schemeClr val="tx1"/>
                </a:solidFill>
              </a:rPr>
              <a:t>1009-10</a:t>
            </a:r>
          </a:p>
        </p:txBody>
      </p:sp>
      <p:cxnSp>
        <p:nvCxnSpPr>
          <p:cNvPr id="41" name="Connecteur droit avec flèche 40">
            <a:extLst>
              <a:ext uri="{FF2B5EF4-FFF2-40B4-BE49-F238E27FC236}">
                <a16:creationId xmlns:a16="http://schemas.microsoft.com/office/drawing/2014/main" id="{3FF7FB87-5469-7140-F65F-3765A9AF93D3}"/>
              </a:ext>
            </a:extLst>
          </p:cNvPr>
          <p:cNvCxnSpPr>
            <a:cxnSpLocks/>
            <a:stCxn id="38" idx="2"/>
            <a:endCxn id="40" idx="0"/>
          </p:cNvCxnSpPr>
          <p:nvPr/>
        </p:nvCxnSpPr>
        <p:spPr>
          <a:xfrm>
            <a:off x="4970161" y="5596499"/>
            <a:ext cx="0" cy="115686"/>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55326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3697E70-AAA8-469F-953B-50D201B984EA}"/>
              </a:ext>
            </a:extLst>
          </p:cNvPr>
          <p:cNvSpPr/>
          <p:nvPr/>
        </p:nvSpPr>
        <p:spPr>
          <a:xfrm>
            <a:off x="255442" y="242845"/>
            <a:ext cx="4499438" cy="6170920"/>
          </a:xfrm>
          <a:prstGeom prst="rect">
            <a:avLst/>
          </a:prstGeom>
          <a:solidFill>
            <a:schemeClr val="tx2">
              <a:lumMod val="20000"/>
              <a:lumOff val="80000"/>
            </a:schemeClr>
          </a:solidFill>
          <a:ln w="38100">
            <a:solidFill>
              <a:schemeClr val="tx1"/>
            </a:solidFill>
          </a:ln>
        </p:spPr>
        <p:txBody>
          <a:bodyPr wrap="square">
            <a:spAutoFit/>
          </a:bodyPr>
          <a:lstStyle/>
          <a:p>
            <a:r>
              <a:rPr lang="fr-FR" b="1" dirty="0"/>
              <a:t>756 : Opposé au Califat abbasside de Bagdad, naissance de l’Emirat omeyyade indépendant d’Al-Andalus</a:t>
            </a:r>
            <a:endParaRPr lang="fr-FR" dirty="0"/>
          </a:p>
          <a:p>
            <a:endParaRPr lang="fr-FR" dirty="0"/>
          </a:p>
          <a:p>
            <a:r>
              <a:rPr lang="fr-FR" dirty="0"/>
              <a:t>*756-1031</a:t>
            </a:r>
          </a:p>
          <a:p>
            <a:r>
              <a:rPr lang="fr-FR" dirty="0"/>
              <a:t>Emirat Omeyyade autonome de Cordoue</a:t>
            </a:r>
          </a:p>
          <a:p>
            <a:r>
              <a:rPr lang="fr-FR" dirty="0"/>
              <a:t>Cinq points…</a:t>
            </a:r>
          </a:p>
          <a:p>
            <a:endParaRPr lang="fr-FR" dirty="0"/>
          </a:p>
          <a:p>
            <a:r>
              <a:rPr lang="fr-FR" sz="1700" dirty="0"/>
              <a:t>a) 756 : Véritable naissance du </a:t>
            </a:r>
            <a:r>
              <a:rPr lang="fr-FR" sz="1700" i="1" dirty="0"/>
              <a:t>al-Andalus arabe</a:t>
            </a:r>
          </a:p>
          <a:p>
            <a:r>
              <a:rPr lang="fr-FR" dirty="0"/>
              <a:t>NB : 711-15 : Une invasion berbère</a:t>
            </a:r>
          </a:p>
          <a:p>
            <a:endParaRPr lang="fr-FR" dirty="0"/>
          </a:p>
          <a:p>
            <a:r>
              <a:rPr lang="fr-FR" dirty="0"/>
              <a:t>b) Légitime car Al-Andalus, </a:t>
            </a:r>
            <a:r>
              <a:rPr lang="fr-FR" i="1" dirty="0"/>
              <a:t>la nouvelle Syrie</a:t>
            </a:r>
          </a:p>
          <a:p>
            <a:r>
              <a:rPr lang="fr-FR" dirty="0"/>
              <a:t>- Revanche des Omeyyades seuls légitimes</a:t>
            </a:r>
          </a:p>
          <a:p>
            <a:r>
              <a:rPr lang="fr-FR" dirty="0"/>
              <a:t>- Et revanche des </a:t>
            </a:r>
            <a:r>
              <a:rPr lang="fr-FR" u="sng" dirty="0"/>
              <a:t>vrais</a:t>
            </a:r>
            <a:r>
              <a:rPr lang="fr-FR" dirty="0"/>
              <a:t> Arabes </a:t>
            </a:r>
          </a:p>
          <a:p>
            <a:r>
              <a:rPr lang="fr-FR" dirty="0"/>
              <a:t>Contre les traîtres et usurpateurs Abbassides Qui se sont appuyés sur les Persans</a:t>
            </a:r>
          </a:p>
          <a:p>
            <a:r>
              <a:rPr lang="fr-FR" dirty="0"/>
              <a:t>Pour s’emparer du pouvoir</a:t>
            </a:r>
          </a:p>
          <a:p>
            <a:pPr marL="285750" indent="-285750">
              <a:buFontTx/>
              <a:buChar char="-"/>
            </a:pPr>
            <a:endParaRPr lang="fr-FR" dirty="0"/>
          </a:p>
          <a:p>
            <a:r>
              <a:rPr lang="fr-FR" u="sng" dirty="0"/>
              <a:t>VIIIe-Xe siècles : Maghreb et Espagne,</a:t>
            </a:r>
          </a:p>
          <a:p>
            <a:r>
              <a:rPr lang="fr-FR" u="sng" dirty="0"/>
              <a:t>refuges et foyers des dissidences omeyyades puis chiites, contre le pouvoir abbasside de Bagdad</a:t>
            </a:r>
          </a:p>
        </p:txBody>
      </p:sp>
      <p:sp>
        <p:nvSpPr>
          <p:cNvPr id="2" name="Espace réservé du numéro de diapositive 1">
            <a:extLst>
              <a:ext uri="{FF2B5EF4-FFF2-40B4-BE49-F238E27FC236}">
                <a16:creationId xmlns:a16="http://schemas.microsoft.com/office/drawing/2014/main" id="{6EE8CDB4-BF64-4DEF-AB2A-CF37EA0A73E4}"/>
              </a:ext>
            </a:extLst>
          </p:cNvPr>
          <p:cNvSpPr>
            <a:spLocks noGrp="1"/>
          </p:cNvSpPr>
          <p:nvPr>
            <p:ph type="sldNum" sz="quarter" idx="12"/>
          </p:nvPr>
        </p:nvSpPr>
        <p:spPr/>
        <p:txBody>
          <a:bodyPr/>
          <a:lstStyle/>
          <a:p>
            <a:fld id="{BA0C08FF-24FF-499B-80B5-AC5D693AFF68}" type="slidenum">
              <a:rPr lang="fr-FR" smtClean="0"/>
              <a:t>4</a:t>
            </a:fld>
            <a:endParaRPr lang="fr-FR"/>
          </a:p>
        </p:txBody>
      </p:sp>
      <p:pic>
        <p:nvPicPr>
          <p:cNvPr id="6" name="Image 5" descr="Une image contenant texte, carte, atlas, diagramme&#10;&#10;Description générée automatiquement">
            <a:extLst>
              <a:ext uri="{FF2B5EF4-FFF2-40B4-BE49-F238E27FC236}">
                <a16:creationId xmlns:a16="http://schemas.microsoft.com/office/drawing/2014/main" id="{9F658571-DFC0-07D0-BDD0-AF8655C15550}"/>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4875663" y="136525"/>
            <a:ext cx="7168506" cy="5376379"/>
          </a:xfrm>
          <a:prstGeom prst="rect">
            <a:avLst/>
          </a:prstGeom>
          <a:ln w="38100">
            <a:solidFill>
              <a:schemeClr val="tx1"/>
            </a:solidFill>
          </a:ln>
        </p:spPr>
      </p:pic>
      <p:sp>
        <p:nvSpPr>
          <p:cNvPr id="8" name="Ellipse 7">
            <a:extLst>
              <a:ext uri="{FF2B5EF4-FFF2-40B4-BE49-F238E27FC236}">
                <a16:creationId xmlns:a16="http://schemas.microsoft.com/office/drawing/2014/main" id="{22548208-77A9-B7C9-0519-C832D9B3817B}"/>
              </a:ext>
            </a:extLst>
          </p:cNvPr>
          <p:cNvSpPr/>
          <p:nvPr/>
        </p:nvSpPr>
        <p:spPr>
          <a:xfrm>
            <a:off x="7259241" y="4129660"/>
            <a:ext cx="174870" cy="148974"/>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Rectangle 9">
            <a:extLst>
              <a:ext uri="{FF2B5EF4-FFF2-40B4-BE49-F238E27FC236}">
                <a16:creationId xmlns:a16="http://schemas.microsoft.com/office/drawing/2014/main" id="{4F1EA7C7-DEB4-C51F-5DB1-65879B96CAA1}"/>
              </a:ext>
            </a:extLst>
          </p:cNvPr>
          <p:cNvSpPr/>
          <p:nvPr/>
        </p:nvSpPr>
        <p:spPr>
          <a:xfrm>
            <a:off x="4841849" y="120925"/>
            <a:ext cx="560340" cy="369332"/>
          </a:xfrm>
          <a:prstGeom prst="rect">
            <a:avLst/>
          </a:prstGeom>
          <a:solidFill>
            <a:srgbClr val="FFC000"/>
          </a:solidFill>
          <a:ln w="38100">
            <a:solidFill>
              <a:schemeClr val="tx1"/>
            </a:solidFill>
          </a:ln>
        </p:spPr>
        <p:txBody>
          <a:bodyPr wrap="square">
            <a:spAutoFit/>
          </a:bodyPr>
          <a:lstStyle/>
          <a:p>
            <a:r>
              <a:rPr lang="fr-FR" b="1" dirty="0"/>
              <a:t>757</a:t>
            </a:r>
          </a:p>
        </p:txBody>
      </p:sp>
    </p:spTree>
    <p:extLst>
      <p:ext uri="{BB962C8B-B14F-4D97-AF65-F5344CB8AC3E}">
        <p14:creationId xmlns:p14="http://schemas.microsoft.com/office/powerpoint/2010/main" val="41199872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3697E70-AAA8-469F-953B-50D201B984EA}"/>
              </a:ext>
            </a:extLst>
          </p:cNvPr>
          <p:cNvSpPr/>
          <p:nvPr/>
        </p:nvSpPr>
        <p:spPr>
          <a:xfrm>
            <a:off x="160800" y="177566"/>
            <a:ext cx="3368040" cy="6063198"/>
          </a:xfrm>
          <a:prstGeom prst="rect">
            <a:avLst/>
          </a:prstGeom>
          <a:solidFill>
            <a:schemeClr val="tx2">
              <a:lumMod val="20000"/>
              <a:lumOff val="80000"/>
            </a:schemeClr>
          </a:solidFill>
          <a:ln w="38100">
            <a:solidFill>
              <a:schemeClr val="tx1"/>
            </a:solidFill>
          </a:ln>
        </p:spPr>
        <p:txBody>
          <a:bodyPr wrap="square">
            <a:spAutoFit/>
          </a:bodyPr>
          <a:lstStyle/>
          <a:p>
            <a:r>
              <a:rPr lang="fr-FR" sz="1600" b="1" dirty="0"/>
              <a:t>756 : Opposé au Califat abbasside de Bagdad, l’Emirat omeyyade indépendant d’Al-Andalus</a:t>
            </a:r>
            <a:endParaRPr lang="fr-FR" sz="1600" dirty="0"/>
          </a:p>
          <a:p>
            <a:endParaRPr lang="fr-FR" sz="800" dirty="0"/>
          </a:p>
          <a:p>
            <a:endParaRPr lang="fr-FR" sz="800" dirty="0"/>
          </a:p>
          <a:p>
            <a:r>
              <a:rPr lang="fr-FR" dirty="0"/>
              <a:t>c) 750 : Prospérité économique</a:t>
            </a:r>
          </a:p>
          <a:p>
            <a:r>
              <a:rPr lang="fr-FR" dirty="0"/>
              <a:t>Et culturelle d’al-Andalus</a:t>
            </a:r>
          </a:p>
          <a:p>
            <a:endParaRPr lang="fr-FR" dirty="0"/>
          </a:p>
          <a:p>
            <a:r>
              <a:rPr lang="fr-FR" dirty="0"/>
              <a:t>*Cela permet de financer</a:t>
            </a:r>
          </a:p>
          <a:p>
            <a:r>
              <a:rPr lang="fr-FR" dirty="0"/>
              <a:t>Le </a:t>
            </a:r>
            <a:r>
              <a:rPr lang="fr-FR" i="1" dirty="0" err="1"/>
              <a:t>jund</a:t>
            </a:r>
            <a:r>
              <a:rPr lang="fr-FR" dirty="0"/>
              <a:t>, une armée de mercenaires berbères et </a:t>
            </a:r>
            <a:r>
              <a:rPr lang="fr-FR" i="1" dirty="0"/>
              <a:t>slaves</a:t>
            </a:r>
            <a:r>
              <a:rPr lang="fr-FR" dirty="0"/>
              <a:t> (slaves et chrétiens ibériques)</a:t>
            </a:r>
          </a:p>
          <a:p>
            <a:endParaRPr lang="fr-FR" dirty="0"/>
          </a:p>
          <a:p>
            <a:r>
              <a:rPr lang="fr-FR" dirty="0"/>
              <a:t>Mais…</a:t>
            </a:r>
          </a:p>
          <a:p>
            <a:endParaRPr lang="fr-FR" dirty="0"/>
          </a:p>
          <a:p>
            <a:r>
              <a:rPr lang="fr-FR" dirty="0"/>
              <a:t>d) Emirat omeyyade de Cordoue</a:t>
            </a:r>
          </a:p>
          <a:p>
            <a:r>
              <a:rPr lang="fr-FR" dirty="0"/>
              <a:t>Mercenaires berbères et </a:t>
            </a:r>
            <a:r>
              <a:rPr lang="fr-FR" i="1" dirty="0"/>
              <a:t>slaves</a:t>
            </a:r>
            <a:endParaRPr lang="fr-FR" dirty="0"/>
          </a:p>
          <a:p>
            <a:endParaRPr lang="fr-FR" dirty="0"/>
          </a:p>
          <a:p>
            <a:r>
              <a:rPr lang="fr-FR" dirty="0"/>
              <a:t>- Califat abbasside de Bagdad</a:t>
            </a:r>
          </a:p>
          <a:p>
            <a:r>
              <a:rPr lang="fr-FR" dirty="0"/>
              <a:t>Mercenaires slaves et turcs</a:t>
            </a:r>
          </a:p>
          <a:p>
            <a:endParaRPr lang="fr-FR" dirty="0"/>
          </a:p>
          <a:p>
            <a:r>
              <a:rPr lang="fr-FR" u="sng" dirty="0"/>
              <a:t>Pour les deux puissances arabes</a:t>
            </a:r>
            <a:endParaRPr lang="fr-FR" i="1" u="sng" dirty="0"/>
          </a:p>
          <a:p>
            <a:r>
              <a:rPr lang="fr-FR" u="sng" dirty="0"/>
              <a:t>Politique dangereuse à terme</a:t>
            </a:r>
          </a:p>
        </p:txBody>
      </p:sp>
      <p:sp>
        <p:nvSpPr>
          <p:cNvPr id="2" name="Espace réservé du numéro de diapositive 1">
            <a:extLst>
              <a:ext uri="{FF2B5EF4-FFF2-40B4-BE49-F238E27FC236}">
                <a16:creationId xmlns:a16="http://schemas.microsoft.com/office/drawing/2014/main" id="{6EE8CDB4-BF64-4DEF-AB2A-CF37EA0A73E4}"/>
              </a:ext>
            </a:extLst>
          </p:cNvPr>
          <p:cNvSpPr>
            <a:spLocks noGrp="1"/>
          </p:cNvSpPr>
          <p:nvPr>
            <p:ph type="sldNum" sz="quarter" idx="12"/>
          </p:nvPr>
        </p:nvSpPr>
        <p:spPr/>
        <p:txBody>
          <a:bodyPr/>
          <a:lstStyle/>
          <a:p>
            <a:fld id="{BA0C08FF-24FF-499B-80B5-AC5D693AFF68}" type="slidenum">
              <a:rPr lang="fr-FR" smtClean="0"/>
              <a:t>5</a:t>
            </a:fld>
            <a:endParaRPr lang="fr-FR"/>
          </a:p>
        </p:txBody>
      </p:sp>
      <p:pic>
        <p:nvPicPr>
          <p:cNvPr id="3" name="Picture 2" descr="C:\Users\Christophe\Desktop\Christophe\portraits\UPPS\Conférences\Conférences 2014-2015\Cartes Histoire du monde\2014-07 (juil.)\scan0002.jpg">
            <a:extLst>
              <a:ext uri="{FF2B5EF4-FFF2-40B4-BE49-F238E27FC236}">
                <a16:creationId xmlns:a16="http://schemas.microsoft.com/office/drawing/2014/main" id="{5F4EB9D9-0B69-147D-D296-7569DF7623EA}"/>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sharpenSoften amount="50000"/>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3672125" y="136165"/>
            <a:ext cx="8329030" cy="6227710"/>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
        <p:nvSpPr>
          <p:cNvPr id="8" name="Ellipse 7">
            <a:extLst>
              <a:ext uri="{FF2B5EF4-FFF2-40B4-BE49-F238E27FC236}">
                <a16:creationId xmlns:a16="http://schemas.microsoft.com/office/drawing/2014/main" id="{542674E9-CE55-6DFE-B43C-4B61C7DD1E3C}"/>
              </a:ext>
            </a:extLst>
          </p:cNvPr>
          <p:cNvSpPr/>
          <p:nvPr/>
        </p:nvSpPr>
        <p:spPr>
          <a:xfrm>
            <a:off x="4064068" y="1441068"/>
            <a:ext cx="174870" cy="148974"/>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Ellipse 11">
            <a:extLst>
              <a:ext uri="{FF2B5EF4-FFF2-40B4-BE49-F238E27FC236}">
                <a16:creationId xmlns:a16="http://schemas.microsoft.com/office/drawing/2014/main" id="{59738C93-9CB5-539A-3AD9-F1BA7C32D25D}"/>
              </a:ext>
            </a:extLst>
          </p:cNvPr>
          <p:cNvSpPr/>
          <p:nvPr/>
        </p:nvSpPr>
        <p:spPr>
          <a:xfrm>
            <a:off x="6994197" y="3503487"/>
            <a:ext cx="174870" cy="148974"/>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4" name="Connecteur droit avec flèche 13">
            <a:extLst>
              <a:ext uri="{FF2B5EF4-FFF2-40B4-BE49-F238E27FC236}">
                <a16:creationId xmlns:a16="http://schemas.microsoft.com/office/drawing/2014/main" id="{DC2764DC-E090-B2FC-7C73-852EE3B0F8EC}"/>
              </a:ext>
            </a:extLst>
          </p:cNvPr>
          <p:cNvCxnSpPr>
            <a:cxnSpLocks/>
          </p:cNvCxnSpPr>
          <p:nvPr/>
        </p:nvCxnSpPr>
        <p:spPr>
          <a:xfrm flipH="1">
            <a:off x="8295861" y="2531165"/>
            <a:ext cx="314739" cy="897835"/>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Connecteur droit avec flèche 16">
            <a:extLst>
              <a:ext uri="{FF2B5EF4-FFF2-40B4-BE49-F238E27FC236}">
                <a16:creationId xmlns:a16="http://schemas.microsoft.com/office/drawing/2014/main" id="{A3649974-4583-B54C-6791-F0CFA4BF79AC}"/>
              </a:ext>
            </a:extLst>
          </p:cNvPr>
          <p:cNvCxnSpPr>
            <a:cxnSpLocks/>
          </p:cNvCxnSpPr>
          <p:nvPr/>
        </p:nvCxnSpPr>
        <p:spPr>
          <a:xfrm>
            <a:off x="6294783" y="1683026"/>
            <a:ext cx="699414" cy="1671487"/>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Connecteur droit avec flèche 19">
            <a:extLst>
              <a:ext uri="{FF2B5EF4-FFF2-40B4-BE49-F238E27FC236}">
                <a16:creationId xmlns:a16="http://schemas.microsoft.com/office/drawing/2014/main" id="{2A83D29C-00D4-380B-5A67-EC2A17EA0430}"/>
              </a:ext>
            </a:extLst>
          </p:cNvPr>
          <p:cNvCxnSpPr>
            <a:cxnSpLocks/>
          </p:cNvCxnSpPr>
          <p:nvPr/>
        </p:nvCxnSpPr>
        <p:spPr>
          <a:xfrm flipH="1" flipV="1">
            <a:off x="4505739" y="1441068"/>
            <a:ext cx="1789044" cy="241958"/>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3" name="Connecteur droit avec flèche 22">
            <a:extLst>
              <a:ext uri="{FF2B5EF4-FFF2-40B4-BE49-F238E27FC236}">
                <a16:creationId xmlns:a16="http://schemas.microsoft.com/office/drawing/2014/main" id="{979DD85B-A370-6779-85BC-3B747601706B}"/>
              </a:ext>
            </a:extLst>
          </p:cNvPr>
          <p:cNvCxnSpPr>
            <a:cxnSpLocks/>
          </p:cNvCxnSpPr>
          <p:nvPr/>
        </p:nvCxnSpPr>
        <p:spPr>
          <a:xfrm flipH="1">
            <a:off x="7328452" y="3503487"/>
            <a:ext cx="874644" cy="148974"/>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7" name="Connecteur droit avec flèche 26">
            <a:extLst>
              <a:ext uri="{FF2B5EF4-FFF2-40B4-BE49-F238E27FC236}">
                <a16:creationId xmlns:a16="http://schemas.microsoft.com/office/drawing/2014/main" id="{A5433A5A-755C-153F-08C5-C4F0FD984390}"/>
              </a:ext>
            </a:extLst>
          </p:cNvPr>
          <p:cNvCxnSpPr>
            <a:cxnSpLocks/>
          </p:cNvCxnSpPr>
          <p:nvPr/>
        </p:nvCxnSpPr>
        <p:spPr>
          <a:xfrm flipH="1" flipV="1">
            <a:off x="4333461" y="1590042"/>
            <a:ext cx="172278" cy="437541"/>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263401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6EE8CDB4-BF64-4DEF-AB2A-CF37EA0A73E4}"/>
              </a:ext>
            </a:extLst>
          </p:cNvPr>
          <p:cNvSpPr>
            <a:spLocks noGrp="1"/>
          </p:cNvSpPr>
          <p:nvPr>
            <p:ph type="sldNum" sz="quarter" idx="12"/>
          </p:nvPr>
        </p:nvSpPr>
        <p:spPr/>
        <p:txBody>
          <a:bodyPr/>
          <a:lstStyle/>
          <a:p>
            <a:fld id="{BA0C08FF-24FF-499B-80B5-AC5D693AFF68}" type="slidenum">
              <a:rPr lang="fr-FR" smtClean="0"/>
              <a:t>6</a:t>
            </a:fld>
            <a:endParaRPr lang="fr-FR"/>
          </a:p>
        </p:txBody>
      </p:sp>
      <p:pic>
        <p:nvPicPr>
          <p:cNvPr id="10" name="Picture 2" descr="C:\Users\Christophe\Pictures\My Scans\2014-10 (oct.)\scan0001.jpg">
            <a:extLst>
              <a:ext uri="{FF2B5EF4-FFF2-40B4-BE49-F238E27FC236}">
                <a16:creationId xmlns:a16="http://schemas.microsoft.com/office/drawing/2014/main" id="{1099BF84-AC69-44AE-819C-4A3EEEF121F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13195" y="2712880"/>
            <a:ext cx="7965610" cy="4008595"/>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A0A8FB07-4CEC-4588-9173-D96E8470EDC3}"/>
              </a:ext>
            </a:extLst>
          </p:cNvPr>
          <p:cNvSpPr/>
          <p:nvPr/>
        </p:nvSpPr>
        <p:spPr>
          <a:xfrm>
            <a:off x="223179" y="136525"/>
            <a:ext cx="11756786" cy="2400657"/>
          </a:xfrm>
          <a:prstGeom prst="rect">
            <a:avLst/>
          </a:prstGeom>
          <a:solidFill>
            <a:schemeClr val="tx2">
              <a:lumMod val="20000"/>
              <a:lumOff val="80000"/>
            </a:schemeClr>
          </a:solidFill>
          <a:ln w="38100">
            <a:solidFill>
              <a:schemeClr val="tx1"/>
            </a:solidFill>
          </a:ln>
        </p:spPr>
        <p:txBody>
          <a:bodyPr wrap="square">
            <a:spAutoFit/>
          </a:bodyPr>
          <a:lstStyle/>
          <a:p>
            <a:r>
              <a:rPr lang="fr-FR" b="1" dirty="0"/>
              <a:t>756 : Opposé au Califat abbasside de Bagdad, naissance de l’Emirat omeyyade indépendant d’Al-Andalus</a:t>
            </a:r>
            <a:endParaRPr lang="fr-FR" dirty="0"/>
          </a:p>
          <a:p>
            <a:endParaRPr lang="fr-FR" sz="800" dirty="0"/>
          </a:p>
          <a:p>
            <a:r>
              <a:rPr lang="fr-FR" dirty="0"/>
              <a:t>e) 750-1000 : En Méditerranée occidentale, face à une Europe en retrait sur la rive nord</a:t>
            </a:r>
          </a:p>
          <a:p>
            <a:endParaRPr lang="fr-FR" sz="800" dirty="0"/>
          </a:p>
          <a:p>
            <a:r>
              <a:rPr lang="fr-FR" dirty="0"/>
              <a:t>Sur la rive sud…</a:t>
            </a:r>
          </a:p>
          <a:p>
            <a:r>
              <a:rPr lang="fr-FR" dirty="0"/>
              <a:t>- L’émirat des Omeyyades </a:t>
            </a:r>
            <a:r>
              <a:rPr lang="fr-FR" u="sng" dirty="0"/>
              <a:t>dissidents</a:t>
            </a:r>
            <a:r>
              <a:rPr lang="fr-FR" dirty="0"/>
              <a:t> de Cordoue ; Et…</a:t>
            </a:r>
          </a:p>
          <a:p>
            <a:r>
              <a:rPr lang="fr-FR" dirty="0"/>
              <a:t>- L’Ifriqiya des Aghlabides de Kairouan (800), </a:t>
            </a:r>
            <a:r>
              <a:rPr lang="fr-FR" u="sng" dirty="0"/>
              <a:t>vassaux des Abbassides de Bagdad</a:t>
            </a:r>
          </a:p>
          <a:p>
            <a:r>
              <a:rPr lang="fr-FR" dirty="0"/>
              <a:t>Les deux puissances maîtresses de la Méditerranée occidentale</a:t>
            </a:r>
          </a:p>
          <a:p>
            <a:endParaRPr lang="fr-FR" sz="800" b="1" dirty="0"/>
          </a:p>
          <a:p>
            <a:r>
              <a:rPr lang="fr-FR" dirty="0"/>
              <a:t>Mais menaces extérieures…</a:t>
            </a:r>
          </a:p>
        </p:txBody>
      </p:sp>
      <p:sp>
        <p:nvSpPr>
          <p:cNvPr id="6" name="Ellipse 5">
            <a:extLst>
              <a:ext uri="{FF2B5EF4-FFF2-40B4-BE49-F238E27FC236}">
                <a16:creationId xmlns:a16="http://schemas.microsoft.com/office/drawing/2014/main" id="{80618C75-C761-7103-EB3A-5B0A8252FBDD}"/>
              </a:ext>
            </a:extLst>
          </p:cNvPr>
          <p:cNvSpPr/>
          <p:nvPr/>
        </p:nvSpPr>
        <p:spPr>
          <a:xfrm>
            <a:off x="6966275" y="4717177"/>
            <a:ext cx="174870" cy="148974"/>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Ellipse 6">
            <a:extLst>
              <a:ext uri="{FF2B5EF4-FFF2-40B4-BE49-F238E27FC236}">
                <a16:creationId xmlns:a16="http://schemas.microsoft.com/office/drawing/2014/main" id="{14F8507C-C793-C74D-A84D-6480BA25284F}"/>
              </a:ext>
            </a:extLst>
          </p:cNvPr>
          <p:cNvSpPr/>
          <p:nvPr/>
        </p:nvSpPr>
        <p:spPr>
          <a:xfrm>
            <a:off x="3918638" y="3913395"/>
            <a:ext cx="174870" cy="148974"/>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4925840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3697E70-AAA8-469F-953B-50D201B984EA}"/>
              </a:ext>
            </a:extLst>
          </p:cNvPr>
          <p:cNvSpPr/>
          <p:nvPr/>
        </p:nvSpPr>
        <p:spPr>
          <a:xfrm>
            <a:off x="164002" y="120925"/>
            <a:ext cx="4514016" cy="3693319"/>
          </a:xfrm>
          <a:prstGeom prst="rect">
            <a:avLst/>
          </a:prstGeom>
          <a:solidFill>
            <a:schemeClr val="tx2">
              <a:lumMod val="20000"/>
              <a:lumOff val="80000"/>
            </a:schemeClr>
          </a:solidFill>
          <a:ln w="38100">
            <a:solidFill>
              <a:schemeClr val="tx1"/>
            </a:solidFill>
          </a:ln>
        </p:spPr>
        <p:txBody>
          <a:bodyPr wrap="square">
            <a:spAutoFit/>
          </a:bodyPr>
          <a:lstStyle/>
          <a:p>
            <a:r>
              <a:rPr lang="fr-FR" b="1" dirty="0"/>
              <a:t>741-801 : La 1</a:t>
            </a:r>
            <a:r>
              <a:rPr lang="fr-FR" b="1" baseline="30000" dirty="0"/>
              <a:t>ère</a:t>
            </a:r>
            <a:r>
              <a:rPr lang="fr-FR" b="1" dirty="0"/>
              <a:t> Reconquista chrétienne : Au nord de l’Espagne, le royaume des Asturies conquiert Le nord du Léon et la Galice ; …</a:t>
            </a:r>
            <a:endParaRPr lang="fr-FR" dirty="0"/>
          </a:p>
          <a:p>
            <a:endParaRPr lang="fr-FR" dirty="0"/>
          </a:p>
          <a:p>
            <a:r>
              <a:rPr lang="fr-FR" dirty="0"/>
              <a:t>*Dans la seconde moitié du VIIIe siècle</a:t>
            </a:r>
          </a:p>
          <a:p>
            <a:r>
              <a:rPr lang="fr-FR" dirty="0"/>
              <a:t>La (1</a:t>
            </a:r>
            <a:r>
              <a:rPr lang="fr-FR" baseline="30000" dirty="0"/>
              <a:t>ère</a:t>
            </a:r>
            <a:r>
              <a:rPr lang="fr-FR" dirty="0"/>
              <a:t>) </a:t>
            </a:r>
            <a:r>
              <a:rPr lang="fr-FR" i="1" dirty="0"/>
              <a:t>Reconquista</a:t>
            </a:r>
            <a:r>
              <a:rPr lang="fr-FR" dirty="0"/>
              <a:t> commence…</a:t>
            </a:r>
          </a:p>
          <a:p>
            <a:endParaRPr lang="fr-FR" dirty="0"/>
          </a:p>
          <a:p>
            <a:r>
              <a:rPr lang="fr-FR" dirty="0"/>
              <a:t>NB : Reconquista d’un territoire</a:t>
            </a:r>
          </a:p>
          <a:p>
            <a:r>
              <a:rPr lang="fr-FR" dirty="0"/>
              <a:t>Qui deviendra à partir du XIIIe siècle</a:t>
            </a:r>
          </a:p>
          <a:p>
            <a:r>
              <a:rPr lang="fr-FR" dirty="0"/>
              <a:t>Une guerre sainte contre l’Islam</a:t>
            </a:r>
          </a:p>
          <a:p>
            <a:endParaRPr lang="fr-FR" dirty="0"/>
          </a:p>
          <a:p>
            <a:r>
              <a:rPr lang="fr-FR" dirty="0"/>
              <a:t>*740-80 : La 1</a:t>
            </a:r>
            <a:r>
              <a:rPr lang="fr-FR" baseline="30000" dirty="0"/>
              <a:t>ère</a:t>
            </a:r>
            <a:r>
              <a:rPr lang="fr-FR" dirty="0"/>
              <a:t> </a:t>
            </a:r>
            <a:r>
              <a:rPr lang="fr-FR" i="1" dirty="0"/>
              <a:t>Reconquista</a:t>
            </a:r>
            <a:r>
              <a:rPr lang="fr-FR" dirty="0"/>
              <a:t>…</a:t>
            </a:r>
          </a:p>
          <a:p>
            <a:r>
              <a:rPr lang="fr-FR" dirty="0"/>
              <a:t>Deux fronts apparaissent…</a:t>
            </a:r>
          </a:p>
        </p:txBody>
      </p:sp>
      <p:sp>
        <p:nvSpPr>
          <p:cNvPr id="2" name="Espace réservé du numéro de diapositive 1">
            <a:extLst>
              <a:ext uri="{FF2B5EF4-FFF2-40B4-BE49-F238E27FC236}">
                <a16:creationId xmlns:a16="http://schemas.microsoft.com/office/drawing/2014/main" id="{6EE8CDB4-BF64-4DEF-AB2A-CF37EA0A73E4}"/>
              </a:ext>
            </a:extLst>
          </p:cNvPr>
          <p:cNvSpPr>
            <a:spLocks noGrp="1"/>
          </p:cNvSpPr>
          <p:nvPr>
            <p:ph type="sldNum" sz="quarter" idx="12"/>
          </p:nvPr>
        </p:nvSpPr>
        <p:spPr/>
        <p:txBody>
          <a:bodyPr/>
          <a:lstStyle/>
          <a:p>
            <a:fld id="{BA0C08FF-24FF-499B-80B5-AC5D693AFF68}" type="slidenum">
              <a:rPr lang="fr-FR" smtClean="0"/>
              <a:t>7</a:t>
            </a:fld>
            <a:endParaRPr lang="fr-FR"/>
          </a:p>
        </p:txBody>
      </p:sp>
      <p:pic>
        <p:nvPicPr>
          <p:cNvPr id="5" name="Image 4" descr="Une image contenant texte, carte, atlas, diagramme&#10;&#10;Description générée automatiquement">
            <a:extLst>
              <a:ext uri="{FF2B5EF4-FFF2-40B4-BE49-F238E27FC236}">
                <a16:creationId xmlns:a16="http://schemas.microsoft.com/office/drawing/2014/main" id="{66C142AA-2673-ADFE-FCF5-5513E5EF57BF}"/>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tretch>
            <a:fillRect/>
          </a:stretch>
        </p:blipFill>
        <p:spPr>
          <a:xfrm>
            <a:off x="4875663" y="136525"/>
            <a:ext cx="7168506" cy="5376379"/>
          </a:xfrm>
          <a:prstGeom prst="rect">
            <a:avLst/>
          </a:prstGeom>
          <a:ln w="38100">
            <a:solidFill>
              <a:schemeClr val="tx1"/>
            </a:solidFill>
          </a:ln>
        </p:spPr>
      </p:pic>
      <p:sp>
        <p:nvSpPr>
          <p:cNvPr id="13" name="Ellipse 12">
            <a:extLst>
              <a:ext uri="{FF2B5EF4-FFF2-40B4-BE49-F238E27FC236}">
                <a16:creationId xmlns:a16="http://schemas.microsoft.com/office/drawing/2014/main" id="{D2ECB734-ACBA-D511-3232-7162B40D5E5A}"/>
              </a:ext>
            </a:extLst>
          </p:cNvPr>
          <p:cNvSpPr/>
          <p:nvPr/>
        </p:nvSpPr>
        <p:spPr>
          <a:xfrm>
            <a:off x="7259241" y="4129660"/>
            <a:ext cx="174870" cy="148974"/>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Rectangle 13">
            <a:extLst>
              <a:ext uri="{FF2B5EF4-FFF2-40B4-BE49-F238E27FC236}">
                <a16:creationId xmlns:a16="http://schemas.microsoft.com/office/drawing/2014/main" id="{046BB101-34ED-8C92-5E58-A797AA7D3D9E}"/>
              </a:ext>
            </a:extLst>
          </p:cNvPr>
          <p:cNvSpPr/>
          <p:nvPr/>
        </p:nvSpPr>
        <p:spPr>
          <a:xfrm>
            <a:off x="4841849" y="120925"/>
            <a:ext cx="560340" cy="369332"/>
          </a:xfrm>
          <a:prstGeom prst="rect">
            <a:avLst/>
          </a:prstGeom>
          <a:solidFill>
            <a:srgbClr val="FFC000"/>
          </a:solidFill>
          <a:ln w="38100">
            <a:solidFill>
              <a:schemeClr val="tx1"/>
            </a:solidFill>
          </a:ln>
        </p:spPr>
        <p:txBody>
          <a:bodyPr wrap="square">
            <a:spAutoFit/>
          </a:bodyPr>
          <a:lstStyle/>
          <a:p>
            <a:r>
              <a:rPr lang="fr-FR" b="1" dirty="0"/>
              <a:t>757</a:t>
            </a:r>
          </a:p>
        </p:txBody>
      </p:sp>
      <p:sp>
        <p:nvSpPr>
          <p:cNvPr id="15" name="Ellipse 14">
            <a:extLst>
              <a:ext uri="{FF2B5EF4-FFF2-40B4-BE49-F238E27FC236}">
                <a16:creationId xmlns:a16="http://schemas.microsoft.com/office/drawing/2014/main" id="{511CAC81-726A-431D-7E65-8583172CDA39}"/>
              </a:ext>
            </a:extLst>
          </p:cNvPr>
          <p:cNvSpPr/>
          <p:nvPr/>
        </p:nvSpPr>
        <p:spPr>
          <a:xfrm>
            <a:off x="6849089" y="490257"/>
            <a:ext cx="174870" cy="148974"/>
          </a:xfrm>
          <a:prstGeom prst="ellipse">
            <a:avLst/>
          </a:prstGeom>
          <a:solidFill>
            <a:srgbClr val="0070C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8923829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3697E70-AAA8-469F-953B-50D201B984EA}"/>
              </a:ext>
            </a:extLst>
          </p:cNvPr>
          <p:cNvSpPr/>
          <p:nvPr/>
        </p:nvSpPr>
        <p:spPr>
          <a:xfrm>
            <a:off x="164001" y="120925"/>
            <a:ext cx="4779059" cy="6186309"/>
          </a:xfrm>
          <a:prstGeom prst="rect">
            <a:avLst/>
          </a:prstGeom>
          <a:solidFill>
            <a:schemeClr val="tx2">
              <a:lumMod val="20000"/>
              <a:lumOff val="80000"/>
            </a:schemeClr>
          </a:solidFill>
          <a:ln w="38100">
            <a:solidFill>
              <a:schemeClr val="tx1"/>
            </a:solidFill>
          </a:ln>
        </p:spPr>
        <p:txBody>
          <a:bodyPr wrap="square">
            <a:spAutoFit/>
          </a:bodyPr>
          <a:lstStyle/>
          <a:p>
            <a:r>
              <a:rPr lang="fr-FR" b="1" dirty="0"/>
              <a:t>741-801 : La 1</a:t>
            </a:r>
            <a:r>
              <a:rPr lang="fr-FR" b="1" baseline="30000" dirty="0"/>
              <a:t>ère</a:t>
            </a:r>
            <a:r>
              <a:rPr lang="fr-FR" b="1" dirty="0"/>
              <a:t> Reconquista chrétienne : Au nord de l’Espagne, le royaume des Asturies conquiert Le nord du Léon et la Galice ; …</a:t>
            </a:r>
            <a:endParaRPr lang="fr-FR" dirty="0"/>
          </a:p>
          <a:p>
            <a:endParaRPr lang="fr-FR" dirty="0"/>
          </a:p>
          <a:p>
            <a:r>
              <a:rPr lang="fr-FR" dirty="0"/>
              <a:t>1) Au nord-ouest, le royaume des Asturies (718)…</a:t>
            </a:r>
          </a:p>
          <a:p>
            <a:endParaRPr lang="fr-FR" dirty="0"/>
          </a:p>
          <a:p>
            <a:r>
              <a:rPr lang="fr-FR" dirty="0"/>
              <a:t>*740 : Dans l’Emirat, grande révolte berbère</a:t>
            </a:r>
          </a:p>
          <a:p>
            <a:r>
              <a:rPr lang="fr-FR" dirty="0"/>
              <a:t>Désorganisation des lignes de défense au nord </a:t>
            </a:r>
          </a:p>
          <a:p>
            <a:endParaRPr lang="fr-FR" dirty="0"/>
          </a:p>
          <a:p>
            <a:r>
              <a:rPr lang="fr-FR" dirty="0"/>
              <a:t>*741-54 : Alphonse 1</a:t>
            </a:r>
            <a:r>
              <a:rPr lang="fr-FR" baseline="30000" dirty="0"/>
              <a:t>er</a:t>
            </a:r>
            <a:r>
              <a:rPr lang="fr-FR" dirty="0"/>
              <a:t> (739-57) en profite</a:t>
            </a:r>
          </a:p>
          <a:p>
            <a:r>
              <a:rPr lang="fr-FR" dirty="0"/>
              <a:t>A partir d’Oviedo, il s’empare de Léon et de Lugo</a:t>
            </a:r>
          </a:p>
          <a:p>
            <a:r>
              <a:rPr lang="fr-FR" dirty="0"/>
              <a:t>Puis il lance une </a:t>
            </a:r>
            <a:r>
              <a:rPr lang="fr-FR" i="1" dirty="0"/>
              <a:t>algarade</a:t>
            </a:r>
            <a:r>
              <a:rPr lang="fr-FR" dirty="0"/>
              <a:t> (raid) jusqu’au Douro</a:t>
            </a:r>
          </a:p>
          <a:p>
            <a:r>
              <a:rPr lang="fr-FR" dirty="0"/>
              <a:t>Avant de se retirer</a:t>
            </a:r>
          </a:p>
          <a:p>
            <a:endParaRPr lang="fr-FR" i="1" dirty="0"/>
          </a:p>
          <a:p>
            <a:r>
              <a:rPr lang="fr-FR" dirty="0"/>
              <a:t>NB : Dans la vallée du Douro</a:t>
            </a:r>
          </a:p>
          <a:p>
            <a:r>
              <a:rPr lang="fr-FR" dirty="0"/>
              <a:t>Apparaît un vaste </a:t>
            </a:r>
            <a:r>
              <a:rPr lang="fr-FR" i="1" dirty="0"/>
              <a:t>no man’s land</a:t>
            </a:r>
          </a:p>
          <a:p>
            <a:r>
              <a:rPr lang="fr-FR" dirty="0"/>
              <a:t>Ce qui favorisera la Reconquista asturienne</a:t>
            </a:r>
          </a:p>
          <a:p>
            <a:r>
              <a:rPr lang="fr-FR" dirty="0"/>
              <a:t>Contrairement à l’est</a:t>
            </a:r>
          </a:p>
          <a:p>
            <a:r>
              <a:rPr lang="fr-FR" dirty="0"/>
              <a:t>A celles de l’Aragon et de Barcelone, </a:t>
            </a:r>
          </a:p>
          <a:p>
            <a:endParaRPr lang="fr-FR" i="1" u="sng" dirty="0"/>
          </a:p>
          <a:p>
            <a:r>
              <a:rPr lang="fr-FR" dirty="0"/>
              <a:t>*800 : Alphonse II (791-842) conquiert</a:t>
            </a:r>
          </a:p>
          <a:p>
            <a:r>
              <a:rPr lang="fr-FR" dirty="0"/>
              <a:t>La Galice jusqu’à l’Océan</a:t>
            </a:r>
          </a:p>
        </p:txBody>
      </p:sp>
      <p:sp>
        <p:nvSpPr>
          <p:cNvPr id="2" name="Espace réservé du numéro de diapositive 1">
            <a:extLst>
              <a:ext uri="{FF2B5EF4-FFF2-40B4-BE49-F238E27FC236}">
                <a16:creationId xmlns:a16="http://schemas.microsoft.com/office/drawing/2014/main" id="{6EE8CDB4-BF64-4DEF-AB2A-CF37EA0A73E4}"/>
              </a:ext>
            </a:extLst>
          </p:cNvPr>
          <p:cNvSpPr>
            <a:spLocks noGrp="1"/>
          </p:cNvSpPr>
          <p:nvPr>
            <p:ph type="sldNum" sz="quarter" idx="12"/>
          </p:nvPr>
        </p:nvSpPr>
        <p:spPr/>
        <p:txBody>
          <a:bodyPr/>
          <a:lstStyle/>
          <a:p>
            <a:fld id="{BA0C08FF-24FF-499B-80B5-AC5D693AFF68}" type="slidenum">
              <a:rPr lang="fr-FR" smtClean="0"/>
              <a:t>8</a:t>
            </a:fld>
            <a:endParaRPr lang="fr-FR"/>
          </a:p>
        </p:txBody>
      </p:sp>
      <p:pic>
        <p:nvPicPr>
          <p:cNvPr id="3" name="Image 2" descr="Une image contenant texte, carte, atlas, diagramme&#10;&#10;Description générée automatiquement">
            <a:extLst>
              <a:ext uri="{FF2B5EF4-FFF2-40B4-BE49-F238E27FC236}">
                <a16:creationId xmlns:a16="http://schemas.microsoft.com/office/drawing/2014/main" id="{EF1D2B44-FEC4-AF03-F90F-D3440B5621C8}"/>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l="4083" r="42491" b="54564"/>
          <a:stretch/>
        </p:blipFill>
        <p:spPr>
          <a:xfrm>
            <a:off x="5062329" y="120926"/>
            <a:ext cx="6965669" cy="4442966"/>
          </a:xfrm>
          <a:prstGeom prst="rect">
            <a:avLst/>
          </a:prstGeom>
          <a:ln w="38100">
            <a:solidFill>
              <a:schemeClr val="tx1"/>
            </a:solidFill>
          </a:ln>
        </p:spPr>
      </p:pic>
      <p:sp>
        <p:nvSpPr>
          <p:cNvPr id="6" name="Ellipse 5">
            <a:extLst>
              <a:ext uri="{FF2B5EF4-FFF2-40B4-BE49-F238E27FC236}">
                <a16:creationId xmlns:a16="http://schemas.microsoft.com/office/drawing/2014/main" id="{04454A3B-EA42-6969-57A0-1C738B506423}"/>
              </a:ext>
            </a:extLst>
          </p:cNvPr>
          <p:cNvSpPr/>
          <p:nvPr/>
        </p:nvSpPr>
        <p:spPr>
          <a:xfrm>
            <a:off x="8162986" y="940077"/>
            <a:ext cx="174870" cy="148974"/>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Ellipse 6">
            <a:extLst>
              <a:ext uri="{FF2B5EF4-FFF2-40B4-BE49-F238E27FC236}">
                <a16:creationId xmlns:a16="http://schemas.microsoft.com/office/drawing/2014/main" id="{B090F0F8-F4C9-B538-4A47-61984928C963}"/>
              </a:ext>
            </a:extLst>
          </p:cNvPr>
          <p:cNvSpPr/>
          <p:nvPr/>
        </p:nvSpPr>
        <p:spPr>
          <a:xfrm>
            <a:off x="8250421" y="3795920"/>
            <a:ext cx="174870" cy="148974"/>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Ellipse 7">
            <a:extLst>
              <a:ext uri="{FF2B5EF4-FFF2-40B4-BE49-F238E27FC236}">
                <a16:creationId xmlns:a16="http://schemas.microsoft.com/office/drawing/2014/main" id="{7DA62BF5-1EF4-0354-B9E0-04CF9E43FE2C}"/>
              </a:ext>
            </a:extLst>
          </p:cNvPr>
          <p:cNvSpPr/>
          <p:nvPr/>
        </p:nvSpPr>
        <p:spPr>
          <a:xfrm>
            <a:off x="6686914" y="1362546"/>
            <a:ext cx="174870" cy="148974"/>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Ellipse 8">
            <a:extLst>
              <a:ext uri="{FF2B5EF4-FFF2-40B4-BE49-F238E27FC236}">
                <a16:creationId xmlns:a16="http://schemas.microsoft.com/office/drawing/2014/main" id="{F0F8884E-3779-AD24-B267-3D491F79B775}"/>
              </a:ext>
            </a:extLst>
          </p:cNvPr>
          <p:cNvSpPr/>
          <p:nvPr/>
        </p:nvSpPr>
        <p:spPr>
          <a:xfrm>
            <a:off x="9112062" y="4191660"/>
            <a:ext cx="174870" cy="148974"/>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Ellipse 9">
            <a:extLst>
              <a:ext uri="{FF2B5EF4-FFF2-40B4-BE49-F238E27FC236}">
                <a16:creationId xmlns:a16="http://schemas.microsoft.com/office/drawing/2014/main" id="{3941304C-34F3-BA51-E0C3-36827E62DCCE}"/>
              </a:ext>
            </a:extLst>
          </p:cNvPr>
          <p:cNvSpPr/>
          <p:nvPr/>
        </p:nvSpPr>
        <p:spPr>
          <a:xfrm>
            <a:off x="9615644" y="3870407"/>
            <a:ext cx="174870" cy="148974"/>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10">
            <a:extLst>
              <a:ext uri="{FF2B5EF4-FFF2-40B4-BE49-F238E27FC236}">
                <a16:creationId xmlns:a16="http://schemas.microsoft.com/office/drawing/2014/main" id="{47C7ECFA-DF01-21DD-2084-7BB3FEC6B091}"/>
              </a:ext>
            </a:extLst>
          </p:cNvPr>
          <p:cNvSpPr/>
          <p:nvPr/>
        </p:nvSpPr>
        <p:spPr>
          <a:xfrm>
            <a:off x="5023842" y="120925"/>
            <a:ext cx="560340" cy="369332"/>
          </a:xfrm>
          <a:prstGeom prst="rect">
            <a:avLst/>
          </a:prstGeom>
          <a:solidFill>
            <a:srgbClr val="FFC000"/>
          </a:solidFill>
          <a:ln w="38100">
            <a:solidFill>
              <a:schemeClr val="tx1"/>
            </a:solidFill>
          </a:ln>
        </p:spPr>
        <p:txBody>
          <a:bodyPr wrap="square">
            <a:spAutoFit/>
          </a:bodyPr>
          <a:lstStyle/>
          <a:p>
            <a:r>
              <a:rPr lang="fr-FR" b="1" dirty="0"/>
              <a:t>757</a:t>
            </a:r>
          </a:p>
        </p:txBody>
      </p:sp>
      <p:sp>
        <p:nvSpPr>
          <p:cNvPr id="13" name="Ellipse 12">
            <a:extLst>
              <a:ext uri="{FF2B5EF4-FFF2-40B4-BE49-F238E27FC236}">
                <a16:creationId xmlns:a16="http://schemas.microsoft.com/office/drawing/2014/main" id="{81272486-6297-F3E0-30AD-9D0671193D43}"/>
              </a:ext>
            </a:extLst>
          </p:cNvPr>
          <p:cNvSpPr/>
          <p:nvPr/>
        </p:nvSpPr>
        <p:spPr>
          <a:xfrm>
            <a:off x="8422448" y="1899259"/>
            <a:ext cx="174870" cy="148974"/>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4" name="Connecteur droit avec flèche 13">
            <a:extLst>
              <a:ext uri="{FF2B5EF4-FFF2-40B4-BE49-F238E27FC236}">
                <a16:creationId xmlns:a16="http://schemas.microsoft.com/office/drawing/2014/main" id="{27EC3276-6BDF-5694-C125-348345A200DF}"/>
              </a:ext>
            </a:extLst>
          </p:cNvPr>
          <p:cNvCxnSpPr>
            <a:cxnSpLocks/>
            <a:stCxn id="6" idx="4"/>
            <a:endCxn id="13" idx="0"/>
          </p:cNvCxnSpPr>
          <p:nvPr/>
        </p:nvCxnSpPr>
        <p:spPr>
          <a:xfrm>
            <a:off x="8250421" y="1089051"/>
            <a:ext cx="259462" cy="810208"/>
          </a:xfrm>
          <a:prstGeom prst="straightConnector1">
            <a:avLst/>
          </a:prstGeom>
          <a:ln w="7620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Connecteur droit avec flèche 16">
            <a:extLst>
              <a:ext uri="{FF2B5EF4-FFF2-40B4-BE49-F238E27FC236}">
                <a16:creationId xmlns:a16="http://schemas.microsoft.com/office/drawing/2014/main" id="{36A11458-A7A1-D8DF-721D-6A7354A25A85}"/>
              </a:ext>
            </a:extLst>
          </p:cNvPr>
          <p:cNvCxnSpPr>
            <a:cxnSpLocks/>
            <a:stCxn id="6" idx="3"/>
          </p:cNvCxnSpPr>
          <p:nvPr/>
        </p:nvCxnSpPr>
        <p:spPr>
          <a:xfrm flipH="1">
            <a:off x="6861784" y="1067234"/>
            <a:ext cx="1326811" cy="369799"/>
          </a:xfrm>
          <a:prstGeom prst="straightConnector1">
            <a:avLst/>
          </a:prstGeom>
          <a:ln w="7620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Connecteur droit avec flèche 19">
            <a:extLst>
              <a:ext uri="{FF2B5EF4-FFF2-40B4-BE49-F238E27FC236}">
                <a16:creationId xmlns:a16="http://schemas.microsoft.com/office/drawing/2014/main" id="{7B71B4BE-F2C1-FECD-C2C9-D24765E766DD}"/>
              </a:ext>
            </a:extLst>
          </p:cNvPr>
          <p:cNvCxnSpPr>
            <a:cxnSpLocks/>
            <a:stCxn id="8" idx="2"/>
          </p:cNvCxnSpPr>
          <p:nvPr/>
        </p:nvCxnSpPr>
        <p:spPr>
          <a:xfrm flipH="1">
            <a:off x="5336275" y="1437033"/>
            <a:ext cx="1350639" cy="74487"/>
          </a:xfrm>
          <a:prstGeom prst="straightConnector1">
            <a:avLst/>
          </a:prstGeom>
          <a:ln w="7620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Connecteur droit avec flèche 23">
            <a:extLst>
              <a:ext uri="{FF2B5EF4-FFF2-40B4-BE49-F238E27FC236}">
                <a16:creationId xmlns:a16="http://schemas.microsoft.com/office/drawing/2014/main" id="{C19DA020-94B0-565B-77AF-961433127DFC}"/>
              </a:ext>
            </a:extLst>
          </p:cNvPr>
          <p:cNvCxnSpPr>
            <a:cxnSpLocks/>
            <a:stCxn id="13" idx="4"/>
            <a:endCxn id="7" idx="0"/>
          </p:cNvCxnSpPr>
          <p:nvPr/>
        </p:nvCxnSpPr>
        <p:spPr>
          <a:xfrm flipH="1">
            <a:off x="8337856" y="2048233"/>
            <a:ext cx="172027" cy="1747687"/>
          </a:xfrm>
          <a:prstGeom prst="straightConnector1">
            <a:avLst/>
          </a:prstGeom>
          <a:ln w="76200">
            <a:solidFill>
              <a:srgbClr val="002060"/>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28" name="Connecteur droit avec flèche 27">
            <a:extLst>
              <a:ext uri="{FF2B5EF4-FFF2-40B4-BE49-F238E27FC236}">
                <a16:creationId xmlns:a16="http://schemas.microsoft.com/office/drawing/2014/main" id="{517B1163-3430-E5C8-05B2-1072805D2025}"/>
              </a:ext>
            </a:extLst>
          </p:cNvPr>
          <p:cNvCxnSpPr>
            <a:cxnSpLocks/>
            <a:endCxn id="10" idx="0"/>
          </p:cNvCxnSpPr>
          <p:nvPr/>
        </p:nvCxnSpPr>
        <p:spPr>
          <a:xfrm>
            <a:off x="9615644" y="1692322"/>
            <a:ext cx="87435" cy="2178085"/>
          </a:xfrm>
          <a:prstGeom prst="straightConnector1">
            <a:avLst/>
          </a:prstGeom>
          <a:ln w="76200">
            <a:solidFill>
              <a:srgbClr val="002060"/>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32" name="Connecteur droit avec flèche 31">
            <a:extLst>
              <a:ext uri="{FF2B5EF4-FFF2-40B4-BE49-F238E27FC236}">
                <a16:creationId xmlns:a16="http://schemas.microsoft.com/office/drawing/2014/main" id="{2ED5AA3F-60B8-5954-E65E-9886761E767F}"/>
              </a:ext>
            </a:extLst>
          </p:cNvPr>
          <p:cNvCxnSpPr>
            <a:cxnSpLocks/>
          </p:cNvCxnSpPr>
          <p:nvPr/>
        </p:nvCxnSpPr>
        <p:spPr>
          <a:xfrm flipH="1">
            <a:off x="9286932" y="2361063"/>
            <a:ext cx="328712" cy="1830597"/>
          </a:xfrm>
          <a:prstGeom prst="straightConnector1">
            <a:avLst/>
          </a:prstGeom>
          <a:ln w="76200">
            <a:solidFill>
              <a:srgbClr val="002060"/>
            </a:solidFill>
            <a:prstDash val="sysDash"/>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634444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3697E70-AAA8-469F-953B-50D201B984EA}"/>
              </a:ext>
            </a:extLst>
          </p:cNvPr>
          <p:cNvSpPr/>
          <p:nvPr/>
        </p:nvSpPr>
        <p:spPr>
          <a:xfrm>
            <a:off x="164002" y="120925"/>
            <a:ext cx="4832068" cy="4801314"/>
          </a:xfrm>
          <a:prstGeom prst="rect">
            <a:avLst/>
          </a:prstGeom>
          <a:solidFill>
            <a:schemeClr val="tx2">
              <a:lumMod val="20000"/>
              <a:lumOff val="80000"/>
            </a:schemeClr>
          </a:solidFill>
          <a:ln w="38100">
            <a:solidFill>
              <a:schemeClr val="tx1"/>
            </a:solidFill>
          </a:ln>
        </p:spPr>
        <p:txBody>
          <a:bodyPr wrap="square">
            <a:spAutoFit/>
          </a:bodyPr>
          <a:lstStyle/>
          <a:p>
            <a:r>
              <a:rPr lang="fr-FR" b="1" dirty="0"/>
              <a:t>741-801 : … De Pampelune à Barcelone, Charlemagne conquiert la marche d’Espagne</a:t>
            </a:r>
            <a:endParaRPr lang="fr-FR" dirty="0"/>
          </a:p>
          <a:p>
            <a:endParaRPr lang="fr-FR" dirty="0"/>
          </a:p>
          <a:p>
            <a:r>
              <a:rPr lang="fr-FR" dirty="0"/>
              <a:t>2) Au nord-est, le royaume des Francs…</a:t>
            </a:r>
          </a:p>
          <a:p>
            <a:r>
              <a:rPr lang="fr-FR" dirty="0"/>
              <a:t>La Reconquista </a:t>
            </a:r>
            <a:r>
              <a:rPr lang="fr-FR" i="1" dirty="0"/>
              <a:t>carolingienne</a:t>
            </a:r>
            <a:endParaRPr lang="fr-FR" dirty="0"/>
          </a:p>
          <a:p>
            <a:r>
              <a:rPr lang="fr-FR" dirty="0"/>
              <a:t>Deux fronts…</a:t>
            </a:r>
          </a:p>
          <a:p>
            <a:endParaRPr lang="fr-FR" dirty="0"/>
          </a:p>
          <a:p>
            <a:r>
              <a:rPr lang="fr-FR" dirty="0"/>
              <a:t>Rappel…</a:t>
            </a:r>
          </a:p>
          <a:p>
            <a:r>
              <a:rPr lang="fr-FR" dirty="0"/>
              <a:t>NB : 759 : Sud de la Gaule reconquis par Pépin</a:t>
            </a:r>
            <a:endParaRPr lang="fr-FR" i="1" dirty="0"/>
          </a:p>
          <a:p>
            <a:endParaRPr lang="fr-FR" dirty="0"/>
          </a:p>
          <a:p>
            <a:r>
              <a:rPr lang="fr-FR" dirty="0"/>
              <a:t>a) 778 : A l’ouest des Pyrénées…</a:t>
            </a:r>
          </a:p>
          <a:p>
            <a:r>
              <a:rPr lang="fr-FR" dirty="0"/>
              <a:t>Charlemagne, fils de Pépin</a:t>
            </a:r>
          </a:p>
          <a:p>
            <a:r>
              <a:rPr lang="fr-FR" dirty="0"/>
              <a:t>Echoue devant Saragosse</a:t>
            </a:r>
          </a:p>
          <a:p>
            <a:r>
              <a:rPr lang="fr-FR" dirty="0"/>
              <a:t>Et il reprend brièvement Pampelune</a:t>
            </a:r>
          </a:p>
          <a:p>
            <a:endParaRPr lang="fr-FR" dirty="0"/>
          </a:p>
          <a:p>
            <a:r>
              <a:rPr lang="fr-FR" dirty="0"/>
              <a:t>NB : Pampelune ne sera définitivement</a:t>
            </a:r>
          </a:p>
          <a:p>
            <a:r>
              <a:rPr lang="fr-FR" dirty="0"/>
              <a:t>Conquise qu’en 806</a:t>
            </a:r>
          </a:p>
        </p:txBody>
      </p:sp>
      <p:sp>
        <p:nvSpPr>
          <p:cNvPr id="2" name="Espace réservé du numéro de diapositive 1">
            <a:extLst>
              <a:ext uri="{FF2B5EF4-FFF2-40B4-BE49-F238E27FC236}">
                <a16:creationId xmlns:a16="http://schemas.microsoft.com/office/drawing/2014/main" id="{6EE8CDB4-BF64-4DEF-AB2A-CF37EA0A73E4}"/>
              </a:ext>
            </a:extLst>
          </p:cNvPr>
          <p:cNvSpPr>
            <a:spLocks noGrp="1"/>
          </p:cNvSpPr>
          <p:nvPr>
            <p:ph type="sldNum" sz="quarter" idx="12"/>
          </p:nvPr>
        </p:nvSpPr>
        <p:spPr/>
        <p:txBody>
          <a:bodyPr/>
          <a:lstStyle/>
          <a:p>
            <a:fld id="{BA0C08FF-24FF-499B-80B5-AC5D693AFF68}" type="slidenum">
              <a:rPr lang="fr-FR" smtClean="0"/>
              <a:t>9</a:t>
            </a:fld>
            <a:endParaRPr lang="fr-FR"/>
          </a:p>
        </p:txBody>
      </p:sp>
      <p:pic>
        <p:nvPicPr>
          <p:cNvPr id="10" name="Image 9" descr="Une image contenant texte, carte, atlas, diagramme&#10;&#10;Description générée automatiquement">
            <a:extLst>
              <a:ext uri="{FF2B5EF4-FFF2-40B4-BE49-F238E27FC236}">
                <a16:creationId xmlns:a16="http://schemas.microsoft.com/office/drawing/2014/main" id="{05E90D2F-7293-C350-D358-D0E1F00D3D41}"/>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l="52672" t="-345" r="5845" b="57068"/>
          <a:stretch/>
        </p:blipFill>
        <p:spPr>
          <a:xfrm>
            <a:off x="5183344" y="136524"/>
            <a:ext cx="6844655" cy="5355311"/>
          </a:xfrm>
          <a:prstGeom prst="rect">
            <a:avLst/>
          </a:prstGeom>
          <a:ln w="38100">
            <a:solidFill>
              <a:schemeClr val="tx1"/>
            </a:solidFill>
          </a:ln>
        </p:spPr>
      </p:pic>
      <p:sp>
        <p:nvSpPr>
          <p:cNvPr id="11" name="Rectangle 10">
            <a:extLst>
              <a:ext uri="{FF2B5EF4-FFF2-40B4-BE49-F238E27FC236}">
                <a16:creationId xmlns:a16="http://schemas.microsoft.com/office/drawing/2014/main" id="{B5E51DA4-4365-484B-5091-A68D32B680AD}"/>
              </a:ext>
            </a:extLst>
          </p:cNvPr>
          <p:cNvSpPr/>
          <p:nvPr/>
        </p:nvSpPr>
        <p:spPr>
          <a:xfrm>
            <a:off x="5162332" y="136524"/>
            <a:ext cx="560340" cy="369332"/>
          </a:xfrm>
          <a:prstGeom prst="rect">
            <a:avLst/>
          </a:prstGeom>
          <a:solidFill>
            <a:srgbClr val="FFC000"/>
          </a:solidFill>
          <a:ln w="38100">
            <a:solidFill>
              <a:schemeClr val="tx1"/>
            </a:solidFill>
          </a:ln>
        </p:spPr>
        <p:txBody>
          <a:bodyPr wrap="square">
            <a:spAutoFit/>
          </a:bodyPr>
          <a:lstStyle/>
          <a:p>
            <a:r>
              <a:rPr lang="fr-FR" b="1" dirty="0"/>
              <a:t>814</a:t>
            </a:r>
          </a:p>
        </p:txBody>
      </p:sp>
      <p:sp>
        <p:nvSpPr>
          <p:cNvPr id="13" name="Ellipse 12">
            <a:extLst>
              <a:ext uri="{FF2B5EF4-FFF2-40B4-BE49-F238E27FC236}">
                <a16:creationId xmlns:a16="http://schemas.microsoft.com/office/drawing/2014/main" id="{24AB6ECA-13EE-07D8-6D93-BD4952F5E3AE}"/>
              </a:ext>
            </a:extLst>
          </p:cNvPr>
          <p:cNvSpPr/>
          <p:nvPr/>
        </p:nvSpPr>
        <p:spPr>
          <a:xfrm>
            <a:off x="6096000" y="926825"/>
            <a:ext cx="174870" cy="148974"/>
          </a:xfrm>
          <a:prstGeom prst="ellipse">
            <a:avLst/>
          </a:prstGeom>
          <a:solidFill>
            <a:srgbClr val="0070C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Ellipse 13">
            <a:extLst>
              <a:ext uri="{FF2B5EF4-FFF2-40B4-BE49-F238E27FC236}">
                <a16:creationId xmlns:a16="http://schemas.microsoft.com/office/drawing/2014/main" id="{F1205BF7-6737-64CE-EB40-96E429BAE06E}"/>
              </a:ext>
            </a:extLst>
          </p:cNvPr>
          <p:cNvSpPr/>
          <p:nvPr/>
        </p:nvSpPr>
        <p:spPr>
          <a:xfrm>
            <a:off x="5722672" y="2139399"/>
            <a:ext cx="174870" cy="148974"/>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Ellipse 14">
            <a:extLst>
              <a:ext uri="{FF2B5EF4-FFF2-40B4-BE49-F238E27FC236}">
                <a16:creationId xmlns:a16="http://schemas.microsoft.com/office/drawing/2014/main" id="{08735E8E-0BCD-6629-FF0B-775EF609E05E}"/>
              </a:ext>
            </a:extLst>
          </p:cNvPr>
          <p:cNvSpPr/>
          <p:nvPr/>
        </p:nvSpPr>
        <p:spPr>
          <a:xfrm>
            <a:off x="6606209" y="3875434"/>
            <a:ext cx="174870" cy="148974"/>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3" name="Connecteur droit avec flèche 2">
            <a:extLst>
              <a:ext uri="{FF2B5EF4-FFF2-40B4-BE49-F238E27FC236}">
                <a16:creationId xmlns:a16="http://schemas.microsoft.com/office/drawing/2014/main" id="{25FE110B-76C9-4A03-092A-117E5F706E33}"/>
              </a:ext>
            </a:extLst>
          </p:cNvPr>
          <p:cNvCxnSpPr>
            <a:cxnSpLocks/>
            <a:endCxn id="15" idx="1"/>
          </p:cNvCxnSpPr>
          <p:nvPr/>
        </p:nvCxnSpPr>
        <p:spPr>
          <a:xfrm>
            <a:off x="5183344" y="2139399"/>
            <a:ext cx="1448474" cy="1757852"/>
          </a:xfrm>
          <a:prstGeom prst="straightConnector1">
            <a:avLst/>
          </a:prstGeom>
          <a:ln w="7620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8" name="Connecteur droit 7">
            <a:extLst>
              <a:ext uri="{FF2B5EF4-FFF2-40B4-BE49-F238E27FC236}">
                <a16:creationId xmlns:a16="http://schemas.microsoft.com/office/drawing/2014/main" id="{796C0D9C-EDB9-A872-56A2-E3533AEF6A4D}"/>
              </a:ext>
            </a:extLst>
          </p:cNvPr>
          <p:cNvCxnSpPr>
            <a:cxnSpLocks/>
            <a:stCxn id="13" idx="3"/>
          </p:cNvCxnSpPr>
          <p:nvPr/>
        </p:nvCxnSpPr>
        <p:spPr>
          <a:xfrm flipH="1">
            <a:off x="5183344" y="1053982"/>
            <a:ext cx="938265" cy="1085417"/>
          </a:xfrm>
          <a:prstGeom prst="line">
            <a:avLst/>
          </a:prstGeom>
          <a:ln w="762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6" name="Connecteur droit avec flèche 15">
            <a:extLst>
              <a:ext uri="{FF2B5EF4-FFF2-40B4-BE49-F238E27FC236}">
                <a16:creationId xmlns:a16="http://schemas.microsoft.com/office/drawing/2014/main" id="{6A5B86B6-FD20-E8DB-292F-E3D0E72DF2B9}"/>
              </a:ext>
            </a:extLst>
          </p:cNvPr>
          <p:cNvCxnSpPr>
            <a:cxnSpLocks/>
            <a:stCxn id="15" idx="0"/>
            <a:endCxn id="14" idx="4"/>
          </p:cNvCxnSpPr>
          <p:nvPr/>
        </p:nvCxnSpPr>
        <p:spPr>
          <a:xfrm flipH="1" flipV="1">
            <a:off x="5810107" y="2288373"/>
            <a:ext cx="883537" cy="1587061"/>
          </a:xfrm>
          <a:prstGeom prst="straightConnector1">
            <a:avLst/>
          </a:prstGeom>
          <a:ln w="7620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Connecteur droit avec flèche 20">
            <a:extLst>
              <a:ext uri="{FF2B5EF4-FFF2-40B4-BE49-F238E27FC236}">
                <a16:creationId xmlns:a16="http://schemas.microsoft.com/office/drawing/2014/main" id="{85FBCF5E-34AF-F991-CF43-7EC3D8816FEE}"/>
              </a:ext>
            </a:extLst>
          </p:cNvPr>
          <p:cNvCxnSpPr>
            <a:cxnSpLocks/>
            <a:stCxn id="14" idx="7"/>
          </p:cNvCxnSpPr>
          <p:nvPr/>
        </p:nvCxnSpPr>
        <p:spPr>
          <a:xfrm flipV="1">
            <a:off x="5871933" y="1733266"/>
            <a:ext cx="249676" cy="427950"/>
          </a:xfrm>
          <a:prstGeom prst="straightConnector1">
            <a:avLst/>
          </a:prstGeom>
          <a:ln w="76200">
            <a:solidFill>
              <a:srgbClr val="00206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61001555"/>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4326</TotalTime>
  <Words>2418</Words>
  <Application>Microsoft Office PowerPoint</Application>
  <PresentationFormat>Grand écran</PresentationFormat>
  <Paragraphs>481</Paragraphs>
  <Slides>27</Slides>
  <Notes>7</Notes>
  <HiddenSlides>0</HiddenSlides>
  <MMClips>0</MMClips>
  <ScaleCrop>false</ScaleCrop>
  <HeadingPairs>
    <vt:vector size="6" baseType="variant">
      <vt:variant>
        <vt:lpstr>Polices utilisées</vt:lpstr>
      </vt:variant>
      <vt:variant>
        <vt:i4>3</vt:i4>
      </vt:variant>
      <vt:variant>
        <vt:lpstr>Thème</vt:lpstr>
      </vt:variant>
      <vt:variant>
        <vt:i4>1</vt:i4>
      </vt:variant>
      <vt:variant>
        <vt:lpstr>Titres des diapositives</vt:lpstr>
      </vt:variant>
      <vt:variant>
        <vt:i4>27</vt:i4>
      </vt:variant>
    </vt:vector>
  </HeadingPairs>
  <TitlesOfParts>
    <vt:vector size="31" baseType="lpstr">
      <vt:lpstr>Arial</vt:lpstr>
      <vt:lpstr>Calibri</vt:lpstr>
      <vt:lpstr>Calibri Light</vt:lpstr>
      <vt:lpstr>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Université Populaire du Pays salonais Histoire médiévale de l’Europe  Mercredi 15 novembre 2023 (1/4)  4ème période : 962-1212 Le Saint-Empire germanique domine l’Europe L’Europe se divise en monarchies  711-1147 : En Afrique du Nord et en Espagne, Califat de Cordoue, Empires berbères et Reconquista chrétienne (1)  </dc:title>
  <dc:creator>Christophe JENTA</dc:creator>
  <cp:lastModifiedBy>Christophe JENTA</cp:lastModifiedBy>
  <cp:revision>23</cp:revision>
  <dcterms:created xsi:type="dcterms:W3CDTF">2024-01-20T10:32:04Z</dcterms:created>
  <dcterms:modified xsi:type="dcterms:W3CDTF">2025-12-03T15:07:12Z</dcterms:modified>
</cp:coreProperties>
</file>