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4090" r:id="rId2"/>
    <p:sldId id="8290" r:id="rId3"/>
    <p:sldId id="8296" r:id="rId4"/>
    <p:sldId id="260" r:id="rId5"/>
    <p:sldId id="8328" r:id="rId6"/>
    <p:sldId id="4065" r:id="rId7"/>
    <p:sldId id="4056" r:id="rId8"/>
    <p:sldId id="263" r:id="rId9"/>
    <p:sldId id="8298" r:id="rId10"/>
    <p:sldId id="266" r:id="rId11"/>
    <p:sldId id="8304" r:id="rId12"/>
    <p:sldId id="4066" r:id="rId13"/>
    <p:sldId id="267" r:id="rId14"/>
    <p:sldId id="268" r:id="rId15"/>
    <p:sldId id="8297" r:id="rId16"/>
    <p:sldId id="8305" r:id="rId17"/>
    <p:sldId id="269" r:id="rId18"/>
    <p:sldId id="4054" r:id="rId19"/>
    <p:sldId id="4015" r:id="rId20"/>
    <p:sldId id="4067" r:id="rId21"/>
    <p:sldId id="4017" r:id="rId22"/>
    <p:sldId id="4018" r:id="rId23"/>
    <p:sldId id="8292" r:id="rId24"/>
    <p:sldId id="4016" r:id="rId25"/>
    <p:sldId id="8303" r:id="rId26"/>
    <p:sldId id="8299" r:id="rId27"/>
    <p:sldId id="8306" r:id="rId28"/>
    <p:sldId id="8307" r:id="rId29"/>
    <p:sldId id="8295" r:id="rId30"/>
    <p:sldId id="8308" r:id="rId31"/>
    <p:sldId id="8300" r:id="rId32"/>
    <p:sldId id="8309" r:id="rId33"/>
    <p:sldId id="8301" r:id="rId34"/>
    <p:sldId id="8310" r:id="rId35"/>
    <p:sldId id="8311" r:id="rId36"/>
    <p:sldId id="8312" r:id="rId37"/>
    <p:sldId id="8302" r:id="rId38"/>
    <p:sldId id="8313" r:id="rId39"/>
    <p:sldId id="8314" r:id="rId40"/>
    <p:sldId id="3967" r:id="rId41"/>
    <p:sldId id="3966" r:id="rId42"/>
    <p:sldId id="4059" r:id="rId43"/>
    <p:sldId id="8320" r:id="rId44"/>
    <p:sldId id="4036" r:id="rId45"/>
    <p:sldId id="4038" r:id="rId46"/>
    <p:sldId id="4060" r:id="rId47"/>
    <p:sldId id="4070" r:id="rId48"/>
    <p:sldId id="4037" r:id="rId49"/>
    <p:sldId id="4058" r:id="rId50"/>
    <p:sldId id="4039" r:id="rId5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9A3"/>
    <a:srgbClr val="FFC000"/>
    <a:srgbClr val="8FCFFF"/>
    <a:srgbClr val="FF99FF"/>
    <a:srgbClr val="DEEBF7"/>
    <a:srgbClr val="3FADFF"/>
    <a:srgbClr val="4472C4"/>
    <a:srgbClr val="9DC3E6"/>
    <a:srgbClr val="61CBF4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9F02A8-4799-4E0E-AB0A-50B04A7FF623}" v="2" dt="2025-12-01T06:43:19.0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118" autoAdjust="0"/>
    <p:restoredTop sz="84758" autoAdjust="0"/>
  </p:normalViewPr>
  <p:slideViewPr>
    <p:cSldViewPr snapToGrid="0">
      <p:cViewPr varScale="1">
        <p:scale>
          <a:sx n="63" d="100"/>
          <a:sy n="63" d="100"/>
        </p:scale>
        <p:origin x="836" y="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210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6/11/relationships/changesInfo" Target="changesInfos/changesInfo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ophe JENTA" userId="8d1209f4831e9c53" providerId="LiveId" clId="{904B13E8-5561-4C71-BC7C-B64964A84905}"/>
    <pc:docChg chg="undo redo custSel addSld delSld modSld sldOrd">
      <pc:chgData name="Christophe JENTA" userId="8d1209f4831e9c53" providerId="LiveId" clId="{904B13E8-5561-4C71-BC7C-B64964A84905}" dt="2025-12-01T06:49:38.605" v="33114" actId="20577"/>
      <pc:docMkLst>
        <pc:docMk/>
      </pc:docMkLst>
      <pc:sldChg chg="addSp delSp modSp add mod">
        <pc:chgData name="Christophe JENTA" userId="8d1209f4831e9c53" providerId="LiveId" clId="{904B13E8-5561-4C71-BC7C-B64964A84905}" dt="2025-11-05T10:19:05.099" v="31587" actId="20577"/>
        <pc:sldMkLst>
          <pc:docMk/>
          <pc:sldMk cId="2592800484" sldId="260"/>
        </pc:sldMkLst>
        <pc:spChg chg="mod">
          <ac:chgData name="Christophe JENTA" userId="8d1209f4831e9c53" providerId="LiveId" clId="{904B13E8-5561-4C71-BC7C-B64964A84905}" dt="2025-11-05T10:19:05.099" v="31587" actId="20577"/>
          <ac:spMkLst>
            <pc:docMk/>
            <pc:sldMk cId="2592800484" sldId="260"/>
            <ac:spMk id="5" creationId="{4B383D5B-5E34-4358-AB93-57DDF23DC143}"/>
          </ac:spMkLst>
        </pc:spChg>
      </pc:sldChg>
      <pc:sldChg chg="addSp modSp mod">
        <pc:chgData name="Christophe JENTA" userId="8d1209f4831e9c53" providerId="LiveId" clId="{904B13E8-5561-4C71-BC7C-B64964A84905}" dt="2025-11-05T10:22:34.920" v="31639" actId="5793"/>
        <pc:sldMkLst>
          <pc:docMk/>
          <pc:sldMk cId="1375982794" sldId="263"/>
        </pc:sldMkLst>
        <pc:spChg chg="mod">
          <ac:chgData name="Christophe JENTA" userId="8d1209f4831e9c53" providerId="LiveId" clId="{904B13E8-5561-4C71-BC7C-B64964A84905}" dt="2025-11-05T10:22:34.920" v="31639" actId="5793"/>
          <ac:spMkLst>
            <pc:docMk/>
            <pc:sldMk cId="1375982794" sldId="263"/>
            <ac:spMk id="6" creationId="{AB847AE6-D22B-4E60-B078-7540A9E37F9E}"/>
          </ac:spMkLst>
        </pc:spChg>
        <pc:spChg chg="add mod">
          <ac:chgData name="Christophe JENTA" userId="8d1209f4831e9c53" providerId="LiveId" clId="{904B13E8-5561-4C71-BC7C-B64964A84905}" dt="2025-11-04T10:15:28.714" v="25527" actId="20577"/>
          <ac:spMkLst>
            <pc:docMk/>
            <pc:sldMk cId="1375982794" sldId="263"/>
            <ac:spMk id="13" creationId="{53DEA476-FB73-01D9-4F67-9CDA9B0340D0}"/>
          </ac:spMkLst>
        </pc:spChg>
      </pc:sldChg>
      <pc:sldChg chg="addSp delSp modSp mod">
        <pc:chgData name="Christophe JENTA" userId="8d1209f4831e9c53" providerId="LiveId" clId="{904B13E8-5561-4C71-BC7C-B64964A84905}" dt="2025-11-05T10:23:38.205" v="31663" actId="20577"/>
        <pc:sldMkLst>
          <pc:docMk/>
          <pc:sldMk cId="1657737628" sldId="266"/>
        </pc:sldMkLst>
        <pc:spChg chg="mod">
          <ac:chgData name="Christophe JENTA" userId="8d1209f4831e9c53" providerId="LiveId" clId="{904B13E8-5561-4C71-BC7C-B64964A84905}" dt="2025-11-05T10:23:38.205" v="31663" actId="20577"/>
          <ac:spMkLst>
            <pc:docMk/>
            <pc:sldMk cId="1657737628" sldId="266"/>
            <ac:spMk id="6" creationId="{AB847AE6-D22B-4E60-B078-7540A9E37F9E}"/>
          </ac:spMkLst>
        </pc:spChg>
      </pc:sldChg>
      <pc:sldChg chg="modSp mod">
        <pc:chgData name="Christophe JENTA" userId="8d1209f4831e9c53" providerId="LiveId" clId="{904B13E8-5561-4C71-BC7C-B64964A84905}" dt="2025-11-04T10:21:54.560" v="25648" actId="21"/>
        <pc:sldMkLst>
          <pc:docMk/>
          <pc:sldMk cId="1920580924" sldId="267"/>
        </pc:sldMkLst>
        <pc:spChg chg="mod">
          <ac:chgData name="Christophe JENTA" userId="8d1209f4831e9c53" providerId="LiveId" clId="{904B13E8-5561-4C71-BC7C-B64964A84905}" dt="2025-11-04T10:21:54.560" v="25648" actId="21"/>
          <ac:spMkLst>
            <pc:docMk/>
            <pc:sldMk cId="1920580924" sldId="267"/>
            <ac:spMk id="6" creationId="{AB847AE6-D22B-4E60-B078-7540A9E37F9E}"/>
          </ac:spMkLst>
        </pc:spChg>
      </pc:sldChg>
      <pc:sldChg chg="modSp mod">
        <pc:chgData name="Christophe JENTA" userId="8d1209f4831e9c53" providerId="LiveId" clId="{904B13E8-5561-4C71-BC7C-B64964A84905}" dt="2025-11-04T10:22:07.018" v="25652" actId="20577"/>
        <pc:sldMkLst>
          <pc:docMk/>
          <pc:sldMk cId="2763082892" sldId="268"/>
        </pc:sldMkLst>
        <pc:spChg chg="mod">
          <ac:chgData name="Christophe JENTA" userId="8d1209f4831e9c53" providerId="LiveId" clId="{904B13E8-5561-4C71-BC7C-B64964A84905}" dt="2025-11-04T10:22:07.018" v="25652" actId="20577"/>
          <ac:spMkLst>
            <pc:docMk/>
            <pc:sldMk cId="2763082892" sldId="268"/>
            <ac:spMk id="6" creationId="{AB847AE6-D22B-4E60-B078-7540A9E37F9E}"/>
          </ac:spMkLst>
        </pc:spChg>
      </pc:sldChg>
      <pc:sldChg chg="modSp mod">
        <pc:chgData name="Christophe JENTA" userId="8d1209f4831e9c53" providerId="LiveId" clId="{904B13E8-5561-4C71-BC7C-B64964A84905}" dt="2025-11-05T10:35:01.125" v="31827" actId="20577"/>
        <pc:sldMkLst>
          <pc:docMk/>
          <pc:sldMk cId="86600745" sldId="269"/>
        </pc:sldMkLst>
        <pc:spChg chg="mod">
          <ac:chgData name="Christophe JENTA" userId="8d1209f4831e9c53" providerId="LiveId" clId="{904B13E8-5561-4C71-BC7C-B64964A84905}" dt="2025-11-05T10:35:01.125" v="31827" actId="20577"/>
          <ac:spMkLst>
            <pc:docMk/>
            <pc:sldMk cId="86600745" sldId="269"/>
            <ac:spMk id="6" creationId="{AB847AE6-D22B-4E60-B078-7540A9E37F9E}"/>
          </ac:spMkLst>
        </pc:spChg>
      </pc:sldChg>
      <pc:sldChg chg="addSp delSp modSp mod">
        <pc:chgData name="Christophe JENTA" userId="8d1209f4831e9c53" providerId="LiveId" clId="{904B13E8-5561-4C71-BC7C-B64964A84905}" dt="2025-11-05T10:01:22.090" v="31084" actId="20577"/>
        <pc:sldMkLst>
          <pc:docMk/>
          <pc:sldMk cId="3389601584" sldId="3962"/>
        </pc:sldMkLst>
        <pc:spChg chg="mod">
          <ac:chgData name="Christophe JENTA" userId="8d1209f4831e9c53" providerId="LiveId" clId="{904B13E8-5561-4C71-BC7C-B64964A84905}" dt="2025-11-05T10:01:22.090" v="31084" actId="20577"/>
          <ac:spMkLst>
            <pc:docMk/>
            <pc:sldMk cId="3389601584" sldId="3962"/>
            <ac:spMk id="6" creationId="{AB847AE6-D22B-4E60-B078-7540A9E37F9E}"/>
          </ac:spMkLst>
        </pc:spChg>
        <pc:picChg chg="add mod">
          <ac:chgData name="Christophe JENTA" userId="8d1209f4831e9c53" providerId="LiveId" clId="{904B13E8-5561-4C71-BC7C-B64964A84905}" dt="2025-11-05T09:10:43.338" v="30274"/>
          <ac:picMkLst>
            <pc:docMk/>
            <pc:sldMk cId="3389601584" sldId="3962"/>
            <ac:picMk id="2" creationId="{EB941A3F-269B-434C-20E3-DE03D5F02928}"/>
          </ac:picMkLst>
        </pc:picChg>
      </pc:sldChg>
      <pc:sldChg chg="modSp mod">
        <pc:chgData name="Christophe JENTA" userId="8d1209f4831e9c53" providerId="LiveId" clId="{904B13E8-5561-4C71-BC7C-B64964A84905}" dt="2025-11-05T10:06:03.674" v="31197" actId="20577"/>
        <pc:sldMkLst>
          <pc:docMk/>
          <pc:sldMk cId="3625104979" sldId="3963"/>
        </pc:sldMkLst>
        <pc:spChg chg="mod">
          <ac:chgData name="Christophe JENTA" userId="8d1209f4831e9c53" providerId="LiveId" clId="{904B13E8-5561-4C71-BC7C-B64964A84905}" dt="2025-11-05T10:06:03.674" v="31197" actId="20577"/>
          <ac:spMkLst>
            <pc:docMk/>
            <pc:sldMk cId="3625104979" sldId="3963"/>
            <ac:spMk id="6" creationId="{AB847AE6-D22B-4E60-B078-7540A9E37F9E}"/>
          </ac:spMkLst>
        </pc:spChg>
      </pc:sldChg>
      <pc:sldChg chg="addSp delSp modSp mod">
        <pc:chgData name="Christophe JENTA" userId="8d1209f4831e9c53" providerId="LiveId" clId="{904B13E8-5561-4C71-BC7C-B64964A84905}" dt="2025-11-04T14:18:10.502" v="28924" actId="1076"/>
        <pc:sldMkLst>
          <pc:docMk/>
          <pc:sldMk cId="1388879499" sldId="3966"/>
        </pc:sldMkLst>
        <pc:spChg chg="add mod">
          <ac:chgData name="Christophe JENTA" userId="8d1209f4831e9c53" providerId="LiveId" clId="{904B13E8-5561-4C71-BC7C-B64964A84905}" dt="2025-11-04T14:17:56.230" v="28922" actId="20577"/>
          <ac:spMkLst>
            <pc:docMk/>
            <pc:sldMk cId="1388879499" sldId="3966"/>
            <ac:spMk id="36" creationId="{AB847AE6-D22B-4E60-B078-7540A9E37F9E}"/>
          </ac:spMkLst>
        </pc:spChg>
        <pc:spChg chg="add mod">
          <ac:chgData name="Christophe JENTA" userId="8d1209f4831e9c53" providerId="LiveId" clId="{904B13E8-5561-4C71-BC7C-B64964A84905}" dt="2025-11-04T14:18:01.484" v="28923" actId="1076"/>
          <ac:spMkLst>
            <pc:docMk/>
            <pc:sldMk cId="1388879499" sldId="3966"/>
            <ac:spMk id="37" creationId="{F9AF27F8-C5F5-2C36-FDCE-3AA26A04D26A}"/>
          </ac:spMkLst>
        </pc:spChg>
        <pc:spChg chg="add mod">
          <ac:chgData name="Christophe JENTA" userId="8d1209f4831e9c53" providerId="LiveId" clId="{904B13E8-5561-4C71-BC7C-B64964A84905}" dt="2025-11-04T14:18:10.502" v="28924" actId="1076"/>
          <ac:spMkLst>
            <pc:docMk/>
            <pc:sldMk cId="1388879499" sldId="3966"/>
            <ac:spMk id="39" creationId="{84CCBA31-6C27-F659-CF4E-AEEC993E7B3D}"/>
          </ac:spMkLst>
        </pc:spChg>
        <pc:spChg chg="add mod">
          <ac:chgData name="Christophe JENTA" userId="8d1209f4831e9c53" providerId="LiveId" clId="{904B13E8-5561-4C71-BC7C-B64964A84905}" dt="2025-11-04T14:17:30.052" v="28916" actId="1076"/>
          <ac:spMkLst>
            <pc:docMk/>
            <pc:sldMk cId="1388879499" sldId="3966"/>
            <ac:spMk id="40" creationId="{26FA6F78-1986-30EE-A5F5-F8C6257546AE}"/>
          </ac:spMkLst>
        </pc:spChg>
        <pc:spChg chg="add mod">
          <ac:chgData name="Christophe JENTA" userId="8d1209f4831e9c53" providerId="LiveId" clId="{904B13E8-5561-4C71-BC7C-B64964A84905}" dt="2025-11-04T14:17:30.052" v="28916" actId="1076"/>
          <ac:spMkLst>
            <pc:docMk/>
            <pc:sldMk cId="1388879499" sldId="3966"/>
            <ac:spMk id="41" creationId="{ABA7047F-027D-9C36-805C-84D81C8AAD42}"/>
          </ac:spMkLst>
        </pc:spChg>
      </pc:sldChg>
      <pc:sldChg chg="addSp delSp modSp mod">
        <pc:chgData name="Christophe JENTA" userId="8d1209f4831e9c53" providerId="LiveId" clId="{904B13E8-5561-4C71-BC7C-B64964A84905}" dt="2025-11-05T09:10:53.797" v="30276"/>
        <pc:sldMkLst>
          <pc:docMk/>
          <pc:sldMk cId="974697998" sldId="3968"/>
        </pc:sldMkLst>
        <pc:picChg chg="add mod">
          <ac:chgData name="Christophe JENTA" userId="8d1209f4831e9c53" providerId="LiveId" clId="{904B13E8-5561-4C71-BC7C-B64964A84905}" dt="2025-11-05T09:10:53.797" v="30276"/>
          <ac:picMkLst>
            <pc:docMk/>
            <pc:sldMk cId="974697998" sldId="3968"/>
            <ac:picMk id="3" creationId="{03D014EF-0BCA-04AA-2ED0-1F6878F2B8F2}"/>
          </ac:picMkLst>
        </pc:picChg>
      </pc:sldChg>
      <pc:sldChg chg="modSp mod">
        <pc:chgData name="Christophe JENTA" userId="8d1209f4831e9c53" providerId="LiveId" clId="{904B13E8-5561-4C71-BC7C-B64964A84905}" dt="2025-11-05T10:36:51.850" v="31832" actId="20577"/>
        <pc:sldMkLst>
          <pc:docMk/>
          <pc:sldMk cId="930102699" sldId="4015"/>
        </pc:sldMkLst>
        <pc:spChg chg="mod">
          <ac:chgData name="Christophe JENTA" userId="8d1209f4831e9c53" providerId="LiveId" clId="{904B13E8-5561-4C71-BC7C-B64964A84905}" dt="2025-11-05T10:36:51.850" v="31832" actId="20577"/>
          <ac:spMkLst>
            <pc:docMk/>
            <pc:sldMk cId="930102699" sldId="4015"/>
            <ac:spMk id="6" creationId="{AB847AE6-D22B-4E60-B078-7540A9E37F9E}"/>
          </ac:spMkLst>
        </pc:spChg>
      </pc:sldChg>
      <pc:sldChg chg="addSp modSp mod">
        <pc:chgData name="Christophe JENTA" userId="8d1209f4831e9c53" providerId="LiveId" clId="{904B13E8-5561-4C71-BC7C-B64964A84905}" dt="2025-11-05T11:01:47.116" v="32032" actId="20577"/>
        <pc:sldMkLst>
          <pc:docMk/>
          <pc:sldMk cId="2645050019" sldId="4016"/>
        </pc:sldMkLst>
        <pc:spChg chg="mod">
          <ac:chgData name="Christophe JENTA" userId="8d1209f4831e9c53" providerId="LiveId" clId="{904B13E8-5561-4C71-BC7C-B64964A84905}" dt="2025-11-05T11:01:47.116" v="32032" actId="20577"/>
          <ac:spMkLst>
            <pc:docMk/>
            <pc:sldMk cId="2645050019" sldId="4016"/>
            <ac:spMk id="6" creationId="{AB847AE6-D22B-4E60-B078-7540A9E37F9E}"/>
          </ac:spMkLst>
        </pc:spChg>
        <pc:picChg chg="add mod">
          <ac:chgData name="Christophe JENTA" userId="8d1209f4831e9c53" providerId="LiveId" clId="{904B13E8-5561-4C71-BC7C-B64964A84905}" dt="2025-11-04T13:00:56.720" v="27628" actId="14100"/>
          <ac:picMkLst>
            <pc:docMk/>
            <pc:sldMk cId="2645050019" sldId="4016"/>
            <ac:picMk id="4" creationId="{A0819F54-8D7B-4553-D58F-BEDF05B7B0D6}"/>
          </ac:picMkLst>
        </pc:picChg>
      </pc:sldChg>
      <pc:sldChg chg="modSp mod">
        <pc:chgData name="Christophe JENTA" userId="8d1209f4831e9c53" providerId="LiveId" clId="{904B13E8-5561-4C71-BC7C-B64964A84905}" dt="2025-11-05T10:59:26.721" v="32012" actId="1076"/>
        <pc:sldMkLst>
          <pc:docMk/>
          <pc:sldMk cId="988544537" sldId="4017"/>
        </pc:sldMkLst>
        <pc:spChg chg="mod">
          <ac:chgData name="Christophe JENTA" userId="8d1209f4831e9c53" providerId="LiveId" clId="{904B13E8-5561-4C71-BC7C-B64964A84905}" dt="2025-11-05T10:59:19.882" v="32010" actId="14100"/>
          <ac:spMkLst>
            <pc:docMk/>
            <pc:sldMk cId="988544537" sldId="4017"/>
            <ac:spMk id="6" creationId="{AB847AE6-D22B-4E60-B078-7540A9E37F9E}"/>
          </ac:spMkLst>
        </pc:spChg>
        <pc:picChg chg="mod">
          <ac:chgData name="Christophe JENTA" userId="8d1209f4831e9c53" providerId="LiveId" clId="{904B13E8-5561-4C71-BC7C-B64964A84905}" dt="2025-11-05T10:59:26.721" v="32012" actId="1076"/>
          <ac:picMkLst>
            <pc:docMk/>
            <pc:sldMk cId="988544537" sldId="4017"/>
            <ac:picMk id="24" creationId="{1377057B-4D3C-09F6-2F0F-81DF84A5F663}"/>
          </ac:picMkLst>
        </pc:picChg>
        <pc:picChg chg="mod">
          <ac:chgData name="Christophe JENTA" userId="8d1209f4831e9c53" providerId="LiveId" clId="{904B13E8-5561-4C71-BC7C-B64964A84905}" dt="2025-11-05T10:59:22.762" v="32011" actId="1076"/>
          <ac:picMkLst>
            <pc:docMk/>
            <pc:sldMk cId="988544537" sldId="4017"/>
            <ac:picMk id="25" creationId="{55A86F53-F682-60F8-1AB9-1E1CBCAF4508}"/>
          </ac:picMkLst>
        </pc:picChg>
      </pc:sldChg>
      <pc:sldChg chg="modSp mod">
        <pc:chgData name="Christophe JENTA" userId="8d1209f4831e9c53" providerId="LiveId" clId="{904B13E8-5561-4C71-BC7C-B64964A84905}" dt="2025-11-04T12:51:50.679" v="27393" actId="20577"/>
        <pc:sldMkLst>
          <pc:docMk/>
          <pc:sldMk cId="1154644131" sldId="4018"/>
        </pc:sldMkLst>
        <pc:spChg chg="mod">
          <ac:chgData name="Christophe JENTA" userId="8d1209f4831e9c53" providerId="LiveId" clId="{904B13E8-5561-4C71-BC7C-B64964A84905}" dt="2025-11-04T12:51:50.679" v="27393" actId="20577"/>
          <ac:spMkLst>
            <pc:docMk/>
            <pc:sldMk cId="1154644131" sldId="4018"/>
            <ac:spMk id="6" creationId="{AB847AE6-D22B-4E60-B078-7540A9E37F9E}"/>
          </ac:spMkLst>
        </pc:spChg>
      </pc:sldChg>
      <pc:sldChg chg="addSp modSp mod">
        <pc:chgData name="Christophe JENTA" userId="8d1209f4831e9c53" providerId="LiveId" clId="{904B13E8-5561-4C71-BC7C-B64964A84905}" dt="2025-11-05T12:18:05.588" v="32584" actId="20577"/>
        <pc:sldMkLst>
          <pc:docMk/>
          <pc:sldMk cId="1224436124" sldId="4027"/>
        </pc:sldMkLst>
        <pc:spChg chg="mod">
          <ac:chgData name="Christophe JENTA" userId="8d1209f4831e9c53" providerId="LiveId" clId="{904B13E8-5561-4C71-BC7C-B64964A84905}" dt="2025-11-05T12:18:05.588" v="32584" actId="20577"/>
          <ac:spMkLst>
            <pc:docMk/>
            <pc:sldMk cId="1224436124" sldId="4027"/>
            <ac:spMk id="6" creationId="{AB847AE6-D22B-4E60-B078-7540A9E37F9E}"/>
          </ac:spMkLst>
        </pc:spChg>
      </pc:sldChg>
      <pc:sldChg chg="addSp delSp modSp mod">
        <pc:chgData name="Christophe JENTA" userId="8d1209f4831e9c53" providerId="LiveId" clId="{904B13E8-5561-4C71-BC7C-B64964A84905}" dt="2025-11-05T09:09:30.942" v="30262"/>
        <pc:sldMkLst>
          <pc:docMk/>
          <pc:sldMk cId="3231743922" sldId="4028"/>
        </pc:sldMkLst>
        <pc:spChg chg="mod">
          <ac:chgData name="Christophe JENTA" userId="8d1209f4831e9c53" providerId="LiveId" clId="{904B13E8-5561-4C71-BC7C-B64964A84905}" dt="2025-11-05T08:35:52.277" v="29579" actId="20577"/>
          <ac:spMkLst>
            <pc:docMk/>
            <pc:sldMk cId="3231743922" sldId="4028"/>
            <ac:spMk id="6" creationId="{AB847AE6-D22B-4E60-B078-7540A9E37F9E}"/>
          </ac:spMkLst>
        </pc:spChg>
        <pc:spChg chg="add mod">
          <ac:chgData name="Christophe JENTA" userId="8d1209f4831e9c53" providerId="LiveId" clId="{904B13E8-5561-4C71-BC7C-B64964A84905}" dt="2025-11-05T08:36:04.984" v="29580" actId="1076"/>
          <ac:spMkLst>
            <pc:docMk/>
            <pc:sldMk cId="3231743922" sldId="4028"/>
            <ac:spMk id="17" creationId="{E12B362C-84A5-EB21-6F0C-2F4130312CFF}"/>
          </ac:spMkLst>
        </pc:spChg>
        <pc:picChg chg="mod">
          <ac:chgData name="Christophe JENTA" userId="8d1209f4831e9c53" providerId="LiveId" clId="{904B13E8-5561-4C71-BC7C-B64964A84905}" dt="2025-11-05T09:09:30.942" v="30262"/>
          <ac:picMkLst>
            <pc:docMk/>
            <pc:sldMk cId="3231743922" sldId="4028"/>
            <ac:picMk id="4" creationId="{9DD7DE0C-4440-4B75-8B6A-6BC16D2B4814}"/>
          </ac:picMkLst>
        </pc:picChg>
      </pc:sldChg>
      <pc:sldChg chg="addSp delSp modSp mod">
        <pc:chgData name="Christophe JENTA" userId="8d1209f4831e9c53" providerId="LiveId" clId="{904B13E8-5561-4C71-BC7C-B64964A84905}" dt="2025-11-05T10:03:30.626" v="31136" actId="20577"/>
        <pc:sldMkLst>
          <pc:docMk/>
          <pc:sldMk cId="1760252344" sldId="4029"/>
        </pc:sldMkLst>
        <pc:spChg chg="mod">
          <ac:chgData name="Christophe JENTA" userId="8d1209f4831e9c53" providerId="LiveId" clId="{904B13E8-5561-4C71-BC7C-B64964A84905}" dt="2025-11-05T10:03:30.626" v="31136" actId="20577"/>
          <ac:spMkLst>
            <pc:docMk/>
            <pc:sldMk cId="1760252344" sldId="4029"/>
            <ac:spMk id="6" creationId="{AB847AE6-D22B-4E60-B078-7540A9E37F9E}"/>
          </ac:spMkLst>
        </pc:spChg>
      </pc:sldChg>
      <pc:sldChg chg="addSp delSp modSp mod">
        <pc:chgData name="Christophe JENTA" userId="8d1209f4831e9c53" providerId="LiveId" clId="{904B13E8-5561-4C71-BC7C-B64964A84905}" dt="2025-11-05T10:10:03.297" v="31387" actId="20577"/>
        <pc:sldMkLst>
          <pc:docMk/>
          <pc:sldMk cId="3083387249" sldId="4032"/>
        </pc:sldMkLst>
        <pc:spChg chg="mod">
          <ac:chgData name="Christophe JENTA" userId="8d1209f4831e9c53" providerId="LiveId" clId="{904B13E8-5561-4C71-BC7C-B64964A84905}" dt="2025-11-05T10:10:03.297" v="31387" actId="20577"/>
          <ac:spMkLst>
            <pc:docMk/>
            <pc:sldMk cId="3083387249" sldId="4032"/>
            <ac:spMk id="6" creationId="{AB847AE6-D22B-4E60-B078-7540A9E37F9E}"/>
          </ac:spMkLst>
        </pc:spChg>
      </pc:sldChg>
      <pc:sldChg chg="addSp delSp modSp mod">
        <pc:chgData name="Christophe JENTA" userId="8d1209f4831e9c53" providerId="LiveId" clId="{904B13E8-5561-4C71-BC7C-B64964A84905}" dt="2025-11-05T11:58:56.693" v="32492" actId="207"/>
        <pc:sldMkLst>
          <pc:docMk/>
          <pc:sldMk cId="907361393" sldId="4036"/>
        </pc:sldMkLst>
        <pc:spChg chg="mod">
          <ac:chgData name="Christophe JENTA" userId="8d1209f4831e9c53" providerId="LiveId" clId="{904B13E8-5561-4C71-BC7C-B64964A84905}" dt="2025-11-05T11:58:56.693" v="32492" actId="207"/>
          <ac:spMkLst>
            <pc:docMk/>
            <pc:sldMk cId="907361393" sldId="4036"/>
            <ac:spMk id="6" creationId="{AB847AE6-D22B-4E60-B078-7540A9E37F9E}"/>
          </ac:spMkLst>
        </pc:spChg>
        <pc:spChg chg="add mod">
          <ac:chgData name="Christophe JENTA" userId="8d1209f4831e9c53" providerId="LiveId" clId="{904B13E8-5561-4C71-BC7C-B64964A84905}" dt="2025-11-04T14:21:28.024" v="28978" actId="1076"/>
          <ac:spMkLst>
            <pc:docMk/>
            <pc:sldMk cId="907361393" sldId="4036"/>
            <ac:spMk id="23" creationId="{BCEA5E80-E810-7DA0-A25D-BB38F8D81264}"/>
          </ac:spMkLst>
        </pc:spChg>
      </pc:sldChg>
      <pc:sldChg chg="addSp delSp modSp mod">
        <pc:chgData name="Christophe JENTA" userId="8d1209f4831e9c53" providerId="LiveId" clId="{904B13E8-5561-4C71-BC7C-B64964A84905}" dt="2025-11-05T10:50:11.214" v="31954" actId="20577"/>
        <pc:sldMkLst>
          <pc:docMk/>
          <pc:sldMk cId="1406231781" sldId="4038"/>
        </pc:sldMkLst>
        <pc:spChg chg="add mod">
          <ac:chgData name="Christophe JENTA" userId="8d1209f4831e9c53" providerId="LiveId" clId="{904B13E8-5561-4C71-BC7C-B64964A84905}" dt="2025-11-05T10:50:11.214" v="31954" actId="20577"/>
          <ac:spMkLst>
            <pc:docMk/>
            <pc:sldMk cId="1406231781" sldId="4038"/>
            <ac:spMk id="24" creationId="{AB847AE6-D22B-4E60-B078-7540A9E37F9E}"/>
          </ac:spMkLst>
        </pc:spChg>
      </pc:sldChg>
      <pc:sldChg chg="addSp delSp modSp mod">
        <pc:chgData name="Christophe JENTA" userId="8d1209f4831e9c53" providerId="LiveId" clId="{904B13E8-5561-4C71-BC7C-B64964A84905}" dt="2025-11-04T11:30:25.706" v="26270" actId="255"/>
        <pc:sldMkLst>
          <pc:docMk/>
          <pc:sldMk cId="195608311" sldId="4040"/>
        </pc:sldMkLst>
        <pc:spChg chg="mod">
          <ac:chgData name="Christophe JENTA" userId="8d1209f4831e9c53" providerId="LiveId" clId="{904B13E8-5561-4C71-BC7C-B64964A84905}" dt="2025-11-04T11:30:25.706" v="26270" actId="255"/>
          <ac:spMkLst>
            <pc:docMk/>
            <pc:sldMk cId="195608311" sldId="4040"/>
            <ac:spMk id="6" creationId="{AB847AE6-D22B-4E60-B078-7540A9E37F9E}"/>
          </ac:spMkLst>
        </pc:spChg>
      </pc:sldChg>
      <pc:sldChg chg="addSp delSp modSp mod">
        <pc:chgData name="Christophe JENTA" userId="8d1209f4831e9c53" providerId="LiveId" clId="{904B13E8-5561-4C71-BC7C-B64964A84905}" dt="2025-11-05T12:53:07.091" v="32592" actId="20577"/>
        <pc:sldMkLst>
          <pc:docMk/>
          <pc:sldMk cId="3893955213" sldId="4041"/>
        </pc:sldMkLst>
        <pc:spChg chg="add mod">
          <ac:chgData name="Christophe JENTA" userId="8d1209f4831e9c53" providerId="LiveId" clId="{904B13E8-5561-4C71-BC7C-B64964A84905}" dt="2025-11-05T07:09:00.611" v="28983" actId="1076"/>
          <ac:spMkLst>
            <pc:docMk/>
            <pc:sldMk cId="3893955213" sldId="4041"/>
            <ac:spMk id="5" creationId="{83DA162A-5039-FB1A-B81B-0B2AF2AF5A4A}"/>
          </ac:spMkLst>
        </pc:spChg>
        <pc:spChg chg="mod">
          <ac:chgData name="Christophe JENTA" userId="8d1209f4831e9c53" providerId="LiveId" clId="{904B13E8-5561-4C71-BC7C-B64964A84905}" dt="2025-11-05T12:53:07.091" v="32592" actId="20577"/>
          <ac:spMkLst>
            <pc:docMk/>
            <pc:sldMk cId="3893955213" sldId="4041"/>
            <ac:spMk id="6" creationId="{AB847AE6-D22B-4E60-B078-7540A9E37F9E}"/>
          </ac:spMkLst>
        </pc:spChg>
        <pc:spChg chg="add mod">
          <ac:chgData name="Christophe JENTA" userId="8d1209f4831e9c53" providerId="LiveId" clId="{904B13E8-5561-4C71-BC7C-B64964A84905}" dt="2025-11-05T07:09:12.213" v="28985" actId="1076"/>
          <ac:spMkLst>
            <pc:docMk/>
            <pc:sldMk cId="3893955213" sldId="4041"/>
            <ac:spMk id="9" creationId="{A390D7C8-E266-A1E3-32A1-8359C73C4075}"/>
          </ac:spMkLst>
        </pc:spChg>
        <pc:spChg chg="add mod">
          <ac:chgData name="Christophe JENTA" userId="8d1209f4831e9c53" providerId="LiveId" clId="{904B13E8-5561-4C71-BC7C-B64964A84905}" dt="2025-11-05T07:09:08.532" v="28984" actId="1076"/>
          <ac:spMkLst>
            <pc:docMk/>
            <pc:sldMk cId="3893955213" sldId="4041"/>
            <ac:spMk id="11" creationId="{47866C97-B236-FE71-E46C-5D73BCD522D0}"/>
          </ac:spMkLst>
        </pc:spChg>
        <pc:spChg chg="add mod">
          <ac:chgData name="Christophe JENTA" userId="8d1209f4831e9c53" providerId="LiveId" clId="{904B13E8-5561-4C71-BC7C-B64964A84905}" dt="2025-11-05T07:09:20.194" v="28986" actId="1076"/>
          <ac:spMkLst>
            <pc:docMk/>
            <pc:sldMk cId="3893955213" sldId="4041"/>
            <ac:spMk id="12" creationId="{32083884-7AFC-AEDA-C534-C22DB1BB1D1E}"/>
          </ac:spMkLst>
        </pc:spChg>
        <pc:spChg chg="add mod">
          <ac:chgData name="Christophe JENTA" userId="8d1209f4831e9c53" providerId="LiveId" clId="{904B13E8-5561-4C71-BC7C-B64964A84905}" dt="2025-11-05T07:09:24.642" v="28987" actId="1076"/>
          <ac:spMkLst>
            <pc:docMk/>
            <pc:sldMk cId="3893955213" sldId="4041"/>
            <ac:spMk id="13" creationId="{09FD24C3-C299-B7A8-BF1B-23C602446CDB}"/>
          </ac:spMkLst>
        </pc:spChg>
      </pc:sldChg>
      <pc:sldChg chg="addSp delSp modSp mod">
        <pc:chgData name="Christophe JENTA" userId="8d1209f4831e9c53" providerId="LiveId" clId="{904B13E8-5561-4C71-BC7C-B64964A84905}" dt="2025-11-05T08:03:33.597" v="29066" actId="20577"/>
        <pc:sldMkLst>
          <pc:docMk/>
          <pc:sldMk cId="1890009773" sldId="4043"/>
        </pc:sldMkLst>
        <pc:spChg chg="mod">
          <ac:chgData name="Christophe JENTA" userId="8d1209f4831e9c53" providerId="LiveId" clId="{904B13E8-5561-4C71-BC7C-B64964A84905}" dt="2025-11-05T08:03:33.597" v="29066" actId="20577"/>
          <ac:spMkLst>
            <pc:docMk/>
            <pc:sldMk cId="1890009773" sldId="4043"/>
            <ac:spMk id="6" creationId="{AB847AE6-D22B-4E60-B078-7540A9E37F9E}"/>
          </ac:spMkLst>
        </pc:spChg>
      </pc:sldChg>
      <pc:sldChg chg="addSp delSp modSp mod">
        <pc:chgData name="Christophe JENTA" userId="8d1209f4831e9c53" providerId="LiveId" clId="{904B13E8-5561-4C71-BC7C-B64964A84905}" dt="2025-11-05T08:17:29.273" v="29248" actId="20577"/>
        <pc:sldMkLst>
          <pc:docMk/>
          <pc:sldMk cId="2947876559" sldId="4044"/>
        </pc:sldMkLst>
        <pc:spChg chg="add mod">
          <ac:chgData name="Christophe JENTA" userId="8d1209f4831e9c53" providerId="LiveId" clId="{904B13E8-5561-4C71-BC7C-B64964A84905}" dt="2025-11-05T08:17:29.273" v="29248" actId="20577"/>
          <ac:spMkLst>
            <pc:docMk/>
            <pc:sldMk cId="2947876559" sldId="4044"/>
            <ac:spMk id="13" creationId="{AB847AE6-D22B-4E60-B078-7540A9E37F9E}"/>
          </ac:spMkLst>
        </pc:spChg>
        <pc:picChg chg="mod">
          <ac:chgData name="Christophe JENTA" userId="8d1209f4831e9c53" providerId="LiveId" clId="{904B13E8-5561-4C71-BC7C-B64964A84905}" dt="2025-11-05T08:14:57.131" v="29172"/>
          <ac:picMkLst>
            <pc:docMk/>
            <pc:sldMk cId="2947876559" sldId="4044"/>
            <ac:picMk id="3" creationId="{4A50529E-C22E-4B27-A03E-D403DE725A2D}"/>
          </ac:picMkLst>
        </pc:picChg>
      </pc:sldChg>
      <pc:sldChg chg="addSp delSp modSp mod">
        <pc:chgData name="Christophe JENTA" userId="8d1209f4831e9c53" providerId="LiveId" clId="{904B13E8-5561-4C71-BC7C-B64964A84905}" dt="2025-11-05T09:26:37.152" v="30630" actId="20577"/>
        <pc:sldMkLst>
          <pc:docMk/>
          <pc:sldMk cId="933882910" sldId="4045"/>
        </pc:sldMkLst>
        <pc:spChg chg="mod">
          <ac:chgData name="Christophe JENTA" userId="8d1209f4831e9c53" providerId="LiveId" clId="{904B13E8-5561-4C71-BC7C-B64964A84905}" dt="2025-11-05T09:26:37.152" v="30630" actId="20577"/>
          <ac:spMkLst>
            <pc:docMk/>
            <pc:sldMk cId="933882910" sldId="4045"/>
            <ac:spMk id="6" creationId="{AB847AE6-D22B-4E60-B078-7540A9E37F9E}"/>
          </ac:spMkLst>
        </pc:spChg>
        <pc:picChg chg="mod">
          <ac:chgData name="Christophe JENTA" userId="8d1209f4831e9c53" providerId="LiveId" clId="{904B13E8-5561-4C71-BC7C-B64964A84905}" dt="2025-11-05T09:09:46.830" v="30265"/>
          <ac:picMkLst>
            <pc:docMk/>
            <pc:sldMk cId="933882910" sldId="4045"/>
            <ac:picMk id="51" creationId="{D04BC707-ADDF-FB9B-EB2C-BA707214AC46}"/>
          </ac:picMkLst>
        </pc:picChg>
      </pc:sldChg>
      <pc:sldChg chg="addSp delSp modSp mod">
        <pc:chgData name="Christophe JENTA" userId="8d1209f4831e9c53" providerId="LiveId" clId="{904B13E8-5561-4C71-BC7C-B64964A84905}" dt="2025-11-05T09:22:59.261" v="30541" actId="255"/>
        <pc:sldMkLst>
          <pc:docMk/>
          <pc:sldMk cId="725491643" sldId="4046"/>
        </pc:sldMkLst>
        <pc:spChg chg="add mod">
          <ac:chgData name="Christophe JENTA" userId="8d1209f4831e9c53" providerId="LiveId" clId="{904B13E8-5561-4C71-BC7C-B64964A84905}" dt="2025-11-05T09:11:21.980" v="30281" actId="1076"/>
          <ac:spMkLst>
            <pc:docMk/>
            <pc:sldMk cId="725491643" sldId="4046"/>
            <ac:spMk id="2" creationId="{50002E3A-4E1A-6634-98B5-757375E02263}"/>
          </ac:spMkLst>
        </pc:spChg>
        <pc:spChg chg="mod">
          <ac:chgData name="Christophe JENTA" userId="8d1209f4831e9c53" providerId="LiveId" clId="{904B13E8-5561-4C71-BC7C-B64964A84905}" dt="2025-11-05T09:22:59.261" v="30541" actId="255"/>
          <ac:spMkLst>
            <pc:docMk/>
            <pc:sldMk cId="725491643" sldId="4046"/>
            <ac:spMk id="6" creationId="{AB847AE6-D22B-4E60-B078-7540A9E37F9E}"/>
          </ac:spMkLst>
        </pc:spChg>
        <pc:picChg chg="mod">
          <ac:chgData name="Christophe JENTA" userId="8d1209f4831e9c53" providerId="LiveId" clId="{904B13E8-5561-4C71-BC7C-B64964A84905}" dt="2025-11-05T09:09:02.954" v="30260"/>
          <ac:picMkLst>
            <pc:docMk/>
            <pc:sldMk cId="725491643" sldId="4046"/>
            <ac:picMk id="69" creationId="{D90C0022-28A1-B152-7E0B-DF7124EB93DC}"/>
          </ac:picMkLst>
        </pc:picChg>
      </pc:sldChg>
      <pc:sldChg chg="modSp mod">
        <pc:chgData name="Christophe JENTA" userId="8d1209f4831e9c53" providerId="LiveId" clId="{904B13E8-5561-4C71-BC7C-B64964A84905}" dt="2025-11-05T10:35:53.102" v="31829" actId="20577"/>
        <pc:sldMkLst>
          <pc:docMk/>
          <pc:sldMk cId="953886198" sldId="4054"/>
        </pc:sldMkLst>
        <pc:spChg chg="mod">
          <ac:chgData name="Christophe JENTA" userId="8d1209f4831e9c53" providerId="LiveId" clId="{904B13E8-5561-4C71-BC7C-B64964A84905}" dt="2025-11-05T10:35:53.102" v="31829" actId="20577"/>
          <ac:spMkLst>
            <pc:docMk/>
            <pc:sldMk cId="953886198" sldId="4054"/>
            <ac:spMk id="6" creationId="{AB847AE6-D22B-4E60-B078-7540A9E37F9E}"/>
          </ac:spMkLst>
        </pc:spChg>
      </pc:sldChg>
      <pc:sldChg chg="addSp delSp modSp mod">
        <pc:chgData name="Christophe JENTA" userId="8d1209f4831e9c53" providerId="LiveId" clId="{904B13E8-5561-4C71-BC7C-B64964A84905}" dt="2025-11-05T12:02:50.223" v="32560" actId="20577"/>
        <pc:sldMkLst>
          <pc:docMk/>
          <pc:sldMk cId="4089113635" sldId="4058"/>
        </pc:sldMkLst>
        <pc:spChg chg="mod">
          <ac:chgData name="Christophe JENTA" userId="8d1209f4831e9c53" providerId="LiveId" clId="{904B13E8-5561-4C71-BC7C-B64964A84905}" dt="2025-11-05T12:02:50.223" v="32560" actId="20577"/>
          <ac:spMkLst>
            <pc:docMk/>
            <pc:sldMk cId="4089113635" sldId="4058"/>
            <ac:spMk id="6" creationId="{AB847AE6-D22B-4E60-B078-7540A9E37F9E}"/>
          </ac:spMkLst>
        </pc:spChg>
      </pc:sldChg>
      <pc:sldChg chg="addSp delSp modSp mod">
        <pc:chgData name="Christophe JENTA" userId="8d1209f4831e9c53" providerId="LiveId" clId="{904B13E8-5561-4C71-BC7C-B64964A84905}" dt="2025-11-05T11:57:12.998" v="32469" actId="20577"/>
        <pc:sldMkLst>
          <pc:docMk/>
          <pc:sldMk cId="1590138823" sldId="4059"/>
        </pc:sldMkLst>
        <pc:spChg chg="add del mod">
          <ac:chgData name="Christophe JENTA" userId="8d1209f4831e9c53" providerId="LiveId" clId="{904B13E8-5561-4C71-BC7C-B64964A84905}" dt="2025-11-05T11:57:12.998" v="32469" actId="20577"/>
          <ac:spMkLst>
            <pc:docMk/>
            <pc:sldMk cId="1590138823" sldId="4059"/>
            <ac:spMk id="6" creationId="{AB847AE6-D22B-4E60-B078-7540A9E37F9E}"/>
          </ac:spMkLst>
        </pc:spChg>
      </pc:sldChg>
      <pc:sldChg chg="addSp delSp modSp mod">
        <pc:chgData name="Christophe JENTA" userId="8d1209f4831e9c53" providerId="LiveId" clId="{904B13E8-5561-4C71-BC7C-B64964A84905}" dt="2025-11-05T12:01:01.767" v="32508" actId="20577"/>
        <pc:sldMkLst>
          <pc:docMk/>
          <pc:sldMk cId="1007659642" sldId="4060"/>
        </pc:sldMkLst>
        <pc:spChg chg="mod">
          <ac:chgData name="Christophe JENTA" userId="8d1209f4831e9c53" providerId="LiveId" clId="{904B13E8-5561-4C71-BC7C-B64964A84905}" dt="2025-11-05T12:01:01.767" v="32508" actId="20577"/>
          <ac:spMkLst>
            <pc:docMk/>
            <pc:sldMk cId="1007659642" sldId="4060"/>
            <ac:spMk id="6" creationId="{AB847AE6-D22B-4E60-B078-7540A9E37F9E}"/>
          </ac:spMkLst>
        </pc:spChg>
      </pc:sldChg>
      <pc:sldChg chg="addSp delSp modSp add mod">
        <pc:chgData name="Christophe JENTA" userId="8d1209f4831e9c53" providerId="LiveId" clId="{904B13E8-5561-4C71-BC7C-B64964A84905}" dt="2025-11-05T10:20:56.846" v="31610" actId="20577"/>
        <pc:sldMkLst>
          <pc:docMk/>
          <pc:sldMk cId="470717452" sldId="4065"/>
        </pc:sldMkLst>
        <pc:spChg chg="mod">
          <ac:chgData name="Christophe JENTA" userId="8d1209f4831e9c53" providerId="LiveId" clId="{904B13E8-5561-4C71-BC7C-B64964A84905}" dt="2025-11-05T10:20:56.846" v="31610" actId="20577"/>
          <ac:spMkLst>
            <pc:docMk/>
            <pc:sldMk cId="470717452" sldId="4065"/>
            <ac:spMk id="5" creationId="{4B383D5B-5E34-4358-AB93-57DDF23DC143}"/>
          </ac:spMkLst>
        </pc:spChg>
      </pc:sldChg>
      <pc:sldChg chg="modSp mod">
        <pc:chgData name="Christophe JENTA" userId="8d1209f4831e9c53" providerId="LiveId" clId="{904B13E8-5561-4C71-BC7C-B64964A84905}" dt="2025-11-05T10:27:55.470" v="31696" actId="20577"/>
        <pc:sldMkLst>
          <pc:docMk/>
          <pc:sldMk cId="2689777882" sldId="4066"/>
        </pc:sldMkLst>
        <pc:spChg chg="mod">
          <ac:chgData name="Christophe JENTA" userId="8d1209f4831e9c53" providerId="LiveId" clId="{904B13E8-5561-4C71-BC7C-B64964A84905}" dt="2025-11-05T10:27:55.470" v="31696" actId="20577"/>
          <ac:spMkLst>
            <pc:docMk/>
            <pc:sldMk cId="2689777882" sldId="4066"/>
            <ac:spMk id="6" creationId="{AB847AE6-D22B-4E60-B078-7540A9E37F9E}"/>
          </ac:spMkLst>
        </pc:spChg>
      </pc:sldChg>
      <pc:sldChg chg="modSp mod ord">
        <pc:chgData name="Christophe JENTA" userId="8d1209f4831e9c53" providerId="LiveId" clId="{904B13E8-5561-4C71-BC7C-B64964A84905}" dt="2025-11-04T12:42:47.276" v="27129" actId="1076"/>
        <pc:sldMkLst>
          <pc:docMk/>
          <pc:sldMk cId="3658439856" sldId="4067"/>
        </pc:sldMkLst>
        <pc:spChg chg="mod">
          <ac:chgData name="Christophe JENTA" userId="8d1209f4831e9c53" providerId="LiveId" clId="{904B13E8-5561-4C71-BC7C-B64964A84905}" dt="2025-11-04T12:42:47.276" v="27129" actId="1076"/>
          <ac:spMkLst>
            <pc:docMk/>
            <pc:sldMk cId="3658439856" sldId="4067"/>
            <ac:spMk id="6" creationId="{AB847AE6-D22B-4E60-B078-7540A9E37F9E}"/>
          </ac:spMkLst>
        </pc:spChg>
        <pc:picChg chg="mod">
          <ac:chgData name="Christophe JENTA" userId="8d1209f4831e9c53" providerId="LiveId" clId="{904B13E8-5561-4C71-BC7C-B64964A84905}" dt="2025-11-04T12:42:44.391" v="27128" actId="1076"/>
          <ac:picMkLst>
            <pc:docMk/>
            <pc:sldMk cId="3658439856" sldId="4067"/>
            <ac:picMk id="10" creationId="{234FB94C-59C5-77DF-AB90-F40A74CF77FD}"/>
          </ac:picMkLst>
        </pc:picChg>
      </pc:sldChg>
      <pc:sldChg chg="addSp delSp modSp mod">
        <pc:chgData name="Christophe JENTA" userId="8d1209f4831e9c53" providerId="LiveId" clId="{904B13E8-5561-4C71-BC7C-B64964A84905}" dt="2025-11-05T08:20:24.893" v="29309" actId="20577"/>
        <pc:sldMkLst>
          <pc:docMk/>
          <pc:sldMk cId="1816955751" sldId="4071"/>
        </pc:sldMkLst>
        <pc:spChg chg="add mod">
          <ac:chgData name="Christophe JENTA" userId="8d1209f4831e9c53" providerId="LiveId" clId="{904B13E8-5561-4C71-BC7C-B64964A84905}" dt="2025-11-05T08:08:06.390" v="29131" actId="1076"/>
          <ac:spMkLst>
            <pc:docMk/>
            <pc:sldMk cId="1816955751" sldId="4071"/>
            <ac:spMk id="3" creationId="{FF7502FA-AC6E-1E62-3C58-74881B67826A}"/>
          </ac:spMkLst>
        </pc:spChg>
        <pc:spChg chg="mod">
          <ac:chgData name="Christophe JENTA" userId="8d1209f4831e9c53" providerId="LiveId" clId="{904B13E8-5561-4C71-BC7C-B64964A84905}" dt="2025-11-05T08:20:24.893" v="29309" actId="20577"/>
          <ac:spMkLst>
            <pc:docMk/>
            <pc:sldMk cId="1816955751" sldId="4071"/>
            <ac:spMk id="6" creationId="{AB847AE6-D22B-4E60-B078-7540A9E37F9E}"/>
          </ac:spMkLst>
        </pc:spChg>
        <pc:spChg chg="add mod">
          <ac:chgData name="Christophe JENTA" userId="8d1209f4831e9c53" providerId="LiveId" clId="{904B13E8-5561-4C71-BC7C-B64964A84905}" dt="2025-11-05T08:07:58.434" v="29130" actId="1076"/>
          <ac:spMkLst>
            <pc:docMk/>
            <pc:sldMk cId="1816955751" sldId="4071"/>
            <ac:spMk id="7" creationId="{D8D2349D-CBBC-9168-8ADF-3DBB1FB9951D}"/>
          </ac:spMkLst>
        </pc:spChg>
        <pc:spChg chg="add mod">
          <ac:chgData name="Christophe JENTA" userId="8d1209f4831e9c53" providerId="LiveId" clId="{904B13E8-5561-4C71-BC7C-B64964A84905}" dt="2025-11-05T08:08:15.086" v="29133" actId="1076"/>
          <ac:spMkLst>
            <pc:docMk/>
            <pc:sldMk cId="1816955751" sldId="4071"/>
            <ac:spMk id="16" creationId="{08322587-A882-086C-C544-E81027D5B682}"/>
          </ac:spMkLst>
        </pc:spChg>
        <pc:spChg chg="add mod">
          <ac:chgData name="Christophe JENTA" userId="8d1209f4831e9c53" providerId="LiveId" clId="{904B13E8-5561-4C71-BC7C-B64964A84905}" dt="2025-11-05T08:07:42.544" v="29126" actId="207"/>
          <ac:spMkLst>
            <pc:docMk/>
            <pc:sldMk cId="1816955751" sldId="4071"/>
            <ac:spMk id="18" creationId="{9F541CB4-211D-4D93-1A22-F36B95EAD350}"/>
          </ac:spMkLst>
        </pc:spChg>
        <pc:spChg chg="add mod">
          <ac:chgData name="Christophe JENTA" userId="8d1209f4831e9c53" providerId="LiveId" clId="{904B13E8-5561-4C71-BC7C-B64964A84905}" dt="2025-11-05T08:08:24.622" v="29135" actId="1076"/>
          <ac:spMkLst>
            <pc:docMk/>
            <pc:sldMk cId="1816955751" sldId="4071"/>
            <ac:spMk id="19" creationId="{6321B889-1E70-B5DF-4532-8F2E3DE0B94C}"/>
          </ac:spMkLst>
        </pc:spChg>
        <pc:spChg chg="add mod">
          <ac:chgData name="Christophe JENTA" userId="8d1209f4831e9c53" providerId="LiveId" clId="{904B13E8-5561-4C71-BC7C-B64964A84905}" dt="2025-11-05T08:08:34.382" v="29137" actId="1076"/>
          <ac:spMkLst>
            <pc:docMk/>
            <pc:sldMk cId="1816955751" sldId="4071"/>
            <ac:spMk id="20" creationId="{6442A395-13C3-E767-7D75-983C8E0E8546}"/>
          </ac:spMkLst>
        </pc:spChg>
      </pc:sldChg>
      <pc:sldChg chg="addSp delSp modSp mod">
        <pc:chgData name="Christophe JENTA" userId="8d1209f4831e9c53" providerId="LiveId" clId="{904B13E8-5561-4C71-BC7C-B64964A84905}" dt="2025-11-05T09:09:17.416" v="30261"/>
        <pc:sldMkLst>
          <pc:docMk/>
          <pc:sldMk cId="3009874364" sldId="4072"/>
        </pc:sldMkLst>
        <pc:spChg chg="mod">
          <ac:chgData name="Christophe JENTA" userId="8d1209f4831e9c53" providerId="LiveId" clId="{904B13E8-5561-4C71-BC7C-B64964A84905}" dt="2025-11-05T08:58:55.984" v="30126" actId="115"/>
          <ac:spMkLst>
            <pc:docMk/>
            <pc:sldMk cId="3009874364" sldId="4072"/>
            <ac:spMk id="6" creationId="{AB847AE6-D22B-4E60-B078-7540A9E37F9E}"/>
          </ac:spMkLst>
        </pc:spChg>
        <pc:spChg chg="add mod">
          <ac:chgData name="Christophe JENTA" userId="8d1209f4831e9c53" providerId="LiveId" clId="{904B13E8-5561-4C71-BC7C-B64964A84905}" dt="2025-11-05T08:31:37.803" v="29417"/>
          <ac:spMkLst>
            <pc:docMk/>
            <pc:sldMk cId="3009874364" sldId="4072"/>
            <ac:spMk id="13" creationId="{BF40A359-1502-C1D4-E601-EAD4DF7DC534}"/>
          </ac:spMkLst>
        </pc:spChg>
        <pc:spChg chg="add mod">
          <ac:chgData name="Christophe JENTA" userId="8d1209f4831e9c53" providerId="LiveId" clId="{904B13E8-5561-4C71-BC7C-B64964A84905}" dt="2025-11-05T08:32:15.600" v="29422" actId="1076"/>
          <ac:spMkLst>
            <pc:docMk/>
            <pc:sldMk cId="3009874364" sldId="4072"/>
            <ac:spMk id="17" creationId="{A6CC5019-B816-DE45-ACA9-0883F9CAA857}"/>
          </ac:spMkLst>
        </pc:spChg>
        <pc:spChg chg="add mod">
          <ac:chgData name="Christophe JENTA" userId="8d1209f4831e9c53" providerId="LiveId" clId="{904B13E8-5561-4C71-BC7C-B64964A84905}" dt="2025-11-05T08:32:11.078" v="29420" actId="1076"/>
          <ac:spMkLst>
            <pc:docMk/>
            <pc:sldMk cId="3009874364" sldId="4072"/>
            <ac:spMk id="18" creationId="{E04223C1-0A9D-28F0-9A86-7958841E54DB}"/>
          </ac:spMkLst>
        </pc:spChg>
        <pc:spChg chg="add mod">
          <ac:chgData name="Christophe JENTA" userId="8d1209f4831e9c53" providerId="LiveId" clId="{904B13E8-5561-4C71-BC7C-B64964A84905}" dt="2025-11-05T08:31:37.803" v="29417"/>
          <ac:spMkLst>
            <pc:docMk/>
            <pc:sldMk cId="3009874364" sldId="4072"/>
            <ac:spMk id="19" creationId="{C4F88434-7158-AD59-A35B-3A8C2C21E5CA}"/>
          </ac:spMkLst>
        </pc:spChg>
        <pc:spChg chg="add mod">
          <ac:chgData name="Christophe JENTA" userId="8d1209f4831e9c53" providerId="LiveId" clId="{904B13E8-5561-4C71-BC7C-B64964A84905}" dt="2025-11-05T08:32:08.268" v="29419" actId="1076"/>
          <ac:spMkLst>
            <pc:docMk/>
            <pc:sldMk cId="3009874364" sldId="4072"/>
            <ac:spMk id="20" creationId="{09D6C843-F3DF-FB1A-74DC-0F09749BD56F}"/>
          </ac:spMkLst>
        </pc:spChg>
        <pc:spChg chg="add mod">
          <ac:chgData name="Christophe JENTA" userId="8d1209f4831e9c53" providerId="LiveId" clId="{904B13E8-5561-4C71-BC7C-B64964A84905}" dt="2025-11-05T08:32:56.736" v="29429" actId="1076"/>
          <ac:spMkLst>
            <pc:docMk/>
            <pc:sldMk cId="3009874364" sldId="4072"/>
            <ac:spMk id="21" creationId="{F7BC51A6-35B5-2F75-2969-CA4FB76C43FE}"/>
          </ac:spMkLst>
        </pc:spChg>
        <pc:spChg chg="add mod">
          <ac:chgData name="Christophe JENTA" userId="8d1209f4831e9c53" providerId="LiveId" clId="{904B13E8-5561-4C71-BC7C-B64964A84905}" dt="2025-11-05T08:32:46.933" v="29426" actId="1076"/>
          <ac:spMkLst>
            <pc:docMk/>
            <pc:sldMk cId="3009874364" sldId="4072"/>
            <ac:spMk id="22" creationId="{94435345-08A5-585B-0240-2D1286DEDF93}"/>
          </ac:spMkLst>
        </pc:spChg>
        <pc:spChg chg="add mod">
          <ac:chgData name="Christophe JENTA" userId="8d1209f4831e9c53" providerId="LiveId" clId="{904B13E8-5561-4C71-BC7C-B64964A84905}" dt="2025-11-05T08:32:59.641" v="29430" actId="20577"/>
          <ac:spMkLst>
            <pc:docMk/>
            <pc:sldMk cId="3009874364" sldId="4072"/>
            <ac:spMk id="23" creationId="{6228E883-EF41-9017-1CA1-76F7D621943F}"/>
          </ac:spMkLst>
        </pc:spChg>
        <pc:picChg chg="mod">
          <ac:chgData name="Christophe JENTA" userId="8d1209f4831e9c53" providerId="LiveId" clId="{904B13E8-5561-4C71-BC7C-B64964A84905}" dt="2025-11-05T09:09:17.416" v="30261"/>
          <ac:picMkLst>
            <pc:docMk/>
            <pc:sldMk cId="3009874364" sldId="4072"/>
            <ac:picMk id="5" creationId="{B31DCAC1-962B-4D2E-9B88-618AC92F4528}"/>
          </ac:picMkLst>
        </pc:picChg>
      </pc:sldChg>
      <pc:sldChg chg="addSp delSp modSp add mod">
        <pc:chgData name="Christophe JENTA" userId="8d1209f4831e9c53" providerId="LiveId" clId="{904B13E8-5561-4C71-BC7C-B64964A84905}" dt="2025-11-05T10:15:17.311" v="31544" actId="20577"/>
        <pc:sldMkLst>
          <pc:docMk/>
          <pc:sldMk cId="1748178186" sldId="4090"/>
        </pc:sldMkLst>
        <pc:spChg chg="mod">
          <ac:chgData name="Christophe JENTA" userId="8d1209f4831e9c53" providerId="LiveId" clId="{904B13E8-5561-4C71-BC7C-B64964A84905}" dt="2025-11-05T10:15:17.311" v="31544" actId="20577"/>
          <ac:spMkLst>
            <pc:docMk/>
            <pc:sldMk cId="1748178186" sldId="4090"/>
            <ac:spMk id="5" creationId="{4B383D5B-5E34-4358-AB93-57DDF23DC143}"/>
          </ac:spMkLst>
        </pc:spChg>
        <pc:spChg chg="mod">
          <ac:chgData name="Christophe JENTA" userId="8d1209f4831e9c53" providerId="LiveId" clId="{904B13E8-5561-4C71-BC7C-B64964A84905}" dt="2025-11-04T09:54:49.401" v="25199" actId="207"/>
          <ac:spMkLst>
            <pc:docMk/>
            <pc:sldMk cId="1748178186" sldId="4090"/>
            <ac:spMk id="9" creationId="{CC176293-4F4C-31F3-B9A9-2A5DF59EC444}"/>
          </ac:spMkLst>
        </pc:spChg>
        <pc:spChg chg="mod">
          <ac:chgData name="Christophe JENTA" userId="8d1209f4831e9c53" providerId="LiveId" clId="{904B13E8-5561-4C71-BC7C-B64964A84905}" dt="2025-11-04T09:07:45.365" v="24579" actId="207"/>
          <ac:spMkLst>
            <pc:docMk/>
            <pc:sldMk cId="1748178186" sldId="4090"/>
            <ac:spMk id="38" creationId="{7683731C-E627-27C3-1EEF-1249E0D771BF}"/>
          </ac:spMkLst>
        </pc:spChg>
        <pc:spChg chg="mod">
          <ac:chgData name="Christophe JENTA" userId="8d1209f4831e9c53" providerId="LiveId" clId="{904B13E8-5561-4C71-BC7C-B64964A84905}" dt="2025-11-04T09:07:18.538" v="24575" actId="207"/>
          <ac:spMkLst>
            <pc:docMk/>
            <pc:sldMk cId="1748178186" sldId="4090"/>
            <ac:spMk id="11264" creationId="{247D4FCD-E7F9-00C7-CFA0-D709779E3F4E}"/>
          </ac:spMkLst>
        </pc:spChg>
        <pc:spChg chg="add mod">
          <ac:chgData name="Christophe JENTA" userId="8d1209f4831e9c53" providerId="LiveId" clId="{904B13E8-5561-4C71-BC7C-B64964A84905}" dt="2025-11-04T08:57:41.701" v="24435"/>
          <ac:spMkLst>
            <pc:docMk/>
            <pc:sldMk cId="1748178186" sldId="4090"/>
            <ac:spMk id="11266" creationId="{5586E34D-B6F1-CA76-D0F7-4476D0DA7723}"/>
          </ac:spMkLst>
        </pc:spChg>
        <pc:cxnChg chg="mod">
          <ac:chgData name="Christophe JENTA" userId="8d1209f4831e9c53" providerId="LiveId" clId="{904B13E8-5561-4C71-BC7C-B64964A84905}" dt="2025-11-04T08:57:40.661" v="24434" actId="21"/>
          <ac:cxnSpMkLst>
            <pc:docMk/>
            <pc:sldMk cId="1748178186" sldId="4090"/>
            <ac:cxnSpMk id="26" creationId="{E5105477-D6F4-3359-0DA5-06BA18157BDB}"/>
          </ac:cxnSpMkLst>
        </pc:cxnChg>
        <pc:cxnChg chg="mod">
          <ac:chgData name="Christophe JENTA" userId="8d1209f4831e9c53" providerId="LiveId" clId="{904B13E8-5561-4C71-BC7C-B64964A84905}" dt="2025-11-04T08:57:40.661" v="24434" actId="21"/>
          <ac:cxnSpMkLst>
            <pc:docMk/>
            <pc:sldMk cId="1748178186" sldId="4090"/>
            <ac:cxnSpMk id="27" creationId="{0485FE3E-AFFF-0D73-3010-3B4CB38EFA07}"/>
          </ac:cxnSpMkLst>
        </pc:cxnChg>
        <pc:cxnChg chg="mod">
          <ac:chgData name="Christophe JENTA" userId="8d1209f4831e9c53" providerId="LiveId" clId="{904B13E8-5561-4C71-BC7C-B64964A84905}" dt="2025-11-04T08:57:40.661" v="24434" actId="21"/>
          <ac:cxnSpMkLst>
            <pc:docMk/>
            <pc:sldMk cId="1748178186" sldId="4090"/>
            <ac:cxnSpMk id="28" creationId="{A42B3ED0-A2AB-B26F-FA2B-54A5ABEB67F0}"/>
          </ac:cxnSpMkLst>
        </pc:cxnChg>
      </pc:sldChg>
      <pc:sldChg chg="modSp mod">
        <pc:chgData name="Christophe JENTA" userId="8d1209f4831e9c53" providerId="LiveId" clId="{904B13E8-5561-4C71-BC7C-B64964A84905}" dt="2025-11-05T10:47:59.807" v="31950" actId="20577"/>
        <pc:sldMkLst>
          <pc:docMk/>
          <pc:sldMk cId="1798251051" sldId="4093"/>
        </pc:sldMkLst>
        <pc:spChg chg="mod">
          <ac:chgData name="Christophe JENTA" userId="8d1209f4831e9c53" providerId="LiveId" clId="{904B13E8-5561-4C71-BC7C-B64964A84905}" dt="2025-11-05T10:47:59.807" v="31950" actId="20577"/>
          <ac:spMkLst>
            <pc:docMk/>
            <pc:sldMk cId="1798251051" sldId="4093"/>
            <ac:spMk id="2" creationId="{00000000-0000-0000-0000-000000000000}"/>
          </ac:spMkLst>
        </pc:spChg>
      </pc:sldChg>
      <pc:sldChg chg="modSp mod">
        <pc:chgData name="Christophe JENTA" userId="8d1209f4831e9c53" providerId="LiveId" clId="{904B13E8-5561-4C71-BC7C-B64964A84905}" dt="2025-11-05T10:49:13.073" v="31951" actId="20577"/>
        <pc:sldMkLst>
          <pc:docMk/>
          <pc:sldMk cId="192878626" sldId="4094"/>
        </pc:sldMkLst>
        <pc:spChg chg="mod">
          <ac:chgData name="Christophe JENTA" userId="8d1209f4831e9c53" providerId="LiveId" clId="{904B13E8-5561-4C71-BC7C-B64964A84905}" dt="2025-11-05T10:49:13.073" v="31951" actId="20577"/>
          <ac:spMkLst>
            <pc:docMk/>
            <pc:sldMk cId="192878626" sldId="4094"/>
            <ac:spMk id="2" creationId="{00000000-0000-0000-0000-000000000000}"/>
          </ac:spMkLst>
        </pc:spChg>
      </pc:sldChg>
      <pc:sldChg chg="modSp add del mod">
        <pc:chgData name="Christophe JENTA" userId="8d1209f4831e9c53" providerId="LiveId" clId="{904B13E8-5561-4C71-BC7C-B64964A84905}" dt="2025-11-04T09:49:27.738" v="25053" actId="114"/>
        <pc:sldMkLst>
          <pc:docMk/>
          <pc:sldMk cId="2370123482" sldId="7880"/>
        </pc:sldMkLst>
        <pc:spChg chg="mod">
          <ac:chgData name="Christophe JENTA" userId="8d1209f4831e9c53" providerId="LiveId" clId="{904B13E8-5561-4C71-BC7C-B64964A84905}" dt="2025-11-04T09:49:27.738" v="25053" actId="114"/>
          <ac:spMkLst>
            <pc:docMk/>
            <pc:sldMk cId="2370123482" sldId="7880"/>
            <ac:spMk id="4" creationId="{F4C55BB3-7C49-49CF-8363-201CDDE77423}"/>
          </ac:spMkLst>
        </pc:spChg>
      </pc:sldChg>
      <pc:sldChg chg="addSp delSp modSp add del mod">
        <pc:chgData name="Christophe JENTA" userId="8d1209f4831e9c53" providerId="LiveId" clId="{904B13E8-5561-4C71-BC7C-B64964A84905}" dt="2025-11-05T10:13:11.922" v="31467" actId="478"/>
        <pc:sldMkLst>
          <pc:docMk/>
          <pc:sldMk cId="804487831" sldId="7881"/>
        </pc:sldMkLst>
        <pc:spChg chg="mod">
          <ac:chgData name="Christophe JENTA" userId="8d1209f4831e9c53" providerId="LiveId" clId="{904B13E8-5561-4C71-BC7C-B64964A84905}" dt="2025-11-05T10:12:02.779" v="31450" actId="20577"/>
          <ac:spMkLst>
            <pc:docMk/>
            <pc:sldMk cId="804487831" sldId="7881"/>
            <ac:spMk id="4" creationId="{F4C55BB3-7C49-49CF-8363-201CDDE77423}"/>
          </ac:spMkLst>
        </pc:spChg>
        <pc:spChg chg="add mod">
          <ac:chgData name="Christophe JENTA" userId="8d1209f4831e9c53" providerId="LiveId" clId="{904B13E8-5561-4C71-BC7C-B64964A84905}" dt="2025-11-04T08:18:36.540" v="23112"/>
          <ac:spMkLst>
            <pc:docMk/>
            <pc:sldMk cId="804487831" sldId="7881"/>
            <ac:spMk id="11" creationId="{2D97FA97-5006-795E-5A22-E7E045F174BD}"/>
          </ac:spMkLst>
        </pc:spChg>
        <pc:spChg chg="add mod">
          <ac:chgData name="Christophe JENTA" userId="8d1209f4831e9c53" providerId="LiveId" clId="{904B13E8-5561-4C71-BC7C-B64964A84905}" dt="2025-11-04T08:18:36.540" v="23112"/>
          <ac:spMkLst>
            <pc:docMk/>
            <pc:sldMk cId="804487831" sldId="7881"/>
            <ac:spMk id="17" creationId="{8EF15880-299B-8837-94D2-7C1D1AB3B23F}"/>
          </ac:spMkLst>
        </pc:spChg>
        <pc:spChg chg="add mod">
          <ac:chgData name="Christophe JENTA" userId="8d1209f4831e9c53" providerId="LiveId" clId="{904B13E8-5561-4C71-BC7C-B64964A84905}" dt="2025-11-04T08:19:28.906" v="23118" actId="1076"/>
          <ac:spMkLst>
            <pc:docMk/>
            <pc:sldMk cId="804487831" sldId="7881"/>
            <ac:spMk id="36" creationId="{823617B1-52C3-1E23-9A4B-C6BB66FE1769}"/>
          </ac:spMkLst>
        </pc:spChg>
        <pc:spChg chg="add mod">
          <ac:chgData name="Christophe JENTA" userId="8d1209f4831e9c53" providerId="LiveId" clId="{904B13E8-5561-4C71-BC7C-B64964A84905}" dt="2025-11-04T08:18:36.540" v="23112"/>
          <ac:spMkLst>
            <pc:docMk/>
            <pc:sldMk cId="804487831" sldId="7881"/>
            <ac:spMk id="37" creationId="{84048CDF-6CF7-15BD-CB7F-66E0EEF73EA1}"/>
          </ac:spMkLst>
        </pc:spChg>
        <pc:spChg chg="add mod">
          <ac:chgData name="Christophe JENTA" userId="8d1209f4831e9c53" providerId="LiveId" clId="{904B13E8-5561-4C71-BC7C-B64964A84905}" dt="2025-11-04T08:18:36.540" v="23112"/>
          <ac:spMkLst>
            <pc:docMk/>
            <pc:sldMk cId="804487831" sldId="7881"/>
            <ac:spMk id="39" creationId="{F05FE88A-9AD9-481C-B73D-D8C1E6DD83E0}"/>
          </ac:spMkLst>
        </pc:spChg>
        <pc:spChg chg="add mod">
          <ac:chgData name="Christophe JENTA" userId="8d1209f4831e9c53" providerId="LiveId" clId="{904B13E8-5561-4C71-BC7C-B64964A84905}" dt="2025-11-04T08:18:36.540" v="23112"/>
          <ac:spMkLst>
            <pc:docMk/>
            <pc:sldMk cId="804487831" sldId="7881"/>
            <ac:spMk id="48" creationId="{397DD30F-2F7D-10C1-B5C9-71A984C28DA1}"/>
          </ac:spMkLst>
        </pc:spChg>
        <pc:spChg chg="add mod">
          <ac:chgData name="Christophe JENTA" userId="8d1209f4831e9c53" providerId="LiveId" clId="{904B13E8-5561-4C71-BC7C-B64964A84905}" dt="2025-11-04T08:18:36.540" v="23112"/>
          <ac:spMkLst>
            <pc:docMk/>
            <pc:sldMk cId="804487831" sldId="7881"/>
            <ac:spMk id="54" creationId="{71A648B7-9689-BBD5-5034-5855A151D3D4}"/>
          </ac:spMkLst>
        </pc:spChg>
        <pc:spChg chg="mod">
          <ac:chgData name="Christophe JENTA" userId="8d1209f4831e9c53" providerId="LiveId" clId="{904B13E8-5561-4C71-BC7C-B64964A84905}" dt="2025-11-04T08:20:12.826" v="23120" actId="207"/>
          <ac:spMkLst>
            <pc:docMk/>
            <pc:sldMk cId="804487831" sldId="7881"/>
            <ac:spMk id="55" creationId="{C576583B-63B0-E93B-8245-F1E36F6BE346}"/>
          </ac:spMkLst>
        </pc:spChg>
        <pc:spChg chg="add mod">
          <ac:chgData name="Christophe JENTA" userId="8d1209f4831e9c53" providerId="LiveId" clId="{904B13E8-5561-4C71-BC7C-B64964A84905}" dt="2025-11-04T08:20:12.826" v="23120" actId="207"/>
          <ac:spMkLst>
            <pc:docMk/>
            <pc:sldMk cId="804487831" sldId="7881"/>
            <ac:spMk id="57" creationId="{96525F5D-A6EA-8AC0-9934-CD1B4FE5340F}"/>
          </ac:spMkLst>
        </pc:spChg>
        <pc:spChg chg="add mod">
          <ac:chgData name="Christophe JENTA" userId="8d1209f4831e9c53" providerId="LiveId" clId="{904B13E8-5561-4C71-BC7C-B64964A84905}" dt="2025-11-04T08:20:12.826" v="23120" actId="207"/>
          <ac:spMkLst>
            <pc:docMk/>
            <pc:sldMk cId="804487831" sldId="7881"/>
            <ac:spMk id="58" creationId="{80AA24AF-D20C-97F7-3F67-79025B336F25}"/>
          </ac:spMkLst>
        </pc:spChg>
        <pc:spChg chg="mod">
          <ac:chgData name="Christophe JENTA" userId="8d1209f4831e9c53" providerId="LiveId" clId="{904B13E8-5561-4C71-BC7C-B64964A84905}" dt="2025-11-04T08:20:19.946" v="23121" actId="207"/>
          <ac:spMkLst>
            <pc:docMk/>
            <pc:sldMk cId="804487831" sldId="7881"/>
            <ac:spMk id="60" creationId="{D5B386D1-5241-CA3E-ED0D-67BD5E7A3F60}"/>
          </ac:spMkLst>
        </pc:spChg>
        <pc:spChg chg="mod">
          <ac:chgData name="Christophe JENTA" userId="8d1209f4831e9c53" providerId="LiveId" clId="{904B13E8-5561-4C71-BC7C-B64964A84905}" dt="2025-11-04T08:20:12.826" v="23120" actId="207"/>
          <ac:spMkLst>
            <pc:docMk/>
            <pc:sldMk cId="804487831" sldId="7881"/>
            <ac:spMk id="61" creationId="{402B0AFD-44CD-4E3D-41D5-EA27596CE0DC}"/>
          </ac:spMkLst>
        </pc:spChg>
        <pc:spChg chg="add mod">
          <ac:chgData name="Christophe JENTA" userId="8d1209f4831e9c53" providerId="LiveId" clId="{904B13E8-5561-4C71-BC7C-B64964A84905}" dt="2025-11-04T08:20:27.829" v="23123"/>
          <ac:spMkLst>
            <pc:docMk/>
            <pc:sldMk cId="804487831" sldId="7881"/>
            <ac:spMk id="64" creationId="{D29539DA-598A-70AD-A539-3BCE91C8BF45}"/>
          </ac:spMkLst>
        </pc:spChg>
        <pc:picChg chg="add del">
          <ac:chgData name="Christophe JENTA" userId="8d1209f4831e9c53" providerId="LiveId" clId="{904B13E8-5561-4C71-BC7C-B64964A84905}" dt="2025-11-05T10:13:01.493" v="31458" actId="478"/>
          <ac:picMkLst>
            <pc:docMk/>
            <pc:sldMk cId="804487831" sldId="7881"/>
            <ac:picMk id="12" creationId="{45048EEF-33F3-84E6-42B6-DCDBA8E2D185}"/>
          </ac:picMkLst>
        </pc:picChg>
        <pc:cxnChg chg="mod">
          <ac:chgData name="Christophe JENTA" userId="8d1209f4831e9c53" providerId="LiveId" clId="{904B13E8-5561-4C71-BC7C-B64964A84905}" dt="2025-11-04T08:20:27.104" v="23122" actId="21"/>
          <ac:cxnSpMkLst>
            <pc:docMk/>
            <pc:sldMk cId="804487831" sldId="7881"/>
            <ac:cxnSpMk id="42" creationId="{DDCE5A2F-8E19-1E3D-B523-30CC2B851FD8}"/>
          </ac:cxnSpMkLst>
        </pc:cxnChg>
        <pc:cxnChg chg="mod">
          <ac:chgData name="Christophe JENTA" userId="8d1209f4831e9c53" providerId="LiveId" clId="{904B13E8-5561-4C71-BC7C-B64964A84905}" dt="2025-11-04T08:20:27.104" v="23122" actId="21"/>
          <ac:cxnSpMkLst>
            <pc:docMk/>
            <pc:sldMk cId="804487831" sldId="7881"/>
            <ac:cxnSpMk id="44" creationId="{32BEEFB1-263F-373A-9F48-C0D889DF944F}"/>
          </ac:cxnSpMkLst>
        </pc:cxnChg>
        <pc:cxnChg chg="mod">
          <ac:chgData name="Christophe JENTA" userId="8d1209f4831e9c53" providerId="LiveId" clId="{904B13E8-5561-4C71-BC7C-B64964A84905}" dt="2025-11-04T08:20:27.104" v="23122" actId="21"/>
          <ac:cxnSpMkLst>
            <pc:docMk/>
            <pc:sldMk cId="804487831" sldId="7881"/>
            <ac:cxnSpMk id="45" creationId="{544EBE98-5AD6-8E4A-AE48-7C59EB18F207}"/>
          </ac:cxnSpMkLst>
        </pc:cxnChg>
      </pc:sldChg>
      <pc:sldChg chg="modSp add del mod">
        <pc:chgData name="Christophe JENTA" userId="8d1209f4831e9c53" providerId="LiveId" clId="{904B13E8-5561-4C71-BC7C-B64964A84905}" dt="2025-11-05T12:55:07.720" v="32594" actId="20577"/>
        <pc:sldMkLst>
          <pc:docMk/>
          <pc:sldMk cId="2483638600" sldId="7883"/>
        </pc:sldMkLst>
        <pc:spChg chg="mod">
          <ac:chgData name="Christophe JENTA" userId="8d1209f4831e9c53" providerId="LiveId" clId="{904B13E8-5561-4C71-BC7C-B64964A84905}" dt="2025-11-05T12:55:07.720" v="32594" actId="20577"/>
          <ac:spMkLst>
            <pc:docMk/>
            <pc:sldMk cId="2483638600" sldId="7883"/>
            <ac:spMk id="4" creationId="{F4C55BB3-7C49-49CF-8363-201CDDE77423}"/>
          </ac:spMkLst>
        </pc:spChg>
        <pc:spChg chg="mod">
          <ac:chgData name="Christophe JENTA" userId="8d1209f4831e9c53" providerId="LiveId" clId="{904B13E8-5561-4C71-BC7C-B64964A84905}" dt="2025-11-04T09:46:37.808" v="24991" actId="1076"/>
          <ac:spMkLst>
            <pc:docMk/>
            <pc:sldMk cId="2483638600" sldId="7883"/>
            <ac:spMk id="18" creationId="{7C810C6B-DDE9-E2AA-2036-050429B9BE24}"/>
          </ac:spMkLst>
        </pc:spChg>
        <pc:picChg chg="mod">
          <ac:chgData name="Christophe JENTA" userId="8d1209f4831e9c53" providerId="LiveId" clId="{904B13E8-5561-4C71-BC7C-B64964A84905}" dt="2025-11-04T09:46:33.920" v="24990" actId="14100"/>
          <ac:picMkLst>
            <pc:docMk/>
            <pc:sldMk cId="2483638600" sldId="7883"/>
            <ac:picMk id="17" creationId="{BFC520F9-8251-F617-A21B-01529C8960F5}"/>
          </ac:picMkLst>
        </pc:picChg>
      </pc:sldChg>
      <pc:sldChg chg="addSp modSp add mod">
        <pc:chgData name="Christophe JENTA" userId="8d1209f4831e9c53" providerId="LiveId" clId="{904B13E8-5561-4C71-BC7C-B64964A84905}" dt="2025-12-01T06:49:38.605" v="33114" actId="20577"/>
        <pc:sldMkLst>
          <pc:docMk/>
          <pc:sldMk cId="1936774572" sldId="8290"/>
        </pc:sldMkLst>
        <pc:spChg chg="mod">
          <ac:chgData name="Christophe JENTA" userId="8d1209f4831e9c53" providerId="LiveId" clId="{904B13E8-5561-4C71-BC7C-B64964A84905}" dt="2025-12-01T06:49:38.605" v="33114" actId="20577"/>
          <ac:spMkLst>
            <pc:docMk/>
            <pc:sldMk cId="1936774572" sldId="8290"/>
            <ac:spMk id="5" creationId="{0B547FAA-98F9-1C6E-6D6F-F937F022566A}"/>
          </ac:spMkLst>
        </pc:spChg>
      </pc:sldChg>
      <pc:sldChg chg="modSp mod">
        <pc:chgData name="Christophe JENTA" userId="8d1209f4831e9c53" providerId="LiveId" clId="{904B13E8-5561-4C71-BC7C-B64964A84905}" dt="2025-11-05T10:49:42.498" v="31953" actId="20577"/>
        <pc:sldMkLst>
          <pc:docMk/>
          <pc:sldMk cId="3198035036" sldId="8292"/>
        </pc:sldMkLst>
        <pc:spChg chg="mod">
          <ac:chgData name="Christophe JENTA" userId="8d1209f4831e9c53" providerId="LiveId" clId="{904B13E8-5561-4C71-BC7C-B64964A84905}" dt="2025-11-05T10:49:42.498" v="31953" actId="20577"/>
          <ac:spMkLst>
            <pc:docMk/>
            <pc:sldMk cId="3198035036" sldId="8292"/>
            <ac:spMk id="6" creationId="{95AACE58-1367-F361-07C8-96C8607B3FC1}"/>
          </ac:spMkLst>
        </pc:spChg>
        <pc:picChg chg="mod">
          <ac:chgData name="Christophe JENTA" userId="8d1209f4831e9c53" providerId="LiveId" clId="{904B13E8-5561-4C71-BC7C-B64964A84905}" dt="2025-11-04T13:30:28.105" v="28091" actId="1076"/>
          <ac:picMkLst>
            <pc:docMk/>
            <pc:sldMk cId="3198035036" sldId="8292"/>
            <ac:picMk id="26" creationId="{A04D906E-38CE-D3EC-3D40-9C1240323EFF}"/>
          </ac:picMkLst>
        </pc:picChg>
      </pc:sldChg>
      <pc:sldChg chg="addSp delSp modSp mod">
        <pc:chgData name="Christophe JENTA" userId="8d1209f4831e9c53" providerId="LiveId" clId="{904B13E8-5561-4C71-BC7C-B64964A84905}" dt="2025-11-08T09:58:46.610" v="33039" actId="20577"/>
        <pc:sldMkLst>
          <pc:docMk/>
          <pc:sldMk cId="490848965" sldId="8295"/>
        </pc:sldMkLst>
        <pc:spChg chg="mod">
          <ac:chgData name="Christophe JENTA" userId="8d1209f4831e9c53" providerId="LiveId" clId="{904B13E8-5561-4C71-BC7C-B64964A84905}" dt="2025-11-04T13:27:47.805" v="28083" actId="113"/>
          <ac:spMkLst>
            <pc:docMk/>
            <pc:sldMk cId="490848965" sldId="8295"/>
            <ac:spMk id="31" creationId="{03EBB31A-1146-25FA-BE14-625D7AF1C8D0}"/>
          </ac:spMkLst>
        </pc:spChg>
        <pc:spChg chg="mod">
          <ac:chgData name="Christophe JENTA" userId="8d1209f4831e9c53" providerId="LiveId" clId="{904B13E8-5561-4C71-BC7C-B64964A84905}" dt="2025-11-04T13:19:17.053" v="28030" actId="207"/>
          <ac:spMkLst>
            <pc:docMk/>
            <pc:sldMk cId="490848965" sldId="8295"/>
            <ac:spMk id="106" creationId="{591E34F9-9B3C-48A3-78C0-37DD90D5BA61}"/>
          </ac:spMkLst>
        </pc:spChg>
        <pc:spChg chg="mod">
          <ac:chgData name="Christophe JENTA" userId="8d1209f4831e9c53" providerId="LiveId" clId="{904B13E8-5561-4C71-BC7C-B64964A84905}" dt="2025-11-04T13:19:19.299" v="28031" actId="207"/>
          <ac:spMkLst>
            <pc:docMk/>
            <pc:sldMk cId="490848965" sldId="8295"/>
            <ac:spMk id="107" creationId="{C6A7801B-D951-1C41-F295-DF25355E6CFA}"/>
          </ac:spMkLst>
        </pc:spChg>
        <pc:spChg chg="mod">
          <ac:chgData name="Christophe JENTA" userId="8d1209f4831e9c53" providerId="LiveId" clId="{904B13E8-5561-4C71-BC7C-B64964A84905}" dt="2025-11-08T09:58:46.610" v="33039" actId="20577"/>
          <ac:spMkLst>
            <pc:docMk/>
            <pc:sldMk cId="490848965" sldId="8295"/>
            <ac:spMk id="126" creationId="{501EA68C-C320-FA3D-1F1C-CB68D43B496E}"/>
          </ac:spMkLst>
        </pc:spChg>
      </pc:sldChg>
      <pc:sldChg chg="addSp delSp modSp add mod">
        <pc:chgData name="Christophe JENTA" userId="8d1209f4831e9c53" providerId="LiveId" clId="{904B13E8-5561-4C71-BC7C-B64964A84905}" dt="2025-12-01T06:37:02.523" v="33109" actId="20577"/>
        <pc:sldMkLst>
          <pc:docMk/>
          <pc:sldMk cId="306833184" sldId="8296"/>
        </pc:sldMkLst>
        <pc:spChg chg="mod">
          <ac:chgData name="Christophe JENTA" userId="8d1209f4831e9c53" providerId="LiveId" clId="{904B13E8-5561-4C71-BC7C-B64964A84905}" dt="2025-12-01T06:37:02.523" v="33109" actId="20577"/>
          <ac:spMkLst>
            <pc:docMk/>
            <pc:sldMk cId="306833184" sldId="8296"/>
            <ac:spMk id="5" creationId="{990CDF5A-CF18-5B70-ACB0-8ABB8E67873E}"/>
          </ac:spMkLst>
        </pc:spChg>
      </pc:sldChg>
      <pc:sldChg chg="addSp modSp mod">
        <pc:chgData name="Christophe JENTA" userId="8d1209f4831e9c53" providerId="LiveId" clId="{904B13E8-5561-4C71-BC7C-B64964A84905}" dt="2025-11-05T10:31:01.368" v="31739" actId="5793"/>
        <pc:sldMkLst>
          <pc:docMk/>
          <pc:sldMk cId="1022765236" sldId="8297"/>
        </pc:sldMkLst>
        <pc:spChg chg="add mod">
          <ac:chgData name="Christophe JENTA" userId="8d1209f4831e9c53" providerId="LiveId" clId="{904B13E8-5561-4C71-BC7C-B64964A84905}" dt="2025-11-04T12:28:35.258" v="26727" actId="1076"/>
          <ac:spMkLst>
            <pc:docMk/>
            <pc:sldMk cId="1022765236" sldId="8297"/>
            <ac:spMk id="2" creationId="{248EF68C-3ACD-F075-D323-A2EFC96818A8}"/>
          </ac:spMkLst>
        </pc:spChg>
        <pc:spChg chg="add mod">
          <ac:chgData name="Christophe JENTA" userId="8d1209f4831e9c53" providerId="LiveId" clId="{904B13E8-5561-4C71-BC7C-B64964A84905}" dt="2025-11-04T12:28:46.507" v="26729" actId="1076"/>
          <ac:spMkLst>
            <pc:docMk/>
            <pc:sldMk cId="1022765236" sldId="8297"/>
            <ac:spMk id="3" creationId="{112B8644-6445-BB66-7B51-CDB3FE7CB1F8}"/>
          </ac:spMkLst>
        </pc:spChg>
        <pc:spChg chg="mod">
          <ac:chgData name="Christophe JENTA" userId="8d1209f4831e9c53" providerId="LiveId" clId="{904B13E8-5561-4C71-BC7C-B64964A84905}" dt="2025-11-05T10:31:01.368" v="31739" actId="5793"/>
          <ac:spMkLst>
            <pc:docMk/>
            <pc:sldMk cId="1022765236" sldId="8297"/>
            <ac:spMk id="6" creationId="{7E89ACAB-7198-BCEB-6EF9-1962EE8F6B3A}"/>
          </ac:spMkLst>
        </pc:spChg>
        <pc:spChg chg="add mod">
          <ac:chgData name="Christophe JENTA" userId="8d1209f4831e9c53" providerId="LiveId" clId="{904B13E8-5561-4C71-BC7C-B64964A84905}" dt="2025-11-04T12:28:40.590" v="26728" actId="1076"/>
          <ac:spMkLst>
            <pc:docMk/>
            <pc:sldMk cId="1022765236" sldId="8297"/>
            <ac:spMk id="18" creationId="{B9E9EEFC-BE38-A29E-1C00-1B286D6BB6E1}"/>
          </ac:spMkLst>
        </pc:spChg>
        <pc:spChg chg="mod">
          <ac:chgData name="Christophe JENTA" userId="8d1209f4831e9c53" providerId="LiveId" clId="{904B13E8-5561-4C71-BC7C-B64964A84905}" dt="2025-11-04T12:30:29.772" v="26811" actId="1076"/>
          <ac:spMkLst>
            <pc:docMk/>
            <pc:sldMk cId="1022765236" sldId="8297"/>
            <ac:spMk id="60" creationId="{A97A66EE-3F4B-4CA7-E749-E42717E4380E}"/>
          </ac:spMkLst>
        </pc:spChg>
      </pc:sldChg>
      <pc:sldChg chg="modSp mod">
        <pc:chgData name="Christophe JENTA" userId="8d1209f4831e9c53" providerId="LiveId" clId="{904B13E8-5561-4C71-BC7C-B64964A84905}" dt="2025-11-04T12:25:24.500" v="26608" actId="20577"/>
        <pc:sldMkLst>
          <pc:docMk/>
          <pc:sldMk cId="3366313285" sldId="8298"/>
        </pc:sldMkLst>
        <pc:spChg chg="mod">
          <ac:chgData name="Christophe JENTA" userId="8d1209f4831e9c53" providerId="LiveId" clId="{904B13E8-5561-4C71-BC7C-B64964A84905}" dt="2025-11-04T12:25:24.500" v="26608" actId="20577"/>
          <ac:spMkLst>
            <pc:docMk/>
            <pc:sldMk cId="3366313285" sldId="8298"/>
            <ac:spMk id="6" creationId="{7B3051DA-3949-840C-ADDE-B334175BEBBC}"/>
          </ac:spMkLst>
        </pc:spChg>
      </pc:sldChg>
      <pc:sldChg chg="modSp mod">
        <pc:chgData name="Christophe JENTA" userId="8d1209f4831e9c53" providerId="LiveId" clId="{904B13E8-5561-4C71-BC7C-B64964A84905}" dt="2025-11-05T11:05:38.504" v="32087" actId="20577"/>
        <pc:sldMkLst>
          <pc:docMk/>
          <pc:sldMk cId="2217418630" sldId="8299"/>
        </pc:sldMkLst>
        <pc:spChg chg="mod">
          <ac:chgData name="Christophe JENTA" userId="8d1209f4831e9c53" providerId="LiveId" clId="{904B13E8-5561-4C71-BC7C-B64964A84905}" dt="2025-11-05T11:05:38.504" v="32087" actId="20577"/>
          <ac:spMkLst>
            <pc:docMk/>
            <pc:sldMk cId="2217418630" sldId="8299"/>
            <ac:spMk id="6" creationId="{31355420-A941-2C1E-624C-785A300172F2}"/>
          </ac:spMkLst>
        </pc:spChg>
      </pc:sldChg>
      <pc:sldChg chg="modSp mod">
        <pc:chgData name="Christophe JENTA" userId="8d1209f4831e9c53" providerId="LiveId" clId="{904B13E8-5561-4C71-BC7C-B64964A84905}" dt="2025-11-07T11:06:12.971" v="32640" actId="20577"/>
        <pc:sldMkLst>
          <pc:docMk/>
          <pc:sldMk cId="3066385270" sldId="8300"/>
        </pc:sldMkLst>
        <pc:spChg chg="mod">
          <ac:chgData name="Christophe JENTA" userId="8d1209f4831e9c53" providerId="LiveId" clId="{904B13E8-5561-4C71-BC7C-B64964A84905}" dt="2025-11-07T11:06:12.971" v="32640" actId="20577"/>
          <ac:spMkLst>
            <pc:docMk/>
            <pc:sldMk cId="3066385270" sldId="8300"/>
            <ac:spMk id="126" creationId="{53BC52F0-86D7-4901-99F6-49BB7452345B}"/>
          </ac:spMkLst>
        </pc:spChg>
      </pc:sldChg>
      <pc:sldChg chg="modSp mod">
        <pc:chgData name="Christophe JENTA" userId="8d1209f4831e9c53" providerId="LiveId" clId="{904B13E8-5561-4C71-BC7C-B64964A84905}" dt="2025-11-05T11:17:06.852" v="32373" actId="20577"/>
        <pc:sldMkLst>
          <pc:docMk/>
          <pc:sldMk cId="1717472734" sldId="8301"/>
        </pc:sldMkLst>
        <pc:spChg chg="mod">
          <ac:chgData name="Christophe JENTA" userId="8d1209f4831e9c53" providerId="LiveId" clId="{904B13E8-5561-4C71-BC7C-B64964A84905}" dt="2025-11-05T11:17:06.852" v="32373" actId="20577"/>
          <ac:spMkLst>
            <pc:docMk/>
            <pc:sldMk cId="1717472734" sldId="8301"/>
            <ac:spMk id="126" creationId="{8AF4A1BD-5FB0-F171-0877-904338ECE818}"/>
          </ac:spMkLst>
        </pc:spChg>
      </pc:sldChg>
      <pc:sldChg chg="modSp mod">
        <pc:chgData name="Christophe JENTA" userId="8d1209f4831e9c53" providerId="LiveId" clId="{904B13E8-5561-4C71-BC7C-B64964A84905}" dt="2025-11-07T17:45:36.970" v="32905" actId="20577"/>
        <pc:sldMkLst>
          <pc:docMk/>
          <pc:sldMk cId="791603748" sldId="8302"/>
        </pc:sldMkLst>
        <pc:spChg chg="mod">
          <ac:chgData name="Christophe JENTA" userId="8d1209f4831e9c53" providerId="LiveId" clId="{904B13E8-5561-4C71-BC7C-B64964A84905}" dt="2025-11-07T17:45:36.970" v="32905" actId="20577"/>
          <ac:spMkLst>
            <pc:docMk/>
            <pc:sldMk cId="791603748" sldId="8302"/>
            <ac:spMk id="126" creationId="{A0CCB37C-F162-7ACC-62BA-57F95F5BF482}"/>
          </ac:spMkLst>
        </pc:spChg>
      </pc:sldChg>
      <pc:sldChg chg="addSp delSp modSp mod">
        <pc:chgData name="Christophe JENTA" userId="8d1209f4831e9c53" providerId="LiveId" clId="{904B13E8-5561-4C71-BC7C-B64964A84905}" dt="2025-11-05T11:04:03.748" v="32070" actId="20577"/>
        <pc:sldMkLst>
          <pc:docMk/>
          <pc:sldMk cId="4161037890" sldId="8303"/>
        </pc:sldMkLst>
        <pc:spChg chg="mod">
          <ac:chgData name="Christophe JENTA" userId="8d1209f4831e9c53" providerId="LiveId" clId="{904B13E8-5561-4C71-BC7C-B64964A84905}" dt="2025-11-05T11:04:03.748" v="32070" actId="20577"/>
          <ac:spMkLst>
            <pc:docMk/>
            <pc:sldMk cId="4161037890" sldId="8303"/>
            <ac:spMk id="6" creationId="{34247A04-0115-C005-1E99-17F6280CEF09}"/>
          </ac:spMkLst>
        </pc:spChg>
      </pc:sldChg>
      <pc:sldChg chg="addSp delSp modSp mod">
        <pc:chgData name="Christophe JENTA" userId="8d1209f4831e9c53" providerId="LiveId" clId="{904B13E8-5561-4C71-BC7C-B64964A84905}" dt="2025-11-05T10:26:34.611" v="31671" actId="115"/>
        <pc:sldMkLst>
          <pc:docMk/>
          <pc:sldMk cId="1594449336" sldId="8304"/>
        </pc:sldMkLst>
        <pc:spChg chg="add mod">
          <ac:chgData name="Christophe JENTA" userId="8d1209f4831e9c53" providerId="LiveId" clId="{904B13E8-5561-4C71-BC7C-B64964A84905}" dt="2025-11-05T10:25:42.556" v="31667" actId="1076"/>
          <ac:spMkLst>
            <pc:docMk/>
            <pc:sldMk cId="1594449336" sldId="8304"/>
            <ac:spMk id="2" creationId="{12A35DFD-96FC-DC39-DDFB-64A1BFB9D61F}"/>
          </ac:spMkLst>
        </pc:spChg>
        <pc:spChg chg="add mod">
          <ac:chgData name="Christophe JENTA" userId="8d1209f4831e9c53" providerId="LiveId" clId="{904B13E8-5561-4C71-BC7C-B64964A84905}" dt="2025-11-05T10:25:57.395" v="31670" actId="1076"/>
          <ac:spMkLst>
            <pc:docMk/>
            <pc:sldMk cId="1594449336" sldId="8304"/>
            <ac:spMk id="3" creationId="{44EB9D35-5E6E-597F-8E4E-631D51B77F7A}"/>
          </ac:spMkLst>
        </pc:spChg>
        <pc:spChg chg="mod">
          <ac:chgData name="Christophe JENTA" userId="8d1209f4831e9c53" providerId="LiveId" clId="{904B13E8-5561-4C71-BC7C-B64964A84905}" dt="2025-11-05T10:26:34.611" v="31671" actId="115"/>
          <ac:spMkLst>
            <pc:docMk/>
            <pc:sldMk cId="1594449336" sldId="8304"/>
            <ac:spMk id="6" creationId="{AE3155D5-B0F3-F76B-DDAE-EFC9308FCD3E}"/>
          </ac:spMkLst>
        </pc:spChg>
      </pc:sldChg>
      <pc:sldChg chg="addSp delSp modSp mod">
        <pc:chgData name="Christophe JENTA" userId="8d1209f4831e9c53" providerId="LiveId" clId="{904B13E8-5561-4C71-BC7C-B64964A84905}" dt="2025-11-05T11:06:23.890" v="32100" actId="6549"/>
        <pc:sldMkLst>
          <pc:docMk/>
          <pc:sldMk cId="1177481563" sldId="8306"/>
        </pc:sldMkLst>
        <pc:spChg chg="mod">
          <ac:chgData name="Christophe JENTA" userId="8d1209f4831e9c53" providerId="LiveId" clId="{904B13E8-5561-4C71-BC7C-B64964A84905}" dt="2025-11-05T11:06:23.890" v="32100" actId="6549"/>
          <ac:spMkLst>
            <pc:docMk/>
            <pc:sldMk cId="1177481563" sldId="8306"/>
            <ac:spMk id="126" creationId="{9896492D-4B2C-4AC0-B5A3-3305AABE0F23}"/>
          </ac:spMkLst>
        </pc:spChg>
      </pc:sldChg>
      <pc:sldChg chg="addSp delSp modSp mod">
        <pc:chgData name="Christophe JENTA" userId="8d1209f4831e9c53" providerId="LiveId" clId="{904B13E8-5561-4C71-BC7C-B64964A84905}" dt="2025-11-04T13:18:51.053" v="28029" actId="207"/>
        <pc:sldMkLst>
          <pc:docMk/>
          <pc:sldMk cId="2127056811" sldId="8307"/>
        </pc:sldMkLst>
        <pc:spChg chg="mod">
          <ac:chgData name="Christophe JENTA" userId="8d1209f4831e9c53" providerId="LiveId" clId="{904B13E8-5561-4C71-BC7C-B64964A84905}" dt="2025-11-04T13:18:44.359" v="28026" actId="207"/>
          <ac:spMkLst>
            <pc:docMk/>
            <pc:sldMk cId="2127056811" sldId="8307"/>
            <ac:spMk id="47" creationId="{AB9C9C4C-6CF2-422D-BB1E-52337F534478}"/>
          </ac:spMkLst>
        </pc:spChg>
        <pc:spChg chg="mod">
          <ac:chgData name="Christophe JENTA" userId="8d1209f4831e9c53" providerId="LiveId" clId="{904B13E8-5561-4C71-BC7C-B64964A84905}" dt="2025-11-04T13:18:41.794" v="28025" actId="207"/>
          <ac:spMkLst>
            <pc:docMk/>
            <pc:sldMk cId="2127056811" sldId="8307"/>
            <ac:spMk id="59" creationId="{CFFC0F0E-546B-4E13-9E20-2F37C862CE9E}"/>
          </ac:spMkLst>
        </pc:spChg>
        <pc:spChg chg="mod">
          <ac:chgData name="Christophe JENTA" userId="8d1209f4831e9c53" providerId="LiveId" clId="{904B13E8-5561-4C71-BC7C-B64964A84905}" dt="2025-11-04T13:18:46.710" v="28027" actId="207"/>
          <ac:spMkLst>
            <pc:docMk/>
            <pc:sldMk cId="2127056811" sldId="8307"/>
            <ac:spMk id="72" creationId="{2BED949F-F118-4E86-9B43-0FBF60218BFD}"/>
          </ac:spMkLst>
        </pc:spChg>
        <pc:spChg chg="mod">
          <ac:chgData name="Christophe JENTA" userId="8d1209f4831e9c53" providerId="LiveId" clId="{904B13E8-5561-4C71-BC7C-B64964A84905}" dt="2025-11-04T13:18:48.756" v="28028" actId="207"/>
          <ac:spMkLst>
            <pc:docMk/>
            <pc:sldMk cId="2127056811" sldId="8307"/>
            <ac:spMk id="106" creationId="{7E4A015B-1BA8-49E2-8B19-C1E0E06A83FB}"/>
          </ac:spMkLst>
        </pc:spChg>
        <pc:spChg chg="mod">
          <ac:chgData name="Christophe JENTA" userId="8d1209f4831e9c53" providerId="LiveId" clId="{904B13E8-5561-4C71-BC7C-B64964A84905}" dt="2025-11-04T13:18:51.053" v="28029" actId="207"/>
          <ac:spMkLst>
            <pc:docMk/>
            <pc:sldMk cId="2127056811" sldId="8307"/>
            <ac:spMk id="107" creationId="{02AC8D65-8A4D-426E-918A-C6944A8DB03D}"/>
          </ac:spMkLst>
        </pc:spChg>
        <pc:spChg chg="mod">
          <ac:chgData name="Christophe JENTA" userId="8d1209f4831e9c53" providerId="LiveId" clId="{904B13E8-5561-4C71-BC7C-B64964A84905}" dt="2025-11-04T13:18:16.045" v="28024" actId="20577"/>
          <ac:spMkLst>
            <pc:docMk/>
            <pc:sldMk cId="2127056811" sldId="8307"/>
            <ac:spMk id="126" creationId="{9896492D-4B2C-4AC0-B5A3-3305AABE0F23}"/>
          </ac:spMkLst>
        </pc:spChg>
      </pc:sldChg>
      <pc:sldChg chg="modSp mod">
        <pc:chgData name="Christophe JENTA" userId="8d1209f4831e9c53" providerId="LiveId" clId="{904B13E8-5561-4C71-BC7C-B64964A84905}" dt="2025-11-08T09:58:38.913" v="33037" actId="20577"/>
        <pc:sldMkLst>
          <pc:docMk/>
          <pc:sldMk cId="3922643539" sldId="8308"/>
        </pc:sldMkLst>
        <pc:spChg chg="mod">
          <ac:chgData name="Christophe JENTA" userId="8d1209f4831e9c53" providerId="LiveId" clId="{904B13E8-5561-4C71-BC7C-B64964A84905}" dt="2025-11-08T09:58:38.913" v="33037" actId="20577"/>
          <ac:spMkLst>
            <pc:docMk/>
            <pc:sldMk cId="3922643539" sldId="8308"/>
            <ac:spMk id="126" creationId="{9896492D-4B2C-4AC0-B5A3-3305AABE0F23}"/>
          </ac:spMkLst>
        </pc:spChg>
        <pc:picChg chg="mod">
          <ac:chgData name="Christophe JENTA" userId="8d1209f4831e9c53" providerId="LiveId" clId="{904B13E8-5561-4C71-BC7C-B64964A84905}" dt="2025-11-08T09:58:22.300" v="33032" actId="14100"/>
          <ac:picMkLst>
            <pc:docMk/>
            <pc:sldMk cId="3922643539" sldId="8308"/>
            <ac:picMk id="8" creationId="{0BA0BE05-2583-3476-05C1-170F1A34DEEF}"/>
          </ac:picMkLst>
        </pc:picChg>
      </pc:sldChg>
      <pc:sldChg chg="addSp delSp modSp mod">
        <pc:chgData name="Christophe JENTA" userId="8d1209f4831e9c53" providerId="LiveId" clId="{904B13E8-5561-4C71-BC7C-B64964A84905}" dt="2025-11-07T16:03:09.548" v="32663" actId="20577"/>
        <pc:sldMkLst>
          <pc:docMk/>
          <pc:sldMk cId="122654422" sldId="8309"/>
        </pc:sldMkLst>
        <pc:spChg chg="add mod">
          <ac:chgData name="Christophe JENTA" userId="8d1209f4831e9c53" providerId="LiveId" clId="{904B13E8-5561-4C71-BC7C-B64964A84905}" dt="2025-11-07T16:03:09.548" v="32663" actId="20577"/>
          <ac:spMkLst>
            <pc:docMk/>
            <pc:sldMk cId="122654422" sldId="8309"/>
            <ac:spMk id="3" creationId="{9896492D-4B2C-4AC0-B5A3-3305AABE0F23}"/>
          </ac:spMkLst>
        </pc:spChg>
        <pc:picChg chg="mod">
          <ac:chgData name="Christophe JENTA" userId="8d1209f4831e9c53" providerId="LiveId" clId="{904B13E8-5561-4C71-BC7C-B64964A84905}" dt="2025-11-04T13:56:50.640" v="28583" actId="1076"/>
          <ac:picMkLst>
            <pc:docMk/>
            <pc:sldMk cId="122654422" sldId="8309"/>
            <ac:picMk id="5" creationId="{E7CE963F-3C62-9B0E-04E5-49A6E63C47E5}"/>
          </ac:picMkLst>
        </pc:picChg>
      </pc:sldChg>
      <pc:sldChg chg="addSp modSp mod">
        <pc:chgData name="Christophe JENTA" userId="8d1209f4831e9c53" providerId="LiveId" clId="{904B13E8-5561-4C71-BC7C-B64964A84905}" dt="2025-11-04T14:05:36.049" v="28751" actId="5793"/>
        <pc:sldMkLst>
          <pc:docMk/>
          <pc:sldMk cId="2949440325" sldId="8310"/>
        </pc:sldMkLst>
        <pc:spChg chg="mod">
          <ac:chgData name="Christophe JENTA" userId="8d1209f4831e9c53" providerId="LiveId" clId="{904B13E8-5561-4C71-BC7C-B64964A84905}" dt="2025-11-04T14:05:36.049" v="28751" actId="5793"/>
          <ac:spMkLst>
            <pc:docMk/>
            <pc:sldMk cId="2949440325" sldId="8310"/>
            <ac:spMk id="126" creationId="{9896492D-4B2C-4AC0-B5A3-3305AABE0F23}"/>
          </ac:spMkLst>
        </pc:spChg>
      </pc:sldChg>
      <pc:sldChg chg="modSp mod">
        <pc:chgData name="Christophe JENTA" userId="8d1209f4831e9c53" providerId="LiveId" clId="{904B13E8-5561-4C71-BC7C-B64964A84905}" dt="2025-11-04T14:10:57.007" v="28897" actId="20577"/>
        <pc:sldMkLst>
          <pc:docMk/>
          <pc:sldMk cId="3257051927" sldId="8312"/>
        </pc:sldMkLst>
        <pc:spChg chg="mod">
          <ac:chgData name="Christophe JENTA" userId="8d1209f4831e9c53" providerId="LiveId" clId="{904B13E8-5561-4C71-BC7C-B64964A84905}" dt="2025-11-04T14:10:57.007" v="28897" actId="20577"/>
          <ac:spMkLst>
            <pc:docMk/>
            <pc:sldMk cId="3257051927" sldId="8312"/>
            <ac:spMk id="126" creationId="{9896492D-4B2C-4AC0-B5A3-3305AABE0F23}"/>
          </ac:spMkLst>
        </pc:spChg>
      </pc:sldChg>
      <pc:sldChg chg="addSp delSp modSp mod">
        <pc:chgData name="Christophe JENTA" userId="8d1209f4831e9c53" providerId="LiveId" clId="{904B13E8-5561-4C71-BC7C-B64964A84905}" dt="2025-11-06T16:34:30.558" v="32611" actId="255"/>
        <pc:sldMkLst>
          <pc:docMk/>
          <pc:sldMk cId="3935398891" sldId="8313"/>
        </pc:sldMkLst>
        <pc:spChg chg="mod">
          <ac:chgData name="Christophe JENTA" userId="8d1209f4831e9c53" providerId="LiveId" clId="{904B13E8-5561-4C71-BC7C-B64964A84905}" dt="2025-11-06T16:34:30.558" v="32611" actId="255"/>
          <ac:spMkLst>
            <pc:docMk/>
            <pc:sldMk cId="3935398891" sldId="8313"/>
            <ac:spMk id="126" creationId="{9896492D-4B2C-4AC0-B5A3-3305AABE0F23}"/>
          </ac:spMkLst>
        </pc:spChg>
      </pc:sldChg>
      <pc:sldChg chg="addSp delSp modSp add mod">
        <pc:chgData name="Christophe JENTA" userId="8d1209f4831e9c53" providerId="LiveId" clId="{904B13E8-5561-4C71-BC7C-B64964A84905}" dt="2025-11-05T08:16:08.159" v="29189" actId="20577"/>
        <pc:sldMkLst>
          <pc:docMk/>
          <pc:sldMk cId="1306434499" sldId="8319"/>
        </pc:sldMkLst>
        <pc:spChg chg="add mod">
          <ac:chgData name="Christophe JENTA" userId="8d1209f4831e9c53" providerId="LiveId" clId="{904B13E8-5561-4C71-BC7C-B64964A84905}" dt="2025-11-05T08:12:16.130" v="29162" actId="20577"/>
          <ac:spMkLst>
            <pc:docMk/>
            <pc:sldMk cId="1306434499" sldId="8319"/>
            <ac:spMk id="3" creationId="{8CEBC9F6-2497-55C2-F816-39A71BBAE3BE}"/>
          </ac:spMkLst>
        </pc:spChg>
        <pc:spChg chg="mod">
          <ac:chgData name="Christophe JENTA" userId="8d1209f4831e9c53" providerId="LiveId" clId="{904B13E8-5561-4C71-BC7C-B64964A84905}" dt="2025-11-05T08:16:08.159" v="29189" actId="20577"/>
          <ac:spMkLst>
            <pc:docMk/>
            <pc:sldMk cId="1306434499" sldId="8319"/>
            <ac:spMk id="6" creationId="{E4EDF16D-C707-DA04-8331-505890BDBEF6}"/>
          </ac:spMkLst>
        </pc:spChg>
        <pc:picChg chg="add mod modCrop">
          <ac:chgData name="Christophe JENTA" userId="8d1209f4831e9c53" providerId="LiveId" clId="{904B13E8-5561-4C71-BC7C-B64964A84905}" dt="2025-11-05T08:14:38.353" v="29171" actId="1076"/>
          <ac:picMkLst>
            <pc:docMk/>
            <pc:sldMk cId="1306434499" sldId="8319"/>
            <ac:picMk id="5" creationId="{083EF257-747B-A6D8-C23B-8DCEAB14D931}"/>
          </ac:picMkLst>
        </pc:picChg>
      </pc:sldChg>
      <pc:sldChg chg="delSp modSp add mod">
        <pc:chgData name="Christophe JENTA" userId="8d1209f4831e9c53" providerId="LiveId" clId="{904B13E8-5561-4C71-BC7C-B64964A84905}" dt="2025-11-05T11:58:25.021" v="32491" actId="20577"/>
        <pc:sldMkLst>
          <pc:docMk/>
          <pc:sldMk cId="203737520" sldId="8320"/>
        </pc:sldMkLst>
        <pc:spChg chg="mod">
          <ac:chgData name="Christophe JENTA" userId="8d1209f4831e9c53" providerId="LiveId" clId="{904B13E8-5561-4C71-BC7C-B64964A84905}" dt="2025-11-05T11:58:25.021" v="32491" actId="20577"/>
          <ac:spMkLst>
            <pc:docMk/>
            <pc:sldMk cId="203737520" sldId="8320"/>
            <ac:spMk id="6" creationId="{609A0CC8-AD79-B456-BE8A-6B46A39FC501}"/>
          </ac:spMkLst>
        </pc:spChg>
      </pc:sldChg>
      <pc:sldChg chg="addSp delSp modSp add mod">
        <pc:chgData name="Christophe JENTA" userId="8d1209f4831e9c53" providerId="LiveId" clId="{904B13E8-5561-4C71-BC7C-B64964A84905}" dt="2025-11-05T10:20:18.034" v="31602" actId="115"/>
        <pc:sldMkLst>
          <pc:docMk/>
          <pc:sldMk cId="2255283672" sldId="8328"/>
        </pc:sldMkLst>
        <pc:spChg chg="mod">
          <ac:chgData name="Christophe JENTA" userId="8d1209f4831e9c53" providerId="LiveId" clId="{904B13E8-5561-4C71-BC7C-B64964A84905}" dt="2025-11-05T10:20:18.034" v="31602" actId="115"/>
          <ac:spMkLst>
            <pc:docMk/>
            <pc:sldMk cId="2255283672" sldId="8328"/>
            <ac:spMk id="5" creationId="{DA68A6FE-38A7-A64B-BF03-D6AD96A45C26}"/>
          </ac:spMkLst>
        </pc:spChg>
      </pc:sldChg>
      <pc:sldChg chg="delSp modSp add mod">
        <pc:chgData name="Christophe JENTA" userId="8d1209f4831e9c53" providerId="LiveId" clId="{904B13E8-5561-4C71-BC7C-B64964A84905}" dt="2025-11-05T08:10:00.745" v="29150" actId="20577"/>
        <pc:sldMkLst>
          <pc:docMk/>
          <pc:sldMk cId="8108473" sldId="8329"/>
        </pc:sldMkLst>
        <pc:spChg chg="mod">
          <ac:chgData name="Christophe JENTA" userId="8d1209f4831e9c53" providerId="LiveId" clId="{904B13E8-5561-4C71-BC7C-B64964A84905}" dt="2025-11-05T08:10:00.745" v="29150" actId="20577"/>
          <ac:spMkLst>
            <pc:docMk/>
            <pc:sldMk cId="8108473" sldId="8329"/>
            <ac:spMk id="6" creationId="{B412B737-8CD9-E8D1-D53E-50140FFCC40F}"/>
          </ac:spMkLst>
        </pc:spChg>
      </pc:sldChg>
      <pc:sldChg chg="addSp delSp modSp add mod">
        <pc:chgData name="Christophe JENTA" userId="8d1209f4831e9c53" providerId="LiveId" clId="{904B13E8-5561-4C71-BC7C-B64964A84905}" dt="2025-11-05T10:02:26.143" v="31100" actId="20577"/>
        <pc:sldMkLst>
          <pc:docMk/>
          <pc:sldMk cId="3076869329" sldId="8330"/>
        </pc:sldMkLst>
        <pc:spChg chg="mod">
          <ac:chgData name="Christophe JENTA" userId="8d1209f4831e9c53" providerId="LiveId" clId="{904B13E8-5561-4C71-BC7C-B64964A84905}" dt="2025-11-05T10:02:26.143" v="31100" actId="20577"/>
          <ac:spMkLst>
            <pc:docMk/>
            <pc:sldMk cId="3076869329" sldId="8330"/>
            <ac:spMk id="6" creationId="{FC8320B8-6DA9-2B57-D763-5E126A1281D1}"/>
          </ac:spMkLst>
        </pc:spChg>
        <pc:picChg chg="mod">
          <ac:chgData name="Christophe JENTA" userId="8d1209f4831e9c53" providerId="LiveId" clId="{904B13E8-5561-4C71-BC7C-B64964A84905}" dt="2025-11-05T09:09:43.373" v="30264"/>
          <ac:picMkLst>
            <pc:docMk/>
            <pc:sldMk cId="3076869329" sldId="8330"/>
            <ac:picMk id="2" creationId="{89DCE24D-F90C-2B15-A19E-5205F22B89C3}"/>
          </ac:picMkLst>
        </pc:picChg>
      </pc:sldChg>
      <pc:sldChg chg="modSp">
        <pc:chgData name="Christophe JENTA" userId="8d1209f4831e9c53" providerId="LiveId" clId="{904B13E8-5561-4C71-BC7C-B64964A84905}" dt="2025-12-01T06:43:13.625" v="33110"/>
        <pc:sldMkLst>
          <pc:docMk/>
          <pc:sldMk cId="124377701" sldId="8331"/>
        </pc:sldMkLst>
        <pc:spChg chg="mod">
          <ac:chgData name="Christophe JENTA" userId="8d1209f4831e9c53" providerId="LiveId" clId="{904B13E8-5561-4C71-BC7C-B64964A84905}" dt="2025-12-01T06:43:13.625" v="33110"/>
          <ac:spMkLst>
            <pc:docMk/>
            <pc:sldMk cId="124377701" sldId="8331"/>
            <ac:spMk id="2" creationId="{99EF954F-A8AE-BA91-9CDE-3D70E1E9A24A}"/>
          </ac:spMkLst>
        </pc:spChg>
      </pc:sldChg>
      <pc:sldChg chg="modSp add mod">
        <pc:chgData name="Christophe JENTA" userId="8d1209f4831e9c53" providerId="LiveId" clId="{904B13E8-5561-4C71-BC7C-B64964A84905}" dt="2025-11-05T09:07:42.059" v="30258" actId="14100"/>
        <pc:sldMkLst>
          <pc:docMk/>
          <pc:sldMk cId="647064578" sldId="8332"/>
        </pc:sldMkLst>
        <pc:spChg chg="mod">
          <ac:chgData name="Christophe JENTA" userId="8d1209f4831e9c53" providerId="LiveId" clId="{904B13E8-5561-4C71-BC7C-B64964A84905}" dt="2025-11-05T09:07:42.059" v="30258" actId="14100"/>
          <ac:spMkLst>
            <pc:docMk/>
            <pc:sldMk cId="647064578" sldId="8332"/>
            <ac:spMk id="2" creationId="{72951857-BA05-3AEF-CE35-F00D1ADFFA7C}"/>
          </ac:spMkLst>
        </pc:spChg>
        <pc:picChg chg="mod">
          <ac:chgData name="Christophe JENTA" userId="8d1209f4831e9c53" providerId="LiveId" clId="{904B13E8-5561-4C71-BC7C-B64964A84905}" dt="2025-11-05T09:07:35.973" v="30257" actId="1076"/>
          <ac:picMkLst>
            <pc:docMk/>
            <pc:sldMk cId="647064578" sldId="8332"/>
            <ac:picMk id="1026" creationId="{73FD1E73-8B9B-E2EB-ADEB-CAA9F52B7F6B}"/>
          </ac:picMkLst>
        </pc:picChg>
      </pc:sldChg>
      <pc:sldChg chg="modSp add del mod">
        <pc:chgData name="Christophe JENTA" userId="8d1209f4831e9c53" providerId="LiveId" clId="{904B13E8-5561-4C71-BC7C-B64964A84905}" dt="2025-11-05T10:14:34.200" v="31525" actId="114"/>
        <pc:sldMkLst>
          <pc:docMk/>
          <pc:sldMk cId="3792917426" sldId="8333"/>
        </pc:sldMkLst>
        <pc:spChg chg="mod">
          <ac:chgData name="Christophe JENTA" userId="8d1209f4831e9c53" providerId="LiveId" clId="{904B13E8-5561-4C71-BC7C-B64964A84905}" dt="2025-11-05T10:14:34.200" v="31525" actId="114"/>
          <ac:spMkLst>
            <pc:docMk/>
            <pc:sldMk cId="3792917426" sldId="8333"/>
            <ac:spMk id="4" creationId="{39379B91-737E-36B0-AF29-9C133B9B9263}"/>
          </ac:spMkLst>
        </pc:spChg>
        <pc:spChg chg="mod">
          <ac:chgData name="Christophe JENTA" userId="8d1209f4831e9c53" providerId="LiveId" clId="{904B13E8-5561-4C71-BC7C-B64964A84905}" dt="2025-11-04T09:54:58.055" v="25200" actId="207"/>
          <ac:spMkLst>
            <pc:docMk/>
            <pc:sldMk cId="3792917426" sldId="8333"/>
            <ac:spMk id="20" creationId="{86230C7B-659F-CDD9-97AD-F61F8BE53DAF}"/>
          </ac:spMkLst>
        </pc:spChg>
        <pc:spChg chg="mod">
          <ac:chgData name="Christophe JENTA" userId="8d1209f4831e9c53" providerId="LiveId" clId="{904B13E8-5561-4C71-BC7C-B64964A84905}" dt="2025-11-04T09:54:58.055" v="25200" actId="207"/>
          <ac:spMkLst>
            <pc:docMk/>
            <pc:sldMk cId="3792917426" sldId="8333"/>
            <ac:spMk id="21" creationId="{A21474C6-1E39-DEC1-A5FA-9CC33BC151C9}"/>
          </ac:spMkLst>
        </pc:spChg>
        <pc:spChg chg="mod">
          <ac:chgData name="Christophe JENTA" userId="8d1209f4831e9c53" providerId="LiveId" clId="{904B13E8-5561-4C71-BC7C-B64964A84905}" dt="2025-11-04T09:54:58.055" v="25200" actId="207"/>
          <ac:spMkLst>
            <pc:docMk/>
            <pc:sldMk cId="3792917426" sldId="8333"/>
            <ac:spMk id="22" creationId="{189AEBAD-6F5B-B4D0-17C5-DFA8DA2FDAEC}"/>
          </ac:spMkLst>
        </pc:spChg>
        <pc:spChg chg="mod">
          <ac:chgData name="Christophe JENTA" userId="8d1209f4831e9c53" providerId="LiveId" clId="{904B13E8-5561-4C71-BC7C-B64964A84905}" dt="2025-11-04T09:54:58.055" v="25200" actId="207"/>
          <ac:spMkLst>
            <pc:docMk/>
            <pc:sldMk cId="3792917426" sldId="8333"/>
            <ac:spMk id="23" creationId="{8C3F7651-7E95-6480-D925-6D07CA0D2F42}"/>
          </ac:spMkLst>
        </pc:spChg>
        <pc:spChg chg="mod">
          <ac:chgData name="Christophe JENTA" userId="8d1209f4831e9c53" providerId="LiveId" clId="{904B13E8-5561-4C71-BC7C-B64964A84905}" dt="2025-11-04T09:54:58.055" v="25200" actId="207"/>
          <ac:spMkLst>
            <pc:docMk/>
            <pc:sldMk cId="3792917426" sldId="8333"/>
            <ac:spMk id="24" creationId="{9EE78B88-7FF8-CEC3-71F9-8CE3314CB1D8}"/>
          </ac:spMkLst>
        </pc:spChg>
        <pc:spChg chg="mod">
          <ac:chgData name="Christophe JENTA" userId="8d1209f4831e9c53" providerId="LiveId" clId="{904B13E8-5561-4C71-BC7C-B64964A84905}" dt="2025-11-05T10:13:44.752" v="31468" actId="207"/>
          <ac:spMkLst>
            <pc:docMk/>
            <pc:sldMk cId="3792917426" sldId="8333"/>
            <ac:spMk id="35" creationId="{B85E430B-D426-79B8-4BF7-00BA42F91F6F}"/>
          </ac:spMkLst>
        </pc:spChg>
      </pc:sldChg>
      <pc:sldChg chg="addSp delSp modSp">
        <pc:chgData name="Christophe JENTA" userId="8d1209f4831e9c53" providerId="LiveId" clId="{904B13E8-5561-4C71-BC7C-B64964A84905}" dt="2025-11-05T09:10:31.053" v="30272" actId="1076"/>
        <pc:sldMkLst>
          <pc:docMk/>
          <pc:sldMk cId="2768322930" sldId="8334"/>
        </pc:sldMkLst>
        <pc:picChg chg="add mod">
          <ac:chgData name="Christophe JENTA" userId="8d1209f4831e9c53" providerId="LiveId" clId="{904B13E8-5561-4C71-BC7C-B64964A84905}" dt="2025-11-05T09:10:31.053" v="30272" actId="1076"/>
          <ac:picMkLst>
            <pc:docMk/>
            <pc:sldMk cId="2768322930" sldId="8334"/>
            <ac:picMk id="2" creationId="{E06B08EC-0D3A-371F-8BEA-D1B9F52CDC3F}"/>
          </ac:picMkLst>
        </pc:picChg>
      </pc:sldChg>
      <pc:sldChg chg="delSp modSp add mod">
        <pc:chgData name="Christophe JENTA" userId="8d1209f4831e9c53" providerId="LiveId" clId="{904B13E8-5561-4C71-BC7C-B64964A84905}" dt="2025-11-05T09:09:35.334" v="30263"/>
        <pc:sldMkLst>
          <pc:docMk/>
          <pc:sldMk cId="3926133666" sldId="8337"/>
        </pc:sldMkLst>
        <pc:spChg chg="mod">
          <ac:chgData name="Christophe JENTA" userId="8d1209f4831e9c53" providerId="LiveId" clId="{904B13E8-5561-4C71-BC7C-B64964A84905}" dt="2025-11-05T08:38:02.496" v="29634" actId="1076"/>
          <ac:spMkLst>
            <pc:docMk/>
            <pc:sldMk cId="3926133666" sldId="8337"/>
            <ac:spMk id="5" creationId="{C5EBC297-D3DE-EDF6-D435-200F88C00039}"/>
          </ac:spMkLst>
        </pc:spChg>
        <pc:spChg chg="mod">
          <ac:chgData name="Christophe JENTA" userId="8d1209f4831e9c53" providerId="LiveId" clId="{904B13E8-5561-4C71-BC7C-B64964A84905}" dt="2025-11-05T08:38:05.480" v="29638" actId="20577"/>
          <ac:spMkLst>
            <pc:docMk/>
            <pc:sldMk cId="3926133666" sldId="8337"/>
            <ac:spMk id="6" creationId="{D80F1B91-4172-967E-64B9-CB0C03811312}"/>
          </ac:spMkLst>
        </pc:spChg>
        <pc:spChg chg="mod">
          <ac:chgData name="Christophe JENTA" userId="8d1209f4831e9c53" providerId="LiveId" clId="{904B13E8-5561-4C71-BC7C-B64964A84905}" dt="2025-11-05T08:37:51.878" v="29633" actId="1076"/>
          <ac:spMkLst>
            <pc:docMk/>
            <pc:sldMk cId="3926133666" sldId="8337"/>
            <ac:spMk id="7" creationId="{5982E58C-3D8B-F4E9-79BE-36542AA2D243}"/>
          </ac:spMkLst>
        </pc:spChg>
        <pc:picChg chg="mod">
          <ac:chgData name="Christophe JENTA" userId="8d1209f4831e9c53" providerId="LiveId" clId="{904B13E8-5561-4C71-BC7C-B64964A84905}" dt="2025-11-05T09:09:35.334" v="30263"/>
          <ac:picMkLst>
            <pc:docMk/>
            <pc:sldMk cId="3926133666" sldId="8337"/>
            <ac:picMk id="4" creationId="{DC097AFE-28ED-BAC5-A2AE-2D1EA26033D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8ADC4D-583E-4E87-AF5B-B8D357A32A89}" type="datetimeFigureOut">
              <a:rPr lang="fr-FR" smtClean="0"/>
              <a:t>17/12/2025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C52E40-A92B-4C6C-9E00-9255DE8A28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3328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CE0A14-2E16-4A77-975D-F4951DDA9DE0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7474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CE0A14-2E16-4A77-975D-F4951DDA9DE0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11361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CE0A14-2E16-4A77-975D-F4951DDA9DE0}" type="slidenum">
              <a:rPr lang="fr-FR" smtClean="0"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14997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CE0A14-2E16-4A77-975D-F4951DDA9DE0}" type="slidenum">
              <a:rPr lang="fr-FR" smtClean="0"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04669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CE0A14-2E16-4A77-975D-F4951DDA9DE0}" type="slidenum">
              <a:rPr lang="fr-FR" smtClean="0"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14765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CE0A14-2E16-4A77-975D-F4951DDA9DE0}" type="slidenum">
              <a:rPr lang="fr-FR" smtClean="0"/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6313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E158C4-8DA2-4A67-AEB8-95AB7B2040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9894F14-1C58-42B7-8305-4A9CE69A5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2A7C41C-96FB-4580-87B9-24F46A5E3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48F6D-9BA6-4984-A0A1-D615BDC9F96D}" type="datetimeFigureOut">
              <a:rPr lang="fr-FR" smtClean="0"/>
              <a:t>17/12/2025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843581C-9818-4B05-BE8E-3D83C1B62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C7BF170-CCA7-42C7-BE34-9D31D25E3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5E971-DA5E-4F24-A3B7-97C60D5AC4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9097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2AC9A1-91A8-4369-9288-44BC8E7CC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4C38616-912F-401D-BEAE-5D7CB4C139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227F5FC-153E-4309-B40A-D5CA1EE90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48F6D-9BA6-4984-A0A1-D615BDC9F96D}" type="datetimeFigureOut">
              <a:rPr lang="fr-FR" smtClean="0"/>
              <a:t>17/12/2025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7F09D5E-D917-4765-9487-26CDD8511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F89FEED-1A19-473C-B246-9E2E8F84D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5E971-DA5E-4F24-A3B7-97C60D5AC4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5044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B422144-48DF-4E9C-B5BF-FC5B411159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A369C3E-8541-491D-9400-216FEAC97F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C61FC99-E11B-4665-AFAB-B18E33F7C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48F6D-9BA6-4984-A0A1-D615BDC9F96D}" type="datetimeFigureOut">
              <a:rPr lang="fr-FR" smtClean="0"/>
              <a:t>17/12/2025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4974420-585C-4365-ACDB-9B6713D99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3E7BC50-A48A-4CCD-9A0D-46B155690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5E971-DA5E-4F24-A3B7-97C60D5AC4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4921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D2AB4C-39AD-4CB3-A3E1-BC1EC7B03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BD97D16-8CC4-4D03-BAE7-7005F84017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77420C3-CA3D-4F3E-95CF-B06F3A925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48F6D-9BA6-4984-A0A1-D615BDC9F96D}" type="datetimeFigureOut">
              <a:rPr lang="fr-FR" smtClean="0"/>
              <a:t>17/12/2025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F0FC6F0-8905-4316-9F99-D5F719E7B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5118D44-F8B7-482E-A652-433232B98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5E971-DA5E-4F24-A3B7-97C60D5AC4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6117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75F2AF-AC5C-4A45-A623-CA55C631F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3AB85F0-5475-4CBC-B536-A740F9FE2D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B9CE858-D87F-44FD-88E9-94BD08438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48F6D-9BA6-4984-A0A1-D615BDC9F96D}" type="datetimeFigureOut">
              <a:rPr lang="fr-FR" smtClean="0"/>
              <a:t>17/12/2025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B8D77A0-1BE9-4465-A4ED-68D1F03DA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959890C-6E0D-48D6-B87D-F1600318C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5E971-DA5E-4F24-A3B7-97C60D5AC4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9452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FDE090-2DFB-4AB7-AA87-0B21D4C56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B838AB7-E2D4-4816-B73B-099F967F4C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AAD50FC-568D-4856-91BE-0EE50E1DA1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7AE6196-295C-417E-9433-6100FBF84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48F6D-9BA6-4984-A0A1-D615BDC9F96D}" type="datetimeFigureOut">
              <a:rPr lang="fr-FR" smtClean="0"/>
              <a:t>17/12/2025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5B42223-E9CF-4CCD-A895-AD24D888B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46D066C-63BF-4E61-BDD9-074870478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5E971-DA5E-4F24-A3B7-97C60D5AC4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8255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1E6E5C-FD9F-4009-A479-98D12EF1D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B3DC3DB-811A-4977-84C8-7ACFBF8F17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289B0AB-ED0A-435B-8771-0BF08866F1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9F770DF-AC76-47F8-BE1A-1D063EEF57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C33E905-AE60-4799-AC0A-0C807780AE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484E1EF-903C-4597-BFA6-90E6CF55A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48F6D-9BA6-4984-A0A1-D615BDC9F96D}" type="datetimeFigureOut">
              <a:rPr lang="fr-FR" smtClean="0"/>
              <a:t>17/12/2025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C8B68E9-5854-4509-B885-5B01181DE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0127940-1E26-435A-BE9A-46D2B046B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5E971-DA5E-4F24-A3B7-97C60D5AC4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118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DAE7F4-1DA3-442E-9708-CCF93AB10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F4445AF-1C82-4E88-9A8F-9C3590D5D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48F6D-9BA6-4984-A0A1-D615BDC9F96D}" type="datetimeFigureOut">
              <a:rPr lang="fr-FR" smtClean="0"/>
              <a:t>17/12/2025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0520DF2-1F15-429F-910D-5AC99766B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1459BD1-4A67-44F0-BF9A-C1D71EFD2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5E971-DA5E-4F24-A3B7-97C60D5AC4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4979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F4134DE-2FB5-4857-8A06-F335F447F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48F6D-9BA6-4984-A0A1-D615BDC9F96D}" type="datetimeFigureOut">
              <a:rPr lang="fr-FR" smtClean="0"/>
              <a:t>17/12/2025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CB2A37A-99A1-4B79-A24F-AD9C833E2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232EBE0-4DF5-4914-AAE4-08F165DD5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5E971-DA5E-4F24-A3B7-97C60D5AC4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6308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766BDC-264D-4380-95F5-5DCF8DD65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F9602F5-B2D4-4D25-81DE-F74A1D3DDD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0521DAC-B0E5-4552-A2E5-6F9CC1040B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061AEF7-DF8B-4725-885E-9C055AE31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48F6D-9BA6-4984-A0A1-D615BDC9F96D}" type="datetimeFigureOut">
              <a:rPr lang="fr-FR" smtClean="0"/>
              <a:t>17/12/2025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01FA080-3141-4A54-9701-C501A0E5E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5562878-CCDF-4768-911B-EF2C46544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5E971-DA5E-4F24-A3B7-97C60D5AC4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3744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2969AA-EC53-4AAF-8F84-DC88F7FA9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392D006-C69F-415E-8570-A233CA637A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5106D05-ACF9-42EA-8E15-26388AB9C9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E6DED2D-164F-4FF0-9790-DC6658ED5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48F6D-9BA6-4984-A0A1-D615BDC9F96D}" type="datetimeFigureOut">
              <a:rPr lang="fr-FR" smtClean="0"/>
              <a:t>17/12/2025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6433755-B662-4849-AD36-744BD2253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C852DDC-BD89-4580-BE94-4E9CDDB3D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5E971-DA5E-4F24-A3B7-97C60D5AC4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1411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91FB160-620A-4E80-BD65-63745DE0D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A506EA7-4DC6-409E-8DD5-0D5FA33825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2769402-09AA-4A29-BA5D-52C3950329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48F6D-9BA6-4984-A0A1-D615BDC9F96D}" type="datetimeFigureOut">
              <a:rPr lang="fr-FR" smtClean="0"/>
              <a:t>17/12/2025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AE6304E-D344-444B-A226-99B76C82DC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328F1DA-A048-4D4F-8E62-66BE379E2D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A5E971-DA5E-4F24-A3B7-97C60D5AC4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835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B383D5B-5E34-4358-AB93-57DDF23DC143}"/>
              </a:ext>
            </a:extLst>
          </p:cNvPr>
          <p:cNvSpPr/>
          <p:nvPr/>
        </p:nvSpPr>
        <p:spPr>
          <a:xfrm>
            <a:off x="52521" y="68949"/>
            <a:ext cx="5491254" cy="61093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*1180-1303 : 5</a:t>
            </a:r>
            <a:r>
              <a:rPr lang="fr-FR" sz="1700" b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ème</a:t>
            </a:r>
            <a:r>
              <a:rPr lang="fr-FR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période, le XIIIe siècle</a:t>
            </a:r>
          </a:p>
          <a:p>
            <a:endParaRPr lang="fr-FR" sz="17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*La lutte des papes et des empereurs atteint son paroxysme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Conséquences </a:t>
            </a:r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successives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 Cette lutte épuise les deux parties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le Saint Empire, puis la Papauté finissent l’un après l’autre Par perdre toute prétention à unifier et à dominer l’Europe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Les monarchies européennes nées durant la période précédente peuvent affirmer leurs légitimités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consolider leurs puissances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c) En Europe, s’opère un </a:t>
            </a:r>
            <a:r>
              <a:rPr lang="fr-FR" sz="17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transfert des pouvoirs</a:t>
            </a:r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l’Empire vers la Papauté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Puis de la Papauté aux Etats européens ; Un fait marquant…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*1303 : </a:t>
            </a:r>
            <a:r>
              <a:rPr lang="fr-FR" sz="17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L’attentat d’Anagni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: Le Pape Boniface VIII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conflit avec le roi de France Philippe IV, est </a:t>
            </a:r>
            <a:r>
              <a:rPr lang="fr-FR" sz="17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molesté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 de l’Europe théocratique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Naissance de l’Europe des Etats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*Et enfin…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29C4311-6BF9-6436-C03F-E8816A2BF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A0C08FF-24FF-499B-80B5-AC5D693AFF68}" type="slidenum">
              <a:rPr lang="fr-FR" smtClean="0"/>
              <a:t>1</a:t>
            </a:fld>
            <a:endParaRPr lang="fr-FR"/>
          </a:p>
        </p:txBody>
      </p:sp>
      <p:pic>
        <p:nvPicPr>
          <p:cNvPr id="3" name="Picture 2" descr="C:\Users\Christophe\Desktop\Christophe\portraits\UPPS\Bibliothèque\Histoire de l'Europe\Cartes\26-1270.jpg">
            <a:extLst>
              <a:ext uri="{FF2B5EF4-FFF2-40B4-BE49-F238E27FC236}">
                <a16:creationId xmlns:a16="http://schemas.microsoft.com/office/drawing/2014/main" id="{CAA4ABCC-CF1B-6489-8A6B-0F88CB547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022" y="144802"/>
            <a:ext cx="6497000" cy="656839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843E4C9F-0C31-BC7D-84EC-C4DC8D218740}"/>
              </a:ext>
            </a:extLst>
          </p:cNvPr>
          <p:cNvSpPr/>
          <p:nvPr/>
        </p:nvSpPr>
        <p:spPr>
          <a:xfrm>
            <a:off x="8720242" y="2822558"/>
            <a:ext cx="159026" cy="1457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DDB34F8E-94F5-6357-65D5-671F97BDF1D5}"/>
              </a:ext>
            </a:extLst>
          </p:cNvPr>
          <p:cNvSpPr/>
          <p:nvPr/>
        </p:nvSpPr>
        <p:spPr>
          <a:xfrm>
            <a:off x="8608049" y="1944314"/>
            <a:ext cx="159026" cy="1457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3FF07822-2581-55D2-47AC-FA9A16EBC9FF}"/>
              </a:ext>
            </a:extLst>
          </p:cNvPr>
          <p:cNvSpPr/>
          <p:nvPr/>
        </p:nvSpPr>
        <p:spPr>
          <a:xfrm>
            <a:off x="9147394" y="2343535"/>
            <a:ext cx="159026" cy="1457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CC176293-4F4C-31F3-B9A9-2A5DF59EC444}"/>
              </a:ext>
            </a:extLst>
          </p:cNvPr>
          <p:cNvSpPr/>
          <p:nvPr/>
        </p:nvSpPr>
        <p:spPr>
          <a:xfrm>
            <a:off x="9784813" y="3455743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13D2D5C1-72E5-54F3-7DF5-784EC8A21997}"/>
              </a:ext>
            </a:extLst>
          </p:cNvPr>
          <p:cNvSpPr/>
          <p:nvPr/>
        </p:nvSpPr>
        <p:spPr>
          <a:xfrm>
            <a:off x="10202303" y="4148836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769151D4-1E1B-908A-2E95-016DF6500CC7}"/>
              </a:ext>
            </a:extLst>
          </p:cNvPr>
          <p:cNvSpPr/>
          <p:nvPr/>
        </p:nvSpPr>
        <p:spPr>
          <a:xfrm>
            <a:off x="9676951" y="4612968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84C20738-CDB3-3184-B193-3600E5AB0DD1}"/>
              </a:ext>
            </a:extLst>
          </p:cNvPr>
          <p:cNvSpPr/>
          <p:nvPr/>
        </p:nvSpPr>
        <p:spPr>
          <a:xfrm>
            <a:off x="9316173" y="3822354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41B6E337-17DF-7BEC-223A-CD21EC5C351F}"/>
              </a:ext>
            </a:extLst>
          </p:cNvPr>
          <p:cNvSpPr/>
          <p:nvPr/>
        </p:nvSpPr>
        <p:spPr>
          <a:xfrm>
            <a:off x="11274181" y="3411040"/>
            <a:ext cx="159026" cy="1457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5A5244D6-555F-5C10-71E6-14DEC6F92038}"/>
              </a:ext>
            </a:extLst>
          </p:cNvPr>
          <p:cNvCxnSpPr>
            <a:cxnSpLocks/>
          </p:cNvCxnSpPr>
          <p:nvPr/>
        </p:nvCxnSpPr>
        <p:spPr>
          <a:xfrm flipH="1">
            <a:off x="9955186" y="4744192"/>
            <a:ext cx="66787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F13B19CF-4DC7-BBDA-9096-F50C584846F3}"/>
              </a:ext>
            </a:extLst>
          </p:cNvPr>
          <p:cNvCxnSpPr>
            <a:cxnSpLocks/>
          </p:cNvCxnSpPr>
          <p:nvPr/>
        </p:nvCxnSpPr>
        <p:spPr>
          <a:xfrm flipH="1">
            <a:off x="9864326" y="4710610"/>
            <a:ext cx="113874" cy="29157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CEB020E1-5C3D-06FD-8D9B-6975042D9FB0}"/>
              </a:ext>
            </a:extLst>
          </p:cNvPr>
          <p:cNvCxnSpPr>
            <a:cxnSpLocks/>
          </p:cNvCxnSpPr>
          <p:nvPr/>
        </p:nvCxnSpPr>
        <p:spPr>
          <a:xfrm flipH="1">
            <a:off x="10602712" y="4421378"/>
            <a:ext cx="559014" cy="32281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7182A6B2-4F79-839F-AAB2-E48157AF4C10}"/>
              </a:ext>
            </a:extLst>
          </p:cNvPr>
          <p:cNvCxnSpPr>
            <a:cxnSpLocks/>
          </p:cNvCxnSpPr>
          <p:nvPr/>
        </p:nvCxnSpPr>
        <p:spPr>
          <a:xfrm flipH="1" flipV="1">
            <a:off x="10289123" y="3927508"/>
            <a:ext cx="872603" cy="49387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8BC79AEE-3D2E-7E7A-DEAC-A39CA502EE53}"/>
              </a:ext>
            </a:extLst>
          </p:cNvPr>
          <p:cNvCxnSpPr>
            <a:cxnSpLocks/>
          </p:cNvCxnSpPr>
          <p:nvPr/>
        </p:nvCxnSpPr>
        <p:spPr>
          <a:xfrm flipH="1">
            <a:off x="10289123" y="3162593"/>
            <a:ext cx="72206" cy="76491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88558510-B04F-2844-68FB-33E5B815934F}"/>
              </a:ext>
            </a:extLst>
          </p:cNvPr>
          <p:cNvCxnSpPr>
            <a:cxnSpLocks/>
          </p:cNvCxnSpPr>
          <p:nvPr/>
        </p:nvCxnSpPr>
        <p:spPr>
          <a:xfrm flipH="1">
            <a:off x="10361329" y="2090088"/>
            <a:ext cx="261731" cy="110988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58CB0C85-3CC3-3929-2170-9303AD7240FA}"/>
              </a:ext>
            </a:extLst>
          </p:cNvPr>
          <p:cNvCxnSpPr>
            <a:cxnSpLocks/>
          </p:cNvCxnSpPr>
          <p:nvPr/>
        </p:nvCxnSpPr>
        <p:spPr>
          <a:xfrm>
            <a:off x="9835977" y="3077532"/>
            <a:ext cx="543718" cy="922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lipse 20">
            <a:extLst>
              <a:ext uri="{FF2B5EF4-FFF2-40B4-BE49-F238E27FC236}">
                <a16:creationId xmlns:a16="http://schemas.microsoft.com/office/drawing/2014/main" id="{70C11567-2C3A-E224-52D6-FC73E49C1464}"/>
              </a:ext>
            </a:extLst>
          </p:cNvPr>
          <p:cNvSpPr/>
          <p:nvPr/>
        </p:nvSpPr>
        <p:spPr>
          <a:xfrm>
            <a:off x="9943839" y="2992978"/>
            <a:ext cx="159026" cy="1457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5907F3FC-F05D-D1EA-D3DF-7BB27CF00710}"/>
              </a:ext>
            </a:extLst>
          </p:cNvPr>
          <p:cNvSpPr/>
          <p:nvPr/>
        </p:nvSpPr>
        <p:spPr>
          <a:xfrm>
            <a:off x="7227913" y="4671305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D245691B-5910-13D9-4796-960E64920DC3}"/>
              </a:ext>
            </a:extLst>
          </p:cNvPr>
          <p:cNvSpPr/>
          <p:nvPr/>
        </p:nvSpPr>
        <p:spPr>
          <a:xfrm>
            <a:off x="8640729" y="3431309"/>
            <a:ext cx="159026" cy="1457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2B73D4CB-3B07-9E4B-A179-6B8E391A182B}"/>
              </a:ext>
            </a:extLst>
          </p:cNvPr>
          <p:cNvSpPr/>
          <p:nvPr/>
        </p:nvSpPr>
        <p:spPr>
          <a:xfrm>
            <a:off x="8126278" y="4540081"/>
            <a:ext cx="159026" cy="1457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BD42C381-F582-A70F-B109-0395E9CA01F1}"/>
              </a:ext>
            </a:extLst>
          </p:cNvPr>
          <p:cNvSpPr/>
          <p:nvPr/>
        </p:nvSpPr>
        <p:spPr>
          <a:xfrm>
            <a:off x="8751190" y="4588023"/>
            <a:ext cx="159026" cy="1457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E5105477-D6F4-3359-0DA5-06BA18157BDB}"/>
              </a:ext>
            </a:extLst>
          </p:cNvPr>
          <p:cNvCxnSpPr>
            <a:cxnSpLocks/>
            <a:stCxn id="24" idx="7"/>
          </p:cNvCxnSpPr>
          <p:nvPr/>
        </p:nvCxnSpPr>
        <p:spPr>
          <a:xfrm flipV="1">
            <a:off x="8262015" y="4296302"/>
            <a:ext cx="356932" cy="26512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0485FE3E-AFFF-0D73-3010-3B4CB38EFA07}"/>
              </a:ext>
            </a:extLst>
          </p:cNvPr>
          <p:cNvCxnSpPr>
            <a:cxnSpLocks/>
            <a:endCxn id="23" idx="4"/>
          </p:cNvCxnSpPr>
          <p:nvPr/>
        </p:nvCxnSpPr>
        <p:spPr>
          <a:xfrm flipH="1" flipV="1">
            <a:off x="8720242" y="3577083"/>
            <a:ext cx="19353" cy="49780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A42B3ED0-A2AB-B26F-FA2B-54A5ABEB67F0}"/>
              </a:ext>
            </a:extLst>
          </p:cNvPr>
          <p:cNvCxnSpPr>
            <a:cxnSpLocks/>
            <a:stCxn id="25" idx="0"/>
          </p:cNvCxnSpPr>
          <p:nvPr/>
        </p:nvCxnSpPr>
        <p:spPr>
          <a:xfrm flipH="1" flipV="1">
            <a:off x="8739595" y="4334291"/>
            <a:ext cx="91108" cy="25373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0269EE02-AA22-4589-6DDC-D4C12057849F}"/>
              </a:ext>
            </a:extLst>
          </p:cNvPr>
          <p:cNvCxnSpPr>
            <a:cxnSpLocks/>
          </p:cNvCxnSpPr>
          <p:nvPr/>
        </p:nvCxnSpPr>
        <p:spPr>
          <a:xfrm flipV="1">
            <a:off x="9550760" y="5559165"/>
            <a:ext cx="37048" cy="26987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EB11762F-DA84-C5C1-FE2F-B14A1A0BECA8}"/>
              </a:ext>
            </a:extLst>
          </p:cNvPr>
          <p:cNvCxnSpPr>
            <a:cxnSpLocks/>
            <a:stCxn id="31" idx="1"/>
          </p:cNvCxnSpPr>
          <p:nvPr/>
        </p:nvCxnSpPr>
        <p:spPr>
          <a:xfrm flipH="1" flipV="1">
            <a:off x="8886927" y="4712449"/>
            <a:ext cx="229793" cy="514276"/>
          </a:xfrm>
          <a:prstGeom prst="line">
            <a:avLst/>
          </a:prstGeom>
          <a:ln w="762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llipse 30">
            <a:extLst>
              <a:ext uri="{FF2B5EF4-FFF2-40B4-BE49-F238E27FC236}">
                <a16:creationId xmlns:a16="http://schemas.microsoft.com/office/drawing/2014/main" id="{B22A6C3F-68B6-5093-00D0-3AC1F5C17AA7}"/>
              </a:ext>
            </a:extLst>
          </p:cNvPr>
          <p:cNvSpPr/>
          <p:nvPr/>
        </p:nvSpPr>
        <p:spPr>
          <a:xfrm>
            <a:off x="9066746" y="5188736"/>
            <a:ext cx="341243" cy="2594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DAE34427-9232-EA37-C1DA-BE0FA385613A}"/>
              </a:ext>
            </a:extLst>
          </p:cNvPr>
          <p:cNvSpPr/>
          <p:nvPr/>
        </p:nvSpPr>
        <p:spPr>
          <a:xfrm>
            <a:off x="11403281" y="4959964"/>
            <a:ext cx="341243" cy="259403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6C7F009B-7549-1384-A3F0-37D128E4A8BF}"/>
              </a:ext>
            </a:extLst>
          </p:cNvPr>
          <p:cNvSpPr/>
          <p:nvPr/>
        </p:nvSpPr>
        <p:spPr>
          <a:xfrm>
            <a:off x="10220669" y="2456911"/>
            <a:ext cx="159026" cy="1457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00D578A7-89C8-EF0E-CC71-33E36C82BA58}"/>
              </a:ext>
            </a:extLst>
          </p:cNvPr>
          <p:cNvSpPr/>
          <p:nvPr/>
        </p:nvSpPr>
        <p:spPr>
          <a:xfrm>
            <a:off x="10536445" y="3024231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678554EB-4565-83FE-3EF7-08F6E40A8C8B}"/>
              </a:ext>
            </a:extLst>
          </p:cNvPr>
          <p:cNvSpPr/>
          <p:nvPr/>
        </p:nvSpPr>
        <p:spPr>
          <a:xfrm>
            <a:off x="7227913" y="4671305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7683731C-E627-27C3-1EEF-1249E0D771BF}"/>
              </a:ext>
            </a:extLst>
          </p:cNvPr>
          <p:cNvSpPr/>
          <p:nvPr/>
        </p:nvSpPr>
        <p:spPr>
          <a:xfrm>
            <a:off x="7732955" y="3903424"/>
            <a:ext cx="341243" cy="2594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5ECEEADE-C507-87E4-9770-F5D27BDF6603}"/>
              </a:ext>
            </a:extLst>
          </p:cNvPr>
          <p:cNvSpPr/>
          <p:nvPr/>
        </p:nvSpPr>
        <p:spPr>
          <a:xfrm>
            <a:off x="6740612" y="3078074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DF61F1B4-48FA-E3EC-1964-C8914E31F647}"/>
              </a:ext>
            </a:extLst>
          </p:cNvPr>
          <p:cNvSpPr/>
          <p:nvPr/>
        </p:nvSpPr>
        <p:spPr>
          <a:xfrm>
            <a:off x="7192994" y="2609053"/>
            <a:ext cx="159026" cy="145774"/>
          </a:xfrm>
          <a:prstGeom prst="ellipse">
            <a:avLst/>
          </a:prstGeom>
          <a:solidFill>
            <a:srgbClr val="B0B0B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E1F7E185-E341-CA81-6F42-14BEEE469AD7}"/>
              </a:ext>
            </a:extLst>
          </p:cNvPr>
          <p:cNvSpPr/>
          <p:nvPr/>
        </p:nvSpPr>
        <p:spPr>
          <a:xfrm>
            <a:off x="7068299" y="3138752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B2E05DCF-DA70-867C-8203-485544F8E151}"/>
              </a:ext>
            </a:extLst>
          </p:cNvPr>
          <p:cNvSpPr/>
          <p:nvPr/>
        </p:nvSpPr>
        <p:spPr>
          <a:xfrm>
            <a:off x="7314428" y="3411040"/>
            <a:ext cx="341243" cy="259403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65AE550-07B6-C8E6-F31D-E8B3D2113C80}"/>
              </a:ext>
            </a:extLst>
          </p:cNvPr>
          <p:cNvSpPr/>
          <p:nvPr/>
        </p:nvSpPr>
        <p:spPr>
          <a:xfrm>
            <a:off x="8269086" y="3637688"/>
            <a:ext cx="964208" cy="369332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Empire</a:t>
            </a:r>
            <a:endParaRPr lang="fr-FR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2B09F50-604C-4360-3BB0-B021176D3EF0}"/>
              </a:ext>
            </a:extLst>
          </p:cNvPr>
          <p:cNvSpPr/>
          <p:nvPr/>
        </p:nvSpPr>
        <p:spPr>
          <a:xfrm>
            <a:off x="8729918" y="4893314"/>
            <a:ext cx="1019278" cy="35394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700" b="1" dirty="0">
                <a:latin typeface="+mn-lt"/>
                <a:cs typeface="Arial" panose="020B0604020202020204" pitchFamily="34" charset="0"/>
              </a:rPr>
              <a:t>Papauté</a:t>
            </a:r>
            <a:endParaRPr lang="fr-FR" sz="1700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52EE97F-F1D9-4C1D-5D76-35EDFEF300BA}"/>
              </a:ext>
            </a:extLst>
          </p:cNvPr>
          <p:cNvSpPr/>
          <p:nvPr/>
        </p:nvSpPr>
        <p:spPr>
          <a:xfrm>
            <a:off x="9680545" y="5527300"/>
            <a:ext cx="771580" cy="369332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Sicile</a:t>
            </a:r>
            <a:endParaRPr lang="fr-FR" dirty="0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1E1FF387-A4EC-F72B-4158-2A95821F6D2C}"/>
              </a:ext>
            </a:extLst>
          </p:cNvPr>
          <p:cNvSpPr/>
          <p:nvPr/>
        </p:nvSpPr>
        <p:spPr>
          <a:xfrm>
            <a:off x="7307426" y="2822558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C5F174B-9296-D7CE-BBE6-9862FB1FD8BE}"/>
              </a:ext>
            </a:extLst>
          </p:cNvPr>
          <p:cNvSpPr/>
          <p:nvPr/>
        </p:nvSpPr>
        <p:spPr>
          <a:xfrm>
            <a:off x="5568664" y="3617088"/>
            <a:ext cx="964208" cy="3693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France</a:t>
            </a:r>
            <a:endParaRPr lang="fr-FR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5BF2DD2-D4C4-17ED-1E56-73F1F5447A02}"/>
              </a:ext>
            </a:extLst>
          </p:cNvPr>
          <p:cNvSpPr/>
          <p:nvPr/>
        </p:nvSpPr>
        <p:spPr>
          <a:xfrm>
            <a:off x="5565101" y="2158230"/>
            <a:ext cx="1311247" cy="369332"/>
          </a:xfrm>
          <a:prstGeom prst="rect">
            <a:avLst/>
          </a:prstGeom>
          <a:solidFill>
            <a:srgbClr val="B6B6B6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Angleterre</a:t>
            </a:r>
            <a:endParaRPr lang="fr-FR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BBA983D-4343-8E1A-C182-A82AAF013F28}"/>
              </a:ext>
            </a:extLst>
          </p:cNvPr>
          <p:cNvSpPr/>
          <p:nvPr/>
        </p:nvSpPr>
        <p:spPr>
          <a:xfrm>
            <a:off x="5591022" y="4284567"/>
            <a:ext cx="1073812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Espagne</a:t>
            </a:r>
            <a:endParaRPr lang="fr-FR" dirty="0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C1B6BD06-D6D6-E5B2-9F84-6F9900BFBFB7}"/>
              </a:ext>
            </a:extLst>
          </p:cNvPr>
          <p:cNvSpPr/>
          <p:nvPr/>
        </p:nvSpPr>
        <p:spPr>
          <a:xfrm>
            <a:off x="7023929" y="4929299"/>
            <a:ext cx="159026" cy="1457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A73E9469-D923-8E55-52AE-25A102FFA93B}"/>
              </a:ext>
            </a:extLst>
          </p:cNvPr>
          <p:cNvSpPr/>
          <p:nvPr/>
        </p:nvSpPr>
        <p:spPr>
          <a:xfrm>
            <a:off x="6567388" y="5834868"/>
            <a:ext cx="143008" cy="16329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7AB341B0-32C2-62C5-6F6D-951CCD27236B}"/>
              </a:ext>
            </a:extLst>
          </p:cNvPr>
          <p:cNvSpPr/>
          <p:nvPr/>
        </p:nvSpPr>
        <p:spPr>
          <a:xfrm>
            <a:off x="5712189" y="5312301"/>
            <a:ext cx="341243" cy="259403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42B2739F-BC4A-D216-B927-3920A5B6CA0C}"/>
              </a:ext>
            </a:extLst>
          </p:cNvPr>
          <p:cNvSpPr/>
          <p:nvPr/>
        </p:nvSpPr>
        <p:spPr>
          <a:xfrm>
            <a:off x="6605691" y="5281049"/>
            <a:ext cx="341243" cy="259403"/>
          </a:xfrm>
          <a:prstGeom prst="ellipse">
            <a:avLst/>
          </a:prstGeom>
          <a:solidFill>
            <a:srgbClr val="61CBF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7CCAC44C-89CB-DEEC-652B-C8E9E548CC81}"/>
              </a:ext>
            </a:extLst>
          </p:cNvPr>
          <p:cNvSpPr/>
          <p:nvPr/>
        </p:nvSpPr>
        <p:spPr>
          <a:xfrm>
            <a:off x="6178646" y="5743425"/>
            <a:ext cx="159026" cy="145774"/>
          </a:xfrm>
          <a:prstGeom prst="ellipse">
            <a:avLst/>
          </a:prstGeom>
          <a:solidFill>
            <a:srgbClr val="61CBF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264" name="Ellipse 11263">
            <a:extLst>
              <a:ext uri="{FF2B5EF4-FFF2-40B4-BE49-F238E27FC236}">
                <a16:creationId xmlns:a16="http://schemas.microsoft.com/office/drawing/2014/main" id="{247D4FCD-E7F9-00C7-CFA0-D709779E3F4E}"/>
              </a:ext>
            </a:extLst>
          </p:cNvPr>
          <p:cNvSpPr/>
          <p:nvPr/>
        </p:nvSpPr>
        <p:spPr>
          <a:xfrm>
            <a:off x="7126753" y="5116547"/>
            <a:ext cx="341243" cy="25940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269" name="Ellipse 11268">
            <a:extLst>
              <a:ext uri="{FF2B5EF4-FFF2-40B4-BE49-F238E27FC236}">
                <a16:creationId xmlns:a16="http://schemas.microsoft.com/office/drawing/2014/main" id="{56D20C3D-4DB9-B60B-8856-52394279A876}"/>
              </a:ext>
            </a:extLst>
          </p:cNvPr>
          <p:cNvSpPr/>
          <p:nvPr/>
        </p:nvSpPr>
        <p:spPr>
          <a:xfrm>
            <a:off x="6201004" y="5950053"/>
            <a:ext cx="159026" cy="145774"/>
          </a:xfrm>
          <a:prstGeom prst="ellipse">
            <a:avLst/>
          </a:prstGeom>
          <a:solidFill>
            <a:srgbClr val="61CBF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271" name="Ellipse 11270">
            <a:extLst>
              <a:ext uri="{FF2B5EF4-FFF2-40B4-BE49-F238E27FC236}">
                <a16:creationId xmlns:a16="http://schemas.microsoft.com/office/drawing/2014/main" id="{88DF698A-CB5F-9EAB-6D4D-9672A86A7E2B}"/>
              </a:ext>
            </a:extLst>
          </p:cNvPr>
          <p:cNvSpPr/>
          <p:nvPr/>
        </p:nvSpPr>
        <p:spPr>
          <a:xfrm>
            <a:off x="7081815" y="5681851"/>
            <a:ext cx="159026" cy="14577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272" name="Ellipse 11271">
            <a:extLst>
              <a:ext uri="{FF2B5EF4-FFF2-40B4-BE49-F238E27FC236}">
                <a16:creationId xmlns:a16="http://schemas.microsoft.com/office/drawing/2014/main" id="{EC1360C9-C317-81DF-ED11-BB762D2D7D5A}"/>
              </a:ext>
            </a:extLst>
          </p:cNvPr>
          <p:cNvSpPr/>
          <p:nvPr/>
        </p:nvSpPr>
        <p:spPr>
          <a:xfrm>
            <a:off x="9380138" y="5829039"/>
            <a:ext cx="341243" cy="2594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273" name="Ellipse 11272">
            <a:extLst>
              <a:ext uri="{FF2B5EF4-FFF2-40B4-BE49-F238E27FC236}">
                <a16:creationId xmlns:a16="http://schemas.microsoft.com/office/drawing/2014/main" id="{10EDEEE0-9C7F-B9A2-4591-BDF071F4B923}"/>
              </a:ext>
            </a:extLst>
          </p:cNvPr>
          <p:cNvSpPr/>
          <p:nvPr/>
        </p:nvSpPr>
        <p:spPr>
          <a:xfrm>
            <a:off x="9508295" y="5413391"/>
            <a:ext cx="159026" cy="1457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275" name="Ellipse 11274">
            <a:extLst>
              <a:ext uri="{FF2B5EF4-FFF2-40B4-BE49-F238E27FC236}">
                <a16:creationId xmlns:a16="http://schemas.microsoft.com/office/drawing/2014/main" id="{93B64D11-0F5A-F839-B9C6-2FFCC08C7B5B}"/>
              </a:ext>
            </a:extLst>
          </p:cNvPr>
          <p:cNvSpPr/>
          <p:nvPr/>
        </p:nvSpPr>
        <p:spPr>
          <a:xfrm>
            <a:off x="7528734" y="5246248"/>
            <a:ext cx="159026" cy="14577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266" name="Ellipse 11265">
            <a:extLst>
              <a:ext uri="{FF2B5EF4-FFF2-40B4-BE49-F238E27FC236}">
                <a16:creationId xmlns:a16="http://schemas.microsoft.com/office/drawing/2014/main" id="{5586E34D-B6F1-CA76-D0F7-4476D0DA7723}"/>
              </a:ext>
            </a:extLst>
          </p:cNvPr>
          <p:cNvSpPr/>
          <p:nvPr/>
        </p:nvSpPr>
        <p:spPr>
          <a:xfrm>
            <a:off x="8568973" y="4074888"/>
            <a:ext cx="341243" cy="2594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481781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B847AE6-D22B-4E60-B078-7540A9E37F9E}"/>
              </a:ext>
            </a:extLst>
          </p:cNvPr>
          <p:cNvSpPr/>
          <p:nvPr/>
        </p:nvSpPr>
        <p:spPr>
          <a:xfrm>
            <a:off x="172064" y="112707"/>
            <a:ext cx="5511106" cy="532453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2) 1307-1314 : Eliminer l’ordre du Temple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2) Eliminer l’ordre du temple, les Templiers…</a:t>
            </a:r>
          </a:p>
          <a:p>
            <a:r>
              <a:rPr lang="fr-FR" sz="17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Mais d’abord un bref historique en ce qui les concerne…</a:t>
            </a:r>
          </a:p>
          <a:p>
            <a:endParaRPr lang="fr-FR" sz="17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*1113-20-90 : En Palestine occupée par les Croisés Fondations des ordres de chevaliers</a:t>
            </a:r>
          </a:p>
          <a:p>
            <a:r>
              <a:rPr lang="fr-FR" sz="17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Hospitaliers, Teutoniques et Templiers</a:t>
            </a:r>
          </a:p>
          <a:p>
            <a:endParaRPr lang="fr-FR" sz="17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*1291 : Les Croisés et les ordres sont chassés de Palestine...</a:t>
            </a:r>
          </a:p>
          <a:p>
            <a:endParaRPr lang="fr-FR" sz="17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 Les Hospitaliers établissent leur base à Rhodes</a:t>
            </a:r>
          </a:p>
          <a:p>
            <a:r>
              <a:rPr lang="fr-FR" sz="17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Puis à Malte en 1530 (Ordre de Malte)</a:t>
            </a:r>
          </a:p>
          <a:p>
            <a:r>
              <a:rPr lang="fr-FR" sz="17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Tout en poursuivant leur aide aux pèlerins</a:t>
            </a:r>
          </a:p>
          <a:p>
            <a:endParaRPr lang="fr-FR" sz="17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Les Teutoniques, déjà présents en Prusse depuis 1225</a:t>
            </a:r>
          </a:p>
          <a:p>
            <a:r>
              <a:rPr lang="fr-FR" sz="17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S’y établissent totalement ; Et de là, ils lancent des conquêtes vers les peuples baltes, encore largement païens</a:t>
            </a:r>
          </a:p>
          <a:p>
            <a:endParaRPr lang="fr-FR" sz="17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*Quant aux Templiers…</a:t>
            </a:r>
          </a:p>
        </p:txBody>
      </p:sp>
      <p:pic>
        <p:nvPicPr>
          <p:cNvPr id="2" name="Picture 2" descr="C:\Users\Christophe\Desktop\Christophe\portraits\UPPS\Bibliothèque\Histoire de l'Europe\Cartes\26-1270.jpg">
            <a:extLst>
              <a:ext uri="{FF2B5EF4-FFF2-40B4-BE49-F238E27FC236}">
                <a16:creationId xmlns:a16="http://schemas.microsoft.com/office/drawing/2014/main" id="{8988A352-187C-26DF-2271-CEE0F04CD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066" y="144802"/>
            <a:ext cx="6265956" cy="633481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FDCF7926-440F-47B3-309A-18BE7F420EAB}"/>
              </a:ext>
            </a:extLst>
          </p:cNvPr>
          <p:cNvSpPr/>
          <p:nvPr/>
        </p:nvSpPr>
        <p:spPr>
          <a:xfrm>
            <a:off x="9446709" y="5985840"/>
            <a:ext cx="341243" cy="2594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3FF3A849-8430-4736-FC00-F51A9DA96946}"/>
              </a:ext>
            </a:extLst>
          </p:cNvPr>
          <p:cNvSpPr/>
          <p:nvPr/>
        </p:nvSpPr>
        <p:spPr>
          <a:xfrm>
            <a:off x="11566806" y="5661207"/>
            <a:ext cx="341243" cy="2594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9FE3DF1D-7E12-108E-E27B-8A7C35E321F5}"/>
              </a:ext>
            </a:extLst>
          </p:cNvPr>
          <p:cNvSpPr/>
          <p:nvPr/>
        </p:nvSpPr>
        <p:spPr>
          <a:xfrm>
            <a:off x="583846" y="2243845"/>
            <a:ext cx="341243" cy="2594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8A5A5ED1-4843-0207-0CD3-0E3B2869690B}"/>
              </a:ext>
            </a:extLst>
          </p:cNvPr>
          <p:cNvSpPr/>
          <p:nvPr/>
        </p:nvSpPr>
        <p:spPr>
          <a:xfrm>
            <a:off x="3774085" y="3299298"/>
            <a:ext cx="341243" cy="2594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FBD86DA1-9332-09C3-E360-FE0D1B55D9BB}"/>
              </a:ext>
            </a:extLst>
          </p:cNvPr>
          <p:cNvSpPr/>
          <p:nvPr/>
        </p:nvSpPr>
        <p:spPr>
          <a:xfrm>
            <a:off x="9872239" y="2464685"/>
            <a:ext cx="881607" cy="40511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>
                <a:solidFill>
                  <a:schemeClr val="tx1"/>
                </a:solidFill>
              </a:rPr>
              <a:t>Teu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F0A4F544-3A5C-A3CE-D9DB-CDD6A15808E0}"/>
              </a:ext>
            </a:extLst>
          </p:cNvPr>
          <p:cNvSpPr/>
          <p:nvPr/>
        </p:nvSpPr>
        <p:spPr>
          <a:xfrm>
            <a:off x="3674524" y="4915846"/>
            <a:ext cx="881607" cy="40511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>
                <a:solidFill>
                  <a:schemeClr val="tx1"/>
                </a:solidFill>
              </a:rPr>
              <a:t>Teu</a:t>
            </a:r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7376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FFD0AA-6255-0DA9-BBE4-5EB95439EE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E3155D5-B0F3-F76B-DDAE-EFC9308FCD3E}"/>
              </a:ext>
            </a:extLst>
          </p:cNvPr>
          <p:cNvSpPr/>
          <p:nvPr/>
        </p:nvSpPr>
        <p:spPr>
          <a:xfrm>
            <a:off x="172064" y="112707"/>
            <a:ext cx="5511106" cy="453970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2) 1307-1314 : Eliminer l’ordre du Temple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*1291 : Après la chute de Saint-Jean d’Acre en Palestine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 des Croisades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*Les Templiers se replient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Dans les royaumes européens, essentiellement en France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Où ils possèdent des terres et des capitaux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*Les Templiers en 1300, c’est…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 15 000 hommes </a:t>
            </a:r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dévoués au pape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Et en France…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Une puissance militaire menaçante ; Mais aussi…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Une richesse tentante pour les finances royales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Finances royales en difficulté chronique…</a:t>
            </a:r>
          </a:p>
        </p:txBody>
      </p:sp>
      <p:pic>
        <p:nvPicPr>
          <p:cNvPr id="10" name="Image 9" descr="Une image contenant texte, carte, atlas&#10;&#10;Le contenu généré par l’IA peut être incorrect.">
            <a:extLst>
              <a:ext uri="{FF2B5EF4-FFF2-40B4-BE49-F238E27FC236}">
                <a16:creationId xmlns:a16="http://schemas.microsoft.com/office/drawing/2014/main" id="{A2B089A8-C015-E537-4398-7CFD4CE568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645" y="112706"/>
            <a:ext cx="6286355" cy="479457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12A35DFD-96FC-DC39-DDFB-64A1BFB9D61F}"/>
              </a:ext>
            </a:extLst>
          </p:cNvPr>
          <p:cNvSpPr/>
          <p:nvPr/>
        </p:nvSpPr>
        <p:spPr>
          <a:xfrm>
            <a:off x="11629256" y="4065961"/>
            <a:ext cx="308250" cy="26327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44EB9D35-5E6E-597F-8E4E-631D51B77F7A}"/>
              </a:ext>
            </a:extLst>
          </p:cNvPr>
          <p:cNvSpPr/>
          <p:nvPr/>
        </p:nvSpPr>
        <p:spPr>
          <a:xfrm>
            <a:off x="5289533" y="682681"/>
            <a:ext cx="308250" cy="26327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5944493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B847AE6-D22B-4E60-B078-7540A9E37F9E}"/>
              </a:ext>
            </a:extLst>
          </p:cNvPr>
          <p:cNvSpPr/>
          <p:nvPr/>
        </p:nvSpPr>
        <p:spPr>
          <a:xfrm>
            <a:off x="172064" y="117693"/>
            <a:ext cx="5491108" cy="584775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2) 1307-1314 : Eliminer l’ordre du Temple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*1307 : Dans tout le royaume de France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Philippe IV fait arrêter l’ensemble des Templiers, accusés de</a:t>
            </a:r>
          </a:p>
          <a:p>
            <a:r>
              <a:rPr lang="fr-FR" sz="1700" i="1" dirty="0"/>
              <a:t>Reniement du Christ et crachat sur la croix</a:t>
            </a:r>
          </a:p>
          <a:p>
            <a:r>
              <a:rPr lang="fr-FR" sz="1700" i="1" dirty="0"/>
              <a:t>Relations charnelles entre frères, baisers obscènes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NB : Arrestations facilitées par le fait que les Templiers sont disséminés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*1312 : Au concile de Vienne…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pape </a:t>
            </a:r>
            <a:r>
              <a:rPr lang="fr-FR" sz="17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français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Clément V (1305), après avoir longtemps hésité, finit par condamner les Templiers ; Et…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*1314 : A Paris…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Jacques de Molay, grand maître de l’ordre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 exécuté sur l’île aux Juifs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*Grâce à l’intervention de Clément V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 biens du Temple sont légués à l’ordre des Hospitaliers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*En revanche, pour les possessions françaises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Philippe IV obtient une indemnité des Hospitaliers…</a:t>
            </a:r>
          </a:p>
        </p:txBody>
      </p:sp>
    </p:spTree>
    <p:extLst>
      <p:ext uri="{BB962C8B-B14F-4D97-AF65-F5344CB8AC3E}">
        <p14:creationId xmlns:p14="http://schemas.microsoft.com/office/powerpoint/2010/main" val="26897778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B847AE6-D22B-4E60-B078-7540A9E37F9E}"/>
              </a:ext>
            </a:extLst>
          </p:cNvPr>
          <p:cNvSpPr/>
          <p:nvPr/>
        </p:nvSpPr>
        <p:spPr>
          <a:xfrm>
            <a:off x="146257" y="218483"/>
            <a:ext cx="5039202" cy="427809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3) 1302 : Consolider les finances royales en convoquant les Etats généraux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3) Consolider les finances du royaume…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*1302 : Face aux difficultés financières du royaume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Outre la mainmise sur les biens des Templiers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Philippe IV convoque les 1</a:t>
            </a:r>
            <a:r>
              <a:rPr lang="fr-FR" sz="17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ers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Etats généraux en France</a:t>
            </a:r>
          </a:p>
          <a:p>
            <a:r>
              <a:rPr lang="fr-FR" sz="17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NB : Face à Boniface VIII, affirmer son pouvoir royal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*Les Etats généraux réunissent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Clergé, noblesse et bourgeoisie des </a:t>
            </a:r>
            <a:r>
              <a:rPr lang="fr-FR" sz="17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bonnes villes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Villes bénéficiant de privilèges royaux</a:t>
            </a:r>
          </a:p>
          <a:p>
            <a:r>
              <a:rPr lang="fr-FR" sz="17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NB : Mandat impératif et non représentatif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*Et enfin…</a:t>
            </a:r>
          </a:p>
        </p:txBody>
      </p:sp>
    </p:spTree>
    <p:extLst>
      <p:ext uri="{BB962C8B-B14F-4D97-AF65-F5344CB8AC3E}">
        <p14:creationId xmlns:p14="http://schemas.microsoft.com/office/powerpoint/2010/main" val="19205809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B847AE6-D22B-4E60-B078-7540A9E37F9E}"/>
              </a:ext>
            </a:extLst>
          </p:cNvPr>
          <p:cNvSpPr/>
          <p:nvPr/>
        </p:nvSpPr>
        <p:spPr>
          <a:xfrm>
            <a:off x="131507" y="218483"/>
            <a:ext cx="5053951" cy="480131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*Petit aparté sur les Etats généraux…</a:t>
            </a:r>
          </a:p>
          <a:p>
            <a:endParaRPr lang="fr-FR" sz="17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*Après 1302, les Etats généraux seront convoqués</a:t>
            </a:r>
          </a:p>
          <a:p>
            <a:r>
              <a:rPr lang="fr-FR" sz="17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Toujours par ordre du roi</a:t>
            </a:r>
          </a:p>
          <a:p>
            <a:r>
              <a:rPr lang="fr-FR" sz="17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cas de crise financière</a:t>
            </a:r>
          </a:p>
          <a:p>
            <a:r>
              <a:rPr lang="fr-FR" sz="17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 politique : guerre, problème de succession ; Ainsi…</a:t>
            </a:r>
          </a:p>
          <a:p>
            <a:endParaRPr lang="fr-FR" sz="17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*1317 : Pour la succession du roi Louis X</a:t>
            </a:r>
          </a:p>
          <a:p>
            <a:endParaRPr lang="fr-FR" sz="17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*1356 : Pour le paiement de la rançon du roi Jean II</a:t>
            </a:r>
          </a:p>
          <a:p>
            <a:r>
              <a:rPr lang="fr-FR" sz="17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Prisonnier des Anglais</a:t>
            </a:r>
          </a:p>
          <a:p>
            <a:endParaRPr lang="fr-FR" sz="17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*Puis ils seront réunis régulièrement jusqu’en 1484</a:t>
            </a:r>
          </a:p>
          <a:p>
            <a:r>
              <a:rPr lang="fr-FR" sz="17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Puis de 1560 à 1614, début de l’absolutisme</a:t>
            </a:r>
          </a:p>
          <a:p>
            <a:endParaRPr lang="fr-FR" sz="17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*Et le 5 mai 1789</a:t>
            </a:r>
          </a:p>
          <a:p>
            <a:endParaRPr lang="fr-FR" sz="17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*Fin de l’aparté…</a:t>
            </a:r>
          </a:p>
        </p:txBody>
      </p:sp>
    </p:spTree>
    <p:extLst>
      <p:ext uri="{BB962C8B-B14F-4D97-AF65-F5344CB8AC3E}">
        <p14:creationId xmlns:p14="http://schemas.microsoft.com/office/powerpoint/2010/main" val="27630828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6B778A-EBC1-1EB5-8B38-3A9CC21F5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E89ACAB-7198-BCEB-6EF9-1962EE8F6B3A}"/>
              </a:ext>
            </a:extLst>
          </p:cNvPr>
          <p:cNvSpPr/>
          <p:nvPr/>
        </p:nvSpPr>
        <p:spPr>
          <a:xfrm>
            <a:off x="100805" y="97318"/>
            <a:ext cx="5417226" cy="641714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4) Soumettre les vassaux ; Flamands et surtout, le roi d’Angleterre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4) Soumettre les vassaux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Qui refusent la domination des Capétiens…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 Au nord, les Flamands révoltés</a:t>
            </a:r>
          </a:p>
          <a:p>
            <a:endParaRPr lang="fr-FR" sz="1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Au sud-ouest, les </a:t>
            </a:r>
            <a:r>
              <a:rPr lang="fr-FR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Plantagenêts</a:t>
            </a:r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Rois d’Angleterre et vassaux indisciplinés de Guyenne</a:t>
            </a:r>
          </a:p>
          <a:p>
            <a:endParaRPr lang="fr-FR" sz="1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c) </a:t>
            </a:r>
            <a:r>
              <a:rPr lang="fr-FR" sz="17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contrario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plus au nord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Soutenir l’Ecosse dans sa lutte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Contre la volonté de domination de l’Angleterre ; Donc…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*1285-1337 : Pour les Capétiens (et les </a:t>
            </a:r>
            <a:r>
              <a:rPr lang="fr-FR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Plantegenêts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…)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Trois enjeux géopolitiques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Flandre, Guyenne anglaise et Ecosse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*Trois enjeux </a:t>
            </a:r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liés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qui seront sources de multiples conflits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Conflits dont la succession sera la cause à partir de 1337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D’un conflit majeur, plus long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Guerre de Cent Ans entre la France et l’Angleterre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*1285-1337 : Genèse de la guerre de Cent Ans…</a:t>
            </a:r>
          </a:p>
        </p:txBody>
      </p:sp>
      <p:pic>
        <p:nvPicPr>
          <p:cNvPr id="4" name="Picture 2" descr="C:\Users\Christophe\Desktop\Christophe\portraits\UPPS\Bibliothèque\Histoire de l'Europe\Cartes\26-1270.jpg">
            <a:extLst>
              <a:ext uri="{FF2B5EF4-FFF2-40B4-BE49-F238E27FC236}">
                <a16:creationId xmlns:a16="http://schemas.microsoft.com/office/drawing/2014/main" id="{4240C39B-224C-7EED-1AC9-9319333A9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022" y="144802"/>
            <a:ext cx="6497000" cy="656839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20B2E16E-CB98-38AE-9200-38F1EF87D447}"/>
              </a:ext>
            </a:extLst>
          </p:cNvPr>
          <p:cNvSpPr/>
          <p:nvPr/>
        </p:nvSpPr>
        <p:spPr>
          <a:xfrm>
            <a:off x="9784813" y="3455743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C325961A-194F-0917-F987-9584E9493056}"/>
              </a:ext>
            </a:extLst>
          </p:cNvPr>
          <p:cNvSpPr/>
          <p:nvPr/>
        </p:nvSpPr>
        <p:spPr>
          <a:xfrm>
            <a:off x="10202303" y="4148836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AF0F1AFA-A2EB-4DE0-9BF4-D8733BBB69D4}"/>
              </a:ext>
            </a:extLst>
          </p:cNvPr>
          <p:cNvSpPr/>
          <p:nvPr/>
        </p:nvSpPr>
        <p:spPr>
          <a:xfrm>
            <a:off x="9676951" y="4612968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7C403715-B313-6185-A278-C68766BC801C}"/>
              </a:ext>
            </a:extLst>
          </p:cNvPr>
          <p:cNvSpPr/>
          <p:nvPr/>
        </p:nvSpPr>
        <p:spPr>
          <a:xfrm>
            <a:off x="11274181" y="3411040"/>
            <a:ext cx="159026" cy="1457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A4575FA1-72DA-83D6-FBD1-5BAFCDB93047}"/>
              </a:ext>
            </a:extLst>
          </p:cNvPr>
          <p:cNvCxnSpPr>
            <a:cxnSpLocks/>
          </p:cNvCxnSpPr>
          <p:nvPr/>
        </p:nvCxnSpPr>
        <p:spPr>
          <a:xfrm flipH="1">
            <a:off x="9955186" y="4744192"/>
            <a:ext cx="66787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40CB5F5C-D08F-C24F-1A72-10A8A74CD202}"/>
              </a:ext>
            </a:extLst>
          </p:cNvPr>
          <p:cNvCxnSpPr>
            <a:cxnSpLocks/>
          </p:cNvCxnSpPr>
          <p:nvPr/>
        </p:nvCxnSpPr>
        <p:spPr>
          <a:xfrm flipH="1">
            <a:off x="9864326" y="4710610"/>
            <a:ext cx="113874" cy="29157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DC580D94-7EB1-2B56-5E9D-6B72281AF8FA}"/>
              </a:ext>
            </a:extLst>
          </p:cNvPr>
          <p:cNvCxnSpPr>
            <a:cxnSpLocks/>
          </p:cNvCxnSpPr>
          <p:nvPr/>
        </p:nvCxnSpPr>
        <p:spPr>
          <a:xfrm flipH="1">
            <a:off x="10602712" y="4421378"/>
            <a:ext cx="559014" cy="32281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EAB14FD3-1A58-33CC-F5A5-A840A99D58F5}"/>
              </a:ext>
            </a:extLst>
          </p:cNvPr>
          <p:cNvCxnSpPr>
            <a:cxnSpLocks/>
          </p:cNvCxnSpPr>
          <p:nvPr/>
        </p:nvCxnSpPr>
        <p:spPr>
          <a:xfrm flipH="1" flipV="1">
            <a:off x="10289123" y="3927508"/>
            <a:ext cx="872603" cy="49387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184F2196-A5ED-FF4C-548F-FB8B2C7B9E18}"/>
              </a:ext>
            </a:extLst>
          </p:cNvPr>
          <p:cNvCxnSpPr>
            <a:cxnSpLocks/>
          </p:cNvCxnSpPr>
          <p:nvPr/>
        </p:nvCxnSpPr>
        <p:spPr>
          <a:xfrm flipH="1">
            <a:off x="10289123" y="3162593"/>
            <a:ext cx="72206" cy="76491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90BEDD2C-F66F-3B44-A8F6-2FCBA8523F5B}"/>
              </a:ext>
            </a:extLst>
          </p:cNvPr>
          <p:cNvCxnSpPr>
            <a:cxnSpLocks/>
          </p:cNvCxnSpPr>
          <p:nvPr/>
        </p:nvCxnSpPr>
        <p:spPr>
          <a:xfrm flipH="1">
            <a:off x="10361329" y="2090088"/>
            <a:ext cx="261731" cy="110988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F2B21067-09D0-568D-FF1A-E9A3732FA28C}"/>
              </a:ext>
            </a:extLst>
          </p:cNvPr>
          <p:cNvCxnSpPr>
            <a:cxnSpLocks/>
          </p:cNvCxnSpPr>
          <p:nvPr/>
        </p:nvCxnSpPr>
        <p:spPr>
          <a:xfrm>
            <a:off x="9835977" y="3077532"/>
            <a:ext cx="543718" cy="922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lipse 16">
            <a:extLst>
              <a:ext uri="{FF2B5EF4-FFF2-40B4-BE49-F238E27FC236}">
                <a16:creationId xmlns:a16="http://schemas.microsoft.com/office/drawing/2014/main" id="{7757BD71-9CD5-023B-1C5E-685A210B8327}"/>
              </a:ext>
            </a:extLst>
          </p:cNvPr>
          <p:cNvSpPr/>
          <p:nvPr/>
        </p:nvSpPr>
        <p:spPr>
          <a:xfrm>
            <a:off x="9943839" y="2992978"/>
            <a:ext cx="159026" cy="1457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6148F18D-4785-53AE-2425-D5E6D754C415}"/>
              </a:ext>
            </a:extLst>
          </p:cNvPr>
          <p:cNvSpPr/>
          <p:nvPr/>
        </p:nvSpPr>
        <p:spPr>
          <a:xfrm>
            <a:off x="9066746" y="5188736"/>
            <a:ext cx="341243" cy="2594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169ED7D4-C39E-24A2-EB3D-1B6286045C5E}"/>
              </a:ext>
            </a:extLst>
          </p:cNvPr>
          <p:cNvSpPr/>
          <p:nvPr/>
        </p:nvSpPr>
        <p:spPr>
          <a:xfrm>
            <a:off x="11403281" y="4959964"/>
            <a:ext cx="341243" cy="259403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9864615C-4DED-768B-D6B2-8A210A05EBF2}"/>
              </a:ext>
            </a:extLst>
          </p:cNvPr>
          <p:cNvSpPr/>
          <p:nvPr/>
        </p:nvSpPr>
        <p:spPr>
          <a:xfrm>
            <a:off x="10220669" y="2456911"/>
            <a:ext cx="159026" cy="1457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5B71CB80-21F9-CA5C-D8A9-1A1DEA8E46F7}"/>
              </a:ext>
            </a:extLst>
          </p:cNvPr>
          <p:cNvSpPr/>
          <p:nvPr/>
        </p:nvSpPr>
        <p:spPr>
          <a:xfrm>
            <a:off x="10536445" y="3024231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AC95BF9A-A560-43A3-3C3B-AE4905B90CAA}"/>
              </a:ext>
            </a:extLst>
          </p:cNvPr>
          <p:cNvSpPr/>
          <p:nvPr/>
        </p:nvSpPr>
        <p:spPr>
          <a:xfrm>
            <a:off x="7732955" y="3903424"/>
            <a:ext cx="341243" cy="2594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4B614DA5-524E-3888-414E-C3E82C53F18C}"/>
              </a:ext>
            </a:extLst>
          </p:cNvPr>
          <p:cNvSpPr/>
          <p:nvPr/>
        </p:nvSpPr>
        <p:spPr>
          <a:xfrm>
            <a:off x="6740612" y="3078074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DEB44072-A01D-F5F0-B2D8-45FB0DA1C321}"/>
              </a:ext>
            </a:extLst>
          </p:cNvPr>
          <p:cNvSpPr/>
          <p:nvPr/>
        </p:nvSpPr>
        <p:spPr>
          <a:xfrm>
            <a:off x="7068299" y="3138752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9516A038-5EDF-6803-919D-033B84BD29BB}"/>
              </a:ext>
            </a:extLst>
          </p:cNvPr>
          <p:cNvCxnSpPr>
            <a:cxnSpLocks/>
            <a:endCxn id="27" idx="5"/>
          </p:cNvCxnSpPr>
          <p:nvPr/>
        </p:nvCxnSpPr>
        <p:spPr>
          <a:xfrm flipH="1" flipV="1">
            <a:off x="7204036" y="3263178"/>
            <a:ext cx="160366" cy="185851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lipse 28">
            <a:extLst>
              <a:ext uri="{FF2B5EF4-FFF2-40B4-BE49-F238E27FC236}">
                <a16:creationId xmlns:a16="http://schemas.microsoft.com/office/drawing/2014/main" id="{F8816DAE-814E-8E23-C72D-FB645DA4F16B}"/>
              </a:ext>
            </a:extLst>
          </p:cNvPr>
          <p:cNvSpPr/>
          <p:nvPr/>
        </p:nvSpPr>
        <p:spPr>
          <a:xfrm>
            <a:off x="7314428" y="3411040"/>
            <a:ext cx="341243" cy="259403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289EB0D-C136-0B19-ED35-5C9733D341F0}"/>
              </a:ext>
            </a:extLst>
          </p:cNvPr>
          <p:cNvSpPr/>
          <p:nvPr/>
        </p:nvSpPr>
        <p:spPr>
          <a:xfrm>
            <a:off x="8729918" y="4893314"/>
            <a:ext cx="1019278" cy="35394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700" b="1" dirty="0">
                <a:latin typeface="+mn-lt"/>
                <a:cs typeface="Arial" panose="020B0604020202020204" pitchFamily="34" charset="0"/>
              </a:rPr>
              <a:t>Papauté</a:t>
            </a:r>
            <a:endParaRPr lang="fr-FR" sz="17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01F0F6F-CDAA-D0CD-59DF-559FA9B69425}"/>
              </a:ext>
            </a:extLst>
          </p:cNvPr>
          <p:cNvSpPr/>
          <p:nvPr/>
        </p:nvSpPr>
        <p:spPr>
          <a:xfrm>
            <a:off x="9791878" y="5834868"/>
            <a:ext cx="771580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Sicile</a:t>
            </a:r>
            <a:endParaRPr lang="fr-FR" dirty="0"/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5651F82E-845F-5D26-EC88-B1F761232C75}"/>
              </a:ext>
            </a:extLst>
          </p:cNvPr>
          <p:cNvCxnSpPr>
            <a:cxnSpLocks/>
            <a:endCxn id="34" idx="4"/>
          </p:cNvCxnSpPr>
          <p:nvPr/>
        </p:nvCxnSpPr>
        <p:spPr>
          <a:xfrm flipH="1" flipV="1">
            <a:off x="7386939" y="2968332"/>
            <a:ext cx="68887" cy="442708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78FBD028-4879-BAC5-6456-698C94C61656}"/>
              </a:ext>
            </a:extLst>
          </p:cNvPr>
          <p:cNvCxnSpPr>
            <a:cxnSpLocks/>
          </p:cNvCxnSpPr>
          <p:nvPr/>
        </p:nvCxnSpPr>
        <p:spPr>
          <a:xfrm flipH="1" flipV="1">
            <a:off x="6876349" y="3202500"/>
            <a:ext cx="191950" cy="9139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llipse 33">
            <a:extLst>
              <a:ext uri="{FF2B5EF4-FFF2-40B4-BE49-F238E27FC236}">
                <a16:creationId xmlns:a16="http://schemas.microsoft.com/office/drawing/2014/main" id="{E9C765A0-EDDB-3BB5-D215-B556DFA77B0C}"/>
              </a:ext>
            </a:extLst>
          </p:cNvPr>
          <p:cNvSpPr/>
          <p:nvPr/>
        </p:nvSpPr>
        <p:spPr>
          <a:xfrm>
            <a:off x="7307426" y="2822558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7115F6C-6A80-A6BF-1724-1220C27B3725}"/>
              </a:ext>
            </a:extLst>
          </p:cNvPr>
          <p:cNvSpPr/>
          <p:nvPr/>
        </p:nvSpPr>
        <p:spPr>
          <a:xfrm>
            <a:off x="6738930" y="3779504"/>
            <a:ext cx="964208" cy="3693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France</a:t>
            </a:r>
            <a:endParaRPr lang="fr-FR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960E4FC-0A37-E654-1652-B5493F4A3B93}"/>
              </a:ext>
            </a:extLst>
          </p:cNvPr>
          <p:cNvSpPr/>
          <p:nvPr/>
        </p:nvSpPr>
        <p:spPr>
          <a:xfrm>
            <a:off x="5565101" y="2158230"/>
            <a:ext cx="1311247" cy="369332"/>
          </a:xfrm>
          <a:prstGeom prst="rect">
            <a:avLst/>
          </a:prstGeom>
          <a:solidFill>
            <a:srgbClr val="B6B6B6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Angleterre</a:t>
            </a:r>
            <a:endParaRPr lang="fr-FR" dirty="0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BF1D322D-247B-ECF0-C21A-1549B6E0265A}"/>
              </a:ext>
            </a:extLst>
          </p:cNvPr>
          <p:cNvSpPr/>
          <p:nvPr/>
        </p:nvSpPr>
        <p:spPr>
          <a:xfrm>
            <a:off x="7023929" y="4929299"/>
            <a:ext cx="159026" cy="1457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DEA7B151-9376-6872-531D-11F73D55413D}"/>
              </a:ext>
            </a:extLst>
          </p:cNvPr>
          <p:cNvCxnSpPr>
            <a:cxnSpLocks/>
            <a:stCxn id="41" idx="2"/>
          </p:cNvCxnSpPr>
          <p:nvPr/>
        </p:nvCxnSpPr>
        <p:spPr>
          <a:xfrm flipH="1">
            <a:off x="5255390" y="5442003"/>
            <a:ext cx="456799" cy="117162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1281DC30-4B11-659D-8F12-BE04243B531A}"/>
              </a:ext>
            </a:extLst>
          </p:cNvPr>
          <p:cNvCxnSpPr>
            <a:cxnSpLocks/>
            <a:endCxn id="43" idx="7"/>
          </p:cNvCxnSpPr>
          <p:nvPr/>
        </p:nvCxnSpPr>
        <p:spPr>
          <a:xfrm flipH="1">
            <a:off x="6314383" y="5420844"/>
            <a:ext cx="458203" cy="343929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Ellipse 39">
            <a:extLst>
              <a:ext uri="{FF2B5EF4-FFF2-40B4-BE49-F238E27FC236}">
                <a16:creationId xmlns:a16="http://schemas.microsoft.com/office/drawing/2014/main" id="{F608219B-96D3-2426-804E-302AEE7E583D}"/>
              </a:ext>
            </a:extLst>
          </p:cNvPr>
          <p:cNvSpPr/>
          <p:nvPr/>
        </p:nvSpPr>
        <p:spPr>
          <a:xfrm>
            <a:off x="6567388" y="5834868"/>
            <a:ext cx="143008" cy="16329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5AC6F5C3-7A69-14BD-2B02-DCFCA9380FE4}"/>
              </a:ext>
            </a:extLst>
          </p:cNvPr>
          <p:cNvSpPr/>
          <p:nvPr/>
        </p:nvSpPr>
        <p:spPr>
          <a:xfrm>
            <a:off x="5712189" y="5312301"/>
            <a:ext cx="341243" cy="259403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A8AFB429-315E-4853-06F7-875B443924C3}"/>
              </a:ext>
            </a:extLst>
          </p:cNvPr>
          <p:cNvSpPr/>
          <p:nvPr/>
        </p:nvSpPr>
        <p:spPr>
          <a:xfrm>
            <a:off x="6605691" y="5281049"/>
            <a:ext cx="341243" cy="259403"/>
          </a:xfrm>
          <a:prstGeom prst="ellipse">
            <a:avLst/>
          </a:prstGeom>
          <a:solidFill>
            <a:srgbClr val="61CBF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1F68190B-5A0B-8A9C-1A10-D690CEE4040C}"/>
              </a:ext>
            </a:extLst>
          </p:cNvPr>
          <p:cNvSpPr/>
          <p:nvPr/>
        </p:nvSpPr>
        <p:spPr>
          <a:xfrm>
            <a:off x="6178646" y="5743425"/>
            <a:ext cx="159026" cy="145774"/>
          </a:xfrm>
          <a:prstGeom prst="ellipse">
            <a:avLst/>
          </a:prstGeom>
          <a:solidFill>
            <a:srgbClr val="61CBF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5C944B2A-5273-9DE0-892F-7A291922F477}"/>
              </a:ext>
            </a:extLst>
          </p:cNvPr>
          <p:cNvCxnSpPr>
            <a:cxnSpLocks/>
            <a:stCxn id="43" idx="2"/>
          </p:cNvCxnSpPr>
          <p:nvPr/>
        </p:nvCxnSpPr>
        <p:spPr>
          <a:xfrm flipH="1">
            <a:off x="5498285" y="5816312"/>
            <a:ext cx="680361" cy="227309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D6DD662E-F587-AC73-254B-14E787AC0002}"/>
              </a:ext>
            </a:extLst>
          </p:cNvPr>
          <p:cNvCxnSpPr>
            <a:cxnSpLocks/>
            <a:stCxn id="46" idx="0"/>
            <a:endCxn id="52" idx="0"/>
          </p:cNvCxnSpPr>
          <p:nvPr/>
        </p:nvCxnSpPr>
        <p:spPr>
          <a:xfrm flipH="1">
            <a:off x="7161328" y="5116547"/>
            <a:ext cx="136047" cy="565304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Ellipse 45">
            <a:extLst>
              <a:ext uri="{FF2B5EF4-FFF2-40B4-BE49-F238E27FC236}">
                <a16:creationId xmlns:a16="http://schemas.microsoft.com/office/drawing/2014/main" id="{E50AD445-8CAB-C8D6-31FC-B8DFBB136741}"/>
              </a:ext>
            </a:extLst>
          </p:cNvPr>
          <p:cNvSpPr/>
          <p:nvPr/>
        </p:nvSpPr>
        <p:spPr>
          <a:xfrm>
            <a:off x="7126753" y="5116547"/>
            <a:ext cx="341243" cy="25940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F56BA086-E0B8-ABC9-CFD3-964AACED47CA}"/>
              </a:ext>
            </a:extLst>
          </p:cNvPr>
          <p:cNvCxnSpPr>
            <a:cxnSpLocks/>
          </p:cNvCxnSpPr>
          <p:nvPr/>
        </p:nvCxnSpPr>
        <p:spPr>
          <a:xfrm>
            <a:off x="7517842" y="4287253"/>
            <a:ext cx="525186" cy="651024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63E70895-7E2E-8FFB-3EC8-C5BBFBF6A781}"/>
              </a:ext>
            </a:extLst>
          </p:cNvPr>
          <p:cNvCxnSpPr>
            <a:cxnSpLocks/>
            <a:stCxn id="55" idx="1"/>
            <a:endCxn id="53" idx="2"/>
          </p:cNvCxnSpPr>
          <p:nvPr/>
        </p:nvCxnSpPr>
        <p:spPr>
          <a:xfrm>
            <a:off x="7552023" y="5267596"/>
            <a:ext cx="1828115" cy="691145"/>
          </a:xfrm>
          <a:prstGeom prst="straightConnector1">
            <a:avLst/>
          </a:prstGeom>
          <a:ln w="76200">
            <a:solidFill>
              <a:srgbClr val="C04F1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A64AFC41-A8B0-E5E9-1C14-22200D6D9258}"/>
              </a:ext>
            </a:extLst>
          </p:cNvPr>
          <p:cNvCxnSpPr>
            <a:cxnSpLocks/>
            <a:endCxn id="54" idx="2"/>
          </p:cNvCxnSpPr>
          <p:nvPr/>
        </p:nvCxnSpPr>
        <p:spPr>
          <a:xfrm>
            <a:off x="8155476" y="5041355"/>
            <a:ext cx="1352819" cy="444923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Ellipse 49">
            <a:extLst>
              <a:ext uri="{FF2B5EF4-FFF2-40B4-BE49-F238E27FC236}">
                <a16:creationId xmlns:a16="http://schemas.microsoft.com/office/drawing/2014/main" id="{5F50C9AD-E8B9-20D9-50AB-392112E82742}"/>
              </a:ext>
            </a:extLst>
          </p:cNvPr>
          <p:cNvSpPr/>
          <p:nvPr/>
        </p:nvSpPr>
        <p:spPr>
          <a:xfrm>
            <a:off x="6201004" y="5950053"/>
            <a:ext cx="159026" cy="145774"/>
          </a:xfrm>
          <a:prstGeom prst="ellipse">
            <a:avLst/>
          </a:prstGeom>
          <a:solidFill>
            <a:srgbClr val="61CBF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FBB10F44-2FF6-7CFC-D94B-AAC27ECBA0BA}"/>
              </a:ext>
            </a:extLst>
          </p:cNvPr>
          <p:cNvCxnSpPr>
            <a:cxnSpLocks/>
            <a:stCxn id="42" idx="3"/>
            <a:endCxn id="50" idx="7"/>
          </p:cNvCxnSpPr>
          <p:nvPr/>
        </p:nvCxnSpPr>
        <p:spPr>
          <a:xfrm flipH="1">
            <a:off x="6336741" y="5502463"/>
            <a:ext cx="318924" cy="468938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Ellipse 51">
            <a:extLst>
              <a:ext uri="{FF2B5EF4-FFF2-40B4-BE49-F238E27FC236}">
                <a16:creationId xmlns:a16="http://schemas.microsoft.com/office/drawing/2014/main" id="{B5CF1862-AE94-F949-0A17-41D948C3D59F}"/>
              </a:ext>
            </a:extLst>
          </p:cNvPr>
          <p:cNvSpPr/>
          <p:nvPr/>
        </p:nvSpPr>
        <p:spPr>
          <a:xfrm>
            <a:off x="7081815" y="5681851"/>
            <a:ext cx="159026" cy="14577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395942E6-CD5C-EC6C-33CF-E4139A030671}"/>
              </a:ext>
            </a:extLst>
          </p:cNvPr>
          <p:cNvSpPr/>
          <p:nvPr/>
        </p:nvSpPr>
        <p:spPr>
          <a:xfrm>
            <a:off x="9380138" y="5829039"/>
            <a:ext cx="341243" cy="25940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3999DE43-F54B-1B4B-CA65-0BAA2CE1692C}"/>
              </a:ext>
            </a:extLst>
          </p:cNvPr>
          <p:cNvSpPr/>
          <p:nvPr/>
        </p:nvSpPr>
        <p:spPr>
          <a:xfrm>
            <a:off x="9508295" y="5413391"/>
            <a:ext cx="159026" cy="145774"/>
          </a:xfrm>
          <a:prstGeom prst="ellipse">
            <a:avLst/>
          </a:prstGeom>
          <a:solidFill>
            <a:srgbClr val="0088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B4E0CD8C-FD81-159C-FADD-63C5CF197EAA}"/>
              </a:ext>
            </a:extLst>
          </p:cNvPr>
          <p:cNvSpPr/>
          <p:nvPr/>
        </p:nvSpPr>
        <p:spPr>
          <a:xfrm>
            <a:off x="7528734" y="5246248"/>
            <a:ext cx="159026" cy="14577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815F9DE-8C4D-CCFA-75D2-E42C4BBED846}"/>
              </a:ext>
            </a:extLst>
          </p:cNvPr>
          <p:cNvSpPr/>
          <p:nvPr/>
        </p:nvSpPr>
        <p:spPr>
          <a:xfrm>
            <a:off x="7327361" y="5385406"/>
            <a:ext cx="934653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Aragon</a:t>
            </a:r>
            <a:endParaRPr lang="fr-FR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93995912-E31E-5826-7042-4E6C795C7714}"/>
              </a:ext>
            </a:extLst>
          </p:cNvPr>
          <p:cNvSpPr/>
          <p:nvPr/>
        </p:nvSpPr>
        <p:spPr>
          <a:xfrm>
            <a:off x="9700663" y="5331582"/>
            <a:ext cx="964208" cy="369332"/>
          </a:xfrm>
          <a:prstGeom prst="rect">
            <a:avLst/>
          </a:prstGeom>
          <a:solidFill>
            <a:srgbClr val="0088EE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Naples</a:t>
            </a:r>
            <a:endParaRPr lang="fr-FR" dirty="0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0090C6C3-139B-5200-794D-4339F14115E8}"/>
              </a:ext>
            </a:extLst>
          </p:cNvPr>
          <p:cNvSpPr/>
          <p:nvPr/>
        </p:nvSpPr>
        <p:spPr>
          <a:xfrm>
            <a:off x="8019739" y="4916929"/>
            <a:ext cx="159026" cy="145774"/>
          </a:xfrm>
          <a:prstGeom prst="ellipse">
            <a:avLst/>
          </a:prstGeom>
          <a:solidFill>
            <a:srgbClr val="0088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B0F0"/>
              </a:solidFill>
            </a:endParaRP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EEE6B3E6-8E66-1EF7-A1CC-564F10CB1D1A}"/>
              </a:ext>
            </a:extLst>
          </p:cNvPr>
          <p:cNvSpPr/>
          <p:nvPr/>
        </p:nvSpPr>
        <p:spPr>
          <a:xfrm>
            <a:off x="7382105" y="4162827"/>
            <a:ext cx="159026" cy="145774"/>
          </a:xfrm>
          <a:prstGeom prst="ellipse">
            <a:avLst/>
          </a:prstGeom>
          <a:solidFill>
            <a:srgbClr val="0088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A97A66EE-3F4B-4CA7-E749-E42717E4380E}"/>
              </a:ext>
            </a:extLst>
          </p:cNvPr>
          <p:cNvSpPr/>
          <p:nvPr/>
        </p:nvSpPr>
        <p:spPr>
          <a:xfrm>
            <a:off x="5570456" y="4605848"/>
            <a:ext cx="1027631" cy="339984"/>
          </a:xfrm>
          <a:prstGeom prst="rect">
            <a:avLst/>
          </a:prstGeom>
          <a:solidFill>
            <a:srgbClr val="CAEEFB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600" b="1" dirty="0">
                <a:latin typeface="+mn-lt"/>
                <a:cs typeface="Arial" panose="020B0604020202020204" pitchFamily="34" charset="0"/>
              </a:rPr>
              <a:t>Portugal</a:t>
            </a:r>
            <a:endParaRPr lang="fr-FR" sz="1600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F2F92B92-4AF3-7506-E8AD-04F425810D71}"/>
              </a:ext>
            </a:extLst>
          </p:cNvPr>
          <p:cNvSpPr/>
          <p:nvPr/>
        </p:nvSpPr>
        <p:spPr>
          <a:xfrm>
            <a:off x="6178647" y="5074421"/>
            <a:ext cx="984410" cy="338554"/>
          </a:xfrm>
          <a:prstGeom prst="rect">
            <a:avLst/>
          </a:prstGeom>
          <a:solidFill>
            <a:srgbClr val="61CBF4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600" b="1" dirty="0">
                <a:latin typeface="+mn-lt"/>
                <a:cs typeface="Arial" panose="020B0604020202020204" pitchFamily="34" charset="0"/>
              </a:rPr>
              <a:t>Castille</a:t>
            </a:r>
            <a:endParaRPr lang="fr-FR" sz="1600" dirty="0"/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7FD84967-0AAC-63F2-E903-C200C7ADA692}"/>
              </a:ext>
            </a:extLst>
          </p:cNvPr>
          <p:cNvSpPr/>
          <p:nvPr/>
        </p:nvSpPr>
        <p:spPr>
          <a:xfrm>
            <a:off x="8720242" y="2822558"/>
            <a:ext cx="159026" cy="1457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FB90192D-261E-71E8-63E4-890156623EE2}"/>
              </a:ext>
            </a:extLst>
          </p:cNvPr>
          <p:cNvSpPr/>
          <p:nvPr/>
        </p:nvSpPr>
        <p:spPr>
          <a:xfrm>
            <a:off x="8608049" y="1944314"/>
            <a:ext cx="159026" cy="1457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ACA25D2B-2C30-C7EB-E277-6322C13C9046}"/>
              </a:ext>
            </a:extLst>
          </p:cNvPr>
          <p:cNvSpPr/>
          <p:nvPr/>
        </p:nvSpPr>
        <p:spPr>
          <a:xfrm>
            <a:off x="9147394" y="2343535"/>
            <a:ext cx="159026" cy="1457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78A89D6E-70AA-9503-6199-5A2267C1E579}"/>
              </a:ext>
            </a:extLst>
          </p:cNvPr>
          <p:cNvSpPr/>
          <p:nvPr/>
        </p:nvSpPr>
        <p:spPr>
          <a:xfrm>
            <a:off x="9316173" y="3822354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5F8BE972-6E87-C764-B3C1-0A746DA4E97F}"/>
              </a:ext>
            </a:extLst>
          </p:cNvPr>
          <p:cNvSpPr/>
          <p:nvPr/>
        </p:nvSpPr>
        <p:spPr>
          <a:xfrm>
            <a:off x="8269086" y="3637688"/>
            <a:ext cx="964208" cy="369332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Empire</a:t>
            </a:r>
            <a:endParaRPr lang="fr-FR" dirty="0"/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BF1B6A54-6A14-D75B-A7C7-695880F8C844}"/>
              </a:ext>
            </a:extLst>
          </p:cNvPr>
          <p:cNvSpPr/>
          <p:nvPr/>
        </p:nvSpPr>
        <p:spPr>
          <a:xfrm>
            <a:off x="8751190" y="4588023"/>
            <a:ext cx="159026" cy="1457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3589A61B-1ECB-7ADA-053D-B3D7AA5A029A}"/>
              </a:ext>
            </a:extLst>
          </p:cNvPr>
          <p:cNvSpPr/>
          <p:nvPr/>
        </p:nvSpPr>
        <p:spPr>
          <a:xfrm>
            <a:off x="8126278" y="4540081"/>
            <a:ext cx="159026" cy="1457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C2524B45-7960-C26A-BABF-D26349CBA071}"/>
              </a:ext>
            </a:extLst>
          </p:cNvPr>
          <p:cNvSpPr/>
          <p:nvPr/>
        </p:nvSpPr>
        <p:spPr>
          <a:xfrm>
            <a:off x="7759371" y="3503646"/>
            <a:ext cx="341243" cy="2594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0ED97526-98B7-88A3-2841-FEA6AB7D2F7E}"/>
              </a:ext>
            </a:extLst>
          </p:cNvPr>
          <p:cNvSpPr/>
          <p:nvPr/>
        </p:nvSpPr>
        <p:spPr>
          <a:xfrm>
            <a:off x="7090436" y="2532729"/>
            <a:ext cx="341243" cy="2594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2B06F795-7BEB-39C3-CCA1-B16BA6180D68}"/>
              </a:ext>
            </a:extLst>
          </p:cNvPr>
          <p:cNvSpPr/>
          <p:nvPr/>
        </p:nvSpPr>
        <p:spPr>
          <a:xfrm>
            <a:off x="7183216" y="4551243"/>
            <a:ext cx="341243" cy="2594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248EF68C-3ACD-F075-D323-A2EFC96818A8}"/>
              </a:ext>
            </a:extLst>
          </p:cNvPr>
          <p:cNvSpPr/>
          <p:nvPr/>
        </p:nvSpPr>
        <p:spPr>
          <a:xfrm>
            <a:off x="3273630" y="1684911"/>
            <a:ext cx="341243" cy="2594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112B8644-6445-BB66-7B51-CDB3FE7CB1F8}"/>
              </a:ext>
            </a:extLst>
          </p:cNvPr>
          <p:cNvSpPr/>
          <p:nvPr/>
        </p:nvSpPr>
        <p:spPr>
          <a:xfrm>
            <a:off x="4983289" y="2368610"/>
            <a:ext cx="341243" cy="2594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B9E9EEFC-BE38-A29E-1C00-1B286D6BB6E1}"/>
              </a:ext>
            </a:extLst>
          </p:cNvPr>
          <p:cNvSpPr/>
          <p:nvPr/>
        </p:nvSpPr>
        <p:spPr>
          <a:xfrm>
            <a:off x="3035247" y="3021259"/>
            <a:ext cx="341243" cy="2594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0227652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7/7f/AtHistEur1360.jpg/640px-AtHistEur13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16048"/>
            <a:ext cx="5858372" cy="642590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7628" y="216049"/>
            <a:ext cx="4324212" cy="584775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B) 1285-1337 : Genèse de la guerre de Cent Ans : Français et Ecossais </a:t>
            </a:r>
            <a:r>
              <a:rPr lang="fr-FR" sz="1600" b="1" i="1" dirty="0"/>
              <a:t>versus</a:t>
            </a:r>
            <a:r>
              <a:rPr lang="fr-FR" sz="1600" b="1" dirty="0"/>
              <a:t> Anglais et Flamands</a:t>
            </a:r>
          </a:p>
        </p:txBody>
      </p:sp>
    </p:spTree>
    <p:extLst>
      <p:ext uri="{BB962C8B-B14F-4D97-AF65-F5344CB8AC3E}">
        <p14:creationId xmlns:p14="http://schemas.microsoft.com/office/powerpoint/2010/main" val="41284159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B847AE6-D22B-4E60-B078-7540A9E37F9E}"/>
              </a:ext>
            </a:extLst>
          </p:cNvPr>
          <p:cNvSpPr/>
          <p:nvPr/>
        </p:nvSpPr>
        <p:spPr>
          <a:xfrm>
            <a:off x="144728" y="110987"/>
            <a:ext cx="5386749" cy="66787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*Commençons par un état des relations franco-anglaises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Rappels…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*1259 : Le traité de Paris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Entre Louis IX (1226) et Henri III d’Angleterre (1216)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 fin à la 1</a:t>
            </a:r>
            <a:r>
              <a:rPr lang="fr-FR" sz="17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ère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guerre de Cent Ans (1152-1259)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Mais la situation reste ambigüe…</a:t>
            </a:r>
          </a:p>
          <a:p>
            <a:endParaRPr lang="fr-FR" sz="1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 Henri III reste duc de Guyenne, comprenant…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Le duché de Guyenne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Plus les comtés et vicomtés vassaux du duché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Béarn, Saintonge, Limousin, Périgord, Quercy et Agenais</a:t>
            </a:r>
          </a:p>
          <a:p>
            <a:endParaRPr lang="fr-FR" sz="1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Tout en restant pour ce duché le vassal du roi de France </a:t>
            </a:r>
            <a:r>
              <a:rPr lang="fr-FR" sz="17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 roi vassal d’un roi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NB : Pas de suzeraineté anglaise…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Ainsi, un jugement rendu en Guyenne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Peut être soumis en appel à Paris ; Mais pas à Londres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*1259-85 : </a:t>
            </a:r>
            <a:r>
              <a:rPr lang="fr-FR" sz="17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Statu quo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; Mais…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1285 : Guyenne-Flandre-Ecosse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conflit franco-anglais reprend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*Genèse de la guerre de Cent Ans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Récit en </a:t>
            </a:r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neuf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temps ; Commençons par l’Ecosse ; Récit…</a:t>
            </a:r>
          </a:p>
        </p:txBody>
      </p:sp>
      <p:pic>
        <p:nvPicPr>
          <p:cNvPr id="3" name="Image 2" descr="Une image contenant texte, dessin, encre, Rectangle&#10;&#10;Le contenu généré par l’IA peut être incorrect.">
            <a:extLst>
              <a:ext uri="{FF2B5EF4-FFF2-40B4-BE49-F238E27FC236}">
                <a16:creationId xmlns:a16="http://schemas.microsoft.com/office/drawing/2014/main" id="{FE71F243-2F38-B55F-E2C7-4F5424F6E0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73" t="3186" r="19270" b="63288"/>
          <a:stretch/>
        </p:blipFill>
        <p:spPr>
          <a:xfrm rot="16200000">
            <a:off x="5498734" y="198474"/>
            <a:ext cx="6636023" cy="646105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88683DD5-28F8-1F27-2B1B-B9CFBE1881D9}"/>
              </a:ext>
            </a:extLst>
          </p:cNvPr>
          <p:cNvSpPr/>
          <p:nvPr/>
        </p:nvSpPr>
        <p:spPr>
          <a:xfrm>
            <a:off x="7412856" y="4801377"/>
            <a:ext cx="308250" cy="26327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3B9F0CE3-01C0-7889-A340-D504317B853F}"/>
              </a:ext>
            </a:extLst>
          </p:cNvPr>
          <p:cNvSpPr/>
          <p:nvPr/>
        </p:nvSpPr>
        <p:spPr>
          <a:xfrm>
            <a:off x="7412856" y="4198041"/>
            <a:ext cx="308250" cy="26327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A80CECD4-09E8-998C-CFCC-5A25F043EACD}"/>
              </a:ext>
            </a:extLst>
          </p:cNvPr>
          <p:cNvSpPr/>
          <p:nvPr/>
        </p:nvSpPr>
        <p:spPr>
          <a:xfrm>
            <a:off x="8662620" y="4356515"/>
            <a:ext cx="308250" cy="26327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A18870B4-29BF-7FED-15C7-8F271CB0ABC9}"/>
              </a:ext>
            </a:extLst>
          </p:cNvPr>
          <p:cNvSpPr/>
          <p:nvPr/>
        </p:nvSpPr>
        <p:spPr>
          <a:xfrm>
            <a:off x="8143608" y="4619794"/>
            <a:ext cx="308250" cy="26327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A0336C3A-8C44-5015-99DE-4DD93A086603}"/>
              </a:ext>
            </a:extLst>
          </p:cNvPr>
          <p:cNvSpPr/>
          <p:nvPr/>
        </p:nvSpPr>
        <p:spPr>
          <a:xfrm>
            <a:off x="8088865" y="4933016"/>
            <a:ext cx="308250" cy="26327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B2F928A-8B88-CE21-C625-A8413BA74402}"/>
              </a:ext>
            </a:extLst>
          </p:cNvPr>
          <p:cNvSpPr/>
          <p:nvPr/>
        </p:nvSpPr>
        <p:spPr>
          <a:xfrm>
            <a:off x="8451858" y="4883073"/>
            <a:ext cx="308250" cy="26327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7FCBD3A5-EBDE-1327-A542-2F38D43E22FB}"/>
              </a:ext>
            </a:extLst>
          </p:cNvPr>
          <p:cNvSpPr/>
          <p:nvPr/>
        </p:nvSpPr>
        <p:spPr>
          <a:xfrm>
            <a:off x="8970870" y="1970472"/>
            <a:ext cx="308250" cy="2632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B56E6763-B331-8FD6-1D8A-601DFDE97CE0}"/>
              </a:ext>
            </a:extLst>
          </p:cNvPr>
          <p:cNvSpPr/>
          <p:nvPr/>
        </p:nvSpPr>
        <p:spPr>
          <a:xfrm>
            <a:off x="7934740" y="206390"/>
            <a:ext cx="308250" cy="26327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6DC202EE-1B01-C4D5-D105-00FE6901B638}"/>
              </a:ext>
            </a:extLst>
          </p:cNvPr>
          <p:cNvSpPr/>
          <p:nvPr/>
        </p:nvSpPr>
        <p:spPr>
          <a:xfrm>
            <a:off x="7461104" y="5774194"/>
            <a:ext cx="308250" cy="26327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866007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B847AE6-D22B-4E60-B078-7540A9E37F9E}"/>
              </a:ext>
            </a:extLst>
          </p:cNvPr>
          <p:cNvSpPr/>
          <p:nvPr/>
        </p:nvSpPr>
        <p:spPr>
          <a:xfrm>
            <a:off x="100209" y="93223"/>
            <a:ext cx="6125227" cy="632480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1) 1286-1296 : En Ecosse, contre la domination de l’Angleterre d’Edouard 1</a:t>
            </a:r>
            <a:r>
              <a:rPr lang="fr-FR" sz="1700" b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</a:t>
            </a:r>
            <a:r>
              <a:rPr lang="fr-FR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(1272), 1</a:t>
            </a:r>
            <a:r>
              <a:rPr lang="fr-FR" sz="1700" b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ère</a:t>
            </a:r>
            <a:r>
              <a:rPr lang="fr-FR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révolte écossaise du roi John Balliol et de William Wallace, soutenue par la France de Philippe IV ; L’Ecosse est envahie mais elle parvient à résister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*1286 : En Ecosse, mort d’Alexandre III, le dernier </a:t>
            </a:r>
            <a:r>
              <a:rPr lang="fr-FR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Dunkeld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(1034)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Nombreux prétendants au trône ; Ce qui aboutit…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*1290 : A une crise de succession…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*1292 : </a:t>
            </a:r>
            <a:r>
              <a:rPr lang="fr-FR" sz="16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Edouard 1</a:t>
            </a:r>
            <a:r>
              <a:rPr lang="fr-FR" sz="1600" u="sng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</a:t>
            </a:r>
            <a:r>
              <a:rPr lang="fr-FR" sz="16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d’Angleterre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(1272), bien que n’étant pas suzerain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Parvient à imposer son candidat </a:t>
            </a:r>
            <a:r>
              <a:rPr lang="fr-FR" sz="16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John Balliol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Qui lui prête allégeance ; Mais…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*1295 : John Balliol finit par se révolter contre la mainmise anglaise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pour cela, il s’allie à la France…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NB : Début de la </a:t>
            </a:r>
            <a:r>
              <a:rPr lang="fr-FR" sz="17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Auld</a:t>
            </a:r>
            <a:r>
              <a:rPr lang="fr-FR" sz="17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alliance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franco-écossaise jusqu’en 1560</a:t>
            </a:r>
            <a:endParaRPr lang="fr-FR" sz="17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*1296 : En réaction, Edouard 1</a:t>
            </a:r>
            <a:r>
              <a:rPr lang="fr-FR" sz="17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envahit l’Ecosse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John Balliol abdique ; Mais malgré cela…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révolte antianglaise continue autour de </a:t>
            </a:r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William Wallace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Révolte toujours soutenue par la France ; </a:t>
            </a:r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suivre…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*Et maintenant, la Guyenne…</a:t>
            </a:r>
          </a:p>
        </p:txBody>
      </p:sp>
      <p:pic>
        <p:nvPicPr>
          <p:cNvPr id="3" name="Image 2" descr="Une image contenant texte, croquis, dessin&#10;&#10;Le contenu généré par l’IA peut être incorrect.">
            <a:extLst>
              <a:ext uri="{FF2B5EF4-FFF2-40B4-BE49-F238E27FC236}">
                <a16:creationId xmlns:a16="http://schemas.microsoft.com/office/drawing/2014/main" id="{4FBDE5A7-0F8F-C5F3-6C6A-CEA929D4AE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76" t="3836" r="19270" b="63104"/>
          <a:stretch/>
        </p:blipFill>
        <p:spPr>
          <a:xfrm rot="16200000">
            <a:off x="5845929" y="581000"/>
            <a:ext cx="6671554" cy="569599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CFB0CB78-B017-5162-14A1-770CE2C88E8E}"/>
              </a:ext>
            </a:extLst>
          </p:cNvPr>
          <p:cNvSpPr/>
          <p:nvPr/>
        </p:nvSpPr>
        <p:spPr>
          <a:xfrm>
            <a:off x="9489396" y="2101464"/>
            <a:ext cx="308250" cy="26327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7913AF38-DFAF-13A4-4736-8A73A81F2D3B}"/>
              </a:ext>
            </a:extLst>
          </p:cNvPr>
          <p:cNvSpPr/>
          <p:nvPr/>
        </p:nvSpPr>
        <p:spPr>
          <a:xfrm>
            <a:off x="10894399" y="5416089"/>
            <a:ext cx="308250" cy="26327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9F89C985-BA2A-74CA-A3DE-89983855E8BE}"/>
              </a:ext>
            </a:extLst>
          </p:cNvPr>
          <p:cNvCxnSpPr>
            <a:cxnSpLocks/>
          </p:cNvCxnSpPr>
          <p:nvPr/>
        </p:nvCxnSpPr>
        <p:spPr>
          <a:xfrm flipH="1" flipV="1">
            <a:off x="9797646" y="3131507"/>
            <a:ext cx="360962" cy="70145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38861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B847AE6-D22B-4E60-B078-7540A9E37F9E}"/>
              </a:ext>
            </a:extLst>
          </p:cNvPr>
          <p:cNvSpPr/>
          <p:nvPr/>
        </p:nvSpPr>
        <p:spPr>
          <a:xfrm>
            <a:off x="114402" y="125533"/>
            <a:ext cx="5605678" cy="6370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2) 1294-1299 : Litige avec Edouard 1</a:t>
            </a:r>
            <a:r>
              <a:rPr lang="fr-FR" sz="1700" b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</a:t>
            </a:r>
            <a:r>
              <a:rPr lang="fr-FR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la France de Philippe IV occupe provisoirement la Guyenne anglaise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*Mais avant de poursuivre, quelques précisions importantes…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*A la fin du XIIIe siècle, les enjeux entre France et Angleterre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Sont tout autant économique que politique ; En effet…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 Tout l’ouest français est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Une zone de commerce avec l’Angleterre ; Pour résumer…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L’Angleterre importe des vins de Bordeaux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du sel du Poitou et de Bretagne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L’Angleterre exporte de la laine de qualité vers la Flandre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Pour son industrie drapière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*Par conséquent : Flandre, Bretagne, Poitou, Guyenne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Sont tiraillés entre leurs liens économiques avec l’Angleterre Et leur appartenance (sauf la Bretagne) au royaume de France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*Sauf pour Bordeaux, la Guyenne et la Gascogne, se sentant Plus proches du pouvoir </a:t>
            </a:r>
            <a:r>
              <a:rPr lang="fr-FR" sz="17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anglais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que du pouvoir </a:t>
            </a:r>
            <a:r>
              <a:rPr lang="fr-FR" sz="17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français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 qui engendre des rivalités entre ces provinces de l’ouest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notamment entre Bretons et Gascons…</a:t>
            </a:r>
          </a:p>
        </p:txBody>
      </p:sp>
      <p:pic>
        <p:nvPicPr>
          <p:cNvPr id="2" name="Image 1" descr="Une image contenant texte, dessin, encre, Rectangle&#10;&#10;Le contenu généré par l’IA peut être incorrect.">
            <a:extLst>
              <a:ext uri="{FF2B5EF4-FFF2-40B4-BE49-F238E27FC236}">
                <a16:creationId xmlns:a16="http://schemas.microsoft.com/office/drawing/2014/main" id="{4CC55F9F-19CE-451B-69FB-B57D91EFDF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86" t="3186" r="67352" b="80157"/>
          <a:stretch/>
        </p:blipFill>
        <p:spPr>
          <a:xfrm rot="16200000">
            <a:off x="5618129" y="309742"/>
            <a:ext cx="6606933" cy="623851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30102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CF367D-1042-DB1D-CB56-1D1A07571F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B547FAA-98F9-1C6E-6D6F-F937F022566A}"/>
              </a:ext>
            </a:extLst>
          </p:cNvPr>
          <p:cNvSpPr/>
          <p:nvPr/>
        </p:nvSpPr>
        <p:spPr>
          <a:xfrm>
            <a:off x="100208" y="240279"/>
            <a:ext cx="5372324" cy="584775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*1303-1420 </a:t>
            </a:r>
            <a:r>
              <a:rPr lang="fr-FR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6</a:t>
            </a:r>
            <a:r>
              <a:rPr lang="fr-FR" sz="1700" b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ème</a:t>
            </a:r>
            <a:r>
              <a:rPr lang="fr-FR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période : Le XIVe siècle </a:t>
            </a:r>
          </a:p>
          <a:p>
            <a:endParaRPr lang="fr-FR" sz="1700" dirty="0"/>
          </a:p>
          <a:p>
            <a:r>
              <a:rPr lang="fr-FR" sz="1700" dirty="0"/>
              <a:t>*Et pour commencer, au début du XIVe siècle</a:t>
            </a:r>
            <a:endParaRPr lang="fr-FR" sz="17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ea typeface="Calibri" panose="020F0502020204030204" pitchFamily="34" charset="0"/>
                <a:cs typeface="Calibri" panose="020F0502020204030204" pitchFamily="34" charset="0"/>
              </a:rPr>
              <a:t>Un </a:t>
            </a:r>
            <a:r>
              <a:rPr lang="fr-FR" sz="1700" i="1" dirty="0">
                <a:ea typeface="Calibri" panose="020F0502020204030204" pitchFamily="34" charset="0"/>
                <a:cs typeface="Calibri" panose="020F0502020204030204" pitchFamily="34" charset="0"/>
              </a:rPr>
              <a:t>état des lieux</a:t>
            </a:r>
            <a:r>
              <a:rPr lang="fr-FR" sz="1700" dirty="0">
                <a:ea typeface="Calibri" panose="020F0502020204030204" pitchFamily="34" charset="0"/>
                <a:cs typeface="Calibri" panose="020F0502020204030204" pitchFamily="34" charset="0"/>
              </a:rPr>
              <a:t> en six points…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 Au centre-ouest…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 rois de France Capétiens sont maîtres de leur royaume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dans une Europe occidentale définitivement morcelée 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Ils exercent une suprématie sur les autres royaumes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Au sud-ouest, en Espagne…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1292 : La </a:t>
            </a:r>
            <a:r>
              <a:rPr lang="fr-FR" sz="17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Reconquista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est terminée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Portugal, Castille et Aragon se partagent la péninsule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c) Au nord-ouest…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 Plantagenêt rois d’Angleterre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Chassés du continent, excepté en Guyenne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Ils ont reporté leurs ambitions vers les Îles britanniques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Irlande (1171) et Pays de Galles (1283)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*Seule l’Ecosse est parvenue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maintenir son indépendance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2C29A1C-3880-1289-C1D2-FBEAA4349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A0C08FF-24FF-499B-80B5-AC5D693AFF68}" type="slidenum">
              <a:rPr lang="fr-FR" smtClean="0"/>
              <a:t>2</a:t>
            </a:fld>
            <a:endParaRPr lang="fr-FR"/>
          </a:p>
        </p:txBody>
      </p:sp>
      <p:pic>
        <p:nvPicPr>
          <p:cNvPr id="3" name="Picture 2" descr="C:\Users\Christophe\Desktop\Christophe\portraits\UPPS\Bibliothèque\Histoire de l'Europe\Cartes\26-1270.jpg">
            <a:extLst>
              <a:ext uri="{FF2B5EF4-FFF2-40B4-BE49-F238E27FC236}">
                <a16:creationId xmlns:a16="http://schemas.microsoft.com/office/drawing/2014/main" id="{2AF403BF-A0C0-C236-6FF2-D99276EB2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022" y="144802"/>
            <a:ext cx="6497000" cy="656839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DFF512C5-BD07-8A2E-C5CA-5E318A572E4A}"/>
              </a:ext>
            </a:extLst>
          </p:cNvPr>
          <p:cNvSpPr/>
          <p:nvPr/>
        </p:nvSpPr>
        <p:spPr>
          <a:xfrm>
            <a:off x="8720242" y="2822558"/>
            <a:ext cx="159026" cy="1457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84B522BF-2182-BD9F-AE68-73C648CD29AC}"/>
              </a:ext>
            </a:extLst>
          </p:cNvPr>
          <p:cNvSpPr/>
          <p:nvPr/>
        </p:nvSpPr>
        <p:spPr>
          <a:xfrm>
            <a:off x="8608049" y="1944314"/>
            <a:ext cx="159026" cy="1457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48A25C31-C167-8BBE-32B8-297617A3E58A}"/>
              </a:ext>
            </a:extLst>
          </p:cNvPr>
          <p:cNvSpPr/>
          <p:nvPr/>
        </p:nvSpPr>
        <p:spPr>
          <a:xfrm>
            <a:off x="9147394" y="2343535"/>
            <a:ext cx="159026" cy="1457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FF2676D8-C496-3AC6-4B2F-0AECF80EC2F1}"/>
              </a:ext>
            </a:extLst>
          </p:cNvPr>
          <p:cNvSpPr/>
          <p:nvPr/>
        </p:nvSpPr>
        <p:spPr>
          <a:xfrm>
            <a:off x="9784813" y="3455743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399D9627-2A51-BA8F-0404-F2E52039F3C2}"/>
              </a:ext>
            </a:extLst>
          </p:cNvPr>
          <p:cNvSpPr/>
          <p:nvPr/>
        </p:nvSpPr>
        <p:spPr>
          <a:xfrm>
            <a:off x="10202303" y="4148836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3B86BE55-C0B1-BFD0-CF03-A1A043C4FE50}"/>
              </a:ext>
            </a:extLst>
          </p:cNvPr>
          <p:cNvSpPr/>
          <p:nvPr/>
        </p:nvSpPr>
        <p:spPr>
          <a:xfrm>
            <a:off x="9676951" y="4612968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E6FB0C60-F34E-661C-589B-B015970A838E}"/>
              </a:ext>
            </a:extLst>
          </p:cNvPr>
          <p:cNvSpPr/>
          <p:nvPr/>
        </p:nvSpPr>
        <p:spPr>
          <a:xfrm>
            <a:off x="9316173" y="3822354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F1BB6F87-384E-EEC8-13F8-5D56BE574199}"/>
              </a:ext>
            </a:extLst>
          </p:cNvPr>
          <p:cNvSpPr/>
          <p:nvPr/>
        </p:nvSpPr>
        <p:spPr>
          <a:xfrm>
            <a:off x="11274181" y="3411040"/>
            <a:ext cx="159026" cy="1457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AB80A354-BD16-9316-13FD-28C2E5171967}"/>
              </a:ext>
            </a:extLst>
          </p:cNvPr>
          <p:cNvCxnSpPr>
            <a:cxnSpLocks/>
          </p:cNvCxnSpPr>
          <p:nvPr/>
        </p:nvCxnSpPr>
        <p:spPr>
          <a:xfrm flipH="1">
            <a:off x="9955186" y="4744192"/>
            <a:ext cx="66787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5D5F2CE8-823F-0A7F-5AB1-A4379103ED77}"/>
              </a:ext>
            </a:extLst>
          </p:cNvPr>
          <p:cNvCxnSpPr>
            <a:cxnSpLocks/>
          </p:cNvCxnSpPr>
          <p:nvPr/>
        </p:nvCxnSpPr>
        <p:spPr>
          <a:xfrm flipH="1">
            <a:off x="9864326" y="4710610"/>
            <a:ext cx="113874" cy="29157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C2D1713A-58C2-8152-A2E0-88BB4901D687}"/>
              </a:ext>
            </a:extLst>
          </p:cNvPr>
          <p:cNvCxnSpPr>
            <a:cxnSpLocks/>
          </p:cNvCxnSpPr>
          <p:nvPr/>
        </p:nvCxnSpPr>
        <p:spPr>
          <a:xfrm flipH="1">
            <a:off x="10602712" y="4421378"/>
            <a:ext cx="559014" cy="32281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A857F992-D465-B8ED-090E-51EA8C94D1D4}"/>
              </a:ext>
            </a:extLst>
          </p:cNvPr>
          <p:cNvCxnSpPr>
            <a:cxnSpLocks/>
          </p:cNvCxnSpPr>
          <p:nvPr/>
        </p:nvCxnSpPr>
        <p:spPr>
          <a:xfrm flipH="1" flipV="1">
            <a:off x="10289123" y="3927508"/>
            <a:ext cx="872603" cy="49387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C38E88FF-472C-E412-B424-7AF0B6CD530D}"/>
              </a:ext>
            </a:extLst>
          </p:cNvPr>
          <p:cNvCxnSpPr>
            <a:cxnSpLocks/>
          </p:cNvCxnSpPr>
          <p:nvPr/>
        </p:nvCxnSpPr>
        <p:spPr>
          <a:xfrm flipH="1">
            <a:off x="10289123" y="3162593"/>
            <a:ext cx="72206" cy="76491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181C9E1A-E052-8E4A-D112-ACB615163A23}"/>
              </a:ext>
            </a:extLst>
          </p:cNvPr>
          <p:cNvCxnSpPr>
            <a:cxnSpLocks/>
          </p:cNvCxnSpPr>
          <p:nvPr/>
        </p:nvCxnSpPr>
        <p:spPr>
          <a:xfrm flipH="1">
            <a:off x="10361329" y="2090088"/>
            <a:ext cx="261731" cy="110988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DC615455-5654-E597-C7D4-46D668B31CA0}"/>
              </a:ext>
            </a:extLst>
          </p:cNvPr>
          <p:cNvCxnSpPr>
            <a:cxnSpLocks/>
          </p:cNvCxnSpPr>
          <p:nvPr/>
        </p:nvCxnSpPr>
        <p:spPr>
          <a:xfrm>
            <a:off x="9835977" y="3077532"/>
            <a:ext cx="543718" cy="922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id="{388822CD-F4AD-CD86-8EF1-ED5C46FBECDA}"/>
              </a:ext>
            </a:extLst>
          </p:cNvPr>
          <p:cNvSpPr/>
          <p:nvPr/>
        </p:nvSpPr>
        <p:spPr>
          <a:xfrm>
            <a:off x="7227913" y="4671305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DDA785C6-2028-E3CC-C20D-B35BB9EF7884}"/>
              </a:ext>
            </a:extLst>
          </p:cNvPr>
          <p:cNvCxnSpPr>
            <a:cxnSpLocks/>
          </p:cNvCxnSpPr>
          <p:nvPr/>
        </p:nvCxnSpPr>
        <p:spPr>
          <a:xfrm flipH="1" flipV="1">
            <a:off x="8886927" y="4712449"/>
            <a:ext cx="229793" cy="514276"/>
          </a:xfrm>
          <a:prstGeom prst="line">
            <a:avLst/>
          </a:prstGeom>
          <a:ln w="762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llipse 31">
            <a:extLst>
              <a:ext uri="{FF2B5EF4-FFF2-40B4-BE49-F238E27FC236}">
                <a16:creationId xmlns:a16="http://schemas.microsoft.com/office/drawing/2014/main" id="{46F4A1C1-53CE-DBF2-BCF5-D95CB7A10C8B}"/>
              </a:ext>
            </a:extLst>
          </p:cNvPr>
          <p:cNvSpPr/>
          <p:nvPr/>
        </p:nvSpPr>
        <p:spPr>
          <a:xfrm>
            <a:off x="11403281" y="4959964"/>
            <a:ext cx="341243" cy="259403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4520B9EA-F1BE-9227-977E-4FF31C2E85E9}"/>
              </a:ext>
            </a:extLst>
          </p:cNvPr>
          <p:cNvSpPr/>
          <p:nvPr/>
        </p:nvSpPr>
        <p:spPr>
          <a:xfrm>
            <a:off x="10536445" y="3024231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2D15966D-2EB6-C9F9-3C96-AE21203F079E}"/>
              </a:ext>
            </a:extLst>
          </p:cNvPr>
          <p:cNvSpPr/>
          <p:nvPr/>
        </p:nvSpPr>
        <p:spPr>
          <a:xfrm>
            <a:off x="7227913" y="4671305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560431DD-75A5-804C-AE1D-B7DC044064C8}"/>
              </a:ext>
            </a:extLst>
          </p:cNvPr>
          <p:cNvSpPr/>
          <p:nvPr/>
        </p:nvSpPr>
        <p:spPr>
          <a:xfrm>
            <a:off x="7732955" y="3903424"/>
            <a:ext cx="341243" cy="2594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286A7F4E-2D78-5972-7C52-2974F7C0580E}"/>
              </a:ext>
            </a:extLst>
          </p:cNvPr>
          <p:cNvSpPr/>
          <p:nvPr/>
        </p:nvSpPr>
        <p:spPr>
          <a:xfrm>
            <a:off x="6740612" y="3078074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914891E0-AF3C-52CF-F13F-6F1EB4D10027}"/>
              </a:ext>
            </a:extLst>
          </p:cNvPr>
          <p:cNvSpPr/>
          <p:nvPr/>
        </p:nvSpPr>
        <p:spPr>
          <a:xfrm>
            <a:off x="7192994" y="2609053"/>
            <a:ext cx="159026" cy="145774"/>
          </a:xfrm>
          <a:prstGeom prst="ellipse">
            <a:avLst/>
          </a:prstGeom>
          <a:solidFill>
            <a:srgbClr val="B0B0B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A64DB445-552D-25DC-AD47-F557618F4430}"/>
              </a:ext>
            </a:extLst>
          </p:cNvPr>
          <p:cNvSpPr/>
          <p:nvPr/>
        </p:nvSpPr>
        <p:spPr>
          <a:xfrm>
            <a:off x="7068299" y="3138752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B2890A17-8B6D-3AD8-E5E7-10BB4B9ADA9E}"/>
              </a:ext>
            </a:extLst>
          </p:cNvPr>
          <p:cNvCxnSpPr>
            <a:cxnSpLocks/>
            <a:endCxn id="41" idx="5"/>
          </p:cNvCxnSpPr>
          <p:nvPr/>
        </p:nvCxnSpPr>
        <p:spPr>
          <a:xfrm flipH="1" flipV="1">
            <a:off x="7204036" y="3263178"/>
            <a:ext cx="160366" cy="185851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Ellipse 42">
            <a:extLst>
              <a:ext uri="{FF2B5EF4-FFF2-40B4-BE49-F238E27FC236}">
                <a16:creationId xmlns:a16="http://schemas.microsoft.com/office/drawing/2014/main" id="{A78FD003-81D2-BAC5-CC80-B9AF16DE7E28}"/>
              </a:ext>
            </a:extLst>
          </p:cNvPr>
          <p:cNvSpPr/>
          <p:nvPr/>
        </p:nvSpPr>
        <p:spPr>
          <a:xfrm>
            <a:off x="7314428" y="3411040"/>
            <a:ext cx="341243" cy="259403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A6BCB641-82B9-4C4D-1FBA-905FE1EE24BB}"/>
              </a:ext>
            </a:extLst>
          </p:cNvPr>
          <p:cNvCxnSpPr>
            <a:cxnSpLocks/>
            <a:endCxn id="49" idx="4"/>
          </p:cNvCxnSpPr>
          <p:nvPr/>
        </p:nvCxnSpPr>
        <p:spPr>
          <a:xfrm flipH="1" flipV="1">
            <a:off x="7386939" y="2968332"/>
            <a:ext cx="68887" cy="442708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97924039-0E78-DFF1-43A3-CDCF4360501C}"/>
              </a:ext>
            </a:extLst>
          </p:cNvPr>
          <p:cNvCxnSpPr>
            <a:cxnSpLocks/>
          </p:cNvCxnSpPr>
          <p:nvPr/>
        </p:nvCxnSpPr>
        <p:spPr>
          <a:xfrm flipH="1" flipV="1">
            <a:off x="6876349" y="3202500"/>
            <a:ext cx="191950" cy="9139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Ellipse 48">
            <a:extLst>
              <a:ext uri="{FF2B5EF4-FFF2-40B4-BE49-F238E27FC236}">
                <a16:creationId xmlns:a16="http://schemas.microsoft.com/office/drawing/2014/main" id="{03FA0C86-4F11-8D4D-70F7-7BB8C830F1DE}"/>
              </a:ext>
            </a:extLst>
          </p:cNvPr>
          <p:cNvSpPr/>
          <p:nvPr/>
        </p:nvSpPr>
        <p:spPr>
          <a:xfrm>
            <a:off x="7307426" y="2822558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EA990CD-60D8-A82A-0080-556528D8F7BD}"/>
              </a:ext>
            </a:extLst>
          </p:cNvPr>
          <p:cNvSpPr/>
          <p:nvPr/>
        </p:nvSpPr>
        <p:spPr>
          <a:xfrm>
            <a:off x="5681902" y="2654899"/>
            <a:ext cx="1311247" cy="369332"/>
          </a:xfrm>
          <a:prstGeom prst="rect">
            <a:avLst/>
          </a:prstGeom>
          <a:solidFill>
            <a:srgbClr val="B6B6B6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Angleterre</a:t>
            </a:r>
            <a:endParaRPr lang="fr-FR" dirty="0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067E1260-0ED8-8E4D-1A8E-4538446FF570}"/>
              </a:ext>
            </a:extLst>
          </p:cNvPr>
          <p:cNvSpPr/>
          <p:nvPr/>
        </p:nvSpPr>
        <p:spPr>
          <a:xfrm>
            <a:off x="7023929" y="4929299"/>
            <a:ext cx="159026" cy="1457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6789DBB0-C1DB-BDB9-DB24-E033E0949FFD}"/>
              </a:ext>
            </a:extLst>
          </p:cNvPr>
          <p:cNvCxnSpPr>
            <a:cxnSpLocks/>
            <a:stCxn id="59" idx="2"/>
          </p:cNvCxnSpPr>
          <p:nvPr/>
        </p:nvCxnSpPr>
        <p:spPr>
          <a:xfrm flipH="1">
            <a:off x="5255390" y="5442003"/>
            <a:ext cx="456799" cy="117162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07F41FFD-B71C-9417-5C65-BD41313C9B70}"/>
              </a:ext>
            </a:extLst>
          </p:cNvPr>
          <p:cNvCxnSpPr>
            <a:cxnSpLocks/>
            <a:endCxn id="61" idx="7"/>
          </p:cNvCxnSpPr>
          <p:nvPr/>
        </p:nvCxnSpPr>
        <p:spPr>
          <a:xfrm flipH="1">
            <a:off x="6314383" y="5420844"/>
            <a:ext cx="458203" cy="343929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Ellipse 57">
            <a:extLst>
              <a:ext uri="{FF2B5EF4-FFF2-40B4-BE49-F238E27FC236}">
                <a16:creationId xmlns:a16="http://schemas.microsoft.com/office/drawing/2014/main" id="{8FAC3A76-7D0E-51C9-E24A-C3A5450D8740}"/>
              </a:ext>
            </a:extLst>
          </p:cNvPr>
          <p:cNvSpPr/>
          <p:nvPr/>
        </p:nvSpPr>
        <p:spPr>
          <a:xfrm>
            <a:off x="6567388" y="5834868"/>
            <a:ext cx="143008" cy="16329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3ED15AD8-D7D3-35EA-5778-C14EA3A6A358}"/>
              </a:ext>
            </a:extLst>
          </p:cNvPr>
          <p:cNvSpPr/>
          <p:nvPr/>
        </p:nvSpPr>
        <p:spPr>
          <a:xfrm>
            <a:off x="5712189" y="5312301"/>
            <a:ext cx="341243" cy="259403"/>
          </a:xfrm>
          <a:prstGeom prst="ellipse">
            <a:avLst/>
          </a:prstGeom>
          <a:solidFill>
            <a:srgbClr val="CAEEFB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15B8E304-CB5A-E79C-E424-06C0DDD47BEE}"/>
              </a:ext>
            </a:extLst>
          </p:cNvPr>
          <p:cNvSpPr/>
          <p:nvPr/>
        </p:nvSpPr>
        <p:spPr>
          <a:xfrm>
            <a:off x="6605691" y="5281049"/>
            <a:ext cx="341243" cy="259403"/>
          </a:xfrm>
          <a:prstGeom prst="ellipse">
            <a:avLst/>
          </a:prstGeom>
          <a:solidFill>
            <a:srgbClr val="61CBF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07C7377F-7BB5-97F3-ABF9-394C7BA13800}"/>
              </a:ext>
            </a:extLst>
          </p:cNvPr>
          <p:cNvSpPr/>
          <p:nvPr/>
        </p:nvSpPr>
        <p:spPr>
          <a:xfrm>
            <a:off x="6178646" y="5743425"/>
            <a:ext cx="159026" cy="145774"/>
          </a:xfrm>
          <a:prstGeom prst="ellipse">
            <a:avLst/>
          </a:prstGeom>
          <a:solidFill>
            <a:srgbClr val="61CBF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id="{7225D058-7D98-B106-276F-5AEB302CBB7A}"/>
              </a:ext>
            </a:extLst>
          </p:cNvPr>
          <p:cNvCxnSpPr>
            <a:cxnSpLocks/>
            <a:stCxn id="61" idx="2"/>
          </p:cNvCxnSpPr>
          <p:nvPr/>
        </p:nvCxnSpPr>
        <p:spPr>
          <a:xfrm flipH="1">
            <a:off x="5498285" y="5816312"/>
            <a:ext cx="680361" cy="227309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avec flèche 62">
            <a:extLst>
              <a:ext uri="{FF2B5EF4-FFF2-40B4-BE49-F238E27FC236}">
                <a16:creationId xmlns:a16="http://schemas.microsoft.com/office/drawing/2014/main" id="{2ECD3B9E-E63C-0231-2237-D15733E3E5B0}"/>
              </a:ext>
            </a:extLst>
          </p:cNvPr>
          <p:cNvCxnSpPr>
            <a:cxnSpLocks/>
            <a:stCxn id="11264" idx="0"/>
            <a:endCxn id="11271" idx="0"/>
          </p:cNvCxnSpPr>
          <p:nvPr/>
        </p:nvCxnSpPr>
        <p:spPr>
          <a:xfrm flipH="1">
            <a:off x="7161328" y="5116547"/>
            <a:ext cx="136047" cy="565304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264" name="Ellipse 11263">
            <a:extLst>
              <a:ext uri="{FF2B5EF4-FFF2-40B4-BE49-F238E27FC236}">
                <a16:creationId xmlns:a16="http://schemas.microsoft.com/office/drawing/2014/main" id="{1B67B80C-4FC8-DAE0-EAA3-679C4CC2A535}"/>
              </a:ext>
            </a:extLst>
          </p:cNvPr>
          <p:cNvSpPr/>
          <p:nvPr/>
        </p:nvSpPr>
        <p:spPr>
          <a:xfrm>
            <a:off x="7126753" y="5116547"/>
            <a:ext cx="341243" cy="25940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269" name="Ellipse 11268">
            <a:extLst>
              <a:ext uri="{FF2B5EF4-FFF2-40B4-BE49-F238E27FC236}">
                <a16:creationId xmlns:a16="http://schemas.microsoft.com/office/drawing/2014/main" id="{8D0F96A1-C958-A7C0-F22E-9C3C421668B3}"/>
              </a:ext>
            </a:extLst>
          </p:cNvPr>
          <p:cNvSpPr/>
          <p:nvPr/>
        </p:nvSpPr>
        <p:spPr>
          <a:xfrm>
            <a:off x="6201004" y="5950053"/>
            <a:ext cx="159026" cy="145774"/>
          </a:xfrm>
          <a:prstGeom prst="ellipse">
            <a:avLst/>
          </a:prstGeom>
          <a:solidFill>
            <a:srgbClr val="61CBF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1270" name="Connecteur droit avec flèche 11269">
            <a:extLst>
              <a:ext uri="{FF2B5EF4-FFF2-40B4-BE49-F238E27FC236}">
                <a16:creationId xmlns:a16="http://schemas.microsoft.com/office/drawing/2014/main" id="{83BFCDDE-2E4D-140B-E452-391F170629DB}"/>
              </a:ext>
            </a:extLst>
          </p:cNvPr>
          <p:cNvCxnSpPr>
            <a:cxnSpLocks/>
            <a:stCxn id="60" idx="3"/>
            <a:endCxn id="11269" idx="7"/>
          </p:cNvCxnSpPr>
          <p:nvPr/>
        </p:nvCxnSpPr>
        <p:spPr>
          <a:xfrm flipH="1">
            <a:off x="6336741" y="5502463"/>
            <a:ext cx="318924" cy="468938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71" name="Ellipse 11270">
            <a:extLst>
              <a:ext uri="{FF2B5EF4-FFF2-40B4-BE49-F238E27FC236}">
                <a16:creationId xmlns:a16="http://schemas.microsoft.com/office/drawing/2014/main" id="{828FBD5C-0C4B-60F9-8917-7041D8164ED8}"/>
              </a:ext>
            </a:extLst>
          </p:cNvPr>
          <p:cNvSpPr/>
          <p:nvPr/>
        </p:nvSpPr>
        <p:spPr>
          <a:xfrm>
            <a:off x="7081815" y="5681851"/>
            <a:ext cx="159026" cy="14577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283" name="Ellipse 11282">
            <a:extLst>
              <a:ext uri="{FF2B5EF4-FFF2-40B4-BE49-F238E27FC236}">
                <a16:creationId xmlns:a16="http://schemas.microsoft.com/office/drawing/2014/main" id="{E15AD47D-E340-5CA1-9C12-8273DBE5FE0E}"/>
              </a:ext>
            </a:extLst>
          </p:cNvPr>
          <p:cNvSpPr/>
          <p:nvPr/>
        </p:nvSpPr>
        <p:spPr>
          <a:xfrm>
            <a:off x="7528734" y="5246248"/>
            <a:ext cx="159026" cy="14577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284" name="Rectangle 11283">
            <a:extLst>
              <a:ext uri="{FF2B5EF4-FFF2-40B4-BE49-F238E27FC236}">
                <a16:creationId xmlns:a16="http://schemas.microsoft.com/office/drawing/2014/main" id="{6F0578F6-2C3A-E07D-EF68-20A002CAEF99}"/>
              </a:ext>
            </a:extLst>
          </p:cNvPr>
          <p:cNvSpPr/>
          <p:nvPr/>
        </p:nvSpPr>
        <p:spPr>
          <a:xfrm>
            <a:off x="7327361" y="5385406"/>
            <a:ext cx="934653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Aragon</a:t>
            </a:r>
            <a:endParaRPr lang="fr-FR" dirty="0"/>
          </a:p>
        </p:txBody>
      </p:sp>
      <p:sp>
        <p:nvSpPr>
          <p:cNvPr id="11285" name="Rectangle 11284">
            <a:extLst>
              <a:ext uri="{FF2B5EF4-FFF2-40B4-BE49-F238E27FC236}">
                <a16:creationId xmlns:a16="http://schemas.microsoft.com/office/drawing/2014/main" id="{C21C0D86-7DC5-2DAC-9880-D5690B0A2074}"/>
              </a:ext>
            </a:extLst>
          </p:cNvPr>
          <p:cNvSpPr/>
          <p:nvPr/>
        </p:nvSpPr>
        <p:spPr>
          <a:xfrm>
            <a:off x="6178647" y="5074421"/>
            <a:ext cx="984410" cy="338554"/>
          </a:xfrm>
          <a:prstGeom prst="rect">
            <a:avLst/>
          </a:prstGeom>
          <a:solidFill>
            <a:srgbClr val="61CBF4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600" b="1" dirty="0">
                <a:latin typeface="+mn-lt"/>
                <a:cs typeface="Arial" panose="020B0604020202020204" pitchFamily="34" charset="0"/>
              </a:rPr>
              <a:t>Castille</a:t>
            </a:r>
            <a:endParaRPr lang="fr-FR" sz="1600" dirty="0"/>
          </a:p>
        </p:txBody>
      </p:sp>
      <p:sp>
        <p:nvSpPr>
          <p:cNvPr id="11286" name="Rectangle 11285">
            <a:extLst>
              <a:ext uri="{FF2B5EF4-FFF2-40B4-BE49-F238E27FC236}">
                <a16:creationId xmlns:a16="http://schemas.microsoft.com/office/drawing/2014/main" id="{8B0C6090-A3AA-147C-BBFE-CDBD6EE7EBAC}"/>
              </a:ext>
            </a:extLst>
          </p:cNvPr>
          <p:cNvSpPr/>
          <p:nvPr/>
        </p:nvSpPr>
        <p:spPr>
          <a:xfrm>
            <a:off x="5153911" y="5074421"/>
            <a:ext cx="1027631" cy="339984"/>
          </a:xfrm>
          <a:prstGeom prst="rect">
            <a:avLst/>
          </a:prstGeom>
          <a:solidFill>
            <a:srgbClr val="CAEEFB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600" b="1" dirty="0">
                <a:latin typeface="+mn-lt"/>
                <a:cs typeface="Arial" panose="020B0604020202020204" pitchFamily="34" charset="0"/>
              </a:rPr>
              <a:t>Portugal</a:t>
            </a:r>
            <a:endParaRPr lang="fr-FR" sz="1600" dirty="0"/>
          </a:p>
        </p:txBody>
      </p:sp>
      <p:sp>
        <p:nvSpPr>
          <p:cNvPr id="11287" name="Rectangle 11286">
            <a:extLst>
              <a:ext uri="{FF2B5EF4-FFF2-40B4-BE49-F238E27FC236}">
                <a16:creationId xmlns:a16="http://schemas.microsoft.com/office/drawing/2014/main" id="{9CDAE03C-CC85-8223-F393-B003F7004317}"/>
              </a:ext>
            </a:extLst>
          </p:cNvPr>
          <p:cNvSpPr/>
          <p:nvPr/>
        </p:nvSpPr>
        <p:spPr>
          <a:xfrm>
            <a:off x="6738930" y="3779504"/>
            <a:ext cx="964208" cy="3693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France</a:t>
            </a:r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518ED40-A621-31AF-ACF1-3BF741488B59}"/>
              </a:ext>
            </a:extLst>
          </p:cNvPr>
          <p:cNvSpPr/>
          <p:nvPr/>
        </p:nvSpPr>
        <p:spPr>
          <a:xfrm>
            <a:off x="6336741" y="4423936"/>
            <a:ext cx="847087" cy="317697"/>
          </a:xfrm>
          <a:prstGeom prst="rect">
            <a:avLst/>
          </a:prstGeom>
          <a:solidFill>
            <a:srgbClr val="B6B6B6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400" b="1" dirty="0">
                <a:latin typeface="+mn-lt"/>
                <a:cs typeface="Arial" panose="020B0604020202020204" pitchFamily="34" charset="0"/>
              </a:rPr>
              <a:t>Guyenne</a:t>
            </a:r>
            <a:endParaRPr lang="fr-FR" sz="14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2885A66-30D5-0C06-1C8A-88888632913A}"/>
              </a:ext>
            </a:extLst>
          </p:cNvPr>
          <p:cNvSpPr/>
          <p:nvPr/>
        </p:nvSpPr>
        <p:spPr>
          <a:xfrm>
            <a:off x="6890884" y="2238294"/>
            <a:ext cx="847087" cy="317697"/>
          </a:xfrm>
          <a:prstGeom prst="rect">
            <a:avLst/>
          </a:prstGeom>
          <a:solidFill>
            <a:srgbClr val="B6B6B6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400" b="1" dirty="0">
                <a:latin typeface="+mn-lt"/>
                <a:cs typeface="Arial" panose="020B0604020202020204" pitchFamily="34" charset="0"/>
              </a:rPr>
              <a:t>Ecosse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9367745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B847AE6-D22B-4E60-B078-7540A9E37F9E}"/>
              </a:ext>
            </a:extLst>
          </p:cNvPr>
          <p:cNvSpPr/>
          <p:nvPr/>
        </p:nvSpPr>
        <p:spPr>
          <a:xfrm>
            <a:off x="96418" y="110987"/>
            <a:ext cx="5441491" cy="532453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2) 1294-1299 : Litige avec Edouard 1</a:t>
            </a:r>
            <a:r>
              <a:rPr lang="fr-FR" sz="1700" b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</a:t>
            </a:r>
            <a:r>
              <a:rPr lang="fr-FR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la France de Philippe IV occupe provisoirement la Guyenne anglaise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*1294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Nombreuses rixes entre marins gascons et bretons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Philippe IV convoque à Paris Edouard 1</a:t>
            </a:r>
            <a:r>
              <a:rPr lang="fr-FR" sz="17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qui ne vient pas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Conséquences…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*1294 : L’armée française occupe la Guyenne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 qui déclenche une contre-offensive anglaise…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Mais échec des Anglais car dans le même temps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Ils doivent combattre la révolte écossaise de Wallace (1296)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finalement…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*1299 : Trêve de Montreuil-sur-Mer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Entre Edouard 1</a:t>
            </a:r>
            <a:r>
              <a:rPr lang="fr-FR" sz="17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et Philippe IV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Guyenne est rendue à Edouard 1</a:t>
            </a:r>
            <a:r>
              <a:rPr lang="fr-FR" sz="17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; </a:t>
            </a:r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suivre…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*Et maintenant la Flandre…</a:t>
            </a:r>
          </a:p>
        </p:txBody>
      </p:sp>
      <p:pic>
        <p:nvPicPr>
          <p:cNvPr id="2" name="Image 1" descr="Une image contenant texte, dessin, encre, Rectangle&#10;&#10;Le contenu généré par l’IA peut être incorrect.">
            <a:extLst>
              <a:ext uri="{FF2B5EF4-FFF2-40B4-BE49-F238E27FC236}">
                <a16:creationId xmlns:a16="http://schemas.microsoft.com/office/drawing/2014/main" id="{C2929ED2-D2AD-28E7-7546-3999189BEF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73" t="3186" r="19270" b="63288"/>
          <a:stretch/>
        </p:blipFill>
        <p:spPr>
          <a:xfrm rot="16200000">
            <a:off x="5498734" y="198474"/>
            <a:ext cx="6636023" cy="646105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00444D99-8D4F-3DE1-C0CF-B83CBB03DB6D}"/>
              </a:ext>
            </a:extLst>
          </p:cNvPr>
          <p:cNvSpPr/>
          <p:nvPr/>
        </p:nvSpPr>
        <p:spPr>
          <a:xfrm>
            <a:off x="7412856" y="4198041"/>
            <a:ext cx="308250" cy="26327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6513112A-1CCC-19D3-A9B5-7FF7424A9277}"/>
              </a:ext>
            </a:extLst>
          </p:cNvPr>
          <p:cNvSpPr/>
          <p:nvPr/>
        </p:nvSpPr>
        <p:spPr>
          <a:xfrm>
            <a:off x="8662620" y="4356515"/>
            <a:ext cx="308250" cy="26327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BA2A9E5A-762C-0418-F581-382E46FF12E6}"/>
              </a:ext>
            </a:extLst>
          </p:cNvPr>
          <p:cNvSpPr/>
          <p:nvPr/>
        </p:nvSpPr>
        <p:spPr>
          <a:xfrm>
            <a:off x="8143608" y="4619794"/>
            <a:ext cx="308250" cy="26327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DE2B2248-B351-561C-88B4-39E63514D908}"/>
              </a:ext>
            </a:extLst>
          </p:cNvPr>
          <p:cNvSpPr/>
          <p:nvPr/>
        </p:nvSpPr>
        <p:spPr>
          <a:xfrm>
            <a:off x="8970870" y="1970472"/>
            <a:ext cx="308250" cy="2632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9879480D-0480-FC0B-1D1A-C3D5ACFDFB9B}"/>
              </a:ext>
            </a:extLst>
          </p:cNvPr>
          <p:cNvSpPr/>
          <p:nvPr/>
        </p:nvSpPr>
        <p:spPr>
          <a:xfrm>
            <a:off x="7934740" y="206390"/>
            <a:ext cx="308250" cy="26327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19CA1BDE-5F14-60F3-8A89-21776DC819BD}"/>
              </a:ext>
            </a:extLst>
          </p:cNvPr>
          <p:cNvCxnSpPr>
            <a:cxnSpLocks/>
            <a:stCxn id="11" idx="3"/>
          </p:cNvCxnSpPr>
          <p:nvPr/>
        </p:nvCxnSpPr>
        <p:spPr>
          <a:xfrm flipH="1">
            <a:off x="7675964" y="2195195"/>
            <a:ext cx="1340048" cy="264473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Ellipse 19">
            <a:extLst>
              <a:ext uri="{FF2B5EF4-FFF2-40B4-BE49-F238E27FC236}">
                <a16:creationId xmlns:a16="http://schemas.microsoft.com/office/drawing/2014/main" id="{B261E09F-1A5A-A764-63F2-A98EF779925B}"/>
              </a:ext>
            </a:extLst>
          </p:cNvPr>
          <p:cNvSpPr/>
          <p:nvPr/>
        </p:nvSpPr>
        <p:spPr>
          <a:xfrm>
            <a:off x="8088865" y="4933016"/>
            <a:ext cx="308250" cy="26327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3CBF87E3-DDC6-8A14-CA51-E5A0EADCE9C2}"/>
              </a:ext>
            </a:extLst>
          </p:cNvPr>
          <p:cNvSpPr/>
          <p:nvPr/>
        </p:nvSpPr>
        <p:spPr>
          <a:xfrm>
            <a:off x="8451858" y="4883073"/>
            <a:ext cx="308250" cy="26327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4AE5DBA3-1F1F-51BD-0184-D760C58F1967}"/>
              </a:ext>
            </a:extLst>
          </p:cNvPr>
          <p:cNvSpPr/>
          <p:nvPr/>
        </p:nvSpPr>
        <p:spPr>
          <a:xfrm>
            <a:off x="7461104" y="5774194"/>
            <a:ext cx="308250" cy="26327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ABD4F3A0-9070-305D-27C8-A2B3AEAEDD8E}"/>
              </a:ext>
            </a:extLst>
          </p:cNvPr>
          <p:cNvSpPr/>
          <p:nvPr/>
        </p:nvSpPr>
        <p:spPr>
          <a:xfrm>
            <a:off x="7412856" y="4801377"/>
            <a:ext cx="308250" cy="263279"/>
          </a:xfrm>
          <a:prstGeom prst="ellipse">
            <a:avLst/>
          </a:prstGeom>
          <a:solidFill>
            <a:srgbClr val="FF33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36584398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B847AE6-D22B-4E60-B078-7540A9E37F9E}"/>
              </a:ext>
            </a:extLst>
          </p:cNvPr>
          <p:cNvSpPr/>
          <p:nvPr/>
        </p:nvSpPr>
        <p:spPr>
          <a:xfrm>
            <a:off x="144728" y="218483"/>
            <a:ext cx="5436370" cy="62940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3) 1294-1297 : Echec de la 1</a:t>
            </a:r>
            <a:r>
              <a:rPr lang="fr-FR" sz="1600" b="1" baseline="30000" dirty="0"/>
              <a:t>ère</a:t>
            </a:r>
            <a:r>
              <a:rPr lang="fr-FR" sz="1600" b="1" dirty="0"/>
              <a:t> révolte flamande du comte Gui de Dampierre, soutenu par l’Angleterre, contre Philippe IV </a:t>
            </a:r>
          </a:p>
          <a:p>
            <a:endParaRPr lang="fr-FR" sz="16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ea typeface="Calibri" panose="020F0502020204030204" pitchFamily="34" charset="0"/>
                <a:cs typeface="Calibri" panose="020F0502020204030204" pitchFamily="34" charset="0"/>
              </a:rPr>
              <a:t>*A la fin du XIIIe siècle…</a:t>
            </a:r>
          </a:p>
          <a:p>
            <a:r>
              <a:rPr lang="fr-FR" sz="1700" dirty="0">
                <a:ea typeface="Calibri" panose="020F0502020204030204" pitchFamily="34" charset="0"/>
                <a:cs typeface="Calibri" panose="020F0502020204030204" pitchFamily="34" charset="0"/>
              </a:rPr>
              <a:t>Grâce à ses draperies fabriquées avec de la laine anglaise</a:t>
            </a:r>
          </a:p>
          <a:p>
            <a:r>
              <a:rPr lang="fr-FR" sz="1700" dirty="0">
                <a:ea typeface="Calibri" panose="020F0502020204030204" pitchFamily="34" charset="0"/>
                <a:cs typeface="Calibri" panose="020F0502020204030204" pitchFamily="34" charset="0"/>
              </a:rPr>
              <a:t>La Flandre est la plus riche des provinces françaises</a:t>
            </a:r>
          </a:p>
          <a:p>
            <a:endParaRPr lang="fr-FR" sz="17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ea typeface="Calibri" panose="020F0502020204030204" pitchFamily="34" charset="0"/>
                <a:cs typeface="Calibri" panose="020F0502020204030204" pitchFamily="34" charset="0"/>
              </a:rPr>
              <a:t>*Mais le roi </a:t>
            </a:r>
            <a:r>
              <a:rPr lang="fr-FR" sz="1700" u="sng" dirty="0">
                <a:ea typeface="Calibri" panose="020F0502020204030204" pitchFamily="34" charset="0"/>
                <a:cs typeface="Calibri" panose="020F0502020204030204" pitchFamily="34" charset="0"/>
              </a:rPr>
              <a:t>Philippe IV</a:t>
            </a:r>
            <a:r>
              <a:rPr lang="fr-FR" sz="1700" dirty="0">
                <a:ea typeface="Calibri" panose="020F0502020204030204" pitchFamily="34" charset="0"/>
                <a:cs typeface="Calibri" panose="020F0502020204030204" pitchFamily="34" charset="0"/>
              </a:rPr>
              <a:t> y faisant peser de lourds impôts</a:t>
            </a:r>
          </a:p>
          <a:p>
            <a:r>
              <a:rPr lang="fr-FR" sz="1700" dirty="0">
                <a:ea typeface="Calibri" panose="020F0502020204030204" pitchFamily="34" charset="0"/>
                <a:cs typeface="Calibri" panose="020F0502020204030204" pitchFamily="34" charset="0"/>
              </a:rPr>
              <a:t>Son comte </a:t>
            </a:r>
            <a:r>
              <a:rPr lang="fr-FR" sz="1700" u="sng" dirty="0">
                <a:ea typeface="Calibri" panose="020F0502020204030204" pitchFamily="34" charset="0"/>
                <a:cs typeface="Calibri" panose="020F0502020204030204" pitchFamily="34" charset="0"/>
              </a:rPr>
              <a:t>Gui de Dampierre</a:t>
            </a:r>
            <a:r>
              <a:rPr lang="fr-FR" sz="1700" dirty="0">
                <a:ea typeface="Calibri" panose="020F0502020204030204" pitchFamily="34" charset="0"/>
                <a:cs typeface="Calibri" panose="020F0502020204030204" pitchFamily="34" charset="0"/>
              </a:rPr>
              <a:t> s’oppose à lui</a:t>
            </a:r>
          </a:p>
          <a:p>
            <a:endParaRPr lang="fr-FR" sz="17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ea typeface="Calibri" panose="020F0502020204030204" pitchFamily="34" charset="0"/>
                <a:cs typeface="Calibri" panose="020F0502020204030204" pitchFamily="34" charset="0"/>
              </a:rPr>
              <a:t>*1294 : Gui de Dampierre se révolte</a:t>
            </a:r>
          </a:p>
          <a:p>
            <a:r>
              <a:rPr lang="fr-FR" sz="1700" dirty="0">
                <a:ea typeface="Calibri" panose="020F0502020204030204" pitchFamily="34" charset="0"/>
                <a:cs typeface="Calibri" panose="020F0502020204030204" pitchFamily="34" charset="0"/>
              </a:rPr>
              <a:t>Et il se rapproche d’Edouard 1</a:t>
            </a:r>
            <a:r>
              <a:rPr lang="fr-FR" sz="1700" baseline="30000" dirty="0">
                <a:ea typeface="Calibri" panose="020F0502020204030204" pitchFamily="34" charset="0"/>
                <a:cs typeface="Calibri" panose="020F0502020204030204" pitchFamily="34" charset="0"/>
              </a:rPr>
              <a:t>er</a:t>
            </a:r>
            <a:endParaRPr lang="fr-FR" sz="1700" u="sng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NB : Lui-même en guerre contre le roi de France qui occupe la Guyenne ; Et contre les Ecossais révoltés soutenus par la France</a:t>
            </a:r>
          </a:p>
          <a:p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Mais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*1297 : A la bataille de Furnes…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Gui de Dampierre est vaincu et emprisonné 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*La Flandre est occupée par la France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Qui en représailles, alourdit les impôts…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 qui déclenche une nouvelle révolte flamande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Mais cette fois-ci, non pas </a:t>
            </a:r>
            <a:r>
              <a:rPr lang="fr-FR" sz="17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aristocratique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mais </a:t>
            </a:r>
            <a:r>
              <a:rPr lang="fr-FR" sz="17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populaire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pic>
        <p:nvPicPr>
          <p:cNvPr id="2" name="Image 1" descr="Une image contenant texte, dessin, encre, Rectangle&#10;&#10;Le contenu généré par l’IA peut être incorrect.">
            <a:extLst>
              <a:ext uri="{FF2B5EF4-FFF2-40B4-BE49-F238E27FC236}">
                <a16:creationId xmlns:a16="http://schemas.microsoft.com/office/drawing/2014/main" id="{8D593513-1AF9-654E-EA6B-D522A54B63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73" t="3186" r="19270" b="63288"/>
          <a:stretch/>
        </p:blipFill>
        <p:spPr>
          <a:xfrm rot="16200000">
            <a:off x="5498734" y="198474"/>
            <a:ext cx="6636023" cy="646105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DC30B81C-C68B-A848-5FB9-D9BC8A1F0C69}"/>
              </a:ext>
            </a:extLst>
          </p:cNvPr>
          <p:cNvSpPr/>
          <p:nvPr/>
        </p:nvSpPr>
        <p:spPr>
          <a:xfrm>
            <a:off x="7934740" y="206390"/>
            <a:ext cx="308250" cy="26327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DD09AA48-C724-61CD-094E-0C43FBFB0841}"/>
              </a:ext>
            </a:extLst>
          </p:cNvPr>
          <p:cNvCxnSpPr>
            <a:cxnSpLocks/>
          </p:cNvCxnSpPr>
          <p:nvPr/>
        </p:nvCxnSpPr>
        <p:spPr>
          <a:xfrm flipH="1">
            <a:off x="7675964" y="2195195"/>
            <a:ext cx="1340048" cy="264473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Ellipse 12">
            <a:extLst>
              <a:ext uri="{FF2B5EF4-FFF2-40B4-BE49-F238E27FC236}">
                <a16:creationId xmlns:a16="http://schemas.microsoft.com/office/drawing/2014/main" id="{FB1EE043-91CB-260C-923B-763FB70B52FC}"/>
              </a:ext>
            </a:extLst>
          </p:cNvPr>
          <p:cNvSpPr/>
          <p:nvPr/>
        </p:nvSpPr>
        <p:spPr>
          <a:xfrm>
            <a:off x="9314032" y="469669"/>
            <a:ext cx="308250" cy="26327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C517BF6F-513E-3925-AB98-F6587DB8EFC6}"/>
              </a:ext>
            </a:extLst>
          </p:cNvPr>
          <p:cNvSpPr/>
          <p:nvPr/>
        </p:nvSpPr>
        <p:spPr>
          <a:xfrm>
            <a:off x="8949609" y="533450"/>
            <a:ext cx="308250" cy="26327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58A1AED5-A0B9-C61A-DB6D-16ED5AD08F70}"/>
              </a:ext>
            </a:extLst>
          </p:cNvPr>
          <p:cNvCxnSpPr>
            <a:cxnSpLocks/>
            <a:endCxn id="14" idx="4"/>
          </p:cNvCxnSpPr>
          <p:nvPr/>
        </p:nvCxnSpPr>
        <p:spPr>
          <a:xfrm flipH="1" flipV="1">
            <a:off x="9103734" y="796729"/>
            <a:ext cx="21261" cy="117374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Ellipse 17">
            <a:extLst>
              <a:ext uri="{FF2B5EF4-FFF2-40B4-BE49-F238E27FC236}">
                <a16:creationId xmlns:a16="http://schemas.microsoft.com/office/drawing/2014/main" id="{3DEB3478-4BAD-FF3D-4A9F-42D1847568A9}"/>
              </a:ext>
            </a:extLst>
          </p:cNvPr>
          <p:cNvSpPr/>
          <p:nvPr/>
        </p:nvSpPr>
        <p:spPr>
          <a:xfrm>
            <a:off x="8970870" y="1970472"/>
            <a:ext cx="308250" cy="2632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8AE8741D-831E-E6DD-1433-9104F01CB3EC}"/>
              </a:ext>
            </a:extLst>
          </p:cNvPr>
          <p:cNvSpPr/>
          <p:nvPr/>
        </p:nvSpPr>
        <p:spPr>
          <a:xfrm>
            <a:off x="7412856" y="4198041"/>
            <a:ext cx="308250" cy="26327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C2CB02AB-F979-C6EB-B4B5-1342EA978655}"/>
              </a:ext>
            </a:extLst>
          </p:cNvPr>
          <p:cNvSpPr/>
          <p:nvPr/>
        </p:nvSpPr>
        <p:spPr>
          <a:xfrm>
            <a:off x="8662620" y="4356515"/>
            <a:ext cx="308250" cy="26327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FDB92C6A-383B-7114-63FC-9593A53270DE}"/>
              </a:ext>
            </a:extLst>
          </p:cNvPr>
          <p:cNvSpPr/>
          <p:nvPr/>
        </p:nvSpPr>
        <p:spPr>
          <a:xfrm>
            <a:off x="8143608" y="4619794"/>
            <a:ext cx="308250" cy="26327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5795AE7D-D7BB-6BF3-3DC9-BBA9424FB615}"/>
              </a:ext>
            </a:extLst>
          </p:cNvPr>
          <p:cNvSpPr/>
          <p:nvPr/>
        </p:nvSpPr>
        <p:spPr>
          <a:xfrm>
            <a:off x="8088865" y="4933016"/>
            <a:ext cx="308250" cy="26327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3BFE84CC-56F4-BC1F-BFB7-54473B61C754}"/>
              </a:ext>
            </a:extLst>
          </p:cNvPr>
          <p:cNvSpPr/>
          <p:nvPr/>
        </p:nvSpPr>
        <p:spPr>
          <a:xfrm>
            <a:off x="8451858" y="4883073"/>
            <a:ext cx="308250" cy="26327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4781B865-2960-B52A-4BBF-4DAFC25447C4}"/>
              </a:ext>
            </a:extLst>
          </p:cNvPr>
          <p:cNvSpPr/>
          <p:nvPr/>
        </p:nvSpPr>
        <p:spPr>
          <a:xfrm>
            <a:off x="7461104" y="5774194"/>
            <a:ext cx="308250" cy="26327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E1E898A8-DB0F-82CC-B4EB-E38F3D2D07FD}"/>
              </a:ext>
            </a:extLst>
          </p:cNvPr>
          <p:cNvSpPr/>
          <p:nvPr/>
        </p:nvSpPr>
        <p:spPr>
          <a:xfrm>
            <a:off x="7412856" y="4801377"/>
            <a:ext cx="308250" cy="263279"/>
          </a:xfrm>
          <a:prstGeom prst="ellipse">
            <a:avLst/>
          </a:prstGeom>
          <a:solidFill>
            <a:srgbClr val="FF33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9885445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B847AE6-D22B-4E60-B078-7540A9E37F9E}"/>
              </a:ext>
            </a:extLst>
          </p:cNvPr>
          <p:cNvSpPr/>
          <p:nvPr/>
        </p:nvSpPr>
        <p:spPr>
          <a:xfrm>
            <a:off x="129886" y="110987"/>
            <a:ext cx="5379865" cy="65710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3) 1302-1304 : 2</a:t>
            </a:r>
            <a:r>
              <a:rPr lang="fr-FR" sz="1600" b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ème</a:t>
            </a:r>
            <a:r>
              <a:rPr lang="fr-FR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révolte flamande des </a:t>
            </a:r>
            <a:r>
              <a:rPr lang="fr-FR" sz="1600" b="1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Clauwaerts</a:t>
            </a:r>
            <a:r>
              <a:rPr lang="fr-FR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artisans flamands ; Victoire de Courtrai contre Philippe IV ; Traité franco-anglais de Paris : retour au </a:t>
            </a:r>
            <a:r>
              <a:rPr lang="fr-FR" sz="16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statu quo ante</a:t>
            </a:r>
            <a:r>
              <a:rPr lang="fr-FR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; Français et Anglais renoncent à aider les Ecossais et les Flamands ; 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*1302 : Comptant eux aussi sur l’aide anglaise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 </a:t>
            </a:r>
            <a:r>
              <a:rPr lang="fr-FR" sz="17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Clauwaerts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artisans flamands, se révoltent…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*Et après l’inespérée victoire de leurs milices à Courtrai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Contre la chevalerie française qui est massacrée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 villes flamandes se proclament indépendantes</a:t>
            </a:r>
          </a:p>
          <a:p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NB : Tableau de la </a:t>
            </a:r>
            <a:r>
              <a:rPr lang="fr-FR" sz="1700" i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Bataille des éperons d’or </a:t>
            </a:r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(1836)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Mais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*1303 : Traité de Paris entre Philippe IV et Edouard 1</a:t>
            </a:r>
            <a:r>
              <a:rPr lang="fr-FR" sz="17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</a:t>
            </a:r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NB : Après la trêve de Montreuil de 1299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retour au </a:t>
            </a:r>
            <a:r>
              <a:rPr lang="fr-FR" sz="17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statu quo ante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 Philippe IV renonce à l’alliance écossaise</a:t>
            </a:r>
            <a:endParaRPr lang="fr-FR" sz="1700" u="sng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Edouard 1</a:t>
            </a:r>
            <a:r>
              <a:rPr lang="fr-FR" sz="17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conserve la Guyenne mais il reconnaît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suzeraineté française ; Et il renonce à l’alliance flamande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*Ce qui va permettre aux Français et aux Anglais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reprendre le dessus en Flandre et en Ecosse…</a:t>
            </a:r>
          </a:p>
        </p:txBody>
      </p:sp>
      <p:pic>
        <p:nvPicPr>
          <p:cNvPr id="2" name="Image 1" descr="Une image contenant texte, dessin, encre, Rectangle&#10;&#10;Le contenu généré par l’IA peut être incorrect.">
            <a:extLst>
              <a:ext uri="{FF2B5EF4-FFF2-40B4-BE49-F238E27FC236}">
                <a16:creationId xmlns:a16="http://schemas.microsoft.com/office/drawing/2014/main" id="{EB80C0F2-A876-E7CF-F204-BCE7A24AAB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73" t="3186" r="19270" b="63288"/>
          <a:stretch/>
        </p:blipFill>
        <p:spPr>
          <a:xfrm rot="16200000">
            <a:off x="5498734" y="198474"/>
            <a:ext cx="6636023" cy="646105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12D3A194-850F-5BB3-9AE8-791B126C159F}"/>
              </a:ext>
            </a:extLst>
          </p:cNvPr>
          <p:cNvSpPr/>
          <p:nvPr/>
        </p:nvSpPr>
        <p:spPr>
          <a:xfrm>
            <a:off x="7934740" y="206390"/>
            <a:ext cx="308250" cy="26327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4AF3F335-B55F-21A7-C2D1-016D261E8817}"/>
              </a:ext>
            </a:extLst>
          </p:cNvPr>
          <p:cNvCxnSpPr>
            <a:cxnSpLocks/>
          </p:cNvCxnSpPr>
          <p:nvPr/>
        </p:nvCxnSpPr>
        <p:spPr>
          <a:xfrm flipH="1">
            <a:off x="7675964" y="2195195"/>
            <a:ext cx="1340048" cy="264473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677A25B7-CD54-10E7-350A-DC8B5A7A4E45}"/>
              </a:ext>
            </a:extLst>
          </p:cNvPr>
          <p:cNvSpPr/>
          <p:nvPr/>
        </p:nvSpPr>
        <p:spPr>
          <a:xfrm>
            <a:off x="9314032" y="469669"/>
            <a:ext cx="308250" cy="26327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BF8110F6-CB85-C01F-2E1F-FF293A1A860B}"/>
              </a:ext>
            </a:extLst>
          </p:cNvPr>
          <p:cNvSpPr/>
          <p:nvPr/>
        </p:nvSpPr>
        <p:spPr>
          <a:xfrm>
            <a:off x="9314032" y="715112"/>
            <a:ext cx="308250" cy="26327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C13925BB-D92B-1DE0-F116-DD47BB27D064}"/>
              </a:ext>
            </a:extLst>
          </p:cNvPr>
          <p:cNvCxnSpPr>
            <a:cxnSpLocks/>
            <a:endCxn id="13" idx="4"/>
          </p:cNvCxnSpPr>
          <p:nvPr/>
        </p:nvCxnSpPr>
        <p:spPr>
          <a:xfrm flipV="1">
            <a:off x="9124995" y="978391"/>
            <a:ext cx="343162" cy="99208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Ellipse 17">
            <a:extLst>
              <a:ext uri="{FF2B5EF4-FFF2-40B4-BE49-F238E27FC236}">
                <a16:creationId xmlns:a16="http://schemas.microsoft.com/office/drawing/2014/main" id="{30B5537B-06EC-0123-C4A6-AD2F670A331F}"/>
              </a:ext>
            </a:extLst>
          </p:cNvPr>
          <p:cNvSpPr/>
          <p:nvPr/>
        </p:nvSpPr>
        <p:spPr>
          <a:xfrm>
            <a:off x="8970870" y="1970472"/>
            <a:ext cx="308250" cy="2632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5A781F95-FC4D-5226-734D-2ECB4EF679F8}"/>
              </a:ext>
            </a:extLst>
          </p:cNvPr>
          <p:cNvSpPr/>
          <p:nvPr/>
        </p:nvSpPr>
        <p:spPr>
          <a:xfrm>
            <a:off x="7412856" y="4198041"/>
            <a:ext cx="308250" cy="26327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57580FA3-8EF2-B1D7-E0A9-C66312B16116}"/>
              </a:ext>
            </a:extLst>
          </p:cNvPr>
          <p:cNvSpPr/>
          <p:nvPr/>
        </p:nvSpPr>
        <p:spPr>
          <a:xfrm>
            <a:off x="8662620" y="4356515"/>
            <a:ext cx="308250" cy="26327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BDF6AA77-57BA-53CE-1A65-04EE1BD887F1}"/>
              </a:ext>
            </a:extLst>
          </p:cNvPr>
          <p:cNvSpPr/>
          <p:nvPr/>
        </p:nvSpPr>
        <p:spPr>
          <a:xfrm>
            <a:off x="8143608" y="4619794"/>
            <a:ext cx="308250" cy="26327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6AD9E11A-7A18-F643-68D3-5C8B919CCBE5}"/>
              </a:ext>
            </a:extLst>
          </p:cNvPr>
          <p:cNvSpPr/>
          <p:nvPr/>
        </p:nvSpPr>
        <p:spPr>
          <a:xfrm>
            <a:off x="8088865" y="4933016"/>
            <a:ext cx="308250" cy="26327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6B3789B9-EB8F-E507-A57A-60AC985F2263}"/>
              </a:ext>
            </a:extLst>
          </p:cNvPr>
          <p:cNvSpPr/>
          <p:nvPr/>
        </p:nvSpPr>
        <p:spPr>
          <a:xfrm>
            <a:off x="8451858" y="4883073"/>
            <a:ext cx="308250" cy="26327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34361BB8-B121-F72C-0B2A-9F32CA03AD2F}"/>
              </a:ext>
            </a:extLst>
          </p:cNvPr>
          <p:cNvSpPr/>
          <p:nvPr/>
        </p:nvSpPr>
        <p:spPr>
          <a:xfrm>
            <a:off x="7461104" y="5774194"/>
            <a:ext cx="308250" cy="26327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DCD23EA7-15A6-D8C0-6D08-0D589B7BCEE2}"/>
              </a:ext>
            </a:extLst>
          </p:cNvPr>
          <p:cNvSpPr/>
          <p:nvPr/>
        </p:nvSpPr>
        <p:spPr>
          <a:xfrm>
            <a:off x="7412856" y="4801377"/>
            <a:ext cx="308250" cy="263279"/>
          </a:xfrm>
          <a:prstGeom prst="ellipse">
            <a:avLst/>
          </a:prstGeom>
          <a:solidFill>
            <a:srgbClr val="FF33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11546441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104503-09A4-C41B-F719-45EC070580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5AACE58-1367-F361-07C8-96C8607B3FC1}"/>
              </a:ext>
            </a:extLst>
          </p:cNvPr>
          <p:cNvSpPr/>
          <p:nvPr/>
        </p:nvSpPr>
        <p:spPr>
          <a:xfrm>
            <a:off x="129886" y="110987"/>
            <a:ext cx="5302209" cy="218521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3) 1302-1304 : … Défaite de Mons-en-Pévèle des Flamands contre le roi de France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*1304 : En Flandre…</a:t>
            </a:r>
          </a:p>
          <a:p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Bataille de Mons-en-Pévèle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revanche de Courtrai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Victoire française contre les Flamands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*Fin provisoire de la révolte flamande ; </a:t>
            </a:r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suivre…</a:t>
            </a:r>
          </a:p>
        </p:txBody>
      </p:sp>
      <p:pic>
        <p:nvPicPr>
          <p:cNvPr id="2" name="Image 1" descr="Une image contenant texte, dessin, encre, Rectangle&#10;&#10;Le contenu généré par l’IA peut être incorrect.">
            <a:extLst>
              <a:ext uri="{FF2B5EF4-FFF2-40B4-BE49-F238E27FC236}">
                <a16:creationId xmlns:a16="http://schemas.microsoft.com/office/drawing/2014/main" id="{C6A33B44-44D5-9193-8D03-2986731FF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73" t="3186" r="19270" b="63288"/>
          <a:stretch/>
        </p:blipFill>
        <p:spPr>
          <a:xfrm rot="16200000">
            <a:off x="5498734" y="198474"/>
            <a:ext cx="6636023" cy="646105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0A6552E8-7FA5-B9FA-4220-5313945C90CC}"/>
              </a:ext>
            </a:extLst>
          </p:cNvPr>
          <p:cNvSpPr/>
          <p:nvPr/>
        </p:nvSpPr>
        <p:spPr>
          <a:xfrm>
            <a:off x="7934740" y="206390"/>
            <a:ext cx="308250" cy="26327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E7709D98-6A72-A0B1-D987-C10D9B36CCFE}"/>
              </a:ext>
            </a:extLst>
          </p:cNvPr>
          <p:cNvCxnSpPr>
            <a:cxnSpLocks/>
          </p:cNvCxnSpPr>
          <p:nvPr/>
        </p:nvCxnSpPr>
        <p:spPr>
          <a:xfrm flipH="1">
            <a:off x="7675964" y="2195195"/>
            <a:ext cx="1340048" cy="264473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034E567F-3B20-1254-33AD-5BD068854EF2}"/>
              </a:ext>
            </a:extLst>
          </p:cNvPr>
          <p:cNvSpPr/>
          <p:nvPr/>
        </p:nvSpPr>
        <p:spPr>
          <a:xfrm>
            <a:off x="9314032" y="469669"/>
            <a:ext cx="308250" cy="26327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B94F03C9-5743-1D4B-33EF-76825FC26507}"/>
              </a:ext>
            </a:extLst>
          </p:cNvPr>
          <p:cNvSpPr/>
          <p:nvPr/>
        </p:nvSpPr>
        <p:spPr>
          <a:xfrm>
            <a:off x="9314032" y="715112"/>
            <a:ext cx="308250" cy="26327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AB7A342A-C194-1AB3-94A8-3E2CC3BCF3B3}"/>
              </a:ext>
            </a:extLst>
          </p:cNvPr>
          <p:cNvCxnSpPr>
            <a:cxnSpLocks/>
            <a:endCxn id="13" idx="4"/>
          </p:cNvCxnSpPr>
          <p:nvPr/>
        </p:nvCxnSpPr>
        <p:spPr>
          <a:xfrm flipV="1">
            <a:off x="9124995" y="978391"/>
            <a:ext cx="343162" cy="99208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Ellipse 17">
            <a:extLst>
              <a:ext uri="{FF2B5EF4-FFF2-40B4-BE49-F238E27FC236}">
                <a16:creationId xmlns:a16="http://schemas.microsoft.com/office/drawing/2014/main" id="{7FE66E30-1086-041D-53EF-A3CC91451F52}"/>
              </a:ext>
            </a:extLst>
          </p:cNvPr>
          <p:cNvSpPr/>
          <p:nvPr/>
        </p:nvSpPr>
        <p:spPr>
          <a:xfrm>
            <a:off x="8970870" y="1970472"/>
            <a:ext cx="308250" cy="2632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AD72E2FD-1BE4-3761-86A0-AAE82D38CA92}"/>
              </a:ext>
            </a:extLst>
          </p:cNvPr>
          <p:cNvSpPr/>
          <p:nvPr/>
        </p:nvSpPr>
        <p:spPr>
          <a:xfrm>
            <a:off x="7412856" y="4198041"/>
            <a:ext cx="308250" cy="263279"/>
          </a:xfrm>
          <a:prstGeom prst="ellipse">
            <a:avLst/>
          </a:prstGeom>
          <a:solidFill>
            <a:srgbClr val="F2AA8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43F4C9E9-8D47-8396-AE17-59E5F284018A}"/>
              </a:ext>
            </a:extLst>
          </p:cNvPr>
          <p:cNvSpPr/>
          <p:nvPr/>
        </p:nvSpPr>
        <p:spPr>
          <a:xfrm>
            <a:off x="8662620" y="4356515"/>
            <a:ext cx="308250" cy="26327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1F65864D-39B9-7922-D4C3-1200E8FF6972}"/>
              </a:ext>
            </a:extLst>
          </p:cNvPr>
          <p:cNvSpPr/>
          <p:nvPr/>
        </p:nvSpPr>
        <p:spPr>
          <a:xfrm>
            <a:off x="8143608" y="4619794"/>
            <a:ext cx="308250" cy="26327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790CC160-CCA5-4BCD-DBF5-1A9449329D1D}"/>
              </a:ext>
            </a:extLst>
          </p:cNvPr>
          <p:cNvSpPr/>
          <p:nvPr/>
        </p:nvSpPr>
        <p:spPr>
          <a:xfrm>
            <a:off x="8088865" y="4933016"/>
            <a:ext cx="308250" cy="26327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FDD497C9-B00C-2021-660D-E8B585A53375}"/>
              </a:ext>
            </a:extLst>
          </p:cNvPr>
          <p:cNvSpPr/>
          <p:nvPr/>
        </p:nvSpPr>
        <p:spPr>
          <a:xfrm>
            <a:off x="8451858" y="4883073"/>
            <a:ext cx="308250" cy="26327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BBE86E11-E87B-6DF9-3CE9-87A9F1F09969}"/>
              </a:ext>
            </a:extLst>
          </p:cNvPr>
          <p:cNvSpPr/>
          <p:nvPr/>
        </p:nvSpPr>
        <p:spPr>
          <a:xfrm>
            <a:off x="7461104" y="5774194"/>
            <a:ext cx="308250" cy="26327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9E9145B6-AF4C-90EB-F377-75C828A1E482}"/>
              </a:ext>
            </a:extLst>
          </p:cNvPr>
          <p:cNvSpPr/>
          <p:nvPr/>
        </p:nvSpPr>
        <p:spPr>
          <a:xfrm>
            <a:off x="7412856" y="4801377"/>
            <a:ext cx="308250" cy="263279"/>
          </a:xfrm>
          <a:prstGeom prst="ellipse">
            <a:avLst/>
          </a:prstGeom>
          <a:solidFill>
            <a:srgbClr val="FF33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31980350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B847AE6-D22B-4E60-B078-7540A9E37F9E}"/>
              </a:ext>
            </a:extLst>
          </p:cNvPr>
          <p:cNvSpPr/>
          <p:nvPr/>
        </p:nvSpPr>
        <p:spPr>
          <a:xfrm>
            <a:off x="162294" y="93222"/>
            <a:ext cx="6025564" cy="50629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4) 1305-1314 : Malgré l’échec de la révolte de William Wallace, 1</a:t>
            </a:r>
            <a:r>
              <a:rPr lang="fr-FR" sz="1700" b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ère</a:t>
            </a:r>
            <a:r>
              <a:rPr lang="fr-FR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guerre d’indépendance de l’Ecosse contre l’Angleterre…</a:t>
            </a:r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*En Ecosse…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*1303 : La France renonce à l’alliance écossaise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 qui permet aux Anglais de reprendre le dessus…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*1305 : William Wallace, révolté depuis 1296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 capturé et exécuté ; Toutefois, malgré la victoire anglaise…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*1306 : A Scone, capitale de l’Ecosse…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 chefs de clans élisent Robert Bruce comme roi d’Ecosse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Qui reprend la lutte contre l’Angleterre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Espérant un retour de l’aide française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*Mais en attendant, après le traité de 1303, à Londres et à Paris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 conflits laissent la place, </a:t>
            </a:r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pour un temps</a:t>
            </a:r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la réconciliation et aux alliances matrimoniales…</a:t>
            </a:r>
          </a:p>
        </p:txBody>
      </p:sp>
      <p:pic>
        <p:nvPicPr>
          <p:cNvPr id="2" name="Image 1" descr="Une image contenant texte, croquis, dessin&#10;&#10;Le contenu généré par l’IA peut être incorrect.">
            <a:extLst>
              <a:ext uri="{FF2B5EF4-FFF2-40B4-BE49-F238E27FC236}">
                <a16:creationId xmlns:a16="http://schemas.microsoft.com/office/drawing/2014/main" id="{DD94BAFD-227F-D781-760C-3BE08C1D33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76" t="3836" r="19270" b="63104"/>
          <a:stretch/>
        </p:blipFill>
        <p:spPr>
          <a:xfrm rot="16200000">
            <a:off x="5845929" y="581000"/>
            <a:ext cx="6671554" cy="569599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6280BB6C-F339-C5B0-ADCF-8FE7194DAAA8}"/>
              </a:ext>
            </a:extLst>
          </p:cNvPr>
          <p:cNvSpPr/>
          <p:nvPr/>
        </p:nvSpPr>
        <p:spPr>
          <a:xfrm>
            <a:off x="9489396" y="2101464"/>
            <a:ext cx="308250" cy="26327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B5BBE469-F3C6-4C31-3866-AB575781535D}"/>
              </a:ext>
            </a:extLst>
          </p:cNvPr>
          <p:cNvSpPr/>
          <p:nvPr/>
        </p:nvSpPr>
        <p:spPr>
          <a:xfrm>
            <a:off x="10894399" y="5416089"/>
            <a:ext cx="308250" cy="26327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89CC3545-6A06-C5E5-1FE3-BB1F06F7DA6D}"/>
              </a:ext>
            </a:extLst>
          </p:cNvPr>
          <p:cNvCxnSpPr>
            <a:cxnSpLocks/>
          </p:cNvCxnSpPr>
          <p:nvPr/>
        </p:nvCxnSpPr>
        <p:spPr>
          <a:xfrm flipH="1" flipV="1">
            <a:off x="9797646" y="3131507"/>
            <a:ext cx="360962" cy="70145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50500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DA055B-A54E-4483-9815-9CEE903D67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4247A04-0115-C005-1E99-17F6280CEF09}"/>
              </a:ext>
            </a:extLst>
          </p:cNvPr>
          <p:cNvSpPr/>
          <p:nvPr/>
        </p:nvSpPr>
        <p:spPr>
          <a:xfrm>
            <a:off x="162294" y="93222"/>
            <a:ext cx="6025564" cy="32778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4) 1305-1314 : Malgré l’échec de la révolte de William Wallace, 1</a:t>
            </a:r>
            <a:r>
              <a:rPr lang="fr-FR" sz="1700" b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ère</a:t>
            </a:r>
            <a:r>
              <a:rPr lang="fr-FR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guerre d’indépendance de l’Ecosse contre l’Angleterre d’Edouard II (1307) …</a:t>
            </a:r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*1307 : Après la mort d’Edouard 1</a:t>
            </a:r>
            <a:r>
              <a:rPr lang="fr-FR" sz="17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</a:t>
            </a:r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Son fils </a:t>
            </a:r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Edouard II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lui succède ; Et…</a:t>
            </a:r>
          </a:p>
          <a:p>
            <a:endParaRPr lang="fr-FR" sz="1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*1308 : Edouard II épouse </a:t>
            </a:r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Isabelle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fille de Philippe IV</a:t>
            </a:r>
          </a:p>
          <a:p>
            <a:endParaRPr lang="fr-FR" sz="1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*Pour Edouard II, il faut profiter de ce rapprochement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Pour soumettre définitivement l’Ecosse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*Mais…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7B1EAB9-D6B6-BBD8-85A0-B6654FFA4C18}"/>
              </a:ext>
            </a:extLst>
          </p:cNvPr>
          <p:cNvSpPr/>
          <p:nvPr/>
        </p:nvSpPr>
        <p:spPr>
          <a:xfrm>
            <a:off x="7048030" y="2305730"/>
            <a:ext cx="867347" cy="3956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Louis VIII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1223-26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9AE55FE-D937-1070-A2EF-E34280317B9D}"/>
              </a:ext>
            </a:extLst>
          </p:cNvPr>
          <p:cNvSpPr/>
          <p:nvPr/>
        </p:nvSpPr>
        <p:spPr>
          <a:xfrm>
            <a:off x="5465150" y="4044136"/>
            <a:ext cx="1386252" cy="5903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Valois 1285-1325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Anjou 1291-1325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D36F22D-690E-A0E9-D1AB-883A059C06A0}"/>
              </a:ext>
            </a:extLst>
          </p:cNvPr>
          <p:cNvSpPr/>
          <p:nvPr/>
        </p:nvSpPr>
        <p:spPr>
          <a:xfrm>
            <a:off x="7048030" y="2851708"/>
            <a:ext cx="853556" cy="3956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Louis IX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1226-70</a:t>
            </a:r>
          </a:p>
        </p:txBody>
      </p: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EE2EF480-B0B8-E84B-4D87-45F458DA6D8E}"/>
              </a:ext>
            </a:extLst>
          </p:cNvPr>
          <p:cNvCxnSpPr>
            <a:cxnSpLocks/>
            <a:stCxn id="48" idx="2"/>
            <a:endCxn id="50" idx="0"/>
          </p:cNvCxnSpPr>
          <p:nvPr/>
        </p:nvCxnSpPr>
        <p:spPr>
          <a:xfrm>
            <a:off x="7474808" y="3247362"/>
            <a:ext cx="5428" cy="1503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9B95B950-320B-0E00-1E56-20F1EDEB7633}"/>
              </a:ext>
            </a:extLst>
          </p:cNvPr>
          <p:cNvSpPr/>
          <p:nvPr/>
        </p:nvSpPr>
        <p:spPr>
          <a:xfrm>
            <a:off x="7046564" y="3397686"/>
            <a:ext cx="867344" cy="3956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100" dirty="0">
                <a:solidFill>
                  <a:schemeClr val="tx1"/>
                </a:solidFill>
              </a:rPr>
              <a:t>Philippe III</a:t>
            </a:r>
          </a:p>
          <a:p>
            <a:pPr algn="ctr">
              <a:defRPr/>
            </a:pPr>
            <a:r>
              <a:rPr lang="fr-FR" sz="1100" dirty="0">
                <a:solidFill>
                  <a:schemeClr val="tx1"/>
                </a:solidFill>
              </a:rPr>
              <a:t>1270-85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44C0335-8E14-7147-D173-345597B2734A}"/>
              </a:ext>
            </a:extLst>
          </p:cNvPr>
          <p:cNvSpPr/>
          <p:nvPr/>
        </p:nvSpPr>
        <p:spPr>
          <a:xfrm>
            <a:off x="5379979" y="4776732"/>
            <a:ext cx="1544013" cy="5903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Philippe VI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Valois-Anjou 1325-28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France 1328-50</a:t>
            </a:r>
          </a:p>
        </p:txBody>
      </p: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9087961C-B562-A28F-8F98-134D2BAD242A}"/>
              </a:ext>
            </a:extLst>
          </p:cNvPr>
          <p:cNvCxnSpPr>
            <a:cxnSpLocks/>
            <a:stCxn id="47" idx="2"/>
            <a:endCxn id="51" idx="0"/>
          </p:cNvCxnSpPr>
          <p:nvPr/>
        </p:nvCxnSpPr>
        <p:spPr>
          <a:xfrm flipH="1">
            <a:off x="6151986" y="4634500"/>
            <a:ext cx="6290" cy="1422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64885B99-82FC-707D-B9D3-09EAECD25269}"/>
              </a:ext>
            </a:extLst>
          </p:cNvPr>
          <p:cNvCxnSpPr>
            <a:cxnSpLocks/>
            <a:stCxn id="46" idx="2"/>
            <a:endCxn id="48" idx="0"/>
          </p:cNvCxnSpPr>
          <p:nvPr/>
        </p:nvCxnSpPr>
        <p:spPr>
          <a:xfrm flipH="1">
            <a:off x="7474808" y="2701384"/>
            <a:ext cx="6896" cy="1503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52D66BD2-4B9C-62B4-743D-490D7A14330E}"/>
              </a:ext>
            </a:extLst>
          </p:cNvPr>
          <p:cNvSpPr/>
          <p:nvPr/>
        </p:nvSpPr>
        <p:spPr>
          <a:xfrm>
            <a:off x="7040888" y="4044136"/>
            <a:ext cx="874643" cy="399967"/>
          </a:xfrm>
          <a:prstGeom prst="rect">
            <a:avLst/>
          </a:prstGeom>
          <a:solidFill>
            <a:srgbClr val="DAE3F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Philippe IV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1285-1314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B64D53F-E4F3-D0EF-E4F4-0C925E38723B}"/>
              </a:ext>
            </a:extLst>
          </p:cNvPr>
          <p:cNvSpPr/>
          <p:nvPr/>
        </p:nvSpPr>
        <p:spPr>
          <a:xfrm>
            <a:off x="7048030" y="4780857"/>
            <a:ext cx="867350" cy="399967"/>
          </a:xfrm>
          <a:prstGeom prst="rect">
            <a:avLst/>
          </a:prstGeom>
          <a:solidFill>
            <a:srgbClr val="DAE3F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X 1314-16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98AC0247-9EA2-087E-9EFF-27755862A770}"/>
              </a:ext>
            </a:extLst>
          </p:cNvPr>
          <p:cNvSpPr/>
          <p:nvPr/>
        </p:nvSpPr>
        <p:spPr>
          <a:xfrm>
            <a:off x="8001814" y="4769549"/>
            <a:ext cx="867350" cy="399967"/>
          </a:xfrm>
          <a:prstGeom prst="rect">
            <a:avLst/>
          </a:prstGeom>
          <a:solidFill>
            <a:srgbClr val="DAE3F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Philippe 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1316-22</a:t>
            </a:r>
          </a:p>
        </p:txBody>
      </p:sp>
      <p:cxnSp>
        <p:nvCxnSpPr>
          <p:cNvPr id="58" name="Connecteur : en angle 57">
            <a:extLst>
              <a:ext uri="{FF2B5EF4-FFF2-40B4-BE49-F238E27FC236}">
                <a16:creationId xmlns:a16="http://schemas.microsoft.com/office/drawing/2014/main" id="{4FDD5655-3420-E44E-F86C-D4722DD49B12}"/>
              </a:ext>
            </a:extLst>
          </p:cNvPr>
          <p:cNvCxnSpPr>
            <a:cxnSpLocks/>
            <a:stCxn id="50" idx="2"/>
            <a:endCxn id="47" idx="0"/>
          </p:cNvCxnSpPr>
          <p:nvPr/>
        </p:nvCxnSpPr>
        <p:spPr>
          <a:xfrm rot="5400000">
            <a:off x="6693858" y="3257758"/>
            <a:ext cx="250796" cy="132196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23D75E8F-7DE4-35F8-938D-7B25207051CB}"/>
              </a:ext>
            </a:extLst>
          </p:cNvPr>
          <p:cNvCxnSpPr>
            <a:cxnSpLocks/>
            <a:stCxn id="50" idx="2"/>
            <a:endCxn id="54" idx="0"/>
          </p:cNvCxnSpPr>
          <p:nvPr/>
        </p:nvCxnSpPr>
        <p:spPr>
          <a:xfrm flipH="1">
            <a:off x="7478210" y="3793340"/>
            <a:ext cx="2026" cy="2507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F25CBD16-7EF1-F4E6-F314-7B7126D04446}"/>
              </a:ext>
            </a:extLst>
          </p:cNvPr>
          <p:cNvCxnSpPr>
            <a:cxnSpLocks/>
            <a:stCxn id="54" idx="2"/>
            <a:endCxn id="55" idx="0"/>
          </p:cNvCxnSpPr>
          <p:nvPr/>
        </p:nvCxnSpPr>
        <p:spPr>
          <a:xfrm>
            <a:off x="7478210" y="4444103"/>
            <a:ext cx="3495" cy="33675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>
            <a:extLst>
              <a:ext uri="{FF2B5EF4-FFF2-40B4-BE49-F238E27FC236}">
                <a16:creationId xmlns:a16="http://schemas.microsoft.com/office/drawing/2014/main" id="{B5BC12F7-1F85-C4CF-DD8E-6D56DA3E2ABD}"/>
              </a:ext>
            </a:extLst>
          </p:cNvPr>
          <p:cNvSpPr/>
          <p:nvPr/>
        </p:nvSpPr>
        <p:spPr>
          <a:xfrm>
            <a:off x="8991098" y="4776732"/>
            <a:ext cx="867350" cy="392785"/>
          </a:xfrm>
          <a:prstGeom prst="rect">
            <a:avLst/>
          </a:prstGeom>
          <a:solidFill>
            <a:srgbClr val="DAE3F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IV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1322-28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C1D383C-AE43-2E93-3A33-56868C69CF6C}"/>
              </a:ext>
            </a:extLst>
          </p:cNvPr>
          <p:cNvSpPr/>
          <p:nvPr/>
        </p:nvSpPr>
        <p:spPr>
          <a:xfrm>
            <a:off x="9982486" y="4769549"/>
            <a:ext cx="867350" cy="39278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Isabelle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1308-27</a:t>
            </a:r>
          </a:p>
        </p:txBody>
      </p:sp>
      <p:cxnSp>
        <p:nvCxnSpPr>
          <p:cNvPr id="64" name="Connecteur : en angle 63">
            <a:extLst>
              <a:ext uri="{FF2B5EF4-FFF2-40B4-BE49-F238E27FC236}">
                <a16:creationId xmlns:a16="http://schemas.microsoft.com/office/drawing/2014/main" id="{10DCD70D-8195-708A-4BEC-09F2FED04E5D}"/>
              </a:ext>
            </a:extLst>
          </p:cNvPr>
          <p:cNvCxnSpPr>
            <a:cxnSpLocks/>
            <a:stCxn id="54" idx="2"/>
            <a:endCxn id="57" idx="0"/>
          </p:cNvCxnSpPr>
          <p:nvPr/>
        </p:nvCxnSpPr>
        <p:spPr>
          <a:xfrm rot="16200000" flipH="1">
            <a:off x="7794126" y="4128186"/>
            <a:ext cx="325446" cy="957279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 : en angle 64">
            <a:extLst>
              <a:ext uri="{FF2B5EF4-FFF2-40B4-BE49-F238E27FC236}">
                <a16:creationId xmlns:a16="http://schemas.microsoft.com/office/drawing/2014/main" id="{C3C43CBC-8606-E65B-0450-7D586EA6480A}"/>
              </a:ext>
            </a:extLst>
          </p:cNvPr>
          <p:cNvCxnSpPr>
            <a:cxnSpLocks/>
            <a:stCxn id="54" idx="2"/>
            <a:endCxn id="62" idx="0"/>
          </p:cNvCxnSpPr>
          <p:nvPr/>
        </p:nvCxnSpPr>
        <p:spPr>
          <a:xfrm rot="16200000" flipH="1">
            <a:off x="8285177" y="3637135"/>
            <a:ext cx="332629" cy="1946563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 : en angle 65">
            <a:extLst>
              <a:ext uri="{FF2B5EF4-FFF2-40B4-BE49-F238E27FC236}">
                <a16:creationId xmlns:a16="http://schemas.microsoft.com/office/drawing/2014/main" id="{E6B1FEDA-D579-B145-B1B5-A5B894793E29}"/>
              </a:ext>
            </a:extLst>
          </p:cNvPr>
          <p:cNvCxnSpPr>
            <a:cxnSpLocks/>
            <a:stCxn id="54" idx="2"/>
            <a:endCxn id="63" idx="0"/>
          </p:cNvCxnSpPr>
          <p:nvPr/>
        </p:nvCxnSpPr>
        <p:spPr>
          <a:xfrm rot="16200000" flipH="1">
            <a:off x="8784462" y="3137850"/>
            <a:ext cx="325446" cy="2937951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374B058B-5169-2C8D-F811-B3950511BC79}"/>
              </a:ext>
            </a:extLst>
          </p:cNvPr>
          <p:cNvSpPr/>
          <p:nvPr/>
        </p:nvSpPr>
        <p:spPr>
          <a:xfrm>
            <a:off x="11012446" y="2317295"/>
            <a:ext cx="867347" cy="395654"/>
          </a:xfrm>
          <a:prstGeom prst="rect">
            <a:avLst/>
          </a:prstGeom>
          <a:solidFill>
            <a:schemeClr val="accent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Henri 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1154-89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19BA293D-3470-0F5A-5A3A-6DD535123714}"/>
              </a:ext>
            </a:extLst>
          </p:cNvPr>
          <p:cNvSpPr/>
          <p:nvPr/>
        </p:nvSpPr>
        <p:spPr>
          <a:xfrm>
            <a:off x="11012446" y="2863273"/>
            <a:ext cx="853556" cy="395654"/>
          </a:xfrm>
          <a:prstGeom prst="rect">
            <a:avLst/>
          </a:prstGeom>
          <a:solidFill>
            <a:schemeClr val="accent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Jean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1189-1216 </a:t>
            </a:r>
          </a:p>
        </p:txBody>
      </p:sp>
      <p:cxnSp>
        <p:nvCxnSpPr>
          <p:cNvPr id="69" name="Connecteur droit avec flèche 68">
            <a:extLst>
              <a:ext uri="{FF2B5EF4-FFF2-40B4-BE49-F238E27FC236}">
                <a16:creationId xmlns:a16="http://schemas.microsoft.com/office/drawing/2014/main" id="{540BCD2A-050D-B8A8-6F19-CA8F312108CE}"/>
              </a:ext>
            </a:extLst>
          </p:cNvPr>
          <p:cNvCxnSpPr>
            <a:cxnSpLocks/>
            <a:stCxn id="68" idx="2"/>
            <a:endCxn id="70" idx="0"/>
          </p:cNvCxnSpPr>
          <p:nvPr/>
        </p:nvCxnSpPr>
        <p:spPr>
          <a:xfrm>
            <a:off x="11439224" y="3258927"/>
            <a:ext cx="5428" cy="1503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>
            <a:extLst>
              <a:ext uri="{FF2B5EF4-FFF2-40B4-BE49-F238E27FC236}">
                <a16:creationId xmlns:a16="http://schemas.microsoft.com/office/drawing/2014/main" id="{00ED794F-C5E9-CDB7-8C3D-8AD58D5584AB}"/>
              </a:ext>
            </a:extLst>
          </p:cNvPr>
          <p:cNvSpPr/>
          <p:nvPr/>
        </p:nvSpPr>
        <p:spPr>
          <a:xfrm>
            <a:off x="11010980" y="3409251"/>
            <a:ext cx="867344" cy="395654"/>
          </a:xfrm>
          <a:prstGeom prst="rect">
            <a:avLst/>
          </a:prstGeom>
          <a:solidFill>
            <a:schemeClr val="accent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Henri III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1216-72</a:t>
            </a:r>
          </a:p>
        </p:txBody>
      </p:sp>
      <p:cxnSp>
        <p:nvCxnSpPr>
          <p:cNvPr id="71" name="Connecteur droit avec flèche 70">
            <a:extLst>
              <a:ext uri="{FF2B5EF4-FFF2-40B4-BE49-F238E27FC236}">
                <a16:creationId xmlns:a16="http://schemas.microsoft.com/office/drawing/2014/main" id="{9288FE59-54E1-670F-BAB8-7C8A19EF3DEA}"/>
              </a:ext>
            </a:extLst>
          </p:cNvPr>
          <p:cNvCxnSpPr>
            <a:cxnSpLocks/>
            <a:stCxn id="67" idx="2"/>
            <a:endCxn id="68" idx="0"/>
          </p:cNvCxnSpPr>
          <p:nvPr/>
        </p:nvCxnSpPr>
        <p:spPr>
          <a:xfrm flipH="1">
            <a:off x="11439224" y="2712949"/>
            <a:ext cx="6896" cy="1503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angle 71">
            <a:extLst>
              <a:ext uri="{FF2B5EF4-FFF2-40B4-BE49-F238E27FC236}">
                <a16:creationId xmlns:a16="http://schemas.microsoft.com/office/drawing/2014/main" id="{A6449AB2-BDD3-F317-E49F-1F82A3DFF112}"/>
              </a:ext>
            </a:extLst>
          </p:cNvPr>
          <p:cNvSpPr/>
          <p:nvPr/>
        </p:nvSpPr>
        <p:spPr>
          <a:xfrm>
            <a:off x="10970379" y="4044136"/>
            <a:ext cx="951480" cy="399967"/>
          </a:xfrm>
          <a:prstGeom prst="rect">
            <a:avLst/>
          </a:prstGeom>
          <a:solidFill>
            <a:schemeClr val="accent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Edouard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1272-1307</a:t>
            </a:r>
          </a:p>
        </p:txBody>
      </p:sp>
      <p:cxnSp>
        <p:nvCxnSpPr>
          <p:cNvPr id="73" name="Connecteur droit avec flèche 72">
            <a:extLst>
              <a:ext uri="{FF2B5EF4-FFF2-40B4-BE49-F238E27FC236}">
                <a16:creationId xmlns:a16="http://schemas.microsoft.com/office/drawing/2014/main" id="{17BA2E95-A30C-FF2F-3615-AC6116483F1A}"/>
              </a:ext>
            </a:extLst>
          </p:cNvPr>
          <p:cNvCxnSpPr>
            <a:cxnSpLocks/>
            <a:stCxn id="70" idx="2"/>
            <a:endCxn id="72" idx="0"/>
          </p:cNvCxnSpPr>
          <p:nvPr/>
        </p:nvCxnSpPr>
        <p:spPr>
          <a:xfrm>
            <a:off x="11444652" y="3804905"/>
            <a:ext cx="1467" cy="23923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ctangle 73">
            <a:extLst>
              <a:ext uri="{FF2B5EF4-FFF2-40B4-BE49-F238E27FC236}">
                <a16:creationId xmlns:a16="http://schemas.microsoft.com/office/drawing/2014/main" id="{747C39DD-66AA-D424-7C1C-4872BA61E12C}"/>
              </a:ext>
            </a:extLst>
          </p:cNvPr>
          <p:cNvSpPr/>
          <p:nvPr/>
        </p:nvSpPr>
        <p:spPr>
          <a:xfrm>
            <a:off x="10058384" y="2857167"/>
            <a:ext cx="853556" cy="395654"/>
          </a:xfrm>
          <a:prstGeom prst="rect">
            <a:avLst/>
          </a:prstGeom>
          <a:solidFill>
            <a:schemeClr val="accent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100" dirty="0">
                <a:solidFill>
                  <a:schemeClr val="tx1"/>
                </a:solidFill>
              </a:rPr>
              <a:t>Richard 1</a:t>
            </a:r>
            <a:r>
              <a:rPr lang="fr-FR" sz="1100" baseline="30000" dirty="0">
                <a:solidFill>
                  <a:schemeClr val="tx1"/>
                </a:solidFill>
              </a:rPr>
              <a:t>er</a:t>
            </a:r>
            <a:r>
              <a:rPr lang="fr-FR" sz="1100" dirty="0"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r>
              <a:rPr lang="fr-FR" sz="1100" dirty="0">
                <a:solidFill>
                  <a:schemeClr val="tx1"/>
                </a:solidFill>
              </a:rPr>
              <a:t>1189-99</a:t>
            </a:r>
          </a:p>
        </p:txBody>
      </p:sp>
      <p:cxnSp>
        <p:nvCxnSpPr>
          <p:cNvPr id="75" name="Connecteur : en angle 74">
            <a:extLst>
              <a:ext uri="{FF2B5EF4-FFF2-40B4-BE49-F238E27FC236}">
                <a16:creationId xmlns:a16="http://schemas.microsoft.com/office/drawing/2014/main" id="{6E710A8E-A221-0934-E7EA-30E290CD3E53}"/>
              </a:ext>
            </a:extLst>
          </p:cNvPr>
          <p:cNvCxnSpPr>
            <a:cxnSpLocks/>
            <a:stCxn id="67" idx="2"/>
            <a:endCxn id="74" idx="0"/>
          </p:cNvCxnSpPr>
          <p:nvPr/>
        </p:nvCxnSpPr>
        <p:spPr>
          <a:xfrm rot="5400000">
            <a:off x="10893532" y="2304579"/>
            <a:ext cx="144218" cy="960958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75">
            <a:extLst>
              <a:ext uri="{FF2B5EF4-FFF2-40B4-BE49-F238E27FC236}">
                <a16:creationId xmlns:a16="http://schemas.microsoft.com/office/drawing/2014/main" id="{586E6A13-DB3E-B42B-9A7F-3A1FC9F7691A}"/>
              </a:ext>
            </a:extLst>
          </p:cNvPr>
          <p:cNvSpPr/>
          <p:nvPr/>
        </p:nvSpPr>
        <p:spPr>
          <a:xfrm>
            <a:off x="10970379" y="4762367"/>
            <a:ext cx="951480" cy="399967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Edouard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1307-27</a:t>
            </a:r>
          </a:p>
        </p:txBody>
      </p:sp>
      <p:cxnSp>
        <p:nvCxnSpPr>
          <p:cNvPr id="77" name="Connecteur droit avec flèche 76">
            <a:extLst>
              <a:ext uri="{FF2B5EF4-FFF2-40B4-BE49-F238E27FC236}">
                <a16:creationId xmlns:a16="http://schemas.microsoft.com/office/drawing/2014/main" id="{D0AC2601-1BFA-4A44-F5BE-943188B989C1}"/>
              </a:ext>
            </a:extLst>
          </p:cNvPr>
          <p:cNvCxnSpPr>
            <a:cxnSpLocks/>
            <a:stCxn id="72" idx="2"/>
            <a:endCxn id="76" idx="0"/>
          </p:cNvCxnSpPr>
          <p:nvPr/>
        </p:nvCxnSpPr>
        <p:spPr>
          <a:xfrm>
            <a:off x="11446119" y="4444103"/>
            <a:ext cx="0" cy="3182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 droit 81">
            <a:extLst>
              <a:ext uri="{FF2B5EF4-FFF2-40B4-BE49-F238E27FC236}">
                <a16:creationId xmlns:a16="http://schemas.microsoft.com/office/drawing/2014/main" id="{81AB3927-ED2E-5FFA-4AA3-CAF1699B28E6}"/>
              </a:ext>
            </a:extLst>
          </p:cNvPr>
          <p:cNvCxnSpPr>
            <a:cxnSpLocks/>
          </p:cNvCxnSpPr>
          <p:nvPr/>
        </p:nvCxnSpPr>
        <p:spPr>
          <a:xfrm flipV="1">
            <a:off x="10849836" y="4962351"/>
            <a:ext cx="120543" cy="359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ectangle 84">
            <a:extLst>
              <a:ext uri="{FF2B5EF4-FFF2-40B4-BE49-F238E27FC236}">
                <a16:creationId xmlns:a16="http://schemas.microsoft.com/office/drawing/2014/main" id="{6555A537-DD67-1D7B-A9F0-7F9270637AFE}"/>
              </a:ext>
            </a:extLst>
          </p:cNvPr>
          <p:cNvSpPr/>
          <p:nvPr/>
        </p:nvSpPr>
        <p:spPr>
          <a:xfrm>
            <a:off x="7978013" y="2788111"/>
            <a:ext cx="1058069" cy="738704"/>
          </a:xfrm>
          <a:prstGeom prst="rect">
            <a:avLst/>
          </a:prstGeom>
          <a:solidFill>
            <a:srgbClr val="CCCC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b="1" dirty="0">
                <a:solidFill>
                  <a:schemeClr val="tx1"/>
                </a:solidFill>
              </a:rPr>
              <a:t>NAVARRE</a:t>
            </a:r>
          </a:p>
          <a:p>
            <a:pPr algn="ctr" eaLnBrk="1" hangingPunct="1">
              <a:defRPr/>
            </a:pPr>
            <a:r>
              <a:rPr lang="fr-FR" sz="1100" b="1" dirty="0">
                <a:solidFill>
                  <a:schemeClr val="tx1"/>
                </a:solidFill>
              </a:rPr>
              <a:t>Champagne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1234-1305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B01E68A3-1383-F73D-9B98-A4E1997D13CE}"/>
              </a:ext>
            </a:extLst>
          </p:cNvPr>
          <p:cNvSpPr/>
          <p:nvPr/>
        </p:nvSpPr>
        <p:spPr>
          <a:xfrm>
            <a:off x="8019730" y="4049947"/>
            <a:ext cx="845939" cy="390029"/>
          </a:xfrm>
          <a:prstGeom prst="rect">
            <a:avLst/>
          </a:prstGeom>
          <a:solidFill>
            <a:srgbClr val="CCCC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Jeanne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1274-1305</a:t>
            </a:r>
          </a:p>
        </p:txBody>
      </p:sp>
      <p:cxnSp>
        <p:nvCxnSpPr>
          <p:cNvPr id="87" name="Connecteur droit 86">
            <a:extLst>
              <a:ext uri="{FF2B5EF4-FFF2-40B4-BE49-F238E27FC236}">
                <a16:creationId xmlns:a16="http://schemas.microsoft.com/office/drawing/2014/main" id="{B8E97C9D-2C9A-E5E8-2099-86A83EC3CC10}"/>
              </a:ext>
            </a:extLst>
          </p:cNvPr>
          <p:cNvCxnSpPr>
            <a:cxnSpLocks/>
            <a:endCxn id="86" idx="1"/>
          </p:cNvCxnSpPr>
          <p:nvPr/>
        </p:nvCxnSpPr>
        <p:spPr>
          <a:xfrm>
            <a:off x="7915531" y="4244120"/>
            <a:ext cx="104199" cy="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>
            <a:extLst>
              <a:ext uri="{FF2B5EF4-FFF2-40B4-BE49-F238E27FC236}">
                <a16:creationId xmlns:a16="http://schemas.microsoft.com/office/drawing/2014/main" id="{B68BAC23-D99E-D548-0314-91D97F1FD608}"/>
              </a:ext>
            </a:extLst>
          </p:cNvPr>
          <p:cNvSpPr/>
          <p:nvPr/>
        </p:nvSpPr>
        <p:spPr>
          <a:xfrm>
            <a:off x="8033282" y="3587312"/>
            <a:ext cx="845939" cy="390029"/>
          </a:xfrm>
          <a:prstGeom prst="rect">
            <a:avLst/>
          </a:prstGeom>
          <a:solidFill>
            <a:srgbClr val="CCCC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Henri 1</a:t>
            </a:r>
            <a:r>
              <a:rPr lang="fr-FR" sz="1100" baseline="30000" dirty="0">
                <a:solidFill>
                  <a:schemeClr val="tx1"/>
                </a:solidFill>
              </a:rPr>
              <a:t>er</a:t>
            </a:r>
            <a:r>
              <a:rPr lang="fr-FR" sz="11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1270-74</a:t>
            </a:r>
          </a:p>
        </p:txBody>
      </p:sp>
      <p:cxnSp>
        <p:nvCxnSpPr>
          <p:cNvPr id="89" name="Connecteur droit avec flèche 88">
            <a:extLst>
              <a:ext uri="{FF2B5EF4-FFF2-40B4-BE49-F238E27FC236}">
                <a16:creationId xmlns:a16="http://schemas.microsoft.com/office/drawing/2014/main" id="{DF477359-A623-CA8C-0146-07484AA80BDE}"/>
              </a:ext>
            </a:extLst>
          </p:cNvPr>
          <p:cNvCxnSpPr>
            <a:cxnSpLocks/>
            <a:stCxn id="88" idx="2"/>
            <a:endCxn id="86" idx="0"/>
          </p:cNvCxnSpPr>
          <p:nvPr/>
        </p:nvCxnSpPr>
        <p:spPr>
          <a:xfrm flipH="1">
            <a:off x="8442700" y="3977341"/>
            <a:ext cx="13552" cy="7260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 : en angle 89">
            <a:extLst>
              <a:ext uri="{FF2B5EF4-FFF2-40B4-BE49-F238E27FC236}">
                <a16:creationId xmlns:a16="http://schemas.microsoft.com/office/drawing/2014/main" id="{EE87CB36-85FC-BF08-343B-887E3FD5DB3D}"/>
              </a:ext>
            </a:extLst>
          </p:cNvPr>
          <p:cNvCxnSpPr>
            <a:cxnSpLocks/>
          </p:cNvCxnSpPr>
          <p:nvPr/>
        </p:nvCxnSpPr>
        <p:spPr>
          <a:xfrm rot="5400000">
            <a:off x="7791763" y="4129919"/>
            <a:ext cx="340881" cy="960995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Ellipse 90">
            <a:extLst>
              <a:ext uri="{FF2B5EF4-FFF2-40B4-BE49-F238E27FC236}">
                <a16:creationId xmlns:a16="http://schemas.microsoft.com/office/drawing/2014/main" id="{E88F31C9-A055-C512-4D03-4F5C0F73066C}"/>
              </a:ext>
            </a:extLst>
          </p:cNvPr>
          <p:cNvSpPr/>
          <p:nvPr/>
        </p:nvSpPr>
        <p:spPr>
          <a:xfrm>
            <a:off x="10785237" y="1583562"/>
            <a:ext cx="1321763" cy="608012"/>
          </a:xfrm>
          <a:prstGeom prst="ellipse">
            <a:avLst/>
          </a:prstGeom>
          <a:solidFill>
            <a:schemeClr val="accent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Angleterre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Plantagenêt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1154-1399</a:t>
            </a:r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0539C0E8-FBA9-470C-46FF-5D07F6964C2D}"/>
              </a:ext>
            </a:extLst>
          </p:cNvPr>
          <p:cNvSpPr/>
          <p:nvPr/>
        </p:nvSpPr>
        <p:spPr>
          <a:xfrm>
            <a:off x="6909409" y="1622556"/>
            <a:ext cx="1144588" cy="60801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France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Capétiens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987-1328</a:t>
            </a:r>
          </a:p>
        </p:txBody>
      </p:sp>
    </p:spTree>
    <p:extLst>
      <p:ext uri="{BB962C8B-B14F-4D97-AF65-F5344CB8AC3E}">
        <p14:creationId xmlns:p14="http://schemas.microsoft.com/office/powerpoint/2010/main" val="41610378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D0F20A-4726-6460-5D98-DC7850E01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1355420-A941-2C1E-624C-785A300172F2}"/>
              </a:ext>
            </a:extLst>
          </p:cNvPr>
          <p:cNvSpPr/>
          <p:nvPr/>
        </p:nvSpPr>
        <p:spPr>
          <a:xfrm>
            <a:off x="100724" y="92387"/>
            <a:ext cx="6171412" cy="584775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4) 1305-1314 : … et à la bataille de Bannockburn, victoire de l’Ecosse ; Mais les Anglais vaincus ne renoncent pas à la soumettre 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*1314 : A la bataille de Bannockburn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Victoire écrasante de Robert Bruce sur Edouard II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Avec Bannockburn, l’Ecosse a gagné son indépendance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Mais malgré cette défaite, les Anglais ne vont pas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Renoncer à imposer leur suzeraineté</a:t>
            </a:r>
            <a:endParaRPr lang="fr-FR" sz="1700" u="sng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</a:t>
            </a:r>
            <a:r>
              <a:rPr lang="fr-FR" sz="17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bilan en trois points…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 1303-04 : Côté français, Philippe IV est parvenu à rétablir sa suzeraineté sur la Guyenne anglaise et les villes flamandes révoltées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revanche…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1314 : Côté anglais, Edouard II vaincu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N’est pas parvenu à soumettre les Ecossais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*Le conflit </a:t>
            </a:r>
            <a:r>
              <a:rPr lang="fr-FR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anglo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-écossais va encore durer 14 ans ; </a:t>
            </a:r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suivre…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c) </a:t>
            </a:r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dans le même temps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en France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1314 : C’est aussi le début des problèmes de succession…</a:t>
            </a:r>
          </a:p>
        </p:txBody>
      </p:sp>
      <p:pic>
        <p:nvPicPr>
          <p:cNvPr id="2" name="Image 1" descr="Une image contenant texte, croquis, dessin&#10;&#10;Le contenu généré par l’IA peut être incorrect.">
            <a:extLst>
              <a:ext uri="{FF2B5EF4-FFF2-40B4-BE49-F238E27FC236}">
                <a16:creationId xmlns:a16="http://schemas.microsoft.com/office/drawing/2014/main" id="{0ABFE0AA-6331-A7D5-0E99-53435D4064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76" t="3836" r="19270" b="63104"/>
          <a:stretch/>
        </p:blipFill>
        <p:spPr>
          <a:xfrm rot="16200000">
            <a:off x="5845929" y="581000"/>
            <a:ext cx="6671554" cy="569599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28FE8C65-BDDD-21FB-7B61-A9D511BAA77F}"/>
              </a:ext>
            </a:extLst>
          </p:cNvPr>
          <p:cNvSpPr/>
          <p:nvPr/>
        </p:nvSpPr>
        <p:spPr>
          <a:xfrm>
            <a:off x="9489396" y="2101464"/>
            <a:ext cx="308250" cy="26327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10AC29B7-48D8-4BDE-48D7-6E0E688F33C0}"/>
              </a:ext>
            </a:extLst>
          </p:cNvPr>
          <p:cNvSpPr/>
          <p:nvPr/>
        </p:nvSpPr>
        <p:spPr>
          <a:xfrm>
            <a:off x="10894399" y="5416089"/>
            <a:ext cx="308250" cy="26327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5529E386-7BE1-DBBD-33CF-1D2F1AE85520}"/>
              </a:ext>
            </a:extLst>
          </p:cNvPr>
          <p:cNvSpPr/>
          <p:nvPr/>
        </p:nvSpPr>
        <p:spPr>
          <a:xfrm>
            <a:off x="9289547" y="2492210"/>
            <a:ext cx="308250" cy="26327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5EF0C46E-0701-A505-4D91-04A2A488C46D}"/>
              </a:ext>
            </a:extLst>
          </p:cNvPr>
          <p:cNvCxnSpPr>
            <a:cxnSpLocks/>
            <a:endCxn id="5" idx="5"/>
          </p:cNvCxnSpPr>
          <p:nvPr/>
        </p:nvCxnSpPr>
        <p:spPr>
          <a:xfrm flipH="1" flipV="1">
            <a:off x="9552655" y="2716933"/>
            <a:ext cx="605953" cy="111603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74186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Rectangle 125">
            <a:extLst>
              <a:ext uri="{FF2B5EF4-FFF2-40B4-BE49-F238E27FC236}">
                <a16:creationId xmlns:a16="http://schemas.microsoft.com/office/drawing/2014/main" id="{9896492D-4B2C-4AC0-B5A3-3305AABE0F23}"/>
              </a:ext>
            </a:extLst>
          </p:cNvPr>
          <p:cNvSpPr/>
          <p:nvPr/>
        </p:nvSpPr>
        <p:spPr>
          <a:xfrm>
            <a:off x="131306" y="98933"/>
            <a:ext cx="5403634" cy="6370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5) 1314-1328 : Les difficiles successions après la mort de Philippe IV ; Règnes de Louis X, Philippe V et Charles IV ; 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*Remarque importante…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*Depuis 987, les Capétiens n’avaient jamais connu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problème de succession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Mais en 1314, cela change pour </a:t>
            </a:r>
            <a:r>
              <a:rPr lang="fr-FR" sz="17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 Rois maudits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*1314 : Mort de Philippe IV </a:t>
            </a:r>
            <a:r>
              <a:rPr lang="fr-FR" sz="17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Bel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Son fils aîné </a:t>
            </a:r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Louis X </a:t>
            </a:r>
            <a:r>
              <a:rPr lang="fr-FR" sz="1700" i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Hutin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lui succède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*1316 : Mort de Louis X ; La reine Clémence enceinte…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Naissance et mort de leur fils Jean 1</a:t>
            </a:r>
            <a:r>
              <a:rPr lang="fr-FR" sz="17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7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Posthume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(5 jours)</a:t>
            </a:r>
            <a:endParaRPr lang="fr-FR" sz="17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Jeanne, fille de Louis X, seule héritière ; Mais c’est…</a:t>
            </a:r>
          </a:p>
          <a:p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Philippe V </a:t>
            </a:r>
            <a:r>
              <a:rPr lang="fr-FR" sz="1700" i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Long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son oncle, qui succède à son frère</a:t>
            </a:r>
          </a:p>
          <a:p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NB : Déjà le principe de transmission masculine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*1322 : Mort de Philippe V, sans héritier mâle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Son frère </a:t>
            </a:r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Charles IV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7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Bel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lui succède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NB : Et pendant ce temps, en Angleterre…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1327 : Le roi Edouard II est déposé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 sa femme Isabelle et leur fils Edouard III, 15 ans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Qui succède à son père…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E0BF661-EF66-4D46-B0AF-391CFF3DE1AE}"/>
              </a:ext>
            </a:extLst>
          </p:cNvPr>
          <p:cNvSpPr/>
          <p:nvPr/>
        </p:nvSpPr>
        <p:spPr>
          <a:xfrm>
            <a:off x="7176566" y="202610"/>
            <a:ext cx="867347" cy="3956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Louis VIII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1223-26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9E2326F-32F8-4229-9859-C89668F0CD85}"/>
              </a:ext>
            </a:extLst>
          </p:cNvPr>
          <p:cNvSpPr/>
          <p:nvPr/>
        </p:nvSpPr>
        <p:spPr>
          <a:xfrm>
            <a:off x="5593686" y="1941016"/>
            <a:ext cx="1386252" cy="5903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Valois 1285-1325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Anjou 1291-1325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E2657B5-55D3-4AA3-9D10-9FBF9DF38E60}"/>
              </a:ext>
            </a:extLst>
          </p:cNvPr>
          <p:cNvSpPr/>
          <p:nvPr/>
        </p:nvSpPr>
        <p:spPr>
          <a:xfrm>
            <a:off x="7176566" y="748588"/>
            <a:ext cx="853556" cy="3956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Louis IX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1226-70</a:t>
            </a:r>
          </a:p>
        </p:txBody>
      </p: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45055BA2-DFCE-4197-BA2E-6E87CB97500D}"/>
              </a:ext>
            </a:extLst>
          </p:cNvPr>
          <p:cNvCxnSpPr>
            <a:cxnSpLocks/>
            <a:stCxn id="50" idx="2"/>
            <a:endCxn id="52" idx="0"/>
          </p:cNvCxnSpPr>
          <p:nvPr/>
        </p:nvCxnSpPr>
        <p:spPr>
          <a:xfrm>
            <a:off x="7603344" y="1144242"/>
            <a:ext cx="5428" cy="1503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B49E50CB-97CE-4C8C-B0AA-DE2F1EBF9796}"/>
              </a:ext>
            </a:extLst>
          </p:cNvPr>
          <p:cNvSpPr/>
          <p:nvPr/>
        </p:nvSpPr>
        <p:spPr>
          <a:xfrm>
            <a:off x="7175100" y="1294566"/>
            <a:ext cx="867344" cy="3956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100" dirty="0">
                <a:solidFill>
                  <a:schemeClr val="tx1"/>
                </a:solidFill>
              </a:rPr>
              <a:t>Philippe III</a:t>
            </a:r>
          </a:p>
          <a:p>
            <a:pPr algn="ctr">
              <a:defRPr/>
            </a:pPr>
            <a:r>
              <a:rPr lang="fr-FR" sz="1100" dirty="0">
                <a:solidFill>
                  <a:schemeClr val="tx1"/>
                </a:solidFill>
              </a:rPr>
              <a:t>1270-85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A70EB11-3DFC-4F71-BD38-9DA8232745F7}"/>
              </a:ext>
            </a:extLst>
          </p:cNvPr>
          <p:cNvSpPr/>
          <p:nvPr/>
        </p:nvSpPr>
        <p:spPr>
          <a:xfrm>
            <a:off x="5508515" y="2673612"/>
            <a:ext cx="1544013" cy="5903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Philippe VI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Valois-Anjou 1325-28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France 1328-50</a:t>
            </a:r>
          </a:p>
        </p:txBody>
      </p: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AEC7E0E1-91E9-4D26-8290-52E5FC924133}"/>
              </a:ext>
            </a:extLst>
          </p:cNvPr>
          <p:cNvCxnSpPr>
            <a:cxnSpLocks/>
            <a:stCxn id="49" idx="2"/>
            <a:endCxn id="53" idx="0"/>
          </p:cNvCxnSpPr>
          <p:nvPr/>
        </p:nvCxnSpPr>
        <p:spPr>
          <a:xfrm flipH="1">
            <a:off x="6280522" y="2531380"/>
            <a:ext cx="6290" cy="1422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05C8FA57-4E94-45F2-B83D-67A0F4AEB6FD}"/>
              </a:ext>
            </a:extLst>
          </p:cNvPr>
          <p:cNvCxnSpPr>
            <a:cxnSpLocks/>
            <a:stCxn id="48" idx="2"/>
            <a:endCxn id="50" idx="0"/>
          </p:cNvCxnSpPr>
          <p:nvPr/>
        </p:nvCxnSpPr>
        <p:spPr>
          <a:xfrm flipH="1">
            <a:off x="7603344" y="598264"/>
            <a:ext cx="6896" cy="1503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6183DD38-C6A5-440F-9F84-D71643EDF995}"/>
              </a:ext>
            </a:extLst>
          </p:cNvPr>
          <p:cNvSpPr/>
          <p:nvPr/>
        </p:nvSpPr>
        <p:spPr>
          <a:xfrm>
            <a:off x="7169424" y="1941016"/>
            <a:ext cx="874643" cy="3999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Philippe IV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1285-1314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BF38A4E-82F8-487B-B053-17E0C26BBB21}"/>
              </a:ext>
            </a:extLst>
          </p:cNvPr>
          <p:cNvSpPr/>
          <p:nvPr/>
        </p:nvSpPr>
        <p:spPr>
          <a:xfrm>
            <a:off x="7176566" y="2677737"/>
            <a:ext cx="867350" cy="399967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X 1314-16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9991FE54-EB82-4923-8E84-81F96F4DEF32}"/>
              </a:ext>
            </a:extLst>
          </p:cNvPr>
          <p:cNvSpPr/>
          <p:nvPr/>
        </p:nvSpPr>
        <p:spPr>
          <a:xfrm>
            <a:off x="7199769" y="3263976"/>
            <a:ext cx="867350" cy="394155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Jean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1316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A4AA57D6-921D-4383-ADC2-A6DE46721624}"/>
              </a:ext>
            </a:extLst>
          </p:cNvPr>
          <p:cNvSpPr/>
          <p:nvPr/>
        </p:nvSpPr>
        <p:spPr>
          <a:xfrm>
            <a:off x="8130350" y="2666429"/>
            <a:ext cx="867350" cy="399967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Philippe 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1316-22</a:t>
            </a:r>
          </a:p>
        </p:txBody>
      </p:sp>
      <p:cxnSp>
        <p:nvCxnSpPr>
          <p:cNvPr id="62" name="Connecteur : en angle 61">
            <a:extLst>
              <a:ext uri="{FF2B5EF4-FFF2-40B4-BE49-F238E27FC236}">
                <a16:creationId xmlns:a16="http://schemas.microsoft.com/office/drawing/2014/main" id="{8299DDF8-57C5-4D9F-B77E-702785521764}"/>
              </a:ext>
            </a:extLst>
          </p:cNvPr>
          <p:cNvCxnSpPr>
            <a:cxnSpLocks/>
            <a:stCxn id="52" idx="2"/>
            <a:endCxn id="49" idx="0"/>
          </p:cNvCxnSpPr>
          <p:nvPr/>
        </p:nvCxnSpPr>
        <p:spPr>
          <a:xfrm rot="5400000">
            <a:off x="6822394" y="1154638"/>
            <a:ext cx="250796" cy="132196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avec flèche 62">
            <a:extLst>
              <a:ext uri="{FF2B5EF4-FFF2-40B4-BE49-F238E27FC236}">
                <a16:creationId xmlns:a16="http://schemas.microsoft.com/office/drawing/2014/main" id="{B80BB844-169A-4588-9DF0-2455337B7342}"/>
              </a:ext>
            </a:extLst>
          </p:cNvPr>
          <p:cNvCxnSpPr>
            <a:cxnSpLocks/>
            <a:stCxn id="52" idx="2"/>
            <a:endCxn id="57" idx="0"/>
          </p:cNvCxnSpPr>
          <p:nvPr/>
        </p:nvCxnSpPr>
        <p:spPr>
          <a:xfrm flipH="1">
            <a:off x="7606746" y="1690220"/>
            <a:ext cx="2026" cy="2507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avec flèche 63">
            <a:extLst>
              <a:ext uri="{FF2B5EF4-FFF2-40B4-BE49-F238E27FC236}">
                <a16:creationId xmlns:a16="http://schemas.microsoft.com/office/drawing/2014/main" id="{E6019CF3-E856-4CD6-B82B-AAF68805662F}"/>
              </a:ext>
            </a:extLst>
          </p:cNvPr>
          <p:cNvCxnSpPr>
            <a:cxnSpLocks/>
            <a:stCxn id="57" idx="2"/>
            <a:endCxn id="58" idx="0"/>
          </p:cNvCxnSpPr>
          <p:nvPr/>
        </p:nvCxnSpPr>
        <p:spPr>
          <a:xfrm>
            <a:off x="7606746" y="2340983"/>
            <a:ext cx="3495" cy="33675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avec flèche 64">
            <a:extLst>
              <a:ext uri="{FF2B5EF4-FFF2-40B4-BE49-F238E27FC236}">
                <a16:creationId xmlns:a16="http://schemas.microsoft.com/office/drawing/2014/main" id="{DE61ECD6-6853-4E05-833D-79E381300F7C}"/>
              </a:ext>
            </a:extLst>
          </p:cNvPr>
          <p:cNvCxnSpPr>
            <a:cxnSpLocks/>
            <a:stCxn id="58" idx="2"/>
            <a:endCxn id="60" idx="0"/>
          </p:cNvCxnSpPr>
          <p:nvPr/>
        </p:nvCxnSpPr>
        <p:spPr>
          <a:xfrm>
            <a:off x="7610241" y="3077704"/>
            <a:ext cx="23203" cy="18627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>
            <a:extLst>
              <a:ext uri="{FF2B5EF4-FFF2-40B4-BE49-F238E27FC236}">
                <a16:creationId xmlns:a16="http://schemas.microsoft.com/office/drawing/2014/main" id="{33011623-654E-4074-96ED-56CA1E684EA0}"/>
              </a:ext>
            </a:extLst>
          </p:cNvPr>
          <p:cNvSpPr/>
          <p:nvPr/>
        </p:nvSpPr>
        <p:spPr>
          <a:xfrm>
            <a:off x="9119634" y="2673612"/>
            <a:ext cx="867350" cy="392785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IV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1322-28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83E74ED-0544-40A0-A7BD-DE94F28D85FD}"/>
              </a:ext>
            </a:extLst>
          </p:cNvPr>
          <p:cNvSpPr/>
          <p:nvPr/>
        </p:nvSpPr>
        <p:spPr>
          <a:xfrm>
            <a:off x="10111022" y="2666429"/>
            <a:ext cx="867350" cy="3927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Isabelle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1308-27</a:t>
            </a:r>
          </a:p>
        </p:txBody>
      </p:sp>
      <p:cxnSp>
        <p:nvCxnSpPr>
          <p:cNvPr id="68" name="Connecteur : en angle 67">
            <a:extLst>
              <a:ext uri="{FF2B5EF4-FFF2-40B4-BE49-F238E27FC236}">
                <a16:creationId xmlns:a16="http://schemas.microsoft.com/office/drawing/2014/main" id="{80F3E3BA-5CAF-43CB-8EB3-38284EA1EE60}"/>
              </a:ext>
            </a:extLst>
          </p:cNvPr>
          <p:cNvCxnSpPr>
            <a:cxnSpLocks/>
            <a:stCxn id="57" idx="2"/>
            <a:endCxn id="61" idx="0"/>
          </p:cNvCxnSpPr>
          <p:nvPr/>
        </p:nvCxnSpPr>
        <p:spPr>
          <a:xfrm rot="16200000" flipH="1">
            <a:off x="7922662" y="2025066"/>
            <a:ext cx="325446" cy="957279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 : en angle 68">
            <a:extLst>
              <a:ext uri="{FF2B5EF4-FFF2-40B4-BE49-F238E27FC236}">
                <a16:creationId xmlns:a16="http://schemas.microsoft.com/office/drawing/2014/main" id="{0DA9826B-C9BE-4426-A376-2C0655BF6A87}"/>
              </a:ext>
            </a:extLst>
          </p:cNvPr>
          <p:cNvCxnSpPr>
            <a:cxnSpLocks/>
            <a:stCxn id="57" idx="2"/>
            <a:endCxn id="66" idx="0"/>
          </p:cNvCxnSpPr>
          <p:nvPr/>
        </p:nvCxnSpPr>
        <p:spPr>
          <a:xfrm rot="16200000" flipH="1">
            <a:off x="8413713" y="1534015"/>
            <a:ext cx="332629" cy="1946563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 : en angle 69">
            <a:extLst>
              <a:ext uri="{FF2B5EF4-FFF2-40B4-BE49-F238E27FC236}">
                <a16:creationId xmlns:a16="http://schemas.microsoft.com/office/drawing/2014/main" id="{2978E145-CD06-4E61-BE25-04561A88CB9E}"/>
              </a:ext>
            </a:extLst>
          </p:cNvPr>
          <p:cNvCxnSpPr>
            <a:cxnSpLocks/>
            <a:stCxn id="57" idx="2"/>
            <a:endCxn id="67" idx="0"/>
          </p:cNvCxnSpPr>
          <p:nvPr/>
        </p:nvCxnSpPr>
        <p:spPr>
          <a:xfrm rot="16200000" flipH="1">
            <a:off x="8912998" y="1034730"/>
            <a:ext cx="325446" cy="2937951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70">
            <a:extLst>
              <a:ext uri="{FF2B5EF4-FFF2-40B4-BE49-F238E27FC236}">
                <a16:creationId xmlns:a16="http://schemas.microsoft.com/office/drawing/2014/main" id="{D3854E9C-C0BC-402A-9401-5D8681E4972B}"/>
              </a:ext>
            </a:extLst>
          </p:cNvPr>
          <p:cNvSpPr/>
          <p:nvPr/>
        </p:nvSpPr>
        <p:spPr>
          <a:xfrm>
            <a:off x="11140982" y="214175"/>
            <a:ext cx="867347" cy="395654"/>
          </a:xfrm>
          <a:prstGeom prst="rect">
            <a:avLst/>
          </a:prstGeom>
          <a:solidFill>
            <a:schemeClr val="accent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Henri 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1154-89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C06B220-31BB-4767-9806-9F873CCBA695}"/>
              </a:ext>
            </a:extLst>
          </p:cNvPr>
          <p:cNvSpPr/>
          <p:nvPr/>
        </p:nvSpPr>
        <p:spPr>
          <a:xfrm>
            <a:off x="11140982" y="760153"/>
            <a:ext cx="853556" cy="395654"/>
          </a:xfrm>
          <a:prstGeom prst="rect">
            <a:avLst/>
          </a:prstGeom>
          <a:solidFill>
            <a:schemeClr val="accent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Jean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1189-1216 </a:t>
            </a:r>
          </a:p>
        </p:txBody>
      </p:sp>
      <p:cxnSp>
        <p:nvCxnSpPr>
          <p:cNvPr id="74" name="Connecteur droit avec flèche 73">
            <a:extLst>
              <a:ext uri="{FF2B5EF4-FFF2-40B4-BE49-F238E27FC236}">
                <a16:creationId xmlns:a16="http://schemas.microsoft.com/office/drawing/2014/main" id="{8C2BEED9-98AF-4345-B5EE-B48FD4900458}"/>
              </a:ext>
            </a:extLst>
          </p:cNvPr>
          <p:cNvCxnSpPr>
            <a:cxnSpLocks/>
            <a:stCxn id="73" idx="2"/>
            <a:endCxn id="75" idx="0"/>
          </p:cNvCxnSpPr>
          <p:nvPr/>
        </p:nvCxnSpPr>
        <p:spPr>
          <a:xfrm>
            <a:off x="11567760" y="1155807"/>
            <a:ext cx="5428" cy="1503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>
            <a:extLst>
              <a:ext uri="{FF2B5EF4-FFF2-40B4-BE49-F238E27FC236}">
                <a16:creationId xmlns:a16="http://schemas.microsoft.com/office/drawing/2014/main" id="{CB2F1862-A4E1-46C8-BBD1-ACB7533C0156}"/>
              </a:ext>
            </a:extLst>
          </p:cNvPr>
          <p:cNvSpPr/>
          <p:nvPr/>
        </p:nvSpPr>
        <p:spPr>
          <a:xfrm>
            <a:off x="11139516" y="1306131"/>
            <a:ext cx="867344" cy="395654"/>
          </a:xfrm>
          <a:prstGeom prst="rect">
            <a:avLst/>
          </a:prstGeom>
          <a:solidFill>
            <a:schemeClr val="accent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Henri III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1216-72</a:t>
            </a:r>
          </a:p>
        </p:txBody>
      </p:sp>
      <p:cxnSp>
        <p:nvCxnSpPr>
          <p:cNvPr id="76" name="Connecteur droit avec flèche 75">
            <a:extLst>
              <a:ext uri="{FF2B5EF4-FFF2-40B4-BE49-F238E27FC236}">
                <a16:creationId xmlns:a16="http://schemas.microsoft.com/office/drawing/2014/main" id="{2F7CEA5A-97E4-4F88-9AAE-3F5517E081FE}"/>
              </a:ext>
            </a:extLst>
          </p:cNvPr>
          <p:cNvCxnSpPr>
            <a:cxnSpLocks/>
            <a:stCxn id="71" idx="2"/>
            <a:endCxn id="73" idx="0"/>
          </p:cNvCxnSpPr>
          <p:nvPr/>
        </p:nvCxnSpPr>
        <p:spPr>
          <a:xfrm flipH="1">
            <a:off x="11567760" y="609829"/>
            <a:ext cx="6896" cy="1503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188CB2A6-3B8C-433D-A4DF-81FE9F15C816}"/>
              </a:ext>
            </a:extLst>
          </p:cNvPr>
          <p:cNvSpPr/>
          <p:nvPr/>
        </p:nvSpPr>
        <p:spPr>
          <a:xfrm>
            <a:off x="11098915" y="1941016"/>
            <a:ext cx="951480" cy="399967"/>
          </a:xfrm>
          <a:prstGeom prst="rect">
            <a:avLst/>
          </a:prstGeom>
          <a:solidFill>
            <a:schemeClr val="accent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Edouard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1272-1307</a:t>
            </a:r>
          </a:p>
        </p:txBody>
      </p:sp>
      <p:cxnSp>
        <p:nvCxnSpPr>
          <p:cNvPr id="78" name="Connecteur droit avec flèche 77">
            <a:extLst>
              <a:ext uri="{FF2B5EF4-FFF2-40B4-BE49-F238E27FC236}">
                <a16:creationId xmlns:a16="http://schemas.microsoft.com/office/drawing/2014/main" id="{B1C5238D-0FD1-405F-BA95-EF81AE82BC53}"/>
              </a:ext>
            </a:extLst>
          </p:cNvPr>
          <p:cNvCxnSpPr>
            <a:cxnSpLocks/>
            <a:stCxn id="75" idx="2"/>
            <a:endCxn id="77" idx="0"/>
          </p:cNvCxnSpPr>
          <p:nvPr/>
        </p:nvCxnSpPr>
        <p:spPr>
          <a:xfrm>
            <a:off x="11573188" y="1701785"/>
            <a:ext cx="1467" cy="23923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79">
            <a:extLst>
              <a:ext uri="{FF2B5EF4-FFF2-40B4-BE49-F238E27FC236}">
                <a16:creationId xmlns:a16="http://schemas.microsoft.com/office/drawing/2014/main" id="{27CEF044-B234-44D3-80B6-46687CE571CC}"/>
              </a:ext>
            </a:extLst>
          </p:cNvPr>
          <p:cNvSpPr/>
          <p:nvPr/>
        </p:nvSpPr>
        <p:spPr>
          <a:xfrm>
            <a:off x="10186920" y="754047"/>
            <a:ext cx="853556" cy="395654"/>
          </a:xfrm>
          <a:prstGeom prst="rect">
            <a:avLst/>
          </a:prstGeom>
          <a:solidFill>
            <a:schemeClr val="accent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100" dirty="0">
                <a:solidFill>
                  <a:schemeClr val="tx1"/>
                </a:solidFill>
              </a:rPr>
              <a:t>Richard 1</a:t>
            </a:r>
            <a:r>
              <a:rPr lang="fr-FR" sz="1100" baseline="30000" dirty="0">
                <a:solidFill>
                  <a:schemeClr val="tx1"/>
                </a:solidFill>
              </a:rPr>
              <a:t>er</a:t>
            </a:r>
            <a:r>
              <a:rPr lang="fr-FR" sz="1100" dirty="0"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r>
              <a:rPr lang="fr-FR" sz="1100" dirty="0">
                <a:solidFill>
                  <a:schemeClr val="tx1"/>
                </a:solidFill>
              </a:rPr>
              <a:t>1189-99</a:t>
            </a:r>
          </a:p>
        </p:txBody>
      </p:sp>
      <p:cxnSp>
        <p:nvCxnSpPr>
          <p:cNvPr id="81" name="Connecteur : en angle 80">
            <a:extLst>
              <a:ext uri="{FF2B5EF4-FFF2-40B4-BE49-F238E27FC236}">
                <a16:creationId xmlns:a16="http://schemas.microsoft.com/office/drawing/2014/main" id="{02723D71-0771-4C0A-B68D-96F241C57803}"/>
              </a:ext>
            </a:extLst>
          </p:cNvPr>
          <p:cNvCxnSpPr>
            <a:cxnSpLocks/>
            <a:stCxn id="71" idx="2"/>
            <a:endCxn id="80" idx="0"/>
          </p:cNvCxnSpPr>
          <p:nvPr/>
        </p:nvCxnSpPr>
        <p:spPr>
          <a:xfrm rot="5400000">
            <a:off x="11022068" y="201459"/>
            <a:ext cx="144218" cy="960958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81">
            <a:extLst>
              <a:ext uri="{FF2B5EF4-FFF2-40B4-BE49-F238E27FC236}">
                <a16:creationId xmlns:a16="http://schemas.microsoft.com/office/drawing/2014/main" id="{29FD2819-C71B-4848-B017-75C12FE8577F}"/>
              </a:ext>
            </a:extLst>
          </p:cNvPr>
          <p:cNvSpPr/>
          <p:nvPr/>
        </p:nvSpPr>
        <p:spPr>
          <a:xfrm>
            <a:off x="11098915" y="2659247"/>
            <a:ext cx="951480" cy="399967"/>
          </a:xfrm>
          <a:prstGeom prst="rect">
            <a:avLst/>
          </a:prstGeom>
          <a:solidFill>
            <a:schemeClr val="accent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Edouard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1307-27</a:t>
            </a:r>
          </a:p>
        </p:txBody>
      </p:sp>
      <p:cxnSp>
        <p:nvCxnSpPr>
          <p:cNvPr id="83" name="Connecteur droit avec flèche 82">
            <a:extLst>
              <a:ext uri="{FF2B5EF4-FFF2-40B4-BE49-F238E27FC236}">
                <a16:creationId xmlns:a16="http://schemas.microsoft.com/office/drawing/2014/main" id="{D30BDDC6-1572-493D-8AB9-381572FEE999}"/>
              </a:ext>
            </a:extLst>
          </p:cNvPr>
          <p:cNvCxnSpPr>
            <a:cxnSpLocks/>
            <a:stCxn id="77" idx="2"/>
            <a:endCxn id="82" idx="0"/>
          </p:cNvCxnSpPr>
          <p:nvPr/>
        </p:nvCxnSpPr>
        <p:spPr>
          <a:xfrm>
            <a:off x="11574655" y="2340983"/>
            <a:ext cx="0" cy="3182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ctangle 83">
            <a:extLst>
              <a:ext uri="{FF2B5EF4-FFF2-40B4-BE49-F238E27FC236}">
                <a16:creationId xmlns:a16="http://schemas.microsoft.com/office/drawing/2014/main" id="{D73939AA-A974-49DF-AABD-258293515215}"/>
              </a:ext>
            </a:extLst>
          </p:cNvPr>
          <p:cNvSpPr/>
          <p:nvPr/>
        </p:nvSpPr>
        <p:spPr>
          <a:xfrm>
            <a:off x="11098915" y="3258164"/>
            <a:ext cx="951480" cy="399967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Edouard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1327-77</a:t>
            </a:r>
          </a:p>
        </p:txBody>
      </p:sp>
      <p:cxnSp>
        <p:nvCxnSpPr>
          <p:cNvPr id="85" name="Connecteur droit avec flèche 84">
            <a:extLst>
              <a:ext uri="{FF2B5EF4-FFF2-40B4-BE49-F238E27FC236}">
                <a16:creationId xmlns:a16="http://schemas.microsoft.com/office/drawing/2014/main" id="{ADB75010-B665-40B9-A268-4E6C13A8688C}"/>
              </a:ext>
            </a:extLst>
          </p:cNvPr>
          <p:cNvCxnSpPr>
            <a:cxnSpLocks/>
            <a:stCxn id="82" idx="2"/>
            <a:endCxn id="84" idx="0"/>
          </p:cNvCxnSpPr>
          <p:nvPr/>
        </p:nvCxnSpPr>
        <p:spPr>
          <a:xfrm>
            <a:off x="11574655" y="3059214"/>
            <a:ext cx="0" cy="1989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necteur : en angle 85">
            <a:extLst>
              <a:ext uri="{FF2B5EF4-FFF2-40B4-BE49-F238E27FC236}">
                <a16:creationId xmlns:a16="http://schemas.microsoft.com/office/drawing/2014/main" id="{38E60A67-ACE0-4CC0-BBD0-B46624715155}"/>
              </a:ext>
            </a:extLst>
          </p:cNvPr>
          <p:cNvCxnSpPr>
            <a:cxnSpLocks/>
            <a:stCxn id="67" idx="2"/>
            <a:endCxn id="84" idx="0"/>
          </p:cNvCxnSpPr>
          <p:nvPr/>
        </p:nvCxnSpPr>
        <p:spPr>
          <a:xfrm rot="16200000" flipH="1">
            <a:off x="10960201" y="2643710"/>
            <a:ext cx="198950" cy="1029958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4C837153-A2FB-2BDE-4F31-70CD4DF32B85}"/>
              </a:ext>
            </a:extLst>
          </p:cNvPr>
          <p:cNvCxnSpPr>
            <a:cxnSpLocks/>
          </p:cNvCxnSpPr>
          <p:nvPr/>
        </p:nvCxnSpPr>
        <p:spPr>
          <a:xfrm flipV="1">
            <a:off x="10978372" y="2859231"/>
            <a:ext cx="120543" cy="359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D4D85FE3-47B8-C9F8-561A-6EAC5485ED05}"/>
              </a:ext>
            </a:extLst>
          </p:cNvPr>
          <p:cNvSpPr/>
          <p:nvPr/>
        </p:nvSpPr>
        <p:spPr>
          <a:xfrm>
            <a:off x="8167579" y="3263976"/>
            <a:ext cx="867350" cy="39996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Jeanne</a:t>
            </a:r>
          </a:p>
        </p:txBody>
      </p:sp>
      <p:cxnSp>
        <p:nvCxnSpPr>
          <p:cNvPr id="11" name="Connecteur : en angle 10">
            <a:extLst>
              <a:ext uri="{FF2B5EF4-FFF2-40B4-BE49-F238E27FC236}">
                <a16:creationId xmlns:a16="http://schemas.microsoft.com/office/drawing/2014/main" id="{8CBD83A1-4E44-185B-5F3D-BD72077D7CE7}"/>
              </a:ext>
            </a:extLst>
          </p:cNvPr>
          <p:cNvCxnSpPr>
            <a:cxnSpLocks/>
          </p:cNvCxnSpPr>
          <p:nvPr/>
        </p:nvCxnSpPr>
        <p:spPr>
          <a:xfrm rot="16200000" flipH="1">
            <a:off x="8012611" y="2675333"/>
            <a:ext cx="186272" cy="991013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1F8B08E5-4281-CFF5-66C1-5AEC36931534}"/>
              </a:ext>
            </a:extLst>
          </p:cNvPr>
          <p:cNvSpPr/>
          <p:nvPr/>
        </p:nvSpPr>
        <p:spPr>
          <a:xfrm>
            <a:off x="8106549" y="684991"/>
            <a:ext cx="1058069" cy="738704"/>
          </a:xfrm>
          <a:prstGeom prst="rect">
            <a:avLst/>
          </a:prstGeom>
          <a:solidFill>
            <a:srgbClr val="CCCC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b="1" dirty="0">
                <a:solidFill>
                  <a:schemeClr val="tx1"/>
                </a:solidFill>
              </a:rPr>
              <a:t>NAVARRE</a:t>
            </a:r>
          </a:p>
          <a:p>
            <a:pPr algn="ctr" eaLnBrk="1" hangingPunct="1">
              <a:defRPr/>
            </a:pPr>
            <a:r>
              <a:rPr lang="fr-FR" sz="1100" b="1" dirty="0">
                <a:solidFill>
                  <a:schemeClr val="tx1"/>
                </a:solidFill>
              </a:rPr>
              <a:t>Champagne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1234-1305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978218A-98A5-C1CF-79D7-D66FA6A5C804}"/>
              </a:ext>
            </a:extLst>
          </p:cNvPr>
          <p:cNvSpPr/>
          <p:nvPr/>
        </p:nvSpPr>
        <p:spPr>
          <a:xfrm>
            <a:off x="8148266" y="1946827"/>
            <a:ext cx="845939" cy="390029"/>
          </a:xfrm>
          <a:prstGeom prst="rect">
            <a:avLst/>
          </a:prstGeom>
          <a:solidFill>
            <a:srgbClr val="CCCC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Jeanne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1274-1305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B23B8DDD-E450-AB6D-A505-681BFA487252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8044067" y="2141000"/>
            <a:ext cx="104199" cy="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967A3C2D-4EAC-F6AF-5812-DB297178ADBC}"/>
              </a:ext>
            </a:extLst>
          </p:cNvPr>
          <p:cNvSpPr/>
          <p:nvPr/>
        </p:nvSpPr>
        <p:spPr>
          <a:xfrm>
            <a:off x="8161818" y="1484192"/>
            <a:ext cx="845939" cy="390029"/>
          </a:xfrm>
          <a:prstGeom prst="rect">
            <a:avLst/>
          </a:prstGeom>
          <a:solidFill>
            <a:srgbClr val="CCCC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Henri 1</a:t>
            </a:r>
            <a:r>
              <a:rPr lang="fr-FR" sz="1100" baseline="30000" dirty="0">
                <a:solidFill>
                  <a:schemeClr val="tx1"/>
                </a:solidFill>
              </a:rPr>
              <a:t>er</a:t>
            </a:r>
            <a:r>
              <a:rPr lang="fr-FR" sz="11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1270-74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A52B7AF2-5EBC-66FA-8B49-D4084FC5E467}"/>
              </a:ext>
            </a:extLst>
          </p:cNvPr>
          <p:cNvCxnSpPr>
            <a:cxnSpLocks/>
            <a:stCxn id="15" idx="2"/>
            <a:endCxn id="13" idx="0"/>
          </p:cNvCxnSpPr>
          <p:nvPr/>
        </p:nvCxnSpPr>
        <p:spPr>
          <a:xfrm flipH="1">
            <a:off x="8571236" y="1874221"/>
            <a:ext cx="13552" cy="7260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 : en angle 16">
            <a:extLst>
              <a:ext uri="{FF2B5EF4-FFF2-40B4-BE49-F238E27FC236}">
                <a16:creationId xmlns:a16="http://schemas.microsoft.com/office/drawing/2014/main" id="{874BC549-2444-9458-BD41-27CFF9B3697F}"/>
              </a:ext>
            </a:extLst>
          </p:cNvPr>
          <p:cNvCxnSpPr>
            <a:cxnSpLocks/>
          </p:cNvCxnSpPr>
          <p:nvPr/>
        </p:nvCxnSpPr>
        <p:spPr>
          <a:xfrm rot="5400000">
            <a:off x="7920299" y="2026799"/>
            <a:ext cx="340881" cy="960995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lipse 18">
            <a:extLst>
              <a:ext uri="{FF2B5EF4-FFF2-40B4-BE49-F238E27FC236}">
                <a16:creationId xmlns:a16="http://schemas.microsoft.com/office/drawing/2014/main" id="{4381AF7B-2611-9503-D31E-C4F527F48AF9}"/>
              </a:ext>
            </a:extLst>
          </p:cNvPr>
          <p:cNvSpPr/>
          <p:nvPr/>
        </p:nvSpPr>
        <p:spPr>
          <a:xfrm>
            <a:off x="5954822" y="107996"/>
            <a:ext cx="1144588" cy="60801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France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Capétiens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987-1328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2C2B77D6-A8DA-DAD4-B5D0-5DE1EC577859}"/>
              </a:ext>
            </a:extLst>
          </p:cNvPr>
          <p:cNvSpPr/>
          <p:nvPr/>
        </p:nvSpPr>
        <p:spPr>
          <a:xfrm>
            <a:off x="9605830" y="98933"/>
            <a:ext cx="1321763" cy="608012"/>
          </a:xfrm>
          <a:prstGeom prst="ellipse">
            <a:avLst/>
          </a:prstGeom>
          <a:solidFill>
            <a:schemeClr val="accent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Angleterre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Plantagenêt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1154-1399</a:t>
            </a:r>
          </a:p>
        </p:txBody>
      </p:sp>
    </p:spTree>
    <p:extLst>
      <p:ext uri="{BB962C8B-B14F-4D97-AF65-F5344CB8AC3E}">
        <p14:creationId xmlns:p14="http://schemas.microsoft.com/office/powerpoint/2010/main" val="11774815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43CB358-8209-475A-AA5B-7ECF6131E28D}"/>
              </a:ext>
            </a:extLst>
          </p:cNvPr>
          <p:cNvSpPr/>
          <p:nvPr/>
        </p:nvSpPr>
        <p:spPr>
          <a:xfrm>
            <a:off x="7176566" y="202610"/>
            <a:ext cx="867347" cy="3956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Louis VIII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1223-26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1BCA479-7232-46CE-AF3D-95AC1DCA4FAF}"/>
              </a:ext>
            </a:extLst>
          </p:cNvPr>
          <p:cNvSpPr/>
          <p:nvPr/>
        </p:nvSpPr>
        <p:spPr>
          <a:xfrm>
            <a:off x="5593686" y="1941016"/>
            <a:ext cx="1386252" cy="5903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Valois 1285-1325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Anjou 1291-1325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F6A2482-8E02-4C04-8532-D7171FF93A30}"/>
              </a:ext>
            </a:extLst>
          </p:cNvPr>
          <p:cNvSpPr/>
          <p:nvPr/>
        </p:nvSpPr>
        <p:spPr>
          <a:xfrm>
            <a:off x="7176566" y="748588"/>
            <a:ext cx="853556" cy="3956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Louis IX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1226-70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9FC96598-6C7E-41DD-B569-9ACD5A86924D}"/>
              </a:ext>
            </a:extLst>
          </p:cNvPr>
          <p:cNvCxnSpPr>
            <a:cxnSpLocks/>
            <a:stCxn id="13" idx="2"/>
            <a:endCxn id="15" idx="0"/>
          </p:cNvCxnSpPr>
          <p:nvPr/>
        </p:nvCxnSpPr>
        <p:spPr>
          <a:xfrm>
            <a:off x="7603344" y="1144242"/>
            <a:ext cx="5428" cy="1503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F4780645-8630-40E0-B52C-316493439DD3}"/>
              </a:ext>
            </a:extLst>
          </p:cNvPr>
          <p:cNvSpPr/>
          <p:nvPr/>
        </p:nvSpPr>
        <p:spPr>
          <a:xfrm>
            <a:off x="7175100" y="1294566"/>
            <a:ext cx="867344" cy="3956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100" dirty="0">
                <a:solidFill>
                  <a:schemeClr val="tx1"/>
                </a:solidFill>
              </a:rPr>
              <a:t>Philippe III</a:t>
            </a:r>
          </a:p>
          <a:p>
            <a:pPr algn="ctr">
              <a:defRPr/>
            </a:pPr>
            <a:r>
              <a:rPr lang="fr-FR" sz="1100" dirty="0">
                <a:solidFill>
                  <a:schemeClr val="tx1"/>
                </a:solidFill>
              </a:rPr>
              <a:t>1270-85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1E1164D-C3BF-4DCA-A7B2-CF387BF079B1}"/>
              </a:ext>
            </a:extLst>
          </p:cNvPr>
          <p:cNvSpPr/>
          <p:nvPr/>
        </p:nvSpPr>
        <p:spPr>
          <a:xfrm>
            <a:off x="5508515" y="2673612"/>
            <a:ext cx="1544013" cy="5903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Philippe VI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Valois-Anjou 1325-28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France 1328-50</a:t>
            </a: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9E778230-39BD-46ED-A071-0E19BA9F0C33}"/>
              </a:ext>
            </a:extLst>
          </p:cNvPr>
          <p:cNvCxnSpPr>
            <a:cxnSpLocks/>
            <a:stCxn id="12" idx="2"/>
            <a:endCxn id="17" idx="0"/>
          </p:cNvCxnSpPr>
          <p:nvPr/>
        </p:nvCxnSpPr>
        <p:spPr>
          <a:xfrm flipH="1">
            <a:off x="6280522" y="2531380"/>
            <a:ext cx="6290" cy="1422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76491AE9-A608-4E25-8B63-F0B7B5ED14F2}"/>
              </a:ext>
            </a:extLst>
          </p:cNvPr>
          <p:cNvCxnSpPr>
            <a:cxnSpLocks/>
            <a:stCxn id="5" idx="2"/>
            <a:endCxn id="13" idx="0"/>
          </p:cNvCxnSpPr>
          <p:nvPr/>
        </p:nvCxnSpPr>
        <p:spPr>
          <a:xfrm flipH="1">
            <a:off x="7603344" y="598264"/>
            <a:ext cx="6896" cy="1503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D23D0B06-13E2-4F94-AAEB-E34DD372DDC8}"/>
              </a:ext>
            </a:extLst>
          </p:cNvPr>
          <p:cNvSpPr/>
          <p:nvPr/>
        </p:nvSpPr>
        <p:spPr>
          <a:xfrm>
            <a:off x="7169424" y="1941016"/>
            <a:ext cx="874643" cy="3999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Philippe IV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1285-1314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B9C9C4C-6CF2-422D-BB1E-52337F534478}"/>
              </a:ext>
            </a:extLst>
          </p:cNvPr>
          <p:cNvSpPr/>
          <p:nvPr/>
        </p:nvSpPr>
        <p:spPr>
          <a:xfrm>
            <a:off x="7176566" y="2677737"/>
            <a:ext cx="867350" cy="399967"/>
          </a:xfrm>
          <a:prstGeom prst="rect">
            <a:avLst/>
          </a:prstGeom>
          <a:solidFill>
            <a:srgbClr val="DAE3F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X 1314-16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CFFC0F0E-546B-4E13-9E20-2F37C862CE9E}"/>
              </a:ext>
            </a:extLst>
          </p:cNvPr>
          <p:cNvSpPr/>
          <p:nvPr/>
        </p:nvSpPr>
        <p:spPr>
          <a:xfrm>
            <a:off x="7199769" y="3263976"/>
            <a:ext cx="867350" cy="394155"/>
          </a:xfrm>
          <a:prstGeom prst="rect">
            <a:avLst/>
          </a:prstGeom>
          <a:solidFill>
            <a:srgbClr val="DAE3F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Jean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1316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2BED949F-F118-4E86-9B43-0FBF60218BFD}"/>
              </a:ext>
            </a:extLst>
          </p:cNvPr>
          <p:cNvSpPr/>
          <p:nvPr/>
        </p:nvSpPr>
        <p:spPr>
          <a:xfrm>
            <a:off x="8130350" y="2666429"/>
            <a:ext cx="867350" cy="399967"/>
          </a:xfrm>
          <a:prstGeom prst="rect">
            <a:avLst/>
          </a:prstGeom>
          <a:solidFill>
            <a:srgbClr val="DAE3F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Philippe 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1316-22</a:t>
            </a:r>
          </a:p>
        </p:txBody>
      </p:sp>
      <p:cxnSp>
        <p:nvCxnSpPr>
          <p:cNvPr id="2076" name="Connecteur : en angle 2075">
            <a:extLst>
              <a:ext uri="{FF2B5EF4-FFF2-40B4-BE49-F238E27FC236}">
                <a16:creationId xmlns:a16="http://schemas.microsoft.com/office/drawing/2014/main" id="{25C99FE3-0B0E-4023-87AC-7B76EE9D1022}"/>
              </a:ext>
            </a:extLst>
          </p:cNvPr>
          <p:cNvCxnSpPr>
            <a:cxnSpLocks/>
            <a:stCxn id="15" idx="2"/>
            <a:endCxn id="12" idx="0"/>
          </p:cNvCxnSpPr>
          <p:nvPr/>
        </p:nvCxnSpPr>
        <p:spPr>
          <a:xfrm rot="5400000">
            <a:off x="6822394" y="1154638"/>
            <a:ext cx="250796" cy="132196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cteur droit avec flèche 87">
            <a:extLst>
              <a:ext uri="{FF2B5EF4-FFF2-40B4-BE49-F238E27FC236}">
                <a16:creationId xmlns:a16="http://schemas.microsoft.com/office/drawing/2014/main" id="{1CB531D8-3129-44F2-98A8-D979490C4A13}"/>
              </a:ext>
            </a:extLst>
          </p:cNvPr>
          <p:cNvCxnSpPr>
            <a:cxnSpLocks/>
            <a:stCxn id="15" idx="2"/>
            <a:endCxn id="46" idx="0"/>
          </p:cNvCxnSpPr>
          <p:nvPr/>
        </p:nvCxnSpPr>
        <p:spPr>
          <a:xfrm flipH="1">
            <a:off x="7606746" y="1690220"/>
            <a:ext cx="2026" cy="2507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cteur droit avec flèche 96">
            <a:extLst>
              <a:ext uri="{FF2B5EF4-FFF2-40B4-BE49-F238E27FC236}">
                <a16:creationId xmlns:a16="http://schemas.microsoft.com/office/drawing/2014/main" id="{C4E50DD7-3FE6-4972-BA0E-468B4A3EE9C4}"/>
              </a:ext>
            </a:extLst>
          </p:cNvPr>
          <p:cNvCxnSpPr>
            <a:cxnSpLocks/>
            <a:stCxn id="46" idx="2"/>
            <a:endCxn id="47" idx="0"/>
          </p:cNvCxnSpPr>
          <p:nvPr/>
        </p:nvCxnSpPr>
        <p:spPr>
          <a:xfrm>
            <a:off x="7606746" y="2340983"/>
            <a:ext cx="3495" cy="33675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cteur droit avec flèche 99">
            <a:extLst>
              <a:ext uri="{FF2B5EF4-FFF2-40B4-BE49-F238E27FC236}">
                <a16:creationId xmlns:a16="http://schemas.microsoft.com/office/drawing/2014/main" id="{4E14BB80-7B06-4094-A378-D74D7505E18C}"/>
              </a:ext>
            </a:extLst>
          </p:cNvPr>
          <p:cNvCxnSpPr>
            <a:cxnSpLocks/>
            <a:stCxn id="47" idx="2"/>
            <a:endCxn id="59" idx="0"/>
          </p:cNvCxnSpPr>
          <p:nvPr/>
        </p:nvCxnSpPr>
        <p:spPr>
          <a:xfrm>
            <a:off x="7610241" y="3077704"/>
            <a:ext cx="23203" cy="18627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Rectangle 105">
            <a:extLst>
              <a:ext uri="{FF2B5EF4-FFF2-40B4-BE49-F238E27FC236}">
                <a16:creationId xmlns:a16="http://schemas.microsoft.com/office/drawing/2014/main" id="{7E4A015B-1BA8-49E2-8B19-C1E0E06A83FB}"/>
              </a:ext>
            </a:extLst>
          </p:cNvPr>
          <p:cNvSpPr/>
          <p:nvPr/>
        </p:nvSpPr>
        <p:spPr>
          <a:xfrm>
            <a:off x="9119634" y="2673612"/>
            <a:ext cx="867350" cy="392785"/>
          </a:xfrm>
          <a:prstGeom prst="rect">
            <a:avLst/>
          </a:prstGeom>
          <a:solidFill>
            <a:srgbClr val="DAE3F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ysClr val="windowText" lastClr="000000"/>
                </a:solidFill>
              </a:rPr>
              <a:t>Charles IV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ysClr val="windowText" lastClr="000000"/>
                </a:solidFill>
              </a:rPr>
              <a:t>1322-28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02AC8D65-8A4D-426E-918A-C6944A8DB03D}"/>
              </a:ext>
            </a:extLst>
          </p:cNvPr>
          <p:cNvSpPr/>
          <p:nvPr/>
        </p:nvSpPr>
        <p:spPr>
          <a:xfrm>
            <a:off x="10111022" y="2666429"/>
            <a:ext cx="867350" cy="392785"/>
          </a:xfrm>
          <a:prstGeom prst="rect">
            <a:avLst/>
          </a:prstGeom>
          <a:solidFill>
            <a:srgbClr val="DAE3F3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ysClr val="windowText" lastClr="000000"/>
                </a:solidFill>
              </a:rPr>
              <a:t>Isabelle</a:t>
            </a:r>
          </a:p>
          <a:p>
            <a:pPr algn="ctr">
              <a:defRPr/>
            </a:pPr>
            <a:r>
              <a:rPr lang="fr-FR" sz="1200" dirty="0">
                <a:solidFill>
                  <a:sysClr val="windowText" lastClr="000000"/>
                </a:solidFill>
              </a:rPr>
              <a:t>1308-27</a:t>
            </a:r>
          </a:p>
        </p:txBody>
      </p:sp>
      <p:cxnSp>
        <p:nvCxnSpPr>
          <p:cNvPr id="108" name="Connecteur : en angle 107">
            <a:extLst>
              <a:ext uri="{FF2B5EF4-FFF2-40B4-BE49-F238E27FC236}">
                <a16:creationId xmlns:a16="http://schemas.microsoft.com/office/drawing/2014/main" id="{07EEC4B5-F937-4460-84B9-8201CCEF487A}"/>
              </a:ext>
            </a:extLst>
          </p:cNvPr>
          <p:cNvCxnSpPr>
            <a:cxnSpLocks/>
            <a:stCxn id="46" idx="2"/>
            <a:endCxn id="72" idx="0"/>
          </p:cNvCxnSpPr>
          <p:nvPr/>
        </p:nvCxnSpPr>
        <p:spPr>
          <a:xfrm rot="16200000" flipH="1">
            <a:off x="7922662" y="2025066"/>
            <a:ext cx="325446" cy="957279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cteur : en angle 110">
            <a:extLst>
              <a:ext uri="{FF2B5EF4-FFF2-40B4-BE49-F238E27FC236}">
                <a16:creationId xmlns:a16="http://schemas.microsoft.com/office/drawing/2014/main" id="{B20B7E6F-8BA0-4997-B602-070BDC56C9FE}"/>
              </a:ext>
            </a:extLst>
          </p:cNvPr>
          <p:cNvCxnSpPr>
            <a:cxnSpLocks/>
            <a:stCxn id="46" idx="2"/>
            <a:endCxn id="106" idx="0"/>
          </p:cNvCxnSpPr>
          <p:nvPr/>
        </p:nvCxnSpPr>
        <p:spPr>
          <a:xfrm rot="16200000" flipH="1">
            <a:off x="8413713" y="1534015"/>
            <a:ext cx="332629" cy="1946563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Connecteur : en angle 113">
            <a:extLst>
              <a:ext uri="{FF2B5EF4-FFF2-40B4-BE49-F238E27FC236}">
                <a16:creationId xmlns:a16="http://schemas.microsoft.com/office/drawing/2014/main" id="{E00561EB-0979-4D2E-9794-AD425486E9EC}"/>
              </a:ext>
            </a:extLst>
          </p:cNvPr>
          <p:cNvCxnSpPr>
            <a:cxnSpLocks/>
            <a:stCxn id="46" idx="2"/>
            <a:endCxn id="107" idx="0"/>
          </p:cNvCxnSpPr>
          <p:nvPr/>
        </p:nvCxnSpPr>
        <p:spPr>
          <a:xfrm rot="16200000" flipH="1">
            <a:off x="8912998" y="1034730"/>
            <a:ext cx="325446" cy="2937951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Rectangle 116">
            <a:extLst>
              <a:ext uri="{FF2B5EF4-FFF2-40B4-BE49-F238E27FC236}">
                <a16:creationId xmlns:a16="http://schemas.microsoft.com/office/drawing/2014/main" id="{CD2E2DC5-46ED-451D-A21D-87E13C3CD937}"/>
              </a:ext>
            </a:extLst>
          </p:cNvPr>
          <p:cNvSpPr/>
          <p:nvPr/>
        </p:nvSpPr>
        <p:spPr>
          <a:xfrm>
            <a:off x="11140982" y="214175"/>
            <a:ext cx="867347" cy="395654"/>
          </a:xfrm>
          <a:prstGeom prst="rect">
            <a:avLst/>
          </a:prstGeom>
          <a:solidFill>
            <a:schemeClr val="accent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Henri 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1154-89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2BE2D00C-705D-4966-B850-8F0712E0EA6C}"/>
              </a:ext>
            </a:extLst>
          </p:cNvPr>
          <p:cNvSpPr/>
          <p:nvPr/>
        </p:nvSpPr>
        <p:spPr>
          <a:xfrm>
            <a:off x="11140982" y="760153"/>
            <a:ext cx="853556" cy="395654"/>
          </a:xfrm>
          <a:prstGeom prst="rect">
            <a:avLst/>
          </a:prstGeom>
          <a:solidFill>
            <a:schemeClr val="accent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100" dirty="0">
                <a:solidFill>
                  <a:schemeClr val="tx1"/>
                </a:solidFill>
              </a:rPr>
              <a:t>Jean</a:t>
            </a:r>
          </a:p>
          <a:p>
            <a:pPr algn="ctr">
              <a:defRPr/>
            </a:pPr>
            <a:r>
              <a:rPr lang="fr-FR" sz="1100" dirty="0">
                <a:solidFill>
                  <a:schemeClr val="tx1"/>
                </a:solidFill>
              </a:rPr>
              <a:t>1189-1216 </a:t>
            </a:r>
          </a:p>
        </p:txBody>
      </p:sp>
      <p:cxnSp>
        <p:nvCxnSpPr>
          <p:cNvPr id="119" name="Connecteur droit avec flèche 118">
            <a:extLst>
              <a:ext uri="{FF2B5EF4-FFF2-40B4-BE49-F238E27FC236}">
                <a16:creationId xmlns:a16="http://schemas.microsoft.com/office/drawing/2014/main" id="{3A12DFE3-5B30-459B-B242-0A87304ED93C}"/>
              </a:ext>
            </a:extLst>
          </p:cNvPr>
          <p:cNvCxnSpPr>
            <a:cxnSpLocks/>
            <a:stCxn id="118" idx="2"/>
            <a:endCxn id="120" idx="0"/>
          </p:cNvCxnSpPr>
          <p:nvPr/>
        </p:nvCxnSpPr>
        <p:spPr>
          <a:xfrm>
            <a:off x="11567760" y="1155807"/>
            <a:ext cx="5428" cy="1503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Rectangle 119">
            <a:extLst>
              <a:ext uri="{FF2B5EF4-FFF2-40B4-BE49-F238E27FC236}">
                <a16:creationId xmlns:a16="http://schemas.microsoft.com/office/drawing/2014/main" id="{842ECA50-8D51-4322-AFAB-760FEEC8DBFF}"/>
              </a:ext>
            </a:extLst>
          </p:cNvPr>
          <p:cNvSpPr/>
          <p:nvPr/>
        </p:nvSpPr>
        <p:spPr>
          <a:xfrm>
            <a:off x="11139516" y="1306131"/>
            <a:ext cx="867344" cy="395654"/>
          </a:xfrm>
          <a:prstGeom prst="rect">
            <a:avLst/>
          </a:prstGeom>
          <a:solidFill>
            <a:schemeClr val="accent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Henri III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1216-72</a:t>
            </a:r>
          </a:p>
        </p:txBody>
      </p:sp>
      <p:cxnSp>
        <p:nvCxnSpPr>
          <p:cNvPr id="121" name="Connecteur droit avec flèche 120">
            <a:extLst>
              <a:ext uri="{FF2B5EF4-FFF2-40B4-BE49-F238E27FC236}">
                <a16:creationId xmlns:a16="http://schemas.microsoft.com/office/drawing/2014/main" id="{1EF06E43-8312-4D5C-BBAB-0D0C1D0CD0BA}"/>
              </a:ext>
            </a:extLst>
          </p:cNvPr>
          <p:cNvCxnSpPr>
            <a:cxnSpLocks/>
            <a:stCxn id="117" idx="2"/>
            <a:endCxn id="118" idx="0"/>
          </p:cNvCxnSpPr>
          <p:nvPr/>
        </p:nvCxnSpPr>
        <p:spPr>
          <a:xfrm flipH="1">
            <a:off x="11567760" y="609829"/>
            <a:ext cx="6896" cy="1503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Rectangle 121">
            <a:extLst>
              <a:ext uri="{FF2B5EF4-FFF2-40B4-BE49-F238E27FC236}">
                <a16:creationId xmlns:a16="http://schemas.microsoft.com/office/drawing/2014/main" id="{5F76060C-C1F9-45F5-9AED-BE16D072CD3B}"/>
              </a:ext>
            </a:extLst>
          </p:cNvPr>
          <p:cNvSpPr/>
          <p:nvPr/>
        </p:nvSpPr>
        <p:spPr>
          <a:xfrm>
            <a:off x="11098915" y="1941016"/>
            <a:ext cx="951480" cy="399967"/>
          </a:xfrm>
          <a:prstGeom prst="rect">
            <a:avLst/>
          </a:prstGeom>
          <a:solidFill>
            <a:schemeClr val="accent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Edouard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1272-1307</a:t>
            </a:r>
          </a:p>
        </p:txBody>
      </p:sp>
      <p:cxnSp>
        <p:nvCxnSpPr>
          <p:cNvPr id="123" name="Connecteur droit avec flèche 122">
            <a:extLst>
              <a:ext uri="{FF2B5EF4-FFF2-40B4-BE49-F238E27FC236}">
                <a16:creationId xmlns:a16="http://schemas.microsoft.com/office/drawing/2014/main" id="{4479C94A-E564-47E7-8CEA-E01F40391C86}"/>
              </a:ext>
            </a:extLst>
          </p:cNvPr>
          <p:cNvCxnSpPr>
            <a:cxnSpLocks/>
            <a:stCxn id="120" idx="2"/>
            <a:endCxn id="122" idx="0"/>
          </p:cNvCxnSpPr>
          <p:nvPr/>
        </p:nvCxnSpPr>
        <p:spPr>
          <a:xfrm>
            <a:off x="11573188" y="1701785"/>
            <a:ext cx="1467" cy="23923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Connecteur : en angle 123">
            <a:extLst>
              <a:ext uri="{FF2B5EF4-FFF2-40B4-BE49-F238E27FC236}">
                <a16:creationId xmlns:a16="http://schemas.microsoft.com/office/drawing/2014/main" id="{6772D3C9-977F-4E54-A71D-6467A7ADB8D0}"/>
              </a:ext>
            </a:extLst>
          </p:cNvPr>
          <p:cNvCxnSpPr>
            <a:cxnSpLocks/>
            <a:stCxn id="47" idx="2"/>
            <a:endCxn id="131" idx="0"/>
          </p:cNvCxnSpPr>
          <p:nvPr/>
        </p:nvCxnSpPr>
        <p:spPr>
          <a:xfrm rot="16200000" flipH="1">
            <a:off x="8012611" y="2675333"/>
            <a:ext cx="186272" cy="991013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Rectangle 166">
            <a:extLst>
              <a:ext uri="{FF2B5EF4-FFF2-40B4-BE49-F238E27FC236}">
                <a16:creationId xmlns:a16="http://schemas.microsoft.com/office/drawing/2014/main" id="{DA888D0D-D4B0-499C-B2C1-7939A1D90994}"/>
              </a:ext>
            </a:extLst>
          </p:cNvPr>
          <p:cNvSpPr/>
          <p:nvPr/>
        </p:nvSpPr>
        <p:spPr>
          <a:xfrm>
            <a:off x="10186920" y="754047"/>
            <a:ext cx="853556" cy="395654"/>
          </a:xfrm>
          <a:prstGeom prst="rect">
            <a:avLst/>
          </a:prstGeom>
          <a:solidFill>
            <a:schemeClr val="accent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100" dirty="0">
                <a:solidFill>
                  <a:schemeClr val="tx1"/>
                </a:solidFill>
              </a:rPr>
              <a:t>Richard 1</a:t>
            </a:r>
            <a:r>
              <a:rPr lang="fr-FR" sz="1100" baseline="30000" dirty="0">
                <a:solidFill>
                  <a:schemeClr val="tx1"/>
                </a:solidFill>
              </a:rPr>
              <a:t>er</a:t>
            </a:r>
            <a:r>
              <a:rPr lang="fr-FR" sz="1100" dirty="0"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r>
              <a:rPr lang="fr-FR" sz="1100" dirty="0">
                <a:solidFill>
                  <a:schemeClr val="tx1"/>
                </a:solidFill>
              </a:rPr>
              <a:t>1189-99</a:t>
            </a:r>
          </a:p>
        </p:txBody>
      </p:sp>
      <p:cxnSp>
        <p:nvCxnSpPr>
          <p:cNvPr id="168" name="Connecteur : en angle 167">
            <a:extLst>
              <a:ext uri="{FF2B5EF4-FFF2-40B4-BE49-F238E27FC236}">
                <a16:creationId xmlns:a16="http://schemas.microsoft.com/office/drawing/2014/main" id="{AB6A3752-E3C3-4BBB-B0D2-05B80B6A48CB}"/>
              </a:ext>
            </a:extLst>
          </p:cNvPr>
          <p:cNvCxnSpPr>
            <a:cxnSpLocks/>
            <a:stCxn id="117" idx="2"/>
            <a:endCxn id="167" idx="0"/>
          </p:cNvCxnSpPr>
          <p:nvPr/>
        </p:nvCxnSpPr>
        <p:spPr>
          <a:xfrm rot="5400000">
            <a:off x="11022068" y="201459"/>
            <a:ext cx="144218" cy="960958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" name="Rectangle 172">
            <a:extLst>
              <a:ext uri="{FF2B5EF4-FFF2-40B4-BE49-F238E27FC236}">
                <a16:creationId xmlns:a16="http://schemas.microsoft.com/office/drawing/2014/main" id="{53FAD80F-6395-4444-8675-FCCCC102597F}"/>
              </a:ext>
            </a:extLst>
          </p:cNvPr>
          <p:cNvSpPr/>
          <p:nvPr/>
        </p:nvSpPr>
        <p:spPr>
          <a:xfrm>
            <a:off x="11098915" y="2659247"/>
            <a:ext cx="951480" cy="399967"/>
          </a:xfrm>
          <a:prstGeom prst="rect">
            <a:avLst/>
          </a:prstGeom>
          <a:solidFill>
            <a:schemeClr val="accent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ysClr val="windowText" lastClr="000000"/>
                </a:solidFill>
              </a:rPr>
              <a:t>Edouard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ysClr val="windowText" lastClr="000000"/>
                </a:solidFill>
              </a:rPr>
              <a:t>1307-27</a:t>
            </a:r>
          </a:p>
        </p:txBody>
      </p:sp>
      <p:cxnSp>
        <p:nvCxnSpPr>
          <p:cNvPr id="174" name="Connecteur droit avec flèche 173">
            <a:extLst>
              <a:ext uri="{FF2B5EF4-FFF2-40B4-BE49-F238E27FC236}">
                <a16:creationId xmlns:a16="http://schemas.microsoft.com/office/drawing/2014/main" id="{AA2F26E6-B617-4D2B-A737-BC7E0865FD81}"/>
              </a:ext>
            </a:extLst>
          </p:cNvPr>
          <p:cNvCxnSpPr>
            <a:cxnSpLocks/>
          </p:cNvCxnSpPr>
          <p:nvPr/>
        </p:nvCxnSpPr>
        <p:spPr>
          <a:xfrm>
            <a:off x="11586201" y="2340983"/>
            <a:ext cx="0" cy="3182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Rectangle 176">
            <a:extLst>
              <a:ext uri="{FF2B5EF4-FFF2-40B4-BE49-F238E27FC236}">
                <a16:creationId xmlns:a16="http://schemas.microsoft.com/office/drawing/2014/main" id="{068F7922-20FA-4FE5-9F51-78352F8D2B2C}"/>
              </a:ext>
            </a:extLst>
          </p:cNvPr>
          <p:cNvSpPr/>
          <p:nvPr/>
        </p:nvSpPr>
        <p:spPr>
          <a:xfrm>
            <a:off x="11098915" y="3258164"/>
            <a:ext cx="951480" cy="399967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ysClr val="windowText" lastClr="000000"/>
                </a:solidFill>
              </a:rPr>
              <a:t>Edouard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ysClr val="windowText" lastClr="000000"/>
                </a:solidFill>
              </a:rPr>
              <a:t>1327-77</a:t>
            </a:r>
          </a:p>
        </p:txBody>
      </p:sp>
      <p:cxnSp>
        <p:nvCxnSpPr>
          <p:cNvPr id="178" name="Connecteur droit avec flèche 177">
            <a:extLst>
              <a:ext uri="{FF2B5EF4-FFF2-40B4-BE49-F238E27FC236}">
                <a16:creationId xmlns:a16="http://schemas.microsoft.com/office/drawing/2014/main" id="{F316D8F5-BBDE-44D9-8B3A-565AF565E534}"/>
              </a:ext>
            </a:extLst>
          </p:cNvPr>
          <p:cNvCxnSpPr>
            <a:cxnSpLocks/>
            <a:stCxn id="173" idx="2"/>
            <a:endCxn id="177" idx="0"/>
          </p:cNvCxnSpPr>
          <p:nvPr/>
        </p:nvCxnSpPr>
        <p:spPr>
          <a:xfrm>
            <a:off x="11574655" y="3059214"/>
            <a:ext cx="0" cy="1989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Connecteur : en angle 179">
            <a:extLst>
              <a:ext uri="{FF2B5EF4-FFF2-40B4-BE49-F238E27FC236}">
                <a16:creationId xmlns:a16="http://schemas.microsoft.com/office/drawing/2014/main" id="{119A90DF-43ED-4B66-B470-67D03180CFDB}"/>
              </a:ext>
            </a:extLst>
          </p:cNvPr>
          <p:cNvCxnSpPr>
            <a:cxnSpLocks/>
            <a:stCxn id="107" idx="2"/>
            <a:endCxn id="177" idx="0"/>
          </p:cNvCxnSpPr>
          <p:nvPr/>
        </p:nvCxnSpPr>
        <p:spPr>
          <a:xfrm rot="16200000" flipH="1">
            <a:off x="10960201" y="2643710"/>
            <a:ext cx="198950" cy="1029958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Rectangle 125">
            <a:extLst>
              <a:ext uri="{FF2B5EF4-FFF2-40B4-BE49-F238E27FC236}">
                <a16:creationId xmlns:a16="http://schemas.microsoft.com/office/drawing/2014/main" id="{9896492D-4B2C-4AC0-B5A3-3305AABE0F23}"/>
              </a:ext>
            </a:extLst>
          </p:cNvPr>
          <p:cNvSpPr/>
          <p:nvPr/>
        </p:nvSpPr>
        <p:spPr>
          <a:xfrm>
            <a:off x="107427" y="117693"/>
            <a:ext cx="5277049" cy="584775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5) 1314-1328 : … En 1328, contre le candidat Edouard III d’Angleterre (1327), leur cousin Philippe VI devient roi de France : fin des Capétiens directs et début des Valois</a:t>
            </a:r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*Fév. 1328 : Mort de Charles IV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reine Jeanne d’Evreux est enceinte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à la cour, on espère bien-sûr un garçon…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*En attendant, trois autres prétendants…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Marie, deux ans, 1</a:t>
            </a:r>
            <a:r>
              <a:rPr lang="fr-FR" sz="17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ère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fille de Charles IV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Jeanne, fille de Louis X ; Mais aussi…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Isabelle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fille de Philippe IV, pour son propre fils</a:t>
            </a:r>
          </a:p>
          <a:p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Edouard III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roi d’Angleterre depuis 1327</a:t>
            </a:r>
          </a:p>
          <a:p>
            <a:pPr marL="285750" indent="-285750">
              <a:buFontTx/>
              <a:buChar char="-"/>
            </a:pPr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*Avril 1328 : Naissance de Blanche, 2</a:t>
            </a:r>
            <a:r>
              <a:rPr lang="fr-FR" sz="17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ème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fille de Charles IV 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Quatre prétendants au trône de France…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Trois princesses </a:t>
            </a:r>
            <a:r>
              <a:rPr lang="fr-FR" sz="17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françaises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filles de deux rois de France</a:t>
            </a:r>
            <a:endParaRPr lang="fr-FR" sz="17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Et un </a:t>
            </a:r>
            <a:r>
              <a:rPr lang="fr-FR" sz="17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Anglais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le roi d’Angleterre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Petit-fils d’un roi de France par sa mère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*Mais la noblesse de France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 choisir une autre solution…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97764A84-1C07-418C-A033-AE84C5F589BB}"/>
              </a:ext>
            </a:extLst>
          </p:cNvPr>
          <p:cNvSpPr/>
          <p:nvPr/>
        </p:nvSpPr>
        <p:spPr>
          <a:xfrm>
            <a:off x="8167579" y="3263976"/>
            <a:ext cx="867350" cy="39996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Jeanne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5736240-2AC8-41CF-A33A-E9E779E66DA6}"/>
              </a:ext>
            </a:extLst>
          </p:cNvPr>
          <p:cNvSpPr/>
          <p:nvPr/>
        </p:nvSpPr>
        <p:spPr>
          <a:xfrm>
            <a:off x="9115150" y="3275306"/>
            <a:ext cx="867350" cy="39278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ysClr val="windowText" lastClr="000000"/>
                </a:solidFill>
              </a:rPr>
              <a:t>Marie</a:t>
            </a:r>
          </a:p>
        </p:txBody>
      </p: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0FDADE6E-79DB-4AA8-A436-2767CFA01C82}"/>
              </a:ext>
            </a:extLst>
          </p:cNvPr>
          <p:cNvCxnSpPr>
            <a:cxnSpLocks/>
            <a:stCxn id="106" idx="2"/>
            <a:endCxn id="48" idx="0"/>
          </p:cNvCxnSpPr>
          <p:nvPr/>
        </p:nvCxnSpPr>
        <p:spPr>
          <a:xfrm flipH="1">
            <a:off x="9548825" y="3066397"/>
            <a:ext cx="4484" cy="20890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76A51D21-1888-05A2-C144-11A49627F948}"/>
              </a:ext>
            </a:extLst>
          </p:cNvPr>
          <p:cNvSpPr/>
          <p:nvPr/>
        </p:nvSpPr>
        <p:spPr>
          <a:xfrm>
            <a:off x="10062721" y="3275306"/>
            <a:ext cx="867350" cy="39278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ysClr val="windowText" lastClr="000000"/>
                </a:solidFill>
              </a:rPr>
              <a:t>Blanche</a:t>
            </a:r>
          </a:p>
        </p:txBody>
      </p:sp>
      <p:cxnSp>
        <p:nvCxnSpPr>
          <p:cNvPr id="3" name="Connecteur : en angle 2">
            <a:extLst>
              <a:ext uri="{FF2B5EF4-FFF2-40B4-BE49-F238E27FC236}">
                <a16:creationId xmlns:a16="http://schemas.microsoft.com/office/drawing/2014/main" id="{EF62446B-A871-BC5D-E898-61B63745813A}"/>
              </a:ext>
            </a:extLst>
          </p:cNvPr>
          <p:cNvCxnSpPr>
            <a:cxnSpLocks/>
            <a:stCxn id="106" idx="2"/>
            <a:endCxn id="2" idx="0"/>
          </p:cNvCxnSpPr>
          <p:nvPr/>
        </p:nvCxnSpPr>
        <p:spPr>
          <a:xfrm rot="16200000" flipH="1">
            <a:off x="9920398" y="2699307"/>
            <a:ext cx="208909" cy="943087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necteur droit 111">
            <a:extLst>
              <a:ext uri="{FF2B5EF4-FFF2-40B4-BE49-F238E27FC236}">
                <a16:creationId xmlns:a16="http://schemas.microsoft.com/office/drawing/2014/main" id="{6F1B944B-BF72-92C6-B3B0-6BB4F4D1164F}"/>
              </a:ext>
            </a:extLst>
          </p:cNvPr>
          <p:cNvCxnSpPr>
            <a:cxnSpLocks/>
          </p:cNvCxnSpPr>
          <p:nvPr/>
        </p:nvCxnSpPr>
        <p:spPr>
          <a:xfrm flipV="1">
            <a:off x="10978372" y="2859231"/>
            <a:ext cx="120543" cy="359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5AAD0505-0E5F-E394-6E30-B02667C3E258}"/>
              </a:ext>
            </a:extLst>
          </p:cNvPr>
          <p:cNvSpPr/>
          <p:nvPr/>
        </p:nvSpPr>
        <p:spPr>
          <a:xfrm>
            <a:off x="8106549" y="684991"/>
            <a:ext cx="1058069" cy="738704"/>
          </a:xfrm>
          <a:prstGeom prst="rect">
            <a:avLst/>
          </a:prstGeom>
          <a:solidFill>
            <a:srgbClr val="CCCC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b="1" dirty="0">
                <a:solidFill>
                  <a:schemeClr val="tx1"/>
                </a:solidFill>
              </a:rPr>
              <a:t>NAVARRE</a:t>
            </a:r>
          </a:p>
          <a:p>
            <a:pPr algn="ctr" eaLnBrk="1" hangingPunct="1">
              <a:defRPr/>
            </a:pPr>
            <a:r>
              <a:rPr lang="fr-FR" sz="1100" b="1" dirty="0">
                <a:solidFill>
                  <a:schemeClr val="tx1"/>
                </a:solidFill>
              </a:rPr>
              <a:t>Champagne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1234-1305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6FFD12-C45E-DEC2-C781-4B377C4F0264}"/>
              </a:ext>
            </a:extLst>
          </p:cNvPr>
          <p:cNvSpPr/>
          <p:nvPr/>
        </p:nvSpPr>
        <p:spPr>
          <a:xfrm>
            <a:off x="8148266" y="1946827"/>
            <a:ext cx="845939" cy="390029"/>
          </a:xfrm>
          <a:prstGeom prst="rect">
            <a:avLst/>
          </a:prstGeom>
          <a:solidFill>
            <a:srgbClr val="CCCC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Jeanne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1274-1305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A6E6F3FD-D947-40D0-9968-4CF8AD8D2F1E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8044067" y="2141000"/>
            <a:ext cx="104199" cy="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BAB21D7D-FF5E-5290-8531-57C5A56A2215}"/>
              </a:ext>
            </a:extLst>
          </p:cNvPr>
          <p:cNvSpPr/>
          <p:nvPr/>
        </p:nvSpPr>
        <p:spPr>
          <a:xfrm>
            <a:off x="8161818" y="1484192"/>
            <a:ext cx="845939" cy="390029"/>
          </a:xfrm>
          <a:prstGeom prst="rect">
            <a:avLst/>
          </a:prstGeom>
          <a:solidFill>
            <a:srgbClr val="CCCC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Henri 1</a:t>
            </a:r>
            <a:r>
              <a:rPr lang="fr-FR" sz="1100" baseline="30000" dirty="0">
                <a:solidFill>
                  <a:schemeClr val="tx1"/>
                </a:solidFill>
              </a:rPr>
              <a:t>er</a:t>
            </a:r>
            <a:r>
              <a:rPr lang="fr-FR" sz="11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1270-74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78977965-67E2-392E-2B3C-7E488226A876}"/>
              </a:ext>
            </a:extLst>
          </p:cNvPr>
          <p:cNvCxnSpPr>
            <a:cxnSpLocks/>
            <a:stCxn id="10" idx="2"/>
            <a:endCxn id="6" idx="0"/>
          </p:cNvCxnSpPr>
          <p:nvPr/>
        </p:nvCxnSpPr>
        <p:spPr>
          <a:xfrm flipH="1">
            <a:off x="8571236" y="1874221"/>
            <a:ext cx="13552" cy="7260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 : en angle 15">
            <a:extLst>
              <a:ext uri="{FF2B5EF4-FFF2-40B4-BE49-F238E27FC236}">
                <a16:creationId xmlns:a16="http://schemas.microsoft.com/office/drawing/2014/main" id="{64B566B2-722C-12F5-A6C1-CD2385B63F19}"/>
              </a:ext>
            </a:extLst>
          </p:cNvPr>
          <p:cNvCxnSpPr>
            <a:cxnSpLocks/>
          </p:cNvCxnSpPr>
          <p:nvPr/>
        </p:nvCxnSpPr>
        <p:spPr>
          <a:xfrm rot="5400000">
            <a:off x="7920299" y="2026799"/>
            <a:ext cx="340881" cy="960995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lipse 17">
            <a:extLst>
              <a:ext uri="{FF2B5EF4-FFF2-40B4-BE49-F238E27FC236}">
                <a16:creationId xmlns:a16="http://schemas.microsoft.com/office/drawing/2014/main" id="{EE0AD196-02BC-5693-E114-DF630DBB10EB}"/>
              </a:ext>
            </a:extLst>
          </p:cNvPr>
          <p:cNvSpPr/>
          <p:nvPr/>
        </p:nvSpPr>
        <p:spPr>
          <a:xfrm>
            <a:off x="9605830" y="98933"/>
            <a:ext cx="1321763" cy="608012"/>
          </a:xfrm>
          <a:prstGeom prst="ellipse">
            <a:avLst/>
          </a:prstGeom>
          <a:solidFill>
            <a:schemeClr val="accent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Angleterre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Plantagenêt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1154-1399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A2BF354F-158F-81CC-52EC-42A72B0EB4E1}"/>
              </a:ext>
            </a:extLst>
          </p:cNvPr>
          <p:cNvSpPr/>
          <p:nvPr/>
        </p:nvSpPr>
        <p:spPr>
          <a:xfrm>
            <a:off x="5954822" y="107996"/>
            <a:ext cx="1144588" cy="60801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France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Capétiens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987-1328</a:t>
            </a:r>
          </a:p>
        </p:txBody>
      </p:sp>
    </p:spTree>
    <p:extLst>
      <p:ext uri="{BB962C8B-B14F-4D97-AF65-F5344CB8AC3E}">
        <p14:creationId xmlns:p14="http://schemas.microsoft.com/office/powerpoint/2010/main" val="21270568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4284AA-17D1-AEFE-4BF7-8C73DE0A43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BA50666-808E-E99E-B9B7-91E58C168D33}"/>
              </a:ext>
            </a:extLst>
          </p:cNvPr>
          <p:cNvSpPr/>
          <p:nvPr/>
        </p:nvSpPr>
        <p:spPr>
          <a:xfrm>
            <a:off x="7176566" y="202610"/>
            <a:ext cx="867347" cy="3956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Louis VIII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1223-26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993A5B-4483-4B68-C4D9-7123B6881846}"/>
              </a:ext>
            </a:extLst>
          </p:cNvPr>
          <p:cNvSpPr/>
          <p:nvPr/>
        </p:nvSpPr>
        <p:spPr>
          <a:xfrm>
            <a:off x="5593686" y="1941016"/>
            <a:ext cx="1386252" cy="5903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Valois 1285-1325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Anjou 1291-1325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38DA72E-1832-39FF-7A7D-CD24D38F578C}"/>
              </a:ext>
            </a:extLst>
          </p:cNvPr>
          <p:cNvSpPr/>
          <p:nvPr/>
        </p:nvSpPr>
        <p:spPr>
          <a:xfrm>
            <a:off x="7176566" y="748588"/>
            <a:ext cx="853556" cy="3956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Louis IX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1226-70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F37A2566-6B22-19E8-28A0-1079E70ED57F}"/>
              </a:ext>
            </a:extLst>
          </p:cNvPr>
          <p:cNvCxnSpPr>
            <a:cxnSpLocks/>
            <a:stCxn id="13" idx="2"/>
            <a:endCxn id="15" idx="0"/>
          </p:cNvCxnSpPr>
          <p:nvPr/>
        </p:nvCxnSpPr>
        <p:spPr>
          <a:xfrm>
            <a:off x="7603344" y="1144242"/>
            <a:ext cx="5428" cy="1503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EDC09E55-520A-49F1-0D8F-6C96D546C536}"/>
              </a:ext>
            </a:extLst>
          </p:cNvPr>
          <p:cNvSpPr/>
          <p:nvPr/>
        </p:nvSpPr>
        <p:spPr>
          <a:xfrm>
            <a:off x="7175100" y="1294566"/>
            <a:ext cx="867344" cy="3956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100" dirty="0">
                <a:solidFill>
                  <a:schemeClr val="tx1"/>
                </a:solidFill>
              </a:rPr>
              <a:t>Philippe III</a:t>
            </a:r>
          </a:p>
          <a:p>
            <a:pPr algn="ctr">
              <a:defRPr/>
            </a:pPr>
            <a:r>
              <a:rPr lang="fr-FR" sz="1100" dirty="0">
                <a:solidFill>
                  <a:schemeClr val="tx1"/>
                </a:solidFill>
              </a:rPr>
              <a:t>1270-85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8603661-C859-EAD9-0219-5EB36D58C330}"/>
              </a:ext>
            </a:extLst>
          </p:cNvPr>
          <p:cNvSpPr/>
          <p:nvPr/>
        </p:nvSpPr>
        <p:spPr>
          <a:xfrm>
            <a:off x="5508515" y="2673612"/>
            <a:ext cx="1544013" cy="590364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Philippe VI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Valois-Anjou 1325-28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France 1328-50</a:t>
            </a: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E50F43DA-4EC0-A0F5-B4BE-C7FEC2FA9B35}"/>
              </a:ext>
            </a:extLst>
          </p:cNvPr>
          <p:cNvCxnSpPr>
            <a:cxnSpLocks/>
            <a:stCxn id="12" idx="2"/>
            <a:endCxn id="17" idx="0"/>
          </p:cNvCxnSpPr>
          <p:nvPr/>
        </p:nvCxnSpPr>
        <p:spPr>
          <a:xfrm flipH="1">
            <a:off x="6280522" y="2531380"/>
            <a:ext cx="6290" cy="1422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lipse 26">
            <a:extLst>
              <a:ext uri="{FF2B5EF4-FFF2-40B4-BE49-F238E27FC236}">
                <a16:creationId xmlns:a16="http://schemas.microsoft.com/office/drawing/2014/main" id="{62D372E2-0B08-6F20-D587-5DF34AA9633C}"/>
              </a:ext>
            </a:extLst>
          </p:cNvPr>
          <p:cNvSpPr/>
          <p:nvPr/>
        </p:nvSpPr>
        <p:spPr>
          <a:xfrm>
            <a:off x="5954822" y="107996"/>
            <a:ext cx="1144588" cy="60801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France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Capétiens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987-1328</a:t>
            </a: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5F47D7CA-6DDD-A501-395F-52F71B815421}"/>
              </a:ext>
            </a:extLst>
          </p:cNvPr>
          <p:cNvCxnSpPr>
            <a:cxnSpLocks/>
            <a:stCxn id="5" idx="2"/>
            <a:endCxn id="13" idx="0"/>
          </p:cNvCxnSpPr>
          <p:nvPr/>
        </p:nvCxnSpPr>
        <p:spPr>
          <a:xfrm flipH="1">
            <a:off x="7603344" y="598264"/>
            <a:ext cx="6896" cy="1503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E0A8059C-AF99-33A7-73CA-C6D8782FFE45}"/>
              </a:ext>
            </a:extLst>
          </p:cNvPr>
          <p:cNvSpPr/>
          <p:nvPr/>
        </p:nvSpPr>
        <p:spPr>
          <a:xfrm>
            <a:off x="7169424" y="1941016"/>
            <a:ext cx="874643" cy="3999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Philippe IV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1285-1314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C56B289-7EC2-28A9-1373-B133C68EF6BB}"/>
              </a:ext>
            </a:extLst>
          </p:cNvPr>
          <p:cNvSpPr/>
          <p:nvPr/>
        </p:nvSpPr>
        <p:spPr>
          <a:xfrm>
            <a:off x="7176566" y="2677737"/>
            <a:ext cx="867350" cy="3999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X 1314-16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AC76802F-98AE-5D2B-E61D-674385836325}"/>
              </a:ext>
            </a:extLst>
          </p:cNvPr>
          <p:cNvSpPr/>
          <p:nvPr/>
        </p:nvSpPr>
        <p:spPr>
          <a:xfrm>
            <a:off x="7199769" y="3263976"/>
            <a:ext cx="867350" cy="3941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Jean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1316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D97C53C8-C1BA-8095-F582-CD6FF250A53C}"/>
              </a:ext>
            </a:extLst>
          </p:cNvPr>
          <p:cNvSpPr/>
          <p:nvPr/>
        </p:nvSpPr>
        <p:spPr>
          <a:xfrm>
            <a:off x="8130350" y="2666429"/>
            <a:ext cx="867350" cy="3999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Philippe 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1316-22</a:t>
            </a:r>
          </a:p>
        </p:txBody>
      </p:sp>
      <p:cxnSp>
        <p:nvCxnSpPr>
          <p:cNvPr id="2076" name="Connecteur : en angle 2075">
            <a:extLst>
              <a:ext uri="{FF2B5EF4-FFF2-40B4-BE49-F238E27FC236}">
                <a16:creationId xmlns:a16="http://schemas.microsoft.com/office/drawing/2014/main" id="{48C93C7D-CEFE-4912-C375-E0A57C13F644}"/>
              </a:ext>
            </a:extLst>
          </p:cNvPr>
          <p:cNvCxnSpPr>
            <a:cxnSpLocks/>
            <a:stCxn id="15" idx="2"/>
            <a:endCxn id="12" idx="0"/>
          </p:cNvCxnSpPr>
          <p:nvPr/>
        </p:nvCxnSpPr>
        <p:spPr>
          <a:xfrm rot="5400000">
            <a:off x="6822394" y="1154638"/>
            <a:ext cx="250796" cy="132196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cteur droit avec flèche 87">
            <a:extLst>
              <a:ext uri="{FF2B5EF4-FFF2-40B4-BE49-F238E27FC236}">
                <a16:creationId xmlns:a16="http://schemas.microsoft.com/office/drawing/2014/main" id="{1E662173-6965-48E4-A57D-383D60D413AE}"/>
              </a:ext>
            </a:extLst>
          </p:cNvPr>
          <p:cNvCxnSpPr>
            <a:cxnSpLocks/>
            <a:stCxn id="15" idx="2"/>
            <a:endCxn id="46" idx="0"/>
          </p:cNvCxnSpPr>
          <p:nvPr/>
        </p:nvCxnSpPr>
        <p:spPr>
          <a:xfrm flipH="1">
            <a:off x="7606746" y="1690220"/>
            <a:ext cx="2026" cy="2507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cteur droit avec flèche 96">
            <a:extLst>
              <a:ext uri="{FF2B5EF4-FFF2-40B4-BE49-F238E27FC236}">
                <a16:creationId xmlns:a16="http://schemas.microsoft.com/office/drawing/2014/main" id="{7A2E0687-7231-AEB5-8559-A64943B85D45}"/>
              </a:ext>
            </a:extLst>
          </p:cNvPr>
          <p:cNvCxnSpPr>
            <a:cxnSpLocks/>
            <a:stCxn id="46" idx="2"/>
            <a:endCxn id="47" idx="0"/>
          </p:cNvCxnSpPr>
          <p:nvPr/>
        </p:nvCxnSpPr>
        <p:spPr>
          <a:xfrm>
            <a:off x="7606746" y="2340983"/>
            <a:ext cx="3495" cy="33675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cteur droit avec flèche 99">
            <a:extLst>
              <a:ext uri="{FF2B5EF4-FFF2-40B4-BE49-F238E27FC236}">
                <a16:creationId xmlns:a16="http://schemas.microsoft.com/office/drawing/2014/main" id="{0CF7DEF9-5639-3AFD-B135-111AAD455DDA}"/>
              </a:ext>
            </a:extLst>
          </p:cNvPr>
          <p:cNvCxnSpPr>
            <a:cxnSpLocks/>
            <a:stCxn id="47" idx="2"/>
            <a:endCxn id="59" idx="0"/>
          </p:cNvCxnSpPr>
          <p:nvPr/>
        </p:nvCxnSpPr>
        <p:spPr>
          <a:xfrm>
            <a:off x="7610241" y="3077704"/>
            <a:ext cx="23203" cy="18627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Rectangle 105">
            <a:extLst>
              <a:ext uri="{FF2B5EF4-FFF2-40B4-BE49-F238E27FC236}">
                <a16:creationId xmlns:a16="http://schemas.microsoft.com/office/drawing/2014/main" id="{591E34F9-9B3C-48A3-78C0-37DD90D5BA61}"/>
              </a:ext>
            </a:extLst>
          </p:cNvPr>
          <p:cNvSpPr/>
          <p:nvPr/>
        </p:nvSpPr>
        <p:spPr>
          <a:xfrm>
            <a:off x="9119634" y="2673612"/>
            <a:ext cx="867350" cy="392785"/>
          </a:xfrm>
          <a:prstGeom prst="rect">
            <a:avLst/>
          </a:prstGeom>
          <a:solidFill>
            <a:srgbClr val="DAE3F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ysClr val="windowText" lastClr="000000"/>
                </a:solidFill>
              </a:rPr>
              <a:t>Charles IV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ysClr val="windowText" lastClr="000000"/>
                </a:solidFill>
              </a:rPr>
              <a:t>1322-28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C6A7801B-D951-1C41-F295-DF25355E6CFA}"/>
              </a:ext>
            </a:extLst>
          </p:cNvPr>
          <p:cNvSpPr/>
          <p:nvPr/>
        </p:nvSpPr>
        <p:spPr>
          <a:xfrm>
            <a:off x="10111022" y="2666429"/>
            <a:ext cx="867350" cy="392785"/>
          </a:xfrm>
          <a:prstGeom prst="rect">
            <a:avLst/>
          </a:prstGeom>
          <a:solidFill>
            <a:srgbClr val="DAE3F3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ysClr val="windowText" lastClr="000000"/>
                </a:solidFill>
              </a:rPr>
              <a:t>Isabelle</a:t>
            </a:r>
          </a:p>
          <a:p>
            <a:pPr algn="ctr">
              <a:defRPr/>
            </a:pPr>
            <a:r>
              <a:rPr lang="fr-FR" sz="1200" dirty="0">
                <a:solidFill>
                  <a:sysClr val="windowText" lastClr="000000"/>
                </a:solidFill>
              </a:rPr>
              <a:t>1308-27</a:t>
            </a:r>
          </a:p>
        </p:txBody>
      </p:sp>
      <p:cxnSp>
        <p:nvCxnSpPr>
          <p:cNvPr id="108" name="Connecteur : en angle 107">
            <a:extLst>
              <a:ext uri="{FF2B5EF4-FFF2-40B4-BE49-F238E27FC236}">
                <a16:creationId xmlns:a16="http://schemas.microsoft.com/office/drawing/2014/main" id="{C4E72A41-1FD7-396D-C324-FCCB32488147}"/>
              </a:ext>
            </a:extLst>
          </p:cNvPr>
          <p:cNvCxnSpPr>
            <a:cxnSpLocks/>
            <a:stCxn id="46" idx="2"/>
            <a:endCxn id="72" idx="0"/>
          </p:cNvCxnSpPr>
          <p:nvPr/>
        </p:nvCxnSpPr>
        <p:spPr>
          <a:xfrm rot="16200000" flipH="1">
            <a:off x="7922662" y="2025066"/>
            <a:ext cx="325446" cy="957279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cteur : en angle 110">
            <a:extLst>
              <a:ext uri="{FF2B5EF4-FFF2-40B4-BE49-F238E27FC236}">
                <a16:creationId xmlns:a16="http://schemas.microsoft.com/office/drawing/2014/main" id="{007F5AC8-E5D8-F00D-582D-9341417F29B9}"/>
              </a:ext>
            </a:extLst>
          </p:cNvPr>
          <p:cNvCxnSpPr>
            <a:cxnSpLocks/>
            <a:stCxn id="46" idx="2"/>
            <a:endCxn id="106" idx="0"/>
          </p:cNvCxnSpPr>
          <p:nvPr/>
        </p:nvCxnSpPr>
        <p:spPr>
          <a:xfrm rot="16200000" flipH="1">
            <a:off x="8413713" y="1534015"/>
            <a:ext cx="332629" cy="1946563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Connecteur : en angle 113">
            <a:extLst>
              <a:ext uri="{FF2B5EF4-FFF2-40B4-BE49-F238E27FC236}">
                <a16:creationId xmlns:a16="http://schemas.microsoft.com/office/drawing/2014/main" id="{967C219D-487C-CECB-DEEB-4CA170F72CF3}"/>
              </a:ext>
            </a:extLst>
          </p:cNvPr>
          <p:cNvCxnSpPr>
            <a:cxnSpLocks/>
            <a:stCxn id="46" idx="2"/>
            <a:endCxn id="107" idx="0"/>
          </p:cNvCxnSpPr>
          <p:nvPr/>
        </p:nvCxnSpPr>
        <p:spPr>
          <a:xfrm rot="16200000" flipH="1">
            <a:off x="8912998" y="1034730"/>
            <a:ext cx="325446" cy="2937951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Rectangle 116">
            <a:extLst>
              <a:ext uri="{FF2B5EF4-FFF2-40B4-BE49-F238E27FC236}">
                <a16:creationId xmlns:a16="http://schemas.microsoft.com/office/drawing/2014/main" id="{7EC2C6D7-4758-0701-4602-A3BB26D858BE}"/>
              </a:ext>
            </a:extLst>
          </p:cNvPr>
          <p:cNvSpPr/>
          <p:nvPr/>
        </p:nvSpPr>
        <p:spPr>
          <a:xfrm>
            <a:off x="11140982" y="214175"/>
            <a:ext cx="867347" cy="395654"/>
          </a:xfrm>
          <a:prstGeom prst="rect">
            <a:avLst/>
          </a:prstGeom>
          <a:solidFill>
            <a:schemeClr val="accent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Henri 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1154-89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60FF3BB8-46BA-4D4A-826A-E71DC8C8785B}"/>
              </a:ext>
            </a:extLst>
          </p:cNvPr>
          <p:cNvSpPr/>
          <p:nvPr/>
        </p:nvSpPr>
        <p:spPr>
          <a:xfrm>
            <a:off x="11140982" y="760153"/>
            <a:ext cx="853556" cy="395654"/>
          </a:xfrm>
          <a:prstGeom prst="rect">
            <a:avLst/>
          </a:prstGeom>
          <a:solidFill>
            <a:schemeClr val="accent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100" dirty="0">
                <a:solidFill>
                  <a:schemeClr val="tx1"/>
                </a:solidFill>
              </a:rPr>
              <a:t>Jean</a:t>
            </a:r>
          </a:p>
          <a:p>
            <a:pPr algn="ctr">
              <a:defRPr/>
            </a:pPr>
            <a:r>
              <a:rPr lang="fr-FR" sz="1100" dirty="0">
                <a:solidFill>
                  <a:schemeClr val="tx1"/>
                </a:solidFill>
              </a:rPr>
              <a:t>1189-1216 </a:t>
            </a:r>
          </a:p>
        </p:txBody>
      </p:sp>
      <p:cxnSp>
        <p:nvCxnSpPr>
          <p:cNvPr id="119" name="Connecteur droit avec flèche 118">
            <a:extLst>
              <a:ext uri="{FF2B5EF4-FFF2-40B4-BE49-F238E27FC236}">
                <a16:creationId xmlns:a16="http://schemas.microsoft.com/office/drawing/2014/main" id="{B40AFE64-0B71-6155-BC86-6D22FABF61E9}"/>
              </a:ext>
            </a:extLst>
          </p:cNvPr>
          <p:cNvCxnSpPr>
            <a:cxnSpLocks/>
            <a:stCxn id="118" idx="2"/>
            <a:endCxn id="120" idx="0"/>
          </p:cNvCxnSpPr>
          <p:nvPr/>
        </p:nvCxnSpPr>
        <p:spPr>
          <a:xfrm>
            <a:off x="11567760" y="1155807"/>
            <a:ext cx="5428" cy="1503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Rectangle 119">
            <a:extLst>
              <a:ext uri="{FF2B5EF4-FFF2-40B4-BE49-F238E27FC236}">
                <a16:creationId xmlns:a16="http://schemas.microsoft.com/office/drawing/2014/main" id="{0179AC89-EFBA-7785-0105-24CC8D169C66}"/>
              </a:ext>
            </a:extLst>
          </p:cNvPr>
          <p:cNvSpPr/>
          <p:nvPr/>
        </p:nvSpPr>
        <p:spPr>
          <a:xfrm>
            <a:off x="11139516" y="1306131"/>
            <a:ext cx="867344" cy="395654"/>
          </a:xfrm>
          <a:prstGeom prst="rect">
            <a:avLst/>
          </a:prstGeom>
          <a:solidFill>
            <a:schemeClr val="accent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Henri III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1216-72</a:t>
            </a:r>
          </a:p>
        </p:txBody>
      </p:sp>
      <p:cxnSp>
        <p:nvCxnSpPr>
          <p:cNvPr id="121" name="Connecteur droit avec flèche 120">
            <a:extLst>
              <a:ext uri="{FF2B5EF4-FFF2-40B4-BE49-F238E27FC236}">
                <a16:creationId xmlns:a16="http://schemas.microsoft.com/office/drawing/2014/main" id="{471E3632-3538-8C8D-7821-7FF2A0F3B76D}"/>
              </a:ext>
            </a:extLst>
          </p:cNvPr>
          <p:cNvCxnSpPr>
            <a:cxnSpLocks/>
            <a:stCxn id="117" idx="2"/>
            <a:endCxn id="118" idx="0"/>
          </p:cNvCxnSpPr>
          <p:nvPr/>
        </p:nvCxnSpPr>
        <p:spPr>
          <a:xfrm flipH="1">
            <a:off x="11567760" y="609829"/>
            <a:ext cx="6896" cy="1503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Rectangle 121">
            <a:extLst>
              <a:ext uri="{FF2B5EF4-FFF2-40B4-BE49-F238E27FC236}">
                <a16:creationId xmlns:a16="http://schemas.microsoft.com/office/drawing/2014/main" id="{28E875C2-48E9-216B-F596-9EB9338A9C97}"/>
              </a:ext>
            </a:extLst>
          </p:cNvPr>
          <p:cNvSpPr/>
          <p:nvPr/>
        </p:nvSpPr>
        <p:spPr>
          <a:xfrm>
            <a:off x="11098915" y="1941016"/>
            <a:ext cx="951480" cy="399967"/>
          </a:xfrm>
          <a:prstGeom prst="rect">
            <a:avLst/>
          </a:prstGeom>
          <a:solidFill>
            <a:schemeClr val="accent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Edouard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1272-1307</a:t>
            </a:r>
          </a:p>
        </p:txBody>
      </p:sp>
      <p:cxnSp>
        <p:nvCxnSpPr>
          <p:cNvPr id="123" name="Connecteur droit avec flèche 122">
            <a:extLst>
              <a:ext uri="{FF2B5EF4-FFF2-40B4-BE49-F238E27FC236}">
                <a16:creationId xmlns:a16="http://schemas.microsoft.com/office/drawing/2014/main" id="{896161D3-3168-F946-6C37-E79ABB7D04AA}"/>
              </a:ext>
            </a:extLst>
          </p:cNvPr>
          <p:cNvCxnSpPr>
            <a:cxnSpLocks/>
            <a:stCxn id="120" idx="2"/>
            <a:endCxn id="122" idx="0"/>
          </p:cNvCxnSpPr>
          <p:nvPr/>
        </p:nvCxnSpPr>
        <p:spPr>
          <a:xfrm>
            <a:off x="11573188" y="1701785"/>
            <a:ext cx="1467" cy="23923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Connecteur : en angle 123">
            <a:extLst>
              <a:ext uri="{FF2B5EF4-FFF2-40B4-BE49-F238E27FC236}">
                <a16:creationId xmlns:a16="http://schemas.microsoft.com/office/drawing/2014/main" id="{388EC116-2645-62BA-B558-C2B8DC1F6B76}"/>
              </a:ext>
            </a:extLst>
          </p:cNvPr>
          <p:cNvCxnSpPr>
            <a:cxnSpLocks/>
            <a:stCxn id="47" idx="2"/>
            <a:endCxn id="131" idx="0"/>
          </p:cNvCxnSpPr>
          <p:nvPr/>
        </p:nvCxnSpPr>
        <p:spPr>
          <a:xfrm rot="16200000" flipH="1">
            <a:off x="8012611" y="2675333"/>
            <a:ext cx="186272" cy="991013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Rectangle 166">
            <a:extLst>
              <a:ext uri="{FF2B5EF4-FFF2-40B4-BE49-F238E27FC236}">
                <a16:creationId xmlns:a16="http://schemas.microsoft.com/office/drawing/2014/main" id="{B96D4457-4907-439B-57C5-A3BB5A43CD11}"/>
              </a:ext>
            </a:extLst>
          </p:cNvPr>
          <p:cNvSpPr/>
          <p:nvPr/>
        </p:nvSpPr>
        <p:spPr>
          <a:xfrm>
            <a:off x="10186920" y="754047"/>
            <a:ext cx="853556" cy="395654"/>
          </a:xfrm>
          <a:prstGeom prst="rect">
            <a:avLst/>
          </a:prstGeom>
          <a:solidFill>
            <a:schemeClr val="accent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100" dirty="0">
                <a:solidFill>
                  <a:schemeClr val="tx1"/>
                </a:solidFill>
              </a:rPr>
              <a:t>Richard 1</a:t>
            </a:r>
            <a:r>
              <a:rPr lang="fr-FR" sz="1100" baseline="30000" dirty="0">
                <a:solidFill>
                  <a:schemeClr val="tx1"/>
                </a:solidFill>
              </a:rPr>
              <a:t>er</a:t>
            </a:r>
            <a:r>
              <a:rPr lang="fr-FR" sz="1100" dirty="0"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r>
              <a:rPr lang="fr-FR" sz="1100" dirty="0">
                <a:solidFill>
                  <a:schemeClr val="tx1"/>
                </a:solidFill>
              </a:rPr>
              <a:t>1189-99</a:t>
            </a:r>
          </a:p>
        </p:txBody>
      </p:sp>
      <p:cxnSp>
        <p:nvCxnSpPr>
          <p:cNvPr id="168" name="Connecteur : en angle 167">
            <a:extLst>
              <a:ext uri="{FF2B5EF4-FFF2-40B4-BE49-F238E27FC236}">
                <a16:creationId xmlns:a16="http://schemas.microsoft.com/office/drawing/2014/main" id="{F62863E1-1B12-7B6A-E7E3-A5DA06E5BFC8}"/>
              </a:ext>
            </a:extLst>
          </p:cNvPr>
          <p:cNvCxnSpPr>
            <a:cxnSpLocks/>
            <a:stCxn id="117" idx="2"/>
            <a:endCxn id="167" idx="0"/>
          </p:cNvCxnSpPr>
          <p:nvPr/>
        </p:nvCxnSpPr>
        <p:spPr>
          <a:xfrm rot="5400000">
            <a:off x="11022068" y="201459"/>
            <a:ext cx="144218" cy="960958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" name="Rectangle 172">
            <a:extLst>
              <a:ext uri="{FF2B5EF4-FFF2-40B4-BE49-F238E27FC236}">
                <a16:creationId xmlns:a16="http://schemas.microsoft.com/office/drawing/2014/main" id="{B700C1E6-260F-E9AD-6BCF-28824FF3A876}"/>
              </a:ext>
            </a:extLst>
          </p:cNvPr>
          <p:cNvSpPr/>
          <p:nvPr/>
        </p:nvSpPr>
        <p:spPr>
          <a:xfrm>
            <a:off x="11098915" y="2659247"/>
            <a:ext cx="951480" cy="399967"/>
          </a:xfrm>
          <a:prstGeom prst="rect">
            <a:avLst/>
          </a:prstGeom>
          <a:solidFill>
            <a:schemeClr val="accent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ysClr val="windowText" lastClr="000000"/>
                </a:solidFill>
              </a:rPr>
              <a:t>Edouard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ysClr val="windowText" lastClr="000000"/>
                </a:solidFill>
              </a:rPr>
              <a:t>1307-27</a:t>
            </a:r>
          </a:p>
        </p:txBody>
      </p:sp>
      <p:cxnSp>
        <p:nvCxnSpPr>
          <p:cNvPr id="174" name="Connecteur droit avec flèche 173">
            <a:extLst>
              <a:ext uri="{FF2B5EF4-FFF2-40B4-BE49-F238E27FC236}">
                <a16:creationId xmlns:a16="http://schemas.microsoft.com/office/drawing/2014/main" id="{64ED6804-2D77-D9B1-CD4F-F0F8D124BA82}"/>
              </a:ext>
            </a:extLst>
          </p:cNvPr>
          <p:cNvCxnSpPr>
            <a:cxnSpLocks/>
            <a:stCxn id="122" idx="2"/>
            <a:endCxn id="173" idx="0"/>
          </p:cNvCxnSpPr>
          <p:nvPr/>
        </p:nvCxnSpPr>
        <p:spPr>
          <a:xfrm>
            <a:off x="11574655" y="2340983"/>
            <a:ext cx="0" cy="3182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Rectangle 176">
            <a:extLst>
              <a:ext uri="{FF2B5EF4-FFF2-40B4-BE49-F238E27FC236}">
                <a16:creationId xmlns:a16="http://schemas.microsoft.com/office/drawing/2014/main" id="{D9091032-99DB-AE73-6B58-396097E7AA52}"/>
              </a:ext>
            </a:extLst>
          </p:cNvPr>
          <p:cNvSpPr/>
          <p:nvPr/>
        </p:nvSpPr>
        <p:spPr>
          <a:xfrm>
            <a:off x="11098915" y="3258164"/>
            <a:ext cx="951480" cy="399967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ysClr val="windowText" lastClr="000000"/>
                </a:solidFill>
              </a:rPr>
              <a:t>Edouard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ysClr val="windowText" lastClr="000000"/>
                </a:solidFill>
              </a:rPr>
              <a:t>1327-77</a:t>
            </a:r>
          </a:p>
        </p:txBody>
      </p:sp>
      <p:cxnSp>
        <p:nvCxnSpPr>
          <p:cNvPr id="178" name="Connecteur droit avec flèche 177">
            <a:extLst>
              <a:ext uri="{FF2B5EF4-FFF2-40B4-BE49-F238E27FC236}">
                <a16:creationId xmlns:a16="http://schemas.microsoft.com/office/drawing/2014/main" id="{EB305860-2C4C-279C-4666-4D2A31034264}"/>
              </a:ext>
            </a:extLst>
          </p:cNvPr>
          <p:cNvCxnSpPr>
            <a:cxnSpLocks/>
            <a:stCxn id="173" idx="2"/>
            <a:endCxn id="177" idx="0"/>
          </p:cNvCxnSpPr>
          <p:nvPr/>
        </p:nvCxnSpPr>
        <p:spPr>
          <a:xfrm>
            <a:off x="11574655" y="3059214"/>
            <a:ext cx="0" cy="1989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Connecteur : en angle 179">
            <a:extLst>
              <a:ext uri="{FF2B5EF4-FFF2-40B4-BE49-F238E27FC236}">
                <a16:creationId xmlns:a16="http://schemas.microsoft.com/office/drawing/2014/main" id="{DD318DEA-45F0-40B0-CD47-3DB346922E6C}"/>
              </a:ext>
            </a:extLst>
          </p:cNvPr>
          <p:cNvCxnSpPr>
            <a:cxnSpLocks/>
            <a:stCxn id="107" idx="2"/>
            <a:endCxn id="177" idx="0"/>
          </p:cNvCxnSpPr>
          <p:nvPr/>
        </p:nvCxnSpPr>
        <p:spPr>
          <a:xfrm rot="16200000" flipH="1">
            <a:off x="10960201" y="2643710"/>
            <a:ext cx="198950" cy="1029958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7" name="Ellipse 246">
            <a:extLst>
              <a:ext uri="{FF2B5EF4-FFF2-40B4-BE49-F238E27FC236}">
                <a16:creationId xmlns:a16="http://schemas.microsoft.com/office/drawing/2014/main" id="{F17283DC-0EB2-33BF-F68C-C83AE76E20FA}"/>
              </a:ext>
            </a:extLst>
          </p:cNvPr>
          <p:cNvSpPr/>
          <p:nvPr/>
        </p:nvSpPr>
        <p:spPr>
          <a:xfrm>
            <a:off x="9605830" y="98933"/>
            <a:ext cx="1321763" cy="608012"/>
          </a:xfrm>
          <a:prstGeom prst="ellipse">
            <a:avLst/>
          </a:prstGeom>
          <a:solidFill>
            <a:schemeClr val="accent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Angleterre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Plantagenêt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1154-1399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501EA68C-C320-FA3D-1F1C-CB68D43B496E}"/>
              </a:ext>
            </a:extLst>
          </p:cNvPr>
          <p:cNvSpPr/>
          <p:nvPr/>
        </p:nvSpPr>
        <p:spPr>
          <a:xfrm>
            <a:off x="107426" y="117693"/>
            <a:ext cx="5330465" cy="63555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5) 1314-1328 : … En 1328, contre le candidat Edouard III d’Angleterre (1327), leur cousin Philippe VI devient roi de France : fin des Capétiens directs et début des Valois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*1328 : Evoquant une </a:t>
            </a:r>
            <a:r>
              <a:rPr lang="fr-FR" sz="17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loi salique</a:t>
            </a:r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Interdisant les successions féminines…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NB : Déjà appliquée en 1316 avec le choix de Philippe V</a:t>
            </a:r>
            <a:endParaRPr lang="fr-FR" sz="17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 La noblesse française installe sur le trône</a:t>
            </a:r>
          </a:p>
          <a:p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Philippe VI de Valois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cousin des trois derniers rois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Les deux filles de Charles IV, Marie et Blanche, sont exclues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c) Jeanne (II), fille de Louis X, reçoit en compensation…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comté de Champagne, </a:t>
            </a:r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qu’elle cèdera au roi en 1336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le royaume de Navarre qu’elle gardera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d) Et enfin, </a:t>
            </a:r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Edouard III finit par accepter cette succession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NB : Sa mère Isabelle et lui acceptent qu’il prête l’hommage simple et non l’hommage-lige</a:t>
            </a: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Mais le conflit reprendra quand même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d’abord, encore et avant tout, à propos de la Guyenne…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*Revenons </a:t>
            </a:r>
            <a:r>
              <a:rPr lang="fr-FR" sz="17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1322…</a:t>
            </a:r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16803B89-BF05-F2D7-453B-D929347BE601}"/>
              </a:ext>
            </a:extLst>
          </p:cNvPr>
          <p:cNvSpPr/>
          <p:nvPr/>
        </p:nvSpPr>
        <p:spPr>
          <a:xfrm>
            <a:off x="8167579" y="3263976"/>
            <a:ext cx="867350" cy="61989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Jeanne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Navarre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1328-49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4426345-D8D4-3B8A-F8F7-CFDBA431B5F6}"/>
              </a:ext>
            </a:extLst>
          </p:cNvPr>
          <p:cNvSpPr/>
          <p:nvPr/>
        </p:nvSpPr>
        <p:spPr>
          <a:xfrm>
            <a:off x="9115150" y="3275306"/>
            <a:ext cx="867350" cy="39278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ysClr val="windowText" lastClr="000000"/>
                </a:solidFill>
              </a:rPr>
              <a:t>Marie</a:t>
            </a:r>
          </a:p>
        </p:txBody>
      </p: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7EEFC7F9-F944-2D03-E232-A7C9FCDB5DCC}"/>
              </a:ext>
            </a:extLst>
          </p:cNvPr>
          <p:cNvCxnSpPr>
            <a:cxnSpLocks/>
            <a:stCxn id="106" idx="2"/>
            <a:endCxn id="48" idx="0"/>
          </p:cNvCxnSpPr>
          <p:nvPr/>
        </p:nvCxnSpPr>
        <p:spPr>
          <a:xfrm flipH="1">
            <a:off x="9548825" y="3066397"/>
            <a:ext cx="4484" cy="20890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DD69CFB0-1842-30B2-3C54-0DCED2604373}"/>
              </a:ext>
            </a:extLst>
          </p:cNvPr>
          <p:cNvSpPr/>
          <p:nvPr/>
        </p:nvSpPr>
        <p:spPr>
          <a:xfrm>
            <a:off x="10062721" y="3275306"/>
            <a:ext cx="867350" cy="39278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ysClr val="windowText" lastClr="000000"/>
                </a:solidFill>
              </a:rPr>
              <a:t>Blanche</a:t>
            </a:r>
          </a:p>
        </p:txBody>
      </p:sp>
      <p:cxnSp>
        <p:nvCxnSpPr>
          <p:cNvPr id="3" name="Connecteur : en angle 2">
            <a:extLst>
              <a:ext uri="{FF2B5EF4-FFF2-40B4-BE49-F238E27FC236}">
                <a16:creationId xmlns:a16="http://schemas.microsoft.com/office/drawing/2014/main" id="{9A547839-E2F0-AF56-9CCA-F97291878FF3}"/>
              </a:ext>
            </a:extLst>
          </p:cNvPr>
          <p:cNvCxnSpPr>
            <a:cxnSpLocks/>
          </p:cNvCxnSpPr>
          <p:nvPr/>
        </p:nvCxnSpPr>
        <p:spPr>
          <a:xfrm rot="16200000" flipH="1">
            <a:off x="9920398" y="2699307"/>
            <a:ext cx="208909" cy="943087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7789D2F2-C4E9-DD93-7C10-BA226B188BD4}"/>
              </a:ext>
            </a:extLst>
          </p:cNvPr>
          <p:cNvSpPr/>
          <p:nvPr/>
        </p:nvSpPr>
        <p:spPr>
          <a:xfrm>
            <a:off x="8106549" y="684991"/>
            <a:ext cx="1058069" cy="738704"/>
          </a:xfrm>
          <a:prstGeom prst="rect">
            <a:avLst/>
          </a:prstGeom>
          <a:solidFill>
            <a:srgbClr val="CCCC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b="1" dirty="0">
                <a:solidFill>
                  <a:schemeClr val="tx1"/>
                </a:solidFill>
              </a:rPr>
              <a:t>NAVARRE</a:t>
            </a:r>
          </a:p>
          <a:p>
            <a:pPr algn="ctr" eaLnBrk="1" hangingPunct="1">
              <a:defRPr/>
            </a:pPr>
            <a:r>
              <a:rPr lang="fr-FR" sz="1100" b="1" dirty="0">
                <a:solidFill>
                  <a:schemeClr val="tx1"/>
                </a:solidFill>
              </a:rPr>
              <a:t>Champagne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1234-1305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3EBB31A-1146-25FA-BE14-625D7AF1C8D0}"/>
              </a:ext>
            </a:extLst>
          </p:cNvPr>
          <p:cNvSpPr/>
          <p:nvPr/>
        </p:nvSpPr>
        <p:spPr>
          <a:xfrm>
            <a:off x="9078381" y="1423695"/>
            <a:ext cx="1058069" cy="921600"/>
          </a:xfrm>
          <a:prstGeom prst="rect">
            <a:avLst/>
          </a:prstGeom>
          <a:solidFill>
            <a:srgbClr val="C1E5F5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b="1" dirty="0">
                <a:solidFill>
                  <a:schemeClr val="tx1"/>
                </a:solidFill>
              </a:rPr>
              <a:t>NAVARRE</a:t>
            </a:r>
          </a:p>
          <a:p>
            <a:pPr algn="ctr" eaLnBrk="1" hangingPunct="1">
              <a:defRPr/>
            </a:pPr>
            <a:r>
              <a:rPr lang="fr-FR" sz="1100" b="1" dirty="0">
                <a:solidFill>
                  <a:schemeClr val="tx1"/>
                </a:solidFill>
              </a:rPr>
              <a:t>Capétiens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1284-1328</a:t>
            </a:r>
          </a:p>
          <a:p>
            <a:pPr algn="ctr" eaLnBrk="1" hangingPunct="1">
              <a:defRPr/>
            </a:pPr>
            <a:r>
              <a:rPr lang="fr-FR" sz="1100" b="1" dirty="0">
                <a:solidFill>
                  <a:schemeClr val="tx1"/>
                </a:solidFill>
              </a:rPr>
              <a:t>Evreux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1328-1441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5DB83BF-422B-3EFA-E9F6-8500CEFB04AF}"/>
              </a:ext>
            </a:extLst>
          </p:cNvPr>
          <p:cNvSpPr/>
          <p:nvPr/>
        </p:nvSpPr>
        <p:spPr>
          <a:xfrm>
            <a:off x="8148266" y="1946827"/>
            <a:ext cx="845939" cy="390029"/>
          </a:xfrm>
          <a:prstGeom prst="rect">
            <a:avLst/>
          </a:prstGeom>
          <a:solidFill>
            <a:srgbClr val="CCCC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Jeanne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1274-1305</a:t>
            </a:r>
          </a:p>
        </p:txBody>
      </p: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34B0DC8B-C4B7-15DD-E8DA-C677BCE0C873}"/>
              </a:ext>
            </a:extLst>
          </p:cNvPr>
          <p:cNvCxnSpPr>
            <a:cxnSpLocks/>
            <a:endCxn id="40" idx="1"/>
          </p:cNvCxnSpPr>
          <p:nvPr/>
        </p:nvCxnSpPr>
        <p:spPr>
          <a:xfrm>
            <a:off x="8044067" y="2141000"/>
            <a:ext cx="104199" cy="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 : en angle 41">
            <a:extLst>
              <a:ext uri="{FF2B5EF4-FFF2-40B4-BE49-F238E27FC236}">
                <a16:creationId xmlns:a16="http://schemas.microsoft.com/office/drawing/2014/main" id="{41B43254-59F8-C71A-75D4-9CED75AEF6B5}"/>
              </a:ext>
            </a:extLst>
          </p:cNvPr>
          <p:cNvCxnSpPr>
            <a:cxnSpLocks/>
          </p:cNvCxnSpPr>
          <p:nvPr/>
        </p:nvCxnSpPr>
        <p:spPr>
          <a:xfrm rot="5400000">
            <a:off x="7920299" y="2026799"/>
            <a:ext cx="340881" cy="960995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BC9BE352-60D5-7DE1-4FB7-D3ABFA530FEE}"/>
              </a:ext>
            </a:extLst>
          </p:cNvPr>
          <p:cNvSpPr/>
          <p:nvPr/>
        </p:nvSpPr>
        <p:spPr>
          <a:xfrm>
            <a:off x="8161818" y="1484192"/>
            <a:ext cx="845939" cy="390029"/>
          </a:xfrm>
          <a:prstGeom prst="rect">
            <a:avLst/>
          </a:prstGeom>
          <a:solidFill>
            <a:srgbClr val="CCCC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Henri 1</a:t>
            </a:r>
            <a:r>
              <a:rPr lang="fr-FR" sz="1100" baseline="30000" dirty="0">
                <a:solidFill>
                  <a:schemeClr val="tx1"/>
                </a:solidFill>
              </a:rPr>
              <a:t>er</a:t>
            </a:r>
            <a:r>
              <a:rPr lang="fr-FR" sz="11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1270-74</a:t>
            </a:r>
          </a:p>
        </p:txBody>
      </p: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7FD0FDA5-D90B-8A0A-9140-9EE7C78886E9}"/>
              </a:ext>
            </a:extLst>
          </p:cNvPr>
          <p:cNvCxnSpPr>
            <a:cxnSpLocks/>
            <a:stCxn id="43" idx="2"/>
            <a:endCxn id="40" idx="0"/>
          </p:cNvCxnSpPr>
          <p:nvPr/>
        </p:nvCxnSpPr>
        <p:spPr>
          <a:xfrm flipH="1">
            <a:off x="8571236" y="1874221"/>
            <a:ext cx="13552" cy="7260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3271C91C-1906-B9A8-0895-E7EDE01E1734}"/>
              </a:ext>
            </a:extLst>
          </p:cNvPr>
          <p:cNvCxnSpPr>
            <a:cxnSpLocks/>
          </p:cNvCxnSpPr>
          <p:nvPr/>
        </p:nvCxnSpPr>
        <p:spPr>
          <a:xfrm flipV="1">
            <a:off x="10978372" y="2859231"/>
            <a:ext cx="120543" cy="359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08489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FE9A47-7744-B468-AA11-4E070C801D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90CDF5A-CF18-5B70-ACB0-8ABB8E67873E}"/>
              </a:ext>
            </a:extLst>
          </p:cNvPr>
          <p:cNvSpPr/>
          <p:nvPr/>
        </p:nvSpPr>
        <p:spPr>
          <a:xfrm>
            <a:off x="100208" y="240279"/>
            <a:ext cx="5372324" cy="34932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d) Au sud-est, en Italie du sud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Deux forces opposées apparaissent…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*1266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 service de la Papauté et de ses propres ambitions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Constantinople et Etats croisés en Syrie-Palestine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Charles d’Anjou-Provence, frère de Saint-Louis, est devenu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Roi de Naples et de Sicile ; Mais…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*1282 : Après la conquête de la Sicile par les rois d’Aragon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 long conflit entre </a:t>
            </a:r>
            <a:r>
              <a:rPr lang="fr-FR" sz="17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Angevins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et </a:t>
            </a:r>
            <a:r>
              <a:rPr lang="fr-FR" sz="17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Aragonais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commence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Conflit qui durera jusqu’au XVe siècle…</a:t>
            </a:r>
          </a:p>
        </p:txBody>
      </p:sp>
      <p:sp>
        <p:nvSpPr>
          <p:cNvPr id="11265" name="Espace réservé du numéro de diapositive 1">
            <a:extLst>
              <a:ext uri="{FF2B5EF4-FFF2-40B4-BE49-F238E27FC236}">
                <a16:creationId xmlns:a16="http://schemas.microsoft.com/office/drawing/2014/main" id="{79A14D1C-392D-73A8-9902-61F5EB91D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A0C08FF-24FF-499B-80B5-AC5D693AFF68}" type="slidenum">
              <a:rPr lang="fr-FR" smtClean="0"/>
              <a:t>3</a:t>
            </a:fld>
            <a:endParaRPr lang="fr-FR"/>
          </a:p>
        </p:txBody>
      </p:sp>
      <p:pic>
        <p:nvPicPr>
          <p:cNvPr id="11266" name="Picture 2" descr="C:\Users\Christophe\Desktop\Christophe\portraits\UPPS\Bibliothèque\Histoire de l'Europe\Cartes\26-1270.jpg">
            <a:extLst>
              <a:ext uri="{FF2B5EF4-FFF2-40B4-BE49-F238E27FC236}">
                <a16:creationId xmlns:a16="http://schemas.microsoft.com/office/drawing/2014/main" id="{491D164D-0FA6-223E-821D-6563FF97B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022" y="144802"/>
            <a:ext cx="6497000" cy="656839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8" name="Ellipse 11267">
            <a:extLst>
              <a:ext uri="{FF2B5EF4-FFF2-40B4-BE49-F238E27FC236}">
                <a16:creationId xmlns:a16="http://schemas.microsoft.com/office/drawing/2014/main" id="{307BB28C-4391-A3CF-7DAA-6057512688CD}"/>
              </a:ext>
            </a:extLst>
          </p:cNvPr>
          <p:cNvSpPr/>
          <p:nvPr/>
        </p:nvSpPr>
        <p:spPr>
          <a:xfrm>
            <a:off x="8720242" y="2822558"/>
            <a:ext cx="159026" cy="1457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274" name="Ellipse 11273">
            <a:extLst>
              <a:ext uri="{FF2B5EF4-FFF2-40B4-BE49-F238E27FC236}">
                <a16:creationId xmlns:a16="http://schemas.microsoft.com/office/drawing/2014/main" id="{8D8B43ED-5472-D77B-3332-924975F60B8D}"/>
              </a:ext>
            </a:extLst>
          </p:cNvPr>
          <p:cNvSpPr/>
          <p:nvPr/>
        </p:nvSpPr>
        <p:spPr>
          <a:xfrm>
            <a:off x="8608049" y="1944314"/>
            <a:ext cx="159026" cy="1457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275" name="Ellipse 11274">
            <a:extLst>
              <a:ext uri="{FF2B5EF4-FFF2-40B4-BE49-F238E27FC236}">
                <a16:creationId xmlns:a16="http://schemas.microsoft.com/office/drawing/2014/main" id="{21C61ED4-BAC7-09CE-064D-0B7A2748FA97}"/>
              </a:ext>
            </a:extLst>
          </p:cNvPr>
          <p:cNvSpPr/>
          <p:nvPr/>
        </p:nvSpPr>
        <p:spPr>
          <a:xfrm>
            <a:off x="9147394" y="2343535"/>
            <a:ext cx="159026" cy="1457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276" name="Ellipse 11275">
            <a:extLst>
              <a:ext uri="{FF2B5EF4-FFF2-40B4-BE49-F238E27FC236}">
                <a16:creationId xmlns:a16="http://schemas.microsoft.com/office/drawing/2014/main" id="{CB56857D-0CB6-8F1B-A232-E5559F619050}"/>
              </a:ext>
            </a:extLst>
          </p:cNvPr>
          <p:cNvSpPr/>
          <p:nvPr/>
        </p:nvSpPr>
        <p:spPr>
          <a:xfrm>
            <a:off x="9784813" y="3455743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277" name="Ellipse 11276">
            <a:extLst>
              <a:ext uri="{FF2B5EF4-FFF2-40B4-BE49-F238E27FC236}">
                <a16:creationId xmlns:a16="http://schemas.microsoft.com/office/drawing/2014/main" id="{46B4ECE8-432D-FD38-F11A-6BBD4488133A}"/>
              </a:ext>
            </a:extLst>
          </p:cNvPr>
          <p:cNvSpPr/>
          <p:nvPr/>
        </p:nvSpPr>
        <p:spPr>
          <a:xfrm>
            <a:off x="10202303" y="4148836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278" name="Ellipse 11277">
            <a:extLst>
              <a:ext uri="{FF2B5EF4-FFF2-40B4-BE49-F238E27FC236}">
                <a16:creationId xmlns:a16="http://schemas.microsoft.com/office/drawing/2014/main" id="{0DFAF608-D946-1285-F984-2194D4AF2BF0}"/>
              </a:ext>
            </a:extLst>
          </p:cNvPr>
          <p:cNvSpPr/>
          <p:nvPr/>
        </p:nvSpPr>
        <p:spPr>
          <a:xfrm>
            <a:off x="9676951" y="4612968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279" name="Ellipse 11278">
            <a:extLst>
              <a:ext uri="{FF2B5EF4-FFF2-40B4-BE49-F238E27FC236}">
                <a16:creationId xmlns:a16="http://schemas.microsoft.com/office/drawing/2014/main" id="{852F3D2D-1885-4A56-9184-7965DC4FE2B6}"/>
              </a:ext>
            </a:extLst>
          </p:cNvPr>
          <p:cNvSpPr/>
          <p:nvPr/>
        </p:nvSpPr>
        <p:spPr>
          <a:xfrm>
            <a:off x="9316173" y="3822354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280" name="Ellipse 11279">
            <a:extLst>
              <a:ext uri="{FF2B5EF4-FFF2-40B4-BE49-F238E27FC236}">
                <a16:creationId xmlns:a16="http://schemas.microsoft.com/office/drawing/2014/main" id="{BFB3F939-E5FB-BA75-280B-A937B04FA2CC}"/>
              </a:ext>
            </a:extLst>
          </p:cNvPr>
          <p:cNvSpPr/>
          <p:nvPr/>
        </p:nvSpPr>
        <p:spPr>
          <a:xfrm>
            <a:off x="11274181" y="3411040"/>
            <a:ext cx="159026" cy="1457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1281" name="Connecteur droit 11280">
            <a:extLst>
              <a:ext uri="{FF2B5EF4-FFF2-40B4-BE49-F238E27FC236}">
                <a16:creationId xmlns:a16="http://schemas.microsoft.com/office/drawing/2014/main" id="{726F7B81-A493-0642-D490-24ED5A93D94E}"/>
              </a:ext>
            </a:extLst>
          </p:cNvPr>
          <p:cNvCxnSpPr>
            <a:cxnSpLocks/>
          </p:cNvCxnSpPr>
          <p:nvPr/>
        </p:nvCxnSpPr>
        <p:spPr>
          <a:xfrm flipH="1">
            <a:off x="9955186" y="4744192"/>
            <a:ext cx="66787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82" name="Connecteur droit 11281">
            <a:extLst>
              <a:ext uri="{FF2B5EF4-FFF2-40B4-BE49-F238E27FC236}">
                <a16:creationId xmlns:a16="http://schemas.microsoft.com/office/drawing/2014/main" id="{449A6EB0-33C4-93C2-3017-29977BBA3C82}"/>
              </a:ext>
            </a:extLst>
          </p:cNvPr>
          <p:cNvCxnSpPr>
            <a:cxnSpLocks/>
          </p:cNvCxnSpPr>
          <p:nvPr/>
        </p:nvCxnSpPr>
        <p:spPr>
          <a:xfrm flipH="1">
            <a:off x="9864326" y="4710610"/>
            <a:ext cx="113874" cy="29157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83" name="Connecteur droit 11282">
            <a:extLst>
              <a:ext uri="{FF2B5EF4-FFF2-40B4-BE49-F238E27FC236}">
                <a16:creationId xmlns:a16="http://schemas.microsoft.com/office/drawing/2014/main" id="{08BCD72D-E6EC-4E66-C285-76A51E19D204}"/>
              </a:ext>
            </a:extLst>
          </p:cNvPr>
          <p:cNvCxnSpPr>
            <a:cxnSpLocks/>
          </p:cNvCxnSpPr>
          <p:nvPr/>
        </p:nvCxnSpPr>
        <p:spPr>
          <a:xfrm flipH="1">
            <a:off x="10602712" y="4421378"/>
            <a:ext cx="559014" cy="32281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84" name="Connecteur droit 11283">
            <a:extLst>
              <a:ext uri="{FF2B5EF4-FFF2-40B4-BE49-F238E27FC236}">
                <a16:creationId xmlns:a16="http://schemas.microsoft.com/office/drawing/2014/main" id="{393E8023-553E-CB4C-B611-51F793382A66}"/>
              </a:ext>
            </a:extLst>
          </p:cNvPr>
          <p:cNvCxnSpPr>
            <a:cxnSpLocks/>
          </p:cNvCxnSpPr>
          <p:nvPr/>
        </p:nvCxnSpPr>
        <p:spPr>
          <a:xfrm flipH="1" flipV="1">
            <a:off x="10289123" y="3927508"/>
            <a:ext cx="872603" cy="49387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85" name="Connecteur droit 11284">
            <a:extLst>
              <a:ext uri="{FF2B5EF4-FFF2-40B4-BE49-F238E27FC236}">
                <a16:creationId xmlns:a16="http://schemas.microsoft.com/office/drawing/2014/main" id="{66352D53-01A3-C633-232E-01E329528397}"/>
              </a:ext>
            </a:extLst>
          </p:cNvPr>
          <p:cNvCxnSpPr>
            <a:cxnSpLocks/>
          </p:cNvCxnSpPr>
          <p:nvPr/>
        </p:nvCxnSpPr>
        <p:spPr>
          <a:xfrm flipH="1">
            <a:off x="10289123" y="3162593"/>
            <a:ext cx="72206" cy="76491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86" name="Connecteur droit 11285">
            <a:extLst>
              <a:ext uri="{FF2B5EF4-FFF2-40B4-BE49-F238E27FC236}">
                <a16:creationId xmlns:a16="http://schemas.microsoft.com/office/drawing/2014/main" id="{75FA487A-FD02-246D-056A-28EC467033DE}"/>
              </a:ext>
            </a:extLst>
          </p:cNvPr>
          <p:cNvCxnSpPr>
            <a:cxnSpLocks/>
          </p:cNvCxnSpPr>
          <p:nvPr/>
        </p:nvCxnSpPr>
        <p:spPr>
          <a:xfrm flipH="1">
            <a:off x="10361329" y="2090088"/>
            <a:ext cx="261731" cy="110988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87" name="Connecteur droit 11286">
            <a:extLst>
              <a:ext uri="{FF2B5EF4-FFF2-40B4-BE49-F238E27FC236}">
                <a16:creationId xmlns:a16="http://schemas.microsoft.com/office/drawing/2014/main" id="{090FC1C7-CB67-E00E-5DA2-6FC9EFF07066}"/>
              </a:ext>
            </a:extLst>
          </p:cNvPr>
          <p:cNvCxnSpPr>
            <a:cxnSpLocks/>
          </p:cNvCxnSpPr>
          <p:nvPr/>
        </p:nvCxnSpPr>
        <p:spPr>
          <a:xfrm>
            <a:off x="9835977" y="3077532"/>
            <a:ext cx="543718" cy="922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89" name="Ellipse 11288">
            <a:extLst>
              <a:ext uri="{FF2B5EF4-FFF2-40B4-BE49-F238E27FC236}">
                <a16:creationId xmlns:a16="http://schemas.microsoft.com/office/drawing/2014/main" id="{0A11B3F1-B301-E63F-3D05-418DC36128A1}"/>
              </a:ext>
            </a:extLst>
          </p:cNvPr>
          <p:cNvSpPr/>
          <p:nvPr/>
        </p:nvSpPr>
        <p:spPr>
          <a:xfrm>
            <a:off x="7227913" y="4671305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1297" name="Connecteur droit 11296">
            <a:extLst>
              <a:ext uri="{FF2B5EF4-FFF2-40B4-BE49-F238E27FC236}">
                <a16:creationId xmlns:a16="http://schemas.microsoft.com/office/drawing/2014/main" id="{B0D9737B-A0FB-617C-C1E2-E99AE6646A53}"/>
              </a:ext>
            </a:extLst>
          </p:cNvPr>
          <p:cNvCxnSpPr>
            <a:cxnSpLocks/>
            <a:stCxn id="11298" idx="1"/>
          </p:cNvCxnSpPr>
          <p:nvPr/>
        </p:nvCxnSpPr>
        <p:spPr>
          <a:xfrm flipH="1" flipV="1">
            <a:off x="8886927" y="4712449"/>
            <a:ext cx="229793" cy="514276"/>
          </a:xfrm>
          <a:prstGeom prst="line">
            <a:avLst/>
          </a:prstGeom>
          <a:ln w="762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98" name="Ellipse 11297">
            <a:extLst>
              <a:ext uri="{FF2B5EF4-FFF2-40B4-BE49-F238E27FC236}">
                <a16:creationId xmlns:a16="http://schemas.microsoft.com/office/drawing/2014/main" id="{91EE9C21-ADBC-4D7A-69E8-446D15A02B61}"/>
              </a:ext>
            </a:extLst>
          </p:cNvPr>
          <p:cNvSpPr/>
          <p:nvPr/>
        </p:nvSpPr>
        <p:spPr>
          <a:xfrm>
            <a:off x="9066746" y="5188736"/>
            <a:ext cx="341243" cy="2594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299" name="Ellipse 11298">
            <a:extLst>
              <a:ext uri="{FF2B5EF4-FFF2-40B4-BE49-F238E27FC236}">
                <a16:creationId xmlns:a16="http://schemas.microsoft.com/office/drawing/2014/main" id="{8596E6BB-4368-0864-BBC2-B1AED406B9AA}"/>
              </a:ext>
            </a:extLst>
          </p:cNvPr>
          <p:cNvSpPr/>
          <p:nvPr/>
        </p:nvSpPr>
        <p:spPr>
          <a:xfrm>
            <a:off x="11403281" y="4959964"/>
            <a:ext cx="341243" cy="259403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301" name="Ellipse 11300">
            <a:extLst>
              <a:ext uri="{FF2B5EF4-FFF2-40B4-BE49-F238E27FC236}">
                <a16:creationId xmlns:a16="http://schemas.microsoft.com/office/drawing/2014/main" id="{11646733-4824-0B3A-5B40-AF5C2A1F9698}"/>
              </a:ext>
            </a:extLst>
          </p:cNvPr>
          <p:cNvSpPr/>
          <p:nvPr/>
        </p:nvSpPr>
        <p:spPr>
          <a:xfrm>
            <a:off x="10536445" y="3024231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303" name="Ellipse 11302">
            <a:extLst>
              <a:ext uri="{FF2B5EF4-FFF2-40B4-BE49-F238E27FC236}">
                <a16:creationId xmlns:a16="http://schemas.microsoft.com/office/drawing/2014/main" id="{C2DC25F8-D49F-8AF0-07AE-DBC7F6AAC71E}"/>
              </a:ext>
            </a:extLst>
          </p:cNvPr>
          <p:cNvSpPr/>
          <p:nvPr/>
        </p:nvSpPr>
        <p:spPr>
          <a:xfrm>
            <a:off x="7227913" y="4671305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305" name="Ellipse 11304">
            <a:extLst>
              <a:ext uri="{FF2B5EF4-FFF2-40B4-BE49-F238E27FC236}">
                <a16:creationId xmlns:a16="http://schemas.microsoft.com/office/drawing/2014/main" id="{1CA90166-F95E-5764-A794-871AC6708860}"/>
              </a:ext>
            </a:extLst>
          </p:cNvPr>
          <p:cNvSpPr/>
          <p:nvPr/>
        </p:nvSpPr>
        <p:spPr>
          <a:xfrm>
            <a:off x="7732955" y="3903424"/>
            <a:ext cx="341243" cy="2594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312" name="Rectangle 11311">
            <a:extLst>
              <a:ext uri="{FF2B5EF4-FFF2-40B4-BE49-F238E27FC236}">
                <a16:creationId xmlns:a16="http://schemas.microsoft.com/office/drawing/2014/main" id="{82DB17C6-3812-4DAD-ED4A-7978DDB9DA49}"/>
              </a:ext>
            </a:extLst>
          </p:cNvPr>
          <p:cNvSpPr/>
          <p:nvPr/>
        </p:nvSpPr>
        <p:spPr>
          <a:xfrm>
            <a:off x="8729918" y="4893314"/>
            <a:ext cx="1019278" cy="35394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700" b="1" dirty="0">
                <a:latin typeface="+mn-lt"/>
                <a:cs typeface="Arial" panose="020B0604020202020204" pitchFamily="34" charset="0"/>
              </a:rPr>
              <a:t>Papauté</a:t>
            </a:r>
            <a:endParaRPr lang="fr-FR" sz="1700" dirty="0"/>
          </a:p>
        </p:txBody>
      </p:sp>
      <p:sp>
        <p:nvSpPr>
          <p:cNvPr id="11313" name="Rectangle 11312">
            <a:extLst>
              <a:ext uri="{FF2B5EF4-FFF2-40B4-BE49-F238E27FC236}">
                <a16:creationId xmlns:a16="http://schemas.microsoft.com/office/drawing/2014/main" id="{F02C4ED8-48A2-4B70-2D7F-A7459C0E0C08}"/>
              </a:ext>
            </a:extLst>
          </p:cNvPr>
          <p:cNvSpPr/>
          <p:nvPr/>
        </p:nvSpPr>
        <p:spPr>
          <a:xfrm>
            <a:off x="9791878" y="5834868"/>
            <a:ext cx="771580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Sicile</a:t>
            </a:r>
            <a:endParaRPr lang="fr-FR" dirty="0"/>
          </a:p>
        </p:txBody>
      </p:sp>
      <p:sp>
        <p:nvSpPr>
          <p:cNvPr id="11320" name="Ellipse 11319">
            <a:extLst>
              <a:ext uri="{FF2B5EF4-FFF2-40B4-BE49-F238E27FC236}">
                <a16:creationId xmlns:a16="http://schemas.microsoft.com/office/drawing/2014/main" id="{37F626A8-78C0-3B15-49BD-B63AF39865BE}"/>
              </a:ext>
            </a:extLst>
          </p:cNvPr>
          <p:cNvSpPr/>
          <p:nvPr/>
        </p:nvSpPr>
        <p:spPr>
          <a:xfrm>
            <a:off x="7023929" y="4929299"/>
            <a:ext cx="159026" cy="1457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1323" name="Connecteur droit avec flèche 11322">
            <a:extLst>
              <a:ext uri="{FF2B5EF4-FFF2-40B4-BE49-F238E27FC236}">
                <a16:creationId xmlns:a16="http://schemas.microsoft.com/office/drawing/2014/main" id="{1308320F-4CDE-A4A9-4946-91DD568B677F}"/>
              </a:ext>
            </a:extLst>
          </p:cNvPr>
          <p:cNvCxnSpPr>
            <a:cxnSpLocks/>
            <a:stCxn id="11326" idx="2"/>
          </p:cNvCxnSpPr>
          <p:nvPr/>
        </p:nvCxnSpPr>
        <p:spPr>
          <a:xfrm flipH="1">
            <a:off x="5255390" y="5442003"/>
            <a:ext cx="456799" cy="117162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24" name="Connecteur droit avec flèche 11323">
            <a:extLst>
              <a:ext uri="{FF2B5EF4-FFF2-40B4-BE49-F238E27FC236}">
                <a16:creationId xmlns:a16="http://schemas.microsoft.com/office/drawing/2014/main" id="{1FC1C75C-44F5-6467-18AE-F629CAF32667}"/>
              </a:ext>
            </a:extLst>
          </p:cNvPr>
          <p:cNvCxnSpPr>
            <a:cxnSpLocks/>
            <a:endCxn id="11328" idx="7"/>
          </p:cNvCxnSpPr>
          <p:nvPr/>
        </p:nvCxnSpPr>
        <p:spPr>
          <a:xfrm flipH="1">
            <a:off x="6314383" y="5420844"/>
            <a:ext cx="458203" cy="343929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25" name="Ellipse 11324">
            <a:extLst>
              <a:ext uri="{FF2B5EF4-FFF2-40B4-BE49-F238E27FC236}">
                <a16:creationId xmlns:a16="http://schemas.microsoft.com/office/drawing/2014/main" id="{748C12D1-51C1-0E3A-789D-3F7CA75CE80A}"/>
              </a:ext>
            </a:extLst>
          </p:cNvPr>
          <p:cNvSpPr/>
          <p:nvPr/>
        </p:nvSpPr>
        <p:spPr>
          <a:xfrm>
            <a:off x="6567388" y="5834868"/>
            <a:ext cx="143008" cy="16329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326" name="Ellipse 11325">
            <a:extLst>
              <a:ext uri="{FF2B5EF4-FFF2-40B4-BE49-F238E27FC236}">
                <a16:creationId xmlns:a16="http://schemas.microsoft.com/office/drawing/2014/main" id="{8E070EAD-5FDA-364B-E2FA-5FD68634416F}"/>
              </a:ext>
            </a:extLst>
          </p:cNvPr>
          <p:cNvSpPr/>
          <p:nvPr/>
        </p:nvSpPr>
        <p:spPr>
          <a:xfrm>
            <a:off x="5712189" y="5312301"/>
            <a:ext cx="341243" cy="259403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327" name="Ellipse 11326">
            <a:extLst>
              <a:ext uri="{FF2B5EF4-FFF2-40B4-BE49-F238E27FC236}">
                <a16:creationId xmlns:a16="http://schemas.microsoft.com/office/drawing/2014/main" id="{E08098CC-45C0-548E-E5A7-9AEE91090100}"/>
              </a:ext>
            </a:extLst>
          </p:cNvPr>
          <p:cNvSpPr/>
          <p:nvPr/>
        </p:nvSpPr>
        <p:spPr>
          <a:xfrm>
            <a:off x="6605691" y="5281049"/>
            <a:ext cx="341243" cy="259403"/>
          </a:xfrm>
          <a:prstGeom prst="ellipse">
            <a:avLst/>
          </a:prstGeom>
          <a:solidFill>
            <a:srgbClr val="61CBF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328" name="Ellipse 11327">
            <a:extLst>
              <a:ext uri="{FF2B5EF4-FFF2-40B4-BE49-F238E27FC236}">
                <a16:creationId xmlns:a16="http://schemas.microsoft.com/office/drawing/2014/main" id="{32E5573C-4E21-79B9-DB39-D400810DD3AF}"/>
              </a:ext>
            </a:extLst>
          </p:cNvPr>
          <p:cNvSpPr/>
          <p:nvPr/>
        </p:nvSpPr>
        <p:spPr>
          <a:xfrm>
            <a:off x="6178646" y="5743425"/>
            <a:ext cx="159026" cy="145774"/>
          </a:xfrm>
          <a:prstGeom prst="ellipse">
            <a:avLst/>
          </a:prstGeom>
          <a:solidFill>
            <a:srgbClr val="61CBF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1329" name="Connecteur droit avec flèche 11328">
            <a:extLst>
              <a:ext uri="{FF2B5EF4-FFF2-40B4-BE49-F238E27FC236}">
                <a16:creationId xmlns:a16="http://schemas.microsoft.com/office/drawing/2014/main" id="{CAE45FF5-AFDC-F0F6-728C-34471C916C74}"/>
              </a:ext>
            </a:extLst>
          </p:cNvPr>
          <p:cNvCxnSpPr>
            <a:cxnSpLocks/>
            <a:stCxn id="11328" idx="2"/>
          </p:cNvCxnSpPr>
          <p:nvPr/>
        </p:nvCxnSpPr>
        <p:spPr>
          <a:xfrm flipH="1">
            <a:off x="5498285" y="5816312"/>
            <a:ext cx="680361" cy="227309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30" name="Connecteur droit avec flèche 11329">
            <a:extLst>
              <a:ext uri="{FF2B5EF4-FFF2-40B4-BE49-F238E27FC236}">
                <a16:creationId xmlns:a16="http://schemas.microsoft.com/office/drawing/2014/main" id="{7701AD28-1D01-8400-67B5-15FD6770FFCF}"/>
              </a:ext>
            </a:extLst>
          </p:cNvPr>
          <p:cNvCxnSpPr>
            <a:cxnSpLocks/>
            <a:stCxn id="11331" idx="0"/>
            <a:endCxn id="11337" idx="0"/>
          </p:cNvCxnSpPr>
          <p:nvPr/>
        </p:nvCxnSpPr>
        <p:spPr>
          <a:xfrm flipH="1">
            <a:off x="7161328" y="5116547"/>
            <a:ext cx="136047" cy="565304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331" name="Ellipse 11330">
            <a:extLst>
              <a:ext uri="{FF2B5EF4-FFF2-40B4-BE49-F238E27FC236}">
                <a16:creationId xmlns:a16="http://schemas.microsoft.com/office/drawing/2014/main" id="{79E8FEB8-ECA1-4EFF-FF45-9173D78A60EB}"/>
              </a:ext>
            </a:extLst>
          </p:cNvPr>
          <p:cNvSpPr/>
          <p:nvPr/>
        </p:nvSpPr>
        <p:spPr>
          <a:xfrm>
            <a:off x="7126753" y="5116547"/>
            <a:ext cx="341243" cy="25940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1332" name="Connecteur droit 11331">
            <a:extLst>
              <a:ext uri="{FF2B5EF4-FFF2-40B4-BE49-F238E27FC236}">
                <a16:creationId xmlns:a16="http://schemas.microsoft.com/office/drawing/2014/main" id="{30DA8BEB-B8FB-A271-ED85-456D17D02BBA}"/>
              </a:ext>
            </a:extLst>
          </p:cNvPr>
          <p:cNvCxnSpPr>
            <a:cxnSpLocks/>
          </p:cNvCxnSpPr>
          <p:nvPr/>
        </p:nvCxnSpPr>
        <p:spPr>
          <a:xfrm>
            <a:off x="7517842" y="4287253"/>
            <a:ext cx="525186" cy="651024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33" name="Connecteur droit avec flèche 11332">
            <a:extLst>
              <a:ext uri="{FF2B5EF4-FFF2-40B4-BE49-F238E27FC236}">
                <a16:creationId xmlns:a16="http://schemas.microsoft.com/office/drawing/2014/main" id="{53E9546D-9B2E-80BC-6014-AFBC1F24F217}"/>
              </a:ext>
            </a:extLst>
          </p:cNvPr>
          <p:cNvCxnSpPr>
            <a:cxnSpLocks/>
            <a:stCxn id="11341" idx="1"/>
            <a:endCxn id="11338" idx="2"/>
          </p:cNvCxnSpPr>
          <p:nvPr/>
        </p:nvCxnSpPr>
        <p:spPr>
          <a:xfrm>
            <a:off x="7552023" y="5267596"/>
            <a:ext cx="1828115" cy="691145"/>
          </a:xfrm>
          <a:prstGeom prst="straightConnector1">
            <a:avLst/>
          </a:prstGeom>
          <a:ln w="76200">
            <a:solidFill>
              <a:srgbClr val="C04F1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34" name="Connecteur droit avec flèche 11333">
            <a:extLst>
              <a:ext uri="{FF2B5EF4-FFF2-40B4-BE49-F238E27FC236}">
                <a16:creationId xmlns:a16="http://schemas.microsoft.com/office/drawing/2014/main" id="{920B31BA-64ED-8602-A030-E7B7063E33E9}"/>
              </a:ext>
            </a:extLst>
          </p:cNvPr>
          <p:cNvCxnSpPr>
            <a:cxnSpLocks/>
            <a:endCxn id="11339" idx="2"/>
          </p:cNvCxnSpPr>
          <p:nvPr/>
        </p:nvCxnSpPr>
        <p:spPr>
          <a:xfrm>
            <a:off x="8155476" y="5041355"/>
            <a:ext cx="1352819" cy="444923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335" name="Ellipse 11334">
            <a:extLst>
              <a:ext uri="{FF2B5EF4-FFF2-40B4-BE49-F238E27FC236}">
                <a16:creationId xmlns:a16="http://schemas.microsoft.com/office/drawing/2014/main" id="{A08C2352-3BE8-9DB3-9968-8834D7850D9B}"/>
              </a:ext>
            </a:extLst>
          </p:cNvPr>
          <p:cNvSpPr/>
          <p:nvPr/>
        </p:nvSpPr>
        <p:spPr>
          <a:xfrm>
            <a:off x="6201004" y="5950053"/>
            <a:ext cx="159026" cy="145774"/>
          </a:xfrm>
          <a:prstGeom prst="ellipse">
            <a:avLst/>
          </a:prstGeom>
          <a:solidFill>
            <a:srgbClr val="61CBF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1336" name="Connecteur droit avec flèche 11335">
            <a:extLst>
              <a:ext uri="{FF2B5EF4-FFF2-40B4-BE49-F238E27FC236}">
                <a16:creationId xmlns:a16="http://schemas.microsoft.com/office/drawing/2014/main" id="{47EEA84C-A343-4732-8DFF-D2A7FAFF7245}"/>
              </a:ext>
            </a:extLst>
          </p:cNvPr>
          <p:cNvCxnSpPr>
            <a:cxnSpLocks/>
            <a:stCxn id="11327" idx="3"/>
            <a:endCxn id="11335" idx="7"/>
          </p:cNvCxnSpPr>
          <p:nvPr/>
        </p:nvCxnSpPr>
        <p:spPr>
          <a:xfrm flipH="1">
            <a:off x="6336741" y="5502463"/>
            <a:ext cx="318924" cy="468938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37" name="Ellipse 11336">
            <a:extLst>
              <a:ext uri="{FF2B5EF4-FFF2-40B4-BE49-F238E27FC236}">
                <a16:creationId xmlns:a16="http://schemas.microsoft.com/office/drawing/2014/main" id="{A45D66C2-A2B7-2B4C-A80F-55488637A260}"/>
              </a:ext>
            </a:extLst>
          </p:cNvPr>
          <p:cNvSpPr/>
          <p:nvPr/>
        </p:nvSpPr>
        <p:spPr>
          <a:xfrm>
            <a:off x="7081815" y="5681851"/>
            <a:ext cx="159026" cy="14577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338" name="Ellipse 11337">
            <a:extLst>
              <a:ext uri="{FF2B5EF4-FFF2-40B4-BE49-F238E27FC236}">
                <a16:creationId xmlns:a16="http://schemas.microsoft.com/office/drawing/2014/main" id="{F170629C-03D5-25EE-6BD5-C9761CD2BFB6}"/>
              </a:ext>
            </a:extLst>
          </p:cNvPr>
          <p:cNvSpPr/>
          <p:nvPr/>
        </p:nvSpPr>
        <p:spPr>
          <a:xfrm>
            <a:off x="9380138" y="5829039"/>
            <a:ext cx="341243" cy="25940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339" name="Ellipse 11338">
            <a:extLst>
              <a:ext uri="{FF2B5EF4-FFF2-40B4-BE49-F238E27FC236}">
                <a16:creationId xmlns:a16="http://schemas.microsoft.com/office/drawing/2014/main" id="{6366FB7F-A067-8A41-55BE-ADB67D7C4AFB}"/>
              </a:ext>
            </a:extLst>
          </p:cNvPr>
          <p:cNvSpPr/>
          <p:nvPr/>
        </p:nvSpPr>
        <p:spPr>
          <a:xfrm>
            <a:off x="9508295" y="5413391"/>
            <a:ext cx="159026" cy="145774"/>
          </a:xfrm>
          <a:prstGeom prst="ellipse">
            <a:avLst/>
          </a:prstGeom>
          <a:solidFill>
            <a:srgbClr val="0088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341" name="Ellipse 11340">
            <a:extLst>
              <a:ext uri="{FF2B5EF4-FFF2-40B4-BE49-F238E27FC236}">
                <a16:creationId xmlns:a16="http://schemas.microsoft.com/office/drawing/2014/main" id="{51478B7D-05CF-1C3A-1419-AE107D6CC969}"/>
              </a:ext>
            </a:extLst>
          </p:cNvPr>
          <p:cNvSpPr/>
          <p:nvPr/>
        </p:nvSpPr>
        <p:spPr>
          <a:xfrm>
            <a:off x="7528734" y="5246248"/>
            <a:ext cx="159026" cy="14577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350" name="Rectangle 11349">
            <a:extLst>
              <a:ext uri="{FF2B5EF4-FFF2-40B4-BE49-F238E27FC236}">
                <a16:creationId xmlns:a16="http://schemas.microsoft.com/office/drawing/2014/main" id="{9AEC99F1-6F34-916F-CFF1-2D3DBFD71E41}"/>
              </a:ext>
            </a:extLst>
          </p:cNvPr>
          <p:cNvSpPr/>
          <p:nvPr/>
        </p:nvSpPr>
        <p:spPr>
          <a:xfrm>
            <a:off x="7327361" y="5385406"/>
            <a:ext cx="934653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Aragon</a:t>
            </a:r>
            <a:endParaRPr lang="fr-FR" dirty="0"/>
          </a:p>
        </p:txBody>
      </p:sp>
      <p:sp>
        <p:nvSpPr>
          <p:cNvPr id="11351" name="Rectangle 11350">
            <a:extLst>
              <a:ext uri="{FF2B5EF4-FFF2-40B4-BE49-F238E27FC236}">
                <a16:creationId xmlns:a16="http://schemas.microsoft.com/office/drawing/2014/main" id="{4998F152-38AB-947D-6655-CBF01376E293}"/>
              </a:ext>
            </a:extLst>
          </p:cNvPr>
          <p:cNvSpPr/>
          <p:nvPr/>
        </p:nvSpPr>
        <p:spPr>
          <a:xfrm>
            <a:off x="9700663" y="5331582"/>
            <a:ext cx="964208" cy="369332"/>
          </a:xfrm>
          <a:prstGeom prst="rect">
            <a:avLst/>
          </a:prstGeom>
          <a:solidFill>
            <a:srgbClr val="0088EE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Naples</a:t>
            </a:r>
            <a:endParaRPr lang="fr-FR" dirty="0"/>
          </a:p>
        </p:txBody>
      </p:sp>
      <p:sp>
        <p:nvSpPr>
          <p:cNvPr id="11352" name="Ellipse 11351">
            <a:extLst>
              <a:ext uri="{FF2B5EF4-FFF2-40B4-BE49-F238E27FC236}">
                <a16:creationId xmlns:a16="http://schemas.microsoft.com/office/drawing/2014/main" id="{62456E21-2D1D-820B-B6BA-A93DA35F32ED}"/>
              </a:ext>
            </a:extLst>
          </p:cNvPr>
          <p:cNvSpPr/>
          <p:nvPr/>
        </p:nvSpPr>
        <p:spPr>
          <a:xfrm>
            <a:off x="8019739" y="4916929"/>
            <a:ext cx="159026" cy="145774"/>
          </a:xfrm>
          <a:prstGeom prst="ellipse">
            <a:avLst/>
          </a:prstGeom>
          <a:solidFill>
            <a:srgbClr val="0088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B0F0"/>
              </a:solidFill>
            </a:endParaRPr>
          </a:p>
        </p:txBody>
      </p:sp>
      <p:sp>
        <p:nvSpPr>
          <p:cNvPr id="11353" name="Ellipse 11352">
            <a:extLst>
              <a:ext uri="{FF2B5EF4-FFF2-40B4-BE49-F238E27FC236}">
                <a16:creationId xmlns:a16="http://schemas.microsoft.com/office/drawing/2014/main" id="{2799F78A-4D18-4C17-42EF-10F3DC0AB51F}"/>
              </a:ext>
            </a:extLst>
          </p:cNvPr>
          <p:cNvSpPr/>
          <p:nvPr/>
        </p:nvSpPr>
        <p:spPr>
          <a:xfrm>
            <a:off x="7382105" y="4162827"/>
            <a:ext cx="159026" cy="145774"/>
          </a:xfrm>
          <a:prstGeom prst="ellipse">
            <a:avLst/>
          </a:prstGeom>
          <a:solidFill>
            <a:srgbClr val="0088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1425" name="Connecteur droit avec flèche 11424">
            <a:extLst>
              <a:ext uri="{FF2B5EF4-FFF2-40B4-BE49-F238E27FC236}">
                <a16:creationId xmlns:a16="http://schemas.microsoft.com/office/drawing/2014/main" id="{F4B3F65F-6FFA-7268-70D3-63DFF7AEB6B2}"/>
              </a:ext>
            </a:extLst>
          </p:cNvPr>
          <p:cNvCxnSpPr>
            <a:cxnSpLocks/>
            <a:endCxn id="11299" idx="2"/>
          </p:cNvCxnSpPr>
          <p:nvPr/>
        </p:nvCxnSpPr>
        <p:spPr>
          <a:xfrm flipV="1">
            <a:off x="10695471" y="5089666"/>
            <a:ext cx="707810" cy="412797"/>
          </a:xfrm>
          <a:prstGeom prst="straightConnector1">
            <a:avLst/>
          </a:prstGeom>
          <a:ln w="76200">
            <a:solidFill>
              <a:srgbClr val="0070C0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28" name="Connecteur droit avec flèche 11427">
            <a:extLst>
              <a:ext uri="{FF2B5EF4-FFF2-40B4-BE49-F238E27FC236}">
                <a16:creationId xmlns:a16="http://schemas.microsoft.com/office/drawing/2014/main" id="{03364D53-02C6-69FC-2D59-FF433BCA11D9}"/>
              </a:ext>
            </a:extLst>
          </p:cNvPr>
          <p:cNvCxnSpPr>
            <a:cxnSpLocks/>
            <a:stCxn id="11351" idx="3"/>
          </p:cNvCxnSpPr>
          <p:nvPr/>
        </p:nvCxnSpPr>
        <p:spPr>
          <a:xfrm>
            <a:off x="10664871" y="5516248"/>
            <a:ext cx="1423151" cy="687952"/>
          </a:xfrm>
          <a:prstGeom prst="straightConnector1">
            <a:avLst/>
          </a:prstGeom>
          <a:ln w="76200">
            <a:solidFill>
              <a:srgbClr val="0070C0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431" name="Rectangle 11430">
            <a:extLst>
              <a:ext uri="{FF2B5EF4-FFF2-40B4-BE49-F238E27FC236}">
                <a16:creationId xmlns:a16="http://schemas.microsoft.com/office/drawing/2014/main" id="{BE48343E-A605-E7FB-1B6B-29F5312260ED}"/>
              </a:ext>
            </a:extLst>
          </p:cNvPr>
          <p:cNvSpPr/>
          <p:nvPr/>
        </p:nvSpPr>
        <p:spPr>
          <a:xfrm>
            <a:off x="5153911" y="5074421"/>
            <a:ext cx="1027631" cy="339984"/>
          </a:xfrm>
          <a:prstGeom prst="rect">
            <a:avLst/>
          </a:prstGeom>
          <a:solidFill>
            <a:srgbClr val="CAEEFB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600" b="1" dirty="0">
                <a:latin typeface="+mn-lt"/>
                <a:cs typeface="Arial" panose="020B0604020202020204" pitchFamily="34" charset="0"/>
              </a:rPr>
              <a:t>Portugal</a:t>
            </a:r>
            <a:endParaRPr lang="fr-FR" sz="1600" dirty="0"/>
          </a:p>
        </p:txBody>
      </p:sp>
      <p:sp>
        <p:nvSpPr>
          <p:cNvPr id="11432" name="Rectangle 11431">
            <a:extLst>
              <a:ext uri="{FF2B5EF4-FFF2-40B4-BE49-F238E27FC236}">
                <a16:creationId xmlns:a16="http://schemas.microsoft.com/office/drawing/2014/main" id="{27CD1160-75D0-4E38-6E03-3F752197C1FE}"/>
              </a:ext>
            </a:extLst>
          </p:cNvPr>
          <p:cNvSpPr/>
          <p:nvPr/>
        </p:nvSpPr>
        <p:spPr>
          <a:xfrm>
            <a:off x="6178647" y="5074421"/>
            <a:ext cx="984410" cy="338554"/>
          </a:xfrm>
          <a:prstGeom prst="rect">
            <a:avLst/>
          </a:prstGeom>
          <a:solidFill>
            <a:srgbClr val="61CBF4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600" b="1" dirty="0">
                <a:latin typeface="+mn-lt"/>
                <a:cs typeface="Arial" panose="020B0604020202020204" pitchFamily="34" charset="0"/>
              </a:rPr>
              <a:t>Castille</a:t>
            </a:r>
            <a:endParaRPr lang="fr-FR" sz="1600" dirty="0"/>
          </a:p>
        </p:txBody>
      </p:sp>
      <p:sp>
        <p:nvSpPr>
          <p:cNvPr id="11433" name="Rectangle 11432">
            <a:extLst>
              <a:ext uri="{FF2B5EF4-FFF2-40B4-BE49-F238E27FC236}">
                <a16:creationId xmlns:a16="http://schemas.microsoft.com/office/drawing/2014/main" id="{C1FC2572-5495-F585-D17E-26A813A08E83}"/>
              </a:ext>
            </a:extLst>
          </p:cNvPr>
          <p:cNvSpPr/>
          <p:nvPr/>
        </p:nvSpPr>
        <p:spPr>
          <a:xfrm>
            <a:off x="6738930" y="3779504"/>
            <a:ext cx="964208" cy="3693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France</a:t>
            </a:r>
            <a:endParaRPr lang="fr-FR" dirty="0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85B9F243-0E17-FB0D-49EE-FE6404B94A87}"/>
              </a:ext>
            </a:extLst>
          </p:cNvPr>
          <p:cNvSpPr/>
          <p:nvPr/>
        </p:nvSpPr>
        <p:spPr>
          <a:xfrm>
            <a:off x="6740612" y="3078074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ADBA8E19-8B5C-FF2F-161C-4957F86C1CA7}"/>
              </a:ext>
            </a:extLst>
          </p:cNvPr>
          <p:cNvSpPr/>
          <p:nvPr/>
        </p:nvSpPr>
        <p:spPr>
          <a:xfrm>
            <a:off x="7192994" y="2609053"/>
            <a:ext cx="159026" cy="145774"/>
          </a:xfrm>
          <a:prstGeom prst="ellipse">
            <a:avLst/>
          </a:prstGeom>
          <a:solidFill>
            <a:srgbClr val="B0B0B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F3767A5E-BCB3-2EE7-266B-795DD4A0539B}"/>
              </a:ext>
            </a:extLst>
          </p:cNvPr>
          <p:cNvSpPr/>
          <p:nvPr/>
        </p:nvSpPr>
        <p:spPr>
          <a:xfrm>
            <a:off x="7068299" y="3138752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5EA538AC-9706-EACD-E648-8AABE5E6CD81}"/>
              </a:ext>
            </a:extLst>
          </p:cNvPr>
          <p:cNvCxnSpPr>
            <a:cxnSpLocks/>
            <a:endCxn id="4" idx="5"/>
          </p:cNvCxnSpPr>
          <p:nvPr/>
        </p:nvCxnSpPr>
        <p:spPr>
          <a:xfrm flipH="1" flipV="1">
            <a:off x="7204036" y="3263178"/>
            <a:ext cx="160366" cy="185851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>
            <a:extLst>
              <a:ext uri="{FF2B5EF4-FFF2-40B4-BE49-F238E27FC236}">
                <a16:creationId xmlns:a16="http://schemas.microsoft.com/office/drawing/2014/main" id="{69BFB89F-47C7-E117-FF74-82BC94572F19}"/>
              </a:ext>
            </a:extLst>
          </p:cNvPr>
          <p:cNvSpPr/>
          <p:nvPr/>
        </p:nvSpPr>
        <p:spPr>
          <a:xfrm>
            <a:off x="7314428" y="3411040"/>
            <a:ext cx="341243" cy="259403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F8ADF49C-08B7-35A4-3167-6E8545EA8445}"/>
              </a:ext>
            </a:extLst>
          </p:cNvPr>
          <p:cNvCxnSpPr>
            <a:cxnSpLocks/>
            <a:endCxn id="10" idx="4"/>
          </p:cNvCxnSpPr>
          <p:nvPr/>
        </p:nvCxnSpPr>
        <p:spPr>
          <a:xfrm flipH="1" flipV="1">
            <a:off x="7386939" y="2968332"/>
            <a:ext cx="68887" cy="442708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30FEFA8A-ECC1-5A7F-7223-ED96355D0044}"/>
              </a:ext>
            </a:extLst>
          </p:cNvPr>
          <p:cNvCxnSpPr>
            <a:cxnSpLocks/>
          </p:cNvCxnSpPr>
          <p:nvPr/>
        </p:nvCxnSpPr>
        <p:spPr>
          <a:xfrm flipH="1" flipV="1">
            <a:off x="6876349" y="3202500"/>
            <a:ext cx="191950" cy="9139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lipse 9">
            <a:extLst>
              <a:ext uri="{FF2B5EF4-FFF2-40B4-BE49-F238E27FC236}">
                <a16:creationId xmlns:a16="http://schemas.microsoft.com/office/drawing/2014/main" id="{BAC11FB2-F63F-5838-78D9-76829A064C40}"/>
              </a:ext>
            </a:extLst>
          </p:cNvPr>
          <p:cNvSpPr/>
          <p:nvPr/>
        </p:nvSpPr>
        <p:spPr>
          <a:xfrm>
            <a:off x="7307426" y="2822558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53C2134-8E57-9D2D-673E-B219C2BD2B53}"/>
              </a:ext>
            </a:extLst>
          </p:cNvPr>
          <p:cNvSpPr/>
          <p:nvPr/>
        </p:nvSpPr>
        <p:spPr>
          <a:xfrm>
            <a:off x="5681902" y="2654899"/>
            <a:ext cx="1311247" cy="369332"/>
          </a:xfrm>
          <a:prstGeom prst="rect">
            <a:avLst/>
          </a:prstGeom>
          <a:solidFill>
            <a:srgbClr val="B6B6B6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Angleterre</a:t>
            </a:r>
            <a:endParaRPr lang="fr-FR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DABEB1-13A9-D62C-C22A-8F4AB93FF265}"/>
              </a:ext>
            </a:extLst>
          </p:cNvPr>
          <p:cNvSpPr/>
          <p:nvPr/>
        </p:nvSpPr>
        <p:spPr>
          <a:xfrm>
            <a:off x="6890884" y="2238294"/>
            <a:ext cx="847087" cy="317697"/>
          </a:xfrm>
          <a:prstGeom prst="rect">
            <a:avLst/>
          </a:prstGeom>
          <a:solidFill>
            <a:srgbClr val="B6B6B6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400" b="1" dirty="0">
                <a:latin typeface="+mn-lt"/>
                <a:cs typeface="Arial" panose="020B0604020202020204" pitchFamily="34" charset="0"/>
              </a:rPr>
              <a:t>Ecosse</a:t>
            </a:r>
            <a:endParaRPr lang="fr-FR" sz="1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21A127-4A9F-2D21-13DF-3787E5379886}"/>
              </a:ext>
            </a:extLst>
          </p:cNvPr>
          <p:cNvSpPr/>
          <p:nvPr/>
        </p:nvSpPr>
        <p:spPr>
          <a:xfrm>
            <a:off x="6336741" y="4423936"/>
            <a:ext cx="847087" cy="317697"/>
          </a:xfrm>
          <a:prstGeom prst="rect">
            <a:avLst/>
          </a:prstGeom>
          <a:solidFill>
            <a:srgbClr val="B6B6B6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400" b="1" dirty="0">
                <a:latin typeface="+mn-lt"/>
                <a:cs typeface="Arial" panose="020B0604020202020204" pitchFamily="34" charset="0"/>
              </a:rPr>
              <a:t>Guyenne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068331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Rectangle 125">
            <a:extLst>
              <a:ext uri="{FF2B5EF4-FFF2-40B4-BE49-F238E27FC236}">
                <a16:creationId xmlns:a16="http://schemas.microsoft.com/office/drawing/2014/main" id="{9896492D-4B2C-4AC0-B5A3-3305AABE0F23}"/>
              </a:ext>
            </a:extLst>
          </p:cNvPr>
          <p:cNvSpPr/>
          <p:nvPr/>
        </p:nvSpPr>
        <p:spPr>
          <a:xfrm>
            <a:off x="71120" y="110987"/>
            <a:ext cx="5458461" cy="37548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6) 1324-1329 : La querelle de Guyenne : Après le litige de Saint-Sardos, les Français occupent à nouveau la Guyenne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*1322 : </a:t>
            </a:r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Edouard II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refusé de prêter allégeance à Charles IV 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*1323-24 : En réaction, le pouvoir français manigance</a:t>
            </a:r>
          </a:p>
          <a:p>
            <a:r>
              <a:rPr lang="fr-FR" sz="17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guerre de Saint-Sardos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*Oct. 1323 : A Saint-Sardos, en Agenais anglais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 représentant du roi de France, voulant implanter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Une </a:t>
            </a:r>
            <a:r>
              <a:rPr lang="fr-FR" sz="17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bastide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ville fortifiée, est assassiné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*1324 : Edouard II présente ses excuses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Mais malgré cela, comme en 1294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 Français saisissent l’ensemble de la Guyenne…</a:t>
            </a:r>
          </a:p>
        </p:txBody>
      </p:sp>
      <p:pic>
        <p:nvPicPr>
          <p:cNvPr id="2" name="Image 1" descr="Une image contenant texte, dessin, encre, Rectangle&#10;&#10;Le contenu généré par l’IA peut être incorrect.">
            <a:extLst>
              <a:ext uri="{FF2B5EF4-FFF2-40B4-BE49-F238E27FC236}">
                <a16:creationId xmlns:a16="http://schemas.microsoft.com/office/drawing/2014/main" id="{7F620660-2E05-20C4-2103-9E3679446F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73" t="3186" r="19270" b="63288"/>
          <a:stretch/>
        </p:blipFill>
        <p:spPr>
          <a:xfrm rot="16200000">
            <a:off x="5498734" y="198474"/>
            <a:ext cx="6636023" cy="646105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45AB41E7-8C61-2FB9-4ABE-D821ACB78393}"/>
              </a:ext>
            </a:extLst>
          </p:cNvPr>
          <p:cNvSpPr/>
          <p:nvPr/>
        </p:nvSpPr>
        <p:spPr>
          <a:xfrm>
            <a:off x="7412856" y="4801377"/>
            <a:ext cx="308250" cy="26327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43877B80-1E5B-354F-2C25-479F0FD01335}"/>
              </a:ext>
            </a:extLst>
          </p:cNvPr>
          <p:cNvSpPr/>
          <p:nvPr/>
        </p:nvSpPr>
        <p:spPr>
          <a:xfrm>
            <a:off x="7412856" y="4198041"/>
            <a:ext cx="308250" cy="26327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BBFC243A-61B2-A333-DD68-D127AE67784B}"/>
              </a:ext>
            </a:extLst>
          </p:cNvPr>
          <p:cNvSpPr/>
          <p:nvPr/>
        </p:nvSpPr>
        <p:spPr>
          <a:xfrm>
            <a:off x="8662620" y="4356515"/>
            <a:ext cx="308250" cy="26327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ECE9FF11-0B27-99DB-CEF9-8422703FDEC7}"/>
              </a:ext>
            </a:extLst>
          </p:cNvPr>
          <p:cNvSpPr/>
          <p:nvPr/>
        </p:nvSpPr>
        <p:spPr>
          <a:xfrm>
            <a:off x="8143608" y="4619794"/>
            <a:ext cx="308250" cy="26327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FB52B890-D2B4-0166-DACE-A277D6539B2D}"/>
              </a:ext>
            </a:extLst>
          </p:cNvPr>
          <p:cNvSpPr/>
          <p:nvPr/>
        </p:nvSpPr>
        <p:spPr>
          <a:xfrm>
            <a:off x="7934740" y="206390"/>
            <a:ext cx="308250" cy="26327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19EB63C1-27D6-9299-073D-7A5D3B8A5322}"/>
              </a:ext>
            </a:extLst>
          </p:cNvPr>
          <p:cNvSpPr/>
          <p:nvPr/>
        </p:nvSpPr>
        <p:spPr>
          <a:xfrm>
            <a:off x="9314032" y="469669"/>
            <a:ext cx="308250" cy="26327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9AA1AE84-4A54-352A-D9C9-79051676CE60}"/>
              </a:ext>
            </a:extLst>
          </p:cNvPr>
          <p:cNvSpPr/>
          <p:nvPr/>
        </p:nvSpPr>
        <p:spPr>
          <a:xfrm>
            <a:off x="8112656" y="5120937"/>
            <a:ext cx="308250" cy="26327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E6A8EAC6-A9FB-8998-D402-985DD07CD851}"/>
              </a:ext>
            </a:extLst>
          </p:cNvPr>
          <p:cNvSpPr/>
          <p:nvPr/>
        </p:nvSpPr>
        <p:spPr>
          <a:xfrm>
            <a:off x="8970870" y="1970472"/>
            <a:ext cx="308250" cy="2632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B0381F24-0E03-FF4B-1AB7-BAF71190792B}"/>
              </a:ext>
            </a:extLst>
          </p:cNvPr>
          <p:cNvSpPr/>
          <p:nvPr/>
        </p:nvSpPr>
        <p:spPr>
          <a:xfrm>
            <a:off x="8088865" y="4933016"/>
            <a:ext cx="308250" cy="26327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FA890385-0733-9A16-FA6D-36DA71929CDD}"/>
              </a:ext>
            </a:extLst>
          </p:cNvPr>
          <p:cNvSpPr/>
          <p:nvPr/>
        </p:nvSpPr>
        <p:spPr>
          <a:xfrm>
            <a:off x="8451858" y="4883073"/>
            <a:ext cx="308250" cy="26327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539D49D5-31D2-C8E2-4000-CCF9625EEA3A}"/>
              </a:ext>
            </a:extLst>
          </p:cNvPr>
          <p:cNvCxnSpPr>
            <a:cxnSpLocks/>
            <a:stCxn id="13" idx="4"/>
          </p:cNvCxnSpPr>
          <p:nvPr/>
        </p:nvCxnSpPr>
        <p:spPr>
          <a:xfrm flipH="1">
            <a:off x="8451858" y="2233751"/>
            <a:ext cx="673137" cy="238604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Ellipse 17">
            <a:extLst>
              <a:ext uri="{FF2B5EF4-FFF2-40B4-BE49-F238E27FC236}">
                <a16:creationId xmlns:a16="http://schemas.microsoft.com/office/drawing/2014/main" id="{258A7BC8-419C-2C73-AE5A-637014232D8E}"/>
              </a:ext>
            </a:extLst>
          </p:cNvPr>
          <p:cNvSpPr/>
          <p:nvPr/>
        </p:nvSpPr>
        <p:spPr>
          <a:xfrm>
            <a:off x="7461104" y="5774194"/>
            <a:ext cx="308250" cy="26327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9226435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8F5477-BBD0-E53B-92D6-5D08D6DC0B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Rectangle 125">
            <a:extLst>
              <a:ext uri="{FF2B5EF4-FFF2-40B4-BE49-F238E27FC236}">
                <a16:creationId xmlns:a16="http://schemas.microsoft.com/office/drawing/2014/main" id="{53BC52F0-86D7-4901-99F6-49BB7452345B}"/>
              </a:ext>
            </a:extLst>
          </p:cNvPr>
          <p:cNvSpPr/>
          <p:nvPr/>
        </p:nvSpPr>
        <p:spPr>
          <a:xfrm>
            <a:off x="147195" y="110987"/>
            <a:ext cx="5287366" cy="61093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6) 1324-1329 : … avant de la rendre en partie ; Pour Edouard III, reconquérir toute la Guyenne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*1329 : Cinq ans plus tard…</a:t>
            </a:r>
          </a:p>
          <a:p>
            <a:r>
              <a:rPr lang="fr-FR" sz="1700" u="sng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Edouard III</a:t>
            </a:r>
            <a:r>
              <a:rPr lang="fr-FR" sz="17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(1327), 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comme preuve de bonne volonté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Vient prêter hommage à son cousin Philippe VI…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Qui en échange, comme en 1299, lui restitue la Guyenne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Mais cette fois-ci, </a:t>
            </a:r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partie seulement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; En effet…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*Après 1329, les Français occupent encore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Limousin, Périgord, Quercy, Agenais et Béarn 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*Pour Edouard III…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 Libérer toute la Guyenne de l’occupation française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une nouvelle guerre apparaît inévitable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Mais avant cela, il faut trouver des alliés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donc se rapprocher à nouveau de la Flandre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*Flandre, qui comme en 1294-1304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 à nouveau en révolte ; Depuis 1325…</a:t>
            </a:r>
          </a:p>
        </p:txBody>
      </p:sp>
      <p:pic>
        <p:nvPicPr>
          <p:cNvPr id="2" name="Image 1" descr="Une image contenant texte, dessin, encre, Rectangle&#10;&#10;Le contenu généré par l’IA peut être incorrect.">
            <a:extLst>
              <a:ext uri="{FF2B5EF4-FFF2-40B4-BE49-F238E27FC236}">
                <a16:creationId xmlns:a16="http://schemas.microsoft.com/office/drawing/2014/main" id="{0933C92E-042B-180E-18C8-8029111CEC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73" t="3186" r="19270" b="63288"/>
          <a:stretch/>
        </p:blipFill>
        <p:spPr>
          <a:xfrm rot="16200000">
            <a:off x="5498734" y="198474"/>
            <a:ext cx="6636023" cy="646105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FEB47466-FBEB-47BB-DFC3-047678CA4433}"/>
              </a:ext>
            </a:extLst>
          </p:cNvPr>
          <p:cNvSpPr/>
          <p:nvPr/>
        </p:nvSpPr>
        <p:spPr>
          <a:xfrm>
            <a:off x="7412856" y="4801377"/>
            <a:ext cx="308250" cy="263279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95923D97-5EA0-DB2D-CCAC-DB353A1C4DA4}"/>
              </a:ext>
            </a:extLst>
          </p:cNvPr>
          <p:cNvSpPr/>
          <p:nvPr/>
        </p:nvSpPr>
        <p:spPr>
          <a:xfrm>
            <a:off x="7412856" y="4198041"/>
            <a:ext cx="308250" cy="263279"/>
          </a:xfrm>
          <a:prstGeom prst="ellipse">
            <a:avLst/>
          </a:prstGeom>
          <a:solidFill>
            <a:srgbClr val="F2AA8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7C091AA8-C76A-7FD9-1D26-9D4B081FC8A7}"/>
              </a:ext>
            </a:extLst>
          </p:cNvPr>
          <p:cNvSpPr/>
          <p:nvPr/>
        </p:nvSpPr>
        <p:spPr>
          <a:xfrm>
            <a:off x="8662620" y="4356515"/>
            <a:ext cx="308250" cy="26327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8052FBE0-D0C1-10E9-A177-D63266E2CA74}"/>
              </a:ext>
            </a:extLst>
          </p:cNvPr>
          <p:cNvSpPr/>
          <p:nvPr/>
        </p:nvSpPr>
        <p:spPr>
          <a:xfrm>
            <a:off x="8143608" y="4619794"/>
            <a:ext cx="308250" cy="26327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11313E92-D8F9-2F3A-BA87-057A2FBEAB74}"/>
              </a:ext>
            </a:extLst>
          </p:cNvPr>
          <p:cNvSpPr/>
          <p:nvPr/>
        </p:nvSpPr>
        <p:spPr>
          <a:xfrm>
            <a:off x="7934740" y="206390"/>
            <a:ext cx="308250" cy="26327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A97D3790-C594-9790-BB08-51B192500C17}"/>
              </a:ext>
            </a:extLst>
          </p:cNvPr>
          <p:cNvSpPr/>
          <p:nvPr/>
        </p:nvSpPr>
        <p:spPr>
          <a:xfrm>
            <a:off x="9314032" y="469669"/>
            <a:ext cx="308250" cy="26327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EC16CAE6-E3B9-0DDF-6B2E-A7401609BD57}"/>
              </a:ext>
            </a:extLst>
          </p:cNvPr>
          <p:cNvSpPr/>
          <p:nvPr/>
        </p:nvSpPr>
        <p:spPr>
          <a:xfrm>
            <a:off x="8112656" y="5120937"/>
            <a:ext cx="308250" cy="26327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66106B3C-7F2B-1278-E5FF-11D512F16E66}"/>
              </a:ext>
            </a:extLst>
          </p:cNvPr>
          <p:cNvSpPr/>
          <p:nvPr/>
        </p:nvSpPr>
        <p:spPr>
          <a:xfrm>
            <a:off x="8970870" y="1970472"/>
            <a:ext cx="308250" cy="2632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D2F28415-8EAA-EB5B-7820-83B3B862A4F9}"/>
              </a:ext>
            </a:extLst>
          </p:cNvPr>
          <p:cNvSpPr/>
          <p:nvPr/>
        </p:nvSpPr>
        <p:spPr>
          <a:xfrm>
            <a:off x="8088865" y="4933016"/>
            <a:ext cx="308250" cy="26327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491B8AA0-C21E-FAB0-09E9-0E713D105D8F}"/>
              </a:ext>
            </a:extLst>
          </p:cNvPr>
          <p:cNvSpPr/>
          <p:nvPr/>
        </p:nvSpPr>
        <p:spPr>
          <a:xfrm>
            <a:off x="8451858" y="4883073"/>
            <a:ext cx="308250" cy="26327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33CA7925-A019-4F5D-18DC-349BB8B83589}"/>
              </a:ext>
            </a:extLst>
          </p:cNvPr>
          <p:cNvCxnSpPr>
            <a:cxnSpLocks/>
            <a:stCxn id="13" idx="4"/>
          </p:cNvCxnSpPr>
          <p:nvPr/>
        </p:nvCxnSpPr>
        <p:spPr>
          <a:xfrm flipH="1">
            <a:off x="8451858" y="2233751"/>
            <a:ext cx="673137" cy="238604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Ellipse 17">
            <a:extLst>
              <a:ext uri="{FF2B5EF4-FFF2-40B4-BE49-F238E27FC236}">
                <a16:creationId xmlns:a16="http://schemas.microsoft.com/office/drawing/2014/main" id="{F7A94A74-2C2F-4BCC-8F92-7A6B9632D5AB}"/>
              </a:ext>
            </a:extLst>
          </p:cNvPr>
          <p:cNvSpPr/>
          <p:nvPr/>
        </p:nvSpPr>
        <p:spPr>
          <a:xfrm>
            <a:off x="7461104" y="5774194"/>
            <a:ext cx="308250" cy="26327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0663852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dessin, encre, Rectangle&#10;&#10;Le contenu généré par l’IA peut être incorrect.">
            <a:extLst>
              <a:ext uri="{FF2B5EF4-FFF2-40B4-BE49-F238E27FC236}">
                <a16:creationId xmlns:a16="http://schemas.microsoft.com/office/drawing/2014/main" id="{C34D2B39-EFC1-A627-51AE-F2745EAC5B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73" t="3186" r="19270" b="63288"/>
          <a:stretch/>
        </p:blipFill>
        <p:spPr>
          <a:xfrm rot="16200000">
            <a:off x="5498734" y="198474"/>
            <a:ext cx="6636023" cy="646105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E49E4F61-069A-CD85-1EDA-953E2FD64D7F}"/>
              </a:ext>
            </a:extLst>
          </p:cNvPr>
          <p:cNvSpPr/>
          <p:nvPr/>
        </p:nvSpPr>
        <p:spPr>
          <a:xfrm>
            <a:off x="7934740" y="206390"/>
            <a:ext cx="308250" cy="26327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C8A63409-8B8E-D6B4-64B4-2B7371B519E5}"/>
              </a:ext>
            </a:extLst>
          </p:cNvPr>
          <p:cNvSpPr/>
          <p:nvPr/>
        </p:nvSpPr>
        <p:spPr>
          <a:xfrm>
            <a:off x="9314032" y="469669"/>
            <a:ext cx="308250" cy="26327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CA3BE1B9-3D20-D1FE-D629-864C0AE38A50}"/>
              </a:ext>
            </a:extLst>
          </p:cNvPr>
          <p:cNvSpPr/>
          <p:nvPr/>
        </p:nvSpPr>
        <p:spPr>
          <a:xfrm>
            <a:off x="8949145" y="645811"/>
            <a:ext cx="308250" cy="26327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BDEBA0E1-6E73-3CC3-0CB7-E9B4AC35EB24}"/>
              </a:ext>
            </a:extLst>
          </p:cNvPr>
          <p:cNvCxnSpPr>
            <a:cxnSpLocks/>
            <a:endCxn id="9" idx="4"/>
          </p:cNvCxnSpPr>
          <p:nvPr/>
        </p:nvCxnSpPr>
        <p:spPr>
          <a:xfrm flipH="1" flipV="1">
            <a:off x="9103270" y="909090"/>
            <a:ext cx="21725" cy="106138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Ellipse 16">
            <a:extLst>
              <a:ext uri="{FF2B5EF4-FFF2-40B4-BE49-F238E27FC236}">
                <a16:creationId xmlns:a16="http://schemas.microsoft.com/office/drawing/2014/main" id="{FE81E707-BDA0-1396-F80B-C633910E215C}"/>
              </a:ext>
            </a:extLst>
          </p:cNvPr>
          <p:cNvSpPr/>
          <p:nvPr/>
        </p:nvSpPr>
        <p:spPr>
          <a:xfrm>
            <a:off x="8970870" y="1970472"/>
            <a:ext cx="308250" cy="2632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BBABB50B-CC36-0C4A-39FC-B7198D40D3D3}"/>
              </a:ext>
            </a:extLst>
          </p:cNvPr>
          <p:cNvSpPr/>
          <p:nvPr/>
        </p:nvSpPr>
        <p:spPr>
          <a:xfrm>
            <a:off x="7412856" y="4801377"/>
            <a:ext cx="308250" cy="263279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2EF8FCDE-9EA0-4C63-3F35-0558A4BBEDE3}"/>
              </a:ext>
            </a:extLst>
          </p:cNvPr>
          <p:cNvSpPr/>
          <p:nvPr/>
        </p:nvSpPr>
        <p:spPr>
          <a:xfrm>
            <a:off x="7412856" y="4198041"/>
            <a:ext cx="308250" cy="263279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069DBA5E-FCF4-E2AC-8A75-748F4AC1D297}"/>
              </a:ext>
            </a:extLst>
          </p:cNvPr>
          <p:cNvSpPr/>
          <p:nvPr/>
        </p:nvSpPr>
        <p:spPr>
          <a:xfrm>
            <a:off x="8662620" y="4356515"/>
            <a:ext cx="308250" cy="26327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3089D37B-C63A-49C6-0EE9-8DBCAAF9F2AE}"/>
              </a:ext>
            </a:extLst>
          </p:cNvPr>
          <p:cNvSpPr/>
          <p:nvPr/>
        </p:nvSpPr>
        <p:spPr>
          <a:xfrm>
            <a:off x="8143608" y="4619794"/>
            <a:ext cx="308250" cy="26327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96241DC9-76BE-6A4F-D03B-E95B21885A4E}"/>
              </a:ext>
            </a:extLst>
          </p:cNvPr>
          <p:cNvSpPr/>
          <p:nvPr/>
        </p:nvSpPr>
        <p:spPr>
          <a:xfrm>
            <a:off x="8088865" y="4933016"/>
            <a:ext cx="308250" cy="26327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23BB50C5-1093-6545-AF0E-501CA3AAEDF3}"/>
              </a:ext>
            </a:extLst>
          </p:cNvPr>
          <p:cNvSpPr/>
          <p:nvPr/>
        </p:nvSpPr>
        <p:spPr>
          <a:xfrm>
            <a:off x="8451858" y="4883073"/>
            <a:ext cx="308250" cy="26327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7E2B38B4-5871-0A3C-ACF1-114360669CEC}"/>
              </a:ext>
            </a:extLst>
          </p:cNvPr>
          <p:cNvSpPr/>
          <p:nvPr/>
        </p:nvSpPr>
        <p:spPr>
          <a:xfrm>
            <a:off x="7461104" y="5774194"/>
            <a:ext cx="308250" cy="26327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2C5A6BA7-C829-2100-4DD3-529C092EEA0F}"/>
              </a:ext>
            </a:extLst>
          </p:cNvPr>
          <p:cNvCxnSpPr>
            <a:cxnSpLocks/>
          </p:cNvCxnSpPr>
          <p:nvPr/>
        </p:nvCxnSpPr>
        <p:spPr>
          <a:xfrm flipH="1">
            <a:off x="8451858" y="2233751"/>
            <a:ext cx="673137" cy="238604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9896492D-4B2C-4AC0-B5A3-3305AABE0F23}"/>
              </a:ext>
            </a:extLst>
          </p:cNvPr>
          <p:cNvSpPr/>
          <p:nvPr/>
        </p:nvSpPr>
        <p:spPr>
          <a:xfrm>
            <a:off x="151147" y="163994"/>
            <a:ext cx="5302673" cy="478592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7) 1325-1328 : 3</a:t>
            </a:r>
            <a:r>
              <a:rPr lang="fr-FR" sz="1700" b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ème</a:t>
            </a:r>
            <a:r>
              <a:rPr lang="fr-FR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révolte flamande, soutenue par l’Angleterre, contre la France ; A la bataille de Cassel, victoire française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*1325 : Leur comte Louis 1</a:t>
            </a:r>
            <a:r>
              <a:rPr lang="fr-FR" sz="17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Dampierre (1322)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S’étant allié à Philippe VI et refusant l’alliance anglaise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 milices flamandes se révoltent (3</a:t>
            </a:r>
            <a:r>
              <a:rPr lang="fr-FR" sz="17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ème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contre lui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Louis 1</a:t>
            </a:r>
            <a:r>
              <a:rPr lang="fr-FR" sz="17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vaincu, doit se soumettre ; Mais…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*1328 : Face à une nouvelle révolte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comte Louis fait appel au roi de France Philippe VI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Qui écrase les milices à </a:t>
            </a:r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bataille de Cassel</a:t>
            </a: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NB : Nouvelle revanche de Courtrai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*Le comte Louis peut reprendre son pouvoir ; Mais…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Les villes flamandes ne désarment pas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Et surtout, pour les Flamands et </a:t>
            </a:r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Edouard III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Changement de stratégie…</a:t>
            </a:r>
          </a:p>
        </p:txBody>
      </p:sp>
    </p:spTree>
    <p:extLst>
      <p:ext uri="{BB962C8B-B14F-4D97-AF65-F5344CB8AC3E}">
        <p14:creationId xmlns:p14="http://schemas.microsoft.com/office/powerpoint/2010/main" val="1226544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752BD7-1984-4645-7879-D494794457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Rectangle 125">
            <a:extLst>
              <a:ext uri="{FF2B5EF4-FFF2-40B4-BE49-F238E27FC236}">
                <a16:creationId xmlns:a16="http://schemas.microsoft.com/office/drawing/2014/main" id="{8AF4A1BD-5FB0-F171-0877-904338ECE818}"/>
              </a:ext>
            </a:extLst>
          </p:cNvPr>
          <p:cNvSpPr/>
          <p:nvPr/>
        </p:nvSpPr>
        <p:spPr>
          <a:xfrm>
            <a:off x="151147" y="163994"/>
            <a:ext cx="5358603" cy="584775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7) 1325-1328 : 3</a:t>
            </a:r>
            <a:r>
              <a:rPr lang="fr-FR" sz="1700" b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ème</a:t>
            </a:r>
            <a:r>
              <a:rPr lang="fr-FR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révolte flamande, soutenue par l’Angleterre, contre la France ; A la bataille de Cassel, victoire française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 1328 : Pour les riches Flamands révoltés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*Un constat : L’indépendance </a:t>
            </a:r>
            <a:r>
              <a:rPr lang="fr-FR" sz="17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stricto sensu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est impossible 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Flandre est dans le royaume de France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Tenu fermement par les Capétiens honnis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Capétiens soutenus par les papes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NB : Nombreuses menaces d’excommunication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*Seule solution : Exclure les Capétiens du royaume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reconnaissant Edouard III comme roi de France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1328 : Pour </a:t>
            </a:r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Edouard III d’Angleterre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Libérer la Guyenne et maintenir l’alliance avec la Flandre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Mais avant cela, en finir (!) avec le conflit écossais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Signer la paix et sortir définitivement l’Ecosse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l’alliance française…</a:t>
            </a:r>
          </a:p>
        </p:txBody>
      </p:sp>
      <p:pic>
        <p:nvPicPr>
          <p:cNvPr id="2" name="Image 1" descr="Une image contenant texte, dessin, encre, Rectangle&#10;&#10;Le contenu généré par l’IA peut être incorrect.">
            <a:extLst>
              <a:ext uri="{FF2B5EF4-FFF2-40B4-BE49-F238E27FC236}">
                <a16:creationId xmlns:a16="http://schemas.microsoft.com/office/drawing/2014/main" id="{097E64FC-78FC-D23C-D3CA-0F6A85170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73" t="3186" r="19270" b="63288"/>
          <a:stretch/>
        </p:blipFill>
        <p:spPr>
          <a:xfrm rot="16200000">
            <a:off x="5498734" y="198474"/>
            <a:ext cx="6636023" cy="646105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3BFF2EA2-B8AF-7190-F307-0DA590929D85}"/>
              </a:ext>
            </a:extLst>
          </p:cNvPr>
          <p:cNvSpPr/>
          <p:nvPr/>
        </p:nvSpPr>
        <p:spPr>
          <a:xfrm>
            <a:off x="7934740" y="206390"/>
            <a:ext cx="308250" cy="26327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B588F390-D527-DFEB-B507-5F4CFADE5302}"/>
              </a:ext>
            </a:extLst>
          </p:cNvPr>
          <p:cNvSpPr/>
          <p:nvPr/>
        </p:nvSpPr>
        <p:spPr>
          <a:xfrm>
            <a:off x="9314032" y="469669"/>
            <a:ext cx="308250" cy="26327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658327F-973B-D043-D0FA-705015DE4079}"/>
              </a:ext>
            </a:extLst>
          </p:cNvPr>
          <p:cNvSpPr/>
          <p:nvPr/>
        </p:nvSpPr>
        <p:spPr>
          <a:xfrm>
            <a:off x="8949145" y="645811"/>
            <a:ext cx="308250" cy="26327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2BFAF1FC-1847-9C9D-A06B-1D30C2071D17}"/>
              </a:ext>
            </a:extLst>
          </p:cNvPr>
          <p:cNvCxnSpPr>
            <a:cxnSpLocks/>
            <a:endCxn id="9" idx="4"/>
          </p:cNvCxnSpPr>
          <p:nvPr/>
        </p:nvCxnSpPr>
        <p:spPr>
          <a:xfrm flipH="1" flipV="1">
            <a:off x="9103270" y="909090"/>
            <a:ext cx="21725" cy="106138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Ellipse 16">
            <a:extLst>
              <a:ext uri="{FF2B5EF4-FFF2-40B4-BE49-F238E27FC236}">
                <a16:creationId xmlns:a16="http://schemas.microsoft.com/office/drawing/2014/main" id="{B00566CC-9526-173D-F8E6-FB9EA257F1D4}"/>
              </a:ext>
            </a:extLst>
          </p:cNvPr>
          <p:cNvSpPr/>
          <p:nvPr/>
        </p:nvSpPr>
        <p:spPr>
          <a:xfrm>
            <a:off x="8970870" y="1970472"/>
            <a:ext cx="308250" cy="2632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6C485CD0-F099-1782-F2C8-567BDB4EAC3F}"/>
              </a:ext>
            </a:extLst>
          </p:cNvPr>
          <p:cNvSpPr/>
          <p:nvPr/>
        </p:nvSpPr>
        <p:spPr>
          <a:xfrm>
            <a:off x="7412856" y="4801377"/>
            <a:ext cx="308250" cy="263279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B77FA8DF-3D2B-146F-81C7-2CEFC37F8395}"/>
              </a:ext>
            </a:extLst>
          </p:cNvPr>
          <p:cNvSpPr/>
          <p:nvPr/>
        </p:nvSpPr>
        <p:spPr>
          <a:xfrm>
            <a:off x="7412856" y="4198041"/>
            <a:ext cx="308250" cy="263279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051FEFFB-A008-85C6-F900-48B5105D8561}"/>
              </a:ext>
            </a:extLst>
          </p:cNvPr>
          <p:cNvSpPr/>
          <p:nvPr/>
        </p:nvSpPr>
        <p:spPr>
          <a:xfrm>
            <a:off x="8662620" y="4356515"/>
            <a:ext cx="308250" cy="26327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18E4B6DB-2389-0BE7-E0CA-023A2E891BA4}"/>
              </a:ext>
            </a:extLst>
          </p:cNvPr>
          <p:cNvSpPr/>
          <p:nvPr/>
        </p:nvSpPr>
        <p:spPr>
          <a:xfrm>
            <a:off x="8143608" y="4619794"/>
            <a:ext cx="308250" cy="26327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A7F7C1CD-6B7F-3842-718D-37A9FB6ABC5D}"/>
              </a:ext>
            </a:extLst>
          </p:cNvPr>
          <p:cNvSpPr/>
          <p:nvPr/>
        </p:nvSpPr>
        <p:spPr>
          <a:xfrm>
            <a:off x="8088865" y="4933016"/>
            <a:ext cx="308250" cy="26327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E1B4A897-006E-BA1E-9858-66786620052E}"/>
              </a:ext>
            </a:extLst>
          </p:cNvPr>
          <p:cNvSpPr/>
          <p:nvPr/>
        </p:nvSpPr>
        <p:spPr>
          <a:xfrm>
            <a:off x="8451858" y="4883073"/>
            <a:ext cx="308250" cy="26327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87D99D77-4CF3-690E-0E55-BF665684D66A}"/>
              </a:ext>
            </a:extLst>
          </p:cNvPr>
          <p:cNvSpPr/>
          <p:nvPr/>
        </p:nvSpPr>
        <p:spPr>
          <a:xfrm>
            <a:off x="7461104" y="5774194"/>
            <a:ext cx="308250" cy="26327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E091EC9C-1F60-2D80-B080-C046B0E466D3}"/>
              </a:ext>
            </a:extLst>
          </p:cNvPr>
          <p:cNvCxnSpPr>
            <a:cxnSpLocks/>
          </p:cNvCxnSpPr>
          <p:nvPr/>
        </p:nvCxnSpPr>
        <p:spPr>
          <a:xfrm flipH="1">
            <a:off x="8451858" y="2233751"/>
            <a:ext cx="673137" cy="238604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74727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Rectangle 125">
            <a:extLst>
              <a:ext uri="{FF2B5EF4-FFF2-40B4-BE49-F238E27FC236}">
                <a16:creationId xmlns:a16="http://schemas.microsoft.com/office/drawing/2014/main" id="{9896492D-4B2C-4AC0-B5A3-3305AABE0F23}"/>
              </a:ext>
            </a:extLst>
          </p:cNvPr>
          <p:cNvSpPr/>
          <p:nvPr/>
        </p:nvSpPr>
        <p:spPr>
          <a:xfrm>
            <a:off x="106017" y="218483"/>
            <a:ext cx="5989983" cy="532453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8) 1328-1334 : Par le traité d’Edimbourg, l’Angleterre reconnaît enfin l’indépendance écossaise ; Mais en plaçant Edouard Balliol sur le trône, elle soustrait l’Ecosse de l’alliance française 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*Rappel : Depuis 1314 et la victoire écossaise de Bannockburn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 Anglais ne sont pas parvenus à soumettre les Ecossais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Aussi…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*1328 : Traité d'Édimbourg-Northampton</a:t>
            </a:r>
          </a:p>
          <a:p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Edouard III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reconnaît Robert Bruce comme roi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Ainsi que l’indépendance de l’Ecosse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*Le conflit </a:t>
            </a:r>
            <a:r>
              <a:rPr lang="fr-FR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anglo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-écossais cesse, mais la situation reste instable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 malgré cette reconnaissance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L’Ecosse reste un potentiel allié de la France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donc une menace pour l’Angleterre ; Il faut agir…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*1329 : Mort de Robert Bruce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Son fils </a:t>
            </a:r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David II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cinq ans, lui succède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Edouard III en profite…</a:t>
            </a:r>
          </a:p>
        </p:txBody>
      </p:sp>
      <p:pic>
        <p:nvPicPr>
          <p:cNvPr id="2" name="Image 1" descr="Une image contenant texte, croquis, dessin&#10;&#10;Le contenu généré par l’IA peut être incorrect.">
            <a:extLst>
              <a:ext uri="{FF2B5EF4-FFF2-40B4-BE49-F238E27FC236}">
                <a16:creationId xmlns:a16="http://schemas.microsoft.com/office/drawing/2014/main" id="{35DCE2DE-E969-FCE2-CD93-76B8E0BE0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76" t="3836" r="19270" b="63104"/>
          <a:stretch/>
        </p:blipFill>
        <p:spPr>
          <a:xfrm rot="16200000">
            <a:off x="5845929" y="581000"/>
            <a:ext cx="6671554" cy="569599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A5A9556A-A4DA-A6B1-A723-935CCB242FA0}"/>
              </a:ext>
            </a:extLst>
          </p:cNvPr>
          <p:cNvSpPr/>
          <p:nvPr/>
        </p:nvSpPr>
        <p:spPr>
          <a:xfrm>
            <a:off x="9489396" y="2101464"/>
            <a:ext cx="308250" cy="26327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087150EF-8EBB-4DEE-D84E-66DC5468422A}"/>
              </a:ext>
            </a:extLst>
          </p:cNvPr>
          <p:cNvSpPr/>
          <p:nvPr/>
        </p:nvSpPr>
        <p:spPr>
          <a:xfrm>
            <a:off x="10894399" y="5416089"/>
            <a:ext cx="308250" cy="26327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C42C9AC5-0CD5-9A3A-695B-AE916CB37CA9}"/>
              </a:ext>
            </a:extLst>
          </p:cNvPr>
          <p:cNvSpPr/>
          <p:nvPr/>
        </p:nvSpPr>
        <p:spPr>
          <a:xfrm>
            <a:off x="9489396" y="2538509"/>
            <a:ext cx="308250" cy="26327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ABD3CD5A-A9E8-BCB0-3B19-6142DD88E017}"/>
              </a:ext>
            </a:extLst>
          </p:cNvPr>
          <p:cNvSpPr/>
          <p:nvPr/>
        </p:nvSpPr>
        <p:spPr>
          <a:xfrm>
            <a:off x="10498322" y="4901673"/>
            <a:ext cx="308250" cy="26327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4403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Rectangle 125">
            <a:extLst>
              <a:ext uri="{FF2B5EF4-FFF2-40B4-BE49-F238E27FC236}">
                <a16:creationId xmlns:a16="http://schemas.microsoft.com/office/drawing/2014/main" id="{9896492D-4B2C-4AC0-B5A3-3305AABE0F23}"/>
              </a:ext>
            </a:extLst>
          </p:cNvPr>
          <p:cNvSpPr/>
          <p:nvPr/>
        </p:nvSpPr>
        <p:spPr>
          <a:xfrm>
            <a:off x="162294" y="93354"/>
            <a:ext cx="6030162" cy="34932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8) 1328-1334 : Par le traité d’Edimbourg, l’Angleterre reconnaît enfin l’indépendance écossaise ; Mais en plaçant Edouard Balliol sur le trône, elle soustrait l’Ecosse de l’alliance française 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*1332-33 : Edouard III attaque l’Ecosse et place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Son allié Edouard Balliol, fils de John Balliol, sur le trône écossais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*1334 : </a:t>
            </a:r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David II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 réfugie en France chez </a:t>
            </a:r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Philippe VI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Qui va le soutenir dans la reconquête de son royaume</a:t>
            </a:r>
          </a:p>
          <a:p>
            <a:endParaRPr lang="fr-FR" sz="1700" u="sng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suivre…</a:t>
            </a:r>
          </a:p>
          <a:p>
            <a:endParaRPr lang="fr-FR" sz="1700" u="sng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*Bilan…</a:t>
            </a:r>
          </a:p>
        </p:txBody>
      </p:sp>
      <p:pic>
        <p:nvPicPr>
          <p:cNvPr id="2" name="Image 1" descr="Une image contenant texte, croquis, dessin&#10;&#10;Le contenu généré par l’IA peut être incorrect.">
            <a:extLst>
              <a:ext uri="{FF2B5EF4-FFF2-40B4-BE49-F238E27FC236}">
                <a16:creationId xmlns:a16="http://schemas.microsoft.com/office/drawing/2014/main" id="{4C3E3EAB-6978-6868-9DB9-568D3D69C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76" t="3836" r="19270" b="63104"/>
          <a:stretch/>
        </p:blipFill>
        <p:spPr>
          <a:xfrm rot="16200000">
            <a:off x="5845929" y="581000"/>
            <a:ext cx="6671554" cy="569599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71CE36DA-9A22-9922-78C5-55CC7E87AB1C}"/>
              </a:ext>
            </a:extLst>
          </p:cNvPr>
          <p:cNvSpPr/>
          <p:nvPr/>
        </p:nvSpPr>
        <p:spPr>
          <a:xfrm>
            <a:off x="9489396" y="2101464"/>
            <a:ext cx="308250" cy="26327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E017C6D2-219A-99EF-786C-2A7A4A117FFC}"/>
              </a:ext>
            </a:extLst>
          </p:cNvPr>
          <p:cNvSpPr/>
          <p:nvPr/>
        </p:nvSpPr>
        <p:spPr>
          <a:xfrm>
            <a:off x="10894399" y="5416089"/>
            <a:ext cx="308250" cy="26327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CC71F55D-DBC6-DD6C-E3A5-FA4EEEBAC9E6}"/>
              </a:ext>
            </a:extLst>
          </p:cNvPr>
          <p:cNvCxnSpPr>
            <a:cxnSpLocks/>
            <a:endCxn id="3" idx="4"/>
          </p:cNvCxnSpPr>
          <p:nvPr/>
        </p:nvCxnSpPr>
        <p:spPr>
          <a:xfrm flipH="1" flipV="1">
            <a:off x="9643521" y="2364743"/>
            <a:ext cx="241259" cy="106425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64661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Rectangle 125">
            <a:extLst>
              <a:ext uri="{FF2B5EF4-FFF2-40B4-BE49-F238E27FC236}">
                <a16:creationId xmlns:a16="http://schemas.microsoft.com/office/drawing/2014/main" id="{9896492D-4B2C-4AC0-B5A3-3305AABE0F23}"/>
              </a:ext>
            </a:extLst>
          </p:cNvPr>
          <p:cNvSpPr/>
          <p:nvPr/>
        </p:nvSpPr>
        <p:spPr>
          <a:xfrm>
            <a:off x="104634" y="110987"/>
            <a:ext cx="5386377" cy="24468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*1334 : Après presque un demi-siècle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</a:t>
            </a:r>
            <a:r>
              <a:rPr lang="fr-FR" sz="17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conflits mineurs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jamais vraiment réglés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Entre la France et l’Angleterre…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Une guerre majeure de forte intensité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Entre ces deux principaux belligérants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Apparaît de plus en plus comme inéluctable…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*Entre les deux parties, des enjeux opposés</a:t>
            </a:r>
          </a:p>
        </p:txBody>
      </p:sp>
      <p:pic>
        <p:nvPicPr>
          <p:cNvPr id="2" name="Image 1" descr="Une image contenant texte, dessin, encre, Rectangle&#10;&#10;Le contenu généré par l’IA peut être incorrect.">
            <a:extLst>
              <a:ext uri="{FF2B5EF4-FFF2-40B4-BE49-F238E27FC236}">
                <a16:creationId xmlns:a16="http://schemas.microsoft.com/office/drawing/2014/main" id="{70DB6EA7-9D5D-EF29-25B0-F58BAADE27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73" t="3186" r="19270" b="63288"/>
          <a:stretch/>
        </p:blipFill>
        <p:spPr>
          <a:xfrm rot="16200000">
            <a:off x="5498734" y="198474"/>
            <a:ext cx="6636023" cy="646105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16CE0808-EE94-3658-7273-F2BEF26AE27A}"/>
              </a:ext>
            </a:extLst>
          </p:cNvPr>
          <p:cNvSpPr/>
          <p:nvPr/>
        </p:nvSpPr>
        <p:spPr>
          <a:xfrm>
            <a:off x="7934740" y="206390"/>
            <a:ext cx="308250" cy="26327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0354A6E4-912C-CC77-E6DD-6C45D78CDF75}"/>
              </a:ext>
            </a:extLst>
          </p:cNvPr>
          <p:cNvSpPr/>
          <p:nvPr/>
        </p:nvSpPr>
        <p:spPr>
          <a:xfrm>
            <a:off x="9314032" y="469669"/>
            <a:ext cx="308250" cy="26327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1F71E10B-9D13-4B4B-5874-575330546149}"/>
              </a:ext>
            </a:extLst>
          </p:cNvPr>
          <p:cNvSpPr/>
          <p:nvPr/>
        </p:nvSpPr>
        <p:spPr>
          <a:xfrm>
            <a:off x="8970870" y="1970472"/>
            <a:ext cx="308250" cy="2632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9B5B2D5F-3D46-4C2F-8F39-A8CA23795B83}"/>
              </a:ext>
            </a:extLst>
          </p:cNvPr>
          <p:cNvSpPr/>
          <p:nvPr/>
        </p:nvSpPr>
        <p:spPr>
          <a:xfrm>
            <a:off x="7412856" y="4801377"/>
            <a:ext cx="308250" cy="263279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B7A56F5D-47B6-5F08-296A-C14F65644D47}"/>
              </a:ext>
            </a:extLst>
          </p:cNvPr>
          <p:cNvSpPr/>
          <p:nvPr/>
        </p:nvSpPr>
        <p:spPr>
          <a:xfrm>
            <a:off x="7412856" y="4198041"/>
            <a:ext cx="308250" cy="263279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FA2D3B0E-0FA1-3F25-02DF-86C82CF5EDA8}"/>
              </a:ext>
            </a:extLst>
          </p:cNvPr>
          <p:cNvSpPr/>
          <p:nvPr/>
        </p:nvSpPr>
        <p:spPr>
          <a:xfrm>
            <a:off x="8662620" y="4356515"/>
            <a:ext cx="308250" cy="26327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F6C49B1B-01D2-D20D-DDE0-BBCB371C5D1B}"/>
              </a:ext>
            </a:extLst>
          </p:cNvPr>
          <p:cNvSpPr/>
          <p:nvPr/>
        </p:nvSpPr>
        <p:spPr>
          <a:xfrm>
            <a:off x="8143608" y="4619794"/>
            <a:ext cx="308250" cy="26327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A9317D64-2A03-3AE6-0F4F-6339EF2BDCF9}"/>
              </a:ext>
            </a:extLst>
          </p:cNvPr>
          <p:cNvSpPr/>
          <p:nvPr/>
        </p:nvSpPr>
        <p:spPr>
          <a:xfrm>
            <a:off x="8088865" y="4933016"/>
            <a:ext cx="308250" cy="26327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43D8FCD3-A874-AAB5-B53E-3199C280F200}"/>
              </a:ext>
            </a:extLst>
          </p:cNvPr>
          <p:cNvSpPr/>
          <p:nvPr/>
        </p:nvSpPr>
        <p:spPr>
          <a:xfrm>
            <a:off x="8451858" y="4883073"/>
            <a:ext cx="308250" cy="26327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89C805A3-B8BC-7BCB-CF97-37C028C162A6}"/>
              </a:ext>
            </a:extLst>
          </p:cNvPr>
          <p:cNvSpPr/>
          <p:nvPr/>
        </p:nvSpPr>
        <p:spPr>
          <a:xfrm>
            <a:off x="7461104" y="5774194"/>
            <a:ext cx="308250" cy="26327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2570519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818DA9-6DA9-673C-3877-81E86F6BF2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Rectangle 125">
            <a:extLst>
              <a:ext uri="{FF2B5EF4-FFF2-40B4-BE49-F238E27FC236}">
                <a16:creationId xmlns:a16="http://schemas.microsoft.com/office/drawing/2014/main" id="{A0CCB37C-F162-7ACC-62BA-57F95F5BF482}"/>
              </a:ext>
            </a:extLst>
          </p:cNvPr>
          <p:cNvSpPr/>
          <p:nvPr/>
        </p:nvSpPr>
        <p:spPr>
          <a:xfrm>
            <a:off x="104634" y="110987"/>
            <a:ext cx="5386377" cy="65710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 Pour l’Angleterre…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*Maintenir la domination de </a:t>
            </a:r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l’Ecosse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; Contre la France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*Pour reconquérir toute la </a:t>
            </a:r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Guyenne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la soustraire définitivement à la suzeraineté française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Enclencher la guerre contre la France, s’allier aux </a:t>
            </a:r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Flamands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NB : 1336 : Philippe VI chasse les marchands anglais de Flandre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réaction, Edouard III interdit les exportations de laine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 Flamands à nouveau prêts à la révolte</a:t>
            </a:r>
          </a:p>
          <a:p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*La flotte française étant la plus puissante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Attaquer avant de subir une invasion française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Pour la France…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*Rétablir David II d’</a:t>
            </a:r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Ecosse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détrôné par les Anglais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*En </a:t>
            </a:r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Guyenne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en partie occupée, 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soumettre le vassal anglais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*Soumettre définitivement la </a:t>
            </a:r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Flandre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prête à reconnaître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Edouard III comme roi de France ; Donc…</a:t>
            </a:r>
          </a:p>
          <a:p>
            <a:pPr marL="285750" indent="-285750">
              <a:buFontTx/>
              <a:buChar char="-"/>
            </a:pPr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*1334 : Une guerre </a:t>
            </a:r>
            <a:r>
              <a:rPr lang="fr-FR" sz="17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majeure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est inéluctable ; Mais…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Pour qu’elle se déclenche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 manquait toutefois </a:t>
            </a:r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 dernier prétexte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ce sera Robert (III) d’Artois, comte français en disgrâce…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NB : </a:t>
            </a:r>
            <a:r>
              <a:rPr lang="fr-FR" sz="17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 Rois maudits 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Robert III d’Artois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joué par Jean Piat version 1972 ; Et Philippe </a:t>
            </a:r>
            <a:r>
              <a:rPr lang="fr-FR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Torreton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version 2005</a:t>
            </a:r>
          </a:p>
        </p:txBody>
      </p:sp>
      <p:pic>
        <p:nvPicPr>
          <p:cNvPr id="2" name="Image 1" descr="Une image contenant texte, dessin, encre, Rectangle&#10;&#10;Le contenu généré par l’IA peut être incorrect.">
            <a:extLst>
              <a:ext uri="{FF2B5EF4-FFF2-40B4-BE49-F238E27FC236}">
                <a16:creationId xmlns:a16="http://schemas.microsoft.com/office/drawing/2014/main" id="{E910E732-FF4F-F951-FD22-015218F149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73" t="3186" r="19270" b="63288"/>
          <a:stretch/>
        </p:blipFill>
        <p:spPr>
          <a:xfrm rot="16200000">
            <a:off x="5498734" y="198474"/>
            <a:ext cx="6636023" cy="646105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36684787-D0F5-8A9E-980B-33A27973BCDF}"/>
              </a:ext>
            </a:extLst>
          </p:cNvPr>
          <p:cNvSpPr/>
          <p:nvPr/>
        </p:nvSpPr>
        <p:spPr>
          <a:xfrm>
            <a:off x="7934740" y="206390"/>
            <a:ext cx="308250" cy="26327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1B853182-E98F-CB76-F584-81742FA8328F}"/>
              </a:ext>
            </a:extLst>
          </p:cNvPr>
          <p:cNvSpPr/>
          <p:nvPr/>
        </p:nvSpPr>
        <p:spPr>
          <a:xfrm>
            <a:off x="9314032" y="469669"/>
            <a:ext cx="308250" cy="26327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11DAC8E7-F6B9-7D7C-41C6-97D3E07DA225}"/>
              </a:ext>
            </a:extLst>
          </p:cNvPr>
          <p:cNvSpPr/>
          <p:nvPr/>
        </p:nvSpPr>
        <p:spPr>
          <a:xfrm>
            <a:off x="8970870" y="1970472"/>
            <a:ext cx="308250" cy="2632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21AB77E5-9FF7-28D0-F86F-577FFC8A0BFD}"/>
              </a:ext>
            </a:extLst>
          </p:cNvPr>
          <p:cNvSpPr/>
          <p:nvPr/>
        </p:nvSpPr>
        <p:spPr>
          <a:xfrm>
            <a:off x="7412856" y="4801377"/>
            <a:ext cx="308250" cy="263279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0F4F39B1-BA7D-734C-77B6-3A8AE3B71FB1}"/>
              </a:ext>
            </a:extLst>
          </p:cNvPr>
          <p:cNvSpPr/>
          <p:nvPr/>
        </p:nvSpPr>
        <p:spPr>
          <a:xfrm>
            <a:off x="7412856" y="4198041"/>
            <a:ext cx="308250" cy="263279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F7BCF183-30B0-38D8-9DA2-E2EF2D8D2140}"/>
              </a:ext>
            </a:extLst>
          </p:cNvPr>
          <p:cNvSpPr/>
          <p:nvPr/>
        </p:nvSpPr>
        <p:spPr>
          <a:xfrm>
            <a:off x="8662620" y="4356515"/>
            <a:ext cx="308250" cy="26327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66788CD2-5F9B-65CF-CCBE-588B20B6AA7C}"/>
              </a:ext>
            </a:extLst>
          </p:cNvPr>
          <p:cNvSpPr/>
          <p:nvPr/>
        </p:nvSpPr>
        <p:spPr>
          <a:xfrm>
            <a:off x="8143608" y="4619794"/>
            <a:ext cx="308250" cy="26327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148B1876-E44D-3A2E-747E-B519A20611BD}"/>
              </a:ext>
            </a:extLst>
          </p:cNvPr>
          <p:cNvSpPr/>
          <p:nvPr/>
        </p:nvSpPr>
        <p:spPr>
          <a:xfrm>
            <a:off x="8088865" y="4933016"/>
            <a:ext cx="308250" cy="26327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C3439266-AA20-8B63-0FF2-E0C430A6CD54}"/>
              </a:ext>
            </a:extLst>
          </p:cNvPr>
          <p:cNvSpPr/>
          <p:nvPr/>
        </p:nvSpPr>
        <p:spPr>
          <a:xfrm>
            <a:off x="8451858" y="4883073"/>
            <a:ext cx="308250" cy="26327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F5146EA9-A769-C62D-862A-2CBE748FF9F6}"/>
              </a:ext>
            </a:extLst>
          </p:cNvPr>
          <p:cNvSpPr/>
          <p:nvPr/>
        </p:nvSpPr>
        <p:spPr>
          <a:xfrm>
            <a:off x="7461104" y="5774194"/>
            <a:ext cx="308250" cy="26327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7916037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Rectangle 125">
            <a:extLst>
              <a:ext uri="{FF2B5EF4-FFF2-40B4-BE49-F238E27FC236}">
                <a16:creationId xmlns:a16="http://schemas.microsoft.com/office/drawing/2014/main" id="{9896492D-4B2C-4AC0-B5A3-3305AABE0F23}"/>
              </a:ext>
            </a:extLst>
          </p:cNvPr>
          <p:cNvSpPr/>
          <p:nvPr/>
        </p:nvSpPr>
        <p:spPr>
          <a:xfrm>
            <a:off x="92259" y="64910"/>
            <a:ext cx="5609955" cy="530914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9) 1336-1337 : L’affaire de Robert (III) d’Artois et le déclenchement de la guerre</a:t>
            </a:r>
          </a:p>
          <a:p>
            <a:endParaRPr lang="fr-FR" sz="1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*1336 : N’ayant pas obtenu l’Artois depuis 1302 et en disgrâce…</a:t>
            </a:r>
          </a:p>
          <a:p>
            <a:r>
              <a:rPr lang="fr-FR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NB : 1302 : Artois échu à sa tante Mahaut</a:t>
            </a:r>
          </a:p>
          <a:p>
            <a:r>
              <a:rPr lang="fr-FR" sz="16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Robert (III) d’Artois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s’exile en Angleterre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Où là, il pousse </a:t>
            </a:r>
            <a:r>
              <a:rPr lang="fr-FR" sz="16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Edouard III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à déclencher la guerre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Pour conquérir son héritage français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*1337 : </a:t>
            </a:r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Philippe VI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demande à son cousin Edouard III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lui livrer Robert d’Artois ; Mais Edouard refuse…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*Philippe VI confisque à nouveau </a:t>
            </a:r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toute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 Guyenne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réaction, Edouard III affirme </a:t>
            </a:r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pour la 1</a:t>
            </a:r>
            <a:r>
              <a:rPr lang="fr-FR" sz="1700" u="sng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ère</a:t>
            </a:r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fois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Ses prétentions au trône de France ; Et il déclare la guerre</a:t>
            </a:r>
          </a:p>
          <a:p>
            <a:r>
              <a:rPr lang="fr-FR" sz="17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Philippe, qui se dit roi de France</a:t>
            </a:r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NB : 1314 : Affaire de la tour de Nesle ; Les trois reines successives et brus de Philippe IV accusées d’adultère : Marguerite de Bourgogne ; Jeanne et Blanche, fille de Mahaut d’Artois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58E7A55-F70C-24BB-806D-0497DE4DCED1}"/>
              </a:ext>
            </a:extLst>
          </p:cNvPr>
          <p:cNvSpPr/>
          <p:nvPr/>
        </p:nvSpPr>
        <p:spPr>
          <a:xfrm>
            <a:off x="7176566" y="202610"/>
            <a:ext cx="867347" cy="3956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Louis VIII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1223-26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35B56C4-CCFF-4BF5-E611-FA282985BE16}"/>
              </a:ext>
            </a:extLst>
          </p:cNvPr>
          <p:cNvSpPr/>
          <p:nvPr/>
        </p:nvSpPr>
        <p:spPr>
          <a:xfrm>
            <a:off x="5735703" y="1941016"/>
            <a:ext cx="1386252" cy="590364"/>
          </a:xfrm>
          <a:prstGeom prst="rect">
            <a:avLst/>
          </a:prstGeom>
          <a:solidFill>
            <a:srgbClr val="83CBEB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Valois 1285-1325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Anjou 1291-1325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3F1BA40-2E73-F2FD-9520-0848883F5040}"/>
              </a:ext>
            </a:extLst>
          </p:cNvPr>
          <p:cNvSpPr/>
          <p:nvPr/>
        </p:nvSpPr>
        <p:spPr>
          <a:xfrm>
            <a:off x="7176566" y="748588"/>
            <a:ext cx="853556" cy="3956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Louis IX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1226-70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7A625407-738D-D9B4-67A3-0D1F7AC4D060}"/>
              </a:ext>
            </a:extLst>
          </p:cNvPr>
          <p:cNvCxnSpPr>
            <a:cxnSpLocks/>
            <a:stCxn id="16" idx="2"/>
            <a:endCxn id="18" idx="0"/>
          </p:cNvCxnSpPr>
          <p:nvPr/>
        </p:nvCxnSpPr>
        <p:spPr>
          <a:xfrm>
            <a:off x="7603344" y="1144242"/>
            <a:ext cx="5428" cy="1503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EB7A65FB-4340-4DEC-6F6B-4CCE068D4C88}"/>
              </a:ext>
            </a:extLst>
          </p:cNvPr>
          <p:cNvSpPr/>
          <p:nvPr/>
        </p:nvSpPr>
        <p:spPr>
          <a:xfrm>
            <a:off x="7175100" y="1294566"/>
            <a:ext cx="867344" cy="3956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100" dirty="0">
                <a:solidFill>
                  <a:schemeClr val="tx1"/>
                </a:solidFill>
              </a:rPr>
              <a:t>Philippe III</a:t>
            </a:r>
          </a:p>
          <a:p>
            <a:pPr algn="ctr">
              <a:defRPr/>
            </a:pPr>
            <a:r>
              <a:rPr lang="fr-FR" sz="1100" dirty="0">
                <a:solidFill>
                  <a:schemeClr val="tx1"/>
                </a:solidFill>
              </a:rPr>
              <a:t>1270-85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7D9C45F-6DBF-79CC-4891-FE9D2EE4D7EF}"/>
              </a:ext>
            </a:extLst>
          </p:cNvPr>
          <p:cNvSpPr/>
          <p:nvPr/>
        </p:nvSpPr>
        <p:spPr>
          <a:xfrm>
            <a:off x="5804855" y="2673612"/>
            <a:ext cx="1247673" cy="755388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Philippe VI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Valois-Anjou 1325-28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France 1328-50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A5CCDD43-1419-9BD6-CB1D-44B715F2C088}"/>
              </a:ext>
            </a:extLst>
          </p:cNvPr>
          <p:cNvCxnSpPr>
            <a:cxnSpLocks/>
            <a:stCxn id="15" idx="2"/>
            <a:endCxn id="19" idx="0"/>
          </p:cNvCxnSpPr>
          <p:nvPr/>
        </p:nvCxnSpPr>
        <p:spPr>
          <a:xfrm flipH="1">
            <a:off x="6428692" y="2531380"/>
            <a:ext cx="137" cy="1422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lipse 20">
            <a:extLst>
              <a:ext uri="{FF2B5EF4-FFF2-40B4-BE49-F238E27FC236}">
                <a16:creationId xmlns:a16="http://schemas.microsoft.com/office/drawing/2014/main" id="{DEBBCDAA-0B16-9F37-E006-BFCECBC767F4}"/>
              </a:ext>
            </a:extLst>
          </p:cNvPr>
          <p:cNvSpPr/>
          <p:nvPr/>
        </p:nvSpPr>
        <p:spPr>
          <a:xfrm>
            <a:off x="5924751" y="30680"/>
            <a:ext cx="1144588" cy="60801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France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Capétiens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987-1328</a:t>
            </a: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2394ABB0-4300-F78D-B3F3-495EE25E0A00}"/>
              </a:ext>
            </a:extLst>
          </p:cNvPr>
          <p:cNvCxnSpPr>
            <a:cxnSpLocks/>
            <a:stCxn id="14" idx="2"/>
            <a:endCxn id="16" idx="0"/>
          </p:cNvCxnSpPr>
          <p:nvPr/>
        </p:nvCxnSpPr>
        <p:spPr>
          <a:xfrm flipH="1">
            <a:off x="7603344" y="598264"/>
            <a:ext cx="6896" cy="1503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A0D5B72B-5ADD-7CC3-03EE-2F79E91983EE}"/>
              </a:ext>
            </a:extLst>
          </p:cNvPr>
          <p:cNvSpPr/>
          <p:nvPr/>
        </p:nvSpPr>
        <p:spPr>
          <a:xfrm>
            <a:off x="7169424" y="1941016"/>
            <a:ext cx="874643" cy="3999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Philippe IV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1285-1314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E802672-E6F2-E285-F19C-785EA0B3EA46}"/>
              </a:ext>
            </a:extLst>
          </p:cNvPr>
          <p:cNvSpPr/>
          <p:nvPr/>
        </p:nvSpPr>
        <p:spPr>
          <a:xfrm>
            <a:off x="7176566" y="2677737"/>
            <a:ext cx="867350" cy="399967"/>
          </a:xfrm>
          <a:prstGeom prst="rect">
            <a:avLst/>
          </a:prstGeom>
          <a:solidFill>
            <a:srgbClr val="DAE3F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X 1314-16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3906BE8-4EFF-BE42-EBA2-BF99FC88AECF}"/>
              </a:ext>
            </a:extLst>
          </p:cNvPr>
          <p:cNvSpPr/>
          <p:nvPr/>
        </p:nvSpPr>
        <p:spPr>
          <a:xfrm>
            <a:off x="7199769" y="3263976"/>
            <a:ext cx="867350" cy="3941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Jean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1316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BAEB6B6-1BFB-E7EC-16F5-E313495A1147}"/>
              </a:ext>
            </a:extLst>
          </p:cNvPr>
          <p:cNvSpPr/>
          <p:nvPr/>
        </p:nvSpPr>
        <p:spPr>
          <a:xfrm>
            <a:off x="8130350" y="2666429"/>
            <a:ext cx="867350" cy="399967"/>
          </a:xfrm>
          <a:prstGeom prst="rect">
            <a:avLst/>
          </a:prstGeom>
          <a:solidFill>
            <a:srgbClr val="DAE3F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Philippe 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1316-22</a:t>
            </a:r>
          </a:p>
        </p:txBody>
      </p:sp>
      <p:cxnSp>
        <p:nvCxnSpPr>
          <p:cNvPr id="27" name="Connecteur : en angle 26">
            <a:extLst>
              <a:ext uri="{FF2B5EF4-FFF2-40B4-BE49-F238E27FC236}">
                <a16:creationId xmlns:a16="http://schemas.microsoft.com/office/drawing/2014/main" id="{05E9803B-C310-ADCF-5280-E6AA08EE79D6}"/>
              </a:ext>
            </a:extLst>
          </p:cNvPr>
          <p:cNvCxnSpPr>
            <a:cxnSpLocks/>
            <a:stCxn id="18" idx="2"/>
            <a:endCxn id="15" idx="0"/>
          </p:cNvCxnSpPr>
          <p:nvPr/>
        </p:nvCxnSpPr>
        <p:spPr>
          <a:xfrm rot="5400000">
            <a:off x="6893403" y="1225647"/>
            <a:ext cx="250796" cy="1179943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3BB0A3C0-9530-DA2D-2158-0FB932D597DA}"/>
              </a:ext>
            </a:extLst>
          </p:cNvPr>
          <p:cNvCxnSpPr>
            <a:cxnSpLocks/>
            <a:stCxn id="18" idx="2"/>
            <a:endCxn id="23" idx="0"/>
          </p:cNvCxnSpPr>
          <p:nvPr/>
        </p:nvCxnSpPr>
        <p:spPr>
          <a:xfrm flipH="1">
            <a:off x="7606746" y="1690220"/>
            <a:ext cx="2026" cy="2507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FCF8061A-83FA-3213-2682-54ED6A692868}"/>
              </a:ext>
            </a:extLst>
          </p:cNvPr>
          <p:cNvCxnSpPr>
            <a:cxnSpLocks/>
            <a:stCxn id="23" idx="2"/>
            <a:endCxn id="24" idx="0"/>
          </p:cNvCxnSpPr>
          <p:nvPr/>
        </p:nvCxnSpPr>
        <p:spPr>
          <a:xfrm>
            <a:off x="7606746" y="2340983"/>
            <a:ext cx="3495" cy="33675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68756D32-69B0-04CA-A167-C7F82C1FB153}"/>
              </a:ext>
            </a:extLst>
          </p:cNvPr>
          <p:cNvCxnSpPr>
            <a:cxnSpLocks/>
            <a:stCxn id="24" idx="2"/>
            <a:endCxn id="25" idx="0"/>
          </p:cNvCxnSpPr>
          <p:nvPr/>
        </p:nvCxnSpPr>
        <p:spPr>
          <a:xfrm>
            <a:off x="7610241" y="3077704"/>
            <a:ext cx="23203" cy="18627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382702A1-1B61-3C44-08EF-BA2B292635A8}"/>
              </a:ext>
            </a:extLst>
          </p:cNvPr>
          <p:cNvSpPr/>
          <p:nvPr/>
        </p:nvSpPr>
        <p:spPr>
          <a:xfrm>
            <a:off x="9119634" y="2673612"/>
            <a:ext cx="867350" cy="392785"/>
          </a:xfrm>
          <a:prstGeom prst="rect">
            <a:avLst/>
          </a:prstGeom>
          <a:solidFill>
            <a:srgbClr val="DAE3F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ysClr val="windowText" lastClr="000000"/>
                </a:solidFill>
              </a:rPr>
              <a:t>Charles IV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ysClr val="windowText" lastClr="000000"/>
                </a:solidFill>
              </a:rPr>
              <a:t>1322-28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26F2C42-2A68-1D32-CDC3-444BE81501A9}"/>
              </a:ext>
            </a:extLst>
          </p:cNvPr>
          <p:cNvSpPr/>
          <p:nvPr/>
        </p:nvSpPr>
        <p:spPr>
          <a:xfrm>
            <a:off x="10111022" y="2666429"/>
            <a:ext cx="867350" cy="392785"/>
          </a:xfrm>
          <a:prstGeom prst="rect">
            <a:avLst/>
          </a:prstGeom>
          <a:solidFill>
            <a:srgbClr val="DAE3F3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ysClr val="windowText" lastClr="000000"/>
                </a:solidFill>
              </a:rPr>
              <a:t>Isabelle</a:t>
            </a:r>
          </a:p>
          <a:p>
            <a:pPr algn="ctr">
              <a:defRPr/>
            </a:pPr>
            <a:r>
              <a:rPr lang="fr-FR" sz="1200" dirty="0">
                <a:solidFill>
                  <a:sysClr val="windowText" lastClr="000000"/>
                </a:solidFill>
              </a:rPr>
              <a:t>1308-27</a:t>
            </a:r>
          </a:p>
        </p:txBody>
      </p:sp>
      <p:cxnSp>
        <p:nvCxnSpPr>
          <p:cNvPr id="33" name="Connecteur : en angle 32">
            <a:extLst>
              <a:ext uri="{FF2B5EF4-FFF2-40B4-BE49-F238E27FC236}">
                <a16:creationId xmlns:a16="http://schemas.microsoft.com/office/drawing/2014/main" id="{11244193-467D-8EF0-5E4B-17F99567680C}"/>
              </a:ext>
            </a:extLst>
          </p:cNvPr>
          <p:cNvCxnSpPr>
            <a:cxnSpLocks/>
            <a:stCxn id="23" idx="2"/>
            <a:endCxn id="26" idx="0"/>
          </p:cNvCxnSpPr>
          <p:nvPr/>
        </p:nvCxnSpPr>
        <p:spPr>
          <a:xfrm rot="16200000" flipH="1">
            <a:off x="7922662" y="2025066"/>
            <a:ext cx="325446" cy="957279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 : en angle 33">
            <a:extLst>
              <a:ext uri="{FF2B5EF4-FFF2-40B4-BE49-F238E27FC236}">
                <a16:creationId xmlns:a16="http://schemas.microsoft.com/office/drawing/2014/main" id="{FD4DD0B7-B99C-E22E-D100-98285739B859}"/>
              </a:ext>
            </a:extLst>
          </p:cNvPr>
          <p:cNvCxnSpPr>
            <a:cxnSpLocks/>
            <a:stCxn id="23" idx="2"/>
            <a:endCxn id="31" idx="0"/>
          </p:cNvCxnSpPr>
          <p:nvPr/>
        </p:nvCxnSpPr>
        <p:spPr>
          <a:xfrm rot="16200000" flipH="1">
            <a:off x="8413713" y="1534015"/>
            <a:ext cx="332629" cy="1946563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 : en angle 34">
            <a:extLst>
              <a:ext uri="{FF2B5EF4-FFF2-40B4-BE49-F238E27FC236}">
                <a16:creationId xmlns:a16="http://schemas.microsoft.com/office/drawing/2014/main" id="{49797CBD-7EF0-DBAD-A8A9-4662732B05F1}"/>
              </a:ext>
            </a:extLst>
          </p:cNvPr>
          <p:cNvCxnSpPr>
            <a:cxnSpLocks/>
            <a:stCxn id="23" idx="2"/>
            <a:endCxn id="32" idx="0"/>
          </p:cNvCxnSpPr>
          <p:nvPr/>
        </p:nvCxnSpPr>
        <p:spPr>
          <a:xfrm rot="16200000" flipH="1">
            <a:off x="8912998" y="1034730"/>
            <a:ext cx="325446" cy="2937951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70E235D6-F44D-B245-A495-39B21239B7DA}"/>
              </a:ext>
            </a:extLst>
          </p:cNvPr>
          <p:cNvSpPr/>
          <p:nvPr/>
        </p:nvSpPr>
        <p:spPr>
          <a:xfrm>
            <a:off x="11140982" y="214175"/>
            <a:ext cx="867347" cy="395654"/>
          </a:xfrm>
          <a:prstGeom prst="rect">
            <a:avLst/>
          </a:prstGeom>
          <a:solidFill>
            <a:schemeClr val="accent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Henri 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1154-89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C392AEC-68A5-4623-70E8-EBD1D728405C}"/>
              </a:ext>
            </a:extLst>
          </p:cNvPr>
          <p:cNvSpPr/>
          <p:nvPr/>
        </p:nvSpPr>
        <p:spPr>
          <a:xfrm>
            <a:off x="11140982" y="760153"/>
            <a:ext cx="853556" cy="395654"/>
          </a:xfrm>
          <a:prstGeom prst="rect">
            <a:avLst/>
          </a:prstGeom>
          <a:solidFill>
            <a:schemeClr val="accent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100" dirty="0">
                <a:solidFill>
                  <a:schemeClr val="tx1"/>
                </a:solidFill>
              </a:rPr>
              <a:t>Jean</a:t>
            </a:r>
          </a:p>
          <a:p>
            <a:pPr algn="ctr">
              <a:defRPr/>
            </a:pPr>
            <a:r>
              <a:rPr lang="fr-FR" sz="1100" dirty="0">
                <a:solidFill>
                  <a:schemeClr val="tx1"/>
                </a:solidFill>
              </a:rPr>
              <a:t>1189-1216 </a:t>
            </a:r>
          </a:p>
        </p:txBody>
      </p: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945FCBCB-575C-D9DA-65E7-A12E503245AA}"/>
              </a:ext>
            </a:extLst>
          </p:cNvPr>
          <p:cNvCxnSpPr>
            <a:cxnSpLocks/>
            <a:stCxn id="37" idx="2"/>
            <a:endCxn id="39" idx="0"/>
          </p:cNvCxnSpPr>
          <p:nvPr/>
        </p:nvCxnSpPr>
        <p:spPr>
          <a:xfrm>
            <a:off x="11567760" y="1155807"/>
            <a:ext cx="5428" cy="1503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50EEC175-2AF8-4677-88A9-D0BC6D6735C0}"/>
              </a:ext>
            </a:extLst>
          </p:cNvPr>
          <p:cNvSpPr/>
          <p:nvPr/>
        </p:nvSpPr>
        <p:spPr>
          <a:xfrm>
            <a:off x="11139516" y="1306131"/>
            <a:ext cx="867344" cy="395654"/>
          </a:xfrm>
          <a:prstGeom prst="rect">
            <a:avLst/>
          </a:prstGeom>
          <a:solidFill>
            <a:schemeClr val="accent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Henri III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1216-72</a:t>
            </a:r>
          </a:p>
        </p:txBody>
      </p: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13FF445B-E1BA-A4F3-EAC3-F9E761D5D093}"/>
              </a:ext>
            </a:extLst>
          </p:cNvPr>
          <p:cNvCxnSpPr>
            <a:cxnSpLocks/>
            <a:stCxn id="36" idx="2"/>
            <a:endCxn id="37" idx="0"/>
          </p:cNvCxnSpPr>
          <p:nvPr/>
        </p:nvCxnSpPr>
        <p:spPr>
          <a:xfrm flipH="1">
            <a:off x="11567760" y="609829"/>
            <a:ext cx="6896" cy="1503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0E064D21-E096-D6F0-40D4-64B93028239F}"/>
              </a:ext>
            </a:extLst>
          </p:cNvPr>
          <p:cNvSpPr/>
          <p:nvPr/>
        </p:nvSpPr>
        <p:spPr>
          <a:xfrm>
            <a:off x="11098915" y="1941016"/>
            <a:ext cx="951480" cy="399967"/>
          </a:xfrm>
          <a:prstGeom prst="rect">
            <a:avLst/>
          </a:prstGeom>
          <a:solidFill>
            <a:schemeClr val="accent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Edouard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1272-1307</a:t>
            </a:r>
          </a:p>
        </p:txBody>
      </p: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B6807F78-F7BC-3142-0D2B-F8300E2B7B75}"/>
              </a:ext>
            </a:extLst>
          </p:cNvPr>
          <p:cNvCxnSpPr>
            <a:cxnSpLocks/>
            <a:stCxn id="39" idx="2"/>
            <a:endCxn id="41" idx="0"/>
          </p:cNvCxnSpPr>
          <p:nvPr/>
        </p:nvCxnSpPr>
        <p:spPr>
          <a:xfrm>
            <a:off x="11573188" y="1701785"/>
            <a:ext cx="1467" cy="23923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 : en angle 42">
            <a:extLst>
              <a:ext uri="{FF2B5EF4-FFF2-40B4-BE49-F238E27FC236}">
                <a16:creationId xmlns:a16="http://schemas.microsoft.com/office/drawing/2014/main" id="{D8D58711-5DFC-7AEB-410A-B0D3A1A24008}"/>
              </a:ext>
            </a:extLst>
          </p:cNvPr>
          <p:cNvCxnSpPr>
            <a:cxnSpLocks/>
            <a:stCxn id="24" idx="2"/>
            <a:endCxn id="53" idx="0"/>
          </p:cNvCxnSpPr>
          <p:nvPr/>
        </p:nvCxnSpPr>
        <p:spPr>
          <a:xfrm rot="16200000" flipH="1">
            <a:off x="8012611" y="2675333"/>
            <a:ext cx="186272" cy="991013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3C6623A7-BF37-EACB-E171-D3D6CE500DF7}"/>
              </a:ext>
            </a:extLst>
          </p:cNvPr>
          <p:cNvSpPr/>
          <p:nvPr/>
        </p:nvSpPr>
        <p:spPr>
          <a:xfrm>
            <a:off x="10186920" y="754047"/>
            <a:ext cx="853556" cy="395654"/>
          </a:xfrm>
          <a:prstGeom prst="rect">
            <a:avLst/>
          </a:prstGeom>
          <a:solidFill>
            <a:schemeClr val="accent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100" dirty="0">
                <a:solidFill>
                  <a:schemeClr val="tx1"/>
                </a:solidFill>
              </a:rPr>
              <a:t>Richard 1</a:t>
            </a:r>
            <a:r>
              <a:rPr lang="fr-FR" sz="1100" baseline="30000" dirty="0">
                <a:solidFill>
                  <a:schemeClr val="tx1"/>
                </a:solidFill>
              </a:rPr>
              <a:t>er</a:t>
            </a:r>
            <a:r>
              <a:rPr lang="fr-FR" sz="1100" dirty="0"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r>
              <a:rPr lang="fr-FR" sz="1100" dirty="0">
                <a:solidFill>
                  <a:schemeClr val="tx1"/>
                </a:solidFill>
              </a:rPr>
              <a:t>1189-99</a:t>
            </a:r>
          </a:p>
        </p:txBody>
      </p:sp>
      <p:cxnSp>
        <p:nvCxnSpPr>
          <p:cNvPr id="45" name="Connecteur : en angle 44">
            <a:extLst>
              <a:ext uri="{FF2B5EF4-FFF2-40B4-BE49-F238E27FC236}">
                <a16:creationId xmlns:a16="http://schemas.microsoft.com/office/drawing/2014/main" id="{569389B3-83C4-3AAE-C383-6F70B4C41729}"/>
              </a:ext>
            </a:extLst>
          </p:cNvPr>
          <p:cNvCxnSpPr>
            <a:cxnSpLocks/>
            <a:stCxn id="36" idx="2"/>
            <a:endCxn id="44" idx="0"/>
          </p:cNvCxnSpPr>
          <p:nvPr/>
        </p:nvCxnSpPr>
        <p:spPr>
          <a:xfrm rot="5400000">
            <a:off x="11022068" y="201459"/>
            <a:ext cx="144218" cy="960958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2C0C3A6E-5905-0F8A-D8ED-3905A5C6E805}"/>
              </a:ext>
            </a:extLst>
          </p:cNvPr>
          <p:cNvSpPr/>
          <p:nvPr/>
        </p:nvSpPr>
        <p:spPr>
          <a:xfrm>
            <a:off x="11098915" y="2659247"/>
            <a:ext cx="951480" cy="399967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ysClr val="windowText" lastClr="000000"/>
                </a:solidFill>
              </a:rPr>
              <a:t>Edouard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ysClr val="windowText" lastClr="000000"/>
                </a:solidFill>
              </a:rPr>
              <a:t>1307-27</a:t>
            </a:r>
          </a:p>
        </p:txBody>
      </p: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4453CC2F-CE47-D1F4-8608-9BDF13858BE5}"/>
              </a:ext>
            </a:extLst>
          </p:cNvPr>
          <p:cNvCxnSpPr>
            <a:cxnSpLocks/>
            <a:stCxn id="41" idx="2"/>
            <a:endCxn id="46" idx="0"/>
          </p:cNvCxnSpPr>
          <p:nvPr/>
        </p:nvCxnSpPr>
        <p:spPr>
          <a:xfrm>
            <a:off x="11574655" y="2340983"/>
            <a:ext cx="0" cy="3182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6CB32D37-83DD-F975-ECB1-EEF818920CDA}"/>
              </a:ext>
            </a:extLst>
          </p:cNvPr>
          <p:cNvSpPr/>
          <p:nvPr/>
        </p:nvSpPr>
        <p:spPr>
          <a:xfrm>
            <a:off x="11098915" y="3258164"/>
            <a:ext cx="951480" cy="399967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ysClr val="windowText" lastClr="000000"/>
                </a:solidFill>
              </a:rPr>
              <a:t>Edouard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ysClr val="windowText" lastClr="000000"/>
                </a:solidFill>
              </a:rPr>
              <a:t>1327-77</a:t>
            </a:r>
          </a:p>
        </p:txBody>
      </p: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737AD950-C178-250E-8E6F-27D71228ADA6}"/>
              </a:ext>
            </a:extLst>
          </p:cNvPr>
          <p:cNvCxnSpPr>
            <a:cxnSpLocks/>
            <a:stCxn id="46" idx="2"/>
            <a:endCxn id="49" idx="0"/>
          </p:cNvCxnSpPr>
          <p:nvPr/>
        </p:nvCxnSpPr>
        <p:spPr>
          <a:xfrm>
            <a:off x="11574655" y="3059214"/>
            <a:ext cx="0" cy="1989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 : en angle 50">
            <a:extLst>
              <a:ext uri="{FF2B5EF4-FFF2-40B4-BE49-F238E27FC236}">
                <a16:creationId xmlns:a16="http://schemas.microsoft.com/office/drawing/2014/main" id="{6B676379-BA2C-35FF-B3BB-FE466D4B7E86}"/>
              </a:ext>
            </a:extLst>
          </p:cNvPr>
          <p:cNvCxnSpPr>
            <a:cxnSpLocks/>
            <a:stCxn id="32" idx="2"/>
            <a:endCxn id="49" idx="0"/>
          </p:cNvCxnSpPr>
          <p:nvPr/>
        </p:nvCxnSpPr>
        <p:spPr>
          <a:xfrm rot="16200000" flipH="1">
            <a:off x="10960201" y="2643710"/>
            <a:ext cx="198950" cy="1029958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Ellipse 51">
            <a:extLst>
              <a:ext uri="{FF2B5EF4-FFF2-40B4-BE49-F238E27FC236}">
                <a16:creationId xmlns:a16="http://schemas.microsoft.com/office/drawing/2014/main" id="{6697A70E-9166-8852-7EC2-F0CC43CF7077}"/>
              </a:ext>
            </a:extLst>
          </p:cNvPr>
          <p:cNvSpPr/>
          <p:nvPr/>
        </p:nvSpPr>
        <p:spPr>
          <a:xfrm>
            <a:off x="9605830" y="98933"/>
            <a:ext cx="1321763" cy="608012"/>
          </a:xfrm>
          <a:prstGeom prst="ellipse">
            <a:avLst/>
          </a:prstGeom>
          <a:solidFill>
            <a:schemeClr val="accent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Angleterre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Plantagenêt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1154-1399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4BA972B-3964-E4DC-6D07-CF4BDA0224BB}"/>
              </a:ext>
            </a:extLst>
          </p:cNvPr>
          <p:cNvSpPr/>
          <p:nvPr/>
        </p:nvSpPr>
        <p:spPr>
          <a:xfrm>
            <a:off x="8167579" y="3263976"/>
            <a:ext cx="867350" cy="399967"/>
          </a:xfrm>
          <a:prstGeom prst="rect">
            <a:avLst/>
          </a:prstGeom>
          <a:solidFill>
            <a:srgbClr val="DAE3F3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Jeanne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1328-49</a:t>
            </a:r>
          </a:p>
        </p:txBody>
      </p:sp>
      <p:cxnSp>
        <p:nvCxnSpPr>
          <p:cNvPr id="62" name="Connecteur : en angle 61">
            <a:extLst>
              <a:ext uri="{FF2B5EF4-FFF2-40B4-BE49-F238E27FC236}">
                <a16:creationId xmlns:a16="http://schemas.microsoft.com/office/drawing/2014/main" id="{1EBA378A-48BE-D346-F840-1AC58796DFDB}"/>
              </a:ext>
            </a:extLst>
          </p:cNvPr>
          <p:cNvCxnSpPr>
            <a:cxnSpLocks/>
          </p:cNvCxnSpPr>
          <p:nvPr/>
        </p:nvCxnSpPr>
        <p:spPr>
          <a:xfrm rot="5400000">
            <a:off x="7920299" y="2026799"/>
            <a:ext cx="340881" cy="960995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>
            <a:extLst>
              <a:ext uri="{FF2B5EF4-FFF2-40B4-BE49-F238E27FC236}">
                <a16:creationId xmlns:a16="http://schemas.microsoft.com/office/drawing/2014/main" id="{AE123F21-F659-48F4-5E92-80B79B034B76}"/>
              </a:ext>
            </a:extLst>
          </p:cNvPr>
          <p:cNvSpPr/>
          <p:nvPr/>
        </p:nvSpPr>
        <p:spPr>
          <a:xfrm>
            <a:off x="9064931" y="759884"/>
            <a:ext cx="867344" cy="39565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100" dirty="0">
                <a:solidFill>
                  <a:schemeClr val="tx1"/>
                </a:solidFill>
              </a:rPr>
              <a:t>Robert 1</a:t>
            </a:r>
            <a:r>
              <a:rPr lang="fr-FR" sz="1100" baseline="30000" dirty="0">
                <a:solidFill>
                  <a:schemeClr val="tx1"/>
                </a:solidFill>
              </a:rPr>
              <a:t>er</a:t>
            </a:r>
            <a:r>
              <a:rPr lang="fr-FR" sz="1100" dirty="0"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r>
              <a:rPr lang="fr-FR" sz="1100" dirty="0">
                <a:solidFill>
                  <a:schemeClr val="tx1"/>
                </a:solidFill>
              </a:rPr>
              <a:t>1237-50</a:t>
            </a:r>
          </a:p>
        </p:txBody>
      </p:sp>
      <p:cxnSp>
        <p:nvCxnSpPr>
          <p:cNvPr id="67" name="Connecteur : en angle 66">
            <a:extLst>
              <a:ext uri="{FF2B5EF4-FFF2-40B4-BE49-F238E27FC236}">
                <a16:creationId xmlns:a16="http://schemas.microsoft.com/office/drawing/2014/main" id="{2601680B-2E67-5232-60AB-7A499E41FDD5}"/>
              </a:ext>
            </a:extLst>
          </p:cNvPr>
          <p:cNvCxnSpPr>
            <a:cxnSpLocks/>
            <a:stCxn id="14" idx="2"/>
            <a:endCxn id="66" idx="0"/>
          </p:cNvCxnSpPr>
          <p:nvPr/>
        </p:nvCxnSpPr>
        <p:spPr>
          <a:xfrm rot="16200000" flipH="1">
            <a:off x="8473611" y="-265108"/>
            <a:ext cx="161620" cy="1888363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>
            <a:extLst>
              <a:ext uri="{FF2B5EF4-FFF2-40B4-BE49-F238E27FC236}">
                <a16:creationId xmlns:a16="http://schemas.microsoft.com/office/drawing/2014/main" id="{1E65D0BD-DFEF-817F-6B47-C8AF868598A0}"/>
              </a:ext>
            </a:extLst>
          </p:cNvPr>
          <p:cNvSpPr/>
          <p:nvPr/>
        </p:nvSpPr>
        <p:spPr>
          <a:xfrm>
            <a:off x="9135389" y="3265346"/>
            <a:ext cx="867350" cy="392785"/>
          </a:xfrm>
          <a:prstGeom prst="rect">
            <a:avLst/>
          </a:prstGeom>
          <a:solidFill>
            <a:srgbClr val="9999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Philippe d’Evreux</a:t>
            </a:r>
          </a:p>
        </p:txBody>
      </p:sp>
      <p:cxnSp>
        <p:nvCxnSpPr>
          <p:cNvPr id="71" name="Connecteur droit 70">
            <a:extLst>
              <a:ext uri="{FF2B5EF4-FFF2-40B4-BE49-F238E27FC236}">
                <a16:creationId xmlns:a16="http://schemas.microsoft.com/office/drawing/2014/main" id="{428ED74E-51DF-6427-69E7-937481EDC680}"/>
              </a:ext>
            </a:extLst>
          </p:cNvPr>
          <p:cNvCxnSpPr>
            <a:cxnSpLocks/>
            <a:stCxn id="32" idx="3"/>
            <a:endCxn id="46" idx="1"/>
          </p:cNvCxnSpPr>
          <p:nvPr/>
        </p:nvCxnSpPr>
        <p:spPr>
          <a:xfrm flipV="1">
            <a:off x="10978372" y="2859231"/>
            <a:ext cx="120543" cy="359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>
            <a:extLst>
              <a:ext uri="{FF2B5EF4-FFF2-40B4-BE49-F238E27FC236}">
                <a16:creationId xmlns:a16="http://schemas.microsoft.com/office/drawing/2014/main" id="{AF51B65D-53EF-4ED8-39D4-7AE7AC32C156}"/>
              </a:ext>
            </a:extLst>
          </p:cNvPr>
          <p:cNvSpPr/>
          <p:nvPr/>
        </p:nvSpPr>
        <p:spPr>
          <a:xfrm>
            <a:off x="8167580" y="3775879"/>
            <a:ext cx="867350" cy="524587"/>
          </a:xfrm>
          <a:prstGeom prst="rect">
            <a:avLst/>
          </a:prstGeom>
          <a:solidFill>
            <a:srgbClr val="9999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Charles II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le Mauvais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1349-87</a:t>
            </a:r>
          </a:p>
        </p:txBody>
      </p:sp>
      <p:cxnSp>
        <p:nvCxnSpPr>
          <p:cNvPr id="76" name="Connecteur droit avec flèche 75">
            <a:extLst>
              <a:ext uri="{FF2B5EF4-FFF2-40B4-BE49-F238E27FC236}">
                <a16:creationId xmlns:a16="http://schemas.microsoft.com/office/drawing/2014/main" id="{F790B358-64EE-33EB-A814-C2A4E41B4F5B}"/>
              </a:ext>
            </a:extLst>
          </p:cNvPr>
          <p:cNvCxnSpPr>
            <a:cxnSpLocks/>
            <a:stCxn id="53" idx="2"/>
            <a:endCxn id="75" idx="0"/>
          </p:cNvCxnSpPr>
          <p:nvPr/>
        </p:nvCxnSpPr>
        <p:spPr>
          <a:xfrm>
            <a:off x="8601254" y="3663943"/>
            <a:ext cx="1" cy="11193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 : en angle 77">
            <a:extLst>
              <a:ext uri="{FF2B5EF4-FFF2-40B4-BE49-F238E27FC236}">
                <a16:creationId xmlns:a16="http://schemas.microsoft.com/office/drawing/2014/main" id="{1C79E9FF-322C-270F-6BF7-1210E6BEFD9E}"/>
              </a:ext>
            </a:extLst>
          </p:cNvPr>
          <p:cNvCxnSpPr>
            <a:cxnSpLocks/>
            <a:stCxn id="70" idx="2"/>
            <a:endCxn id="75" idx="0"/>
          </p:cNvCxnSpPr>
          <p:nvPr/>
        </p:nvCxnSpPr>
        <p:spPr>
          <a:xfrm rot="5400000">
            <a:off x="9026286" y="3233101"/>
            <a:ext cx="117748" cy="967809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ectangle 90">
            <a:extLst>
              <a:ext uri="{FF2B5EF4-FFF2-40B4-BE49-F238E27FC236}">
                <a16:creationId xmlns:a16="http://schemas.microsoft.com/office/drawing/2014/main" id="{C61067D4-98D5-C57F-1009-D2F542D8168C}"/>
              </a:ext>
            </a:extLst>
          </p:cNvPr>
          <p:cNvSpPr/>
          <p:nvPr/>
        </p:nvSpPr>
        <p:spPr>
          <a:xfrm>
            <a:off x="8789811" y="199363"/>
            <a:ext cx="719493" cy="39415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100" dirty="0">
                <a:solidFill>
                  <a:schemeClr val="tx1"/>
                </a:solidFill>
              </a:rPr>
              <a:t>ARTOIS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E0412C9F-E137-45F6-378B-0D25F4D8DEAC}"/>
              </a:ext>
            </a:extLst>
          </p:cNvPr>
          <p:cNvSpPr/>
          <p:nvPr/>
        </p:nvSpPr>
        <p:spPr>
          <a:xfrm>
            <a:off x="9086335" y="1305863"/>
            <a:ext cx="845939" cy="39565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100" dirty="0">
                <a:solidFill>
                  <a:schemeClr val="tx1"/>
                </a:solidFill>
              </a:rPr>
              <a:t>Robert II</a:t>
            </a:r>
          </a:p>
          <a:p>
            <a:pPr algn="ctr">
              <a:defRPr/>
            </a:pPr>
            <a:r>
              <a:rPr lang="fr-FR" sz="1100" dirty="0">
                <a:solidFill>
                  <a:schemeClr val="tx1"/>
                </a:solidFill>
              </a:rPr>
              <a:t>1250-1302</a:t>
            </a:r>
          </a:p>
        </p:txBody>
      </p:sp>
      <p:cxnSp>
        <p:nvCxnSpPr>
          <p:cNvPr id="93" name="Connecteur droit avec flèche 92">
            <a:extLst>
              <a:ext uri="{FF2B5EF4-FFF2-40B4-BE49-F238E27FC236}">
                <a16:creationId xmlns:a16="http://schemas.microsoft.com/office/drawing/2014/main" id="{3E52AC56-480E-85E1-47F2-7927B0443B2B}"/>
              </a:ext>
            </a:extLst>
          </p:cNvPr>
          <p:cNvCxnSpPr>
            <a:cxnSpLocks/>
            <a:stCxn id="66" idx="2"/>
            <a:endCxn id="92" idx="0"/>
          </p:cNvCxnSpPr>
          <p:nvPr/>
        </p:nvCxnSpPr>
        <p:spPr>
          <a:xfrm>
            <a:off x="9498603" y="1155538"/>
            <a:ext cx="10702" cy="15032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ectangle 96">
            <a:extLst>
              <a:ext uri="{FF2B5EF4-FFF2-40B4-BE49-F238E27FC236}">
                <a16:creationId xmlns:a16="http://schemas.microsoft.com/office/drawing/2014/main" id="{1EA6CD27-EDAB-DF49-99C5-7A390D3C6492}"/>
              </a:ext>
            </a:extLst>
          </p:cNvPr>
          <p:cNvSpPr/>
          <p:nvPr/>
        </p:nvSpPr>
        <p:spPr>
          <a:xfrm>
            <a:off x="9098405" y="1946827"/>
            <a:ext cx="833870" cy="390029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100" dirty="0">
                <a:solidFill>
                  <a:schemeClr val="tx1"/>
                </a:solidFill>
              </a:rPr>
              <a:t>Mahaut</a:t>
            </a:r>
          </a:p>
          <a:p>
            <a:pPr algn="ctr">
              <a:defRPr/>
            </a:pPr>
            <a:r>
              <a:rPr lang="fr-FR" sz="1100" dirty="0">
                <a:solidFill>
                  <a:schemeClr val="tx1"/>
                </a:solidFill>
              </a:rPr>
              <a:t>1302-29</a:t>
            </a:r>
          </a:p>
        </p:txBody>
      </p:sp>
      <p:cxnSp>
        <p:nvCxnSpPr>
          <p:cNvPr id="98" name="Connecteur droit avec flèche 97">
            <a:extLst>
              <a:ext uri="{FF2B5EF4-FFF2-40B4-BE49-F238E27FC236}">
                <a16:creationId xmlns:a16="http://schemas.microsoft.com/office/drawing/2014/main" id="{22A91F39-7A47-FD4F-BC00-FC5DC63612B7}"/>
              </a:ext>
            </a:extLst>
          </p:cNvPr>
          <p:cNvCxnSpPr>
            <a:cxnSpLocks/>
            <a:stCxn id="92" idx="2"/>
            <a:endCxn id="97" idx="0"/>
          </p:cNvCxnSpPr>
          <p:nvPr/>
        </p:nvCxnSpPr>
        <p:spPr>
          <a:xfrm>
            <a:off x="9509305" y="1701517"/>
            <a:ext cx="6035" cy="24531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Rectangle 107">
            <a:extLst>
              <a:ext uri="{FF2B5EF4-FFF2-40B4-BE49-F238E27FC236}">
                <a16:creationId xmlns:a16="http://schemas.microsoft.com/office/drawing/2014/main" id="{D437E4D4-DBFF-7845-9B83-3519E6A31627}"/>
              </a:ext>
            </a:extLst>
          </p:cNvPr>
          <p:cNvSpPr/>
          <p:nvPr/>
        </p:nvSpPr>
        <p:spPr>
          <a:xfrm>
            <a:off x="10054833" y="1594151"/>
            <a:ext cx="833870" cy="39002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100" dirty="0">
                <a:solidFill>
                  <a:schemeClr val="tx1"/>
                </a:solidFill>
              </a:rPr>
              <a:t>Philippe d’Artois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FAD07497-9981-68D0-B1B2-AAC7F53EC5FC}"/>
              </a:ext>
            </a:extLst>
          </p:cNvPr>
          <p:cNvSpPr/>
          <p:nvPr/>
        </p:nvSpPr>
        <p:spPr>
          <a:xfrm>
            <a:off x="10042508" y="2061792"/>
            <a:ext cx="833870" cy="390029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100" dirty="0">
                <a:solidFill>
                  <a:schemeClr val="tx1"/>
                </a:solidFill>
              </a:rPr>
              <a:t>Robert (III)</a:t>
            </a:r>
          </a:p>
        </p:txBody>
      </p:sp>
      <p:cxnSp>
        <p:nvCxnSpPr>
          <p:cNvPr id="115" name="Connecteur droit avec flèche 114">
            <a:extLst>
              <a:ext uri="{FF2B5EF4-FFF2-40B4-BE49-F238E27FC236}">
                <a16:creationId xmlns:a16="http://schemas.microsoft.com/office/drawing/2014/main" id="{3EE141CC-BF70-34C1-6F12-B4DB7843AFE3}"/>
              </a:ext>
            </a:extLst>
          </p:cNvPr>
          <p:cNvCxnSpPr>
            <a:cxnSpLocks/>
            <a:stCxn id="108" idx="2"/>
            <a:endCxn id="113" idx="0"/>
          </p:cNvCxnSpPr>
          <p:nvPr/>
        </p:nvCxnSpPr>
        <p:spPr>
          <a:xfrm flipH="1">
            <a:off x="10459443" y="1984180"/>
            <a:ext cx="12325" cy="7761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 : en angle 9">
            <a:extLst>
              <a:ext uri="{FF2B5EF4-FFF2-40B4-BE49-F238E27FC236}">
                <a16:creationId xmlns:a16="http://schemas.microsoft.com/office/drawing/2014/main" id="{92498053-38FB-09D2-03C3-C86C937CE1C3}"/>
              </a:ext>
            </a:extLst>
          </p:cNvPr>
          <p:cNvCxnSpPr>
            <a:cxnSpLocks/>
            <a:stCxn id="92" idx="3"/>
            <a:endCxn id="108" idx="0"/>
          </p:cNvCxnSpPr>
          <p:nvPr/>
        </p:nvCxnSpPr>
        <p:spPr>
          <a:xfrm>
            <a:off x="9932274" y="1503690"/>
            <a:ext cx="539494" cy="90461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3B3CE80-6999-C04A-88DA-6411D338149D}"/>
              </a:ext>
            </a:extLst>
          </p:cNvPr>
          <p:cNvSpPr/>
          <p:nvPr/>
        </p:nvSpPr>
        <p:spPr>
          <a:xfrm>
            <a:off x="8106550" y="684991"/>
            <a:ext cx="887656" cy="738704"/>
          </a:xfrm>
          <a:prstGeom prst="rect">
            <a:avLst/>
          </a:prstGeom>
          <a:solidFill>
            <a:srgbClr val="CCCC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b="1" dirty="0">
                <a:solidFill>
                  <a:schemeClr val="tx1"/>
                </a:solidFill>
              </a:rPr>
              <a:t>NAVARRE</a:t>
            </a:r>
          </a:p>
          <a:p>
            <a:pPr algn="ctr" eaLnBrk="1" hangingPunct="1">
              <a:defRPr/>
            </a:pPr>
            <a:r>
              <a:rPr lang="fr-FR" sz="1100" b="1" dirty="0">
                <a:solidFill>
                  <a:schemeClr val="tx1"/>
                </a:solidFill>
              </a:rPr>
              <a:t>Champagne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1234-1305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52C2DF-ABF1-4A80-37E2-204F4FB8C96E}"/>
              </a:ext>
            </a:extLst>
          </p:cNvPr>
          <p:cNvSpPr/>
          <p:nvPr/>
        </p:nvSpPr>
        <p:spPr>
          <a:xfrm>
            <a:off x="8148266" y="1946827"/>
            <a:ext cx="845939" cy="390029"/>
          </a:xfrm>
          <a:prstGeom prst="rect">
            <a:avLst/>
          </a:prstGeom>
          <a:solidFill>
            <a:srgbClr val="CCCC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Jeanne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1274-1305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DD77F4A0-4FDF-304A-AF14-944A081FB479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8044067" y="2141000"/>
            <a:ext cx="104199" cy="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7750DB99-3C39-5276-DD93-864A09A3A758}"/>
              </a:ext>
            </a:extLst>
          </p:cNvPr>
          <p:cNvSpPr/>
          <p:nvPr/>
        </p:nvSpPr>
        <p:spPr>
          <a:xfrm>
            <a:off x="8161818" y="1484192"/>
            <a:ext cx="845939" cy="390029"/>
          </a:xfrm>
          <a:prstGeom prst="rect">
            <a:avLst/>
          </a:prstGeom>
          <a:solidFill>
            <a:srgbClr val="CCCC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Henri 1</a:t>
            </a:r>
            <a:r>
              <a:rPr lang="fr-FR" sz="1100" baseline="30000" dirty="0">
                <a:solidFill>
                  <a:schemeClr val="tx1"/>
                </a:solidFill>
              </a:rPr>
              <a:t>er</a:t>
            </a:r>
            <a:r>
              <a:rPr lang="fr-FR" sz="11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1270-74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D013816B-65E8-E6FF-5E5F-CF8AF050550F}"/>
              </a:ext>
            </a:extLst>
          </p:cNvPr>
          <p:cNvCxnSpPr>
            <a:cxnSpLocks/>
            <a:stCxn id="11" idx="2"/>
            <a:endCxn id="8" idx="0"/>
          </p:cNvCxnSpPr>
          <p:nvPr/>
        </p:nvCxnSpPr>
        <p:spPr>
          <a:xfrm flipH="1">
            <a:off x="8571236" y="1874221"/>
            <a:ext cx="13552" cy="7260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C41C876A-35E4-A92E-BBAA-8D483F42FC23}"/>
              </a:ext>
            </a:extLst>
          </p:cNvPr>
          <p:cNvCxnSpPr>
            <a:cxnSpLocks/>
            <a:stCxn id="53" idx="3"/>
            <a:endCxn id="70" idx="1"/>
          </p:cNvCxnSpPr>
          <p:nvPr/>
        </p:nvCxnSpPr>
        <p:spPr>
          <a:xfrm flipV="1">
            <a:off x="9034929" y="3461739"/>
            <a:ext cx="100460" cy="222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6ABBB351-6A2C-F882-13CB-54D974D657E7}"/>
              </a:ext>
            </a:extLst>
          </p:cNvPr>
          <p:cNvSpPr/>
          <p:nvPr/>
        </p:nvSpPr>
        <p:spPr>
          <a:xfrm>
            <a:off x="9791846" y="5012758"/>
            <a:ext cx="867344" cy="39565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100" dirty="0">
                <a:solidFill>
                  <a:schemeClr val="tx1"/>
                </a:solidFill>
              </a:rPr>
              <a:t>Robert 1</a:t>
            </a:r>
            <a:r>
              <a:rPr lang="fr-FR" sz="1100" baseline="30000" dirty="0">
                <a:solidFill>
                  <a:schemeClr val="tx1"/>
                </a:solidFill>
              </a:rPr>
              <a:t>er</a:t>
            </a:r>
            <a:r>
              <a:rPr lang="fr-FR" sz="1100" dirty="0"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r>
              <a:rPr lang="fr-FR" sz="1100" dirty="0">
                <a:solidFill>
                  <a:schemeClr val="tx1"/>
                </a:solidFill>
              </a:rPr>
              <a:t>1237-50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BEEB1AA2-7A6A-9A0F-8AF5-9EA588EAB4F5}"/>
              </a:ext>
            </a:extLst>
          </p:cNvPr>
          <p:cNvSpPr/>
          <p:nvPr/>
        </p:nvSpPr>
        <p:spPr>
          <a:xfrm>
            <a:off x="9842274" y="4509129"/>
            <a:ext cx="719493" cy="39415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100" dirty="0">
                <a:solidFill>
                  <a:schemeClr val="tx1"/>
                </a:solidFill>
              </a:rPr>
              <a:t>ARTOIS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4870EFDA-BDD1-C949-9FF5-7A984D7AB808}"/>
              </a:ext>
            </a:extLst>
          </p:cNvPr>
          <p:cNvSpPr/>
          <p:nvPr/>
        </p:nvSpPr>
        <p:spPr>
          <a:xfrm>
            <a:off x="9802548" y="5468936"/>
            <a:ext cx="845939" cy="39565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100" dirty="0">
                <a:solidFill>
                  <a:schemeClr val="tx1"/>
                </a:solidFill>
              </a:rPr>
              <a:t>Robert II</a:t>
            </a:r>
          </a:p>
          <a:p>
            <a:pPr algn="ctr">
              <a:defRPr/>
            </a:pPr>
            <a:r>
              <a:rPr lang="fr-FR" sz="1100" dirty="0">
                <a:solidFill>
                  <a:schemeClr val="tx1"/>
                </a:solidFill>
              </a:rPr>
              <a:t>1250-1302</a:t>
            </a:r>
          </a:p>
        </p:txBody>
      </p: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9925AE61-6777-2DC2-4802-D88AE50BBE96}"/>
              </a:ext>
            </a:extLst>
          </p:cNvPr>
          <p:cNvCxnSpPr>
            <a:cxnSpLocks/>
            <a:stCxn id="55" idx="2"/>
            <a:endCxn id="57" idx="0"/>
          </p:cNvCxnSpPr>
          <p:nvPr/>
        </p:nvCxnSpPr>
        <p:spPr>
          <a:xfrm>
            <a:off x="10225518" y="5408412"/>
            <a:ext cx="0" cy="6052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E86A8A74-EAB4-854A-3E0D-A36605A0AA96}"/>
              </a:ext>
            </a:extLst>
          </p:cNvPr>
          <p:cNvSpPr/>
          <p:nvPr/>
        </p:nvSpPr>
        <p:spPr>
          <a:xfrm>
            <a:off x="9802548" y="5968656"/>
            <a:ext cx="833870" cy="390029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100" dirty="0">
                <a:solidFill>
                  <a:schemeClr val="tx1"/>
                </a:solidFill>
              </a:rPr>
              <a:t>Mahaut</a:t>
            </a:r>
          </a:p>
          <a:p>
            <a:pPr algn="ctr">
              <a:defRPr/>
            </a:pPr>
            <a:r>
              <a:rPr lang="fr-FR" sz="1100" dirty="0">
                <a:solidFill>
                  <a:schemeClr val="tx1"/>
                </a:solidFill>
              </a:rPr>
              <a:t>1302-29</a:t>
            </a:r>
          </a:p>
        </p:txBody>
      </p: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03DF290C-08E8-3EFF-8C3F-863EA8477680}"/>
              </a:ext>
            </a:extLst>
          </p:cNvPr>
          <p:cNvCxnSpPr>
            <a:cxnSpLocks/>
            <a:stCxn id="57" idx="2"/>
            <a:endCxn id="59" idx="0"/>
          </p:cNvCxnSpPr>
          <p:nvPr/>
        </p:nvCxnSpPr>
        <p:spPr>
          <a:xfrm flipH="1">
            <a:off x="10219483" y="5864590"/>
            <a:ext cx="6035" cy="10406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>
            <a:extLst>
              <a:ext uri="{FF2B5EF4-FFF2-40B4-BE49-F238E27FC236}">
                <a16:creationId xmlns:a16="http://schemas.microsoft.com/office/drawing/2014/main" id="{5B14A0B7-EF9F-E8CD-BCE7-124B13EE11DE}"/>
              </a:ext>
            </a:extLst>
          </p:cNvPr>
          <p:cNvSpPr/>
          <p:nvPr/>
        </p:nvSpPr>
        <p:spPr>
          <a:xfrm>
            <a:off x="10730248" y="5962754"/>
            <a:ext cx="833870" cy="39002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100" dirty="0">
                <a:solidFill>
                  <a:schemeClr val="tx1"/>
                </a:solidFill>
              </a:rPr>
              <a:t>Philippe d’Artois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82B9C032-C82C-130D-73B1-3A3DD2A10385}"/>
              </a:ext>
            </a:extLst>
          </p:cNvPr>
          <p:cNvSpPr/>
          <p:nvPr/>
        </p:nvSpPr>
        <p:spPr>
          <a:xfrm>
            <a:off x="10717923" y="6430395"/>
            <a:ext cx="833870" cy="39002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100" dirty="0">
                <a:solidFill>
                  <a:schemeClr val="tx1"/>
                </a:solidFill>
              </a:rPr>
              <a:t>Robert (III)</a:t>
            </a:r>
          </a:p>
        </p:txBody>
      </p:sp>
      <p:cxnSp>
        <p:nvCxnSpPr>
          <p:cNvPr id="64" name="Connecteur droit avec flèche 63">
            <a:extLst>
              <a:ext uri="{FF2B5EF4-FFF2-40B4-BE49-F238E27FC236}">
                <a16:creationId xmlns:a16="http://schemas.microsoft.com/office/drawing/2014/main" id="{41EDE4CE-B777-A049-C58B-AAAEDAD7BC54}"/>
              </a:ext>
            </a:extLst>
          </p:cNvPr>
          <p:cNvCxnSpPr>
            <a:cxnSpLocks/>
            <a:stCxn id="61" idx="2"/>
            <a:endCxn id="63" idx="0"/>
          </p:cNvCxnSpPr>
          <p:nvPr/>
        </p:nvCxnSpPr>
        <p:spPr>
          <a:xfrm flipH="1">
            <a:off x="11134858" y="6352783"/>
            <a:ext cx="12325" cy="7761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 : en angle 64">
            <a:extLst>
              <a:ext uri="{FF2B5EF4-FFF2-40B4-BE49-F238E27FC236}">
                <a16:creationId xmlns:a16="http://schemas.microsoft.com/office/drawing/2014/main" id="{7D4B24EE-DF85-7160-E11A-586F3CE09CB3}"/>
              </a:ext>
            </a:extLst>
          </p:cNvPr>
          <p:cNvCxnSpPr>
            <a:cxnSpLocks/>
            <a:stCxn id="57" idx="2"/>
            <a:endCxn id="61" idx="0"/>
          </p:cNvCxnSpPr>
          <p:nvPr/>
        </p:nvCxnSpPr>
        <p:spPr>
          <a:xfrm rot="16200000" flipH="1">
            <a:off x="10637268" y="5452839"/>
            <a:ext cx="98164" cy="921665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 78">
            <a:extLst>
              <a:ext uri="{FF2B5EF4-FFF2-40B4-BE49-F238E27FC236}">
                <a16:creationId xmlns:a16="http://schemas.microsoft.com/office/drawing/2014/main" id="{C9E61DA4-6DA2-2010-D153-3CD85CFEC4D9}"/>
              </a:ext>
            </a:extLst>
          </p:cNvPr>
          <p:cNvSpPr/>
          <p:nvPr/>
        </p:nvSpPr>
        <p:spPr>
          <a:xfrm>
            <a:off x="8926890" y="6430394"/>
            <a:ext cx="833870" cy="390029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100" dirty="0">
                <a:solidFill>
                  <a:schemeClr val="tx1"/>
                </a:solidFill>
              </a:rPr>
              <a:t>Jeanne II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9D9E5057-9844-415E-E8B5-AD1A44144EFE}"/>
              </a:ext>
            </a:extLst>
          </p:cNvPr>
          <p:cNvSpPr/>
          <p:nvPr/>
        </p:nvSpPr>
        <p:spPr>
          <a:xfrm>
            <a:off x="9802548" y="6430395"/>
            <a:ext cx="833870" cy="390029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100" dirty="0">
                <a:solidFill>
                  <a:schemeClr val="tx1"/>
                </a:solidFill>
              </a:rPr>
              <a:t>Blanche</a:t>
            </a:r>
          </a:p>
        </p:txBody>
      </p:sp>
      <p:cxnSp>
        <p:nvCxnSpPr>
          <p:cNvPr id="82" name="Connecteur : en angle 81">
            <a:extLst>
              <a:ext uri="{FF2B5EF4-FFF2-40B4-BE49-F238E27FC236}">
                <a16:creationId xmlns:a16="http://schemas.microsoft.com/office/drawing/2014/main" id="{6798DA97-EEBB-978F-4EA6-5203FABE2311}"/>
              </a:ext>
            </a:extLst>
          </p:cNvPr>
          <p:cNvCxnSpPr>
            <a:cxnSpLocks/>
            <a:stCxn id="59" idx="2"/>
            <a:endCxn id="79" idx="0"/>
          </p:cNvCxnSpPr>
          <p:nvPr/>
        </p:nvCxnSpPr>
        <p:spPr>
          <a:xfrm rot="5400000">
            <a:off x="9745800" y="5956710"/>
            <a:ext cx="71709" cy="875658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cteur droit avec flèche 84">
            <a:extLst>
              <a:ext uri="{FF2B5EF4-FFF2-40B4-BE49-F238E27FC236}">
                <a16:creationId xmlns:a16="http://schemas.microsoft.com/office/drawing/2014/main" id="{73BE75A3-24BC-D7CB-216A-76C5FAB9092D}"/>
              </a:ext>
            </a:extLst>
          </p:cNvPr>
          <p:cNvCxnSpPr>
            <a:cxnSpLocks/>
            <a:stCxn id="59" idx="2"/>
            <a:endCxn id="80" idx="0"/>
          </p:cNvCxnSpPr>
          <p:nvPr/>
        </p:nvCxnSpPr>
        <p:spPr>
          <a:xfrm>
            <a:off x="10219483" y="6358685"/>
            <a:ext cx="0" cy="7171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Rectangle 88">
            <a:extLst>
              <a:ext uri="{FF2B5EF4-FFF2-40B4-BE49-F238E27FC236}">
                <a16:creationId xmlns:a16="http://schemas.microsoft.com/office/drawing/2014/main" id="{A995E06B-CD95-4327-6FCE-1A975EDB0CBD}"/>
              </a:ext>
            </a:extLst>
          </p:cNvPr>
          <p:cNvSpPr/>
          <p:nvPr/>
        </p:nvSpPr>
        <p:spPr>
          <a:xfrm>
            <a:off x="8853013" y="5007559"/>
            <a:ext cx="853556" cy="3956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Louis IX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1226-70</a:t>
            </a:r>
          </a:p>
        </p:txBody>
      </p:sp>
      <p:cxnSp>
        <p:nvCxnSpPr>
          <p:cNvPr id="90" name="Connecteur droit avec flèche 89">
            <a:extLst>
              <a:ext uri="{FF2B5EF4-FFF2-40B4-BE49-F238E27FC236}">
                <a16:creationId xmlns:a16="http://schemas.microsoft.com/office/drawing/2014/main" id="{FCAA12D1-42B9-B64B-2650-D8F1E6469ACC}"/>
              </a:ext>
            </a:extLst>
          </p:cNvPr>
          <p:cNvCxnSpPr>
            <a:cxnSpLocks/>
            <a:stCxn id="89" idx="2"/>
            <a:endCxn id="94" idx="0"/>
          </p:cNvCxnSpPr>
          <p:nvPr/>
        </p:nvCxnSpPr>
        <p:spPr>
          <a:xfrm>
            <a:off x="9279791" y="5403213"/>
            <a:ext cx="3567" cy="8134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Rectangle 93">
            <a:extLst>
              <a:ext uri="{FF2B5EF4-FFF2-40B4-BE49-F238E27FC236}">
                <a16:creationId xmlns:a16="http://schemas.microsoft.com/office/drawing/2014/main" id="{990F7F27-0186-0364-B35C-8945E8D23AD0}"/>
              </a:ext>
            </a:extLst>
          </p:cNvPr>
          <p:cNvSpPr/>
          <p:nvPr/>
        </p:nvSpPr>
        <p:spPr>
          <a:xfrm>
            <a:off x="8849686" y="5484560"/>
            <a:ext cx="867344" cy="3956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100" dirty="0">
                <a:solidFill>
                  <a:schemeClr val="tx1"/>
                </a:solidFill>
              </a:rPr>
              <a:t>Philippe III</a:t>
            </a:r>
          </a:p>
          <a:p>
            <a:pPr algn="ctr">
              <a:defRPr/>
            </a:pPr>
            <a:r>
              <a:rPr lang="fr-FR" sz="1100" dirty="0">
                <a:solidFill>
                  <a:schemeClr val="tx1"/>
                </a:solidFill>
              </a:rPr>
              <a:t>1270-85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5BC43738-5260-2269-BB12-8EE92AEDD270}"/>
              </a:ext>
            </a:extLst>
          </p:cNvPr>
          <p:cNvSpPr/>
          <p:nvPr/>
        </p:nvSpPr>
        <p:spPr>
          <a:xfrm>
            <a:off x="7912365" y="5468936"/>
            <a:ext cx="845939" cy="39565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100" dirty="0">
                <a:solidFill>
                  <a:schemeClr val="tx1"/>
                </a:solidFill>
              </a:rPr>
              <a:t>Agnès</a:t>
            </a:r>
          </a:p>
        </p:txBody>
      </p:sp>
      <p:cxnSp>
        <p:nvCxnSpPr>
          <p:cNvPr id="99" name="Connecteur : en angle 98">
            <a:extLst>
              <a:ext uri="{FF2B5EF4-FFF2-40B4-BE49-F238E27FC236}">
                <a16:creationId xmlns:a16="http://schemas.microsoft.com/office/drawing/2014/main" id="{71A63FB3-CE27-7453-6A58-0383121C4175}"/>
              </a:ext>
            </a:extLst>
          </p:cNvPr>
          <p:cNvCxnSpPr>
            <a:cxnSpLocks/>
            <a:stCxn id="89" idx="2"/>
            <a:endCxn id="96" idx="0"/>
          </p:cNvCxnSpPr>
          <p:nvPr/>
        </p:nvCxnSpPr>
        <p:spPr>
          <a:xfrm rot="5400000">
            <a:off x="8774702" y="4963846"/>
            <a:ext cx="65723" cy="944456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Rectangle 101">
            <a:extLst>
              <a:ext uri="{FF2B5EF4-FFF2-40B4-BE49-F238E27FC236}">
                <a16:creationId xmlns:a16="http://schemas.microsoft.com/office/drawing/2014/main" id="{65EA569A-16B8-05A6-B286-880F47349651}"/>
              </a:ext>
            </a:extLst>
          </p:cNvPr>
          <p:cNvSpPr/>
          <p:nvPr/>
        </p:nvSpPr>
        <p:spPr>
          <a:xfrm>
            <a:off x="8843705" y="4515452"/>
            <a:ext cx="867347" cy="395654"/>
          </a:xfrm>
          <a:prstGeom prst="rect">
            <a:avLst/>
          </a:prstGeom>
          <a:solidFill>
            <a:srgbClr val="DAE3F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Louis VIII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1223-26</a:t>
            </a:r>
          </a:p>
        </p:txBody>
      </p:sp>
      <p:cxnSp>
        <p:nvCxnSpPr>
          <p:cNvPr id="103" name="Connecteur droit avec flèche 102">
            <a:extLst>
              <a:ext uri="{FF2B5EF4-FFF2-40B4-BE49-F238E27FC236}">
                <a16:creationId xmlns:a16="http://schemas.microsoft.com/office/drawing/2014/main" id="{C8915408-116F-BF02-9BA7-69BEDB0D094C}"/>
              </a:ext>
            </a:extLst>
          </p:cNvPr>
          <p:cNvCxnSpPr>
            <a:cxnSpLocks/>
            <a:stCxn id="102" idx="2"/>
            <a:endCxn id="89" idx="0"/>
          </p:cNvCxnSpPr>
          <p:nvPr/>
        </p:nvCxnSpPr>
        <p:spPr>
          <a:xfrm>
            <a:off x="9277379" y="4911106"/>
            <a:ext cx="2412" cy="9645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cteur : en angle 108">
            <a:extLst>
              <a:ext uri="{FF2B5EF4-FFF2-40B4-BE49-F238E27FC236}">
                <a16:creationId xmlns:a16="http://schemas.microsoft.com/office/drawing/2014/main" id="{653D86FD-D89A-75BA-A71B-F2F52459603B}"/>
              </a:ext>
            </a:extLst>
          </p:cNvPr>
          <p:cNvCxnSpPr>
            <a:cxnSpLocks/>
            <a:stCxn id="102" idx="2"/>
            <a:endCxn id="55" idx="0"/>
          </p:cNvCxnSpPr>
          <p:nvPr/>
        </p:nvCxnSpPr>
        <p:spPr>
          <a:xfrm rot="16200000" flipH="1">
            <a:off x="9700622" y="4487862"/>
            <a:ext cx="101652" cy="948139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Rectangle 111">
            <a:extLst>
              <a:ext uri="{FF2B5EF4-FFF2-40B4-BE49-F238E27FC236}">
                <a16:creationId xmlns:a16="http://schemas.microsoft.com/office/drawing/2014/main" id="{201E0962-B6A3-76D2-9AAB-344EDB76EF24}"/>
              </a:ext>
            </a:extLst>
          </p:cNvPr>
          <p:cNvSpPr/>
          <p:nvPr/>
        </p:nvSpPr>
        <p:spPr>
          <a:xfrm>
            <a:off x="6988600" y="5468936"/>
            <a:ext cx="845939" cy="39565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100" dirty="0">
                <a:solidFill>
                  <a:schemeClr val="tx1"/>
                </a:solidFill>
              </a:rPr>
              <a:t>Robert II</a:t>
            </a:r>
          </a:p>
          <a:p>
            <a:pPr algn="ctr">
              <a:defRPr/>
            </a:pPr>
            <a:r>
              <a:rPr lang="fr-FR" sz="1100" dirty="0">
                <a:solidFill>
                  <a:schemeClr val="tx1"/>
                </a:solidFill>
              </a:rPr>
              <a:t>1272-1306</a:t>
            </a: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6E321D32-C58B-3642-099F-EDD7FCA2BCA3}"/>
              </a:ext>
            </a:extLst>
          </p:cNvPr>
          <p:cNvSpPr/>
          <p:nvPr/>
        </p:nvSpPr>
        <p:spPr>
          <a:xfrm>
            <a:off x="7909249" y="5967724"/>
            <a:ext cx="845939" cy="395654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100" dirty="0">
                <a:solidFill>
                  <a:schemeClr val="tx1"/>
                </a:solidFill>
              </a:rPr>
              <a:t>Marguerite</a:t>
            </a:r>
          </a:p>
        </p:txBody>
      </p:sp>
      <p:cxnSp>
        <p:nvCxnSpPr>
          <p:cNvPr id="116" name="Connecteur : en angle 115">
            <a:extLst>
              <a:ext uri="{FF2B5EF4-FFF2-40B4-BE49-F238E27FC236}">
                <a16:creationId xmlns:a16="http://schemas.microsoft.com/office/drawing/2014/main" id="{8FD8C2CB-8D76-0808-CBE2-DC6027D50916}"/>
              </a:ext>
            </a:extLst>
          </p:cNvPr>
          <p:cNvCxnSpPr>
            <a:cxnSpLocks/>
            <a:stCxn id="112" idx="2"/>
            <a:endCxn id="114" idx="0"/>
          </p:cNvCxnSpPr>
          <p:nvPr/>
        </p:nvCxnSpPr>
        <p:spPr>
          <a:xfrm rot="16200000" flipH="1">
            <a:off x="7820327" y="5455832"/>
            <a:ext cx="103134" cy="920649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Connecteur droit avec flèche 118">
            <a:extLst>
              <a:ext uri="{FF2B5EF4-FFF2-40B4-BE49-F238E27FC236}">
                <a16:creationId xmlns:a16="http://schemas.microsoft.com/office/drawing/2014/main" id="{29A54EB0-064D-099A-DB65-C2D1604BF9BC}"/>
              </a:ext>
            </a:extLst>
          </p:cNvPr>
          <p:cNvCxnSpPr>
            <a:cxnSpLocks/>
            <a:stCxn id="96" idx="2"/>
            <a:endCxn id="114" idx="0"/>
          </p:cNvCxnSpPr>
          <p:nvPr/>
        </p:nvCxnSpPr>
        <p:spPr>
          <a:xfrm flipH="1">
            <a:off x="8332219" y="5864590"/>
            <a:ext cx="3116" cy="10313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Connecteur droit 121">
            <a:extLst>
              <a:ext uri="{FF2B5EF4-FFF2-40B4-BE49-F238E27FC236}">
                <a16:creationId xmlns:a16="http://schemas.microsoft.com/office/drawing/2014/main" id="{5F4CC3D9-B99A-3CAE-8BCE-ECFB30A26AF2}"/>
              </a:ext>
            </a:extLst>
          </p:cNvPr>
          <p:cNvCxnSpPr>
            <a:cxnSpLocks/>
            <a:stCxn id="112" idx="3"/>
            <a:endCxn id="96" idx="1"/>
          </p:cNvCxnSpPr>
          <p:nvPr/>
        </p:nvCxnSpPr>
        <p:spPr>
          <a:xfrm>
            <a:off x="7834539" y="5666763"/>
            <a:ext cx="7782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Rectangle 129">
            <a:extLst>
              <a:ext uri="{FF2B5EF4-FFF2-40B4-BE49-F238E27FC236}">
                <a16:creationId xmlns:a16="http://schemas.microsoft.com/office/drawing/2014/main" id="{E357CC23-1C86-7FF8-0905-1FD68B246F98}"/>
              </a:ext>
            </a:extLst>
          </p:cNvPr>
          <p:cNvSpPr/>
          <p:nvPr/>
        </p:nvSpPr>
        <p:spPr>
          <a:xfrm>
            <a:off x="6988600" y="4903284"/>
            <a:ext cx="845939" cy="39565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100" dirty="0">
                <a:solidFill>
                  <a:schemeClr val="tx1"/>
                </a:solidFill>
              </a:rPr>
              <a:t>Robert 1</a:t>
            </a:r>
            <a:r>
              <a:rPr lang="fr-FR" sz="1100" baseline="30000" dirty="0">
                <a:solidFill>
                  <a:schemeClr val="tx1"/>
                </a:solidFill>
              </a:rPr>
              <a:t>er</a:t>
            </a:r>
            <a:r>
              <a:rPr lang="fr-FR" sz="1100" dirty="0"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r>
              <a:rPr lang="fr-FR" sz="1100" dirty="0">
                <a:solidFill>
                  <a:schemeClr val="tx1"/>
                </a:solidFill>
              </a:rPr>
              <a:t>1032-76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A199DBF5-9400-FF32-2647-170BE0B4D1C3}"/>
              </a:ext>
            </a:extLst>
          </p:cNvPr>
          <p:cNvSpPr/>
          <p:nvPr/>
        </p:nvSpPr>
        <p:spPr>
          <a:xfrm>
            <a:off x="6002640" y="4375128"/>
            <a:ext cx="845939" cy="395654"/>
          </a:xfrm>
          <a:prstGeom prst="rect">
            <a:avLst/>
          </a:prstGeom>
          <a:solidFill>
            <a:srgbClr val="DAE3F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100" dirty="0">
                <a:solidFill>
                  <a:schemeClr val="tx1"/>
                </a:solidFill>
              </a:rPr>
              <a:t>Robert II</a:t>
            </a:r>
          </a:p>
          <a:p>
            <a:pPr algn="ctr">
              <a:defRPr/>
            </a:pPr>
            <a:r>
              <a:rPr lang="fr-FR" sz="1100" dirty="0">
                <a:solidFill>
                  <a:schemeClr val="tx1"/>
                </a:solidFill>
              </a:rPr>
              <a:t>996-1031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75700FA1-FB02-A118-5BE5-6318E9909D3A}"/>
              </a:ext>
            </a:extLst>
          </p:cNvPr>
          <p:cNvSpPr/>
          <p:nvPr/>
        </p:nvSpPr>
        <p:spPr>
          <a:xfrm>
            <a:off x="6017865" y="3775879"/>
            <a:ext cx="845939" cy="530455"/>
          </a:xfrm>
          <a:prstGeom prst="rect">
            <a:avLst/>
          </a:prstGeom>
          <a:solidFill>
            <a:srgbClr val="DAE3F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100" dirty="0">
                <a:solidFill>
                  <a:schemeClr val="tx1"/>
                </a:solidFill>
              </a:rPr>
              <a:t>Hugues Capet</a:t>
            </a:r>
          </a:p>
          <a:p>
            <a:pPr algn="ctr">
              <a:defRPr/>
            </a:pPr>
            <a:r>
              <a:rPr lang="fr-FR" sz="1100" dirty="0">
                <a:solidFill>
                  <a:schemeClr val="tx1"/>
                </a:solidFill>
              </a:rPr>
              <a:t>987-96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091BF786-0F37-38E4-C760-0E420C6CED1B}"/>
              </a:ext>
            </a:extLst>
          </p:cNvPr>
          <p:cNvSpPr/>
          <p:nvPr/>
        </p:nvSpPr>
        <p:spPr>
          <a:xfrm>
            <a:off x="6002640" y="4865705"/>
            <a:ext cx="845939" cy="395654"/>
          </a:xfrm>
          <a:prstGeom prst="rect">
            <a:avLst/>
          </a:prstGeom>
          <a:solidFill>
            <a:srgbClr val="DAE3F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100" dirty="0">
                <a:solidFill>
                  <a:schemeClr val="tx1"/>
                </a:solidFill>
              </a:rPr>
              <a:t>Henri 1</a:t>
            </a:r>
            <a:r>
              <a:rPr lang="fr-FR" sz="1100" baseline="30000" dirty="0">
                <a:solidFill>
                  <a:schemeClr val="tx1"/>
                </a:solidFill>
              </a:rPr>
              <a:t>er</a:t>
            </a:r>
            <a:r>
              <a:rPr lang="fr-FR" sz="1100" dirty="0"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r>
              <a:rPr lang="fr-FR" sz="1100" dirty="0">
                <a:solidFill>
                  <a:schemeClr val="tx1"/>
                </a:solidFill>
              </a:rPr>
              <a:t>1031-60</a:t>
            </a:r>
          </a:p>
        </p:txBody>
      </p:sp>
      <p:cxnSp>
        <p:nvCxnSpPr>
          <p:cNvPr id="136" name="Connecteur droit avec flèche 135">
            <a:extLst>
              <a:ext uri="{FF2B5EF4-FFF2-40B4-BE49-F238E27FC236}">
                <a16:creationId xmlns:a16="http://schemas.microsoft.com/office/drawing/2014/main" id="{0CEE02AF-29B6-F854-FAC2-E046E2A61C09}"/>
              </a:ext>
            </a:extLst>
          </p:cNvPr>
          <p:cNvCxnSpPr>
            <a:cxnSpLocks/>
            <a:stCxn id="130" idx="2"/>
            <a:endCxn id="112" idx="0"/>
          </p:cNvCxnSpPr>
          <p:nvPr/>
        </p:nvCxnSpPr>
        <p:spPr>
          <a:xfrm>
            <a:off x="7411570" y="5298938"/>
            <a:ext cx="0" cy="169998"/>
          </a:xfrm>
          <a:prstGeom prst="straightConnector1">
            <a:avLst/>
          </a:prstGeom>
          <a:ln w="1270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Connecteur droit avec flèche 142">
            <a:extLst>
              <a:ext uri="{FF2B5EF4-FFF2-40B4-BE49-F238E27FC236}">
                <a16:creationId xmlns:a16="http://schemas.microsoft.com/office/drawing/2014/main" id="{5D5FBB57-82D2-85A2-0E4F-0B91D5C20A05}"/>
              </a:ext>
            </a:extLst>
          </p:cNvPr>
          <p:cNvCxnSpPr>
            <a:cxnSpLocks/>
            <a:stCxn id="132" idx="2"/>
            <a:endCxn id="131" idx="0"/>
          </p:cNvCxnSpPr>
          <p:nvPr/>
        </p:nvCxnSpPr>
        <p:spPr>
          <a:xfrm flipH="1">
            <a:off x="6425610" y="4306334"/>
            <a:ext cx="15225" cy="6879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Connecteur droit avec flèche 148">
            <a:extLst>
              <a:ext uri="{FF2B5EF4-FFF2-40B4-BE49-F238E27FC236}">
                <a16:creationId xmlns:a16="http://schemas.microsoft.com/office/drawing/2014/main" id="{DBF7B9C4-AE0C-CC76-CF2D-C82FFAECE0DC}"/>
              </a:ext>
            </a:extLst>
          </p:cNvPr>
          <p:cNvCxnSpPr>
            <a:cxnSpLocks/>
            <a:stCxn id="131" idx="2"/>
            <a:endCxn id="135" idx="0"/>
          </p:cNvCxnSpPr>
          <p:nvPr/>
        </p:nvCxnSpPr>
        <p:spPr>
          <a:xfrm>
            <a:off x="6425610" y="4770782"/>
            <a:ext cx="0" cy="9492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Connecteur : en angle 153">
            <a:extLst>
              <a:ext uri="{FF2B5EF4-FFF2-40B4-BE49-F238E27FC236}">
                <a16:creationId xmlns:a16="http://schemas.microsoft.com/office/drawing/2014/main" id="{8D0B5FCF-28D6-CDC2-18C1-4E59506AEC2B}"/>
              </a:ext>
            </a:extLst>
          </p:cNvPr>
          <p:cNvCxnSpPr>
            <a:cxnSpLocks/>
            <a:stCxn id="131" idx="2"/>
            <a:endCxn id="130" idx="0"/>
          </p:cNvCxnSpPr>
          <p:nvPr/>
        </p:nvCxnSpPr>
        <p:spPr>
          <a:xfrm rot="16200000" flipH="1">
            <a:off x="6852339" y="4344053"/>
            <a:ext cx="132502" cy="98596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Rectangle 156">
            <a:extLst>
              <a:ext uri="{FF2B5EF4-FFF2-40B4-BE49-F238E27FC236}">
                <a16:creationId xmlns:a16="http://schemas.microsoft.com/office/drawing/2014/main" id="{9309E3CC-AA73-5EB2-0AD4-822D8CF23759}"/>
              </a:ext>
            </a:extLst>
          </p:cNvPr>
          <p:cNvSpPr/>
          <p:nvPr/>
        </p:nvSpPr>
        <p:spPr>
          <a:xfrm>
            <a:off x="6002640" y="5567100"/>
            <a:ext cx="845939" cy="395654"/>
          </a:xfrm>
          <a:prstGeom prst="rect">
            <a:avLst/>
          </a:prstGeom>
          <a:solidFill>
            <a:srgbClr val="DAE3F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100" dirty="0">
                <a:solidFill>
                  <a:schemeClr val="tx1"/>
                </a:solidFill>
              </a:rPr>
              <a:t>Louis VIII</a:t>
            </a:r>
          </a:p>
          <a:p>
            <a:pPr algn="ctr">
              <a:defRPr/>
            </a:pPr>
            <a:r>
              <a:rPr lang="fr-FR" sz="1100" dirty="0">
                <a:solidFill>
                  <a:schemeClr val="tx1"/>
                </a:solidFill>
              </a:rPr>
              <a:t>1223-26</a:t>
            </a:r>
          </a:p>
        </p:txBody>
      </p:sp>
      <p:cxnSp>
        <p:nvCxnSpPr>
          <p:cNvPr id="158" name="Connecteur droit avec flèche 157">
            <a:extLst>
              <a:ext uri="{FF2B5EF4-FFF2-40B4-BE49-F238E27FC236}">
                <a16:creationId xmlns:a16="http://schemas.microsoft.com/office/drawing/2014/main" id="{00EB5F46-7821-E5CD-50E9-BE1C383C3093}"/>
              </a:ext>
            </a:extLst>
          </p:cNvPr>
          <p:cNvCxnSpPr>
            <a:cxnSpLocks/>
            <a:stCxn id="135" idx="2"/>
            <a:endCxn id="157" idx="0"/>
          </p:cNvCxnSpPr>
          <p:nvPr/>
        </p:nvCxnSpPr>
        <p:spPr>
          <a:xfrm>
            <a:off x="6425610" y="5261359"/>
            <a:ext cx="0" cy="305741"/>
          </a:xfrm>
          <a:prstGeom prst="straightConnector1">
            <a:avLst/>
          </a:prstGeom>
          <a:ln w="1270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53988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Rectangle 125">
            <a:extLst>
              <a:ext uri="{FF2B5EF4-FFF2-40B4-BE49-F238E27FC236}">
                <a16:creationId xmlns:a16="http://schemas.microsoft.com/office/drawing/2014/main" id="{9896492D-4B2C-4AC0-B5A3-3305AABE0F23}"/>
              </a:ext>
            </a:extLst>
          </p:cNvPr>
          <p:cNvSpPr/>
          <p:nvPr/>
        </p:nvSpPr>
        <p:spPr>
          <a:xfrm>
            <a:off x="117550" y="110987"/>
            <a:ext cx="5773963" cy="480131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1337 : La guerre est déclarée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Elle peut commencer ; Mais où ?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*Pour Edouard III…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 Objectif principal : Reconquérir la Guyenne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Mais Philippe VI la tient ; Sauf Bordeaux qui résiste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surtout…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Menace d’une invasion maritime française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partir de la Flandre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c) Par conséquent…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*C’est en Flandre que doit commencer ce conflit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*Et il faut attaquer le premier…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*Et maintenant, après la genèse de ce conflit (ouf !)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conflit lui-même ; Récit…</a:t>
            </a:r>
          </a:p>
        </p:txBody>
      </p:sp>
      <p:pic>
        <p:nvPicPr>
          <p:cNvPr id="14" name="Image 13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61AA9130-6716-F859-1DAF-4552D3E514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702" y="129180"/>
            <a:ext cx="6080748" cy="659963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F5D7D4D4-033A-5E94-4CEA-072B899DAD35}"/>
              </a:ext>
            </a:extLst>
          </p:cNvPr>
          <p:cNvCxnSpPr>
            <a:cxnSpLocks/>
          </p:cNvCxnSpPr>
          <p:nvPr/>
        </p:nvCxnSpPr>
        <p:spPr>
          <a:xfrm>
            <a:off x="8995512" y="347240"/>
            <a:ext cx="1155485" cy="4629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Ellipse 19">
            <a:extLst>
              <a:ext uri="{FF2B5EF4-FFF2-40B4-BE49-F238E27FC236}">
                <a16:creationId xmlns:a16="http://schemas.microsoft.com/office/drawing/2014/main" id="{565D6079-C3C0-1FC5-9F60-10973BF7EB7E}"/>
              </a:ext>
            </a:extLst>
          </p:cNvPr>
          <p:cNvSpPr/>
          <p:nvPr/>
        </p:nvSpPr>
        <p:spPr>
          <a:xfrm>
            <a:off x="8687262" y="215600"/>
            <a:ext cx="308250" cy="26327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26FF5884-6278-D0AF-622C-BA372BB3C19B}"/>
              </a:ext>
            </a:extLst>
          </p:cNvPr>
          <p:cNvSpPr/>
          <p:nvPr/>
        </p:nvSpPr>
        <p:spPr>
          <a:xfrm>
            <a:off x="10139422" y="238749"/>
            <a:ext cx="308250" cy="26327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1236425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B383D5B-5E34-4358-AB93-57DDF23DC143}"/>
              </a:ext>
            </a:extLst>
          </p:cNvPr>
          <p:cNvSpPr/>
          <p:nvPr/>
        </p:nvSpPr>
        <p:spPr>
          <a:xfrm>
            <a:off x="79073" y="240279"/>
            <a:ext cx="5348951" cy="655564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e) Au nord-est, en Germanie, le Saint-Empire…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*1273 : Après 23 ans d’interrègne sans empereur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Rodolphe de Habsbourg est élu roi des </a:t>
            </a:r>
            <a:r>
              <a:rPr lang="fr-FR" sz="17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Romains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C’est-à-dire roi des Allemands</a:t>
            </a:r>
          </a:p>
          <a:p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NB : Mais pas empereur ; Et il faudra attendre 1312 : Pour que Henri VII de Luxembourg, roi depuis 1308 soit couronné empereur à Rome ; Le 1</a:t>
            </a:r>
            <a:r>
              <a:rPr lang="fr-FR" sz="1600" baseline="30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</a:t>
            </a:r>
            <a:r>
              <a:rPr lang="fr-FR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depuis 1220</a:t>
            </a:r>
          </a:p>
          <a:p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*Au début du XIVe siècle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Saint-Empire parvient à se maintenir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*Mais en réalité, le titre impérial est devenu symbolique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l’Empire </a:t>
            </a:r>
            <a:r>
              <a:rPr lang="fr-FR" sz="17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facto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 limite à l’Allemagne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NB : Il a perdu toute autorité réelle dans le royaume de Bourgogne-Provence ; Et surtout en Italie du nord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*Donc plutôt qu’un maintien de l’Empire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Une naissance de l’Allemagne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Une Allemagne qui va se morceler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Dominée par les princes et les villes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*Et pour finir cet inventaire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Revenons à la France…</a:t>
            </a:r>
          </a:p>
        </p:txBody>
      </p:sp>
      <p:pic>
        <p:nvPicPr>
          <p:cNvPr id="3" name="Picture 2" descr="C:\Users\Christophe\Desktop\Christophe\portraits\UPPS\Bibliothèque\Histoire de l'Europe\Cartes\26-1270.jpg">
            <a:extLst>
              <a:ext uri="{FF2B5EF4-FFF2-40B4-BE49-F238E27FC236}">
                <a16:creationId xmlns:a16="http://schemas.microsoft.com/office/drawing/2014/main" id="{7743D3C8-34F5-FB36-266F-9A7EBD1DE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022" y="144802"/>
            <a:ext cx="6497000" cy="656839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9" name="Ellipse 11278">
            <a:extLst>
              <a:ext uri="{FF2B5EF4-FFF2-40B4-BE49-F238E27FC236}">
                <a16:creationId xmlns:a16="http://schemas.microsoft.com/office/drawing/2014/main" id="{9F9C2EAE-8E4E-ED75-82EE-FF9DF1AB2AF2}"/>
              </a:ext>
            </a:extLst>
          </p:cNvPr>
          <p:cNvSpPr/>
          <p:nvPr/>
        </p:nvSpPr>
        <p:spPr>
          <a:xfrm>
            <a:off x="9784813" y="3455743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280" name="Ellipse 11279">
            <a:extLst>
              <a:ext uri="{FF2B5EF4-FFF2-40B4-BE49-F238E27FC236}">
                <a16:creationId xmlns:a16="http://schemas.microsoft.com/office/drawing/2014/main" id="{14582FD0-0F45-5FD6-B480-197D8FA595E9}"/>
              </a:ext>
            </a:extLst>
          </p:cNvPr>
          <p:cNvSpPr/>
          <p:nvPr/>
        </p:nvSpPr>
        <p:spPr>
          <a:xfrm>
            <a:off x="10202303" y="4148836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281" name="Ellipse 11280">
            <a:extLst>
              <a:ext uri="{FF2B5EF4-FFF2-40B4-BE49-F238E27FC236}">
                <a16:creationId xmlns:a16="http://schemas.microsoft.com/office/drawing/2014/main" id="{C1C7C857-BC9A-523B-795F-8486734F4771}"/>
              </a:ext>
            </a:extLst>
          </p:cNvPr>
          <p:cNvSpPr/>
          <p:nvPr/>
        </p:nvSpPr>
        <p:spPr>
          <a:xfrm>
            <a:off x="9676951" y="4612968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283" name="Ellipse 11282">
            <a:extLst>
              <a:ext uri="{FF2B5EF4-FFF2-40B4-BE49-F238E27FC236}">
                <a16:creationId xmlns:a16="http://schemas.microsoft.com/office/drawing/2014/main" id="{A2A7F4B3-1335-D36D-B3AE-D77D0C6C0500}"/>
              </a:ext>
            </a:extLst>
          </p:cNvPr>
          <p:cNvSpPr/>
          <p:nvPr/>
        </p:nvSpPr>
        <p:spPr>
          <a:xfrm>
            <a:off x="11274181" y="3411040"/>
            <a:ext cx="159026" cy="1457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1284" name="Connecteur droit 11283">
            <a:extLst>
              <a:ext uri="{FF2B5EF4-FFF2-40B4-BE49-F238E27FC236}">
                <a16:creationId xmlns:a16="http://schemas.microsoft.com/office/drawing/2014/main" id="{D6372814-4A3F-A000-F776-72FB94DF855E}"/>
              </a:ext>
            </a:extLst>
          </p:cNvPr>
          <p:cNvCxnSpPr>
            <a:cxnSpLocks/>
          </p:cNvCxnSpPr>
          <p:nvPr/>
        </p:nvCxnSpPr>
        <p:spPr>
          <a:xfrm flipH="1">
            <a:off x="9955186" y="4744192"/>
            <a:ext cx="66787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85" name="Connecteur droit 11284">
            <a:extLst>
              <a:ext uri="{FF2B5EF4-FFF2-40B4-BE49-F238E27FC236}">
                <a16:creationId xmlns:a16="http://schemas.microsoft.com/office/drawing/2014/main" id="{B2686BD8-1C53-96B7-65EF-53FB7BB6AF25}"/>
              </a:ext>
            </a:extLst>
          </p:cNvPr>
          <p:cNvCxnSpPr>
            <a:cxnSpLocks/>
          </p:cNvCxnSpPr>
          <p:nvPr/>
        </p:nvCxnSpPr>
        <p:spPr>
          <a:xfrm flipH="1">
            <a:off x="9864326" y="4710610"/>
            <a:ext cx="113874" cy="29157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86" name="Connecteur droit 11285">
            <a:extLst>
              <a:ext uri="{FF2B5EF4-FFF2-40B4-BE49-F238E27FC236}">
                <a16:creationId xmlns:a16="http://schemas.microsoft.com/office/drawing/2014/main" id="{81C94527-C395-C80D-4684-AC3CE259DB76}"/>
              </a:ext>
            </a:extLst>
          </p:cNvPr>
          <p:cNvCxnSpPr>
            <a:cxnSpLocks/>
          </p:cNvCxnSpPr>
          <p:nvPr/>
        </p:nvCxnSpPr>
        <p:spPr>
          <a:xfrm flipH="1">
            <a:off x="10602712" y="4421378"/>
            <a:ext cx="559014" cy="32281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87" name="Connecteur droit 11286">
            <a:extLst>
              <a:ext uri="{FF2B5EF4-FFF2-40B4-BE49-F238E27FC236}">
                <a16:creationId xmlns:a16="http://schemas.microsoft.com/office/drawing/2014/main" id="{DBF14FFB-9431-274A-46F3-2FDC7BE3C1D2}"/>
              </a:ext>
            </a:extLst>
          </p:cNvPr>
          <p:cNvCxnSpPr>
            <a:cxnSpLocks/>
          </p:cNvCxnSpPr>
          <p:nvPr/>
        </p:nvCxnSpPr>
        <p:spPr>
          <a:xfrm flipH="1" flipV="1">
            <a:off x="10289123" y="3927508"/>
            <a:ext cx="872603" cy="49387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88" name="Connecteur droit 11287">
            <a:extLst>
              <a:ext uri="{FF2B5EF4-FFF2-40B4-BE49-F238E27FC236}">
                <a16:creationId xmlns:a16="http://schemas.microsoft.com/office/drawing/2014/main" id="{F9CFB1E7-72CC-075E-F6AD-A952DCC7BB9F}"/>
              </a:ext>
            </a:extLst>
          </p:cNvPr>
          <p:cNvCxnSpPr>
            <a:cxnSpLocks/>
          </p:cNvCxnSpPr>
          <p:nvPr/>
        </p:nvCxnSpPr>
        <p:spPr>
          <a:xfrm flipH="1">
            <a:off x="10289123" y="3162593"/>
            <a:ext cx="72206" cy="76491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89" name="Connecteur droit 11288">
            <a:extLst>
              <a:ext uri="{FF2B5EF4-FFF2-40B4-BE49-F238E27FC236}">
                <a16:creationId xmlns:a16="http://schemas.microsoft.com/office/drawing/2014/main" id="{9C33D290-FC3C-08C6-6EB7-146D2D16FB72}"/>
              </a:ext>
            </a:extLst>
          </p:cNvPr>
          <p:cNvCxnSpPr>
            <a:cxnSpLocks/>
          </p:cNvCxnSpPr>
          <p:nvPr/>
        </p:nvCxnSpPr>
        <p:spPr>
          <a:xfrm flipH="1">
            <a:off x="10361329" y="2090088"/>
            <a:ext cx="261731" cy="110988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90" name="Connecteur droit 11289">
            <a:extLst>
              <a:ext uri="{FF2B5EF4-FFF2-40B4-BE49-F238E27FC236}">
                <a16:creationId xmlns:a16="http://schemas.microsoft.com/office/drawing/2014/main" id="{C4F7974C-CF08-9270-B3C5-5D8B448728B5}"/>
              </a:ext>
            </a:extLst>
          </p:cNvPr>
          <p:cNvCxnSpPr>
            <a:cxnSpLocks/>
          </p:cNvCxnSpPr>
          <p:nvPr/>
        </p:nvCxnSpPr>
        <p:spPr>
          <a:xfrm>
            <a:off x="9835977" y="3077532"/>
            <a:ext cx="543718" cy="922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91" name="Ellipse 11290">
            <a:extLst>
              <a:ext uri="{FF2B5EF4-FFF2-40B4-BE49-F238E27FC236}">
                <a16:creationId xmlns:a16="http://schemas.microsoft.com/office/drawing/2014/main" id="{85B7FAF7-5867-D4F4-3E70-0D97410B35CF}"/>
              </a:ext>
            </a:extLst>
          </p:cNvPr>
          <p:cNvSpPr/>
          <p:nvPr/>
        </p:nvSpPr>
        <p:spPr>
          <a:xfrm>
            <a:off x="9943839" y="2992978"/>
            <a:ext cx="159026" cy="1457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292" name="Ellipse 11291">
            <a:extLst>
              <a:ext uri="{FF2B5EF4-FFF2-40B4-BE49-F238E27FC236}">
                <a16:creationId xmlns:a16="http://schemas.microsoft.com/office/drawing/2014/main" id="{5FA11CFC-4C14-22D6-810C-4E1041C0EA1A}"/>
              </a:ext>
            </a:extLst>
          </p:cNvPr>
          <p:cNvSpPr/>
          <p:nvPr/>
        </p:nvSpPr>
        <p:spPr>
          <a:xfrm>
            <a:off x="7227913" y="4671305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294" name="Ellipse 11293">
            <a:extLst>
              <a:ext uri="{FF2B5EF4-FFF2-40B4-BE49-F238E27FC236}">
                <a16:creationId xmlns:a16="http://schemas.microsoft.com/office/drawing/2014/main" id="{AB9FCC36-BEF9-612E-66EC-2888E2677C6B}"/>
              </a:ext>
            </a:extLst>
          </p:cNvPr>
          <p:cNvSpPr/>
          <p:nvPr/>
        </p:nvSpPr>
        <p:spPr>
          <a:xfrm>
            <a:off x="9066746" y="5188736"/>
            <a:ext cx="341243" cy="2594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295" name="Ellipse 11294">
            <a:extLst>
              <a:ext uri="{FF2B5EF4-FFF2-40B4-BE49-F238E27FC236}">
                <a16:creationId xmlns:a16="http://schemas.microsoft.com/office/drawing/2014/main" id="{9FC2CE6F-85F9-F9F9-884B-FB9B30FA600C}"/>
              </a:ext>
            </a:extLst>
          </p:cNvPr>
          <p:cNvSpPr/>
          <p:nvPr/>
        </p:nvSpPr>
        <p:spPr>
          <a:xfrm>
            <a:off x="11403281" y="4959964"/>
            <a:ext cx="341243" cy="259403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296" name="Ellipse 11295">
            <a:extLst>
              <a:ext uri="{FF2B5EF4-FFF2-40B4-BE49-F238E27FC236}">
                <a16:creationId xmlns:a16="http://schemas.microsoft.com/office/drawing/2014/main" id="{044124AC-99E5-F790-1D3E-C14C76E9CE04}"/>
              </a:ext>
            </a:extLst>
          </p:cNvPr>
          <p:cNvSpPr/>
          <p:nvPr/>
        </p:nvSpPr>
        <p:spPr>
          <a:xfrm>
            <a:off x="10220669" y="2456911"/>
            <a:ext cx="159026" cy="1457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297" name="Ellipse 11296">
            <a:extLst>
              <a:ext uri="{FF2B5EF4-FFF2-40B4-BE49-F238E27FC236}">
                <a16:creationId xmlns:a16="http://schemas.microsoft.com/office/drawing/2014/main" id="{D8FB4FED-4C04-09E5-9A4D-7F896EA5554B}"/>
              </a:ext>
            </a:extLst>
          </p:cNvPr>
          <p:cNvSpPr/>
          <p:nvPr/>
        </p:nvSpPr>
        <p:spPr>
          <a:xfrm>
            <a:off x="10536445" y="3024231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298" name="Ellipse 11297">
            <a:extLst>
              <a:ext uri="{FF2B5EF4-FFF2-40B4-BE49-F238E27FC236}">
                <a16:creationId xmlns:a16="http://schemas.microsoft.com/office/drawing/2014/main" id="{1D9686E9-8891-EBE9-7CEF-A33B37F02044}"/>
              </a:ext>
            </a:extLst>
          </p:cNvPr>
          <p:cNvSpPr/>
          <p:nvPr/>
        </p:nvSpPr>
        <p:spPr>
          <a:xfrm>
            <a:off x="7227913" y="4671305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299" name="Ellipse 11298">
            <a:extLst>
              <a:ext uri="{FF2B5EF4-FFF2-40B4-BE49-F238E27FC236}">
                <a16:creationId xmlns:a16="http://schemas.microsoft.com/office/drawing/2014/main" id="{5CD1F642-AC7F-36AE-6223-C748DF1C057B}"/>
              </a:ext>
            </a:extLst>
          </p:cNvPr>
          <p:cNvSpPr/>
          <p:nvPr/>
        </p:nvSpPr>
        <p:spPr>
          <a:xfrm>
            <a:off x="7732955" y="3903424"/>
            <a:ext cx="341243" cy="2594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305" name="Rectangle 11304">
            <a:extLst>
              <a:ext uri="{FF2B5EF4-FFF2-40B4-BE49-F238E27FC236}">
                <a16:creationId xmlns:a16="http://schemas.microsoft.com/office/drawing/2014/main" id="{4AA72113-A3D1-66EB-6EFA-43B0E8DFB01E}"/>
              </a:ext>
            </a:extLst>
          </p:cNvPr>
          <p:cNvSpPr/>
          <p:nvPr/>
        </p:nvSpPr>
        <p:spPr>
          <a:xfrm>
            <a:off x="8729918" y="4893314"/>
            <a:ext cx="1019278" cy="35394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700" b="1" dirty="0">
                <a:latin typeface="+mn-lt"/>
                <a:cs typeface="Arial" panose="020B0604020202020204" pitchFamily="34" charset="0"/>
              </a:rPr>
              <a:t>Papauté</a:t>
            </a:r>
            <a:endParaRPr lang="fr-FR" sz="1700" dirty="0"/>
          </a:p>
        </p:txBody>
      </p:sp>
      <p:sp>
        <p:nvSpPr>
          <p:cNvPr id="11306" name="Rectangle 11305">
            <a:extLst>
              <a:ext uri="{FF2B5EF4-FFF2-40B4-BE49-F238E27FC236}">
                <a16:creationId xmlns:a16="http://schemas.microsoft.com/office/drawing/2014/main" id="{B86B7732-1261-59F0-D6DB-638E49019A9E}"/>
              </a:ext>
            </a:extLst>
          </p:cNvPr>
          <p:cNvSpPr/>
          <p:nvPr/>
        </p:nvSpPr>
        <p:spPr>
          <a:xfrm>
            <a:off x="9791878" y="5834868"/>
            <a:ext cx="771580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Sicile</a:t>
            </a:r>
            <a:endParaRPr lang="fr-FR" dirty="0"/>
          </a:p>
        </p:txBody>
      </p:sp>
      <p:sp>
        <p:nvSpPr>
          <p:cNvPr id="11310" name="Rectangle 11309">
            <a:extLst>
              <a:ext uri="{FF2B5EF4-FFF2-40B4-BE49-F238E27FC236}">
                <a16:creationId xmlns:a16="http://schemas.microsoft.com/office/drawing/2014/main" id="{6B8B3C07-889D-0E34-0DD2-A8D1569A4ECC}"/>
              </a:ext>
            </a:extLst>
          </p:cNvPr>
          <p:cNvSpPr/>
          <p:nvPr/>
        </p:nvSpPr>
        <p:spPr>
          <a:xfrm>
            <a:off x="6738930" y="3779504"/>
            <a:ext cx="964208" cy="3693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France</a:t>
            </a:r>
            <a:endParaRPr lang="fr-FR" dirty="0"/>
          </a:p>
        </p:txBody>
      </p:sp>
      <p:sp>
        <p:nvSpPr>
          <p:cNvPr id="11313" name="Ellipse 11312">
            <a:extLst>
              <a:ext uri="{FF2B5EF4-FFF2-40B4-BE49-F238E27FC236}">
                <a16:creationId xmlns:a16="http://schemas.microsoft.com/office/drawing/2014/main" id="{E9053BEB-AF99-42BD-F9C8-780D342A0C99}"/>
              </a:ext>
            </a:extLst>
          </p:cNvPr>
          <p:cNvSpPr/>
          <p:nvPr/>
        </p:nvSpPr>
        <p:spPr>
          <a:xfrm>
            <a:off x="7023929" y="4929299"/>
            <a:ext cx="159026" cy="1457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1314" name="Connecteur droit avec flèche 11313">
            <a:extLst>
              <a:ext uri="{FF2B5EF4-FFF2-40B4-BE49-F238E27FC236}">
                <a16:creationId xmlns:a16="http://schemas.microsoft.com/office/drawing/2014/main" id="{7DC6395C-75AD-5187-35E9-7BE041790ECD}"/>
              </a:ext>
            </a:extLst>
          </p:cNvPr>
          <p:cNvCxnSpPr>
            <a:cxnSpLocks/>
            <a:stCxn id="11317" idx="2"/>
          </p:cNvCxnSpPr>
          <p:nvPr/>
        </p:nvCxnSpPr>
        <p:spPr>
          <a:xfrm flipH="1">
            <a:off x="5255390" y="5442003"/>
            <a:ext cx="456799" cy="117162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15" name="Connecteur droit avec flèche 11314">
            <a:extLst>
              <a:ext uri="{FF2B5EF4-FFF2-40B4-BE49-F238E27FC236}">
                <a16:creationId xmlns:a16="http://schemas.microsoft.com/office/drawing/2014/main" id="{EEBAD274-6DBF-B6F0-7E5F-D9FAF72E6010}"/>
              </a:ext>
            </a:extLst>
          </p:cNvPr>
          <p:cNvCxnSpPr>
            <a:cxnSpLocks/>
            <a:endCxn id="11319" idx="7"/>
          </p:cNvCxnSpPr>
          <p:nvPr/>
        </p:nvCxnSpPr>
        <p:spPr>
          <a:xfrm flipH="1">
            <a:off x="6314383" y="5420844"/>
            <a:ext cx="458203" cy="343929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16" name="Ellipse 11315">
            <a:extLst>
              <a:ext uri="{FF2B5EF4-FFF2-40B4-BE49-F238E27FC236}">
                <a16:creationId xmlns:a16="http://schemas.microsoft.com/office/drawing/2014/main" id="{FD10BFFB-4BB5-D47B-9F7A-3B7889D63450}"/>
              </a:ext>
            </a:extLst>
          </p:cNvPr>
          <p:cNvSpPr/>
          <p:nvPr/>
        </p:nvSpPr>
        <p:spPr>
          <a:xfrm>
            <a:off x="6567388" y="5834868"/>
            <a:ext cx="143008" cy="16329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317" name="Ellipse 11316">
            <a:extLst>
              <a:ext uri="{FF2B5EF4-FFF2-40B4-BE49-F238E27FC236}">
                <a16:creationId xmlns:a16="http://schemas.microsoft.com/office/drawing/2014/main" id="{540B8B45-355F-8CD2-BB61-277FEBED0EF6}"/>
              </a:ext>
            </a:extLst>
          </p:cNvPr>
          <p:cNvSpPr/>
          <p:nvPr/>
        </p:nvSpPr>
        <p:spPr>
          <a:xfrm>
            <a:off x="5712189" y="5312301"/>
            <a:ext cx="341243" cy="259403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318" name="Ellipse 11317">
            <a:extLst>
              <a:ext uri="{FF2B5EF4-FFF2-40B4-BE49-F238E27FC236}">
                <a16:creationId xmlns:a16="http://schemas.microsoft.com/office/drawing/2014/main" id="{340044E1-790F-CA21-72EE-29E36475BB07}"/>
              </a:ext>
            </a:extLst>
          </p:cNvPr>
          <p:cNvSpPr/>
          <p:nvPr/>
        </p:nvSpPr>
        <p:spPr>
          <a:xfrm>
            <a:off x="6605691" y="5281049"/>
            <a:ext cx="341243" cy="259403"/>
          </a:xfrm>
          <a:prstGeom prst="ellipse">
            <a:avLst/>
          </a:prstGeom>
          <a:solidFill>
            <a:srgbClr val="61CBF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319" name="Ellipse 11318">
            <a:extLst>
              <a:ext uri="{FF2B5EF4-FFF2-40B4-BE49-F238E27FC236}">
                <a16:creationId xmlns:a16="http://schemas.microsoft.com/office/drawing/2014/main" id="{1DAC9BD2-7171-C818-DC6D-2AF847BBA20C}"/>
              </a:ext>
            </a:extLst>
          </p:cNvPr>
          <p:cNvSpPr/>
          <p:nvPr/>
        </p:nvSpPr>
        <p:spPr>
          <a:xfrm>
            <a:off x="6178646" y="5743425"/>
            <a:ext cx="159026" cy="145774"/>
          </a:xfrm>
          <a:prstGeom prst="ellipse">
            <a:avLst/>
          </a:prstGeom>
          <a:solidFill>
            <a:srgbClr val="61CBF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1320" name="Connecteur droit avec flèche 11319">
            <a:extLst>
              <a:ext uri="{FF2B5EF4-FFF2-40B4-BE49-F238E27FC236}">
                <a16:creationId xmlns:a16="http://schemas.microsoft.com/office/drawing/2014/main" id="{F7AFB9E5-95F6-BDDF-4A36-C5364D2067D3}"/>
              </a:ext>
            </a:extLst>
          </p:cNvPr>
          <p:cNvCxnSpPr>
            <a:cxnSpLocks/>
            <a:stCxn id="11319" idx="2"/>
          </p:cNvCxnSpPr>
          <p:nvPr/>
        </p:nvCxnSpPr>
        <p:spPr>
          <a:xfrm flipH="1">
            <a:off x="5498285" y="5816312"/>
            <a:ext cx="680361" cy="227309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21" name="Connecteur droit avec flèche 11320">
            <a:extLst>
              <a:ext uri="{FF2B5EF4-FFF2-40B4-BE49-F238E27FC236}">
                <a16:creationId xmlns:a16="http://schemas.microsoft.com/office/drawing/2014/main" id="{1FF9B344-F4E3-BD31-C7AE-A9872CD079A2}"/>
              </a:ext>
            </a:extLst>
          </p:cNvPr>
          <p:cNvCxnSpPr>
            <a:cxnSpLocks/>
            <a:stCxn id="11322" idx="0"/>
            <a:endCxn id="11328" idx="0"/>
          </p:cNvCxnSpPr>
          <p:nvPr/>
        </p:nvCxnSpPr>
        <p:spPr>
          <a:xfrm flipH="1">
            <a:off x="7161328" y="5116547"/>
            <a:ext cx="136047" cy="565304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322" name="Ellipse 11321">
            <a:extLst>
              <a:ext uri="{FF2B5EF4-FFF2-40B4-BE49-F238E27FC236}">
                <a16:creationId xmlns:a16="http://schemas.microsoft.com/office/drawing/2014/main" id="{03EFD1D0-F243-1AE4-0B56-63C611AAA6AC}"/>
              </a:ext>
            </a:extLst>
          </p:cNvPr>
          <p:cNvSpPr/>
          <p:nvPr/>
        </p:nvSpPr>
        <p:spPr>
          <a:xfrm>
            <a:off x="7126753" y="5116547"/>
            <a:ext cx="341243" cy="25940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1323" name="Connecteur droit 11322">
            <a:extLst>
              <a:ext uri="{FF2B5EF4-FFF2-40B4-BE49-F238E27FC236}">
                <a16:creationId xmlns:a16="http://schemas.microsoft.com/office/drawing/2014/main" id="{17E93316-252A-A47C-CD88-7167091D8104}"/>
              </a:ext>
            </a:extLst>
          </p:cNvPr>
          <p:cNvCxnSpPr>
            <a:cxnSpLocks/>
          </p:cNvCxnSpPr>
          <p:nvPr/>
        </p:nvCxnSpPr>
        <p:spPr>
          <a:xfrm>
            <a:off x="7517842" y="4287253"/>
            <a:ext cx="525186" cy="651024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24" name="Connecteur droit avec flèche 11323">
            <a:extLst>
              <a:ext uri="{FF2B5EF4-FFF2-40B4-BE49-F238E27FC236}">
                <a16:creationId xmlns:a16="http://schemas.microsoft.com/office/drawing/2014/main" id="{E518E106-8338-B59C-E2B7-9DDAE91DC1D0}"/>
              </a:ext>
            </a:extLst>
          </p:cNvPr>
          <p:cNvCxnSpPr>
            <a:cxnSpLocks/>
            <a:stCxn id="11331" idx="1"/>
            <a:endCxn id="11329" idx="2"/>
          </p:cNvCxnSpPr>
          <p:nvPr/>
        </p:nvCxnSpPr>
        <p:spPr>
          <a:xfrm>
            <a:off x="7552023" y="5267596"/>
            <a:ext cx="1828115" cy="691145"/>
          </a:xfrm>
          <a:prstGeom prst="straightConnector1">
            <a:avLst/>
          </a:prstGeom>
          <a:ln w="76200">
            <a:solidFill>
              <a:srgbClr val="C04F1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25" name="Connecteur droit avec flèche 11324">
            <a:extLst>
              <a:ext uri="{FF2B5EF4-FFF2-40B4-BE49-F238E27FC236}">
                <a16:creationId xmlns:a16="http://schemas.microsoft.com/office/drawing/2014/main" id="{14565201-382F-DD65-BD6D-A5C491A5CDD1}"/>
              </a:ext>
            </a:extLst>
          </p:cNvPr>
          <p:cNvCxnSpPr>
            <a:cxnSpLocks/>
            <a:endCxn id="11330" idx="2"/>
          </p:cNvCxnSpPr>
          <p:nvPr/>
        </p:nvCxnSpPr>
        <p:spPr>
          <a:xfrm>
            <a:off x="8155476" y="5041355"/>
            <a:ext cx="1352819" cy="444923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326" name="Ellipse 11325">
            <a:extLst>
              <a:ext uri="{FF2B5EF4-FFF2-40B4-BE49-F238E27FC236}">
                <a16:creationId xmlns:a16="http://schemas.microsoft.com/office/drawing/2014/main" id="{4FED38B9-97AB-723D-FB34-E070FD12B910}"/>
              </a:ext>
            </a:extLst>
          </p:cNvPr>
          <p:cNvSpPr/>
          <p:nvPr/>
        </p:nvSpPr>
        <p:spPr>
          <a:xfrm>
            <a:off x="6201004" y="5950053"/>
            <a:ext cx="159026" cy="145774"/>
          </a:xfrm>
          <a:prstGeom prst="ellipse">
            <a:avLst/>
          </a:prstGeom>
          <a:solidFill>
            <a:srgbClr val="61CBF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1327" name="Connecteur droit avec flèche 11326">
            <a:extLst>
              <a:ext uri="{FF2B5EF4-FFF2-40B4-BE49-F238E27FC236}">
                <a16:creationId xmlns:a16="http://schemas.microsoft.com/office/drawing/2014/main" id="{2BF8DA5F-2888-83AB-3644-B7A4DF8FC296}"/>
              </a:ext>
            </a:extLst>
          </p:cNvPr>
          <p:cNvCxnSpPr>
            <a:cxnSpLocks/>
            <a:stCxn id="11318" idx="3"/>
            <a:endCxn id="11326" idx="7"/>
          </p:cNvCxnSpPr>
          <p:nvPr/>
        </p:nvCxnSpPr>
        <p:spPr>
          <a:xfrm flipH="1">
            <a:off x="6336741" y="5502463"/>
            <a:ext cx="318924" cy="468938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28" name="Ellipse 11327">
            <a:extLst>
              <a:ext uri="{FF2B5EF4-FFF2-40B4-BE49-F238E27FC236}">
                <a16:creationId xmlns:a16="http://schemas.microsoft.com/office/drawing/2014/main" id="{BB842B20-2A0F-244B-2574-C24358C26582}"/>
              </a:ext>
            </a:extLst>
          </p:cNvPr>
          <p:cNvSpPr/>
          <p:nvPr/>
        </p:nvSpPr>
        <p:spPr>
          <a:xfrm>
            <a:off x="7081815" y="5681851"/>
            <a:ext cx="159026" cy="14577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329" name="Ellipse 11328">
            <a:extLst>
              <a:ext uri="{FF2B5EF4-FFF2-40B4-BE49-F238E27FC236}">
                <a16:creationId xmlns:a16="http://schemas.microsoft.com/office/drawing/2014/main" id="{44C9F8DB-E938-EB5E-EAF4-68BB3AE1CB85}"/>
              </a:ext>
            </a:extLst>
          </p:cNvPr>
          <p:cNvSpPr/>
          <p:nvPr/>
        </p:nvSpPr>
        <p:spPr>
          <a:xfrm>
            <a:off x="9380138" y="5829039"/>
            <a:ext cx="341243" cy="25940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330" name="Ellipse 11329">
            <a:extLst>
              <a:ext uri="{FF2B5EF4-FFF2-40B4-BE49-F238E27FC236}">
                <a16:creationId xmlns:a16="http://schemas.microsoft.com/office/drawing/2014/main" id="{5D290BC0-63AE-10AC-BAD9-607F402A1526}"/>
              </a:ext>
            </a:extLst>
          </p:cNvPr>
          <p:cNvSpPr/>
          <p:nvPr/>
        </p:nvSpPr>
        <p:spPr>
          <a:xfrm>
            <a:off x="9508295" y="5413391"/>
            <a:ext cx="159026" cy="145774"/>
          </a:xfrm>
          <a:prstGeom prst="ellipse">
            <a:avLst/>
          </a:prstGeom>
          <a:solidFill>
            <a:srgbClr val="0088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331" name="Ellipse 11330">
            <a:extLst>
              <a:ext uri="{FF2B5EF4-FFF2-40B4-BE49-F238E27FC236}">
                <a16:creationId xmlns:a16="http://schemas.microsoft.com/office/drawing/2014/main" id="{1E668B23-7760-43D9-7454-1EA55F5514E9}"/>
              </a:ext>
            </a:extLst>
          </p:cNvPr>
          <p:cNvSpPr/>
          <p:nvPr/>
        </p:nvSpPr>
        <p:spPr>
          <a:xfrm>
            <a:off x="7528734" y="5246248"/>
            <a:ext cx="159026" cy="14577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332" name="Rectangle 11331">
            <a:extLst>
              <a:ext uri="{FF2B5EF4-FFF2-40B4-BE49-F238E27FC236}">
                <a16:creationId xmlns:a16="http://schemas.microsoft.com/office/drawing/2014/main" id="{D3CCBAA6-52F3-FF11-6B36-1F3AF7911AFD}"/>
              </a:ext>
            </a:extLst>
          </p:cNvPr>
          <p:cNvSpPr/>
          <p:nvPr/>
        </p:nvSpPr>
        <p:spPr>
          <a:xfrm>
            <a:off x="7327361" y="5385406"/>
            <a:ext cx="934653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Aragon</a:t>
            </a:r>
            <a:endParaRPr lang="fr-FR" dirty="0"/>
          </a:p>
        </p:txBody>
      </p:sp>
      <p:sp>
        <p:nvSpPr>
          <p:cNvPr id="11333" name="Rectangle 11332">
            <a:extLst>
              <a:ext uri="{FF2B5EF4-FFF2-40B4-BE49-F238E27FC236}">
                <a16:creationId xmlns:a16="http://schemas.microsoft.com/office/drawing/2014/main" id="{E18B1873-E3A1-E63A-6AEF-AAB90F4E9EE7}"/>
              </a:ext>
            </a:extLst>
          </p:cNvPr>
          <p:cNvSpPr/>
          <p:nvPr/>
        </p:nvSpPr>
        <p:spPr>
          <a:xfrm>
            <a:off x="9700663" y="5331582"/>
            <a:ext cx="964208" cy="369332"/>
          </a:xfrm>
          <a:prstGeom prst="rect">
            <a:avLst/>
          </a:prstGeom>
          <a:solidFill>
            <a:srgbClr val="0088EE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Naples</a:t>
            </a:r>
            <a:endParaRPr lang="fr-FR" dirty="0"/>
          </a:p>
        </p:txBody>
      </p:sp>
      <p:sp>
        <p:nvSpPr>
          <p:cNvPr id="11334" name="Ellipse 11333">
            <a:extLst>
              <a:ext uri="{FF2B5EF4-FFF2-40B4-BE49-F238E27FC236}">
                <a16:creationId xmlns:a16="http://schemas.microsoft.com/office/drawing/2014/main" id="{4929FE48-1D07-DC2B-821D-F449A19EB577}"/>
              </a:ext>
            </a:extLst>
          </p:cNvPr>
          <p:cNvSpPr/>
          <p:nvPr/>
        </p:nvSpPr>
        <p:spPr>
          <a:xfrm>
            <a:off x="8019739" y="4916929"/>
            <a:ext cx="159026" cy="145774"/>
          </a:xfrm>
          <a:prstGeom prst="ellipse">
            <a:avLst/>
          </a:prstGeom>
          <a:solidFill>
            <a:srgbClr val="0088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B0F0"/>
              </a:solidFill>
            </a:endParaRPr>
          </a:p>
        </p:txBody>
      </p:sp>
      <p:sp>
        <p:nvSpPr>
          <p:cNvPr id="11335" name="Ellipse 11334">
            <a:extLst>
              <a:ext uri="{FF2B5EF4-FFF2-40B4-BE49-F238E27FC236}">
                <a16:creationId xmlns:a16="http://schemas.microsoft.com/office/drawing/2014/main" id="{423173FF-7802-E502-665F-42818D778A46}"/>
              </a:ext>
            </a:extLst>
          </p:cNvPr>
          <p:cNvSpPr/>
          <p:nvPr/>
        </p:nvSpPr>
        <p:spPr>
          <a:xfrm>
            <a:off x="7382105" y="4162827"/>
            <a:ext cx="159026" cy="145774"/>
          </a:xfrm>
          <a:prstGeom prst="ellipse">
            <a:avLst/>
          </a:prstGeom>
          <a:solidFill>
            <a:srgbClr val="0088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338" name="Rectangle 11337">
            <a:extLst>
              <a:ext uri="{FF2B5EF4-FFF2-40B4-BE49-F238E27FC236}">
                <a16:creationId xmlns:a16="http://schemas.microsoft.com/office/drawing/2014/main" id="{CF62A299-FF52-DF7E-4152-0A90C15FF3EF}"/>
              </a:ext>
            </a:extLst>
          </p:cNvPr>
          <p:cNvSpPr/>
          <p:nvPr/>
        </p:nvSpPr>
        <p:spPr>
          <a:xfrm>
            <a:off x="5153911" y="5074421"/>
            <a:ext cx="1027631" cy="339984"/>
          </a:xfrm>
          <a:prstGeom prst="rect">
            <a:avLst/>
          </a:prstGeom>
          <a:solidFill>
            <a:srgbClr val="CAEEFB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600" b="1" dirty="0">
                <a:latin typeface="+mn-lt"/>
                <a:cs typeface="Arial" panose="020B0604020202020204" pitchFamily="34" charset="0"/>
              </a:rPr>
              <a:t>Portugal</a:t>
            </a:r>
            <a:endParaRPr lang="fr-FR" sz="1600" dirty="0"/>
          </a:p>
        </p:txBody>
      </p:sp>
      <p:sp>
        <p:nvSpPr>
          <p:cNvPr id="11339" name="Rectangle 11338">
            <a:extLst>
              <a:ext uri="{FF2B5EF4-FFF2-40B4-BE49-F238E27FC236}">
                <a16:creationId xmlns:a16="http://schemas.microsoft.com/office/drawing/2014/main" id="{DC103991-9CDE-AD4A-4C3C-83791078A64F}"/>
              </a:ext>
            </a:extLst>
          </p:cNvPr>
          <p:cNvSpPr/>
          <p:nvPr/>
        </p:nvSpPr>
        <p:spPr>
          <a:xfrm>
            <a:off x="6178647" y="5074421"/>
            <a:ext cx="984410" cy="338554"/>
          </a:xfrm>
          <a:prstGeom prst="rect">
            <a:avLst/>
          </a:prstGeom>
          <a:solidFill>
            <a:srgbClr val="61CBF4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600" b="1" dirty="0">
                <a:latin typeface="+mn-lt"/>
                <a:cs typeface="Arial" panose="020B0604020202020204" pitchFamily="34" charset="0"/>
              </a:rPr>
              <a:t>Castille</a:t>
            </a:r>
            <a:endParaRPr lang="fr-FR" sz="1600" dirty="0"/>
          </a:p>
        </p:txBody>
      </p:sp>
      <p:sp>
        <p:nvSpPr>
          <p:cNvPr id="11341" name="Ellipse 11340">
            <a:extLst>
              <a:ext uri="{FF2B5EF4-FFF2-40B4-BE49-F238E27FC236}">
                <a16:creationId xmlns:a16="http://schemas.microsoft.com/office/drawing/2014/main" id="{15FD90D3-9A56-2D71-B56D-37C98E028EDC}"/>
              </a:ext>
            </a:extLst>
          </p:cNvPr>
          <p:cNvSpPr/>
          <p:nvPr/>
        </p:nvSpPr>
        <p:spPr>
          <a:xfrm>
            <a:off x="8720242" y="2822558"/>
            <a:ext cx="159026" cy="1457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342" name="Ellipse 11341">
            <a:extLst>
              <a:ext uri="{FF2B5EF4-FFF2-40B4-BE49-F238E27FC236}">
                <a16:creationId xmlns:a16="http://schemas.microsoft.com/office/drawing/2014/main" id="{528F6FF0-B384-9806-6D99-633E82545CD8}"/>
              </a:ext>
            </a:extLst>
          </p:cNvPr>
          <p:cNvSpPr/>
          <p:nvPr/>
        </p:nvSpPr>
        <p:spPr>
          <a:xfrm>
            <a:off x="8608049" y="1944314"/>
            <a:ext cx="159026" cy="1457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343" name="Ellipse 11342">
            <a:extLst>
              <a:ext uri="{FF2B5EF4-FFF2-40B4-BE49-F238E27FC236}">
                <a16:creationId xmlns:a16="http://schemas.microsoft.com/office/drawing/2014/main" id="{F6ED1D06-B35A-038B-DBAE-3C3B5E712A3D}"/>
              </a:ext>
            </a:extLst>
          </p:cNvPr>
          <p:cNvSpPr/>
          <p:nvPr/>
        </p:nvSpPr>
        <p:spPr>
          <a:xfrm>
            <a:off x="9147394" y="2343535"/>
            <a:ext cx="159026" cy="1457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344" name="Ellipse 11343">
            <a:extLst>
              <a:ext uri="{FF2B5EF4-FFF2-40B4-BE49-F238E27FC236}">
                <a16:creationId xmlns:a16="http://schemas.microsoft.com/office/drawing/2014/main" id="{AD2C828E-66EB-E90B-1F10-4643B5C8F448}"/>
              </a:ext>
            </a:extLst>
          </p:cNvPr>
          <p:cNvSpPr/>
          <p:nvPr/>
        </p:nvSpPr>
        <p:spPr>
          <a:xfrm>
            <a:off x="9316173" y="3822354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351" name="Rectangle 11350">
            <a:extLst>
              <a:ext uri="{FF2B5EF4-FFF2-40B4-BE49-F238E27FC236}">
                <a16:creationId xmlns:a16="http://schemas.microsoft.com/office/drawing/2014/main" id="{10528DCB-C15E-11F8-674C-2E26FBDA1206}"/>
              </a:ext>
            </a:extLst>
          </p:cNvPr>
          <p:cNvSpPr/>
          <p:nvPr/>
        </p:nvSpPr>
        <p:spPr>
          <a:xfrm>
            <a:off x="8269086" y="3637688"/>
            <a:ext cx="964208" cy="369332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Empire</a:t>
            </a:r>
            <a:endParaRPr lang="fr-FR" dirty="0"/>
          </a:p>
        </p:txBody>
      </p:sp>
      <p:sp>
        <p:nvSpPr>
          <p:cNvPr id="11353" name="Ellipse 11352">
            <a:extLst>
              <a:ext uri="{FF2B5EF4-FFF2-40B4-BE49-F238E27FC236}">
                <a16:creationId xmlns:a16="http://schemas.microsoft.com/office/drawing/2014/main" id="{28237199-0D80-B3AA-3AB5-B78B2F635956}"/>
              </a:ext>
            </a:extLst>
          </p:cNvPr>
          <p:cNvSpPr/>
          <p:nvPr/>
        </p:nvSpPr>
        <p:spPr>
          <a:xfrm>
            <a:off x="8751190" y="4588023"/>
            <a:ext cx="159026" cy="1457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354" name="Ellipse 11353">
            <a:extLst>
              <a:ext uri="{FF2B5EF4-FFF2-40B4-BE49-F238E27FC236}">
                <a16:creationId xmlns:a16="http://schemas.microsoft.com/office/drawing/2014/main" id="{4B61B254-FA80-C4BC-427C-97FE945410AA}"/>
              </a:ext>
            </a:extLst>
          </p:cNvPr>
          <p:cNvSpPr/>
          <p:nvPr/>
        </p:nvSpPr>
        <p:spPr>
          <a:xfrm>
            <a:off x="8126278" y="4540081"/>
            <a:ext cx="159026" cy="1457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9C58D00D-3C9F-5548-5DBE-C5F52914904D}"/>
              </a:ext>
            </a:extLst>
          </p:cNvPr>
          <p:cNvSpPr/>
          <p:nvPr/>
        </p:nvSpPr>
        <p:spPr>
          <a:xfrm>
            <a:off x="6740612" y="3078074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1591A996-C6CF-1C2F-AE6C-127950545F84}"/>
              </a:ext>
            </a:extLst>
          </p:cNvPr>
          <p:cNvSpPr/>
          <p:nvPr/>
        </p:nvSpPr>
        <p:spPr>
          <a:xfrm>
            <a:off x="7192994" y="2609053"/>
            <a:ext cx="159026" cy="145774"/>
          </a:xfrm>
          <a:prstGeom prst="ellipse">
            <a:avLst/>
          </a:prstGeom>
          <a:solidFill>
            <a:srgbClr val="B0B0B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2DFEB3A5-5F48-4A4A-1303-C781224BED88}"/>
              </a:ext>
            </a:extLst>
          </p:cNvPr>
          <p:cNvSpPr/>
          <p:nvPr/>
        </p:nvSpPr>
        <p:spPr>
          <a:xfrm>
            <a:off x="7068299" y="3138752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B7FE1485-DE73-F423-C4FA-ECFDF81272A6}"/>
              </a:ext>
            </a:extLst>
          </p:cNvPr>
          <p:cNvCxnSpPr>
            <a:cxnSpLocks/>
            <a:endCxn id="6" idx="5"/>
          </p:cNvCxnSpPr>
          <p:nvPr/>
        </p:nvCxnSpPr>
        <p:spPr>
          <a:xfrm flipH="1" flipV="1">
            <a:off x="7204036" y="3263178"/>
            <a:ext cx="160366" cy="185851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>
            <a:extLst>
              <a:ext uri="{FF2B5EF4-FFF2-40B4-BE49-F238E27FC236}">
                <a16:creationId xmlns:a16="http://schemas.microsoft.com/office/drawing/2014/main" id="{A1366DED-4B46-3B15-7E49-F56766F0B09A}"/>
              </a:ext>
            </a:extLst>
          </p:cNvPr>
          <p:cNvSpPr/>
          <p:nvPr/>
        </p:nvSpPr>
        <p:spPr>
          <a:xfrm>
            <a:off x="7314428" y="3411040"/>
            <a:ext cx="341243" cy="259403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E521F749-E366-DD4D-23D1-388102E429C1}"/>
              </a:ext>
            </a:extLst>
          </p:cNvPr>
          <p:cNvCxnSpPr>
            <a:cxnSpLocks/>
            <a:endCxn id="11" idx="4"/>
          </p:cNvCxnSpPr>
          <p:nvPr/>
        </p:nvCxnSpPr>
        <p:spPr>
          <a:xfrm flipH="1" flipV="1">
            <a:off x="7386939" y="2968332"/>
            <a:ext cx="68887" cy="442708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83215D68-1891-6EAA-1167-7A7678841413}"/>
              </a:ext>
            </a:extLst>
          </p:cNvPr>
          <p:cNvCxnSpPr>
            <a:cxnSpLocks/>
          </p:cNvCxnSpPr>
          <p:nvPr/>
        </p:nvCxnSpPr>
        <p:spPr>
          <a:xfrm flipH="1" flipV="1">
            <a:off x="6876349" y="3202500"/>
            <a:ext cx="191950" cy="9139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>
            <a:extLst>
              <a:ext uri="{FF2B5EF4-FFF2-40B4-BE49-F238E27FC236}">
                <a16:creationId xmlns:a16="http://schemas.microsoft.com/office/drawing/2014/main" id="{5C9166ED-2D58-3374-2D05-FDDF3F07FD8F}"/>
              </a:ext>
            </a:extLst>
          </p:cNvPr>
          <p:cNvSpPr/>
          <p:nvPr/>
        </p:nvSpPr>
        <p:spPr>
          <a:xfrm>
            <a:off x="7307426" y="2822558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3E7D7CF-9332-3226-590E-74D3FF385F2F}"/>
              </a:ext>
            </a:extLst>
          </p:cNvPr>
          <p:cNvSpPr/>
          <p:nvPr/>
        </p:nvSpPr>
        <p:spPr>
          <a:xfrm>
            <a:off x="5681902" y="2654899"/>
            <a:ext cx="1311247" cy="369332"/>
          </a:xfrm>
          <a:prstGeom prst="rect">
            <a:avLst/>
          </a:prstGeom>
          <a:solidFill>
            <a:srgbClr val="B6B6B6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Angleterre</a:t>
            </a:r>
            <a:endParaRPr lang="fr-F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DC3217-525A-F4A5-762D-963FAB95920C}"/>
              </a:ext>
            </a:extLst>
          </p:cNvPr>
          <p:cNvSpPr/>
          <p:nvPr/>
        </p:nvSpPr>
        <p:spPr>
          <a:xfrm>
            <a:off x="6890884" y="2238294"/>
            <a:ext cx="847087" cy="317697"/>
          </a:xfrm>
          <a:prstGeom prst="rect">
            <a:avLst/>
          </a:prstGeom>
          <a:solidFill>
            <a:srgbClr val="B6B6B6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400" b="1" dirty="0">
                <a:latin typeface="+mn-lt"/>
                <a:cs typeface="Arial" panose="020B0604020202020204" pitchFamily="34" charset="0"/>
              </a:rPr>
              <a:t>Ecosse</a:t>
            </a:r>
            <a:endParaRPr lang="fr-FR" sz="1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B47CF5-F429-B21C-BED4-6D103800F49D}"/>
              </a:ext>
            </a:extLst>
          </p:cNvPr>
          <p:cNvSpPr/>
          <p:nvPr/>
        </p:nvSpPr>
        <p:spPr>
          <a:xfrm>
            <a:off x="6336741" y="4423936"/>
            <a:ext cx="847087" cy="317697"/>
          </a:xfrm>
          <a:prstGeom prst="rect">
            <a:avLst/>
          </a:prstGeom>
          <a:solidFill>
            <a:srgbClr val="B6B6B6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400" b="1" dirty="0">
                <a:latin typeface="+mn-lt"/>
                <a:cs typeface="Arial" panose="020B0604020202020204" pitchFamily="34" charset="0"/>
              </a:rPr>
              <a:t>Guyenne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25928004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7/7f/AtHistEur1360.jpg/640px-AtHistEur13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16048"/>
            <a:ext cx="5858372" cy="642590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5228" y="216048"/>
            <a:ext cx="5858372" cy="615553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C) 1337-1360 : 1</a:t>
            </a:r>
            <a:r>
              <a:rPr lang="fr-FR" sz="1700" b="1" baseline="30000" dirty="0"/>
              <a:t>ère</a:t>
            </a:r>
            <a:r>
              <a:rPr lang="fr-FR" sz="1700" b="1" dirty="0"/>
              <a:t> phase de la guerre : Victoires anglaises et déboires français jusqu’à la paix de Brétigny ; La Peste noire</a:t>
            </a:r>
            <a:endParaRPr lang="fr-FR" sz="1700" dirty="0"/>
          </a:p>
        </p:txBody>
      </p:sp>
    </p:spTree>
    <p:extLst>
      <p:ext uri="{BB962C8B-B14F-4D97-AF65-F5344CB8AC3E}">
        <p14:creationId xmlns:p14="http://schemas.microsoft.com/office/powerpoint/2010/main" val="38668766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90EB6C3F-CE98-6382-3247-989E46FF2E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51" t="2183" r="18759" b="52945"/>
          <a:stretch/>
        </p:blipFill>
        <p:spPr>
          <a:xfrm>
            <a:off x="4240695" y="172763"/>
            <a:ext cx="7756083" cy="516089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DD53EEB7-8527-4DDB-1095-EEAD7969C2D2}"/>
              </a:ext>
            </a:extLst>
          </p:cNvPr>
          <p:cNvSpPr/>
          <p:nvPr/>
        </p:nvSpPr>
        <p:spPr>
          <a:xfrm>
            <a:off x="9668440" y="3119606"/>
            <a:ext cx="308250" cy="26327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8DB8B87F-35F4-E9C6-8B61-C5C58DBDEE43}"/>
              </a:ext>
            </a:extLst>
          </p:cNvPr>
          <p:cNvSpPr/>
          <p:nvPr/>
        </p:nvSpPr>
        <p:spPr>
          <a:xfrm>
            <a:off x="10668912" y="282805"/>
            <a:ext cx="308250" cy="26327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28CC6F6A-24AD-11CC-5A73-5181116666F1}"/>
              </a:ext>
            </a:extLst>
          </p:cNvPr>
          <p:cNvSpPr/>
          <p:nvPr/>
        </p:nvSpPr>
        <p:spPr>
          <a:xfrm>
            <a:off x="7226645" y="793690"/>
            <a:ext cx="308250" cy="26327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0912FD3D-C792-7BB2-A4E8-0109A088793B}"/>
              </a:ext>
            </a:extLst>
          </p:cNvPr>
          <p:cNvSpPr/>
          <p:nvPr/>
        </p:nvSpPr>
        <p:spPr>
          <a:xfrm>
            <a:off x="9041113" y="361560"/>
            <a:ext cx="308250" cy="26327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339F1131-017F-BF37-E035-33389AEEFFD3}"/>
              </a:ext>
            </a:extLst>
          </p:cNvPr>
          <p:cNvSpPr/>
          <p:nvPr/>
        </p:nvSpPr>
        <p:spPr>
          <a:xfrm>
            <a:off x="10773188" y="624839"/>
            <a:ext cx="308250" cy="26327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FC4F2754-55E0-2393-0F83-BDD5757A8753}"/>
              </a:ext>
            </a:extLst>
          </p:cNvPr>
          <p:cNvSpPr/>
          <p:nvPr/>
        </p:nvSpPr>
        <p:spPr>
          <a:xfrm>
            <a:off x="8732863" y="2489931"/>
            <a:ext cx="308250" cy="26327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EE59CEF7-CD7A-4E48-C754-DD9B1CC92B74}"/>
              </a:ext>
            </a:extLst>
          </p:cNvPr>
          <p:cNvCxnSpPr>
            <a:cxnSpLocks/>
            <a:endCxn id="25" idx="2"/>
          </p:cNvCxnSpPr>
          <p:nvPr/>
        </p:nvCxnSpPr>
        <p:spPr>
          <a:xfrm>
            <a:off x="7945120" y="2418080"/>
            <a:ext cx="787743" cy="20349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0DAC50A5-1EC6-E437-40F7-947B71058480}"/>
              </a:ext>
            </a:extLst>
          </p:cNvPr>
          <p:cNvCxnSpPr>
            <a:cxnSpLocks/>
          </p:cNvCxnSpPr>
          <p:nvPr/>
        </p:nvCxnSpPr>
        <p:spPr>
          <a:xfrm flipH="1">
            <a:off x="7945120" y="793690"/>
            <a:ext cx="1243545" cy="162439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E30908E9-DE09-31F0-1CA8-331BF80E29C9}"/>
              </a:ext>
            </a:extLst>
          </p:cNvPr>
          <p:cNvCxnSpPr>
            <a:cxnSpLocks/>
            <a:endCxn id="19" idx="2"/>
          </p:cNvCxnSpPr>
          <p:nvPr/>
        </p:nvCxnSpPr>
        <p:spPr>
          <a:xfrm flipV="1">
            <a:off x="9188665" y="414445"/>
            <a:ext cx="1480247" cy="37924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AB847AE6-D22B-4E60-B078-7540A9E37F9E}"/>
              </a:ext>
            </a:extLst>
          </p:cNvPr>
          <p:cNvSpPr/>
          <p:nvPr/>
        </p:nvSpPr>
        <p:spPr>
          <a:xfrm>
            <a:off x="110505" y="62963"/>
            <a:ext cx="5026501" cy="60631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1) 1337-1340 : Début de la guerre de Cent Ans : 4</a:t>
            </a:r>
            <a:r>
              <a:rPr lang="fr-FR" sz="1600" b="1" baseline="30000" dirty="0"/>
              <a:t>ème</a:t>
            </a:r>
            <a:r>
              <a:rPr lang="fr-FR" sz="1600" b="1" dirty="0"/>
              <a:t> révolte des Flamands autour de Jacob Van Artevelde qui reconnaissent Edouard III d’Angleterre comme roi ; …</a:t>
            </a:r>
            <a:endParaRPr lang="fr-FR" sz="1600" dirty="0"/>
          </a:p>
          <a:p>
            <a:endParaRPr lang="fr-FR" sz="1700" dirty="0"/>
          </a:p>
          <a:p>
            <a:r>
              <a:rPr lang="fr-FR" sz="1700" dirty="0"/>
              <a:t>*1337 : Philippe VI possède la marine la plus puissante</a:t>
            </a:r>
          </a:p>
          <a:p>
            <a:r>
              <a:rPr lang="fr-FR" sz="1700" dirty="0"/>
              <a:t>Deux projets…</a:t>
            </a:r>
          </a:p>
          <a:p>
            <a:r>
              <a:rPr lang="fr-FR" sz="1700" dirty="0"/>
              <a:t>- Blocus et invasion maritime de l’Angleterre à partir de la Flandre</a:t>
            </a:r>
          </a:p>
          <a:p>
            <a:r>
              <a:rPr lang="fr-FR" sz="1700" dirty="0"/>
              <a:t>- Invasion maritime de l’Ecosse pour y rétablir David II</a:t>
            </a:r>
          </a:p>
          <a:p>
            <a:r>
              <a:rPr lang="fr-FR" sz="1700" dirty="0"/>
              <a:t>NB : Réfugié en France depuis 1334</a:t>
            </a:r>
          </a:p>
          <a:p>
            <a:endParaRPr lang="fr-FR" sz="1700" dirty="0"/>
          </a:p>
          <a:p>
            <a:r>
              <a:rPr lang="fr-FR" sz="1700" dirty="0"/>
              <a:t>*1338-39 : A Gand…</a:t>
            </a:r>
          </a:p>
          <a:p>
            <a:r>
              <a:rPr lang="fr-FR" sz="1700" dirty="0"/>
              <a:t>4</a:t>
            </a:r>
            <a:r>
              <a:rPr lang="fr-FR" sz="1700" baseline="30000" dirty="0"/>
              <a:t>ème</a:t>
            </a:r>
            <a:r>
              <a:rPr lang="fr-FR" sz="1700" dirty="0"/>
              <a:t> révolte flamande</a:t>
            </a:r>
          </a:p>
          <a:p>
            <a:r>
              <a:rPr lang="fr-FR" sz="1700" dirty="0"/>
              <a:t>Autour de </a:t>
            </a:r>
            <a:r>
              <a:rPr lang="fr-FR" sz="1700" u="sng" dirty="0"/>
              <a:t>Jacob Van Artevelde</a:t>
            </a:r>
            <a:r>
              <a:rPr lang="fr-FR" sz="1700" dirty="0"/>
              <a:t> </a:t>
            </a:r>
          </a:p>
          <a:p>
            <a:r>
              <a:rPr lang="fr-FR" sz="1700" dirty="0"/>
              <a:t>- Le comte Louis 1</a:t>
            </a:r>
            <a:r>
              <a:rPr lang="fr-FR" sz="1700" baseline="30000" dirty="0"/>
              <a:t>er</a:t>
            </a:r>
            <a:r>
              <a:rPr lang="fr-FR" sz="1700" dirty="0"/>
              <a:t> se réfugie chez Philippe VI</a:t>
            </a:r>
          </a:p>
          <a:p>
            <a:r>
              <a:rPr lang="fr-FR" sz="1700" dirty="0"/>
              <a:t>- Les Flamands reconnaissent Edouard III comme roi</a:t>
            </a:r>
          </a:p>
          <a:p>
            <a:r>
              <a:rPr lang="fr-FR" sz="1700" dirty="0"/>
              <a:t>- Le commerce </a:t>
            </a:r>
            <a:r>
              <a:rPr lang="fr-FR" sz="1700" dirty="0" err="1"/>
              <a:t>anglo</a:t>
            </a:r>
            <a:r>
              <a:rPr lang="fr-FR" sz="1700" dirty="0"/>
              <a:t>-flamand reprend ; En réaction…</a:t>
            </a:r>
          </a:p>
          <a:p>
            <a:endParaRPr lang="fr-FR" sz="1700" u="sng" dirty="0"/>
          </a:p>
          <a:p>
            <a:r>
              <a:rPr lang="fr-FR" sz="1700" dirty="0"/>
              <a:t>*1340 : De Rouen, Philippe VI envoie</a:t>
            </a:r>
          </a:p>
          <a:p>
            <a:r>
              <a:rPr lang="fr-FR" sz="1700" dirty="0"/>
              <a:t>Sa flotte au port de l’Ecluse, en aval de Bruges</a:t>
            </a:r>
          </a:p>
          <a:p>
            <a:r>
              <a:rPr lang="fr-FR" sz="1700" dirty="0"/>
              <a:t>- Envahir l’Angleterre ; Puis…</a:t>
            </a:r>
          </a:p>
          <a:p>
            <a:r>
              <a:rPr lang="fr-FR" sz="1700" dirty="0"/>
              <a:t>- Mâter la révolte flamande</a:t>
            </a:r>
          </a:p>
          <a:p>
            <a:r>
              <a:rPr lang="fr-FR" sz="1700" u="sng" dirty="0"/>
              <a:t>Début réel de la guerre de Cent Ans…</a:t>
            </a:r>
            <a:endParaRPr lang="fr-FR" sz="1700" dirty="0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F9AF27F8-C5F5-2C36-FDCE-3AA26A04D26A}"/>
              </a:ext>
            </a:extLst>
          </p:cNvPr>
          <p:cNvSpPr/>
          <p:nvPr/>
        </p:nvSpPr>
        <p:spPr>
          <a:xfrm>
            <a:off x="2151056" y="2962922"/>
            <a:ext cx="308250" cy="26327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FB0555D9-BF64-DCD4-12C1-B025A06E925F}"/>
              </a:ext>
            </a:extLst>
          </p:cNvPr>
          <p:cNvSpPr/>
          <p:nvPr/>
        </p:nvSpPr>
        <p:spPr>
          <a:xfrm>
            <a:off x="10403979" y="493200"/>
            <a:ext cx="308250" cy="26327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84CCBA31-6C27-F659-CF4E-AEEC993E7B3D}"/>
              </a:ext>
            </a:extLst>
          </p:cNvPr>
          <p:cNvSpPr/>
          <p:nvPr/>
        </p:nvSpPr>
        <p:spPr>
          <a:xfrm>
            <a:off x="3541103" y="4680988"/>
            <a:ext cx="308250" cy="26327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26FA6F78-1986-30EE-A5F5-F8C6257546AE}"/>
              </a:ext>
            </a:extLst>
          </p:cNvPr>
          <p:cNvSpPr/>
          <p:nvPr/>
        </p:nvSpPr>
        <p:spPr>
          <a:xfrm>
            <a:off x="4656024" y="5019259"/>
            <a:ext cx="308250" cy="26327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ABA7047F-027D-9C36-805C-84D81C8AAD42}"/>
              </a:ext>
            </a:extLst>
          </p:cNvPr>
          <p:cNvSpPr/>
          <p:nvPr/>
        </p:nvSpPr>
        <p:spPr>
          <a:xfrm>
            <a:off x="4345979" y="5019259"/>
            <a:ext cx="308250" cy="26327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3888794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B847AE6-D22B-4E60-B078-7540A9E37F9E}"/>
              </a:ext>
            </a:extLst>
          </p:cNvPr>
          <p:cNvSpPr/>
          <p:nvPr/>
        </p:nvSpPr>
        <p:spPr>
          <a:xfrm>
            <a:off x="110507" y="62963"/>
            <a:ext cx="4025912" cy="34932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1) 1337-1340 : … Au port de l’Ecluse près de Bruges, victoire navale anglaise : la France perd sa suprématie navale</a:t>
            </a:r>
            <a:endParaRPr lang="fr-FR" sz="1700" dirty="0"/>
          </a:p>
          <a:p>
            <a:endParaRPr lang="fr-FR" sz="1700" dirty="0"/>
          </a:p>
          <a:p>
            <a:r>
              <a:rPr lang="fr-FR" sz="1700" dirty="0"/>
              <a:t>*1340</a:t>
            </a:r>
          </a:p>
          <a:p>
            <a:r>
              <a:rPr lang="fr-FR" sz="1700" dirty="0"/>
              <a:t>A l’Ecluse, victoire navale des Anglais </a:t>
            </a:r>
          </a:p>
          <a:p>
            <a:r>
              <a:rPr lang="fr-FR" sz="1700" dirty="0"/>
              <a:t>La flotte française y est détruite (190 nefs !)</a:t>
            </a:r>
          </a:p>
          <a:p>
            <a:r>
              <a:rPr lang="fr-FR" sz="1700" u="sng" dirty="0"/>
              <a:t>Le rapport de force maritime s’inverse…</a:t>
            </a:r>
          </a:p>
          <a:p>
            <a:endParaRPr lang="fr-FR" sz="1700" dirty="0"/>
          </a:p>
          <a:p>
            <a:r>
              <a:rPr lang="fr-FR" sz="1700" dirty="0"/>
              <a:t>*</a:t>
            </a:r>
            <a:r>
              <a:rPr lang="fr-FR" sz="1700" u="sng" dirty="0"/>
              <a:t>Toutefois</a:t>
            </a:r>
            <a:r>
              <a:rPr lang="fr-FR" sz="1700" dirty="0"/>
              <a:t>, la révolte flamande</a:t>
            </a:r>
          </a:p>
          <a:p>
            <a:r>
              <a:rPr lang="fr-FR" sz="1700" dirty="0"/>
              <a:t>Va finalement échouer</a:t>
            </a:r>
          </a:p>
          <a:p>
            <a:endParaRPr lang="fr-FR" sz="1700" dirty="0"/>
          </a:p>
          <a:p>
            <a:r>
              <a:rPr lang="fr-FR" sz="1700" dirty="0"/>
              <a:t>*Flandre ; Epilogue en trois dates…</a:t>
            </a:r>
          </a:p>
        </p:txBody>
      </p:sp>
      <p:pic>
        <p:nvPicPr>
          <p:cNvPr id="2" name="Image 1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13928492-D399-987E-3DE7-A01D282A4F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51" t="2183" r="18759" b="52945"/>
          <a:stretch/>
        </p:blipFill>
        <p:spPr>
          <a:xfrm>
            <a:off x="4240695" y="172763"/>
            <a:ext cx="7756083" cy="516089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E6C51CEE-1A76-EEE9-2B94-902146823EBE}"/>
              </a:ext>
            </a:extLst>
          </p:cNvPr>
          <p:cNvSpPr/>
          <p:nvPr/>
        </p:nvSpPr>
        <p:spPr>
          <a:xfrm>
            <a:off x="10403979" y="493200"/>
            <a:ext cx="308250" cy="263279"/>
          </a:xfrm>
          <a:prstGeom prst="ellipse">
            <a:avLst/>
          </a:prstGeom>
          <a:solidFill>
            <a:srgbClr val="FF66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852E8669-E124-A05C-6DD7-544B57EDD313}"/>
              </a:ext>
            </a:extLst>
          </p:cNvPr>
          <p:cNvSpPr/>
          <p:nvPr/>
        </p:nvSpPr>
        <p:spPr>
          <a:xfrm>
            <a:off x="9668440" y="3119606"/>
            <a:ext cx="308250" cy="26327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8C3326BF-2FB6-A9F0-E566-248A943055D5}"/>
              </a:ext>
            </a:extLst>
          </p:cNvPr>
          <p:cNvSpPr/>
          <p:nvPr/>
        </p:nvSpPr>
        <p:spPr>
          <a:xfrm>
            <a:off x="10668912" y="282805"/>
            <a:ext cx="308250" cy="26327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C9D2A97A-A93B-7D98-AC03-96F22B9F5E45}"/>
              </a:ext>
            </a:extLst>
          </p:cNvPr>
          <p:cNvCxnSpPr>
            <a:cxnSpLocks/>
            <a:endCxn id="10" idx="2"/>
          </p:cNvCxnSpPr>
          <p:nvPr/>
        </p:nvCxnSpPr>
        <p:spPr>
          <a:xfrm flipV="1">
            <a:off x="9188665" y="414445"/>
            <a:ext cx="1480247" cy="7875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D70B779B-8C3B-FFEA-0D72-4BDD2472368D}"/>
              </a:ext>
            </a:extLst>
          </p:cNvPr>
          <p:cNvSpPr/>
          <p:nvPr/>
        </p:nvSpPr>
        <p:spPr>
          <a:xfrm>
            <a:off x="7226645" y="793690"/>
            <a:ext cx="308250" cy="26327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FFFC4037-916A-FF2F-CDCD-F10D73DEB473}"/>
              </a:ext>
            </a:extLst>
          </p:cNvPr>
          <p:cNvSpPr/>
          <p:nvPr/>
        </p:nvSpPr>
        <p:spPr>
          <a:xfrm>
            <a:off x="9041113" y="361560"/>
            <a:ext cx="308250" cy="26327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CE7E402F-BA29-F2FF-C917-ED06555AFA68}"/>
              </a:ext>
            </a:extLst>
          </p:cNvPr>
          <p:cNvSpPr/>
          <p:nvPr/>
        </p:nvSpPr>
        <p:spPr>
          <a:xfrm>
            <a:off x="10773188" y="624839"/>
            <a:ext cx="308250" cy="263279"/>
          </a:xfrm>
          <a:prstGeom prst="ellipse">
            <a:avLst/>
          </a:prstGeom>
          <a:solidFill>
            <a:srgbClr val="FF66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5CBFC228-2B1A-F7A2-DF68-2AFEF79182E0}"/>
              </a:ext>
            </a:extLst>
          </p:cNvPr>
          <p:cNvSpPr/>
          <p:nvPr/>
        </p:nvSpPr>
        <p:spPr>
          <a:xfrm>
            <a:off x="8732863" y="2489931"/>
            <a:ext cx="308250" cy="26327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423DFA6A-B6C1-D5D1-237E-63E9462F224C}"/>
              </a:ext>
            </a:extLst>
          </p:cNvPr>
          <p:cNvCxnSpPr>
            <a:cxnSpLocks/>
            <a:endCxn id="15" idx="2"/>
          </p:cNvCxnSpPr>
          <p:nvPr/>
        </p:nvCxnSpPr>
        <p:spPr>
          <a:xfrm>
            <a:off x="7945120" y="2418080"/>
            <a:ext cx="787743" cy="20349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8034C9F4-19F6-0866-CD9F-387B154A73BF}"/>
              </a:ext>
            </a:extLst>
          </p:cNvPr>
          <p:cNvCxnSpPr>
            <a:cxnSpLocks/>
          </p:cNvCxnSpPr>
          <p:nvPr/>
        </p:nvCxnSpPr>
        <p:spPr>
          <a:xfrm flipH="1">
            <a:off x="7945120" y="793690"/>
            <a:ext cx="1243545" cy="162439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84B3A2D2-C62F-130F-4047-9BDE05F3A8DF}"/>
              </a:ext>
            </a:extLst>
          </p:cNvPr>
          <p:cNvCxnSpPr>
            <a:cxnSpLocks/>
            <a:endCxn id="10" idx="2"/>
          </p:cNvCxnSpPr>
          <p:nvPr/>
        </p:nvCxnSpPr>
        <p:spPr>
          <a:xfrm flipV="1">
            <a:off x="9188665" y="414445"/>
            <a:ext cx="1480247" cy="37924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01388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D85A02-099E-F13D-B5F0-2324CF3E31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09A0CC8-AD79-B456-BE8A-6B46A39FC501}"/>
              </a:ext>
            </a:extLst>
          </p:cNvPr>
          <p:cNvSpPr/>
          <p:nvPr/>
        </p:nvSpPr>
        <p:spPr>
          <a:xfrm>
            <a:off x="110507" y="62963"/>
            <a:ext cx="4005147" cy="427809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a) 1345 : A Gand…</a:t>
            </a:r>
          </a:p>
          <a:p>
            <a:r>
              <a:rPr lang="fr-FR" sz="1700" dirty="0"/>
              <a:t>Jacob Van Artevelde sera assassiné</a:t>
            </a:r>
          </a:p>
          <a:p>
            <a:r>
              <a:rPr lang="fr-FR" sz="1700" dirty="0"/>
              <a:t>Mais Louis 1</a:t>
            </a:r>
            <a:r>
              <a:rPr lang="fr-FR" sz="1700" baseline="30000" dirty="0"/>
              <a:t>er</a:t>
            </a:r>
            <a:r>
              <a:rPr lang="fr-FR" sz="1700" dirty="0"/>
              <a:t> ne parviendra pas</a:t>
            </a:r>
          </a:p>
          <a:p>
            <a:r>
              <a:rPr lang="fr-FR" sz="1700" dirty="0"/>
              <a:t>A reconquérir son comté</a:t>
            </a:r>
          </a:p>
          <a:p>
            <a:endParaRPr lang="fr-FR" sz="1700" dirty="0"/>
          </a:p>
          <a:p>
            <a:r>
              <a:rPr lang="fr-FR" sz="1700" dirty="0"/>
              <a:t>b) 1346 : Louis 1</a:t>
            </a:r>
            <a:r>
              <a:rPr lang="fr-FR" sz="1700" baseline="30000" dirty="0"/>
              <a:t>er</a:t>
            </a:r>
            <a:r>
              <a:rPr lang="fr-FR" sz="1700" dirty="0"/>
              <a:t> sera tué à la bataille de Crécy ; Et…</a:t>
            </a:r>
          </a:p>
          <a:p>
            <a:endParaRPr lang="fr-FR" sz="1700" dirty="0"/>
          </a:p>
          <a:p>
            <a:r>
              <a:rPr lang="fr-FR" sz="1700" dirty="0"/>
              <a:t>c) 1348-49 : Son fils Louis II de Male signera</a:t>
            </a:r>
          </a:p>
          <a:p>
            <a:r>
              <a:rPr lang="fr-FR" sz="1700" dirty="0"/>
              <a:t>Un traité de neutralité avec Edouard III</a:t>
            </a:r>
          </a:p>
          <a:p>
            <a:r>
              <a:rPr lang="fr-FR" sz="1700" dirty="0"/>
              <a:t>Il peut reprendre son comté ; Et la Flandre Se rallie définitivement à la France</a:t>
            </a:r>
          </a:p>
          <a:p>
            <a:endParaRPr lang="fr-FR" sz="1700" dirty="0"/>
          </a:p>
          <a:p>
            <a:r>
              <a:rPr lang="fr-FR" sz="1700" dirty="0"/>
              <a:t>*Mais entretemps</a:t>
            </a:r>
          </a:p>
          <a:p>
            <a:r>
              <a:rPr lang="fr-FR" sz="1700" dirty="0"/>
              <a:t>Le conflit s’est déplacé vers la Bretagne</a:t>
            </a:r>
          </a:p>
          <a:p>
            <a:r>
              <a:rPr lang="fr-FR" sz="1700" dirty="0"/>
              <a:t>Avec là aussi, une crise de succession (!!)…</a:t>
            </a:r>
          </a:p>
        </p:txBody>
      </p:sp>
      <p:pic>
        <p:nvPicPr>
          <p:cNvPr id="2" name="Image 1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BD8CB191-57C6-B65B-57D2-79FC7B8C59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51" t="2183" r="18759" b="52945"/>
          <a:stretch/>
        </p:blipFill>
        <p:spPr>
          <a:xfrm>
            <a:off x="4240695" y="172763"/>
            <a:ext cx="7756083" cy="516089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E69DE982-4F99-1F5F-388B-7D529C97C843}"/>
              </a:ext>
            </a:extLst>
          </p:cNvPr>
          <p:cNvSpPr/>
          <p:nvPr/>
        </p:nvSpPr>
        <p:spPr>
          <a:xfrm>
            <a:off x="10403979" y="493200"/>
            <a:ext cx="308250" cy="26327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3DA10169-ABD4-42CF-54FE-6C3071257193}"/>
              </a:ext>
            </a:extLst>
          </p:cNvPr>
          <p:cNvSpPr/>
          <p:nvPr/>
        </p:nvSpPr>
        <p:spPr>
          <a:xfrm>
            <a:off x="9668440" y="3119606"/>
            <a:ext cx="308250" cy="26327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86EEB269-6FEF-3CFE-5452-C40A7C9C0212}"/>
              </a:ext>
            </a:extLst>
          </p:cNvPr>
          <p:cNvSpPr/>
          <p:nvPr/>
        </p:nvSpPr>
        <p:spPr>
          <a:xfrm>
            <a:off x="10668912" y="282805"/>
            <a:ext cx="308250" cy="26327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A1D25B90-7E1E-A655-3FDF-944A453EE284}"/>
              </a:ext>
            </a:extLst>
          </p:cNvPr>
          <p:cNvCxnSpPr>
            <a:cxnSpLocks/>
            <a:endCxn id="10" idx="2"/>
          </p:cNvCxnSpPr>
          <p:nvPr/>
        </p:nvCxnSpPr>
        <p:spPr>
          <a:xfrm flipV="1">
            <a:off x="9188665" y="414445"/>
            <a:ext cx="1480247" cy="7875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1DA4182F-BEA3-3C46-FF27-9608063AB65A}"/>
              </a:ext>
            </a:extLst>
          </p:cNvPr>
          <p:cNvSpPr/>
          <p:nvPr/>
        </p:nvSpPr>
        <p:spPr>
          <a:xfrm>
            <a:off x="7226645" y="793690"/>
            <a:ext cx="308250" cy="26327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1AA83B94-8031-9D84-700E-14ED85F81F84}"/>
              </a:ext>
            </a:extLst>
          </p:cNvPr>
          <p:cNvSpPr/>
          <p:nvPr/>
        </p:nvSpPr>
        <p:spPr>
          <a:xfrm>
            <a:off x="9041113" y="361560"/>
            <a:ext cx="308250" cy="26327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78189563-90C6-A6B0-2F14-54C028CDA2D0}"/>
              </a:ext>
            </a:extLst>
          </p:cNvPr>
          <p:cNvSpPr/>
          <p:nvPr/>
        </p:nvSpPr>
        <p:spPr>
          <a:xfrm>
            <a:off x="10773188" y="624839"/>
            <a:ext cx="308250" cy="26327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E8A0C24E-F96B-C3BE-8F3A-77998BC8AE69}"/>
              </a:ext>
            </a:extLst>
          </p:cNvPr>
          <p:cNvSpPr/>
          <p:nvPr/>
        </p:nvSpPr>
        <p:spPr>
          <a:xfrm>
            <a:off x="8732863" y="2489931"/>
            <a:ext cx="308250" cy="26327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754ED2B8-61BD-2A1A-072C-9E1A0F230538}"/>
              </a:ext>
            </a:extLst>
          </p:cNvPr>
          <p:cNvCxnSpPr>
            <a:cxnSpLocks/>
            <a:endCxn id="15" idx="2"/>
          </p:cNvCxnSpPr>
          <p:nvPr/>
        </p:nvCxnSpPr>
        <p:spPr>
          <a:xfrm>
            <a:off x="7945120" y="2418080"/>
            <a:ext cx="787743" cy="20349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2C2FBA1F-2A7D-9B65-2E8F-14CD6D715FF7}"/>
              </a:ext>
            </a:extLst>
          </p:cNvPr>
          <p:cNvCxnSpPr>
            <a:cxnSpLocks/>
          </p:cNvCxnSpPr>
          <p:nvPr/>
        </p:nvCxnSpPr>
        <p:spPr>
          <a:xfrm flipH="1">
            <a:off x="7945120" y="793690"/>
            <a:ext cx="1243545" cy="162439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699E2F75-A4AC-AE70-92B5-406698A5FD23}"/>
              </a:ext>
            </a:extLst>
          </p:cNvPr>
          <p:cNvCxnSpPr>
            <a:cxnSpLocks/>
            <a:endCxn id="10" idx="2"/>
          </p:cNvCxnSpPr>
          <p:nvPr/>
        </p:nvCxnSpPr>
        <p:spPr>
          <a:xfrm flipV="1">
            <a:off x="9188665" y="414445"/>
            <a:ext cx="1480247" cy="37924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7375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B847AE6-D22B-4E60-B078-7540A9E37F9E}"/>
              </a:ext>
            </a:extLst>
          </p:cNvPr>
          <p:cNvSpPr/>
          <p:nvPr/>
        </p:nvSpPr>
        <p:spPr>
          <a:xfrm>
            <a:off x="110507" y="112726"/>
            <a:ext cx="4202107" cy="604780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2) 1341-1343 : Guerre de succession de Bretagne ; Les Anglais s’emparent de Brest</a:t>
            </a:r>
            <a:endParaRPr lang="fr-FR" sz="1700" dirty="0"/>
          </a:p>
          <a:p>
            <a:endParaRPr lang="fr-FR" sz="1700" dirty="0"/>
          </a:p>
          <a:p>
            <a:r>
              <a:rPr lang="fr-FR" sz="1700" dirty="0"/>
              <a:t>*1341 : Mort de Jean III, souverain</a:t>
            </a:r>
          </a:p>
          <a:p>
            <a:r>
              <a:rPr lang="fr-FR" sz="1700" dirty="0"/>
              <a:t>Du duché </a:t>
            </a:r>
            <a:r>
              <a:rPr lang="fr-FR" sz="1700" u="sng" dirty="0"/>
              <a:t>indépendant</a:t>
            </a:r>
            <a:r>
              <a:rPr lang="fr-FR" sz="1700" dirty="0"/>
              <a:t> de Bretagne</a:t>
            </a:r>
          </a:p>
          <a:p>
            <a:r>
              <a:rPr lang="fr-FR" sz="1700" dirty="0"/>
              <a:t>NB : Bretagne, enjeu géostratégique entre la France et l’Angleterre depuis le XIIe siècle</a:t>
            </a:r>
          </a:p>
          <a:p>
            <a:endParaRPr lang="fr-FR" sz="1700" dirty="0"/>
          </a:p>
          <a:p>
            <a:r>
              <a:rPr lang="fr-FR" sz="1600" dirty="0"/>
              <a:t>*Deux prétendants…</a:t>
            </a:r>
          </a:p>
          <a:p>
            <a:r>
              <a:rPr lang="fr-FR" sz="1600" dirty="0"/>
              <a:t>- Jeanne de Penthièvre soutenue par Philippe VI</a:t>
            </a:r>
          </a:p>
          <a:p>
            <a:r>
              <a:rPr lang="fr-FR" sz="1600" dirty="0"/>
              <a:t>- Jean II de Montfort, puis son fils Jean III Soutenus par Edouard III</a:t>
            </a:r>
            <a:endParaRPr lang="fr-FR" sz="1600" i="1" dirty="0"/>
          </a:p>
          <a:p>
            <a:endParaRPr lang="fr-FR" sz="1700" i="1" dirty="0"/>
          </a:p>
          <a:p>
            <a:r>
              <a:rPr lang="fr-FR" sz="1700" dirty="0">
                <a:solidFill>
                  <a:srgbClr val="FF0000"/>
                </a:solidFill>
              </a:rPr>
              <a:t>NB : Bertrand du Guesclin guerroie</a:t>
            </a:r>
          </a:p>
          <a:p>
            <a:r>
              <a:rPr lang="fr-FR" sz="1700" dirty="0">
                <a:solidFill>
                  <a:srgbClr val="FF0000"/>
                </a:solidFill>
              </a:rPr>
              <a:t>Pour Jeanne de Penthièvre</a:t>
            </a:r>
          </a:p>
          <a:p>
            <a:endParaRPr lang="fr-FR" sz="1700" dirty="0"/>
          </a:p>
          <a:p>
            <a:r>
              <a:rPr lang="fr-FR" sz="1700" dirty="0"/>
              <a:t>*1341 : Interventions française et anglaise</a:t>
            </a:r>
          </a:p>
          <a:p>
            <a:endParaRPr lang="fr-FR" sz="1700" dirty="0"/>
          </a:p>
          <a:p>
            <a:r>
              <a:rPr lang="fr-FR" sz="1700" dirty="0"/>
              <a:t>*1343 : Mais maîtrise maritime des Anglais</a:t>
            </a:r>
          </a:p>
          <a:p>
            <a:r>
              <a:rPr lang="fr-FR" sz="1700" u="sng" dirty="0"/>
              <a:t>Débarquement et installation</a:t>
            </a:r>
          </a:p>
          <a:p>
            <a:r>
              <a:rPr lang="fr-FR" sz="1700" u="sng" dirty="0"/>
              <a:t>Des Anglais à Brest</a:t>
            </a:r>
            <a:r>
              <a:rPr lang="fr-FR" sz="1700" dirty="0"/>
              <a:t> ; Puis trêve…</a:t>
            </a:r>
          </a:p>
          <a:p>
            <a:endParaRPr lang="fr-FR" sz="1700" dirty="0"/>
          </a:p>
          <a:p>
            <a:r>
              <a:rPr lang="fr-FR" sz="1700" dirty="0"/>
              <a:t>*Mais revenons au conflit principal, en 1340… 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4509697D-4E3D-8C04-CCE8-1B20D23723F1}"/>
              </a:ext>
            </a:extLst>
          </p:cNvPr>
          <p:cNvSpPr/>
          <p:nvPr/>
        </p:nvSpPr>
        <p:spPr>
          <a:xfrm>
            <a:off x="3450396" y="1158680"/>
            <a:ext cx="308250" cy="26327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</a:p>
        </p:txBody>
      </p:sp>
      <p:pic>
        <p:nvPicPr>
          <p:cNvPr id="3" name="Image 2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DC77C5C2-A10E-0DFB-341D-D85CF19DF5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51" t="2183" r="18759" b="52945"/>
          <a:stretch/>
        </p:blipFill>
        <p:spPr>
          <a:xfrm>
            <a:off x="4240695" y="172763"/>
            <a:ext cx="7756083" cy="516089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80280230-1EDD-DDF8-F009-FA8083E11F35}"/>
              </a:ext>
            </a:extLst>
          </p:cNvPr>
          <p:cNvSpPr/>
          <p:nvPr/>
        </p:nvSpPr>
        <p:spPr>
          <a:xfrm>
            <a:off x="10403979" y="493200"/>
            <a:ext cx="308250" cy="26327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B9C0EF91-E978-BC4F-7EA6-262ED2E50FB0}"/>
              </a:ext>
            </a:extLst>
          </p:cNvPr>
          <p:cNvSpPr/>
          <p:nvPr/>
        </p:nvSpPr>
        <p:spPr>
          <a:xfrm>
            <a:off x="9668440" y="3119606"/>
            <a:ext cx="308250" cy="26327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8C9DB135-778A-9F13-63BA-E58AE3FBB8D5}"/>
              </a:ext>
            </a:extLst>
          </p:cNvPr>
          <p:cNvSpPr/>
          <p:nvPr/>
        </p:nvSpPr>
        <p:spPr>
          <a:xfrm>
            <a:off x="10668912" y="282805"/>
            <a:ext cx="308250" cy="26327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6B3D81C4-B59D-6969-1151-DFDF54E218DE}"/>
              </a:ext>
            </a:extLst>
          </p:cNvPr>
          <p:cNvCxnSpPr>
            <a:cxnSpLocks/>
            <a:endCxn id="11" idx="2"/>
          </p:cNvCxnSpPr>
          <p:nvPr/>
        </p:nvCxnSpPr>
        <p:spPr>
          <a:xfrm flipV="1">
            <a:off x="9188665" y="414445"/>
            <a:ext cx="1480247" cy="7875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>
            <a:extLst>
              <a:ext uri="{FF2B5EF4-FFF2-40B4-BE49-F238E27FC236}">
                <a16:creationId xmlns:a16="http://schemas.microsoft.com/office/drawing/2014/main" id="{8632EC86-B7A5-8BC5-3BF4-CF8724210F24}"/>
              </a:ext>
            </a:extLst>
          </p:cNvPr>
          <p:cNvSpPr/>
          <p:nvPr/>
        </p:nvSpPr>
        <p:spPr>
          <a:xfrm>
            <a:off x="9041113" y="361560"/>
            <a:ext cx="308250" cy="26327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51682B5F-6298-6CC4-C8EA-A79B31CEC8E0}"/>
              </a:ext>
            </a:extLst>
          </p:cNvPr>
          <p:cNvSpPr/>
          <p:nvPr/>
        </p:nvSpPr>
        <p:spPr>
          <a:xfrm>
            <a:off x="10773188" y="624839"/>
            <a:ext cx="308250" cy="26327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0B0C87C2-C741-B6EE-18A4-AE3594A0412F}"/>
              </a:ext>
            </a:extLst>
          </p:cNvPr>
          <p:cNvSpPr/>
          <p:nvPr/>
        </p:nvSpPr>
        <p:spPr>
          <a:xfrm>
            <a:off x="8732863" y="2489931"/>
            <a:ext cx="308250" cy="26327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5EE0DA98-D71A-05C7-5DA2-1148A388CBC8}"/>
              </a:ext>
            </a:extLst>
          </p:cNvPr>
          <p:cNvCxnSpPr>
            <a:cxnSpLocks/>
            <a:endCxn id="16" idx="2"/>
          </p:cNvCxnSpPr>
          <p:nvPr/>
        </p:nvCxnSpPr>
        <p:spPr>
          <a:xfrm>
            <a:off x="7945120" y="2418080"/>
            <a:ext cx="787743" cy="20349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D64037EA-6582-085C-CC63-ED771B447168}"/>
              </a:ext>
            </a:extLst>
          </p:cNvPr>
          <p:cNvCxnSpPr>
            <a:cxnSpLocks/>
          </p:cNvCxnSpPr>
          <p:nvPr/>
        </p:nvCxnSpPr>
        <p:spPr>
          <a:xfrm flipH="1">
            <a:off x="7945120" y="793690"/>
            <a:ext cx="1243545" cy="162439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9B27CBC2-94F7-19C0-9072-5DB5A9014F20}"/>
              </a:ext>
            </a:extLst>
          </p:cNvPr>
          <p:cNvCxnSpPr>
            <a:cxnSpLocks/>
            <a:endCxn id="11" idx="2"/>
          </p:cNvCxnSpPr>
          <p:nvPr/>
        </p:nvCxnSpPr>
        <p:spPr>
          <a:xfrm flipV="1">
            <a:off x="9188665" y="414445"/>
            <a:ext cx="1480247" cy="37924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lipse 19">
            <a:extLst>
              <a:ext uri="{FF2B5EF4-FFF2-40B4-BE49-F238E27FC236}">
                <a16:creationId xmlns:a16="http://schemas.microsoft.com/office/drawing/2014/main" id="{973B2846-A086-5EB1-56E6-09C0F3155361}"/>
              </a:ext>
            </a:extLst>
          </p:cNvPr>
          <p:cNvSpPr/>
          <p:nvPr/>
        </p:nvSpPr>
        <p:spPr>
          <a:xfrm>
            <a:off x="6486779" y="3739025"/>
            <a:ext cx="308250" cy="26327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CEA5E80-E810-7DA0-A25D-BB38F8D81264}"/>
              </a:ext>
            </a:extLst>
          </p:cNvPr>
          <p:cNvSpPr/>
          <p:nvPr/>
        </p:nvSpPr>
        <p:spPr>
          <a:xfrm>
            <a:off x="4817704" y="5502508"/>
            <a:ext cx="5268167" cy="113877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>
                <a:solidFill>
                  <a:srgbClr val="FF0000"/>
                </a:solidFill>
              </a:rPr>
              <a:t>*Etat de guerre jusqu’en 1364</a:t>
            </a:r>
          </a:p>
          <a:p>
            <a:r>
              <a:rPr lang="fr-FR" sz="1700" dirty="0">
                <a:solidFill>
                  <a:srgbClr val="FF0000"/>
                </a:solidFill>
              </a:rPr>
              <a:t>- 1364 : Défaite française à Auray</a:t>
            </a:r>
          </a:p>
          <a:p>
            <a:r>
              <a:rPr lang="fr-FR" sz="1700" dirty="0">
                <a:solidFill>
                  <a:srgbClr val="FF0000"/>
                </a:solidFill>
              </a:rPr>
              <a:t>- 1365 : Jean IV, fils de Jean de Montfort, duc de Bretagne</a:t>
            </a:r>
          </a:p>
          <a:p>
            <a:r>
              <a:rPr lang="fr-FR" sz="1700" u="sng" dirty="0">
                <a:solidFill>
                  <a:srgbClr val="FF0000"/>
                </a:solidFill>
              </a:rPr>
              <a:t>Neutralité et quasi-indépendance bretonne</a:t>
            </a:r>
            <a:endParaRPr lang="fr-FR" sz="1700" dirty="0">
              <a:solidFill>
                <a:srgbClr val="FF0000"/>
              </a:solidFill>
            </a:endParaRPr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7D88E10C-9D80-5975-5953-D6435F5275B9}"/>
              </a:ext>
            </a:extLst>
          </p:cNvPr>
          <p:cNvCxnSpPr>
            <a:cxnSpLocks/>
          </p:cNvCxnSpPr>
          <p:nvPr/>
        </p:nvCxnSpPr>
        <p:spPr>
          <a:xfrm flipV="1">
            <a:off x="4169330" y="924560"/>
            <a:ext cx="3231588" cy="24583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F7C9F46B-BB9F-DE98-6517-0771F3A4BCF3}"/>
              </a:ext>
            </a:extLst>
          </p:cNvPr>
          <p:cNvCxnSpPr>
            <a:cxnSpLocks/>
          </p:cNvCxnSpPr>
          <p:nvPr/>
        </p:nvCxnSpPr>
        <p:spPr>
          <a:xfrm>
            <a:off x="4240695" y="3382885"/>
            <a:ext cx="422884" cy="4611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lipse 26">
            <a:extLst>
              <a:ext uri="{FF2B5EF4-FFF2-40B4-BE49-F238E27FC236}">
                <a16:creationId xmlns:a16="http://schemas.microsoft.com/office/drawing/2014/main" id="{5FD2F63E-C5DC-930A-309F-83E9B2798F84}"/>
              </a:ext>
            </a:extLst>
          </p:cNvPr>
          <p:cNvSpPr/>
          <p:nvPr/>
        </p:nvSpPr>
        <p:spPr>
          <a:xfrm>
            <a:off x="4663579" y="3297360"/>
            <a:ext cx="308250" cy="26327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BBA9E8F3-4834-E9D4-6998-0F10959AC4C9}"/>
              </a:ext>
            </a:extLst>
          </p:cNvPr>
          <p:cNvCxnSpPr>
            <a:cxnSpLocks/>
            <a:stCxn id="10" idx="2"/>
            <a:endCxn id="20" idx="6"/>
          </p:cNvCxnSpPr>
          <p:nvPr/>
        </p:nvCxnSpPr>
        <p:spPr>
          <a:xfrm flipH="1">
            <a:off x="6795029" y="3251246"/>
            <a:ext cx="2873411" cy="61941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lipse 32">
            <a:extLst>
              <a:ext uri="{FF2B5EF4-FFF2-40B4-BE49-F238E27FC236}">
                <a16:creationId xmlns:a16="http://schemas.microsoft.com/office/drawing/2014/main" id="{46967F5B-D4B9-71CB-AB40-A72A2E9BFB86}"/>
              </a:ext>
            </a:extLst>
          </p:cNvPr>
          <p:cNvSpPr/>
          <p:nvPr/>
        </p:nvSpPr>
        <p:spPr>
          <a:xfrm>
            <a:off x="7226645" y="793690"/>
            <a:ext cx="308250" cy="26327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3613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0D0CF723-5D96-5734-87F4-982ADF55B0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51" t="2183" r="18759" b="52945"/>
          <a:stretch/>
        </p:blipFill>
        <p:spPr>
          <a:xfrm>
            <a:off x="4240695" y="172763"/>
            <a:ext cx="7756083" cy="516089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30ED6CD8-79E5-8BB9-8659-E966495F6CE5}"/>
              </a:ext>
            </a:extLst>
          </p:cNvPr>
          <p:cNvSpPr/>
          <p:nvPr/>
        </p:nvSpPr>
        <p:spPr>
          <a:xfrm>
            <a:off x="10403979" y="493200"/>
            <a:ext cx="308250" cy="263279"/>
          </a:xfrm>
          <a:prstGeom prst="ellipse">
            <a:avLst/>
          </a:prstGeom>
          <a:solidFill>
            <a:srgbClr val="FF66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03AE5A80-8CEE-F887-A34B-EE82CDBB9C80}"/>
              </a:ext>
            </a:extLst>
          </p:cNvPr>
          <p:cNvSpPr/>
          <p:nvPr/>
        </p:nvSpPr>
        <p:spPr>
          <a:xfrm>
            <a:off x="9668440" y="3119606"/>
            <a:ext cx="308250" cy="26327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54969C86-E3B3-2CD7-D129-F99B65FCFC8A}"/>
              </a:ext>
            </a:extLst>
          </p:cNvPr>
          <p:cNvSpPr/>
          <p:nvPr/>
        </p:nvSpPr>
        <p:spPr>
          <a:xfrm>
            <a:off x="10668912" y="282805"/>
            <a:ext cx="308250" cy="263279"/>
          </a:xfrm>
          <a:prstGeom prst="ellipse">
            <a:avLst/>
          </a:prstGeom>
          <a:solidFill>
            <a:srgbClr val="FF66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73EDB84D-3F3F-E253-B1B8-7F1211FC2326}"/>
              </a:ext>
            </a:extLst>
          </p:cNvPr>
          <p:cNvSpPr/>
          <p:nvPr/>
        </p:nvSpPr>
        <p:spPr>
          <a:xfrm>
            <a:off x="9041113" y="361560"/>
            <a:ext cx="308250" cy="26327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C429FD34-BA73-86DE-A2B6-CC0C6329FA5E}"/>
              </a:ext>
            </a:extLst>
          </p:cNvPr>
          <p:cNvSpPr/>
          <p:nvPr/>
        </p:nvSpPr>
        <p:spPr>
          <a:xfrm>
            <a:off x="10773188" y="624839"/>
            <a:ext cx="308250" cy="263279"/>
          </a:xfrm>
          <a:prstGeom prst="ellipse">
            <a:avLst/>
          </a:prstGeom>
          <a:solidFill>
            <a:srgbClr val="FF66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22C05398-1467-CDB1-C20F-7A95495F9945}"/>
              </a:ext>
            </a:extLst>
          </p:cNvPr>
          <p:cNvSpPr/>
          <p:nvPr/>
        </p:nvSpPr>
        <p:spPr>
          <a:xfrm>
            <a:off x="8732863" y="2489931"/>
            <a:ext cx="308250" cy="26327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1A17D5F-CD1B-075E-79E5-F0AC06FCDFAF}"/>
              </a:ext>
            </a:extLst>
          </p:cNvPr>
          <p:cNvSpPr/>
          <p:nvPr/>
        </p:nvSpPr>
        <p:spPr>
          <a:xfrm>
            <a:off x="6486779" y="3739025"/>
            <a:ext cx="308250" cy="26327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89096FE2-06F5-2C90-69F8-995DB79E9455}"/>
              </a:ext>
            </a:extLst>
          </p:cNvPr>
          <p:cNvSpPr/>
          <p:nvPr/>
        </p:nvSpPr>
        <p:spPr>
          <a:xfrm>
            <a:off x="4663579" y="3297360"/>
            <a:ext cx="308250" cy="263279"/>
          </a:xfrm>
          <a:prstGeom prst="ellipse">
            <a:avLst/>
          </a:prstGeom>
          <a:solidFill>
            <a:srgbClr val="FF66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7B5ED503-7D49-CF2F-42CF-50E8F9DF5276}"/>
              </a:ext>
            </a:extLst>
          </p:cNvPr>
          <p:cNvSpPr/>
          <p:nvPr/>
        </p:nvSpPr>
        <p:spPr>
          <a:xfrm>
            <a:off x="7226645" y="793690"/>
            <a:ext cx="308250" cy="26327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B847AE6-D22B-4E60-B078-7540A9E37F9E}"/>
              </a:ext>
            </a:extLst>
          </p:cNvPr>
          <p:cNvSpPr/>
          <p:nvPr/>
        </p:nvSpPr>
        <p:spPr>
          <a:xfrm>
            <a:off x="111760" y="121236"/>
            <a:ext cx="4159220" cy="65710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3) 1339-1346 : 1</a:t>
            </a:r>
            <a:r>
              <a:rPr lang="fr-FR" sz="1600" b="1" baseline="30000" dirty="0"/>
              <a:t>ères</a:t>
            </a:r>
            <a:r>
              <a:rPr lang="fr-FR" sz="1600" b="1" dirty="0"/>
              <a:t> chevauchées anglaises : Flandre, Bretagne, Normandie</a:t>
            </a:r>
            <a:endParaRPr lang="fr-FR" sz="1600" dirty="0"/>
          </a:p>
          <a:p>
            <a:endParaRPr lang="fr-FR" sz="1700" dirty="0"/>
          </a:p>
          <a:p>
            <a:r>
              <a:rPr lang="fr-FR" sz="1700" dirty="0"/>
              <a:t>*1340-43</a:t>
            </a:r>
          </a:p>
          <a:p>
            <a:r>
              <a:rPr lang="fr-FR" sz="1700" dirty="0"/>
              <a:t>Etats des lieux en quatre points…</a:t>
            </a:r>
          </a:p>
          <a:p>
            <a:endParaRPr lang="fr-FR" sz="1700" dirty="0"/>
          </a:p>
          <a:p>
            <a:r>
              <a:rPr lang="fr-FR" sz="1700" dirty="0"/>
              <a:t>a) Pour Edouard III…</a:t>
            </a:r>
          </a:p>
          <a:p>
            <a:r>
              <a:rPr lang="fr-FR" sz="1600" dirty="0"/>
              <a:t>- Alliance provisoire de la Flandre jusqu’en </a:t>
            </a:r>
            <a:r>
              <a:rPr lang="fr-FR" sz="1600" u="sng" dirty="0"/>
              <a:t>1349</a:t>
            </a:r>
          </a:p>
          <a:p>
            <a:r>
              <a:rPr lang="fr-FR" sz="1700" dirty="0"/>
              <a:t>- Victoire de l’Ecluse, maîtrise des mers</a:t>
            </a:r>
          </a:p>
          <a:p>
            <a:r>
              <a:rPr lang="fr-FR" sz="1700" dirty="0"/>
              <a:t>- Base navale à Brest ; Conséquence…</a:t>
            </a:r>
          </a:p>
          <a:p>
            <a:endParaRPr lang="fr-FR" sz="1700" dirty="0"/>
          </a:p>
          <a:p>
            <a:r>
              <a:rPr lang="fr-FR" sz="1700" dirty="0"/>
              <a:t>b) </a:t>
            </a:r>
            <a:r>
              <a:rPr lang="fr-FR" sz="1700" u="sng" dirty="0"/>
              <a:t>1343 : Inversion de la menace</a:t>
            </a:r>
          </a:p>
          <a:p>
            <a:r>
              <a:rPr lang="fr-FR" sz="1700" dirty="0"/>
              <a:t>C’est Philippe VI qui redoute une invasion</a:t>
            </a:r>
          </a:p>
          <a:p>
            <a:r>
              <a:rPr lang="fr-FR" sz="1700" dirty="0"/>
              <a:t>Toutefois…</a:t>
            </a:r>
          </a:p>
          <a:p>
            <a:endParaRPr lang="fr-FR" sz="1700" dirty="0"/>
          </a:p>
          <a:p>
            <a:r>
              <a:rPr lang="fr-FR" sz="1700" dirty="0"/>
              <a:t>c) Supériorité de la chevalerie française</a:t>
            </a:r>
          </a:p>
          <a:p>
            <a:r>
              <a:rPr lang="fr-FR" sz="1700" dirty="0"/>
              <a:t>Et de la démographie française</a:t>
            </a:r>
          </a:p>
          <a:p>
            <a:r>
              <a:rPr lang="fr-FR" sz="1600" dirty="0"/>
              <a:t>NB : 20 millions d’habitants contre 4 millions</a:t>
            </a:r>
          </a:p>
          <a:p>
            <a:r>
              <a:rPr lang="fr-FR" sz="1700" dirty="0"/>
              <a:t>Conséquence…</a:t>
            </a:r>
          </a:p>
          <a:p>
            <a:endParaRPr lang="fr-FR" sz="1700" dirty="0"/>
          </a:p>
          <a:p>
            <a:r>
              <a:rPr lang="fr-FR" sz="1700" dirty="0"/>
              <a:t>d) Edouard III privilégie la stratégie anglaise de la </a:t>
            </a:r>
            <a:r>
              <a:rPr lang="fr-FR" sz="1700" i="1" dirty="0"/>
              <a:t>chevauchée</a:t>
            </a:r>
            <a:r>
              <a:rPr lang="fr-FR" sz="1700" dirty="0"/>
              <a:t>…</a:t>
            </a:r>
          </a:p>
          <a:p>
            <a:r>
              <a:rPr lang="fr-FR" sz="1700" dirty="0"/>
              <a:t>- Pas de confrontation directe,..</a:t>
            </a:r>
          </a:p>
          <a:p>
            <a:r>
              <a:rPr lang="fr-FR" sz="1700" dirty="0"/>
              <a:t>- Des chevauchées, raids destructeurs et auto-financés par les pillages…</a:t>
            </a:r>
          </a:p>
        </p:txBody>
      </p:sp>
    </p:spTree>
    <p:extLst>
      <p:ext uri="{BB962C8B-B14F-4D97-AF65-F5344CB8AC3E}">
        <p14:creationId xmlns:p14="http://schemas.microsoft.com/office/powerpoint/2010/main" val="14062317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B847AE6-D22B-4E60-B078-7540A9E37F9E}"/>
              </a:ext>
            </a:extLst>
          </p:cNvPr>
          <p:cNvSpPr/>
          <p:nvPr/>
        </p:nvSpPr>
        <p:spPr>
          <a:xfrm>
            <a:off x="195222" y="218483"/>
            <a:ext cx="3973504" cy="555536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3) 1339-1346 : 1</a:t>
            </a:r>
            <a:r>
              <a:rPr lang="fr-FR" sz="1600" b="1" baseline="30000" dirty="0"/>
              <a:t>ères</a:t>
            </a:r>
            <a:r>
              <a:rPr lang="fr-FR" sz="1600" b="1" dirty="0"/>
              <a:t> chevauchées anglaises : Flandre, Bretagne, Normandie</a:t>
            </a:r>
            <a:endParaRPr lang="fr-FR" sz="1600" dirty="0"/>
          </a:p>
          <a:p>
            <a:endParaRPr lang="fr-FR" sz="1700" dirty="0"/>
          </a:p>
          <a:p>
            <a:r>
              <a:rPr lang="fr-FR" sz="1700" dirty="0"/>
              <a:t>*1339-45 : 1</a:t>
            </a:r>
            <a:r>
              <a:rPr lang="fr-FR" sz="1700" baseline="30000" dirty="0"/>
              <a:t>ères</a:t>
            </a:r>
            <a:r>
              <a:rPr lang="fr-FR" sz="1700" dirty="0"/>
              <a:t> chevauchées anglaises</a:t>
            </a:r>
          </a:p>
          <a:p>
            <a:r>
              <a:rPr lang="fr-FR" sz="1700" dirty="0"/>
              <a:t>A partir de…</a:t>
            </a:r>
          </a:p>
          <a:p>
            <a:r>
              <a:rPr lang="fr-FR" sz="1700" dirty="0"/>
              <a:t>- 1339 : Bruges en Flandre</a:t>
            </a:r>
          </a:p>
          <a:p>
            <a:r>
              <a:rPr lang="fr-FR" sz="1700" dirty="0"/>
              <a:t>- 1342-43 : Brest en Bretagne ; Puis…</a:t>
            </a:r>
          </a:p>
          <a:p>
            <a:r>
              <a:rPr lang="fr-FR" sz="1700" dirty="0"/>
              <a:t>- 1346 : La Hougue dans le Cotentin</a:t>
            </a:r>
          </a:p>
          <a:p>
            <a:endParaRPr lang="fr-FR" sz="1700" dirty="0"/>
          </a:p>
          <a:p>
            <a:r>
              <a:rPr lang="fr-FR" sz="1700" dirty="0"/>
              <a:t>*1346 : A partir du Cotentin…</a:t>
            </a:r>
          </a:p>
          <a:p>
            <a:r>
              <a:rPr lang="fr-FR" sz="1700" dirty="0"/>
              <a:t>Edouard III traverse et pille la Normandie</a:t>
            </a:r>
          </a:p>
          <a:p>
            <a:endParaRPr lang="fr-FR" sz="1700" dirty="0"/>
          </a:p>
          <a:p>
            <a:r>
              <a:rPr lang="fr-FR" sz="1700" dirty="0"/>
              <a:t>*Puis il décide de remonter vers le nord Pour rejoindre ses alliés flamands</a:t>
            </a:r>
          </a:p>
          <a:p>
            <a:endParaRPr lang="fr-FR" sz="1700" dirty="0"/>
          </a:p>
          <a:p>
            <a:r>
              <a:rPr lang="fr-FR" sz="1700" dirty="0"/>
              <a:t>*Mais après un refus de Rouen</a:t>
            </a:r>
          </a:p>
          <a:p>
            <a:r>
              <a:rPr lang="fr-FR" sz="1700" dirty="0"/>
              <a:t>Il passe la Seine à Poissy, au nord de Paris</a:t>
            </a:r>
          </a:p>
          <a:p>
            <a:endParaRPr lang="fr-FR" sz="1700" dirty="0"/>
          </a:p>
          <a:p>
            <a:r>
              <a:rPr lang="fr-FR" sz="1700" dirty="0"/>
              <a:t>*Et plutôt que</a:t>
            </a:r>
          </a:p>
          <a:p>
            <a:r>
              <a:rPr lang="fr-FR" sz="1700" dirty="0"/>
              <a:t>De le laisser retourner en Angleterre Philippe VI décide de l’intercepter…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5F8F1BA0-5955-285E-9069-B87610384CF9}"/>
              </a:ext>
            </a:extLst>
          </p:cNvPr>
          <p:cNvSpPr/>
          <p:nvPr/>
        </p:nvSpPr>
        <p:spPr>
          <a:xfrm>
            <a:off x="3519275" y="2067999"/>
            <a:ext cx="308250" cy="26327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94B01BE-628A-646D-C5DB-F82E199F179D}"/>
              </a:ext>
            </a:extLst>
          </p:cNvPr>
          <p:cNvSpPr/>
          <p:nvPr/>
        </p:nvSpPr>
        <p:spPr>
          <a:xfrm>
            <a:off x="3567960" y="1762892"/>
            <a:ext cx="308250" cy="26327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EA4A2F0-A888-BD28-987F-27283E0C70B5}"/>
              </a:ext>
            </a:extLst>
          </p:cNvPr>
          <p:cNvSpPr/>
          <p:nvPr/>
        </p:nvSpPr>
        <p:spPr>
          <a:xfrm>
            <a:off x="2658341" y="1509483"/>
            <a:ext cx="308250" cy="26327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pic>
        <p:nvPicPr>
          <p:cNvPr id="32" name="Image 31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AE7664BB-95C7-38A4-53EA-FE2EC24593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51" t="2183" r="18759" b="52945"/>
          <a:stretch/>
        </p:blipFill>
        <p:spPr>
          <a:xfrm>
            <a:off x="4240695" y="172763"/>
            <a:ext cx="7756083" cy="516089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3" name="Ellipse 32">
            <a:extLst>
              <a:ext uri="{FF2B5EF4-FFF2-40B4-BE49-F238E27FC236}">
                <a16:creationId xmlns:a16="http://schemas.microsoft.com/office/drawing/2014/main" id="{E627E530-1170-1C5C-9FFC-A3382C129094}"/>
              </a:ext>
            </a:extLst>
          </p:cNvPr>
          <p:cNvSpPr/>
          <p:nvPr/>
        </p:nvSpPr>
        <p:spPr>
          <a:xfrm>
            <a:off x="4663579" y="3297360"/>
            <a:ext cx="308250" cy="26327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9F5D03A0-5BBE-9D78-DBF3-84B7E02B970D}"/>
              </a:ext>
            </a:extLst>
          </p:cNvPr>
          <p:cNvSpPr/>
          <p:nvPr/>
        </p:nvSpPr>
        <p:spPr>
          <a:xfrm>
            <a:off x="10403979" y="493200"/>
            <a:ext cx="308250" cy="26327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F0E1FDE0-B935-22A2-DAF2-9BE80B2D9436}"/>
              </a:ext>
            </a:extLst>
          </p:cNvPr>
          <p:cNvSpPr/>
          <p:nvPr/>
        </p:nvSpPr>
        <p:spPr>
          <a:xfrm rot="9144491">
            <a:off x="9680232" y="266707"/>
            <a:ext cx="1304838" cy="127646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456EE73A-8468-A400-2EB9-2933A1528173}"/>
              </a:ext>
            </a:extLst>
          </p:cNvPr>
          <p:cNvSpPr/>
          <p:nvPr/>
        </p:nvSpPr>
        <p:spPr>
          <a:xfrm rot="1950409">
            <a:off x="4476879" y="3427963"/>
            <a:ext cx="2814385" cy="122858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19EC3030-2A0A-6B96-3722-EFC60651798F}"/>
              </a:ext>
            </a:extLst>
          </p:cNvPr>
          <p:cNvSpPr/>
          <p:nvPr/>
        </p:nvSpPr>
        <p:spPr>
          <a:xfrm>
            <a:off x="9668440" y="3119606"/>
            <a:ext cx="308250" cy="26327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</a:p>
        </p:txBody>
      </p: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5D58BCBF-934E-5E38-0E8E-4BAF7A68DF3D}"/>
              </a:ext>
            </a:extLst>
          </p:cNvPr>
          <p:cNvCxnSpPr>
            <a:cxnSpLocks/>
          </p:cNvCxnSpPr>
          <p:nvPr/>
        </p:nvCxnSpPr>
        <p:spPr>
          <a:xfrm flipH="1">
            <a:off x="7174824" y="924560"/>
            <a:ext cx="226094" cy="114344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C0EDF085-5DC6-C321-19B7-3EC3C5C7304E}"/>
              </a:ext>
            </a:extLst>
          </p:cNvPr>
          <p:cNvCxnSpPr>
            <a:cxnSpLocks/>
          </p:cNvCxnSpPr>
          <p:nvPr/>
        </p:nvCxnSpPr>
        <p:spPr>
          <a:xfrm>
            <a:off x="4240695" y="3382885"/>
            <a:ext cx="422884" cy="4611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C69C85F3-C14E-6380-23F1-74DA4625474A}"/>
              </a:ext>
            </a:extLst>
          </p:cNvPr>
          <p:cNvCxnSpPr>
            <a:cxnSpLocks/>
          </p:cNvCxnSpPr>
          <p:nvPr/>
        </p:nvCxnSpPr>
        <p:spPr>
          <a:xfrm flipV="1">
            <a:off x="4169330" y="924560"/>
            <a:ext cx="3231588" cy="24583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Ellipse 49">
            <a:extLst>
              <a:ext uri="{FF2B5EF4-FFF2-40B4-BE49-F238E27FC236}">
                <a16:creationId xmlns:a16="http://schemas.microsoft.com/office/drawing/2014/main" id="{95048B16-BFCF-DBFD-54EC-18CFBDF020EF}"/>
              </a:ext>
            </a:extLst>
          </p:cNvPr>
          <p:cNvSpPr/>
          <p:nvPr/>
        </p:nvSpPr>
        <p:spPr>
          <a:xfrm>
            <a:off x="10668912" y="282805"/>
            <a:ext cx="308250" cy="26327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</a:p>
        </p:txBody>
      </p: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ED0CE11F-0164-1E2E-F2EF-6860AB70EA6C}"/>
              </a:ext>
            </a:extLst>
          </p:cNvPr>
          <p:cNvCxnSpPr>
            <a:cxnSpLocks/>
            <a:endCxn id="50" idx="2"/>
          </p:cNvCxnSpPr>
          <p:nvPr/>
        </p:nvCxnSpPr>
        <p:spPr>
          <a:xfrm flipV="1">
            <a:off x="9188665" y="414445"/>
            <a:ext cx="1480247" cy="7875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Ellipse 52">
            <a:extLst>
              <a:ext uri="{FF2B5EF4-FFF2-40B4-BE49-F238E27FC236}">
                <a16:creationId xmlns:a16="http://schemas.microsoft.com/office/drawing/2014/main" id="{7D6DE21B-46F0-13C0-EAA2-13801CF0C5FA}"/>
              </a:ext>
            </a:extLst>
          </p:cNvPr>
          <p:cNvSpPr/>
          <p:nvPr/>
        </p:nvSpPr>
        <p:spPr>
          <a:xfrm>
            <a:off x="7226645" y="793690"/>
            <a:ext cx="308250" cy="26327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3DC3238D-465B-4ADF-66E0-604F14ECE9BA}"/>
              </a:ext>
            </a:extLst>
          </p:cNvPr>
          <p:cNvSpPr/>
          <p:nvPr/>
        </p:nvSpPr>
        <p:spPr>
          <a:xfrm>
            <a:off x="9041113" y="361560"/>
            <a:ext cx="308250" cy="26327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26B4E5E6-15FE-B6F5-9B7C-ACDC7AAA2F45}"/>
              </a:ext>
            </a:extLst>
          </p:cNvPr>
          <p:cNvSpPr/>
          <p:nvPr/>
        </p:nvSpPr>
        <p:spPr>
          <a:xfrm>
            <a:off x="6486779" y="3739025"/>
            <a:ext cx="308250" cy="26327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</a:p>
        </p:txBody>
      </p:sp>
      <p:cxnSp>
        <p:nvCxnSpPr>
          <p:cNvPr id="57" name="Connecteur droit 56">
            <a:extLst>
              <a:ext uri="{FF2B5EF4-FFF2-40B4-BE49-F238E27FC236}">
                <a16:creationId xmlns:a16="http://schemas.microsoft.com/office/drawing/2014/main" id="{31EA7FE6-B0C6-7A98-B902-98D0DBBAD5D2}"/>
              </a:ext>
            </a:extLst>
          </p:cNvPr>
          <p:cNvCxnSpPr>
            <a:cxnSpLocks/>
          </p:cNvCxnSpPr>
          <p:nvPr/>
        </p:nvCxnSpPr>
        <p:spPr>
          <a:xfrm>
            <a:off x="7174824" y="2331279"/>
            <a:ext cx="107861" cy="41957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Ellipse 58">
            <a:extLst>
              <a:ext uri="{FF2B5EF4-FFF2-40B4-BE49-F238E27FC236}">
                <a16:creationId xmlns:a16="http://schemas.microsoft.com/office/drawing/2014/main" id="{FD543539-7701-FD32-6A08-158622B48365}"/>
              </a:ext>
            </a:extLst>
          </p:cNvPr>
          <p:cNvSpPr/>
          <p:nvPr/>
        </p:nvSpPr>
        <p:spPr>
          <a:xfrm>
            <a:off x="7020699" y="2068000"/>
            <a:ext cx="308250" cy="26327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</a:t>
            </a: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1314FE80-D41F-D435-23BE-C43F784B46F5}"/>
              </a:ext>
            </a:extLst>
          </p:cNvPr>
          <p:cNvSpPr/>
          <p:nvPr/>
        </p:nvSpPr>
        <p:spPr>
          <a:xfrm rot="743749">
            <a:off x="7058348" y="2350903"/>
            <a:ext cx="1802839" cy="66833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504011E1-7A39-B9E4-9CFF-331A6961F7E7}"/>
              </a:ext>
            </a:extLst>
          </p:cNvPr>
          <p:cNvCxnSpPr>
            <a:cxnSpLocks/>
            <a:stCxn id="64" idx="3"/>
          </p:cNvCxnSpPr>
          <p:nvPr/>
        </p:nvCxnSpPr>
        <p:spPr>
          <a:xfrm flipV="1">
            <a:off x="7286504" y="2714654"/>
            <a:ext cx="1491501" cy="6437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5B1CC82D-4544-7E91-1D41-C92EE4E1D52C}"/>
              </a:ext>
            </a:extLst>
          </p:cNvPr>
          <p:cNvCxnSpPr>
            <a:cxnSpLocks/>
          </p:cNvCxnSpPr>
          <p:nvPr/>
        </p:nvCxnSpPr>
        <p:spPr>
          <a:xfrm>
            <a:off x="8732863" y="2714654"/>
            <a:ext cx="829099" cy="58270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lipse 20">
            <a:extLst>
              <a:ext uri="{FF2B5EF4-FFF2-40B4-BE49-F238E27FC236}">
                <a16:creationId xmlns:a16="http://schemas.microsoft.com/office/drawing/2014/main" id="{DC19F014-370C-CA43-9A1B-8BD12FF7502A}"/>
              </a:ext>
            </a:extLst>
          </p:cNvPr>
          <p:cNvSpPr/>
          <p:nvPr/>
        </p:nvSpPr>
        <p:spPr>
          <a:xfrm>
            <a:off x="8732863" y="2489931"/>
            <a:ext cx="308250" cy="26327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FE0288E0-27E8-827C-5418-FDE3D01404B3}"/>
              </a:ext>
            </a:extLst>
          </p:cNvPr>
          <p:cNvSpPr/>
          <p:nvPr/>
        </p:nvSpPr>
        <p:spPr>
          <a:xfrm>
            <a:off x="3079046" y="4042257"/>
            <a:ext cx="308250" cy="26327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21577E5B-9088-E85A-937D-98B11D636579}"/>
              </a:ext>
            </a:extLst>
          </p:cNvPr>
          <p:cNvCxnSpPr>
            <a:cxnSpLocks/>
          </p:cNvCxnSpPr>
          <p:nvPr/>
        </p:nvCxnSpPr>
        <p:spPr>
          <a:xfrm flipV="1">
            <a:off x="9615140" y="2760084"/>
            <a:ext cx="106478" cy="52938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76596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B847AE6-D22B-4E60-B078-7540A9E37F9E}"/>
              </a:ext>
            </a:extLst>
          </p:cNvPr>
          <p:cNvSpPr/>
          <p:nvPr/>
        </p:nvSpPr>
        <p:spPr>
          <a:xfrm>
            <a:off x="112148" y="155624"/>
            <a:ext cx="4057182" cy="510909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3) 1346-1347 : Victoire anglaise à Crécy ; Les Anglais s’emparent de Calais</a:t>
            </a:r>
            <a:endParaRPr lang="fr-FR" sz="1600" dirty="0"/>
          </a:p>
          <a:p>
            <a:endParaRPr lang="fr-FR" dirty="0"/>
          </a:p>
          <a:p>
            <a:r>
              <a:rPr lang="fr-FR" sz="1700" dirty="0"/>
              <a:t>*26 août 1346 : Victoire anglaise à Crécy</a:t>
            </a:r>
          </a:p>
          <a:p>
            <a:r>
              <a:rPr lang="fr-FR" sz="1700" dirty="0"/>
              <a:t>- Charge rapide et indisciplinée de la chevalerie française</a:t>
            </a:r>
          </a:p>
          <a:p>
            <a:r>
              <a:rPr lang="fr-FR" sz="1700" dirty="0"/>
              <a:t>- Chevalerie </a:t>
            </a:r>
            <a:r>
              <a:rPr lang="fr-FR" sz="1700" i="1" dirty="0"/>
              <a:t>cueillie</a:t>
            </a:r>
            <a:r>
              <a:rPr lang="fr-FR" sz="1700" dirty="0"/>
              <a:t> par les archers gallois</a:t>
            </a:r>
          </a:p>
          <a:p>
            <a:endParaRPr lang="fr-FR" sz="1700" dirty="0"/>
          </a:p>
          <a:p>
            <a:r>
              <a:rPr lang="fr-FR" sz="1700" dirty="0">
                <a:solidFill>
                  <a:srgbClr val="FF0000"/>
                </a:solidFill>
              </a:rPr>
              <a:t>NB : Bataille de Crécy</a:t>
            </a:r>
          </a:p>
          <a:p>
            <a:r>
              <a:rPr lang="fr-FR" sz="1700" dirty="0">
                <a:solidFill>
                  <a:srgbClr val="FF0000"/>
                </a:solidFill>
              </a:rPr>
              <a:t>Mort de Jean l’Aveugle de Luxembourg</a:t>
            </a:r>
          </a:p>
          <a:p>
            <a:r>
              <a:rPr lang="fr-FR" sz="1700" dirty="0">
                <a:solidFill>
                  <a:srgbClr val="FF0000"/>
                </a:solidFill>
              </a:rPr>
              <a:t>Roi de Bohème, allié aux Français</a:t>
            </a:r>
          </a:p>
          <a:p>
            <a:endParaRPr lang="fr-FR" sz="1700" dirty="0"/>
          </a:p>
          <a:p>
            <a:r>
              <a:rPr lang="fr-FR" sz="1700" dirty="0"/>
              <a:t>*1347 : Après Crécy…</a:t>
            </a:r>
          </a:p>
          <a:p>
            <a:r>
              <a:rPr lang="fr-FR" sz="1700" dirty="0"/>
              <a:t>Les Anglais s’emparent de Calais</a:t>
            </a:r>
          </a:p>
          <a:p>
            <a:r>
              <a:rPr lang="fr-FR" sz="1700" dirty="0"/>
              <a:t>Qui devient avec Brest</a:t>
            </a:r>
          </a:p>
          <a:p>
            <a:r>
              <a:rPr lang="fr-FR" sz="1700" dirty="0"/>
              <a:t>Une nouvelle tête de pont</a:t>
            </a:r>
          </a:p>
          <a:p>
            <a:r>
              <a:rPr lang="fr-FR" sz="1700" dirty="0"/>
              <a:t>Pour de nouvelles attaques…</a:t>
            </a:r>
          </a:p>
          <a:p>
            <a:endParaRPr lang="fr-FR" sz="1700" dirty="0"/>
          </a:p>
          <a:p>
            <a:r>
              <a:rPr lang="fr-FR" sz="1700" dirty="0">
                <a:solidFill>
                  <a:srgbClr val="FF0000"/>
                </a:solidFill>
              </a:rPr>
              <a:t>*Petit aparté sur la guerre après Crécy…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495C00DB-DB42-35D8-9D41-35327E2481E1}"/>
              </a:ext>
            </a:extLst>
          </p:cNvPr>
          <p:cNvSpPr/>
          <p:nvPr/>
        </p:nvSpPr>
        <p:spPr>
          <a:xfrm>
            <a:off x="3855383" y="937920"/>
            <a:ext cx="308250" cy="26327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4954580F-A394-DE7B-F39B-B64935C1910A}"/>
              </a:ext>
            </a:extLst>
          </p:cNvPr>
          <p:cNvSpPr/>
          <p:nvPr/>
        </p:nvSpPr>
        <p:spPr>
          <a:xfrm>
            <a:off x="3122848" y="3560639"/>
            <a:ext cx="308250" cy="26327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pic>
        <p:nvPicPr>
          <p:cNvPr id="48" name="Image 47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93045764-8A6C-01F2-88E3-9745822CC0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51" t="2183" r="18759" b="52945"/>
          <a:stretch/>
        </p:blipFill>
        <p:spPr>
          <a:xfrm>
            <a:off x="4240695" y="172763"/>
            <a:ext cx="7756083" cy="516089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9" name="Ellipse 48">
            <a:extLst>
              <a:ext uri="{FF2B5EF4-FFF2-40B4-BE49-F238E27FC236}">
                <a16:creationId xmlns:a16="http://schemas.microsoft.com/office/drawing/2014/main" id="{342945B1-1A18-12EF-6E10-90F39508002E}"/>
              </a:ext>
            </a:extLst>
          </p:cNvPr>
          <p:cNvSpPr/>
          <p:nvPr/>
        </p:nvSpPr>
        <p:spPr>
          <a:xfrm>
            <a:off x="4663579" y="3297360"/>
            <a:ext cx="308250" cy="263279"/>
          </a:xfrm>
          <a:prstGeom prst="ellipse">
            <a:avLst/>
          </a:prstGeom>
          <a:solidFill>
            <a:srgbClr val="FF66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2550C2DE-C5B3-6C7A-5732-64991E54C40D}"/>
              </a:ext>
            </a:extLst>
          </p:cNvPr>
          <p:cNvSpPr/>
          <p:nvPr/>
        </p:nvSpPr>
        <p:spPr>
          <a:xfrm>
            <a:off x="10403979" y="493200"/>
            <a:ext cx="308250" cy="263279"/>
          </a:xfrm>
          <a:prstGeom prst="ellipse">
            <a:avLst/>
          </a:prstGeom>
          <a:solidFill>
            <a:srgbClr val="FF66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2ACC97CD-5D80-5C1C-07E7-2B243152B0F7}"/>
              </a:ext>
            </a:extLst>
          </p:cNvPr>
          <p:cNvSpPr/>
          <p:nvPr/>
        </p:nvSpPr>
        <p:spPr>
          <a:xfrm rot="9144491">
            <a:off x="9680232" y="266707"/>
            <a:ext cx="1304838" cy="127646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75E4DC35-7664-F298-0E0F-3A6169F345EC}"/>
              </a:ext>
            </a:extLst>
          </p:cNvPr>
          <p:cNvSpPr/>
          <p:nvPr/>
        </p:nvSpPr>
        <p:spPr>
          <a:xfrm rot="1950409">
            <a:off x="4476879" y="3427963"/>
            <a:ext cx="2814385" cy="122858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6C69493A-D633-1AEE-2C68-03C7BEE4DE2B}"/>
              </a:ext>
            </a:extLst>
          </p:cNvPr>
          <p:cNvSpPr/>
          <p:nvPr/>
        </p:nvSpPr>
        <p:spPr>
          <a:xfrm>
            <a:off x="9668440" y="3119606"/>
            <a:ext cx="308250" cy="26327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</a:p>
        </p:txBody>
      </p: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17206FF3-E637-430A-77DB-25999FFCFD70}"/>
              </a:ext>
            </a:extLst>
          </p:cNvPr>
          <p:cNvCxnSpPr>
            <a:cxnSpLocks/>
            <a:stCxn id="54" idx="0"/>
            <a:endCxn id="59" idx="5"/>
          </p:cNvCxnSpPr>
          <p:nvPr/>
        </p:nvCxnSpPr>
        <p:spPr>
          <a:xfrm flipH="1" flipV="1">
            <a:off x="9677526" y="1607364"/>
            <a:ext cx="145039" cy="151224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id="{AEE0BDE4-494C-43E0-1929-E950144A0843}"/>
              </a:ext>
            </a:extLst>
          </p:cNvPr>
          <p:cNvCxnSpPr>
            <a:cxnSpLocks/>
          </p:cNvCxnSpPr>
          <p:nvPr/>
        </p:nvCxnSpPr>
        <p:spPr>
          <a:xfrm>
            <a:off x="7174824" y="2331279"/>
            <a:ext cx="107861" cy="41957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Ellipse 58">
            <a:extLst>
              <a:ext uri="{FF2B5EF4-FFF2-40B4-BE49-F238E27FC236}">
                <a16:creationId xmlns:a16="http://schemas.microsoft.com/office/drawing/2014/main" id="{AD1A4918-B907-9082-5BF9-DC1B2C577D07}"/>
              </a:ext>
            </a:extLst>
          </p:cNvPr>
          <p:cNvSpPr/>
          <p:nvPr/>
        </p:nvSpPr>
        <p:spPr>
          <a:xfrm>
            <a:off x="9414418" y="1382641"/>
            <a:ext cx="308250" cy="26327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471C37B8-B2B3-A178-9F4F-682E70D577DE}"/>
              </a:ext>
            </a:extLst>
          </p:cNvPr>
          <p:cNvSpPr/>
          <p:nvPr/>
        </p:nvSpPr>
        <p:spPr>
          <a:xfrm>
            <a:off x="9349363" y="756479"/>
            <a:ext cx="308250" cy="26327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cxnSp>
        <p:nvCxnSpPr>
          <p:cNvPr id="61" name="Connecteur droit avec flèche 60">
            <a:extLst>
              <a:ext uri="{FF2B5EF4-FFF2-40B4-BE49-F238E27FC236}">
                <a16:creationId xmlns:a16="http://schemas.microsoft.com/office/drawing/2014/main" id="{0B0EF654-A59C-A67A-EF34-2D437407F64C}"/>
              </a:ext>
            </a:extLst>
          </p:cNvPr>
          <p:cNvCxnSpPr>
            <a:cxnSpLocks/>
            <a:stCxn id="59" idx="0"/>
            <a:endCxn id="60" idx="4"/>
          </p:cNvCxnSpPr>
          <p:nvPr/>
        </p:nvCxnSpPr>
        <p:spPr>
          <a:xfrm flipH="1" flipV="1">
            <a:off x="9503488" y="1019758"/>
            <a:ext cx="65055" cy="36288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id="{C5D09FE1-920C-4690-46D4-AEBFDA095960}"/>
              </a:ext>
            </a:extLst>
          </p:cNvPr>
          <p:cNvCxnSpPr>
            <a:cxnSpLocks/>
          </p:cNvCxnSpPr>
          <p:nvPr/>
        </p:nvCxnSpPr>
        <p:spPr>
          <a:xfrm flipH="1">
            <a:off x="7174824" y="924560"/>
            <a:ext cx="226094" cy="114344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Ellipse 62">
            <a:extLst>
              <a:ext uri="{FF2B5EF4-FFF2-40B4-BE49-F238E27FC236}">
                <a16:creationId xmlns:a16="http://schemas.microsoft.com/office/drawing/2014/main" id="{6B95658D-0A09-AA9D-0914-2945FD75205A}"/>
              </a:ext>
            </a:extLst>
          </p:cNvPr>
          <p:cNvSpPr/>
          <p:nvPr/>
        </p:nvSpPr>
        <p:spPr>
          <a:xfrm>
            <a:off x="7020699" y="2068000"/>
            <a:ext cx="308250" cy="263279"/>
          </a:xfrm>
          <a:prstGeom prst="ellipse">
            <a:avLst/>
          </a:prstGeom>
          <a:solidFill>
            <a:srgbClr val="FF66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</a:t>
            </a:r>
          </a:p>
        </p:txBody>
      </p:sp>
      <p:cxnSp>
        <p:nvCxnSpPr>
          <p:cNvPr id="64" name="Connecteur droit avec flèche 63">
            <a:extLst>
              <a:ext uri="{FF2B5EF4-FFF2-40B4-BE49-F238E27FC236}">
                <a16:creationId xmlns:a16="http://schemas.microsoft.com/office/drawing/2014/main" id="{4741362B-24C6-1A21-7219-BBA9DD7D9F52}"/>
              </a:ext>
            </a:extLst>
          </p:cNvPr>
          <p:cNvCxnSpPr>
            <a:cxnSpLocks/>
          </p:cNvCxnSpPr>
          <p:nvPr/>
        </p:nvCxnSpPr>
        <p:spPr>
          <a:xfrm>
            <a:off x="4240695" y="3382885"/>
            <a:ext cx="422884" cy="4611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64">
            <a:extLst>
              <a:ext uri="{FF2B5EF4-FFF2-40B4-BE49-F238E27FC236}">
                <a16:creationId xmlns:a16="http://schemas.microsoft.com/office/drawing/2014/main" id="{DCC1A4EA-5E9E-5A77-6A97-C42DD084A2CF}"/>
              </a:ext>
            </a:extLst>
          </p:cNvPr>
          <p:cNvCxnSpPr>
            <a:cxnSpLocks/>
          </p:cNvCxnSpPr>
          <p:nvPr/>
        </p:nvCxnSpPr>
        <p:spPr>
          <a:xfrm flipV="1">
            <a:off x="4169330" y="924560"/>
            <a:ext cx="3231588" cy="24583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Ellipse 65">
            <a:extLst>
              <a:ext uri="{FF2B5EF4-FFF2-40B4-BE49-F238E27FC236}">
                <a16:creationId xmlns:a16="http://schemas.microsoft.com/office/drawing/2014/main" id="{CFB3E4F8-987C-B0B3-27CF-C2A309643FB4}"/>
              </a:ext>
            </a:extLst>
          </p:cNvPr>
          <p:cNvSpPr/>
          <p:nvPr/>
        </p:nvSpPr>
        <p:spPr>
          <a:xfrm>
            <a:off x="10668912" y="282805"/>
            <a:ext cx="308250" cy="263279"/>
          </a:xfrm>
          <a:prstGeom prst="ellipse">
            <a:avLst/>
          </a:prstGeom>
          <a:solidFill>
            <a:srgbClr val="FF66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</a:p>
        </p:txBody>
      </p:sp>
      <p:cxnSp>
        <p:nvCxnSpPr>
          <p:cNvPr id="67" name="Connecteur droit avec flèche 66">
            <a:extLst>
              <a:ext uri="{FF2B5EF4-FFF2-40B4-BE49-F238E27FC236}">
                <a16:creationId xmlns:a16="http://schemas.microsoft.com/office/drawing/2014/main" id="{BFF4243E-AB6E-FF36-0A6B-B8F0BEBB1147}"/>
              </a:ext>
            </a:extLst>
          </p:cNvPr>
          <p:cNvCxnSpPr>
            <a:cxnSpLocks/>
            <a:endCxn id="66" idx="2"/>
          </p:cNvCxnSpPr>
          <p:nvPr/>
        </p:nvCxnSpPr>
        <p:spPr>
          <a:xfrm flipV="1">
            <a:off x="9188665" y="414445"/>
            <a:ext cx="1480247" cy="7875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Ellipse 67">
            <a:extLst>
              <a:ext uri="{FF2B5EF4-FFF2-40B4-BE49-F238E27FC236}">
                <a16:creationId xmlns:a16="http://schemas.microsoft.com/office/drawing/2014/main" id="{9DC21A1F-DA82-BADB-4684-AD772E9B0257}"/>
              </a:ext>
            </a:extLst>
          </p:cNvPr>
          <p:cNvSpPr/>
          <p:nvPr/>
        </p:nvSpPr>
        <p:spPr>
          <a:xfrm>
            <a:off x="7226645" y="793690"/>
            <a:ext cx="308250" cy="26327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45A8D0CB-5D30-CC26-2445-B4550F0B1997}"/>
              </a:ext>
            </a:extLst>
          </p:cNvPr>
          <p:cNvSpPr/>
          <p:nvPr/>
        </p:nvSpPr>
        <p:spPr>
          <a:xfrm>
            <a:off x="9041113" y="361560"/>
            <a:ext cx="308250" cy="26327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D01F1657-64C8-5B7A-6A61-9412110AEBD0}"/>
              </a:ext>
            </a:extLst>
          </p:cNvPr>
          <p:cNvSpPr/>
          <p:nvPr/>
        </p:nvSpPr>
        <p:spPr>
          <a:xfrm rot="743749">
            <a:off x="7058348" y="2350903"/>
            <a:ext cx="1802839" cy="66833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20F15609-72FF-CA5C-4461-6AF4FD2D545A}"/>
              </a:ext>
            </a:extLst>
          </p:cNvPr>
          <p:cNvCxnSpPr>
            <a:cxnSpLocks/>
          </p:cNvCxnSpPr>
          <p:nvPr/>
        </p:nvCxnSpPr>
        <p:spPr>
          <a:xfrm>
            <a:off x="8732863" y="2714654"/>
            <a:ext cx="829099" cy="58270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74E7452B-9599-679A-ED74-77819B3AB553}"/>
              </a:ext>
            </a:extLst>
          </p:cNvPr>
          <p:cNvCxnSpPr>
            <a:cxnSpLocks/>
          </p:cNvCxnSpPr>
          <p:nvPr/>
        </p:nvCxnSpPr>
        <p:spPr>
          <a:xfrm flipV="1">
            <a:off x="7286504" y="2714654"/>
            <a:ext cx="1491501" cy="6437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lipse 4">
            <a:extLst>
              <a:ext uri="{FF2B5EF4-FFF2-40B4-BE49-F238E27FC236}">
                <a16:creationId xmlns:a16="http://schemas.microsoft.com/office/drawing/2014/main" id="{CAC76785-E574-3774-DBA0-D6FBE15EE07B}"/>
              </a:ext>
            </a:extLst>
          </p:cNvPr>
          <p:cNvSpPr/>
          <p:nvPr/>
        </p:nvSpPr>
        <p:spPr>
          <a:xfrm>
            <a:off x="8732863" y="2489931"/>
            <a:ext cx="308250" cy="26327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1B090A17-2D9A-DB9F-4F31-6EABE6A10138}"/>
              </a:ext>
            </a:extLst>
          </p:cNvPr>
          <p:cNvCxnSpPr>
            <a:cxnSpLocks/>
          </p:cNvCxnSpPr>
          <p:nvPr/>
        </p:nvCxnSpPr>
        <p:spPr>
          <a:xfrm flipH="1">
            <a:off x="9592824" y="2854960"/>
            <a:ext cx="120729" cy="4424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3FBB809D-381E-F7D9-BBEA-119A6BE18DEF}"/>
              </a:ext>
            </a:extLst>
          </p:cNvPr>
          <p:cNvCxnSpPr>
            <a:cxnSpLocks/>
            <a:endCxn id="59" idx="4"/>
          </p:cNvCxnSpPr>
          <p:nvPr/>
        </p:nvCxnSpPr>
        <p:spPr>
          <a:xfrm flipH="1" flipV="1">
            <a:off x="9568543" y="1645920"/>
            <a:ext cx="145010" cy="120904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28608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B847AE6-D22B-4E60-B078-7540A9E37F9E}"/>
              </a:ext>
            </a:extLst>
          </p:cNvPr>
          <p:cNvSpPr/>
          <p:nvPr/>
        </p:nvSpPr>
        <p:spPr>
          <a:xfrm>
            <a:off x="127143" y="90656"/>
            <a:ext cx="5674217" cy="661719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3) 1346-1347 : Victoire anglaise à Crécy ; Les Anglais s’emparent de Calais</a:t>
            </a:r>
            <a:endParaRPr lang="fr-FR" sz="1700" dirty="0"/>
          </a:p>
          <a:p>
            <a:endParaRPr lang="fr-FR" sz="1700" dirty="0"/>
          </a:p>
          <a:p>
            <a:r>
              <a:rPr lang="fr-FR" sz="1700" dirty="0">
                <a:solidFill>
                  <a:srgbClr val="FF0000"/>
                </a:solidFill>
              </a:rPr>
              <a:t>*1346 : Après la bataille de Crécy</a:t>
            </a:r>
          </a:p>
          <a:p>
            <a:r>
              <a:rPr lang="fr-FR" sz="1700" dirty="0">
                <a:solidFill>
                  <a:srgbClr val="FF0000"/>
                </a:solidFill>
              </a:rPr>
              <a:t>Les guerres changent de visage ; Deux points…</a:t>
            </a:r>
          </a:p>
          <a:p>
            <a:endParaRPr lang="fr-FR" sz="1700" dirty="0">
              <a:solidFill>
                <a:srgbClr val="FF0000"/>
              </a:solidFill>
            </a:endParaRPr>
          </a:p>
          <a:p>
            <a:r>
              <a:rPr lang="fr-FR" sz="1700" dirty="0">
                <a:solidFill>
                  <a:srgbClr val="FF0000"/>
                </a:solidFill>
              </a:rPr>
              <a:t>a) </a:t>
            </a:r>
            <a:r>
              <a:rPr lang="fr-FR" sz="1700" i="1" dirty="0">
                <a:solidFill>
                  <a:srgbClr val="FF0000"/>
                </a:solidFill>
              </a:rPr>
              <a:t>Techniquement</a:t>
            </a:r>
            <a:r>
              <a:rPr lang="fr-FR" sz="1700" dirty="0">
                <a:solidFill>
                  <a:srgbClr val="FF0000"/>
                </a:solidFill>
              </a:rPr>
              <a:t>…</a:t>
            </a:r>
          </a:p>
          <a:p>
            <a:r>
              <a:rPr lang="fr-FR" sz="1700" dirty="0">
                <a:solidFill>
                  <a:srgbClr val="FF0000"/>
                </a:solidFill>
              </a:rPr>
              <a:t>Victoire des archers gallois contre les chevaliers français</a:t>
            </a:r>
          </a:p>
          <a:p>
            <a:endParaRPr lang="fr-FR" sz="1700" dirty="0">
              <a:solidFill>
                <a:srgbClr val="FF0000"/>
              </a:solidFill>
            </a:endParaRPr>
          </a:p>
          <a:p>
            <a:r>
              <a:rPr lang="fr-FR" sz="1700" dirty="0">
                <a:solidFill>
                  <a:srgbClr val="FF0000"/>
                </a:solidFill>
              </a:rPr>
              <a:t>b) </a:t>
            </a:r>
            <a:r>
              <a:rPr lang="fr-FR" sz="1700" i="1" dirty="0">
                <a:solidFill>
                  <a:srgbClr val="FF0000"/>
                </a:solidFill>
              </a:rPr>
              <a:t>Structurellement</a:t>
            </a:r>
            <a:r>
              <a:rPr lang="fr-FR" sz="1700" dirty="0">
                <a:solidFill>
                  <a:srgbClr val="FF0000"/>
                </a:solidFill>
              </a:rPr>
              <a:t>…</a:t>
            </a:r>
          </a:p>
          <a:p>
            <a:r>
              <a:rPr lang="fr-FR" sz="1700" dirty="0">
                <a:solidFill>
                  <a:srgbClr val="FF0000"/>
                </a:solidFill>
              </a:rPr>
              <a:t>Victoire des compagnies de mercenaires, les </a:t>
            </a:r>
            <a:r>
              <a:rPr lang="fr-FR" sz="1700" i="1" dirty="0">
                <a:solidFill>
                  <a:srgbClr val="FF0000"/>
                </a:solidFill>
              </a:rPr>
              <a:t>retenues</a:t>
            </a:r>
          </a:p>
          <a:p>
            <a:r>
              <a:rPr lang="fr-FR" sz="1700" dirty="0">
                <a:solidFill>
                  <a:srgbClr val="FF0000"/>
                </a:solidFill>
              </a:rPr>
              <a:t>Mercenaires permanents, professionnels et formés</a:t>
            </a:r>
          </a:p>
          <a:p>
            <a:r>
              <a:rPr lang="fr-FR" sz="1700" dirty="0">
                <a:solidFill>
                  <a:srgbClr val="FF0000"/>
                </a:solidFill>
              </a:rPr>
              <a:t>Plus efficaces que les chevaliers de l’ost,…</a:t>
            </a:r>
          </a:p>
          <a:p>
            <a:r>
              <a:rPr lang="fr-FR" sz="1600" dirty="0">
                <a:solidFill>
                  <a:srgbClr val="FF0000"/>
                </a:solidFill>
              </a:rPr>
              <a:t>NB : </a:t>
            </a:r>
            <a:r>
              <a:rPr lang="fr-FR" sz="1600" i="1" dirty="0">
                <a:solidFill>
                  <a:srgbClr val="FF0000"/>
                </a:solidFill>
              </a:rPr>
              <a:t>Ost</a:t>
            </a:r>
            <a:r>
              <a:rPr lang="fr-FR" sz="1600" dirty="0">
                <a:solidFill>
                  <a:srgbClr val="FF0000"/>
                </a:solidFill>
              </a:rPr>
              <a:t>, service obligatoire de seulement 40 jours pour un vassal</a:t>
            </a:r>
          </a:p>
          <a:p>
            <a:endParaRPr lang="fr-FR" sz="1700" dirty="0">
              <a:solidFill>
                <a:srgbClr val="FF0000"/>
              </a:solidFill>
            </a:endParaRPr>
          </a:p>
          <a:p>
            <a:r>
              <a:rPr lang="fr-FR" sz="1700" dirty="0">
                <a:solidFill>
                  <a:srgbClr val="FF0000"/>
                </a:solidFill>
              </a:rPr>
              <a:t>*Deux conséquences pour les Etats…</a:t>
            </a:r>
          </a:p>
          <a:p>
            <a:endParaRPr lang="fr-FR" sz="1700" dirty="0">
              <a:solidFill>
                <a:srgbClr val="FF0000"/>
              </a:solidFill>
            </a:endParaRPr>
          </a:p>
          <a:p>
            <a:r>
              <a:rPr lang="fr-FR" sz="1700" dirty="0">
                <a:solidFill>
                  <a:srgbClr val="FF0000"/>
                </a:solidFill>
              </a:rPr>
              <a:t>a) Les guerres de féodaux sont supplantées par des guerres de  mercenaires ; Et donc des guerres de plus en plus coûteuses,…</a:t>
            </a:r>
          </a:p>
          <a:p>
            <a:endParaRPr lang="fr-FR" sz="1700" dirty="0">
              <a:solidFill>
                <a:srgbClr val="FF0000"/>
              </a:solidFill>
            </a:endParaRPr>
          </a:p>
          <a:p>
            <a:r>
              <a:rPr lang="fr-FR" sz="1700" dirty="0">
                <a:solidFill>
                  <a:srgbClr val="FF0000"/>
                </a:solidFill>
              </a:rPr>
              <a:t>b) Guerres plus coûteuses nécessitant une fiscalité moderne</a:t>
            </a:r>
          </a:p>
          <a:p>
            <a:r>
              <a:rPr lang="fr-FR" sz="1700" dirty="0">
                <a:solidFill>
                  <a:srgbClr val="FF0000"/>
                </a:solidFill>
              </a:rPr>
              <a:t>NB : Comme la fiscalité anglaise mise en place au XIIIe siècle</a:t>
            </a:r>
          </a:p>
          <a:p>
            <a:r>
              <a:rPr lang="fr-FR" sz="1700" dirty="0">
                <a:solidFill>
                  <a:srgbClr val="FF0000"/>
                </a:solidFill>
              </a:rPr>
              <a:t>Et donc nécessité de construire des Etats modernes…</a:t>
            </a:r>
          </a:p>
          <a:p>
            <a:endParaRPr lang="fr-FR" sz="1700" dirty="0">
              <a:solidFill>
                <a:srgbClr val="FF0000"/>
              </a:solidFill>
            </a:endParaRPr>
          </a:p>
          <a:p>
            <a:r>
              <a:rPr lang="fr-FR" sz="1700" dirty="0">
                <a:solidFill>
                  <a:srgbClr val="FF0000"/>
                </a:solidFill>
              </a:rPr>
              <a:t>*Revenons au récit…</a:t>
            </a:r>
          </a:p>
        </p:txBody>
      </p:sp>
      <p:pic>
        <p:nvPicPr>
          <p:cNvPr id="4" name="Image 3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78780994-3B69-44B6-BFC5-95433018D6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118" y="90656"/>
            <a:ext cx="6151739" cy="667668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6ACC9C4E-CAED-0A0E-62A3-6D209E6DF889}"/>
              </a:ext>
            </a:extLst>
          </p:cNvPr>
          <p:cNvSpPr/>
          <p:nvPr/>
        </p:nvSpPr>
        <p:spPr>
          <a:xfrm>
            <a:off x="6573659" y="2017200"/>
            <a:ext cx="308250" cy="263279"/>
          </a:xfrm>
          <a:prstGeom prst="ellipse">
            <a:avLst/>
          </a:prstGeom>
          <a:solidFill>
            <a:srgbClr val="FF66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3D81FC9F-D3E8-F62D-4C33-1AB36E07E054}"/>
              </a:ext>
            </a:extLst>
          </p:cNvPr>
          <p:cNvSpPr/>
          <p:nvPr/>
        </p:nvSpPr>
        <p:spPr>
          <a:xfrm>
            <a:off x="8158619" y="4486080"/>
            <a:ext cx="308250" cy="263279"/>
          </a:xfrm>
          <a:prstGeom prst="ellipse">
            <a:avLst/>
          </a:prstGeom>
          <a:solidFill>
            <a:srgbClr val="FF66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37E4C70F-900F-E523-5143-0D7FC71E3C50}"/>
              </a:ext>
            </a:extLst>
          </p:cNvPr>
          <p:cNvSpPr/>
          <p:nvPr/>
        </p:nvSpPr>
        <p:spPr>
          <a:xfrm>
            <a:off x="9337179" y="554160"/>
            <a:ext cx="308250" cy="263279"/>
          </a:xfrm>
          <a:prstGeom prst="ellipse">
            <a:avLst/>
          </a:prstGeom>
          <a:solidFill>
            <a:srgbClr val="FF66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05977648-9DD7-3A43-0BDB-DA28370329C5}"/>
              </a:ext>
            </a:extLst>
          </p:cNvPr>
          <p:cNvSpPr/>
          <p:nvPr/>
        </p:nvSpPr>
        <p:spPr>
          <a:xfrm>
            <a:off x="9491304" y="1885560"/>
            <a:ext cx="308250" cy="2632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9A2BD508-FBC6-D7FF-D772-AE1F8BEB0C9E}"/>
              </a:ext>
            </a:extLst>
          </p:cNvPr>
          <p:cNvSpPr/>
          <p:nvPr/>
        </p:nvSpPr>
        <p:spPr>
          <a:xfrm>
            <a:off x="8585339" y="168080"/>
            <a:ext cx="308250" cy="26327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FF40CDB8-8644-86D2-922F-0A8C44F927A5}"/>
              </a:ext>
            </a:extLst>
          </p:cNvPr>
          <p:cNvCxnSpPr>
            <a:cxnSpLocks/>
            <a:stCxn id="2" idx="5"/>
          </p:cNvCxnSpPr>
          <p:nvPr/>
        </p:nvCxnSpPr>
        <p:spPr>
          <a:xfrm>
            <a:off x="6836767" y="2241923"/>
            <a:ext cx="945793" cy="58255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034CD746-EA79-302D-5437-825848FDC19D}"/>
              </a:ext>
            </a:extLst>
          </p:cNvPr>
          <p:cNvCxnSpPr>
            <a:cxnSpLocks/>
          </p:cNvCxnSpPr>
          <p:nvPr/>
        </p:nvCxnSpPr>
        <p:spPr>
          <a:xfrm flipH="1">
            <a:off x="9837420" y="431358"/>
            <a:ext cx="265883" cy="59514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lipse 17">
            <a:extLst>
              <a:ext uri="{FF2B5EF4-FFF2-40B4-BE49-F238E27FC236}">
                <a16:creationId xmlns:a16="http://schemas.microsoft.com/office/drawing/2014/main" id="{7E6597AB-54A0-C6C1-E13A-66BEC72FA96A}"/>
              </a:ext>
            </a:extLst>
          </p:cNvPr>
          <p:cNvSpPr/>
          <p:nvPr/>
        </p:nvSpPr>
        <p:spPr>
          <a:xfrm>
            <a:off x="9949178" y="299719"/>
            <a:ext cx="308250" cy="263279"/>
          </a:xfrm>
          <a:prstGeom prst="ellipse">
            <a:avLst/>
          </a:prstGeom>
          <a:solidFill>
            <a:srgbClr val="FF66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AE9A576F-E5C0-22D0-F9CC-BFE3B726780E}"/>
              </a:ext>
            </a:extLst>
          </p:cNvPr>
          <p:cNvSpPr/>
          <p:nvPr/>
        </p:nvSpPr>
        <p:spPr>
          <a:xfrm>
            <a:off x="8004494" y="1255200"/>
            <a:ext cx="308250" cy="263279"/>
          </a:xfrm>
          <a:prstGeom prst="ellipse">
            <a:avLst/>
          </a:prstGeom>
          <a:solidFill>
            <a:srgbClr val="FF66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A1820183-8A40-E9F5-986E-C8D3C7DBF3D8}"/>
              </a:ext>
            </a:extLst>
          </p:cNvPr>
          <p:cNvCxnSpPr>
            <a:cxnSpLocks/>
            <a:endCxn id="5" idx="4"/>
          </p:cNvCxnSpPr>
          <p:nvPr/>
        </p:nvCxnSpPr>
        <p:spPr>
          <a:xfrm flipV="1">
            <a:off x="9418320" y="817439"/>
            <a:ext cx="72984" cy="119976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60627C8E-E932-D3BB-753A-8D7643003416}"/>
              </a:ext>
            </a:extLst>
          </p:cNvPr>
          <p:cNvCxnSpPr>
            <a:cxnSpLocks/>
          </p:cNvCxnSpPr>
          <p:nvPr/>
        </p:nvCxnSpPr>
        <p:spPr>
          <a:xfrm>
            <a:off x="8158619" y="1743202"/>
            <a:ext cx="95145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4B84157B-8D13-82A2-868E-5B580A642B51}"/>
              </a:ext>
            </a:extLst>
          </p:cNvPr>
          <p:cNvCxnSpPr>
            <a:cxnSpLocks/>
            <a:stCxn id="19" idx="4"/>
          </p:cNvCxnSpPr>
          <p:nvPr/>
        </p:nvCxnSpPr>
        <p:spPr>
          <a:xfrm>
            <a:off x="8158619" y="1518479"/>
            <a:ext cx="0" cy="22472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4450AC63-251C-1859-A335-973AD53DA247}"/>
              </a:ext>
            </a:extLst>
          </p:cNvPr>
          <p:cNvCxnSpPr>
            <a:cxnSpLocks/>
          </p:cNvCxnSpPr>
          <p:nvPr/>
        </p:nvCxnSpPr>
        <p:spPr>
          <a:xfrm>
            <a:off x="9110070" y="1743202"/>
            <a:ext cx="303354" cy="22472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94671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B847AE6-D22B-4E60-B078-7540A9E37F9E}"/>
              </a:ext>
            </a:extLst>
          </p:cNvPr>
          <p:cNvSpPr/>
          <p:nvPr/>
        </p:nvSpPr>
        <p:spPr>
          <a:xfrm>
            <a:off x="127143" y="90656"/>
            <a:ext cx="5646337" cy="50629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3) 1346-1347 : Victoire anglaise à Crécy ; Les Anglais s’emparent de Calais</a:t>
            </a:r>
            <a:endParaRPr lang="fr-FR" sz="1700" dirty="0"/>
          </a:p>
          <a:p>
            <a:endParaRPr lang="fr-FR" sz="1700" dirty="0">
              <a:solidFill>
                <a:srgbClr val="FF0000"/>
              </a:solidFill>
            </a:endParaRPr>
          </a:p>
          <a:p>
            <a:r>
              <a:rPr lang="fr-FR" sz="1700" dirty="0"/>
              <a:t>*En 1346…</a:t>
            </a:r>
          </a:p>
          <a:p>
            <a:endParaRPr lang="fr-FR" sz="1700" dirty="0"/>
          </a:p>
          <a:p>
            <a:r>
              <a:rPr lang="fr-FR" sz="1700" dirty="0"/>
              <a:t>*Pour Philippe VI de France…</a:t>
            </a:r>
          </a:p>
          <a:p>
            <a:r>
              <a:rPr lang="fr-FR" sz="1700" dirty="0"/>
              <a:t>- Contre les chevauchées, une politique défensive ruineuse</a:t>
            </a:r>
          </a:p>
          <a:p>
            <a:r>
              <a:rPr lang="fr-FR" sz="1700" dirty="0"/>
              <a:t>- Et à cause de ses nombreuses défaites</a:t>
            </a:r>
          </a:p>
          <a:p>
            <a:r>
              <a:rPr lang="fr-FR" sz="1700" dirty="0"/>
              <a:t>Même sa légitimité </a:t>
            </a:r>
            <a:r>
              <a:rPr lang="fr-FR" sz="1700" i="1" dirty="0"/>
              <a:t>divine</a:t>
            </a:r>
            <a:r>
              <a:rPr lang="fr-FR" sz="1700" dirty="0"/>
              <a:t> est contestée</a:t>
            </a:r>
          </a:p>
          <a:p>
            <a:endParaRPr lang="fr-FR" sz="1700" dirty="0"/>
          </a:p>
          <a:p>
            <a:r>
              <a:rPr lang="fr-FR" sz="1700" dirty="0"/>
              <a:t>*Pour Edouard III d’Angleterre…</a:t>
            </a:r>
          </a:p>
          <a:p>
            <a:r>
              <a:rPr lang="fr-FR" sz="1700" dirty="0"/>
              <a:t>- Les chevauchées sont des guerres à moindre coût ; De plus…</a:t>
            </a:r>
          </a:p>
          <a:p>
            <a:r>
              <a:rPr lang="fr-FR" sz="1700" dirty="0"/>
              <a:t>- Prouver l’incapacité de Philippe VI à défendre son royaume</a:t>
            </a:r>
          </a:p>
          <a:p>
            <a:r>
              <a:rPr lang="fr-FR" sz="1700" dirty="0"/>
              <a:t>Et trouver ainsi de nouveaux soutiens pour le renverser</a:t>
            </a:r>
            <a:endParaRPr lang="fr-FR" sz="1700" u="sng" dirty="0"/>
          </a:p>
          <a:p>
            <a:r>
              <a:rPr lang="fr-FR" sz="1700" dirty="0"/>
              <a:t>- </a:t>
            </a:r>
            <a:r>
              <a:rPr lang="fr-FR" sz="1700" u="sng" dirty="0"/>
              <a:t>Mais avant le trône français, son 1</a:t>
            </a:r>
            <a:r>
              <a:rPr lang="fr-FR" sz="1700" u="sng" baseline="30000" dirty="0"/>
              <a:t>er</a:t>
            </a:r>
            <a:r>
              <a:rPr lang="fr-FR" sz="1700" u="sng" dirty="0"/>
              <a:t> objectif reste la Guyenne</a:t>
            </a:r>
          </a:p>
          <a:p>
            <a:endParaRPr lang="fr-FR" sz="1700" dirty="0"/>
          </a:p>
          <a:p>
            <a:r>
              <a:rPr lang="fr-FR" sz="1700" dirty="0"/>
              <a:t>*Mais </a:t>
            </a:r>
            <a:r>
              <a:rPr lang="fr-FR" sz="1700" i="1" dirty="0"/>
              <a:t>last but not least</a:t>
            </a:r>
          </a:p>
          <a:p>
            <a:r>
              <a:rPr lang="fr-FR" sz="1700" dirty="0"/>
              <a:t>L’imprévu et l’impensable se produit : La Peste noire…</a:t>
            </a:r>
          </a:p>
        </p:txBody>
      </p:sp>
      <p:pic>
        <p:nvPicPr>
          <p:cNvPr id="2" name="Image 1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E8E7CAB8-02F9-46A6-A4B8-E1113EB373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118" y="90656"/>
            <a:ext cx="6151739" cy="667668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F8C071E8-2800-844F-0B14-883EAF41CFFB}"/>
              </a:ext>
            </a:extLst>
          </p:cNvPr>
          <p:cNvSpPr/>
          <p:nvPr/>
        </p:nvSpPr>
        <p:spPr>
          <a:xfrm>
            <a:off x="8158619" y="4486080"/>
            <a:ext cx="308250" cy="263279"/>
          </a:xfrm>
          <a:prstGeom prst="ellipse">
            <a:avLst/>
          </a:prstGeom>
          <a:solidFill>
            <a:srgbClr val="FF66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1AFDE368-8DA0-0BA9-F5F4-3BD1FA1F7F5F}"/>
              </a:ext>
            </a:extLst>
          </p:cNvPr>
          <p:cNvSpPr/>
          <p:nvPr/>
        </p:nvSpPr>
        <p:spPr>
          <a:xfrm>
            <a:off x="6573659" y="2017200"/>
            <a:ext cx="308250" cy="263279"/>
          </a:xfrm>
          <a:prstGeom prst="ellipse">
            <a:avLst/>
          </a:prstGeom>
          <a:solidFill>
            <a:srgbClr val="FF66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ED0D81E4-2EFA-3101-B6A9-2E87FD91F3D9}"/>
              </a:ext>
            </a:extLst>
          </p:cNvPr>
          <p:cNvSpPr/>
          <p:nvPr/>
        </p:nvSpPr>
        <p:spPr>
          <a:xfrm>
            <a:off x="9337179" y="554160"/>
            <a:ext cx="308250" cy="263279"/>
          </a:xfrm>
          <a:prstGeom prst="ellipse">
            <a:avLst/>
          </a:prstGeom>
          <a:solidFill>
            <a:srgbClr val="FF66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645999CB-6BCA-7F05-6FED-C67B732E30D8}"/>
              </a:ext>
            </a:extLst>
          </p:cNvPr>
          <p:cNvSpPr/>
          <p:nvPr/>
        </p:nvSpPr>
        <p:spPr>
          <a:xfrm>
            <a:off x="9491304" y="1885560"/>
            <a:ext cx="308250" cy="2632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8A570568-CB0C-A822-10AA-BB8B4E746A5A}"/>
              </a:ext>
            </a:extLst>
          </p:cNvPr>
          <p:cNvSpPr/>
          <p:nvPr/>
        </p:nvSpPr>
        <p:spPr>
          <a:xfrm>
            <a:off x="8585339" y="168080"/>
            <a:ext cx="308250" cy="26327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21592A49-AF46-907E-43CF-D7513D289AD0}"/>
              </a:ext>
            </a:extLst>
          </p:cNvPr>
          <p:cNvCxnSpPr>
            <a:cxnSpLocks/>
            <a:stCxn id="9" idx="5"/>
          </p:cNvCxnSpPr>
          <p:nvPr/>
        </p:nvCxnSpPr>
        <p:spPr>
          <a:xfrm>
            <a:off x="6836767" y="2241923"/>
            <a:ext cx="945793" cy="58255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401C2F45-03C8-F1CA-F97C-E40AFB7C42A9}"/>
              </a:ext>
            </a:extLst>
          </p:cNvPr>
          <p:cNvCxnSpPr>
            <a:cxnSpLocks/>
          </p:cNvCxnSpPr>
          <p:nvPr/>
        </p:nvCxnSpPr>
        <p:spPr>
          <a:xfrm flipH="1">
            <a:off x="9837420" y="431358"/>
            <a:ext cx="265883" cy="59514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lipse 14">
            <a:extLst>
              <a:ext uri="{FF2B5EF4-FFF2-40B4-BE49-F238E27FC236}">
                <a16:creationId xmlns:a16="http://schemas.microsoft.com/office/drawing/2014/main" id="{2ED231CE-A4E1-4B0B-40DF-386313A2872A}"/>
              </a:ext>
            </a:extLst>
          </p:cNvPr>
          <p:cNvSpPr/>
          <p:nvPr/>
        </p:nvSpPr>
        <p:spPr>
          <a:xfrm>
            <a:off x="9949178" y="299719"/>
            <a:ext cx="308250" cy="263279"/>
          </a:xfrm>
          <a:prstGeom prst="ellipse">
            <a:avLst/>
          </a:prstGeom>
          <a:solidFill>
            <a:srgbClr val="FF66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75E2608F-DAE3-05FE-2FF3-BD3F2E6E3857}"/>
              </a:ext>
            </a:extLst>
          </p:cNvPr>
          <p:cNvSpPr/>
          <p:nvPr/>
        </p:nvSpPr>
        <p:spPr>
          <a:xfrm>
            <a:off x="8004494" y="1255200"/>
            <a:ext cx="308250" cy="263279"/>
          </a:xfrm>
          <a:prstGeom prst="ellipse">
            <a:avLst/>
          </a:prstGeom>
          <a:solidFill>
            <a:srgbClr val="FF66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D41D67A0-4791-82D7-EC49-6AD9C35B2684}"/>
              </a:ext>
            </a:extLst>
          </p:cNvPr>
          <p:cNvCxnSpPr>
            <a:cxnSpLocks/>
            <a:endCxn id="10" idx="4"/>
          </p:cNvCxnSpPr>
          <p:nvPr/>
        </p:nvCxnSpPr>
        <p:spPr>
          <a:xfrm flipV="1">
            <a:off x="9418320" y="817439"/>
            <a:ext cx="72984" cy="119976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0020BD4C-8EF5-F812-38F2-D796BE649D08}"/>
              </a:ext>
            </a:extLst>
          </p:cNvPr>
          <p:cNvCxnSpPr>
            <a:cxnSpLocks/>
          </p:cNvCxnSpPr>
          <p:nvPr/>
        </p:nvCxnSpPr>
        <p:spPr>
          <a:xfrm>
            <a:off x="8158619" y="1743202"/>
            <a:ext cx="95145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C0F047A6-04C7-BC00-151D-1A91D53D1279}"/>
              </a:ext>
            </a:extLst>
          </p:cNvPr>
          <p:cNvCxnSpPr>
            <a:cxnSpLocks/>
            <a:stCxn id="16" idx="4"/>
          </p:cNvCxnSpPr>
          <p:nvPr/>
        </p:nvCxnSpPr>
        <p:spPr>
          <a:xfrm>
            <a:off x="8158619" y="1518479"/>
            <a:ext cx="0" cy="22472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967783F7-1768-8CCF-D19C-CA19E08C89CB}"/>
              </a:ext>
            </a:extLst>
          </p:cNvPr>
          <p:cNvCxnSpPr>
            <a:cxnSpLocks/>
          </p:cNvCxnSpPr>
          <p:nvPr/>
        </p:nvCxnSpPr>
        <p:spPr>
          <a:xfrm>
            <a:off x="9110070" y="1743202"/>
            <a:ext cx="303354" cy="22472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91136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122D3-17BB-9E0B-4668-FD9E3CA6C8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A68A6FE-38A7-A64B-BF03-D6AD96A45C26}"/>
              </a:ext>
            </a:extLst>
          </p:cNvPr>
          <p:cNvSpPr/>
          <p:nvPr/>
        </p:nvSpPr>
        <p:spPr>
          <a:xfrm>
            <a:off x="112734" y="240279"/>
            <a:ext cx="5327278" cy="34932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f) Au début du XIVe siècle…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 rois de France Capétiens sont maîtres de leur royaume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dans une Europe occidentale définitivement morcelée 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Ils exercent une suprématie sur les autres royaumes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Cependant…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*Entre 1337-89 ; Puis entre 1415-53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guerre de Cent Ans entre la France et l’Angleterre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Avec son lot de </a:t>
            </a:r>
            <a:r>
              <a:rPr lang="fr-FR" sz="17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malheurs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: guerres, famines, épidémies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 mettre à mal, </a:t>
            </a:r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pour un temps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Cette suprématie française…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*La guerre de Cent Ans…</a:t>
            </a:r>
          </a:p>
        </p:txBody>
      </p:sp>
      <p:pic>
        <p:nvPicPr>
          <p:cNvPr id="2" name="Picture 2" descr="C:\Users\Christophe\Desktop\Christophe\portraits\UPPS\Bibliothèque\Histoire de l'Europe\Cartes\26-1270.jpg">
            <a:extLst>
              <a:ext uri="{FF2B5EF4-FFF2-40B4-BE49-F238E27FC236}">
                <a16:creationId xmlns:a16="http://schemas.microsoft.com/office/drawing/2014/main" id="{367057A6-A264-0FC7-F001-E784CBABE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022" y="144802"/>
            <a:ext cx="6497000" cy="656839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EA9BFEDE-20E3-F5A1-1834-57CF3BC614F8}"/>
              </a:ext>
            </a:extLst>
          </p:cNvPr>
          <p:cNvSpPr/>
          <p:nvPr/>
        </p:nvSpPr>
        <p:spPr>
          <a:xfrm>
            <a:off x="9784813" y="3455743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FA0E53DB-08E9-38A2-0646-EF2FBA205B96}"/>
              </a:ext>
            </a:extLst>
          </p:cNvPr>
          <p:cNvSpPr/>
          <p:nvPr/>
        </p:nvSpPr>
        <p:spPr>
          <a:xfrm>
            <a:off x="10202303" y="4148836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83DE74E3-8440-FB41-F719-BA6FCC9245E4}"/>
              </a:ext>
            </a:extLst>
          </p:cNvPr>
          <p:cNvSpPr/>
          <p:nvPr/>
        </p:nvSpPr>
        <p:spPr>
          <a:xfrm>
            <a:off x="9676951" y="4612968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B8BFC54-C3AC-A185-E8CE-ED82F3F15454}"/>
              </a:ext>
            </a:extLst>
          </p:cNvPr>
          <p:cNvSpPr/>
          <p:nvPr/>
        </p:nvSpPr>
        <p:spPr>
          <a:xfrm>
            <a:off x="11274181" y="3411040"/>
            <a:ext cx="159026" cy="1457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4C835619-D658-D165-3EEF-B9C4CF707D5E}"/>
              </a:ext>
            </a:extLst>
          </p:cNvPr>
          <p:cNvCxnSpPr>
            <a:cxnSpLocks/>
          </p:cNvCxnSpPr>
          <p:nvPr/>
        </p:nvCxnSpPr>
        <p:spPr>
          <a:xfrm flipH="1">
            <a:off x="9955186" y="4744192"/>
            <a:ext cx="66787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32855E74-FCFC-BE7D-947C-416762E3798C}"/>
              </a:ext>
            </a:extLst>
          </p:cNvPr>
          <p:cNvCxnSpPr>
            <a:cxnSpLocks/>
          </p:cNvCxnSpPr>
          <p:nvPr/>
        </p:nvCxnSpPr>
        <p:spPr>
          <a:xfrm flipH="1">
            <a:off x="9864326" y="4710610"/>
            <a:ext cx="113874" cy="29157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B0338504-6C99-F53A-82F7-DD5D257CDC5C}"/>
              </a:ext>
            </a:extLst>
          </p:cNvPr>
          <p:cNvCxnSpPr>
            <a:cxnSpLocks/>
          </p:cNvCxnSpPr>
          <p:nvPr/>
        </p:nvCxnSpPr>
        <p:spPr>
          <a:xfrm flipH="1">
            <a:off x="10602712" y="4421378"/>
            <a:ext cx="559014" cy="32281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124A4011-C021-8737-BD36-34018DD69E6D}"/>
              </a:ext>
            </a:extLst>
          </p:cNvPr>
          <p:cNvCxnSpPr>
            <a:cxnSpLocks/>
          </p:cNvCxnSpPr>
          <p:nvPr/>
        </p:nvCxnSpPr>
        <p:spPr>
          <a:xfrm flipH="1" flipV="1">
            <a:off x="10289123" y="3927508"/>
            <a:ext cx="872603" cy="49387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070A4E37-B470-846B-A96E-2564E6359FB6}"/>
              </a:ext>
            </a:extLst>
          </p:cNvPr>
          <p:cNvCxnSpPr>
            <a:cxnSpLocks/>
          </p:cNvCxnSpPr>
          <p:nvPr/>
        </p:nvCxnSpPr>
        <p:spPr>
          <a:xfrm flipH="1">
            <a:off x="10289123" y="3162593"/>
            <a:ext cx="72206" cy="76491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A0F49A87-DF25-764D-3BA3-83A16BC5A695}"/>
              </a:ext>
            </a:extLst>
          </p:cNvPr>
          <p:cNvCxnSpPr>
            <a:cxnSpLocks/>
          </p:cNvCxnSpPr>
          <p:nvPr/>
        </p:nvCxnSpPr>
        <p:spPr>
          <a:xfrm flipH="1">
            <a:off x="10361329" y="2090088"/>
            <a:ext cx="261731" cy="110988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0BAE3EA2-07ED-22FF-07AF-CAC2573F076F}"/>
              </a:ext>
            </a:extLst>
          </p:cNvPr>
          <p:cNvCxnSpPr>
            <a:cxnSpLocks/>
          </p:cNvCxnSpPr>
          <p:nvPr/>
        </p:nvCxnSpPr>
        <p:spPr>
          <a:xfrm>
            <a:off x="9835977" y="3077532"/>
            <a:ext cx="543718" cy="922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lipse 14">
            <a:extLst>
              <a:ext uri="{FF2B5EF4-FFF2-40B4-BE49-F238E27FC236}">
                <a16:creationId xmlns:a16="http://schemas.microsoft.com/office/drawing/2014/main" id="{A898F5E0-D804-5C39-F747-D01DF287CFE0}"/>
              </a:ext>
            </a:extLst>
          </p:cNvPr>
          <p:cNvSpPr/>
          <p:nvPr/>
        </p:nvSpPr>
        <p:spPr>
          <a:xfrm>
            <a:off x="9943839" y="2992978"/>
            <a:ext cx="159026" cy="1457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131E176A-4B59-6B04-35D1-8C72E799000D}"/>
              </a:ext>
            </a:extLst>
          </p:cNvPr>
          <p:cNvSpPr/>
          <p:nvPr/>
        </p:nvSpPr>
        <p:spPr>
          <a:xfrm>
            <a:off x="7227913" y="4671305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51A4CA86-6B2D-041C-07AB-A34E24D190C8}"/>
              </a:ext>
            </a:extLst>
          </p:cNvPr>
          <p:cNvSpPr/>
          <p:nvPr/>
        </p:nvSpPr>
        <p:spPr>
          <a:xfrm>
            <a:off x="9066746" y="5188736"/>
            <a:ext cx="341243" cy="2594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FF6CE386-1565-FFA6-7EF1-BE8CCF2C1745}"/>
              </a:ext>
            </a:extLst>
          </p:cNvPr>
          <p:cNvSpPr/>
          <p:nvPr/>
        </p:nvSpPr>
        <p:spPr>
          <a:xfrm>
            <a:off x="11403281" y="4959964"/>
            <a:ext cx="341243" cy="259403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94C6FE5A-D529-9CE3-E2AA-C1CF7BA8F49F}"/>
              </a:ext>
            </a:extLst>
          </p:cNvPr>
          <p:cNvSpPr/>
          <p:nvPr/>
        </p:nvSpPr>
        <p:spPr>
          <a:xfrm>
            <a:off x="10220669" y="2456911"/>
            <a:ext cx="159026" cy="1457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D4EB3266-3F6B-7058-D0B2-7F6C86FA2208}"/>
              </a:ext>
            </a:extLst>
          </p:cNvPr>
          <p:cNvSpPr/>
          <p:nvPr/>
        </p:nvSpPr>
        <p:spPr>
          <a:xfrm>
            <a:off x="10536445" y="3024231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BB1FA7E1-5D1C-7890-2C2E-407BB9369EDB}"/>
              </a:ext>
            </a:extLst>
          </p:cNvPr>
          <p:cNvSpPr/>
          <p:nvPr/>
        </p:nvSpPr>
        <p:spPr>
          <a:xfrm>
            <a:off x="7227913" y="4671305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20F1BED1-2C63-59FA-712C-0456720632EE}"/>
              </a:ext>
            </a:extLst>
          </p:cNvPr>
          <p:cNvSpPr/>
          <p:nvPr/>
        </p:nvSpPr>
        <p:spPr>
          <a:xfrm>
            <a:off x="7732955" y="3903424"/>
            <a:ext cx="341243" cy="2594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E9EE8041-4647-DF9A-5E9C-900DA2BD5C2F}"/>
              </a:ext>
            </a:extLst>
          </p:cNvPr>
          <p:cNvSpPr/>
          <p:nvPr/>
        </p:nvSpPr>
        <p:spPr>
          <a:xfrm>
            <a:off x="6740612" y="3078074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4EB08F33-8F1F-4240-48F3-8BD7E965DA98}"/>
              </a:ext>
            </a:extLst>
          </p:cNvPr>
          <p:cNvSpPr/>
          <p:nvPr/>
        </p:nvSpPr>
        <p:spPr>
          <a:xfrm>
            <a:off x="7192994" y="2609053"/>
            <a:ext cx="159026" cy="145774"/>
          </a:xfrm>
          <a:prstGeom prst="ellipse">
            <a:avLst/>
          </a:prstGeom>
          <a:solidFill>
            <a:srgbClr val="B0B0B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37064983-BCD0-0FA8-D967-34A17D8F5149}"/>
              </a:ext>
            </a:extLst>
          </p:cNvPr>
          <p:cNvSpPr/>
          <p:nvPr/>
        </p:nvSpPr>
        <p:spPr>
          <a:xfrm>
            <a:off x="7068299" y="3138752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59D3A9D7-FC77-83B7-73EE-E7E4E5421696}"/>
              </a:ext>
            </a:extLst>
          </p:cNvPr>
          <p:cNvCxnSpPr>
            <a:cxnSpLocks/>
            <a:endCxn id="25" idx="5"/>
          </p:cNvCxnSpPr>
          <p:nvPr/>
        </p:nvCxnSpPr>
        <p:spPr>
          <a:xfrm flipH="1" flipV="1">
            <a:off x="7204036" y="3263178"/>
            <a:ext cx="160366" cy="185851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lipse 26">
            <a:extLst>
              <a:ext uri="{FF2B5EF4-FFF2-40B4-BE49-F238E27FC236}">
                <a16:creationId xmlns:a16="http://schemas.microsoft.com/office/drawing/2014/main" id="{1B1810A6-E417-BE38-5624-34CB54443498}"/>
              </a:ext>
            </a:extLst>
          </p:cNvPr>
          <p:cNvSpPr/>
          <p:nvPr/>
        </p:nvSpPr>
        <p:spPr>
          <a:xfrm>
            <a:off x="7314428" y="3411040"/>
            <a:ext cx="341243" cy="259403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F9AF4CC-C8F2-650C-4E7D-A9A2592E5D49}"/>
              </a:ext>
            </a:extLst>
          </p:cNvPr>
          <p:cNvSpPr/>
          <p:nvPr/>
        </p:nvSpPr>
        <p:spPr>
          <a:xfrm>
            <a:off x="8729918" y="4893314"/>
            <a:ext cx="1019278" cy="35394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700" b="1" dirty="0">
                <a:latin typeface="+mn-lt"/>
                <a:cs typeface="Arial" panose="020B0604020202020204" pitchFamily="34" charset="0"/>
              </a:rPr>
              <a:t>Papauté</a:t>
            </a:r>
            <a:endParaRPr lang="fr-FR" sz="17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CF3D745-C31D-9A6D-39DF-4704553FEA48}"/>
              </a:ext>
            </a:extLst>
          </p:cNvPr>
          <p:cNvSpPr/>
          <p:nvPr/>
        </p:nvSpPr>
        <p:spPr>
          <a:xfrm>
            <a:off x="9791878" y="5834868"/>
            <a:ext cx="771580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Sicile</a:t>
            </a:r>
            <a:endParaRPr lang="fr-FR" dirty="0"/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C6590B71-1BB4-C753-B7A7-01A0A8F17BBD}"/>
              </a:ext>
            </a:extLst>
          </p:cNvPr>
          <p:cNvCxnSpPr>
            <a:cxnSpLocks/>
            <a:endCxn id="32" idx="4"/>
          </p:cNvCxnSpPr>
          <p:nvPr/>
        </p:nvCxnSpPr>
        <p:spPr>
          <a:xfrm flipH="1" flipV="1">
            <a:off x="7386939" y="2968332"/>
            <a:ext cx="68887" cy="442708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ACABBFAE-4F02-3E71-51DC-4D9DD93B49D6}"/>
              </a:ext>
            </a:extLst>
          </p:cNvPr>
          <p:cNvCxnSpPr>
            <a:cxnSpLocks/>
          </p:cNvCxnSpPr>
          <p:nvPr/>
        </p:nvCxnSpPr>
        <p:spPr>
          <a:xfrm flipH="1" flipV="1">
            <a:off x="6876349" y="3202500"/>
            <a:ext cx="191950" cy="9139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llipse 31">
            <a:extLst>
              <a:ext uri="{FF2B5EF4-FFF2-40B4-BE49-F238E27FC236}">
                <a16:creationId xmlns:a16="http://schemas.microsoft.com/office/drawing/2014/main" id="{C5357DE5-908C-56AD-0227-96754A781FD6}"/>
              </a:ext>
            </a:extLst>
          </p:cNvPr>
          <p:cNvSpPr/>
          <p:nvPr/>
        </p:nvSpPr>
        <p:spPr>
          <a:xfrm>
            <a:off x="7307426" y="2822558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16A4CD7-0BC5-8C4C-1B55-B10D6AD65EF9}"/>
              </a:ext>
            </a:extLst>
          </p:cNvPr>
          <p:cNvSpPr/>
          <p:nvPr/>
        </p:nvSpPr>
        <p:spPr>
          <a:xfrm>
            <a:off x="6738930" y="3779504"/>
            <a:ext cx="964208" cy="3693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France</a:t>
            </a:r>
            <a:endParaRPr lang="fr-FR" dirty="0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F7C765D2-52A3-775E-31B5-111651D9334E}"/>
              </a:ext>
            </a:extLst>
          </p:cNvPr>
          <p:cNvSpPr/>
          <p:nvPr/>
        </p:nvSpPr>
        <p:spPr>
          <a:xfrm>
            <a:off x="7023929" y="4929299"/>
            <a:ext cx="159026" cy="1457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5044BD78-9E0B-6C51-AF61-B913D40C482F}"/>
              </a:ext>
            </a:extLst>
          </p:cNvPr>
          <p:cNvCxnSpPr>
            <a:cxnSpLocks/>
            <a:stCxn id="39" idx="2"/>
          </p:cNvCxnSpPr>
          <p:nvPr/>
        </p:nvCxnSpPr>
        <p:spPr>
          <a:xfrm flipH="1">
            <a:off x="5255390" y="5442003"/>
            <a:ext cx="456799" cy="117162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7452992E-0175-5CDC-FDDD-40370A2AD24A}"/>
              </a:ext>
            </a:extLst>
          </p:cNvPr>
          <p:cNvCxnSpPr>
            <a:cxnSpLocks/>
            <a:endCxn id="41" idx="7"/>
          </p:cNvCxnSpPr>
          <p:nvPr/>
        </p:nvCxnSpPr>
        <p:spPr>
          <a:xfrm flipH="1">
            <a:off x="6314383" y="5420844"/>
            <a:ext cx="458203" cy="343929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Ellipse 37">
            <a:extLst>
              <a:ext uri="{FF2B5EF4-FFF2-40B4-BE49-F238E27FC236}">
                <a16:creationId xmlns:a16="http://schemas.microsoft.com/office/drawing/2014/main" id="{20F2F7F5-72B5-218B-DAB6-249880FE6F9C}"/>
              </a:ext>
            </a:extLst>
          </p:cNvPr>
          <p:cNvSpPr/>
          <p:nvPr/>
        </p:nvSpPr>
        <p:spPr>
          <a:xfrm>
            <a:off x="6567388" y="5834868"/>
            <a:ext cx="143008" cy="16329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32BA3119-0110-5655-E02C-5CC40208A251}"/>
              </a:ext>
            </a:extLst>
          </p:cNvPr>
          <p:cNvSpPr/>
          <p:nvPr/>
        </p:nvSpPr>
        <p:spPr>
          <a:xfrm>
            <a:off x="5712189" y="5312301"/>
            <a:ext cx="341243" cy="259403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03CD2791-7420-B70E-CFE7-08EF7D4BA7C8}"/>
              </a:ext>
            </a:extLst>
          </p:cNvPr>
          <p:cNvSpPr/>
          <p:nvPr/>
        </p:nvSpPr>
        <p:spPr>
          <a:xfrm>
            <a:off x="6605691" y="5281049"/>
            <a:ext cx="341243" cy="259403"/>
          </a:xfrm>
          <a:prstGeom prst="ellipse">
            <a:avLst/>
          </a:prstGeom>
          <a:solidFill>
            <a:srgbClr val="61CBF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D7FC2D33-9E38-C3A5-57AF-0E4C7FCD44D4}"/>
              </a:ext>
            </a:extLst>
          </p:cNvPr>
          <p:cNvSpPr/>
          <p:nvPr/>
        </p:nvSpPr>
        <p:spPr>
          <a:xfrm>
            <a:off x="6178646" y="5743425"/>
            <a:ext cx="159026" cy="145774"/>
          </a:xfrm>
          <a:prstGeom prst="ellipse">
            <a:avLst/>
          </a:prstGeom>
          <a:solidFill>
            <a:srgbClr val="61CBF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04E909BA-B38E-9159-EF1F-155C736DE860}"/>
              </a:ext>
            </a:extLst>
          </p:cNvPr>
          <p:cNvCxnSpPr>
            <a:cxnSpLocks/>
            <a:stCxn id="41" idx="2"/>
          </p:cNvCxnSpPr>
          <p:nvPr/>
        </p:nvCxnSpPr>
        <p:spPr>
          <a:xfrm flipH="1">
            <a:off x="5498285" y="5816312"/>
            <a:ext cx="680361" cy="227309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A41A7209-8113-205D-3FB7-8E2D042E7A3A}"/>
              </a:ext>
            </a:extLst>
          </p:cNvPr>
          <p:cNvCxnSpPr>
            <a:cxnSpLocks/>
            <a:stCxn id="44" idx="0"/>
            <a:endCxn id="50" idx="0"/>
          </p:cNvCxnSpPr>
          <p:nvPr/>
        </p:nvCxnSpPr>
        <p:spPr>
          <a:xfrm flipH="1">
            <a:off x="7161328" y="5116547"/>
            <a:ext cx="136047" cy="565304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Ellipse 43">
            <a:extLst>
              <a:ext uri="{FF2B5EF4-FFF2-40B4-BE49-F238E27FC236}">
                <a16:creationId xmlns:a16="http://schemas.microsoft.com/office/drawing/2014/main" id="{D363EFEF-BB50-A556-C71B-A4B07B5E8B93}"/>
              </a:ext>
            </a:extLst>
          </p:cNvPr>
          <p:cNvSpPr/>
          <p:nvPr/>
        </p:nvSpPr>
        <p:spPr>
          <a:xfrm>
            <a:off x="7126753" y="5116547"/>
            <a:ext cx="341243" cy="25940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5DB25BD7-3F5F-52C3-7151-50074B3B45B1}"/>
              </a:ext>
            </a:extLst>
          </p:cNvPr>
          <p:cNvCxnSpPr>
            <a:cxnSpLocks/>
          </p:cNvCxnSpPr>
          <p:nvPr/>
        </p:nvCxnSpPr>
        <p:spPr>
          <a:xfrm>
            <a:off x="7517842" y="4287253"/>
            <a:ext cx="525186" cy="651024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D22B8865-04D2-41F6-EBD0-0DE80EEBBFDE}"/>
              </a:ext>
            </a:extLst>
          </p:cNvPr>
          <p:cNvCxnSpPr>
            <a:cxnSpLocks/>
            <a:stCxn id="53" idx="1"/>
            <a:endCxn id="51" idx="2"/>
          </p:cNvCxnSpPr>
          <p:nvPr/>
        </p:nvCxnSpPr>
        <p:spPr>
          <a:xfrm>
            <a:off x="7552023" y="5267596"/>
            <a:ext cx="1828115" cy="691145"/>
          </a:xfrm>
          <a:prstGeom prst="straightConnector1">
            <a:avLst/>
          </a:prstGeom>
          <a:ln w="76200">
            <a:solidFill>
              <a:srgbClr val="C04F1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C3CBDC17-A58D-FEF9-2D52-D239EDA5DDA9}"/>
              </a:ext>
            </a:extLst>
          </p:cNvPr>
          <p:cNvCxnSpPr>
            <a:cxnSpLocks/>
            <a:endCxn id="52" idx="2"/>
          </p:cNvCxnSpPr>
          <p:nvPr/>
        </p:nvCxnSpPr>
        <p:spPr>
          <a:xfrm>
            <a:off x="8155476" y="5041355"/>
            <a:ext cx="1352819" cy="444923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Ellipse 47">
            <a:extLst>
              <a:ext uri="{FF2B5EF4-FFF2-40B4-BE49-F238E27FC236}">
                <a16:creationId xmlns:a16="http://schemas.microsoft.com/office/drawing/2014/main" id="{D0D2C763-2D01-CD36-605F-EE41DD076658}"/>
              </a:ext>
            </a:extLst>
          </p:cNvPr>
          <p:cNvSpPr/>
          <p:nvPr/>
        </p:nvSpPr>
        <p:spPr>
          <a:xfrm>
            <a:off x="6201004" y="5950053"/>
            <a:ext cx="159026" cy="145774"/>
          </a:xfrm>
          <a:prstGeom prst="ellipse">
            <a:avLst/>
          </a:prstGeom>
          <a:solidFill>
            <a:srgbClr val="61CBF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58676924-78EF-B0A0-2AA0-852CC9946534}"/>
              </a:ext>
            </a:extLst>
          </p:cNvPr>
          <p:cNvCxnSpPr>
            <a:cxnSpLocks/>
            <a:stCxn id="40" idx="3"/>
            <a:endCxn id="48" idx="7"/>
          </p:cNvCxnSpPr>
          <p:nvPr/>
        </p:nvCxnSpPr>
        <p:spPr>
          <a:xfrm flipH="1">
            <a:off x="6336741" y="5502463"/>
            <a:ext cx="318924" cy="468938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Ellipse 49">
            <a:extLst>
              <a:ext uri="{FF2B5EF4-FFF2-40B4-BE49-F238E27FC236}">
                <a16:creationId xmlns:a16="http://schemas.microsoft.com/office/drawing/2014/main" id="{45ABEE41-BE33-D6A6-A08B-ED6FA4696C1A}"/>
              </a:ext>
            </a:extLst>
          </p:cNvPr>
          <p:cNvSpPr/>
          <p:nvPr/>
        </p:nvSpPr>
        <p:spPr>
          <a:xfrm>
            <a:off x="7081815" y="5681851"/>
            <a:ext cx="159026" cy="14577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3D57F521-E248-DB80-5A50-F1E972CD45C7}"/>
              </a:ext>
            </a:extLst>
          </p:cNvPr>
          <p:cNvSpPr/>
          <p:nvPr/>
        </p:nvSpPr>
        <p:spPr>
          <a:xfrm>
            <a:off x="9380138" y="5829039"/>
            <a:ext cx="341243" cy="25940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0899FA17-1233-BCFA-8C16-8824559E9F2D}"/>
              </a:ext>
            </a:extLst>
          </p:cNvPr>
          <p:cNvSpPr/>
          <p:nvPr/>
        </p:nvSpPr>
        <p:spPr>
          <a:xfrm>
            <a:off x="9508295" y="5413391"/>
            <a:ext cx="159026" cy="145774"/>
          </a:xfrm>
          <a:prstGeom prst="ellipse">
            <a:avLst/>
          </a:prstGeom>
          <a:solidFill>
            <a:srgbClr val="0088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7CB003CF-AAA6-F641-5083-6F138CEA0C5F}"/>
              </a:ext>
            </a:extLst>
          </p:cNvPr>
          <p:cNvSpPr/>
          <p:nvPr/>
        </p:nvSpPr>
        <p:spPr>
          <a:xfrm>
            <a:off x="7528734" y="5246248"/>
            <a:ext cx="159026" cy="14577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83A2D2C-4F7B-3C94-9BFE-345A234B0DDA}"/>
              </a:ext>
            </a:extLst>
          </p:cNvPr>
          <p:cNvSpPr/>
          <p:nvPr/>
        </p:nvSpPr>
        <p:spPr>
          <a:xfrm>
            <a:off x="7327361" y="5385406"/>
            <a:ext cx="934653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Aragon</a:t>
            </a:r>
            <a:endParaRPr lang="fr-FR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BA59ADD3-2A65-87CF-1424-40D6B0B88A95}"/>
              </a:ext>
            </a:extLst>
          </p:cNvPr>
          <p:cNvSpPr/>
          <p:nvPr/>
        </p:nvSpPr>
        <p:spPr>
          <a:xfrm>
            <a:off x="9700663" y="5331582"/>
            <a:ext cx="964208" cy="369332"/>
          </a:xfrm>
          <a:prstGeom prst="rect">
            <a:avLst/>
          </a:prstGeom>
          <a:solidFill>
            <a:srgbClr val="0088EE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Naples</a:t>
            </a:r>
            <a:endParaRPr lang="fr-FR" dirty="0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5EC4B932-1772-7734-2222-DA9FD867F3FF}"/>
              </a:ext>
            </a:extLst>
          </p:cNvPr>
          <p:cNvSpPr/>
          <p:nvPr/>
        </p:nvSpPr>
        <p:spPr>
          <a:xfrm>
            <a:off x="8019739" y="4916929"/>
            <a:ext cx="159026" cy="145774"/>
          </a:xfrm>
          <a:prstGeom prst="ellipse">
            <a:avLst/>
          </a:prstGeom>
          <a:solidFill>
            <a:srgbClr val="0088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B0F0"/>
              </a:solidFill>
            </a:endParaRP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0688F351-3BC7-D5F5-B0FE-C49B4BC8D7E2}"/>
              </a:ext>
            </a:extLst>
          </p:cNvPr>
          <p:cNvSpPr/>
          <p:nvPr/>
        </p:nvSpPr>
        <p:spPr>
          <a:xfrm>
            <a:off x="7382105" y="4162827"/>
            <a:ext cx="159026" cy="145774"/>
          </a:xfrm>
          <a:prstGeom prst="ellipse">
            <a:avLst/>
          </a:prstGeom>
          <a:solidFill>
            <a:srgbClr val="0088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EC72FD18-5400-9B35-23F5-DDFABDB357D3}"/>
              </a:ext>
            </a:extLst>
          </p:cNvPr>
          <p:cNvSpPr/>
          <p:nvPr/>
        </p:nvSpPr>
        <p:spPr>
          <a:xfrm>
            <a:off x="5153911" y="5074421"/>
            <a:ext cx="1027631" cy="339984"/>
          </a:xfrm>
          <a:prstGeom prst="rect">
            <a:avLst/>
          </a:prstGeom>
          <a:solidFill>
            <a:srgbClr val="CAEEFB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600" b="1" dirty="0">
                <a:latin typeface="+mn-lt"/>
                <a:cs typeface="Arial" panose="020B0604020202020204" pitchFamily="34" charset="0"/>
              </a:rPr>
              <a:t>Portugal</a:t>
            </a:r>
            <a:endParaRPr lang="fr-FR" sz="1600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66D6C44-593F-E594-BA8A-65B336CF91D5}"/>
              </a:ext>
            </a:extLst>
          </p:cNvPr>
          <p:cNvSpPr/>
          <p:nvPr/>
        </p:nvSpPr>
        <p:spPr>
          <a:xfrm>
            <a:off x="6178647" y="5074421"/>
            <a:ext cx="984410" cy="338554"/>
          </a:xfrm>
          <a:prstGeom prst="rect">
            <a:avLst/>
          </a:prstGeom>
          <a:solidFill>
            <a:srgbClr val="61CBF4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600" b="1" dirty="0">
                <a:latin typeface="+mn-lt"/>
                <a:cs typeface="Arial" panose="020B0604020202020204" pitchFamily="34" charset="0"/>
              </a:rPr>
              <a:t>Castille</a:t>
            </a:r>
            <a:endParaRPr lang="fr-FR" sz="1600" dirty="0"/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00C6F60C-7D4A-F3B8-954C-F2B8C8E73796}"/>
              </a:ext>
            </a:extLst>
          </p:cNvPr>
          <p:cNvSpPr/>
          <p:nvPr/>
        </p:nvSpPr>
        <p:spPr>
          <a:xfrm>
            <a:off x="8720242" y="2822558"/>
            <a:ext cx="159026" cy="1457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1E503D93-2576-ACD6-515B-79215EC40EDF}"/>
              </a:ext>
            </a:extLst>
          </p:cNvPr>
          <p:cNvSpPr/>
          <p:nvPr/>
        </p:nvSpPr>
        <p:spPr>
          <a:xfrm>
            <a:off x="8608049" y="1944314"/>
            <a:ext cx="159026" cy="1457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264" name="Ellipse 11263">
            <a:extLst>
              <a:ext uri="{FF2B5EF4-FFF2-40B4-BE49-F238E27FC236}">
                <a16:creationId xmlns:a16="http://schemas.microsoft.com/office/drawing/2014/main" id="{886C44CD-FCA7-D511-8FAC-6B977AF6DF15}"/>
              </a:ext>
            </a:extLst>
          </p:cNvPr>
          <p:cNvSpPr/>
          <p:nvPr/>
        </p:nvSpPr>
        <p:spPr>
          <a:xfrm>
            <a:off x="9147394" y="2343535"/>
            <a:ext cx="159026" cy="1457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265" name="Ellipse 11264">
            <a:extLst>
              <a:ext uri="{FF2B5EF4-FFF2-40B4-BE49-F238E27FC236}">
                <a16:creationId xmlns:a16="http://schemas.microsoft.com/office/drawing/2014/main" id="{8DA63988-2D55-4BCD-1021-B498B544169A}"/>
              </a:ext>
            </a:extLst>
          </p:cNvPr>
          <p:cNvSpPr/>
          <p:nvPr/>
        </p:nvSpPr>
        <p:spPr>
          <a:xfrm>
            <a:off x="9316173" y="3822354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267" name="Rectangle 11266">
            <a:extLst>
              <a:ext uri="{FF2B5EF4-FFF2-40B4-BE49-F238E27FC236}">
                <a16:creationId xmlns:a16="http://schemas.microsoft.com/office/drawing/2014/main" id="{A89D3467-C754-D410-FBF9-8D3489B7F668}"/>
              </a:ext>
            </a:extLst>
          </p:cNvPr>
          <p:cNvSpPr/>
          <p:nvPr/>
        </p:nvSpPr>
        <p:spPr>
          <a:xfrm>
            <a:off x="8269086" y="3637688"/>
            <a:ext cx="964208" cy="369332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Empire</a:t>
            </a:r>
            <a:endParaRPr lang="fr-FR" dirty="0"/>
          </a:p>
        </p:txBody>
      </p:sp>
      <p:sp>
        <p:nvSpPr>
          <p:cNvPr id="11268" name="Ellipse 11267">
            <a:extLst>
              <a:ext uri="{FF2B5EF4-FFF2-40B4-BE49-F238E27FC236}">
                <a16:creationId xmlns:a16="http://schemas.microsoft.com/office/drawing/2014/main" id="{BA2A0A2A-64C6-BECF-56D9-CD78783BE29A}"/>
              </a:ext>
            </a:extLst>
          </p:cNvPr>
          <p:cNvSpPr/>
          <p:nvPr/>
        </p:nvSpPr>
        <p:spPr>
          <a:xfrm>
            <a:off x="8751190" y="4588023"/>
            <a:ext cx="159026" cy="1457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269" name="Ellipse 11268">
            <a:extLst>
              <a:ext uri="{FF2B5EF4-FFF2-40B4-BE49-F238E27FC236}">
                <a16:creationId xmlns:a16="http://schemas.microsoft.com/office/drawing/2014/main" id="{893C3613-BF12-CE99-B99B-CCB9803DF02B}"/>
              </a:ext>
            </a:extLst>
          </p:cNvPr>
          <p:cNvSpPr/>
          <p:nvPr/>
        </p:nvSpPr>
        <p:spPr>
          <a:xfrm>
            <a:off x="8126278" y="4540081"/>
            <a:ext cx="159026" cy="1457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277" name="Ellipse 11276">
            <a:extLst>
              <a:ext uri="{FF2B5EF4-FFF2-40B4-BE49-F238E27FC236}">
                <a16:creationId xmlns:a16="http://schemas.microsoft.com/office/drawing/2014/main" id="{E244AA5A-1A47-1EB0-34D1-D8E4D900E1ED}"/>
              </a:ext>
            </a:extLst>
          </p:cNvPr>
          <p:cNvSpPr/>
          <p:nvPr/>
        </p:nvSpPr>
        <p:spPr>
          <a:xfrm>
            <a:off x="6740612" y="3078074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278" name="Ellipse 11277">
            <a:extLst>
              <a:ext uri="{FF2B5EF4-FFF2-40B4-BE49-F238E27FC236}">
                <a16:creationId xmlns:a16="http://schemas.microsoft.com/office/drawing/2014/main" id="{8B59C1E0-44DD-F712-1EEB-91BDC3BEEA69}"/>
              </a:ext>
            </a:extLst>
          </p:cNvPr>
          <p:cNvSpPr/>
          <p:nvPr/>
        </p:nvSpPr>
        <p:spPr>
          <a:xfrm>
            <a:off x="7192994" y="2609053"/>
            <a:ext cx="159026" cy="145774"/>
          </a:xfrm>
          <a:prstGeom prst="ellipse">
            <a:avLst/>
          </a:prstGeom>
          <a:solidFill>
            <a:srgbClr val="B0B0B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279" name="Ellipse 11278">
            <a:extLst>
              <a:ext uri="{FF2B5EF4-FFF2-40B4-BE49-F238E27FC236}">
                <a16:creationId xmlns:a16="http://schemas.microsoft.com/office/drawing/2014/main" id="{7FE6AB31-68D0-8681-56C2-BCC4C9C5228D}"/>
              </a:ext>
            </a:extLst>
          </p:cNvPr>
          <p:cNvSpPr/>
          <p:nvPr/>
        </p:nvSpPr>
        <p:spPr>
          <a:xfrm>
            <a:off x="7068299" y="3138752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1280" name="Connecteur droit avec flèche 11279">
            <a:extLst>
              <a:ext uri="{FF2B5EF4-FFF2-40B4-BE49-F238E27FC236}">
                <a16:creationId xmlns:a16="http://schemas.microsoft.com/office/drawing/2014/main" id="{03D1B860-2455-7C00-5657-B6FC08C4BDBD}"/>
              </a:ext>
            </a:extLst>
          </p:cNvPr>
          <p:cNvCxnSpPr>
            <a:cxnSpLocks/>
            <a:endCxn id="11279" idx="5"/>
          </p:cNvCxnSpPr>
          <p:nvPr/>
        </p:nvCxnSpPr>
        <p:spPr>
          <a:xfrm flipH="1" flipV="1">
            <a:off x="7204036" y="3263178"/>
            <a:ext cx="160366" cy="185851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81" name="Ellipse 11280">
            <a:extLst>
              <a:ext uri="{FF2B5EF4-FFF2-40B4-BE49-F238E27FC236}">
                <a16:creationId xmlns:a16="http://schemas.microsoft.com/office/drawing/2014/main" id="{0085F32D-0A53-599C-1A72-4E3D91011F30}"/>
              </a:ext>
            </a:extLst>
          </p:cNvPr>
          <p:cNvSpPr/>
          <p:nvPr/>
        </p:nvSpPr>
        <p:spPr>
          <a:xfrm>
            <a:off x="7314428" y="3411040"/>
            <a:ext cx="341243" cy="259403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1282" name="Connecteur droit avec flèche 11281">
            <a:extLst>
              <a:ext uri="{FF2B5EF4-FFF2-40B4-BE49-F238E27FC236}">
                <a16:creationId xmlns:a16="http://schemas.microsoft.com/office/drawing/2014/main" id="{16D80002-DAFB-ACAE-B427-205B35E4671D}"/>
              </a:ext>
            </a:extLst>
          </p:cNvPr>
          <p:cNvCxnSpPr>
            <a:cxnSpLocks/>
            <a:endCxn id="11284" idx="4"/>
          </p:cNvCxnSpPr>
          <p:nvPr/>
        </p:nvCxnSpPr>
        <p:spPr>
          <a:xfrm flipH="1" flipV="1">
            <a:off x="7386939" y="2968332"/>
            <a:ext cx="68887" cy="442708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83" name="Connecteur droit avec flèche 11282">
            <a:extLst>
              <a:ext uri="{FF2B5EF4-FFF2-40B4-BE49-F238E27FC236}">
                <a16:creationId xmlns:a16="http://schemas.microsoft.com/office/drawing/2014/main" id="{88133A99-2ACC-1269-9E6B-9FBB17F48C3E}"/>
              </a:ext>
            </a:extLst>
          </p:cNvPr>
          <p:cNvCxnSpPr>
            <a:cxnSpLocks/>
          </p:cNvCxnSpPr>
          <p:nvPr/>
        </p:nvCxnSpPr>
        <p:spPr>
          <a:xfrm flipH="1" flipV="1">
            <a:off x="6876349" y="3202500"/>
            <a:ext cx="191950" cy="9139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84" name="Ellipse 11283">
            <a:extLst>
              <a:ext uri="{FF2B5EF4-FFF2-40B4-BE49-F238E27FC236}">
                <a16:creationId xmlns:a16="http://schemas.microsoft.com/office/drawing/2014/main" id="{3EFB87FB-B7E5-673B-F853-E9A929BA37DF}"/>
              </a:ext>
            </a:extLst>
          </p:cNvPr>
          <p:cNvSpPr/>
          <p:nvPr/>
        </p:nvSpPr>
        <p:spPr>
          <a:xfrm>
            <a:off x="7307426" y="2822558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285" name="Rectangle 11284">
            <a:extLst>
              <a:ext uri="{FF2B5EF4-FFF2-40B4-BE49-F238E27FC236}">
                <a16:creationId xmlns:a16="http://schemas.microsoft.com/office/drawing/2014/main" id="{7695362F-AE78-2B69-F7E8-33B5B21F5632}"/>
              </a:ext>
            </a:extLst>
          </p:cNvPr>
          <p:cNvSpPr/>
          <p:nvPr/>
        </p:nvSpPr>
        <p:spPr>
          <a:xfrm>
            <a:off x="5681902" y="2654899"/>
            <a:ext cx="1311247" cy="369332"/>
          </a:xfrm>
          <a:prstGeom prst="rect">
            <a:avLst/>
          </a:prstGeom>
          <a:solidFill>
            <a:srgbClr val="B6B6B6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Angleterre</a:t>
            </a:r>
            <a:endParaRPr lang="fr-FR" dirty="0"/>
          </a:p>
        </p:txBody>
      </p:sp>
      <p:sp>
        <p:nvSpPr>
          <p:cNvPr id="11286" name="Rectangle 11285">
            <a:extLst>
              <a:ext uri="{FF2B5EF4-FFF2-40B4-BE49-F238E27FC236}">
                <a16:creationId xmlns:a16="http://schemas.microsoft.com/office/drawing/2014/main" id="{6BFE4F9B-6DCE-39C4-7778-0C11F9CBE8D5}"/>
              </a:ext>
            </a:extLst>
          </p:cNvPr>
          <p:cNvSpPr/>
          <p:nvPr/>
        </p:nvSpPr>
        <p:spPr>
          <a:xfrm>
            <a:off x="6890884" y="2238294"/>
            <a:ext cx="847087" cy="317697"/>
          </a:xfrm>
          <a:prstGeom prst="rect">
            <a:avLst/>
          </a:prstGeom>
          <a:solidFill>
            <a:srgbClr val="B6B6B6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400" b="1" dirty="0">
                <a:latin typeface="+mn-lt"/>
                <a:cs typeface="Arial" panose="020B0604020202020204" pitchFamily="34" charset="0"/>
              </a:rPr>
              <a:t>Ecosse</a:t>
            </a:r>
            <a:endParaRPr lang="fr-FR" sz="1400" dirty="0"/>
          </a:p>
        </p:txBody>
      </p:sp>
      <p:sp>
        <p:nvSpPr>
          <p:cNvPr id="11287" name="Rectangle 11286">
            <a:extLst>
              <a:ext uri="{FF2B5EF4-FFF2-40B4-BE49-F238E27FC236}">
                <a16:creationId xmlns:a16="http://schemas.microsoft.com/office/drawing/2014/main" id="{DB5CD18D-AC02-9224-67AD-DF680058F79D}"/>
              </a:ext>
            </a:extLst>
          </p:cNvPr>
          <p:cNvSpPr/>
          <p:nvPr/>
        </p:nvSpPr>
        <p:spPr>
          <a:xfrm>
            <a:off x="6336741" y="4423936"/>
            <a:ext cx="847087" cy="317697"/>
          </a:xfrm>
          <a:prstGeom prst="rect">
            <a:avLst/>
          </a:prstGeom>
          <a:solidFill>
            <a:srgbClr val="B6B6B6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400" b="1" dirty="0">
                <a:latin typeface="+mn-lt"/>
                <a:cs typeface="Arial" panose="020B0604020202020204" pitchFamily="34" charset="0"/>
              </a:rPr>
              <a:t>Guyenne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22552836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B847AE6-D22B-4E60-B078-7540A9E37F9E}"/>
              </a:ext>
            </a:extLst>
          </p:cNvPr>
          <p:cNvSpPr/>
          <p:nvPr/>
        </p:nvSpPr>
        <p:spPr>
          <a:xfrm>
            <a:off x="92764" y="119269"/>
            <a:ext cx="4681255" cy="61093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4) 1348-1355 : La Peste noire ; Trêve entre la France et l’Angleterre</a:t>
            </a:r>
            <a:endParaRPr lang="fr-FR" sz="1700" dirty="0"/>
          </a:p>
          <a:p>
            <a:endParaRPr lang="fr-FR" sz="1700" dirty="0"/>
          </a:p>
          <a:p>
            <a:r>
              <a:rPr lang="fr-FR" sz="1700" dirty="0"/>
              <a:t>*1347 : La Peste noire arrive à Gênes et Marseille</a:t>
            </a:r>
          </a:p>
          <a:p>
            <a:r>
              <a:rPr lang="fr-FR" sz="1700" dirty="0"/>
              <a:t>Puis elle se répand en Europe occidentale…</a:t>
            </a:r>
          </a:p>
          <a:p>
            <a:endParaRPr lang="fr-FR" sz="1700" dirty="0"/>
          </a:p>
          <a:p>
            <a:r>
              <a:rPr lang="fr-FR" sz="1700" dirty="0"/>
              <a:t>a) 1347-48 :</a:t>
            </a:r>
          </a:p>
          <a:p>
            <a:r>
              <a:rPr lang="fr-FR" sz="1700" dirty="0"/>
              <a:t>- Marseille, Avignon, Lyon</a:t>
            </a:r>
          </a:p>
          <a:p>
            <a:r>
              <a:rPr lang="fr-FR" sz="1700" dirty="0"/>
              <a:t>- Avignon, Montpellier, Espagne</a:t>
            </a:r>
          </a:p>
          <a:p>
            <a:r>
              <a:rPr lang="fr-FR" sz="1700" dirty="0"/>
              <a:t>- Montpellier, Bordeaux, Londres !</a:t>
            </a:r>
          </a:p>
          <a:p>
            <a:endParaRPr lang="fr-FR" sz="1700" dirty="0"/>
          </a:p>
          <a:p>
            <a:r>
              <a:rPr lang="fr-FR" sz="1700" dirty="0"/>
              <a:t>b) 1348 : Londres, Angleterre, Ecosse ; Puis Calais !</a:t>
            </a:r>
          </a:p>
          <a:p>
            <a:endParaRPr lang="fr-FR" sz="1700" dirty="0"/>
          </a:p>
          <a:p>
            <a:r>
              <a:rPr lang="fr-FR" sz="1700" dirty="0"/>
              <a:t>c) 1349-51 : France, Saint-Empire</a:t>
            </a:r>
          </a:p>
          <a:p>
            <a:r>
              <a:rPr lang="fr-FR" sz="1700" dirty="0"/>
              <a:t>Scandinavie et Russie ; Bilan…</a:t>
            </a:r>
          </a:p>
          <a:p>
            <a:endParaRPr lang="fr-FR" sz="1700" dirty="0"/>
          </a:p>
          <a:p>
            <a:r>
              <a:rPr lang="fr-FR" sz="1700" dirty="0"/>
              <a:t>*En France, la population passe</a:t>
            </a:r>
          </a:p>
          <a:p>
            <a:r>
              <a:rPr lang="fr-FR" sz="1700" dirty="0"/>
              <a:t>De 16 à 10 millions d’habitants (!)</a:t>
            </a:r>
          </a:p>
          <a:p>
            <a:endParaRPr lang="fr-FR" sz="1700" dirty="0"/>
          </a:p>
          <a:p>
            <a:r>
              <a:rPr lang="fr-FR" sz="1700" dirty="0"/>
              <a:t>*</a:t>
            </a:r>
            <a:r>
              <a:rPr lang="fr-FR" sz="1700" u="sng" dirty="0"/>
              <a:t>1348 : Une trêve est conclue ; Jusqu’en 1355</a:t>
            </a:r>
            <a:r>
              <a:rPr lang="fr-FR" sz="1700" dirty="0"/>
              <a:t> ; Et…</a:t>
            </a:r>
            <a:endParaRPr lang="fr-FR" sz="1700" u="sng" dirty="0"/>
          </a:p>
          <a:p>
            <a:endParaRPr lang="fr-FR" sz="1700" dirty="0"/>
          </a:p>
          <a:p>
            <a:r>
              <a:rPr lang="fr-FR" sz="1700" dirty="0"/>
              <a:t>*1350 : Mort de Philippe VI</a:t>
            </a:r>
          </a:p>
          <a:p>
            <a:r>
              <a:rPr lang="fr-FR" sz="1700" dirty="0"/>
              <a:t>Son fils Jean II </a:t>
            </a:r>
            <a:r>
              <a:rPr lang="fr-FR" sz="1700" i="1" dirty="0"/>
              <a:t>le Bon</a:t>
            </a:r>
            <a:r>
              <a:rPr lang="fr-FR" sz="1700" dirty="0"/>
              <a:t> lui succède…</a:t>
            </a:r>
          </a:p>
        </p:txBody>
      </p:sp>
      <p:pic>
        <p:nvPicPr>
          <p:cNvPr id="7" name="Image 6" descr="Une image contenant texte, carte, diagramme, atlas&#10;&#10;Le contenu généré par l’IA peut être incorrect.">
            <a:extLst>
              <a:ext uri="{FF2B5EF4-FFF2-40B4-BE49-F238E27FC236}">
                <a16:creationId xmlns:a16="http://schemas.microsoft.com/office/drawing/2014/main" id="{DB5C92B5-1167-ADE5-A719-55BA3435A4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5" r="29487" b="30199"/>
          <a:stretch>
            <a:fillRect/>
          </a:stretch>
        </p:blipFill>
        <p:spPr>
          <a:xfrm>
            <a:off x="6750041" y="104113"/>
            <a:ext cx="5352996" cy="667133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Image 7" descr="Une image contenant texte, carte, diagramme, atlas&#10;&#10;Le contenu généré par l’IA peut être incorrect.">
            <a:extLst>
              <a:ext uri="{FF2B5EF4-FFF2-40B4-BE49-F238E27FC236}">
                <a16:creationId xmlns:a16="http://schemas.microsoft.com/office/drawing/2014/main" id="{6D42E0A3-C9EE-6FAA-B6C7-70DDC3A5B3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35" t="72393" r="12237"/>
          <a:stretch>
            <a:fillRect/>
          </a:stretch>
        </p:blipFill>
        <p:spPr>
          <a:xfrm>
            <a:off x="4897119" y="5303349"/>
            <a:ext cx="2885441" cy="148725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Image 8" descr="Une image contenant texte, carte, diagramme, atlas&#10;&#10;Le contenu généré par l’IA peut être incorrect.">
            <a:extLst>
              <a:ext uri="{FF2B5EF4-FFF2-40B4-BE49-F238E27FC236}">
                <a16:creationId xmlns:a16="http://schemas.microsoft.com/office/drawing/2014/main" id="{B32BCDB4-8D3A-F7D4-5AE6-18A709058A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850" t="4184" b="58187"/>
          <a:stretch>
            <a:fillRect/>
          </a:stretch>
        </p:blipFill>
        <p:spPr>
          <a:xfrm>
            <a:off x="4872726" y="119267"/>
            <a:ext cx="1754215" cy="322337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59654CC0-8483-86F0-3B5C-8C6FD4B07363}"/>
              </a:ext>
            </a:extLst>
          </p:cNvPr>
          <p:cNvCxnSpPr>
            <a:cxnSpLocks/>
          </p:cNvCxnSpPr>
          <p:nvPr/>
        </p:nvCxnSpPr>
        <p:spPr>
          <a:xfrm flipH="1" flipV="1">
            <a:off x="10617200" y="3220720"/>
            <a:ext cx="132080" cy="186944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C504F8B6-7E33-2738-FFF2-0C2007E05E4A}"/>
              </a:ext>
            </a:extLst>
          </p:cNvPr>
          <p:cNvCxnSpPr>
            <a:cxnSpLocks/>
            <a:endCxn id="67" idx="5"/>
          </p:cNvCxnSpPr>
          <p:nvPr/>
        </p:nvCxnSpPr>
        <p:spPr>
          <a:xfrm flipH="1" flipV="1">
            <a:off x="8409704" y="4339878"/>
            <a:ext cx="856216" cy="96347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CEB09AD5-770F-0091-602D-EDAC45D8A4E1}"/>
              </a:ext>
            </a:extLst>
          </p:cNvPr>
          <p:cNvCxnSpPr>
            <a:cxnSpLocks/>
          </p:cNvCxnSpPr>
          <p:nvPr/>
        </p:nvCxnSpPr>
        <p:spPr>
          <a:xfrm>
            <a:off x="9265920" y="5303349"/>
            <a:ext cx="985520" cy="1153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F8636A23-B76F-7269-11A4-6E8A90F36485}"/>
              </a:ext>
            </a:extLst>
          </p:cNvPr>
          <p:cNvCxnSpPr>
            <a:cxnSpLocks/>
          </p:cNvCxnSpPr>
          <p:nvPr/>
        </p:nvCxnSpPr>
        <p:spPr>
          <a:xfrm>
            <a:off x="6868160" y="2702560"/>
            <a:ext cx="1432560" cy="1493520"/>
          </a:xfrm>
          <a:prstGeom prst="line">
            <a:avLst/>
          </a:prstGeom>
          <a:ln w="762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EF477784-5828-DE2A-7DC7-276C0F245774}"/>
              </a:ext>
            </a:extLst>
          </p:cNvPr>
          <p:cNvCxnSpPr>
            <a:cxnSpLocks/>
          </p:cNvCxnSpPr>
          <p:nvPr/>
        </p:nvCxnSpPr>
        <p:spPr>
          <a:xfrm>
            <a:off x="6868160" y="1727200"/>
            <a:ext cx="0" cy="975360"/>
          </a:xfrm>
          <a:prstGeom prst="line">
            <a:avLst/>
          </a:prstGeom>
          <a:ln w="762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A5626029-BE2B-E28F-48FA-205CF7BE4891}"/>
              </a:ext>
            </a:extLst>
          </p:cNvPr>
          <p:cNvCxnSpPr>
            <a:cxnSpLocks/>
          </p:cNvCxnSpPr>
          <p:nvPr/>
        </p:nvCxnSpPr>
        <p:spPr>
          <a:xfrm flipH="1">
            <a:off x="6868160" y="1371600"/>
            <a:ext cx="680720" cy="355600"/>
          </a:xfrm>
          <a:prstGeom prst="line">
            <a:avLst/>
          </a:prstGeom>
          <a:ln w="762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B63FA72A-BE2A-05A4-FA9A-459E5F38C915}"/>
              </a:ext>
            </a:extLst>
          </p:cNvPr>
          <p:cNvCxnSpPr>
            <a:cxnSpLocks/>
          </p:cNvCxnSpPr>
          <p:nvPr/>
        </p:nvCxnSpPr>
        <p:spPr>
          <a:xfrm flipH="1">
            <a:off x="7548880" y="1361440"/>
            <a:ext cx="386080" cy="10160"/>
          </a:xfrm>
          <a:prstGeom prst="line">
            <a:avLst/>
          </a:prstGeom>
          <a:ln w="762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8E1CE27E-0197-9D20-B64C-1EA61FEADD31}"/>
              </a:ext>
            </a:extLst>
          </p:cNvPr>
          <p:cNvCxnSpPr>
            <a:cxnSpLocks/>
          </p:cNvCxnSpPr>
          <p:nvPr/>
        </p:nvCxnSpPr>
        <p:spPr>
          <a:xfrm flipV="1">
            <a:off x="7443511" y="914400"/>
            <a:ext cx="681869" cy="452120"/>
          </a:xfrm>
          <a:prstGeom prst="straightConnector1">
            <a:avLst/>
          </a:prstGeom>
          <a:ln w="762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AC69BC3B-D1C4-9264-2E34-611795E89DAC}"/>
              </a:ext>
            </a:extLst>
          </p:cNvPr>
          <p:cNvCxnSpPr>
            <a:cxnSpLocks/>
            <a:endCxn id="80" idx="1"/>
          </p:cNvCxnSpPr>
          <p:nvPr/>
        </p:nvCxnSpPr>
        <p:spPr>
          <a:xfrm>
            <a:off x="8006080" y="1361440"/>
            <a:ext cx="1112106" cy="285737"/>
          </a:xfrm>
          <a:prstGeom prst="straightConnector1">
            <a:avLst/>
          </a:prstGeom>
          <a:ln w="762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1D8CF07D-906D-D40A-79DE-F7CEE8A23B96}"/>
              </a:ext>
            </a:extLst>
          </p:cNvPr>
          <p:cNvCxnSpPr>
            <a:cxnSpLocks/>
          </p:cNvCxnSpPr>
          <p:nvPr/>
        </p:nvCxnSpPr>
        <p:spPr>
          <a:xfrm>
            <a:off x="10749280" y="5090160"/>
            <a:ext cx="203200" cy="3556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2AC74E20-B750-E3A0-CBAD-02389CFC36EA}"/>
              </a:ext>
            </a:extLst>
          </p:cNvPr>
          <p:cNvCxnSpPr>
            <a:cxnSpLocks/>
          </p:cNvCxnSpPr>
          <p:nvPr/>
        </p:nvCxnSpPr>
        <p:spPr>
          <a:xfrm>
            <a:off x="9226025" y="1740260"/>
            <a:ext cx="415815" cy="32222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0D0FCA24-1805-B875-DC34-E1AB85E24E35}"/>
              </a:ext>
            </a:extLst>
          </p:cNvPr>
          <p:cNvCxnSpPr>
            <a:cxnSpLocks/>
          </p:cNvCxnSpPr>
          <p:nvPr/>
        </p:nvCxnSpPr>
        <p:spPr>
          <a:xfrm flipV="1">
            <a:off x="8125380" y="502066"/>
            <a:ext cx="729120" cy="41233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DEEDEAE4-ED6F-1CF9-F8C6-B29E2FEA807D}"/>
              </a:ext>
            </a:extLst>
          </p:cNvPr>
          <p:cNvCxnSpPr>
            <a:cxnSpLocks/>
            <a:endCxn id="92" idx="0"/>
          </p:cNvCxnSpPr>
          <p:nvPr/>
        </p:nvCxnSpPr>
        <p:spPr>
          <a:xfrm>
            <a:off x="9550400" y="431886"/>
            <a:ext cx="19113" cy="276347"/>
          </a:xfrm>
          <a:prstGeom prst="straightConnector1">
            <a:avLst/>
          </a:prstGeom>
          <a:ln w="762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id="{00616EA2-879C-8C1D-5597-A533ECFAB8D1}"/>
              </a:ext>
            </a:extLst>
          </p:cNvPr>
          <p:cNvCxnSpPr>
            <a:cxnSpLocks/>
          </p:cNvCxnSpPr>
          <p:nvPr/>
        </p:nvCxnSpPr>
        <p:spPr>
          <a:xfrm>
            <a:off x="8849353" y="386080"/>
            <a:ext cx="755633" cy="45806"/>
          </a:xfrm>
          <a:prstGeom prst="line">
            <a:avLst/>
          </a:prstGeom>
          <a:ln w="762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avec flèche 63">
            <a:extLst>
              <a:ext uri="{FF2B5EF4-FFF2-40B4-BE49-F238E27FC236}">
                <a16:creationId xmlns:a16="http://schemas.microsoft.com/office/drawing/2014/main" id="{7492EE85-622F-49D0-20E4-1F41692B68C6}"/>
              </a:ext>
            </a:extLst>
          </p:cNvPr>
          <p:cNvCxnSpPr>
            <a:cxnSpLocks/>
          </p:cNvCxnSpPr>
          <p:nvPr/>
        </p:nvCxnSpPr>
        <p:spPr>
          <a:xfrm flipH="1">
            <a:off x="9758582" y="5303349"/>
            <a:ext cx="345819" cy="67820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Ellipse 66">
            <a:extLst>
              <a:ext uri="{FF2B5EF4-FFF2-40B4-BE49-F238E27FC236}">
                <a16:creationId xmlns:a16="http://schemas.microsoft.com/office/drawing/2014/main" id="{B8E079E0-3A7E-8E28-D37B-0BF497110DF5}"/>
              </a:ext>
            </a:extLst>
          </p:cNvPr>
          <p:cNvSpPr/>
          <p:nvPr/>
        </p:nvSpPr>
        <p:spPr>
          <a:xfrm>
            <a:off x="8146596" y="4115155"/>
            <a:ext cx="308250" cy="263279"/>
          </a:xfrm>
          <a:prstGeom prst="ellipse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cxnSp>
        <p:nvCxnSpPr>
          <p:cNvPr id="70" name="Connecteur droit 69">
            <a:extLst>
              <a:ext uri="{FF2B5EF4-FFF2-40B4-BE49-F238E27FC236}">
                <a16:creationId xmlns:a16="http://schemas.microsoft.com/office/drawing/2014/main" id="{60437BFB-98D2-F8AB-5515-DDFA0D29953C}"/>
              </a:ext>
            </a:extLst>
          </p:cNvPr>
          <p:cNvCxnSpPr>
            <a:cxnSpLocks/>
          </p:cNvCxnSpPr>
          <p:nvPr/>
        </p:nvCxnSpPr>
        <p:spPr>
          <a:xfrm flipV="1">
            <a:off x="10251440" y="4985376"/>
            <a:ext cx="497840" cy="32950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Ellipse 73">
            <a:extLst>
              <a:ext uri="{FF2B5EF4-FFF2-40B4-BE49-F238E27FC236}">
                <a16:creationId xmlns:a16="http://schemas.microsoft.com/office/drawing/2014/main" id="{65FCA552-D98D-7040-AB45-0FF493B018AC}"/>
              </a:ext>
            </a:extLst>
          </p:cNvPr>
          <p:cNvSpPr/>
          <p:nvPr/>
        </p:nvSpPr>
        <p:spPr>
          <a:xfrm>
            <a:off x="10798355" y="5373563"/>
            <a:ext cx="308250" cy="263279"/>
          </a:xfrm>
          <a:prstGeom prst="ellipse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25F03A72-412E-5A59-D586-0A28F9537664}"/>
              </a:ext>
            </a:extLst>
          </p:cNvPr>
          <p:cNvSpPr/>
          <p:nvPr/>
        </p:nvSpPr>
        <p:spPr>
          <a:xfrm>
            <a:off x="10600559" y="4856272"/>
            <a:ext cx="308250" cy="263279"/>
          </a:xfrm>
          <a:prstGeom prst="ellipse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113FC251-0138-0938-EE37-4C5E320F2441}"/>
              </a:ext>
            </a:extLst>
          </p:cNvPr>
          <p:cNvSpPr/>
          <p:nvPr/>
        </p:nvSpPr>
        <p:spPr>
          <a:xfrm>
            <a:off x="10558194" y="3861045"/>
            <a:ext cx="308250" cy="263279"/>
          </a:xfrm>
          <a:prstGeom prst="ellipse">
            <a:avLst/>
          </a:prstGeom>
          <a:solidFill>
            <a:srgbClr val="AFABAB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8DC7AAEC-3F6B-606D-18FF-84A0CC7215FA}"/>
              </a:ext>
            </a:extLst>
          </p:cNvPr>
          <p:cNvSpPr/>
          <p:nvPr/>
        </p:nvSpPr>
        <p:spPr>
          <a:xfrm>
            <a:off x="10104401" y="5171709"/>
            <a:ext cx="308250" cy="263279"/>
          </a:xfrm>
          <a:prstGeom prst="ellipse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E7E6215E-EEA3-1ABA-3FEA-ADD8C64A1948}"/>
              </a:ext>
            </a:extLst>
          </p:cNvPr>
          <p:cNvSpPr/>
          <p:nvPr/>
        </p:nvSpPr>
        <p:spPr>
          <a:xfrm>
            <a:off x="9073044" y="1608621"/>
            <a:ext cx="308250" cy="263279"/>
          </a:xfrm>
          <a:prstGeom prst="ellipse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</a:p>
        </p:txBody>
      </p:sp>
      <p:cxnSp>
        <p:nvCxnSpPr>
          <p:cNvPr id="88" name="Connecteur droit avec flèche 87">
            <a:extLst>
              <a:ext uri="{FF2B5EF4-FFF2-40B4-BE49-F238E27FC236}">
                <a16:creationId xmlns:a16="http://schemas.microsoft.com/office/drawing/2014/main" id="{3623592B-2D4C-CB08-9381-A2B998F4AA1D}"/>
              </a:ext>
            </a:extLst>
          </p:cNvPr>
          <p:cNvCxnSpPr>
            <a:cxnSpLocks/>
          </p:cNvCxnSpPr>
          <p:nvPr/>
        </p:nvCxnSpPr>
        <p:spPr>
          <a:xfrm flipV="1">
            <a:off x="8960348" y="52620"/>
            <a:ext cx="17252" cy="33346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Ellipse 90">
            <a:extLst>
              <a:ext uri="{FF2B5EF4-FFF2-40B4-BE49-F238E27FC236}">
                <a16:creationId xmlns:a16="http://schemas.microsoft.com/office/drawing/2014/main" id="{7A0CE8FE-039A-1240-8CEC-554F6EC160ED}"/>
              </a:ext>
            </a:extLst>
          </p:cNvPr>
          <p:cNvSpPr/>
          <p:nvPr/>
        </p:nvSpPr>
        <p:spPr>
          <a:xfrm>
            <a:off x="8809358" y="277343"/>
            <a:ext cx="308250" cy="263279"/>
          </a:xfrm>
          <a:prstGeom prst="ellipse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3D4FAD08-6915-6B4E-A705-63F0D6A6E0CE}"/>
              </a:ext>
            </a:extLst>
          </p:cNvPr>
          <p:cNvSpPr/>
          <p:nvPr/>
        </p:nvSpPr>
        <p:spPr>
          <a:xfrm>
            <a:off x="9415388" y="708233"/>
            <a:ext cx="308250" cy="263279"/>
          </a:xfrm>
          <a:prstGeom prst="ellipse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cxnSp>
        <p:nvCxnSpPr>
          <p:cNvPr id="94" name="Connecteur droit avec flèche 93">
            <a:extLst>
              <a:ext uri="{FF2B5EF4-FFF2-40B4-BE49-F238E27FC236}">
                <a16:creationId xmlns:a16="http://schemas.microsoft.com/office/drawing/2014/main" id="{8F4EA4E3-AACF-D491-F050-9D20C57AA15F}"/>
              </a:ext>
            </a:extLst>
          </p:cNvPr>
          <p:cNvCxnSpPr>
            <a:cxnSpLocks/>
          </p:cNvCxnSpPr>
          <p:nvPr/>
        </p:nvCxnSpPr>
        <p:spPr>
          <a:xfrm flipV="1">
            <a:off x="9900300" y="1956325"/>
            <a:ext cx="1717562" cy="14679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Ellipse 96">
            <a:extLst>
              <a:ext uri="{FF2B5EF4-FFF2-40B4-BE49-F238E27FC236}">
                <a16:creationId xmlns:a16="http://schemas.microsoft.com/office/drawing/2014/main" id="{B19FE96F-6F44-5DDF-98A3-2F21C3C8ECD5}"/>
              </a:ext>
            </a:extLst>
          </p:cNvPr>
          <p:cNvSpPr/>
          <p:nvPr/>
        </p:nvSpPr>
        <p:spPr>
          <a:xfrm>
            <a:off x="9592050" y="1971480"/>
            <a:ext cx="308250" cy="263279"/>
          </a:xfrm>
          <a:prstGeom prst="ellipse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84EE2F9-BA67-7BF5-AE5F-12A3992B66B8}"/>
              </a:ext>
            </a:extLst>
          </p:cNvPr>
          <p:cNvSpPr/>
          <p:nvPr/>
        </p:nvSpPr>
        <p:spPr>
          <a:xfrm>
            <a:off x="11155680" y="5530782"/>
            <a:ext cx="579120" cy="212119"/>
          </a:xfrm>
          <a:prstGeom prst="rect">
            <a:avLst/>
          </a:prstGeom>
          <a:solidFill>
            <a:srgbClr val="AFABA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400" b="1" dirty="0">
                <a:solidFill>
                  <a:schemeClr val="tx1"/>
                </a:solidFill>
              </a:rPr>
              <a:t>1347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4DE8A17-0B84-F070-FFD0-CF03915B7A9E}"/>
              </a:ext>
            </a:extLst>
          </p:cNvPr>
          <p:cNvSpPr/>
          <p:nvPr/>
        </p:nvSpPr>
        <p:spPr>
          <a:xfrm>
            <a:off x="10373360" y="3505551"/>
            <a:ext cx="579120" cy="212119"/>
          </a:xfrm>
          <a:prstGeom prst="rect">
            <a:avLst/>
          </a:prstGeom>
          <a:solidFill>
            <a:srgbClr val="AFABA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400" b="1" dirty="0">
                <a:solidFill>
                  <a:schemeClr val="tx1"/>
                </a:solidFill>
              </a:rPr>
              <a:t>1348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5FB9E6-5B8E-6AA6-FA54-E113F3FC419C}"/>
              </a:ext>
            </a:extLst>
          </p:cNvPr>
          <p:cNvSpPr/>
          <p:nvPr/>
        </p:nvSpPr>
        <p:spPr>
          <a:xfrm>
            <a:off x="8011484" y="3877289"/>
            <a:ext cx="579120" cy="212119"/>
          </a:xfrm>
          <a:prstGeom prst="rect">
            <a:avLst/>
          </a:prstGeom>
          <a:solidFill>
            <a:srgbClr val="AFABA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400" b="1" dirty="0">
                <a:solidFill>
                  <a:schemeClr val="tx1"/>
                </a:solidFill>
              </a:rPr>
              <a:t>1348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ACCF58-CC9F-0BCB-49AF-00DDD90FB338}"/>
              </a:ext>
            </a:extLst>
          </p:cNvPr>
          <p:cNvSpPr/>
          <p:nvPr/>
        </p:nvSpPr>
        <p:spPr>
          <a:xfrm>
            <a:off x="8716607" y="559310"/>
            <a:ext cx="579120" cy="212119"/>
          </a:xfrm>
          <a:prstGeom prst="rect">
            <a:avLst/>
          </a:prstGeom>
          <a:solidFill>
            <a:srgbClr val="AFABA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400" b="1" dirty="0">
                <a:solidFill>
                  <a:schemeClr val="tx1"/>
                </a:solidFill>
              </a:rPr>
              <a:t>1348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1896668-58A0-DA8E-6B95-CC3C3F6539A2}"/>
              </a:ext>
            </a:extLst>
          </p:cNvPr>
          <p:cNvSpPr/>
          <p:nvPr/>
        </p:nvSpPr>
        <p:spPr>
          <a:xfrm>
            <a:off x="11400264" y="1612400"/>
            <a:ext cx="579120" cy="212119"/>
          </a:xfrm>
          <a:prstGeom prst="rect">
            <a:avLst/>
          </a:prstGeom>
          <a:solidFill>
            <a:srgbClr val="AFABA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400" b="1" dirty="0">
                <a:solidFill>
                  <a:schemeClr val="tx1"/>
                </a:solidFill>
              </a:rPr>
              <a:t>1349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9FB4C2-0B78-1BEB-3661-09ECB2E1FD33}"/>
              </a:ext>
            </a:extLst>
          </p:cNvPr>
          <p:cNvSpPr/>
          <p:nvPr/>
        </p:nvSpPr>
        <p:spPr>
          <a:xfrm>
            <a:off x="9469022" y="2202288"/>
            <a:ext cx="579120" cy="212119"/>
          </a:xfrm>
          <a:prstGeom prst="rect">
            <a:avLst/>
          </a:prstGeom>
          <a:solidFill>
            <a:srgbClr val="AFABA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400" b="1" dirty="0">
                <a:solidFill>
                  <a:schemeClr val="tx1"/>
                </a:solidFill>
              </a:rPr>
              <a:t>1348</a:t>
            </a:r>
          </a:p>
        </p:txBody>
      </p:sp>
    </p:spTree>
    <p:extLst>
      <p:ext uri="{BB962C8B-B14F-4D97-AF65-F5344CB8AC3E}">
        <p14:creationId xmlns:p14="http://schemas.microsoft.com/office/powerpoint/2010/main" val="3206408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B383D5B-5E34-4358-AB93-57DDF23DC143}"/>
              </a:ext>
            </a:extLst>
          </p:cNvPr>
          <p:cNvSpPr/>
          <p:nvPr/>
        </p:nvSpPr>
        <p:spPr>
          <a:xfrm>
            <a:off x="112734" y="240279"/>
            <a:ext cx="5327278" cy="401648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*La guerre de Cent Ans, un conflit majeur en Europe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*Mais avant d’entrer dans le déroulement détaillé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cette guerre à partir de 1337…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Commençons par étudier sa </a:t>
            </a:r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longue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genèse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Faite de multiples crises et de conflits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Sur le demi-siècle qui la précède, entre 1285 et 1337…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Sous les règnes de Philippe IV </a:t>
            </a:r>
            <a:r>
              <a:rPr lang="fr-FR" sz="17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Bel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Puis de ses trois fils, Louis X, Philippe V, Charles IV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enfin de leur cousin, Philippe VI de Valois…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*Et commençons par le règne de Philippe IV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cinq points…</a:t>
            </a:r>
          </a:p>
        </p:txBody>
      </p:sp>
      <p:pic>
        <p:nvPicPr>
          <p:cNvPr id="2" name="Picture 2" descr="C:\Users\Christophe\Desktop\Christophe\portraits\UPPS\Bibliothèque\Histoire de l'Europe\Cartes\26-1270.jpg">
            <a:extLst>
              <a:ext uri="{FF2B5EF4-FFF2-40B4-BE49-F238E27FC236}">
                <a16:creationId xmlns:a16="http://schemas.microsoft.com/office/drawing/2014/main" id="{30196A35-BFF2-F9E9-C09D-35FF21B8E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022" y="144802"/>
            <a:ext cx="6497000" cy="656839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0C15D727-03BA-8B82-5845-443CEB92936D}"/>
              </a:ext>
            </a:extLst>
          </p:cNvPr>
          <p:cNvSpPr/>
          <p:nvPr/>
        </p:nvSpPr>
        <p:spPr>
          <a:xfrm>
            <a:off x="9784813" y="3455743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D1F274D6-5CD9-C49E-E7D1-B6CE6C473C7D}"/>
              </a:ext>
            </a:extLst>
          </p:cNvPr>
          <p:cNvSpPr/>
          <p:nvPr/>
        </p:nvSpPr>
        <p:spPr>
          <a:xfrm>
            <a:off x="10202303" y="4148836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38DCDE34-DAD1-6194-60E4-785EC3F7B2F9}"/>
              </a:ext>
            </a:extLst>
          </p:cNvPr>
          <p:cNvSpPr/>
          <p:nvPr/>
        </p:nvSpPr>
        <p:spPr>
          <a:xfrm>
            <a:off x="9676951" y="4612968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E0992333-E079-92B6-FF47-3BD82A8DD639}"/>
              </a:ext>
            </a:extLst>
          </p:cNvPr>
          <p:cNvSpPr/>
          <p:nvPr/>
        </p:nvSpPr>
        <p:spPr>
          <a:xfrm>
            <a:off x="11274181" y="3411040"/>
            <a:ext cx="159026" cy="145774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5C603AB5-CFCB-55ED-C168-F657CB0DDCA8}"/>
              </a:ext>
            </a:extLst>
          </p:cNvPr>
          <p:cNvCxnSpPr>
            <a:cxnSpLocks/>
          </p:cNvCxnSpPr>
          <p:nvPr/>
        </p:nvCxnSpPr>
        <p:spPr>
          <a:xfrm flipH="1">
            <a:off x="9955186" y="4744192"/>
            <a:ext cx="66787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BE0925A4-5215-7424-52CE-A16E263BEC71}"/>
              </a:ext>
            </a:extLst>
          </p:cNvPr>
          <p:cNvCxnSpPr>
            <a:cxnSpLocks/>
          </p:cNvCxnSpPr>
          <p:nvPr/>
        </p:nvCxnSpPr>
        <p:spPr>
          <a:xfrm flipH="1">
            <a:off x="9864326" y="4710610"/>
            <a:ext cx="113874" cy="29157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5DC8B77E-AA05-3358-EB76-7D669EA55097}"/>
              </a:ext>
            </a:extLst>
          </p:cNvPr>
          <p:cNvCxnSpPr>
            <a:cxnSpLocks/>
          </p:cNvCxnSpPr>
          <p:nvPr/>
        </p:nvCxnSpPr>
        <p:spPr>
          <a:xfrm flipH="1">
            <a:off x="10602712" y="4421378"/>
            <a:ext cx="559014" cy="32281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189C1967-5C43-6B2C-9B11-5D3C2D159B1D}"/>
              </a:ext>
            </a:extLst>
          </p:cNvPr>
          <p:cNvCxnSpPr>
            <a:cxnSpLocks/>
          </p:cNvCxnSpPr>
          <p:nvPr/>
        </p:nvCxnSpPr>
        <p:spPr>
          <a:xfrm flipH="1" flipV="1">
            <a:off x="10289123" y="3927508"/>
            <a:ext cx="872603" cy="49387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B9288BDC-ABF7-769F-D303-40F250CFD169}"/>
              </a:ext>
            </a:extLst>
          </p:cNvPr>
          <p:cNvCxnSpPr>
            <a:cxnSpLocks/>
          </p:cNvCxnSpPr>
          <p:nvPr/>
        </p:nvCxnSpPr>
        <p:spPr>
          <a:xfrm flipH="1">
            <a:off x="10289123" y="3162593"/>
            <a:ext cx="72206" cy="76491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F7D38F47-6A87-1EFC-EA9B-32783C76DFC9}"/>
              </a:ext>
            </a:extLst>
          </p:cNvPr>
          <p:cNvCxnSpPr>
            <a:cxnSpLocks/>
          </p:cNvCxnSpPr>
          <p:nvPr/>
        </p:nvCxnSpPr>
        <p:spPr>
          <a:xfrm flipH="1">
            <a:off x="10361329" y="2090088"/>
            <a:ext cx="261731" cy="110988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03D9AB58-02CA-5049-6772-0D2E87ACEC74}"/>
              </a:ext>
            </a:extLst>
          </p:cNvPr>
          <p:cNvCxnSpPr>
            <a:cxnSpLocks/>
          </p:cNvCxnSpPr>
          <p:nvPr/>
        </p:nvCxnSpPr>
        <p:spPr>
          <a:xfrm>
            <a:off x="9835977" y="3077532"/>
            <a:ext cx="543718" cy="922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lipse 14">
            <a:extLst>
              <a:ext uri="{FF2B5EF4-FFF2-40B4-BE49-F238E27FC236}">
                <a16:creationId xmlns:a16="http://schemas.microsoft.com/office/drawing/2014/main" id="{59423FDB-0E23-F4CE-8C00-DD907AC71B2E}"/>
              </a:ext>
            </a:extLst>
          </p:cNvPr>
          <p:cNvSpPr/>
          <p:nvPr/>
        </p:nvSpPr>
        <p:spPr>
          <a:xfrm>
            <a:off x="9943839" y="2992978"/>
            <a:ext cx="159026" cy="1457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84D4013F-E267-2FD4-9C44-52962A023A92}"/>
              </a:ext>
            </a:extLst>
          </p:cNvPr>
          <p:cNvSpPr/>
          <p:nvPr/>
        </p:nvSpPr>
        <p:spPr>
          <a:xfrm>
            <a:off x="7227913" y="4671305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F57180DD-13AD-2390-EB5B-7B1E6FD13C54}"/>
              </a:ext>
            </a:extLst>
          </p:cNvPr>
          <p:cNvSpPr/>
          <p:nvPr/>
        </p:nvSpPr>
        <p:spPr>
          <a:xfrm>
            <a:off x="9066746" y="5188736"/>
            <a:ext cx="341243" cy="2594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BFE24BB5-57FA-B92E-8B42-9224EE8F27E9}"/>
              </a:ext>
            </a:extLst>
          </p:cNvPr>
          <p:cNvSpPr/>
          <p:nvPr/>
        </p:nvSpPr>
        <p:spPr>
          <a:xfrm>
            <a:off x="11403281" y="4959964"/>
            <a:ext cx="341243" cy="259403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5C71FC57-3796-6874-6A23-260F9992EE34}"/>
              </a:ext>
            </a:extLst>
          </p:cNvPr>
          <p:cNvSpPr/>
          <p:nvPr/>
        </p:nvSpPr>
        <p:spPr>
          <a:xfrm>
            <a:off x="10220669" y="2456911"/>
            <a:ext cx="159026" cy="1457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18889489-794B-1FB9-668B-3089DCE11BE6}"/>
              </a:ext>
            </a:extLst>
          </p:cNvPr>
          <p:cNvSpPr/>
          <p:nvPr/>
        </p:nvSpPr>
        <p:spPr>
          <a:xfrm>
            <a:off x="10536445" y="3024231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CCA175F2-BD45-3EF8-FDE6-8271A178DF0F}"/>
              </a:ext>
            </a:extLst>
          </p:cNvPr>
          <p:cNvSpPr/>
          <p:nvPr/>
        </p:nvSpPr>
        <p:spPr>
          <a:xfrm>
            <a:off x="7227913" y="4671305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38EEAAB4-265C-C950-4EA9-07ECFB0AEAC6}"/>
              </a:ext>
            </a:extLst>
          </p:cNvPr>
          <p:cNvSpPr/>
          <p:nvPr/>
        </p:nvSpPr>
        <p:spPr>
          <a:xfrm>
            <a:off x="7732955" y="3903424"/>
            <a:ext cx="341243" cy="2594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1CE3CBD-5190-553A-8791-D18B6641DF39}"/>
              </a:ext>
            </a:extLst>
          </p:cNvPr>
          <p:cNvSpPr/>
          <p:nvPr/>
        </p:nvSpPr>
        <p:spPr>
          <a:xfrm>
            <a:off x="8729918" y="4893314"/>
            <a:ext cx="1019278" cy="35394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700" b="1" dirty="0">
                <a:latin typeface="+mn-lt"/>
                <a:cs typeface="Arial" panose="020B0604020202020204" pitchFamily="34" charset="0"/>
              </a:rPr>
              <a:t>Papauté</a:t>
            </a:r>
            <a:endParaRPr lang="fr-FR" sz="17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E2A6F50-8589-217E-9381-91E3C602953E}"/>
              </a:ext>
            </a:extLst>
          </p:cNvPr>
          <p:cNvSpPr/>
          <p:nvPr/>
        </p:nvSpPr>
        <p:spPr>
          <a:xfrm>
            <a:off x="9791878" y="5834868"/>
            <a:ext cx="771580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Sicile</a:t>
            </a:r>
            <a:endParaRPr lang="fr-FR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71DE50B-6D60-3F6F-CF54-691778D563CA}"/>
              </a:ext>
            </a:extLst>
          </p:cNvPr>
          <p:cNvSpPr/>
          <p:nvPr/>
        </p:nvSpPr>
        <p:spPr>
          <a:xfrm>
            <a:off x="6738930" y="3779504"/>
            <a:ext cx="964208" cy="3693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France</a:t>
            </a:r>
            <a:endParaRPr lang="fr-FR" dirty="0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940BC8C2-E903-A363-7045-106DBAD6BB64}"/>
              </a:ext>
            </a:extLst>
          </p:cNvPr>
          <p:cNvSpPr/>
          <p:nvPr/>
        </p:nvSpPr>
        <p:spPr>
          <a:xfrm>
            <a:off x="7023929" y="4929299"/>
            <a:ext cx="159026" cy="1457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D1B2EF0B-E78F-4A6E-49DB-CB73513D78DD}"/>
              </a:ext>
            </a:extLst>
          </p:cNvPr>
          <p:cNvCxnSpPr>
            <a:cxnSpLocks/>
            <a:stCxn id="39" idx="2"/>
          </p:cNvCxnSpPr>
          <p:nvPr/>
        </p:nvCxnSpPr>
        <p:spPr>
          <a:xfrm flipH="1">
            <a:off x="5255390" y="5442003"/>
            <a:ext cx="456799" cy="117162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048D8863-CCE1-DF5F-4A57-1FC87F5C7DAA}"/>
              </a:ext>
            </a:extLst>
          </p:cNvPr>
          <p:cNvCxnSpPr>
            <a:cxnSpLocks/>
            <a:endCxn id="41" idx="7"/>
          </p:cNvCxnSpPr>
          <p:nvPr/>
        </p:nvCxnSpPr>
        <p:spPr>
          <a:xfrm flipH="1">
            <a:off x="6314383" y="5420844"/>
            <a:ext cx="458203" cy="343929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Ellipse 37">
            <a:extLst>
              <a:ext uri="{FF2B5EF4-FFF2-40B4-BE49-F238E27FC236}">
                <a16:creationId xmlns:a16="http://schemas.microsoft.com/office/drawing/2014/main" id="{147A8E57-C2C4-4F8E-5BFF-C70A95B076F5}"/>
              </a:ext>
            </a:extLst>
          </p:cNvPr>
          <p:cNvSpPr/>
          <p:nvPr/>
        </p:nvSpPr>
        <p:spPr>
          <a:xfrm>
            <a:off x="6567388" y="5834868"/>
            <a:ext cx="143008" cy="16329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A80039B6-BD31-F19A-9941-A925EACBBE0F}"/>
              </a:ext>
            </a:extLst>
          </p:cNvPr>
          <p:cNvSpPr/>
          <p:nvPr/>
        </p:nvSpPr>
        <p:spPr>
          <a:xfrm>
            <a:off x="5712189" y="5312301"/>
            <a:ext cx="341243" cy="259403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88A284D6-01B9-9E70-B2B7-3A3224B04BB1}"/>
              </a:ext>
            </a:extLst>
          </p:cNvPr>
          <p:cNvSpPr/>
          <p:nvPr/>
        </p:nvSpPr>
        <p:spPr>
          <a:xfrm>
            <a:off x="6605691" y="5281049"/>
            <a:ext cx="341243" cy="259403"/>
          </a:xfrm>
          <a:prstGeom prst="ellipse">
            <a:avLst/>
          </a:prstGeom>
          <a:solidFill>
            <a:srgbClr val="61CBF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5CEA40D9-AD7D-8FA5-5C2A-BA59C1EBC1C7}"/>
              </a:ext>
            </a:extLst>
          </p:cNvPr>
          <p:cNvSpPr/>
          <p:nvPr/>
        </p:nvSpPr>
        <p:spPr>
          <a:xfrm>
            <a:off x="6178646" y="5743425"/>
            <a:ext cx="159026" cy="145774"/>
          </a:xfrm>
          <a:prstGeom prst="ellipse">
            <a:avLst/>
          </a:prstGeom>
          <a:solidFill>
            <a:srgbClr val="61CBF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4F349E84-4506-F43B-FEB8-E77986E4910D}"/>
              </a:ext>
            </a:extLst>
          </p:cNvPr>
          <p:cNvCxnSpPr>
            <a:cxnSpLocks/>
            <a:stCxn id="41" idx="2"/>
          </p:cNvCxnSpPr>
          <p:nvPr/>
        </p:nvCxnSpPr>
        <p:spPr>
          <a:xfrm flipH="1">
            <a:off x="5498285" y="5816312"/>
            <a:ext cx="680361" cy="227309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57D2C171-FF46-BEFB-904E-71678B02519D}"/>
              </a:ext>
            </a:extLst>
          </p:cNvPr>
          <p:cNvCxnSpPr>
            <a:cxnSpLocks/>
            <a:stCxn id="44" idx="0"/>
            <a:endCxn id="50" idx="0"/>
          </p:cNvCxnSpPr>
          <p:nvPr/>
        </p:nvCxnSpPr>
        <p:spPr>
          <a:xfrm flipH="1">
            <a:off x="7161328" y="5116547"/>
            <a:ext cx="136047" cy="565304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Ellipse 43">
            <a:extLst>
              <a:ext uri="{FF2B5EF4-FFF2-40B4-BE49-F238E27FC236}">
                <a16:creationId xmlns:a16="http://schemas.microsoft.com/office/drawing/2014/main" id="{A2B6996B-42D5-2019-19E1-AEB7C91DA39D}"/>
              </a:ext>
            </a:extLst>
          </p:cNvPr>
          <p:cNvSpPr/>
          <p:nvPr/>
        </p:nvSpPr>
        <p:spPr>
          <a:xfrm>
            <a:off x="7126753" y="5116547"/>
            <a:ext cx="341243" cy="25940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2E76991A-0CC3-31A3-B59D-535D5DCC8047}"/>
              </a:ext>
            </a:extLst>
          </p:cNvPr>
          <p:cNvCxnSpPr>
            <a:cxnSpLocks/>
          </p:cNvCxnSpPr>
          <p:nvPr/>
        </p:nvCxnSpPr>
        <p:spPr>
          <a:xfrm>
            <a:off x="7517842" y="4287253"/>
            <a:ext cx="525186" cy="651024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E4C38633-DD3E-6A40-1806-A6B3E9524966}"/>
              </a:ext>
            </a:extLst>
          </p:cNvPr>
          <p:cNvCxnSpPr>
            <a:cxnSpLocks/>
            <a:stCxn id="53" idx="1"/>
            <a:endCxn id="51" idx="2"/>
          </p:cNvCxnSpPr>
          <p:nvPr/>
        </p:nvCxnSpPr>
        <p:spPr>
          <a:xfrm>
            <a:off x="7552023" y="5267596"/>
            <a:ext cx="1828115" cy="691145"/>
          </a:xfrm>
          <a:prstGeom prst="straightConnector1">
            <a:avLst/>
          </a:prstGeom>
          <a:ln w="76200">
            <a:solidFill>
              <a:srgbClr val="C04F1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0658FFF2-F81D-A6EC-1096-AD2258F79621}"/>
              </a:ext>
            </a:extLst>
          </p:cNvPr>
          <p:cNvCxnSpPr>
            <a:cxnSpLocks/>
            <a:endCxn id="52" idx="2"/>
          </p:cNvCxnSpPr>
          <p:nvPr/>
        </p:nvCxnSpPr>
        <p:spPr>
          <a:xfrm>
            <a:off x="8155476" y="5041355"/>
            <a:ext cx="1352819" cy="444923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Ellipse 47">
            <a:extLst>
              <a:ext uri="{FF2B5EF4-FFF2-40B4-BE49-F238E27FC236}">
                <a16:creationId xmlns:a16="http://schemas.microsoft.com/office/drawing/2014/main" id="{8E6F36F2-D8CC-C479-D2E8-5D90ADB7AA72}"/>
              </a:ext>
            </a:extLst>
          </p:cNvPr>
          <p:cNvSpPr/>
          <p:nvPr/>
        </p:nvSpPr>
        <p:spPr>
          <a:xfrm>
            <a:off x="6201004" y="5950053"/>
            <a:ext cx="159026" cy="145774"/>
          </a:xfrm>
          <a:prstGeom prst="ellipse">
            <a:avLst/>
          </a:prstGeom>
          <a:solidFill>
            <a:srgbClr val="61CBF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3BC7908B-7E87-1D73-93A3-F2D232184961}"/>
              </a:ext>
            </a:extLst>
          </p:cNvPr>
          <p:cNvCxnSpPr>
            <a:cxnSpLocks/>
            <a:stCxn id="40" idx="3"/>
            <a:endCxn id="48" idx="7"/>
          </p:cNvCxnSpPr>
          <p:nvPr/>
        </p:nvCxnSpPr>
        <p:spPr>
          <a:xfrm flipH="1">
            <a:off x="6336741" y="5502463"/>
            <a:ext cx="318924" cy="468938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Ellipse 49">
            <a:extLst>
              <a:ext uri="{FF2B5EF4-FFF2-40B4-BE49-F238E27FC236}">
                <a16:creationId xmlns:a16="http://schemas.microsoft.com/office/drawing/2014/main" id="{6310AF83-AA5C-50A3-6072-3ED32E54C2DB}"/>
              </a:ext>
            </a:extLst>
          </p:cNvPr>
          <p:cNvSpPr/>
          <p:nvPr/>
        </p:nvSpPr>
        <p:spPr>
          <a:xfrm>
            <a:off x="7081815" y="5681851"/>
            <a:ext cx="159026" cy="14577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5D7CD512-DC6A-99BA-51B4-EE2C3C875386}"/>
              </a:ext>
            </a:extLst>
          </p:cNvPr>
          <p:cNvSpPr/>
          <p:nvPr/>
        </p:nvSpPr>
        <p:spPr>
          <a:xfrm>
            <a:off x="9380138" y="5829039"/>
            <a:ext cx="341243" cy="25940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4F91BC3B-DFCD-E33C-34B6-350292AF319E}"/>
              </a:ext>
            </a:extLst>
          </p:cNvPr>
          <p:cNvSpPr/>
          <p:nvPr/>
        </p:nvSpPr>
        <p:spPr>
          <a:xfrm>
            <a:off x="9508295" y="5413391"/>
            <a:ext cx="159026" cy="145774"/>
          </a:xfrm>
          <a:prstGeom prst="ellipse">
            <a:avLst/>
          </a:prstGeom>
          <a:solidFill>
            <a:srgbClr val="0088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E4E48C56-F860-0C95-8BA2-6CF00C404325}"/>
              </a:ext>
            </a:extLst>
          </p:cNvPr>
          <p:cNvSpPr/>
          <p:nvPr/>
        </p:nvSpPr>
        <p:spPr>
          <a:xfrm>
            <a:off x="7528734" y="5246248"/>
            <a:ext cx="159026" cy="14577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850455F-F68A-F77E-6F36-7A2FBB24E9D5}"/>
              </a:ext>
            </a:extLst>
          </p:cNvPr>
          <p:cNvSpPr/>
          <p:nvPr/>
        </p:nvSpPr>
        <p:spPr>
          <a:xfrm>
            <a:off x="7327361" y="5385406"/>
            <a:ext cx="934653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Aragon</a:t>
            </a:r>
            <a:endParaRPr lang="fr-FR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DE812853-D078-7EC5-0CF6-B938D98828BB}"/>
              </a:ext>
            </a:extLst>
          </p:cNvPr>
          <p:cNvSpPr/>
          <p:nvPr/>
        </p:nvSpPr>
        <p:spPr>
          <a:xfrm>
            <a:off x="9700663" y="5331582"/>
            <a:ext cx="964208" cy="369332"/>
          </a:xfrm>
          <a:prstGeom prst="rect">
            <a:avLst/>
          </a:prstGeom>
          <a:solidFill>
            <a:srgbClr val="0088EE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Naples</a:t>
            </a:r>
            <a:endParaRPr lang="fr-FR" dirty="0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076A321C-41B5-F7F9-4875-65B98C2D2DE4}"/>
              </a:ext>
            </a:extLst>
          </p:cNvPr>
          <p:cNvSpPr/>
          <p:nvPr/>
        </p:nvSpPr>
        <p:spPr>
          <a:xfrm>
            <a:off x="8019739" y="4916929"/>
            <a:ext cx="159026" cy="145774"/>
          </a:xfrm>
          <a:prstGeom prst="ellipse">
            <a:avLst/>
          </a:prstGeom>
          <a:solidFill>
            <a:srgbClr val="0088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B0F0"/>
              </a:solidFill>
            </a:endParaRP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5F04194C-829C-0C47-7C4A-0C3C028FE740}"/>
              </a:ext>
            </a:extLst>
          </p:cNvPr>
          <p:cNvSpPr/>
          <p:nvPr/>
        </p:nvSpPr>
        <p:spPr>
          <a:xfrm>
            <a:off x="7382105" y="4162827"/>
            <a:ext cx="159026" cy="145774"/>
          </a:xfrm>
          <a:prstGeom prst="ellipse">
            <a:avLst/>
          </a:prstGeom>
          <a:solidFill>
            <a:srgbClr val="0088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70AD7965-9824-9DAA-959E-9CE413D35ADB}"/>
              </a:ext>
            </a:extLst>
          </p:cNvPr>
          <p:cNvSpPr/>
          <p:nvPr/>
        </p:nvSpPr>
        <p:spPr>
          <a:xfrm>
            <a:off x="5153911" y="5074421"/>
            <a:ext cx="1027631" cy="339984"/>
          </a:xfrm>
          <a:prstGeom prst="rect">
            <a:avLst/>
          </a:prstGeom>
          <a:solidFill>
            <a:srgbClr val="CAEEFB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600" b="1" dirty="0">
                <a:latin typeface="+mn-lt"/>
                <a:cs typeface="Arial" panose="020B0604020202020204" pitchFamily="34" charset="0"/>
              </a:rPr>
              <a:t>Portugal</a:t>
            </a:r>
            <a:endParaRPr lang="fr-FR" sz="1600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DE58A75-8145-0021-B48A-D68F0B8B2DF3}"/>
              </a:ext>
            </a:extLst>
          </p:cNvPr>
          <p:cNvSpPr/>
          <p:nvPr/>
        </p:nvSpPr>
        <p:spPr>
          <a:xfrm>
            <a:off x="6178647" y="5074421"/>
            <a:ext cx="984410" cy="338554"/>
          </a:xfrm>
          <a:prstGeom prst="rect">
            <a:avLst/>
          </a:prstGeom>
          <a:solidFill>
            <a:srgbClr val="61CBF4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600" b="1" dirty="0">
                <a:latin typeface="+mn-lt"/>
                <a:cs typeface="Arial" panose="020B0604020202020204" pitchFamily="34" charset="0"/>
              </a:rPr>
              <a:t>Castille</a:t>
            </a:r>
            <a:endParaRPr lang="fr-FR" sz="1600" dirty="0"/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A84CF988-C090-DB34-562D-D5F8098ADD8B}"/>
              </a:ext>
            </a:extLst>
          </p:cNvPr>
          <p:cNvSpPr/>
          <p:nvPr/>
        </p:nvSpPr>
        <p:spPr>
          <a:xfrm>
            <a:off x="8720242" y="2822558"/>
            <a:ext cx="159026" cy="1457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9522AA7C-C552-5DB5-4061-74D71D024E87}"/>
              </a:ext>
            </a:extLst>
          </p:cNvPr>
          <p:cNvSpPr/>
          <p:nvPr/>
        </p:nvSpPr>
        <p:spPr>
          <a:xfrm>
            <a:off x="8608049" y="1944314"/>
            <a:ext cx="159026" cy="1457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264" name="Ellipse 11263">
            <a:extLst>
              <a:ext uri="{FF2B5EF4-FFF2-40B4-BE49-F238E27FC236}">
                <a16:creationId xmlns:a16="http://schemas.microsoft.com/office/drawing/2014/main" id="{F3445CA4-47D5-C886-BC95-AAB5CED21EE1}"/>
              </a:ext>
            </a:extLst>
          </p:cNvPr>
          <p:cNvSpPr/>
          <p:nvPr/>
        </p:nvSpPr>
        <p:spPr>
          <a:xfrm>
            <a:off x="9147394" y="2343535"/>
            <a:ext cx="159026" cy="1457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265" name="Ellipse 11264">
            <a:extLst>
              <a:ext uri="{FF2B5EF4-FFF2-40B4-BE49-F238E27FC236}">
                <a16:creationId xmlns:a16="http://schemas.microsoft.com/office/drawing/2014/main" id="{76728B05-E948-2CF9-FF0A-2D02DC843F38}"/>
              </a:ext>
            </a:extLst>
          </p:cNvPr>
          <p:cNvSpPr/>
          <p:nvPr/>
        </p:nvSpPr>
        <p:spPr>
          <a:xfrm>
            <a:off x="9316173" y="3822354"/>
            <a:ext cx="159026" cy="145774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267" name="Rectangle 11266">
            <a:extLst>
              <a:ext uri="{FF2B5EF4-FFF2-40B4-BE49-F238E27FC236}">
                <a16:creationId xmlns:a16="http://schemas.microsoft.com/office/drawing/2014/main" id="{B250E40B-DFF2-6079-244E-37F10D8BCBCB}"/>
              </a:ext>
            </a:extLst>
          </p:cNvPr>
          <p:cNvSpPr/>
          <p:nvPr/>
        </p:nvSpPr>
        <p:spPr>
          <a:xfrm>
            <a:off x="8269086" y="3637688"/>
            <a:ext cx="964208" cy="369332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Empire</a:t>
            </a:r>
            <a:endParaRPr lang="fr-FR" dirty="0"/>
          </a:p>
        </p:txBody>
      </p:sp>
      <p:sp>
        <p:nvSpPr>
          <p:cNvPr id="11268" name="Ellipse 11267">
            <a:extLst>
              <a:ext uri="{FF2B5EF4-FFF2-40B4-BE49-F238E27FC236}">
                <a16:creationId xmlns:a16="http://schemas.microsoft.com/office/drawing/2014/main" id="{2F04F599-614A-60E6-F4BB-F916B5C34262}"/>
              </a:ext>
            </a:extLst>
          </p:cNvPr>
          <p:cNvSpPr/>
          <p:nvPr/>
        </p:nvSpPr>
        <p:spPr>
          <a:xfrm>
            <a:off x="8751190" y="4588023"/>
            <a:ext cx="159026" cy="1457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269" name="Ellipse 11268">
            <a:extLst>
              <a:ext uri="{FF2B5EF4-FFF2-40B4-BE49-F238E27FC236}">
                <a16:creationId xmlns:a16="http://schemas.microsoft.com/office/drawing/2014/main" id="{D46B6355-97EA-4003-6D00-445673C67A2A}"/>
              </a:ext>
            </a:extLst>
          </p:cNvPr>
          <p:cNvSpPr/>
          <p:nvPr/>
        </p:nvSpPr>
        <p:spPr>
          <a:xfrm>
            <a:off x="8126278" y="4540081"/>
            <a:ext cx="159026" cy="1457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AC359EA9-BDC0-D2D8-1439-18E613D38E88}"/>
              </a:ext>
            </a:extLst>
          </p:cNvPr>
          <p:cNvSpPr/>
          <p:nvPr/>
        </p:nvSpPr>
        <p:spPr>
          <a:xfrm>
            <a:off x="6740612" y="3078074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AB4051FA-5A34-012C-F32C-A240A934522F}"/>
              </a:ext>
            </a:extLst>
          </p:cNvPr>
          <p:cNvSpPr/>
          <p:nvPr/>
        </p:nvSpPr>
        <p:spPr>
          <a:xfrm>
            <a:off x="7192994" y="2609053"/>
            <a:ext cx="159026" cy="145774"/>
          </a:xfrm>
          <a:prstGeom prst="ellipse">
            <a:avLst/>
          </a:prstGeom>
          <a:solidFill>
            <a:srgbClr val="B0B0B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266" name="Ellipse 11265">
            <a:extLst>
              <a:ext uri="{FF2B5EF4-FFF2-40B4-BE49-F238E27FC236}">
                <a16:creationId xmlns:a16="http://schemas.microsoft.com/office/drawing/2014/main" id="{F6B99141-3CF1-870B-E267-BCC01A41320A}"/>
              </a:ext>
            </a:extLst>
          </p:cNvPr>
          <p:cNvSpPr/>
          <p:nvPr/>
        </p:nvSpPr>
        <p:spPr>
          <a:xfrm>
            <a:off x="7068299" y="3138752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1270" name="Connecteur droit avec flèche 11269">
            <a:extLst>
              <a:ext uri="{FF2B5EF4-FFF2-40B4-BE49-F238E27FC236}">
                <a16:creationId xmlns:a16="http://schemas.microsoft.com/office/drawing/2014/main" id="{FA02C2F0-662C-F74E-1DD6-4EA7870686DF}"/>
              </a:ext>
            </a:extLst>
          </p:cNvPr>
          <p:cNvCxnSpPr>
            <a:cxnSpLocks/>
            <a:endCxn id="11266" idx="5"/>
          </p:cNvCxnSpPr>
          <p:nvPr/>
        </p:nvCxnSpPr>
        <p:spPr>
          <a:xfrm flipH="1" flipV="1">
            <a:off x="7204036" y="3263178"/>
            <a:ext cx="160366" cy="185851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71" name="Ellipse 11270">
            <a:extLst>
              <a:ext uri="{FF2B5EF4-FFF2-40B4-BE49-F238E27FC236}">
                <a16:creationId xmlns:a16="http://schemas.microsoft.com/office/drawing/2014/main" id="{602F02FE-1179-5E33-E9F4-A2E70526CD8F}"/>
              </a:ext>
            </a:extLst>
          </p:cNvPr>
          <p:cNvSpPr/>
          <p:nvPr/>
        </p:nvSpPr>
        <p:spPr>
          <a:xfrm>
            <a:off x="7314428" y="3411040"/>
            <a:ext cx="341243" cy="259403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1272" name="Connecteur droit avec flèche 11271">
            <a:extLst>
              <a:ext uri="{FF2B5EF4-FFF2-40B4-BE49-F238E27FC236}">
                <a16:creationId xmlns:a16="http://schemas.microsoft.com/office/drawing/2014/main" id="{2BA0EECB-9FF5-EE8D-3B49-E88BC6C732D4}"/>
              </a:ext>
            </a:extLst>
          </p:cNvPr>
          <p:cNvCxnSpPr>
            <a:cxnSpLocks/>
            <a:endCxn id="11274" idx="4"/>
          </p:cNvCxnSpPr>
          <p:nvPr/>
        </p:nvCxnSpPr>
        <p:spPr>
          <a:xfrm flipH="1" flipV="1">
            <a:off x="7386939" y="2968332"/>
            <a:ext cx="68887" cy="442708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73" name="Connecteur droit avec flèche 11272">
            <a:extLst>
              <a:ext uri="{FF2B5EF4-FFF2-40B4-BE49-F238E27FC236}">
                <a16:creationId xmlns:a16="http://schemas.microsoft.com/office/drawing/2014/main" id="{7E63BB38-A766-29E7-2195-D46B25D3938F}"/>
              </a:ext>
            </a:extLst>
          </p:cNvPr>
          <p:cNvCxnSpPr>
            <a:cxnSpLocks/>
          </p:cNvCxnSpPr>
          <p:nvPr/>
        </p:nvCxnSpPr>
        <p:spPr>
          <a:xfrm flipH="1" flipV="1">
            <a:off x="6876349" y="3202500"/>
            <a:ext cx="191950" cy="9139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74" name="Ellipse 11273">
            <a:extLst>
              <a:ext uri="{FF2B5EF4-FFF2-40B4-BE49-F238E27FC236}">
                <a16:creationId xmlns:a16="http://schemas.microsoft.com/office/drawing/2014/main" id="{EEC65963-5C34-29B2-6B38-00BF54DDA0C2}"/>
              </a:ext>
            </a:extLst>
          </p:cNvPr>
          <p:cNvSpPr/>
          <p:nvPr/>
        </p:nvSpPr>
        <p:spPr>
          <a:xfrm>
            <a:off x="7307426" y="2822558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275" name="Rectangle 11274">
            <a:extLst>
              <a:ext uri="{FF2B5EF4-FFF2-40B4-BE49-F238E27FC236}">
                <a16:creationId xmlns:a16="http://schemas.microsoft.com/office/drawing/2014/main" id="{58582BAD-1C07-1D80-E38E-2B132793D3A3}"/>
              </a:ext>
            </a:extLst>
          </p:cNvPr>
          <p:cNvSpPr/>
          <p:nvPr/>
        </p:nvSpPr>
        <p:spPr>
          <a:xfrm>
            <a:off x="5681902" y="2654899"/>
            <a:ext cx="1311247" cy="369332"/>
          </a:xfrm>
          <a:prstGeom prst="rect">
            <a:avLst/>
          </a:prstGeom>
          <a:solidFill>
            <a:srgbClr val="B6B6B6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Angleterre</a:t>
            </a:r>
            <a:endParaRPr lang="fr-FR" dirty="0"/>
          </a:p>
        </p:txBody>
      </p:sp>
      <p:sp>
        <p:nvSpPr>
          <p:cNvPr id="11276" name="Rectangle 11275">
            <a:extLst>
              <a:ext uri="{FF2B5EF4-FFF2-40B4-BE49-F238E27FC236}">
                <a16:creationId xmlns:a16="http://schemas.microsoft.com/office/drawing/2014/main" id="{F94CF230-BF08-D05F-0F7A-1E8CCC5EA0D2}"/>
              </a:ext>
            </a:extLst>
          </p:cNvPr>
          <p:cNvSpPr/>
          <p:nvPr/>
        </p:nvSpPr>
        <p:spPr>
          <a:xfrm>
            <a:off x="6890884" y="2238294"/>
            <a:ext cx="847087" cy="317697"/>
          </a:xfrm>
          <a:prstGeom prst="rect">
            <a:avLst/>
          </a:prstGeom>
          <a:solidFill>
            <a:srgbClr val="B6B6B6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400" b="1" dirty="0">
                <a:latin typeface="+mn-lt"/>
                <a:cs typeface="Arial" panose="020B0604020202020204" pitchFamily="34" charset="0"/>
              </a:rPr>
              <a:t>Ecosse</a:t>
            </a:r>
            <a:endParaRPr lang="fr-FR" sz="1400" dirty="0"/>
          </a:p>
        </p:txBody>
      </p:sp>
      <p:sp>
        <p:nvSpPr>
          <p:cNvPr id="11277" name="Rectangle 11276">
            <a:extLst>
              <a:ext uri="{FF2B5EF4-FFF2-40B4-BE49-F238E27FC236}">
                <a16:creationId xmlns:a16="http://schemas.microsoft.com/office/drawing/2014/main" id="{38BDCA13-EB1D-4080-238B-EA150F11A61B}"/>
              </a:ext>
            </a:extLst>
          </p:cNvPr>
          <p:cNvSpPr/>
          <p:nvPr/>
        </p:nvSpPr>
        <p:spPr>
          <a:xfrm>
            <a:off x="6336741" y="4423936"/>
            <a:ext cx="847087" cy="317697"/>
          </a:xfrm>
          <a:prstGeom prst="rect">
            <a:avLst/>
          </a:prstGeom>
          <a:solidFill>
            <a:srgbClr val="B6B6B6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400" b="1" dirty="0">
                <a:latin typeface="+mn-lt"/>
                <a:cs typeface="Arial" panose="020B0604020202020204" pitchFamily="34" charset="0"/>
              </a:rPr>
              <a:t>Guyenne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4707174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7/7f/AtHistEur1360.jpg/640px-AtHistEur13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16048"/>
            <a:ext cx="5858372" cy="642590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7627" y="216048"/>
            <a:ext cx="5179325" cy="615553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 1285-1314 : Apogée de la puissance capétienne sous le règne de Philippe IV </a:t>
            </a:r>
            <a:r>
              <a:rPr lang="fr-FR" sz="17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Bel</a:t>
            </a:r>
          </a:p>
        </p:txBody>
      </p:sp>
    </p:spTree>
    <p:extLst>
      <p:ext uri="{BB962C8B-B14F-4D97-AF65-F5344CB8AC3E}">
        <p14:creationId xmlns:p14="http://schemas.microsoft.com/office/powerpoint/2010/main" val="40288178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B847AE6-D22B-4E60-B078-7540A9E37F9E}"/>
              </a:ext>
            </a:extLst>
          </p:cNvPr>
          <p:cNvSpPr/>
          <p:nvPr/>
        </p:nvSpPr>
        <p:spPr>
          <a:xfrm>
            <a:off x="150312" y="218483"/>
            <a:ext cx="7217897" cy="532453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>
                <a:ea typeface="Calibri" panose="020F0502020204030204" pitchFamily="34" charset="0"/>
                <a:cs typeface="Calibri" panose="020F0502020204030204" pitchFamily="34" charset="0"/>
              </a:rPr>
              <a:t>Philippe IV, le personnage ; …</a:t>
            </a:r>
          </a:p>
          <a:p>
            <a:endParaRPr lang="fr-FR" sz="17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ea typeface="Calibri" panose="020F0502020204030204" pitchFamily="34" charset="0"/>
                <a:cs typeface="Calibri" panose="020F0502020204030204" pitchFamily="34" charset="0"/>
              </a:rPr>
              <a:t>*Philippe IV, le personnage…</a:t>
            </a:r>
          </a:p>
          <a:p>
            <a:endParaRPr lang="fr-FR" sz="17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ea typeface="Calibri" panose="020F0502020204030204" pitchFamily="34" charset="0"/>
                <a:cs typeface="Calibri" panose="020F0502020204030204" pitchFamily="34" charset="0"/>
              </a:rPr>
              <a:t>*1285 : Mort de Philippe III, roi de France à Perpignan</a:t>
            </a:r>
          </a:p>
          <a:p>
            <a:r>
              <a:rPr lang="fr-FR" sz="1700" dirty="0">
                <a:ea typeface="Calibri" panose="020F0502020204030204" pitchFamily="34" charset="0"/>
                <a:cs typeface="Calibri" panose="020F0502020204030204" pitchFamily="34" charset="0"/>
              </a:rPr>
              <a:t>A Paris, son fils </a:t>
            </a:r>
            <a:r>
              <a:rPr lang="fr-FR" sz="1700" u="sng" dirty="0">
                <a:ea typeface="Calibri" panose="020F0502020204030204" pitchFamily="34" charset="0"/>
                <a:cs typeface="Calibri" panose="020F0502020204030204" pitchFamily="34" charset="0"/>
              </a:rPr>
              <a:t>Philippe IV</a:t>
            </a:r>
            <a:r>
              <a:rPr lang="fr-FR" sz="1700" dirty="0">
                <a:ea typeface="Calibri" panose="020F0502020204030204" pitchFamily="34" charset="0"/>
                <a:cs typeface="Calibri" panose="020F0502020204030204" pitchFamily="34" charset="0"/>
              </a:rPr>
              <a:t>, 17 ans, lui succède</a:t>
            </a:r>
          </a:p>
          <a:p>
            <a:r>
              <a:rPr lang="fr-FR" sz="1700" dirty="0">
                <a:ea typeface="Calibri" panose="020F0502020204030204" pitchFamily="34" charset="0"/>
                <a:cs typeface="Calibri" panose="020F0502020204030204" pitchFamily="34" charset="0"/>
              </a:rPr>
              <a:t>NB : Philippe IV également roi de Navarre et comte de Champagne</a:t>
            </a:r>
          </a:p>
          <a:p>
            <a:r>
              <a:rPr lang="fr-FR" sz="1700" dirty="0">
                <a:ea typeface="Calibri" panose="020F0502020204030204" pitchFamily="34" charset="0"/>
                <a:cs typeface="Calibri" panose="020F0502020204030204" pitchFamily="34" charset="0"/>
              </a:rPr>
              <a:t>Depuis son mariage en 1284 avec l’héritière Jeanne, qui mourra en 1305</a:t>
            </a:r>
          </a:p>
          <a:p>
            <a:endParaRPr lang="fr-FR" sz="1700" i="1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ea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fr-FR" sz="1700" i="1" dirty="0">
                <a:ea typeface="Calibri" panose="020F0502020204030204" pitchFamily="34" charset="0"/>
                <a:cs typeface="Calibri" panose="020F0502020204030204" pitchFamily="34" charset="0"/>
              </a:rPr>
              <a:t>Le </a:t>
            </a:r>
            <a:r>
              <a:rPr lang="fr-FR" sz="1700" i="1" dirty="0"/>
              <a:t>roi de fer</a:t>
            </a:r>
            <a:r>
              <a:rPr lang="fr-FR" sz="1700" dirty="0">
                <a:ea typeface="Calibri" panose="020F0502020204030204" pitchFamily="34" charset="0"/>
                <a:cs typeface="Calibri" panose="020F0502020204030204" pitchFamily="34" charset="0"/>
              </a:rPr>
              <a:t>, selon Maurice Druon, </a:t>
            </a:r>
            <a:r>
              <a:rPr lang="fr-FR" sz="1700" i="1" dirty="0">
                <a:ea typeface="Calibri" panose="020F0502020204030204" pitchFamily="34" charset="0"/>
                <a:cs typeface="Calibri" panose="020F0502020204030204" pitchFamily="34" charset="0"/>
              </a:rPr>
              <a:t>Les rois maudits</a:t>
            </a:r>
          </a:p>
          <a:p>
            <a:r>
              <a:rPr lang="fr-FR" sz="1700" dirty="0">
                <a:ea typeface="Calibri" panose="020F0502020204030204" pitchFamily="34" charset="0"/>
                <a:cs typeface="Calibri" panose="020F0502020204030204" pitchFamily="34" charset="0"/>
              </a:rPr>
              <a:t>Ou selon Bernard Saisset, évêque de Pamiers et son ennemi contemporain</a:t>
            </a:r>
          </a:p>
          <a:p>
            <a:r>
              <a:rPr lang="fr-FR" sz="1700" i="1" dirty="0"/>
              <a:t>Ni un homme, ni une bête mais une statue</a:t>
            </a:r>
          </a:p>
          <a:p>
            <a:endParaRPr lang="fr-FR" sz="17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ea typeface="Calibri" panose="020F0502020204030204" pitchFamily="34" charset="0"/>
                <a:cs typeface="Calibri" panose="020F0502020204030204" pitchFamily="34" charset="0"/>
              </a:rPr>
              <a:t>*1285 : Pour Philippe IV le Bel…</a:t>
            </a:r>
          </a:p>
          <a:p>
            <a:r>
              <a:rPr lang="fr-FR" sz="1700" dirty="0">
                <a:ea typeface="Calibri" panose="020F0502020204030204" pitchFamily="34" charset="0"/>
                <a:cs typeface="Calibri" panose="020F0502020204030204" pitchFamily="34" charset="0"/>
              </a:rPr>
              <a:t>Pérenniser l’œuvre de son grand-père Louis IX ; C’est-à-dire…</a:t>
            </a:r>
          </a:p>
          <a:p>
            <a:r>
              <a:rPr lang="fr-FR" sz="1700" dirty="0">
                <a:ea typeface="Calibri" panose="020F0502020204030204" pitchFamily="34" charset="0"/>
                <a:cs typeface="Calibri" panose="020F0502020204030204" pitchFamily="34" charset="0"/>
              </a:rPr>
              <a:t>Renforcer le royaume de France</a:t>
            </a:r>
          </a:p>
          <a:p>
            <a:r>
              <a:rPr lang="fr-FR" sz="1700" dirty="0">
                <a:ea typeface="Calibri" panose="020F0502020204030204" pitchFamily="34" charset="0"/>
                <a:cs typeface="Calibri" panose="020F0502020204030204" pitchFamily="34" charset="0"/>
              </a:rPr>
              <a:t>En en faisant une monarchie puissante et centralisée</a:t>
            </a:r>
          </a:p>
          <a:p>
            <a:endParaRPr lang="fr-FR" sz="17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ea typeface="Calibri" panose="020F0502020204030204" pitchFamily="34" charset="0"/>
                <a:cs typeface="Calibri" panose="020F0502020204030204" pitchFamily="34" charset="0"/>
              </a:rPr>
              <a:t>*Et pour cela, durant son long règne de 29 ans</a:t>
            </a:r>
          </a:p>
          <a:p>
            <a:r>
              <a:rPr lang="fr-FR" sz="1700" dirty="0">
                <a:ea typeface="Calibri" panose="020F0502020204030204" pitchFamily="34" charset="0"/>
                <a:cs typeface="Calibri" panose="020F0502020204030204" pitchFamily="34" charset="0"/>
              </a:rPr>
              <a:t>Quatre objectifs…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489C25-B5AD-C757-5A0F-6CE023EB06C1}"/>
              </a:ext>
            </a:extLst>
          </p:cNvPr>
          <p:cNvSpPr/>
          <p:nvPr/>
        </p:nvSpPr>
        <p:spPr>
          <a:xfrm>
            <a:off x="8060188" y="894344"/>
            <a:ext cx="867347" cy="3956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Louis VIII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1223-26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69787F-93D5-A6AD-071D-C6DEFED96814}"/>
              </a:ext>
            </a:extLst>
          </p:cNvPr>
          <p:cNvSpPr/>
          <p:nvPr/>
        </p:nvSpPr>
        <p:spPr>
          <a:xfrm>
            <a:off x="8060188" y="1440322"/>
            <a:ext cx="853556" cy="3956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Louis IX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1226-70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E1645FD9-7CBD-8EA1-1B48-C3027C4B8A9D}"/>
              </a:ext>
            </a:extLst>
          </p:cNvPr>
          <p:cNvCxnSpPr>
            <a:cxnSpLocks/>
            <a:stCxn id="7" idx="2"/>
            <a:endCxn id="9" idx="0"/>
          </p:cNvCxnSpPr>
          <p:nvPr/>
        </p:nvCxnSpPr>
        <p:spPr>
          <a:xfrm>
            <a:off x="8486966" y="1835976"/>
            <a:ext cx="5428" cy="1503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DF45A8D9-3172-7C47-79EE-CC748CB24FA6}"/>
              </a:ext>
            </a:extLst>
          </p:cNvPr>
          <p:cNvSpPr/>
          <p:nvPr/>
        </p:nvSpPr>
        <p:spPr>
          <a:xfrm>
            <a:off x="8058722" y="1986300"/>
            <a:ext cx="867344" cy="3956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100" dirty="0">
                <a:solidFill>
                  <a:schemeClr val="tx1"/>
                </a:solidFill>
              </a:rPr>
              <a:t>Philippe III</a:t>
            </a:r>
          </a:p>
          <a:p>
            <a:pPr algn="ctr">
              <a:defRPr/>
            </a:pPr>
            <a:r>
              <a:rPr lang="fr-FR" sz="1100" dirty="0">
                <a:solidFill>
                  <a:schemeClr val="tx1"/>
                </a:solidFill>
              </a:rPr>
              <a:t>1270-85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239DA5AB-727D-4268-AEAE-CCE8937A3D0C}"/>
              </a:ext>
            </a:extLst>
          </p:cNvPr>
          <p:cNvCxnSpPr>
            <a:cxnSpLocks/>
            <a:stCxn id="5" idx="2"/>
            <a:endCxn id="7" idx="0"/>
          </p:cNvCxnSpPr>
          <p:nvPr/>
        </p:nvCxnSpPr>
        <p:spPr>
          <a:xfrm flipH="1">
            <a:off x="8486966" y="1289998"/>
            <a:ext cx="6896" cy="1503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C9669607-695F-B30E-5049-8EFAA9BFB13A}"/>
              </a:ext>
            </a:extLst>
          </p:cNvPr>
          <p:cNvSpPr/>
          <p:nvPr/>
        </p:nvSpPr>
        <p:spPr>
          <a:xfrm>
            <a:off x="8053046" y="2632750"/>
            <a:ext cx="874643" cy="399967"/>
          </a:xfrm>
          <a:prstGeom prst="rect">
            <a:avLst/>
          </a:prstGeom>
          <a:solidFill>
            <a:srgbClr val="DAE3F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Philippe IV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1285-1314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BDBFF19A-72F8-12ED-D75A-F6196A024644}"/>
              </a:ext>
            </a:extLst>
          </p:cNvPr>
          <p:cNvCxnSpPr>
            <a:cxnSpLocks/>
            <a:stCxn id="9" idx="2"/>
            <a:endCxn id="11" idx="0"/>
          </p:cNvCxnSpPr>
          <p:nvPr/>
        </p:nvCxnSpPr>
        <p:spPr>
          <a:xfrm flipH="1">
            <a:off x="8490368" y="2381954"/>
            <a:ext cx="2026" cy="2507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53DEA476-FB73-01D9-4F67-9CDA9B0340D0}"/>
              </a:ext>
            </a:extLst>
          </p:cNvPr>
          <p:cNvSpPr/>
          <p:nvPr/>
        </p:nvSpPr>
        <p:spPr>
          <a:xfrm>
            <a:off x="8990171" y="1165177"/>
            <a:ext cx="1058069" cy="950252"/>
          </a:xfrm>
          <a:prstGeom prst="rect">
            <a:avLst/>
          </a:prstGeom>
          <a:solidFill>
            <a:srgbClr val="CCCC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b="1" dirty="0">
                <a:solidFill>
                  <a:schemeClr val="tx1"/>
                </a:solidFill>
              </a:rPr>
              <a:t>CHAMPAGNE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1125-1305</a:t>
            </a:r>
          </a:p>
          <a:p>
            <a:pPr algn="ctr" eaLnBrk="1" hangingPunct="1">
              <a:defRPr/>
            </a:pPr>
            <a:r>
              <a:rPr lang="fr-FR" sz="1100" b="1" dirty="0">
                <a:solidFill>
                  <a:schemeClr val="tx1"/>
                </a:solidFill>
              </a:rPr>
              <a:t>NAVARRE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1234-1305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A64B020-838F-A108-6F36-24B9ED71116C}"/>
              </a:ext>
            </a:extLst>
          </p:cNvPr>
          <p:cNvSpPr/>
          <p:nvPr/>
        </p:nvSpPr>
        <p:spPr>
          <a:xfrm>
            <a:off x="9031888" y="2638561"/>
            <a:ext cx="845939" cy="390029"/>
          </a:xfrm>
          <a:prstGeom prst="rect">
            <a:avLst/>
          </a:prstGeom>
          <a:solidFill>
            <a:srgbClr val="CCCC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Jeanne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1274-1305</a:t>
            </a: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DEE9CF7F-46E7-64A2-F710-2AF2B8E83BE8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8927689" y="2832734"/>
            <a:ext cx="104199" cy="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28CCE423-11E0-8C7B-4B59-E084A4C8CA9C}"/>
              </a:ext>
            </a:extLst>
          </p:cNvPr>
          <p:cNvSpPr/>
          <p:nvPr/>
        </p:nvSpPr>
        <p:spPr>
          <a:xfrm>
            <a:off x="9045440" y="2175926"/>
            <a:ext cx="845939" cy="390029"/>
          </a:xfrm>
          <a:prstGeom prst="rect">
            <a:avLst/>
          </a:prstGeom>
          <a:solidFill>
            <a:srgbClr val="CCCC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Henri 1</a:t>
            </a:r>
            <a:r>
              <a:rPr lang="fr-FR" sz="1100" baseline="30000" dirty="0">
                <a:solidFill>
                  <a:schemeClr val="tx1"/>
                </a:solidFill>
              </a:rPr>
              <a:t>er</a:t>
            </a:r>
            <a:r>
              <a:rPr lang="fr-FR" sz="11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1270-74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93A41901-8B67-186C-C3E5-868880A2D8BB}"/>
              </a:ext>
            </a:extLst>
          </p:cNvPr>
          <p:cNvCxnSpPr>
            <a:cxnSpLocks/>
            <a:stCxn id="16" idx="2"/>
            <a:endCxn id="14" idx="0"/>
          </p:cNvCxnSpPr>
          <p:nvPr/>
        </p:nvCxnSpPr>
        <p:spPr>
          <a:xfrm flipH="1">
            <a:off x="9454858" y="2565955"/>
            <a:ext cx="13552" cy="7260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lipse 17">
            <a:extLst>
              <a:ext uri="{FF2B5EF4-FFF2-40B4-BE49-F238E27FC236}">
                <a16:creationId xmlns:a16="http://schemas.microsoft.com/office/drawing/2014/main" id="{B6BFA00C-5A39-B248-AD2C-98981ABD4533}"/>
              </a:ext>
            </a:extLst>
          </p:cNvPr>
          <p:cNvSpPr/>
          <p:nvPr/>
        </p:nvSpPr>
        <p:spPr>
          <a:xfrm>
            <a:off x="7921567" y="211170"/>
            <a:ext cx="1144588" cy="60801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France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Capétiens</a:t>
            </a: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987-1328</a:t>
            </a:r>
          </a:p>
        </p:txBody>
      </p:sp>
    </p:spTree>
    <p:extLst>
      <p:ext uri="{BB962C8B-B14F-4D97-AF65-F5344CB8AC3E}">
        <p14:creationId xmlns:p14="http://schemas.microsoft.com/office/powerpoint/2010/main" val="13759827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F25E24-795D-7C58-8365-44FDCD196F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B3051DA-3949-840C-ADDE-B334175BEBBC}"/>
              </a:ext>
            </a:extLst>
          </p:cNvPr>
          <p:cNvSpPr/>
          <p:nvPr/>
        </p:nvSpPr>
        <p:spPr>
          <a:xfrm>
            <a:off x="150312" y="218483"/>
            <a:ext cx="7217897" cy="453970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>
                <a:ea typeface="Calibri" panose="020F0502020204030204" pitchFamily="34" charset="0"/>
                <a:cs typeface="Calibri" panose="020F0502020204030204" pitchFamily="34" charset="0"/>
              </a:rPr>
              <a:t>… Quatre objectifs :</a:t>
            </a:r>
          </a:p>
          <a:p>
            <a:endParaRPr lang="fr-FR" sz="1700" b="1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b="1" dirty="0">
                <a:ea typeface="Calibri" panose="020F0502020204030204" pitchFamily="34" charset="0"/>
                <a:cs typeface="Calibri" panose="020F0502020204030204" pitchFamily="34" charset="0"/>
              </a:rPr>
              <a:t>1) Soumettre la Papauté qui s’installe à Avignon en 1309 ; Jusqu’en 1378 </a:t>
            </a:r>
          </a:p>
          <a:p>
            <a:r>
              <a:rPr lang="fr-FR" sz="1700" dirty="0">
                <a:ea typeface="Calibri" panose="020F0502020204030204" pitchFamily="34" charset="0"/>
                <a:cs typeface="Calibri" panose="020F0502020204030204" pitchFamily="34" charset="0"/>
              </a:rPr>
              <a:t>A revoir…</a:t>
            </a:r>
          </a:p>
          <a:p>
            <a:endParaRPr lang="fr-FR" sz="17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ea typeface="Calibri" panose="020F0502020204030204" pitchFamily="34" charset="0"/>
                <a:cs typeface="Calibri" panose="020F0502020204030204" pitchFamily="34" charset="0"/>
              </a:rPr>
              <a:t>*Puis…</a:t>
            </a:r>
          </a:p>
          <a:p>
            <a:endParaRPr lang="fr-FR" sz="17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ea typeface="Calibri" panose="020F0502020204030204" pitchFamily="34" charset="0"/>
                <a:cs typeface="Calibri" panose="020F0502020204030204" pitchFamily="34" charset="0"/>
              </a:rPr>
              <a:t>2) Eliminer le puissant et riche ordre du Temple</a:t>
            </a:r>
          </a:p>
          <a:p>
            <a:endParaRPr lang="fr-FR" sz="17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ea typeface="Calibri" panose="020F0502020204030204" pitchFamily="34" charset="0"/>
                <a:cs typeface="Calibri" panose="020F0502020204030204" pitchFamily="34" charset="0"/>
              </a:rPr>
              <a:t>3) Consolider les finances du royaume </a:t>
            </a:r>
          </a:p>
          <a:p>
            <a:endParaRPr lang="fr-FR" sz="17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ea typeface="Calibri" panose="020F0502020204030204" pitchFamily="34" charset="0"/>
                <a:cs typeface="Calibri" panose="020F0502020204030204" pitchFamily="34" charset="0"/>
              </a:rPr>
              <a:t>4) Et enfin, soumettre les vassaux qui refusent la domination capétienne…</a:t>
            </a:r>
          </a:p>
          <a:p>
            <a:r>
              <a:rPr lang="fr-FR" sz="1700" dirty="0">
                <a:ea typeface="Calibri" panose="020F0502020204030204" pitchFamily="34" charset="0"/>
                <a:cs typeface="Calibri" panose="020F0502020204030204" pitchFamily="34" charset="0"/>
              </a:rPr>
              <a:t>- Au nord, les riches villes flamandes en perpétuelle révolte</a:t>
            </a:r>
          </a:p>
          <a:p>
            <a:r>
              <a:rPr lang="fr-FR" sz="1700" dirty="0">
                <a:ea typeface="Calibri" panose="020F0502020204030204" pitchFamily="34" charset="0"/>
                <a:cs typeface="Calibri" panose="020F0502020204030204" pitchFamily="34" charset="0"/>
              </a:rPr>
              <a:t>- Et surtout au sud-ouest</a:t>
            </a:r>
          </a:p>
          <a:p>
            <a:r>
              <a:rPr lang="fr-FR" sz="1700" dirty="0">
                <a:ea typeface="Calibri" panose="020F0502020204030204" pitchFamily="34" charset="0"/>
                <a:cs typeface="Calibri" panose="020F0502020204030204" pitchFamily="34" charset="0"/>
              </a:rPr>
              <a:t>Les Plantagenêt, rois d’Angleterre et vassaux indisciplinés de Guyenne</a:t>
            </a:r>
          </a:p>
          <a:p>
            <a:endParaRPr lang="fr-FR" sz="17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ea typeface="Calibri" panose="020F0502020204030204" pitchFamily="34" charset="0"/>
                <a:cs typeface="Calibri" panose="020F0502020204030204" pitchFamily="34" charset="0"/>
              </a:rPr>
              <a:t>*Commençons par les Templiers…</a:t>
            </a:r>
          </a:p>
        </p:txBody>
      </p:sp>
    </p:spTree>
    <p:extLst>
      <p:ext uri="{BB962C8B-B14F-4D97-AF65-F5344CB8AC3E}">
        <p14:creationId xmlns:p14="http://schemas.microsoft.com/office/powerpoint/2010/main" val="336631328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42074</TotalTime>
  <Words>6618</Words>
  <Application>Microsoft Office PowerPoint</Application>
  <PresentationFormat>Grand écran</PresentationFormat>
  <Paragraphs>1471</Paragraphs>
  <Slides>50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50</vt:i4>
      </vt:variant>
    </vt:vector>
  </HeadingPairs>
  <TitlesOfParts>
    <vt:vector size="54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PARTAGE DU MONDE, de l’an 600 à nos jours Esquisse d’une histoire géopolitique universelle  Mercredi 5 Décembre 2018 (4/14)  1ère période : 600-751  376-751 Les Grandes Invasions et les royaumes barbares en Europe occidentale</dc:title>
  <dc:creator>Christophe JENTA</dc:creator>
  <cp:lastModifiedBy>Christophe JENTA</cp:lastModifiedBy>
  <cp:revision>371</cp:revision>
  <dcterms:created xsi:type="dcterms:W3CDTF">2020-10-30T13:56:54Z</dcterms:created>
  <dcterms:modified xsi:type="dcterms:W3CDTF">2025-12-17T19:29:24Z</dcterms:modified>
</cp:coreProperties>
</file>