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8402" r:id="rId2"/>
    <p:sldId id="8472" r:id="rId3"/>
    <p:sldId id="8408" r:id="rId4"/>
    <p:sldId id="8473" r:id="rId5"/>
    <p:sldId id="7573" r:id="rId6"/>
    <p:sldId id="8407" r:id="rId7"/>
    <p:sldId id="4430" r:id="rId8"/>
    <p:sldId id="344" r:id="rId9"/>
    <p:sldId id="8474" r:id="rId10"/>
    <p:sldId id="8475" r:id="rId11"/>
    <p:sldId id="8476" r:id="rId12"/>
    <p:sldId id="4377" r:id="rId13"/>
    <p:sldId id="8411" r:id="rId14"/>
    <p:sldId id="8443" r:id="rId15"/>
    <p:sldId id="8432" r:id="rId16"/>
    <p:sldId id="4225" r:id="rId17"/>
    <p:sldId id="8435" r:id="rId18"/>
    <p:sldId id="4352" r:id="rId19"/>
    <p:sldId id="8412" r:id="rId20"/>
    <p:sldId id="8433" r:id="rId21"/>
    <p:sldId id="8436" r:id="rId22"/>
    <p:sldId id="4235" r:id="rId23"/>
    <p:sldId id="8442" r:id="rId24"/>
    <p:sldId id="4268" r:id="rId25"/>
    <p:sldId id="8437" r:id="rId26"/>
    <p:sldId id="4236" r:id="rId27"/>
    <p:sldId id="4382" r:id="rId28"/>
    <p:sldId id="4237" r:id="rId29"/>
    <p:sldId id="4431" r:id="rId30"/>
    <p:sldId id="8438" r:id="rId31"/>
    <p:sldId id="8439" r:id="rId32"/>
    <p:sldId id="4378" r:id="rId33"/>
    <p:sldId id="4231" r:id="rId34"/>
    <p:sldId id="4234" r:id="rId35"/>
    <p:sldId id="4246" r:id="rId36"/>
    <p:sldId id="8417" r:id="rId37"/>
    <p:sldId id="8440" r:id="rId38"/>
    <p:sldId id="8391" r:id="rId39"/>
    <p:sldId id="345" r:id="rId40"/>
    <p:sldId id="8403" r:id="rId41"/>
    <p:sldId id="346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7F7F7F"/>
    <a:srgbClr val="D8EEC0"/>
    <a:srgbClr val="4472C4"/>
    <a:srgbClr val="FF7C80"/>
    <a:srgbClr val="8FAADC"/>
    <a:srgbClr val="FFD966"/>
    <a:srgbClr val="FFDD71"/>
    <a:srgbClr val="FFEF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F02A8-4799-4E0E-AB0A-50B04A7FF623}" v="2" dt="2025-12-01T06:43:1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18" autoAdjust="0"/>
    <p:restoredTop sz="84758" autoAdjust="0"/>
  </p:normalViewPr>
  <p:slideViewPr>
    <p:cSldViewPr snapToGrid="0">
      <p:cViewPr varScale="1">
        <p:scale>
          <a:sx n="63" d="100"/>
          <a:sy n="63" d="100"/>
        </p:scale>
        <p:origin x="8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1T06:49:38.605" v="33114" actId="20577"/>
      <pc:docMkLst>
        <pc:docMk/>
      </pc:docMkLst>
      <pc:sldChg chg="addSp delSp modSp add mod">
        <pc:chgData name="Christophe JENTA" userId="8d1209f4831e9c53" providerId="LiveId" clId="{904B13E8-5561-4C71-BC7C-B64964A84905}" dt="2025-11-05T10:19:05.099" v="31587" actId="20577"/>
        <pc:sldMkLst>
          <pc:docMk/>
          <pc:sldMk cId="2592800484" sldId="260"/>
        </pc:sldMkLst>
        <pc:spChg chg="mod">
          <ac:chgData name="Christophe JENTA" userId="8d1209f4831e9c53" providerId="LiveId" clId="{904B13E8-5561-4C71-BC7C-B64964A84905}" dt="2025-11-05T10:19:05.099" v="31587" actId="20577"/>
          <ac:spMkLst>
            <pc:docMk/>
            <pc:sldMk cId="2592800484" sldId="260"/>
            <ac:spMk id="5" creationId="{4B383D5B-5E34-4358-AB93-57DDF23DC143}"/>
          </ac:spMkLst>
        </pc:spChg>
      </pc:sldChg>
      <pc:sldChg chg="addSp modSp mod">
        <pc:chgData name="Christophe JENTA" userId="8d1209f4831e9c53" providerId="LiveId" clId="{904B13E8-5561-4C71-BC7C-B64964A84905}" dt="2025-11-05T10:22:34.920" v="31639" actId="5793"/>
        <pc:sldMkLst>
          <pc:docMk/>
          <pc:sldMk cId="1375982794" sldId="263"/>
        </pc:sldMkLst>
        <pc:spChg chg="mod">
          <ac:chgData name="Christophe JENTA" userId="8d1209f4831e9c53" providerId="LiveId" clId="{904B13E8-5561-4C71-BC7C-B64964A84905}" dt="2025-11-05T10:22:34.920" v="31639" actId="5793"/>
          <ac:spMkLst>
            <pc:docMk/>
            <pc:sldMk cId="1375982794" sldId="263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0:15:28.714" v="25527" actId="20577"/>
          <ac:spMkLst>
            <pc:docMk/>
            <pc:sldMk cId="1375982794" sldId="263"/>
            <ac:spMk id="13" creationId="{53DEA476-FB73-01D9-4F67-9CDA9B0340D0}"/>
          </ac:spMkLst>
        </pc:spChg>
      </pc:sldChg>
      <pc:sldChg chg="addSp delSp modSp mod">
        <pc:chgData name="Christophe JENTA" userId="8d1209f4831e9c53" providerId="LiveId" clId="{904B13E8-5561-4C71-BC7C-B64964A84905}" dt="2025-11-05T10:23:38.205" v="31663" actId="20577"/>
        <pc:sldMkLst>
          <pc:docMk/>
          <pc:sldMk cId="1657737628" sldId="266"/>
        </pc:sldMkLst>
        <pc:spChg chg="mod">
          <ac:chgData name="Christophe JENTA" userId="8d1209f4831e9c53" providerId="LiveId" clId="{904B13E8-5561-4C71-BC7C-B64964A84905}" dt="2025-11-05T10:23:38.205" v="31663" actId="20577"/>
          <ac:spMkLst>
            <pc:docMk/>
            <pc:sldMk cId="1657737628" sldId="266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1:54.560" v="25648" actId="21"/>
        <pc:sldMkLst>
          <pc:docMk/>
          <pc:sldMk cId="1920580924" sldId="267"/>
        </pc:sldMkLst>
        <pc:spChg chg="mod">
          <ac:chgData name="Christophe JENTA" userId="8d1209f4831e9c53" providerId="LiveId" clId="{904B13E8-5561-4C71-BC7C-B64964A84905}" dt="2025-11-04T10:21:54.560" v="25648" actId="21"/>
          <ac:spMkLst>
            <pc:docMk/>
            <pc:sldMk cId="1920580924" sldId="267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2:07.018" v="25652" actId="20577"/>
        <pc:sldMkLst>
          <pc:docMk/>
          <pc:sldMk cId="2763082892" sldId="268"/>
        </pc:sldMkLst>
        <pc:spChg chg="mod">
          <ac:chgData name="Christophe JENTA" userId="8d1209f4831e9c53" providerId="LiveId" clId="{904B13E8-5561-4C71-BC7C-B64964A84905}" dt="2025-11-04T10:22:07.018" v="25652" actId="20577"/>
          <ac:spMkLst>
            <pc:docMk/>
            <pc:sldMk cId="2763082892" sldId="268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5T10:35:01.125" v="31827" actId="20577"/>
        <pc:sldMkLst>
          <pc:docMk/>
          <pc:sldMk cId="86600745" sldId="269"/>
        </pc:sldMkLst>
        <pc:spChg chg="mod">
          <ac:chgData name="Christophe JENTA" userId="8d1209f4831e9c53" providerId="LiveId" clId="{904B13E8-5561-4C71-BC7C-B64964A84905}" dt="2025-11-05T10:35:01.125" v="31827" actId="20577"/>
          <ac:spMkLst>
            <pc:docMk/>
            <pc:sldMk cId="86600745" sldId="26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01:22.090" v="31084" actId="20577"/>
        <pc:sldMkLst>
          <pc:docMk/>
          <pc:sldMk cId="3389601584" sldId="3962"/>
        </pc:sldMkLst>
        <pc:spChg chg="mod">
          <ac:chgData name="Christophe JENTA" userId="8d1209f4831e9c53" providerId="LiveId" clId="{904B13E8-5561-4C71-BC7C-B64964A84905}" dt="2025-11-05T10:01:22.090" v="31084" actId="20577"/>
          <ac:spMkLst>
            <pc:docMk/>
            <pc:sldMk cId="3389601584" sldId="3962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5T09:10:43.338" v="30274"/>
          <ac:picMkLst>
            <pc:docMk/>
            <pc:sldMk cId="3389601584" sldId="3962"/>
            <ac:picMk id="2" creationId="{EB941A3F-269B-434C-20E3-DE03D5F02928}"/>
          </ac:picMkLst>
        </pc:picChg>
      </pc:sldChg>
      <pc:sldChg chg="modSp mod">
        <pc:chgData name="Christophe JENTA" userId="8d1209f4831e9c53" providerId="LiveId" clId="{904B13E8-5561-4C71-BC7C-B64964A84905}" dt="2025-11-05T10:06:03.674" v="31197" actId="20577"/>
        <pc:sldMkLst>
          <pc:docMk/>
          <pc:sldMk cId="3625104979" sldId="3963"/>
        </pc:sldMkLst>
        <pc:spChg chg="mod">
          <ac:chgData name="Christophe JENTA" userId="8d1209f4831e9c53" providerId="LiveId" clId="{904B13E8-5561-4C71-BC7C-B64964A84905}" dt="2025-11-05T10:06:03.674" v="31197" actId="20577"/>
          <ac:spMkLst>
            <pc:docMk/>
            <pc:sldMk cId="3625104979" sldId="396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4:18:10.502" v="28924" actId="1076"/>
        <pc:sldMkLst>
          <pc:docMk/>
          <pc:sldMk cId="1388879499" sldId="3966"/>
        </pc:sldMkLst>
        <pc:spChg chg="add mod">
          <ac:chgData name="Christophe JENTA" userId="8d1209f4831e9c53" providerId="LiveId" clId="{904B13E8-5561-4C71-BC7C-B64964A84905}" dt="2025-11-04T14:17:56.230" v="28922" actId="20577"/>
          <ac:spMkLst>
            <pc:docMk/>
            <pc:sldMk cId="1388879499" sldId="3966"/>
            <ac:spMk id="3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18:01.484" v="28923" actId="1076"/>
          <ac:spMkLst>
            <pc:docMk/>
            <pc:sldMk cId="1388879499" sldId="3966"/>
            <ac:spMk id="37" creationId="{F9AF27F8-C5F5-2C36-FDCE-3AA26A04D26A}"/>
          </ac:spMkLst>
        </pc:spChg>
        <pc:spChg chg="add mod">
          <ac:chgData name="Christophe JENTA" userId="8d1209f4831e9c53" providerId="LiveId" clId="{904B13E8-5561-4C71-BC7C-B64964A84905}" dt="2025-11-04T14:18:10.502" v="28924" actId="1076"/>
          <ac:spMkLst>
            <pc:docMk/>
            <pc:sldMk cId="1388879499" sldId="3966"/>
            <ac:spMk id="39" creationId="{84CCBA31-6C27-F659-CF4E-AEEC993E7B3D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0" creationId="{26FA6F78-1986-30EE-A5F5-F8C6257546AE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1" creationId="{ABA7047F-027D-9C36-805C-84D81C8AAD42}"/>
          </ac:spMkLst>
        </pc:spChg>
      </pc:sldChg>
      <pc:sldChg chg="addSp delSp modSp mod">
        <pc:chgData name="Christophe JENTA" userId="8d1209f4831e9c53" providerId="LiveId" clId="{904B13E8-5561-4C71-BC7C-B64964A84905}" dt="2025-11-05T09:10:53.797" v="30276"/>
        <pc:sldMkLst>
          <pc:docMk/>
          <pc:sldMk cId="974697998" sldId="3968"/>
        </pc:sldMkLst>
        <pc:picChg chg="add mod">
          <ac:chgData name="Christophe JENTA" userId="8d1209f4831e9c53" providerId="LiveId" clId="{904B13E8-5561-4C71-BC7C-B64964A84905}" dt="2025-11-05T09:10:53.797" v="30276"/>
          <ac:picMkLst>
            <pc:docMk/>
            <pc:sldMk cId="974697998" sldId="3968"/>
            <ac:picMk id="3" creationId="{03D014EF-0BCA-04AA-2ED0-1F6878F2B8F2}"/>
          </ac:picMkLst>
        </pc:picChg>
      </pc:sldChg>
      <pc:sldChg chg="modSp mod">
        <pc:chgData name="Christophe JENTA" userId="8d1209f4831e9c53" providerId="LiveId" clId="{904B13E8-5561-4C71-BC7C-B64964A84905}" dt="2025-11-05T10:36:51.850" v="31832" actId="20577"/>
        <pc:sldMkLst>
          <pc:docMk/>
          <pc:sldMk cId="930102699" sldId="4015"/>
        </pc:sldMkLst>
        <pc:spChg chg="mod">
          <ac:chgData name="Christophe JENTA" userId="8d1209f4831e9c53" providerId="LiveId" clId="{904B13E8-5561-4C71-BC7C-B64964A84905}" dt="2025-11-05T10:36:51.850" v="31832" actId="20577"/>
          <ac:spMkLst>
            <pc:docMk/>
            <pc:sldMk cId="930102699" sldId="4015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1:01:47.116" v="32032" actId="20577"/>
        <pc:sldMkLst>
          <pc:docMk/>
          <pc:sldMk cId="2645050019" sldId="4016"/>
        </pc:sldMkLst>
        <pc:spChg chg="mod">
          <ac:chgData name="Christophe JENTA" userId="8d1209f4831e9c53" providerId="LiveId" clId="{904B13E8-5561-4C71-BC7C-B64964A84905}" dt="2025-11-05T11:01:47.116" v="32032" actId="20577"/>
          <ac:spMkLst>
            <pc:docMk/>
            <pc:sldMk cId="2645050019" sldId="4016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4T13:00:56.720" v="27628" actId="14100"/>
          <ac:picMkLst>
            <pc:docMk/>
            <pc:sldMk cId="2645050019" sldId="4016"/>
            <ac:picMk id="4" creationId="{A0819F54-8D7B-4553-D58F-BEDF05B7B0D6}"/>
          </ac:picMkLst>
        </pc:picChg>
      </pc:sldChg>
      <pc:sldChg chg="modSp mod">
        <pc:chgData name="Christophe JENTA" userId="8d1209f4831e9c53" providerId="LiveId" clId="{904B13E8-5561-4C71-BC7C-B64964A84905}" dt="2025-11-05T10:59:26.721" v="32012" actId="1076"/>
        <pc:sldMkLst>
          <pc:docMk/>
          <pc:sldMk cId="988544537" sldId="4017"/>
        </pc:sldMkLst>
        <pc:spChg chg="mod">
          <ac:chgData name="Christophe JENTA" userId="8d1209f4831e9c53" providerId="LiveId" clId="{904B13E8-5561-4C71-BC7C-B64964A84905}" dt="2025-11-05T10:59:19.882" v="32010" actId="14100"/>
          <ac:spMkLst>
            <pc:docMk/>
            <pc:sldMk cId="988544537" sldId="401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10:59:26.721" v="32012" actId="1076"/>
          <ac:picMkLst>
            <pc:docMk/>
            <pc:sldMk cId="988544537" sldId="4017"/>
            <ac:picMk id="24" creationId="{1377057B-4D3C-09F6-2F0F-81DF84A5F663}"/>
          </ac:picMkLst>
        </pc:picChg>
        <pc:picChg chg="mod">
          <ac:chgData name="Christophe JENTA" userId="8d1209f4831e9c53" providerId="LiveId" clId="{904B13E8-5561-4C71-BC7C-B64964A84905}" dt="2025-11-05T10:59:22.762" v="32011" actId="1076"/>
          <ac:picMkLst>
            <pc:docMk/>
            <pc:sldMk cId="988544537" sldId="4017"/>
            <ac:picMk id="25" creationId="{55A86F53-F682-60F8-1AB9-1E1CBCAF4508}"/>
          </ac:picMkLst>
        </pc:picChg>
      </pc:sldChg>
      <pc:sldChg chg="modSp mod">
        <pc:chgData name="Christophe JENTA" userId="8d1209f4831e9c53" providerId="LiveId" clId="{904B13E8-5561-4C71-BC7C-B64964A84905}" dt="2025-11-04T12:51:50.679" v="27393" actId="20577"/>
        <pc:sldMkLst>
          <pc:docMk/>
          <pc:sldMk cId="1154644131" sldId="4018"/>
        </pc:sldMkLst>
        <pc:spChg chg="mod">
          <ac:chgData name="Christophe JENTA" userId="8d1209f4831e9c53" providerId="LiveId" clId="{904B13E8-5561-4C71-BC7C-B64964A84905}" dt="2025-11-04T12:51:50.679" v="27393" actId="20577"/>
          <ac:spMkLst>
            <pc:docMk/>
            <pc:sldMk cId="1154644131" sldId="4018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2:18:05.588" v="32584" actId="20577"/>
        <pc:sldMkLst>
          <pc:docMk/>
          <pc:sldMk cId="1224436124" sldId="4027"/>
        </pc:sldMkLst>
        <pc:spChg chg="mod">
          <ac:chgData name="Christophe JENTA" userId="8d1209f4831e9c53" providerId="LiveId" clId="{904B13E8-5561-4C71-BC7C-B64964A84905}" dt="2025-11-05T12:18:05.588" v="32584" actId="20577"/>
          <ac:spMkLst>
            <pc:docMk/>
            <pc:sldMk cId="1224436124" sldId="4027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9:09:30.942" v="30262"/>
        <pc:sldMkLst>
          <pc:docMk/>
          <pc:sldMk cId="3231743922" sldId="4028"/>
        </pc:sldMkLst>
        <pc:spChg chg="mod">
          <ac:chgData name="Christophe JENTA" userId="8d1209f4831e9c53" providerId="LiveId" clId="{904B13E8-5561-4C71-BC7C-B64964A84905}" dt="2025-11-05T08:35:52.277" v="29579" actId="20577"/>
          <ac:spMkLst>
            <pc:docMk/>
            <pc:sldMk cId="3231743922" sldId="4028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6:04.984" v="29580" actId="1076"/>
          <ac:spMkLst>
            <pc:docMk/>
            <pc:sldMk cId="3231743922" sldId="4028"/>
            <ac:spMk id="17" creationId="{E12B362C-84A5-EB21-6F0C-2F4130312CFF}"/>
          </ac:spMkLst>
        </pc:spChg>
        <pc:picChg chg="mod">
          <ac:chgData name="Christophe JENTA" userId="8d1209f4831e9c53" providerId="LiveId" clId="{904B13E8-5561-4C71-BC7C-B64964A84905}" dt="2025-11-05T09:09:30.942" v="30262"/>
          <ac:picMkLst>
            <pc:docMk/>
            <pc:sldMk cId="3231743922" sldId="4028"/>
            <ac:picMk id="4" creationId="{9DD7DE0C-4440-4B75-8B6A-6BC16D2B4814}"/>
          </ac:picMkLst>
        </pc:picChg>
      </pc:sldChg>
      <pc:sldChg chg="addSp delSp modSp mod">
        <pc:chgData name="Christophe JENTA" userId="8d1209f4831e9c53" providerId="LiveId" clId="{904B13E8-5561-4C71-BC7C-B64964A84905}" dt="2025-11-05T10:03:30.626" v="31136" actId="20577"/>
        <pc:sldMkLst>
          <pc:docMk/>
          <pc:sldMk cId="1760252344" sldId="4029"/>
        </pc:sldMkLst>
        <pc:spChg chg="mod">
          <ac:chgData name="Christophe JENTA" userId="8d1209f4831e9c53" providerId="LiveId" clId="{904B13E8-5561-4C71-BC7C-B64964A84905}" dt="2025-11-05T10:03:30.626" v="31136" actId="20577"/>
          <ac:spMkLst>
            <pc:docMk/>
            <pc:sldMk cId="1760252344" sldId="402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10:03.297" v="31387" actId="20577"/>
        <pc:sldMkLst>
          <pc:docMk/>
          <pc:sldMk cId="3083387249" sldId="4032"/>
        </pc:sldMkLst>
        <pc:spChg chg="mod">
          <ac:chgData name="Christophe JENTA" userId="8d1209f4831e9c53" providerId="LiveId" clId="{904B13E8-5561-4C71-BC7C-B64964A84905}" dt="2025-11-05T10:10:03.297" v="31387" actId="20577"/>
          <ac:spMkLst>
            <pc:docMk/>
            <pc:sldMk cId="3083387249" sldId="4032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8:56.693" v="32492" actId="207"/>
        <pc:sldMkLst>
          <pc:docMk/>
          <pc:sldMk cId="907361393" sldId="4036"/>
        </pc:sldMkLst>
        <pc:spChg chg="mod">
          <ac:chgData name="Christophe JENTA" userId="8d1209f4831e9c53" providerId="LiveId" clId="{904B13E8-5561-4C71-BC7C-B64964A84905}" dt="2025-11-05T11:58:56.693" v="32492" actId="207"/>
          <ac:spMkLst>
            <pc:docMk/>
            <pc:sldMk cId="907361393" sldId="4036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21:28.024" v="28978" actId="1076"/>
          <ac:spMkLst>
            <pc:docMk/>
            <pc:sldMk cId="907361393" sldId="4036"/>
            <ac:spMk id="23" creationId="{BCEA5E80-E810-7DA0-A25D-BB38F8D81264}"/>
          </ac:spMkLst>
        </pc:spChg>
      </pc:sldChg>
      <pc:sldChg chg="addSp delSp modSp mod">
        <pc:chgData name="Christophe JENTA" userId="8d1209f4831e9c53" providerId="LiveId" clId="{904B13E8-5561-4C71-BC7C-B64964A84905}" dt="2025-11-05T10:50:11.214" v="31954" actId="20577"/>
        <pc:sldMkLst>
          <pc:docMk/>
          <pc:sldMk cId="1406231781" sldId="4038"/>
        </pc:sldMkLst>
        <pc:spChg chg="add mod">
          <ac:chgData name="Christophe JENTA" userId="8d1209f4831e9c53" providerId="LiveId" clId="{904B13E8-5561-4C71-BC7C-B64964A84905}" dt="2025-11-05T10:50:11.214" v="31954" actId="20577"/>
          <ac:spMkLst>
            <pc:docMk/>
            <pc:sldMk cId="1406231781" sldId="4038"/>
            <ac:spMk id="24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1:30:25.706" v="26270" actId="255"/>
        <pc:sldMkLst>
          <pc:docMk/>
          <pc:sldMk cId="195608311" sldId="4040"/>
        </pc:sldMkLst>
        <pc:spChg chg="mod">
          <ac:chgData name="Christophe JENTA" userId="8d1209f4831e9c53" providerId="LiveId" clId="{904B13E8-5561-4C71-BC7C-B64964A84905}" dt="2025-11-04T11:30:25.706" v="26270" actId="255"/>
          <ac:spMkLst>
            <pc:docMk/>
            <pc:sldMk cId="195608311" sldId="4040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53:07.091" v="32592" actId="20577"/>
        <pc:sldMkLst>
          <pc:docMk/>
          <pc:sldMk cId="3893955213" sldId="4041"/>
        </pc:sldMkLst>
        <pc:spChg chg="add mod">
          <ac:chgData name="Christophe JENTA" userId="8d1209f4831e9c53" providerId="LiveId" clId="{904B13E8-5561-4C71-BC7C-B64964A84905}" dt="2025-11-05T07:09:00.611" v="28983" actId="1076"/>
          <ac:spMkLst>
            <pc:docMk/>
            <pc:sldMk cId="3893955213" sldId="4041"/>
            <ac:spMk id="5" creationId="{83DA162A-5039-FB1A-B81B-0B2AF2AF5A4A}"/>
          </ac:spMkLst>
        </pc:spChg>
        <pc:spChg chg="mod">
          <ac:chgData name="Christophe JENTA" userId="8d1209f4831e9c53" providerId="LiveId" clId="{904B13E8-5561-4C71-BC7C-B64964A84905}" dt="2025-11-05T12:53:07.091" v="32592" actId="20577"/>
          <ac:spMkLst>
            <pc:docMk/>
            <pc:sldMk cId="3893955213" sldId="404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7:09:12.213" v="28985" actId="1076"/>
          <ac:spMkLst>
            <pc:docMk/>
            <pc:sldMk cId="3893955213" sldId="4041"/>
            <ac:spMk id="9" creationId="{A390D7C8-E266-A1E3-32A1-8359C73C4075}"/>
          </ac:spMkLst>
        </pc:spChg>
        <pc:spChg chg="add mod">
          <ac:chgData name="Christophe JENTA" userId="8d1209f4831e9c53" providerId="LiveId" clId="{904B13E8-5561-4C71-BC7C-B64964A84905}" dt="2025-11-05T07:09:08.532" v="28984" actId="1076"/>
          <ac:spMkLst>
            <pc:docMk/>
            <pc:sldMk cId="3893955213" sldId="4041"/>
            <ac:spMk id="11" creationId="{47866C97-B236-FE71-E46C-5D73BCD522D0}"/>
          </ac:spMkLst>
        </pc:spChg>
        <pc:spChg chg="add mod">
          <ac:chgData name="Christophe JENTA" userId="8d1209f4831e9c53" providerId="LiveId" clId="{904B13E8-5561-4C71-BC7C-B64964A84905}" dt="2025-11-05T07:09:20.194" v="28986" actId="1076"/>
          <ac:spMkLst>
            <pc:docMk/>
            <pc:sldMk cId="3893955213" sldId="4041"/>
            <ac:spMk id="12" creationId="{32083884-7AFC-AEDA-C534-C22DB1BB1D1E}"/>
          </ac:spMkLst>
        </pc:spChg>
        <pc:spChg chg="add mod">
          <ac:chgData name="Christophe JENTA" userId="8d1209f4831e9c53" providerId="LiveId" clId="{904B13E8-5561-4C71-BC7C-B64964A84905}" dt="2025-11-05T07:09:24.642" v="28987" actId="1076"/>
          <ac:spMkLst>
            <pc:docMk/>
            <pc:sldMk cId="3893955213" sldId="4041"/>
            <ac:spMk id="13" creationId="{09FD24C3-C299-B7A8-BF1B-23C602446CDB}"/>
          </ac:spMkLst>
        </pc:spChg>
      </pc:sldChg>
      <pc:sldChg chg="addSp delSp modSp mod">
        <pc:chgData name="Christophe JENTA" userId="8d1209f4831e9c53" providerId="LiveId" clId="{904B13E8-5561-4C71-BC7C-B64964A84905}" dt="2025-11-05T08:03:33.597" v="29066" actId="20577"/>
        <pc:sldMkLst>
          <pc:docMk/>
          <pc:sldMk cId="1890009773" sldId="4043"/>
        </pc:sldMkLst>
        <pc:spChg chg="mod">
          <ac:chgData name="Christophe JENTA" userId="8d1209f4831e9c53" providerId="LiveId" clId="{904B13E8-5561-4C71-BC7C-B64964A84905}" dt="2025-11-05T08:03:33.597" v="29066" actId="20577"/>
          <ac:spMkLst>
            <pc:docMk/>
            <pc:sldMk cId="1890009773" sldId="404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8:17:29.273" v="29248" actId="20577"/>
        <pc:sldMkLst>
          <pc:docMk/>
          <pc:sldMk cId="2947876559" sldId="4044"/>
        </pc:sldMkLst>
        <pc:spChg chg="add mod">
          <ac:chgData name="Christophe JENTA" userId="8d1209f4831e9c53" providerId="LiveId" clId="{904B13E8-5561-4C71-BC7C-B64964A84905}" dt="2025-11-05T08:17:29.273" v="29248" actId="20577"/>
          <ac:spMkLst>
            <pc:docMk/>
            <pc:sldMk cId="2947876559" sldId="4044"/>
            <ac:spMk id="13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8:14:57.131" v="29172"/>
          <ac:picMkLst>
            <pc:docMk/>
            <pc:sldMk cId="2947876559" sldId="4044"/>
            <ac:picMk id="3" creationId="{4A50529E-C22E-4B27-A03E-D403DE725A2D}"/>
          </ac:picMkLst>
        </pc:picChg>
      </pc:sldChg>
      <pc:sldChg chg="addSp delSp modSp mod">
        <pc:chgData name="Christophe JENTA" userId="8d1209f4831e9c53" providerId="LiveId" clId="{904B13E8-5561-4C71-BC7C-B64964A84905}" dt="2025-11-05T09:26:37.152" v="30630" actId="20577"/>
        <pc:sldMkLst>
          <pc:docMk/>
          <pc:sldMk cId="933882910" sldId="4045"/>
        </pc:sldMkLst>
        <pc:spChg chg="mod">
          <ac:chgData name="Christophe JENTA" userId="8d1209f4831e9c53" providerId="LiveId" clId="{904B13E8-5561-4C71-BC7C-B64964A84905}" dt="2025-11-05T09:26:37.152" v="30630" actId="20577"/>
          <ac:spMkLst>
            <pc:docMk/>
            <pc:sldMk cId="933882910" sldId="4045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46.830" v="30265"/>
          <ac:picMkLst>
            <pc:docMk/>
            <pc:sldMk cId="933882910" sldId="4045"/>
            <ac:picMk id="51" creationId="{D04BC707-ADDF-FB9B-EB2C-BA707214AC46}"/>
          </ac:picMkLst>
        </pc:picChg>
      </pc:sldChg>
      <pc:sldChg chg="addSp delSp modSp mod">
        <pc:chgData name="Christophe JENTA" userId="8d1209f4831e9c53" providerId="LiveId" clId="{904B13E8-5561-4C71-BC7C-B64964A84905}" dt="2025-11-05T09:22:59.261" v="30541" actId="255"/>
        <pc:sldMkLst>
          <pc:docMk/>
          <pc:sldMk cId="725491643" sldId="4046"/>
        </pc:sldMkLst>
        <pc:spChg chg="add mod">
          <ac:chgData name="Christophe JENTA" userId="8d1209f4831e9c53" providerId="LiveId" clId="{904B13E8-5561-4C71-BC7C-B64964A84905}" dt="2025-11-05T09:11:21.980" v="30281" actId="1076"/>
          <ac:spMkLst>
            <pc:docMk/>
            <pc:sldMk cId="725491643" sldId="4046"/>
            <ac:spMk id="2" creationId="{50002E3A-4E1A-6634-98B5-757375E02263}"/>
          </ac:spMkLst>
        </pc:spChg>
        <pc:spChg chg="mod">
          <ac:chgData name="Christophe JENTA" userId="8d1209f4831e9c53" providerId="LiveId" clId="{904B13E8-5561-4C71-BC7C-B64964A84905}" dt="2025-11-05T09:22:59.261" v="30541" actId="255"/>
          <ac:spMkLst>
            <pc:docMk/>
            <pc:sldMk cId="725491643" sldId="4046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02.954" v="30260"/>
          <ac:picMkLst>
            <pc:docMk/>
            <pc:sldMk cId="725491643" sldId="4046"/>
            <ac:picMk id="69" creationId="{D90C0022-28A1-B152-7E0B-DF7124EB93DC}"/>
          </ac:picMkLst>
        </pc:picChg>
      </pc:sldChg>
      <pc:sldChg chg="modSp mod">
        <pc:chgData name="Christophe JENTA" userId="8d1209f4831e9c53" providerId="LiveId" clId="{904B13E8-5561-4C71-BC7C-B64964A84905}" dt="2025-11-05T10:35:53.102" v="31829" actId="20577"/>
        <pc:sldMkLst>
          <pc:docMk/>
          <pc:sldMk cId="953886198" sldId="4054"/>
        </pc:sldMkLst>
        <pc:spChg chg="mod">
          <ac:chgData name="Christophe JENTA" userId="8d1209f4831e9c53" providerId="LiveId" clId="{904B13E8-5561-4C71-BC7C-B64964A84905}" dt="2025-11-05T10:35:53.102" v="31829" actId="20577"/>
          <ac:spMkLst>
            <pc:docMk/>
            <pc:sldMk cId="953886198" sldId="4054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2:50.223" v="32560" actId="20577"/>
        <pc:sldMkLst>
          <pc:docMk/>
          <pc:sldMk cId="4089113635" sldId="4058"/>
        </pc:sldMkLst>
        <pc:spChg chg="mod">
          <ac:chgData name="Christophe JENTA" userId="8d1209f4831e9c53" providerId="LiveId" clId="{904B13E8-5561-4C71-BC7C-B64964A84905}" dt="2025-11-05T12:02:50.223" v="32560" actId="20577"/>
          <ac:spMkLst>
            <pc:docMk/>
            <pc:sldMk cId="4089113635" sldId="4058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7:12.998" v="32469" actId="20577"/>
        <pc:sldMkLst>
          <pc:docMk/>
          <pc:sldMk cId="1590138823" sldId="4059"/>
        </pc:sldMkLst>
        <pc:spChg chg="add del mod">
          <ac:chgData name="Christophe JENTA" userId="8d1209f4831e9c53" providerId="LiveId" clId="{904B13E8-5561-4C71-BC7C-B64964A84905}" dt="2025-11-05T11:57:12.998" v="32469" actId="20577"/>
          <ac:spMkLst>
            <pc:docMk/>
            <pc:sldMk cId="1590138823" sldId="405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1:01.767" v="32508" actId="20577"/>
        <pc:sldMkLst>
          <pc:docMk/>
          <pc:sldMk cId="1007659642" sldId="4060"/>
        </pc:sldMkLst>
        <pc:spChg chg="mod">
          <ac:chgData name="Christophe JENTA" userId="8d1209f4831e9c53" providerId="LiveId" clId="{904B13E8-5561-4C71-BC7C-B64964A84905}" dt="2025-11-05T12:01:01.767" v="32508" actId="20577"/>
          <ac:spMkLst>
            <pc:docMk/>
            <pc:sldMk cId="1007659642" sldId="4060"/>
            <ac:spMk id="6" creationId="{AB847AE6-D22B-4E60-B078-7540A9E37F9E}"/>
          </ac:spMkLst>
        </pc:spChg>
      </pc:sldChg>
      <pc:sldChg chg="addSp delSp modSp add mod">
        <pc:chgData name="Christophe JENTA" userId="8d1209f4831e9c53" providerId="LiveId" clId="{904B13E8-5561-4C71-BC7C-B64964A84905}" dt="2025-11-05T10:20:56.846" v="31610" actId="20577"/>
        <pc:sldMkLst>
          <pc:docMk/>
          <pc:sldMk cId="470717452" sldId="4065"/>
        </pc:sldMkLst>
        <pc:spChg chg="mod">
          <ac:chgData name="Christophe JENTA" userId="8d1209f4831e9c53" providerId="LiveId" clId="{904B13E8-5561-4C71-BC7C-B64964A84905}" dt="2025-11-05T10:20:56.846" v="31610" actId="20577"/>
          <ac:spMkLst>
            <pc:docMk/>
            <pc:sldMk cId="470717452" sldId="4065"/>
            <ac:spMk id="5" creationId="{4B383D5B-5E34-4358-AB93-57DDF23DC143}"/>
          </ac:spMkLst>
        </pc:spChg>
      </pc:sldChg>
      <pc:sldChg chg="modSp mod">
        <pc:chgData name="Christophe JENTA" userId="8d1209f4831e9c53" providerId="LiveId" clId="{904B13E8-5561-4C71-BC7C-B64964A84905}" dt="2025-11-05T10:27:55.470" v="31696" actId="20577"/>
        <pc:sldMkLst>
          <pc:docMk/>
          <pc:sldMk cId="2689777882" sldId="4066"/>
        </pc:sldMkLst>
        <pc:spChg chg="mod">
          <ac:chgData name="Christophe JENTA" userId="8d1209f4831e9c53" providerId="LiveId" clId="{904B13E8-5561-4C71-BC7C-B64964A84905}" dt="2025-11-05T10:27:55.470" v="31696" actId="20577"/>
          <ac:spMkLst>
            <pc:docMk/>
            <pc:sldMk cId="2689777882" sldId="4066"/>
            <ac:spMk id="6" creationId="{AB847AE6-D22B-4E60-B078-7540A9E37F9E}"/>
          </ac:spMkLst>
        </pc:spChg>
      </pc:sldChg>
      <pc:sldChg chg="modSp mod ord">
        <pc:chgData name="Christophe JENTA" userId="8d1209f4831e9c53" providerId="LiveId" clId="{904B13E8-5561-4C71-BC7C-B64964A84905}" dt="2025-11-04T12:42:47.276" v="27129" actId="1076"/>
        <pc:sldMkLst>
          <pc:docMk/>
          <pc:sldMk cId="3658439856" sldId="4067"/>
        </pc:sldMkLst>
        <pc:spChg chg="mod">
          <ac:chgData name="Christophe JENTA" userId="8d1209f4831e9c53" providerId="LiveId" clId="{904B13E8-5561-4C71-BC7C-B64964A84905}" dt="2025-11-04T12:42:47.276" v="27129" actId="1076"/>
          <ac:spMkLst>
            <pc:docMk/>
            <pc:sldMk cId="3658439856" sldId="406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4T12:42:44.391" v="27128" actId="1076"/>
          <ac:picMkLst>
            <pc:docMk/>
            <pc:sldMk cId="3658439856" sldId="4067"/>
            <ac:picMk id="10" creationId="{234FB94C-59C5-77DF-AB90-F40A74CF77FD}"/>
          </ac:picMkLst>
        </pc:picChg>
      </pc:sldChg>
      <pc:sldChg chg="addSp delSp modSp mod">
        <pc:chgData name="Christophe JENTA" userId="8d1209f4831e9c53" providerId="LiveId" clId="{904B13E8-5561-4C71-BC7C-B64964A84905}" dt="2025-11-05T08:20:24.893" v="29309" actId="20577"/>
        <pc:sldMkLst>
          <pc:docMk/>
          <pc:sldMk cId="1816955751" sldId="4071"/>
        </pc:sldMkLst>
        <pc:spChg chg="add mod">
          <ac:chgData name="Christophe JENTA" userId="8d1209f4831e9c53" providerId="LiveId" clId="{904B13E8-5561-4C71-BC7C-B64964A84905}" dt="2025-11-05T08:08:06.390" v="29131" actId="1076"/>
          <ac:spMkLst>
            <pc:docMk/>
            <pc:sldMk cId="1816955751" sldId="4071"/>
            <ac:spMk id="3" creationId="{FF7502FA-AC6E-1E62-3C58-74881B67826A}"/>
          </ac:spMkLst>
        </pc:spChg>
        <pc:spChg chg="mod">
          <ac:chgData name="Christophe JENTA" userId="8d1209f4831e9c53" providerId="LiveId" clId="{904B13E8-5561-4C71-BC7C-B64964A84905}" dt="2025-11-05T08:20:24.893" v="29309" actId="20577"/>
          <ac:spMkLst>
            <pc:docMk/>
            <pc:sldMk cId="1816955751" sldId="407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07:58.434" v="29130" actId="1076"/>
          <ac:spMkLst>
            <pc:docMk/>
            <pc:sldMk cId="1816955751" sldId="4071"/>
            <ac:spMk id="7" creationId="{D8D2349D-CBBC-9168-8ADF-3DBB1FB9951D}"/>
          </ac:spMkLst>
        </pc:spChg>
        <pc:spChg chg="add mod">
          <ac:chgData name="Christophe JENTA" userId="8d1209f4831e9c53" providerId="LiveId" clId="{904B13E8-5561-4C71-BC7C-B64964A84905}" dt="2025-11-05T08:08:15.086" v="29133" actId="1076"/>
          <ac:spMkLst>
            <pc:docMk/>
            <pc:sldMk cId="1816955751" sldId="4071"/>
            <ac:spMk id="16" creationId="{08322587-A882-086C-C544-E81027D5B682}"/>
          </ac:spMkLst>
        </pc:spChg>
        <pc:spChg chg="add mod">
          <ac:chgData name="Christophe JENTA" userId="8d1209f4831e9c53" providerId="LiveId" clId="{904B13E8-5561-4C71-BC7C-B64964A84905}" dt="2025-11-05T08:07:42.544" v="29126" actId="207"/>
          <ac:spMkLst>
            <pc:docMk/>
            <pc:sldMk cId="1816955751" sldId="4071"/>
            <ac:spMk id="18" creationId="{9F541CB4-211D-4D93-1A22-F36B95EAD350}"/>
          </ac:spMkLst>
        </pc:spChg>
        <pc:spChg chg="add mod">
          <ac:chgData name="Christophe JENTA" userId="8d1209f4831e9c53" providerId="LiveId" clId="{904B13E8-5561-4C71-BC7C-B64964A84905}" dt="2025-11-05T08:08:24.622" v="29135" actId="1076"/>
          <ac:spMkLst>
            <pc:docMk/>
            <pc:sldMk cId="1816955751" sldId="4071"/>
            <ac:spMk id="19" creationId="{6321B889-1E70-B5DF-4532-8F2E3DE0B94C}"/>
          </ac:spMkLst>
        </pc:spChg>
        <pc:spChg chg="add mod">
          <ac:chgData name="Christophe JENTA" userId="8d1209f4831e9c53" providerId="LiveId" clId="{904B13E8-5561-4C71-BC7C-B64964A84905}" dt="2025-11-05T08:08:34.382" v="29137" actId="1076"/>
          <ac:spMkLst>
            <pc:docMk/>
            <pc:sldMk cId="1816955751" sldId="4071"/>
            <ac:spMk id="20" creationId="{6442A395-13C3-E767-7D75-983C8E0E8546}"/>
          </ac:spMkLst>
        </pc:spChg>
      </pc:sldChg>
      <pc:sldChg chg="addSp delSp modSp mod">
        <pc:chgData name="Christophe JENTA" userId="8d1209f4831e9c53" providerId="LiveId" clId="{904B13E8-5561-4C71-BC7C-B64964A84905}" dt="2025-11-05T09:09:17.416" v="30261"/>
        <pc:sldMkLst>
          <pc:docMk/>
          <pc:sldMk cId="3009874364" sldId="4072"/>
        </pc:sldMkLst>
        <pc:spChg chg="mod">
          <ac:chgData name="Christophe JENTA" userId="8d1209f4831e9c53" providerId="LiveId" clId="{904B13E8-5561-4C71-BC7C-B64964A84905}" dt="2025-11-05T08:58:55.984" v="30126" actId="115"/>
          <ac:spMkLst>
            <pc:docMk/>
            <pc:sldMk cId="3009874364" sldId="4072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3" creationId="{BF40A359-1502-C1D4-E601-EAD4DF7DC534}"/>
          </ac:spMkLst>
        </pc:spChg>
        <pc:spChg chg="add mod">
          <ac:chgData name="Christophe JENTA" userId="8d1209f4831e9c53" providerId="LiveId" clId="{904B13E8-5561-4C71-BC7C-B64964A84905}" dt="2025-11-05T08:32:15.600" v="29422" actId="1076"/>
          <ac:spMkLst>
            <pc:docMk/>
            <pc:sldMk cId="3009874364" sldId="4072"/>
            <ac:spMk id="17" creationId="{A6CC5019-B816-DE45-ACA9-0883F9CAA857}"/>
          </ac:spMkLst>
        </pc:spChg>
        <pc:spChg chg="add mod">
          <ac:chgData name="Christophe JENTA" userId="8d1209f4831e9c53" providerId="LiveId" clId="{904B13E8-5561-4C71-BC7C-B64964A84905}" dt="2025-11-05T08:32:11.078" v="29420" actId="1076"/>
          <ac:spMkLst>
            <pc:docMk/>
            <pc:sldMk cId="3009874364" sldId="4072"/>
            <ac:spMk id="18" creationId="{E04223C1-0A9D-28F0-9A86-7958841E54DB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9" creationId="{C4F88434-7158-AD59-A35B-3A8C2C21E5CA}"/>
          </ac:spMkLst>
        </pc:spChg>
        <pc:spChg chg="add mod">
          <ac:chgData name="Christophe JENTA" userId="8d1209f4831e9c53" providerId="LiveId" clId="{904B13E8-5561-4C71-BC7C-B64964A84905}" dt="2025-11-05T08:32:08.268" v="29419" actId="1076"/>
          <ac:spMkLst>
            <pc:docMk/>
            <pc:sldMk cId="3009874364" sldId="4072"/>
            <ac:spMk id="20" creationId="{09D6C843-F3DF-FB1A-74DC-0F09749BD56F}"/>
          </ac:spMkLst>
        </pc:spChg>
        <pc:spChg chg="add mod">
          <ac:chgData name="Christophe JENTA" userId="8d1209f4831e9c53" providerId="LiveId" clId="{904B13E8-5561-4C71-BC7C-B64964A84905}" dt="2025-11-05T08:32:56.736" v="29429" actId="1076"/>
          <ac:spMkLst>
            <pc:docMk/>
            <pc:sldMk cId="3009874364" sldId="4072"/>
            <ac:spMk id="21" creationId="{F7BC51A6-35B5-2F75-2969-CA4FB76C43FE}"/>
          </ac:spMkLst>
        </pc:spChg>
        <pc:spChg chg="add mod">
          <ac:chgData name="Christophe JENTA" userId="8d1209f4831e9c53" providerId="LiveId" clId="{904B13E8-5561-4C71-BC7C-B64964A84905}" dt="2025-11-05T08:32:46.933" v="29426" actId="1076"/>
          <ac:spMkLst>
            <pc:docMk/>
            <pc:sldMk cId="3009874364" sldId="4072"/>
            <ac:spMk id="22" creationId="{94435345-08A5-585B-0240-2D1286DEDF93}"/>
          </ac:spMkLst>
        </pc:spChg>
        <pc:spChg chg="add mod">
          <ac:chgData name="Christophe JENTA" userId="8d1209f4831e9c53" providerId="LiveId" clId="{904B13E8-5561-4C71-BC7C-B64964A84905}" dt="2025-11-05T08:32:59.641" v="29430" actId="20577"/>
          <ac:spMkLst>
            <pc:docMk/>
            <pc:sldMk cId="3009874364" sldId="4072"/>
            <ac:spMk id="23" creationId="{6228E883-EF41-9017-1CA1-76F7D621943F}"/>
          </ac:spMkLst>
        </pc:spChg>
        <pc:picChg chg="mod">
          <ac:chgData name="Christophe JENTA" userId="8d1209f4831e9c53" providerId="LiveId" clId="{904B13E8-5561-4C71-BC7C-B64964A84905}" dt="2025-11-05T09:09:17.416" v="30261"/>
          <ac:picMkLst>
            <pc:docMk/>
            <pc:sldMk cId="3009874364" sldId="4072"/>
            <ac:picMk id="5" creationId="{B31DCAC1-962B-4D2E-9B88-618AC92F4528}"/>
          </ac:picMkLst>
        </pc:picChg>
      </pc:sldChg>
      <pc:sldChg chg="addSp delSp modSp add mod">
        <pc:chgData name="Christophe JENTA" userId="8d1209f4831e9c53" providerId="LiveId" clId="{904B13E8-5561-4C71-BC7C-B64964A84905}" dt="2025-11-05T10:15:17.311" v="31544" actId="20577"/>
        <pc:sldMkLst>
          <pc:docMk/>
          <pc:sldMk cId="1748178186" sldId="4090"/>
        </pc:sldMkLst>
        <pc:spChg chg="mod">
          <ac:chgData name="Christophe JENTA" userId="8d1209f4831e9c53" providerId="LiveId" clId="{904B13E8-5561-4C71-BC7C-B64964A84905}" dt="2025-11-05T10:15:17.311" v="31544" actId="20577"/>
          <ac:spMkLst>
            <pc:docMk/>
            <pc:sldMk cId="1748178186" sldId="4090"/>
            <ac:spMk id="5" creationId="{4B383D5B-5E34-4358-AB93-57DDF23DC143}"/>
          </ac:spMkLst>
        </pc:spChg>
        <pc:spChg chg="mod">
          <ac:chgData name="Christophe JENTA" userId="8d1209f4831e9c53" providerId="LiveId" clId="{904B13E8-5561-4C71-BC7C-B64964A84905}" dt="2025-11-04T09:54:49.401" v="25199" actId="207"/>
          <ac:spMkLst>
            <pc:docMk/>
            <pc:sldMk cId="1748178186" sldId="4090"/>
            <ac:spMk id="9" creationId="{CC176293-4F4C-31F3-B9A9-2A5DF59EC444}"/>
          </ac:spMkLst>
        </pc:spChg>
        <pc:spChg chg="mod">
          <ac:chgData name="Christophe JENTA" userId="8d1209f4831e9c53" providerId="LiveId" clId="{904B13E8-5561-4C71-BC7C-B64964A84905}" dt="2025-11-04T09:07:45.365" v="24579" actId="207"/>
          <ac:spMkLst>
            <pc:docMk/>
            <pc:sldMk cId="1748178186" sldId="4090"/>
            <ac:spMk id="38" creationId="{7683731C-E627-27C3-1EEF-1249E0D771BF}"/>
          </ac:spMkLst>
        </pc:spChg>
        <pc:spChg chg="mod">
          <ac:chgData name="Christophe JENTA" userId="8d1209f4831e9c53" providerId="LiveId" clId="{904B13E8-5561-4C71-BC7C-B64964A84905}" dt="2025-11-04T09:07:18.538" v="24575" actId="207"/>
          <ac:spMkLst>
            <pc:docMk/>
            <pc:sldMk cId="1748178186" sldId="4090"/>
            <ac:spMk id="11264" creationId="{247D4FCD-E7F9-00C7-CFA0-D709779E3F4E}"/>
          </ac:spMkLst>
        </pc:spChg>
        <pc:spChg chg="add mod">
          <ac:chgData name="Christophe JENTA" userId="8d1209f4831e9c53" providerId="LiveId" clId="{904B13E8-5561-4C71-BC7C-B64964A84905}" dt="2025-11-04T08:57:41.701" v="24435"/>
          <ac:spMkLst>
            <pc:docMk/>
            <pc:sldMk cId="1748178186" sldId="4090"/>
            <ac:spMk id="11266" creationId="{5586E34D-B6F1-CA76-D0F7-4476D0DA7723}"/>
          </ac:spMkLst>
        </pc:sp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6" creationId="{E5105477-D6F4-3359-0DA5-06BA18157BDB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7" creationId="{0485FE3E-AFFF-0D73-3010-3B4CB38EFA07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8" creationId="{A42B3ED0-A2AB-B26F-FA2B-54A5ABEB67F0}"/>
          </ac:cxnSpMkLst>
        </pc:cxnChg>
      </pc:sldChg>
      <pc:sldChg chg="modSp mod">
        <pc:chgData name="Christophe JENTA" userId="8d1209f4831e9c53" providerId="LiveId" clId="{904B13E8-5561-4C71-BC7C-B64964A84905}" dt="2025-11-05T10:47:59.807" v="31950" actId="20577"/>
        <pc:sldMkLst>
          <pc:docMk/>
          <pc:sldMk cId="1798251051" sldId="4093"/>
        </pc:sldMkLst>
        <pc:spChg chg="mod">
          <ac:chgData name="Christophe JENTA" userId="8d1209f4831e9c53" providerId="LiveId" clId="{904B13E8-5561-4C71-BC7C-B64964A84905}" dt="2025-11-05T10:47:59.807" v="31950" actId="20577"/>
          <ac:spMkLst>
            <pc:docMk/>
            <pc:sldMk cId="1798251051" sldId="4093"/>
            <ac:spMk id="2" creationId="{00000000-0000-0000-0000-000000000000}"/>
          </ac:spMkLst>
        </pc:spChg>
      </pc:sldChg>
      <pc:sldChg chg="modSp mod">
        <pc:chgData name="Christophe JENTA" userId="8d1209f4831e9c53" providerId="LiveId" clId="{904B13E8-5561-4C71-BC7C-B64964A84905}" dt="2025-11-05T10:49:13.073" v="31951" actId="20577"/>
        <pc:sldMkLst>
          <pc:docMk/>
          <pc:sldMk cId="192878626" sldId="4094"/>
        </pc:sldMkLst>
        <pc:spChg chg="mod">
          <ac:chgData name="Christophe JENTA" userId="8d1209f4831e9c53" providerId="LiveId" clId="{904B13E8-5561-4C71-BC7C-B64964A84905}" dt="2025-11-05T10:49:13.073" v="31951" actId="20577"/>
          <ac:spMkLst>
            <pc:docMk/>
            <pc:sldMk cId="192878626" sldId="4094"/>
            <ac:spMk id="2" creationId="{00000000-0000-0000-0000-000000000000}"/>
          </ac:spMkLst>
        </pc:spChg>
      </pc:sldChg>
      <pc:sldChg chg="modSp add del mod">
        <pc:chgData name="Christophe JENTA" userId="8d1209f4831e9c53" providerId="LiveId" clId="{904B13E8-5561-4C71-BC7C-B64964A84905}" dt="2025-11-04T09:49:27.738" v="25053" actId="114"/>
        <pc:sldMkLst>
          <pc:docMk/>
          <pc:sldMk cId="2370123482" sldId="7880"/>
        </pc:sldMkLst>
        <pc:spChg chg="mod">
          <ac:chgData name="Christophe JENTA" userId="8d1209f4831e9c53" providerId="LiveId" clId="{904B13E8-5561-4C71-BC7C-B64964A84905}" dt="2025-11-04T09:49:27.738" v="25053" actId="114"/>
          <ac:spMkLst>
            <pc:docMk/>
            <pc:sldMk cId="2370123482" sldId="7880"/>
            <ac:spMk id="4" creationId="{F4C55BB3-7C49-49CF-8363-201CDDE77423}"/>
          </ac:spMkLst>
        </pc:spChg>
      </pc:sldChg>
      <pc:sldChg chg="addSp delSp modSp add del mod">
        <pc:chgData name="Christophe JENTA" userId="8d1209f4831e9c53" providerId="LiveId" clId="{904B13E8-5561-4C71-BC7C-B64964A84905}" dt="2025-11-05T10:13:11.922" v="31467" actId="478"/>
        <pc:sldMkLst>
          <pc:docMk/>
          <pc:sldMk cId="804487831" sldId="7881"/>
        </pc:sldMkLst>
        <pc:spChg chg="mod">
          <ac:chgData name="Christophe JENTA" userId="8d1209f4831e9c53" providerId="LiveId" clId="{904B13E8-5561-4C71-BC7C-B64964A84905}" dt="2025-11-05T10:12:02.779" v="31450" actId="20577"/>
          <ac:spMkLst>
            <pc:docMk/>
            <pc:sldMk cId="804487831" sldId="7881"/>
            <ac:spMk id="4" creationId="{F4C55BB3-7C49-49CF-8363-201CDDE77423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1" creationId="{2D97FA97-5006-795E-5A22-E7E045F174BD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7" creationId="{8EF15880-299B-8837-94D2-7C1D1AB3B23F}"/>
          </ac:spMkLst>
        </pc:spChg>
        <pc:spChg chg="add mod">
          <ac:chgData name="Christophe JENTA" userId="8d1209f4831e9c53" providerId="LiveId" clId="{904B13E8-5561-4C71-BC7C-B64964A84905}" dt="2025-11-04T08:19:28.906" v="23118" actId="1076"/>
          <ac:spMkLst>
            <pc:docMk/>
            <pc:sldMk cId="804487831" sldId="7881"/>
            <ac:spMk id="36" creationId="{823617B1-52C3-1E23-9A4B-C6BB66FE1769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7" creationId="{84048CDF-6CF7-15BD-CB7F-66E0EEF73E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9" creationId="{F05FE88A-9AD9-481C-B73D-D8C1E6DD83E0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48" creationId="{397DD30F-2F7D-10C1-B5C9-71A984C28D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54" creationId="{71A648B7-9689-BBD5-5034-5855A151D3D4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5" creationId="{C576583B-63B0-E93B-8245-F1E36F6BE346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7" creationId="{96525F5D-A6EA-8AC0-9934-CD1B4FE5340F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8" creationId="{80AA24AF-D20C-97F7-3F67-79025B336F25}"/>
          </ac:spMkLst>
        </pc:spChg>
        <pc:spChg chg="mod">
          <ac:chgData name="Christophe JENTA" userId="8d1209f4831e9c53" providerId="LiveId" clId="{904B13E8-5561-4C71-BC7C-B64964A84905}" dt="2025-11-04T08:20:19.946" v="23121" actId="207"/>
          <ac:spMkLst>
            <pc:docMk/>
            <pc:sldMk cId="804487831" sldId="7881"/>
            <ac:spMk id="60" creationId="{D5B386D1-5241-CA3E-ED0D-67BD5E7A3F60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61" creationId="{402B0AFD-44CD-4E3D-41D5-EA27596CE0DC}"/>
          </ac:spMkLst>
        </pc:spChg>
        <pc:spChg chg="add mod">
          <ac:chgData name="Christophe JENTA" userId="8d1209f4831e9c53" providerId="LiveId" clId="{904B13E8-5561-4C71-BC7C-B64964A84905}" dt="2025-11-04T08:20:27.829" v="23123"/>
          <ac:spMkLst>
            <pc:docMk/>
            <pc:sldMk cId="804487831" sldId="7881"/>
            <ac:spMk id="64" creationId="{D29539DA-598A-70AD-A539-3BCE91C8BF45}"/>
          </ac:spMkLst>
        </pc:spChg>
        <pc:picChg chg="add del">
          <ac:chgData name="Christophe JENTA" userId="8d1209f4831e9c53" providerId="LiveId" clId="{904B13E8-5561-4C71-BC7C-B64964A84905}" dt="2025-11-05T10:13:01.493" v="31458" actId="478"/>
          <ac:picMkLst>
            <pc:docMk/>
            <pc:sldMk cId="804487831" sldId="7881"/>
            <ac:picMk id="12" creationId="{45048EEF-33F3-84E6-42B6-DCDBA8E2D185}"/>
          </ac:picMkLst>
        </pc:pic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2" creationId="{DDCE5A2F-8E19-1E3D-B523-30CC2B851FD8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4" creationId="{32BEEFB1-263F-373A-9F48-C0D889DF944F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5" creationId="{544EBE98-5AD6-8E4A-AE48-7C59EB18F207}"/>
          </ac:cxnSpMkLst>
        </pc:cxnChg>
      </pc:sldChg>
      <pc:sldChg chg="modSp add del mod">
        <pc:chgData name="Christophe JENTA" userId="8d1209f4831e9c53" providerId="LiveId" clId="{904B13E8-5561-4C71-BC7C-B64964A84905}" dt="2025-11-05T12:55:07.720" v="32594" actId="20577"/>
        <pc:sldMkLst>
          <pc:docMk/>
          <pc:sldMk cId="2483638600" sldId="7883"/>
        </pc:sldMkLst>
        <pc:spChg chg="mod">
          <ac:chgData name="Christophe JENTA" userId="8d1209f4831e9c53" providerId="LiveId" clId="{904B13E8-5561-4C71-BC7C-B64964A84905}" dt="2025-11-05T12:55:07.720" v="32594" actId="20577"/>
          <ac:spMkLst>
            <pc:docMk/>
            <pc:sldMk cId="2483638600" sldId="7883"/>
            <ac:spMk id="4" creationId="{F4C55BB3-7C49-49CF-8363-201CDDE77423}"/>
          </ac:spMkLst>
        </pc:spChg>
        <pc:spChg chg="mod">
          <ac:chgData name="Christophe JENTA" userId="8d1209f4831e9c53" providerId="LiveId" clId="{904B13E8-5561-4C71-BC7C-B64964A84905}" dt="2025-11-04T09:46:37.808" v="24991" actId="1076"/>
          <ac:spMkLst>
            <pc:docMk/>
            <pc:sldMk cId="2483638600" sldId="7883"/>
            <ac:spMk id="18" creationId="{7C810C6B-DDE9-E2AA-2036-050429B9BE24}"/>
          </ac:spMkLst>
        </pc:spChg>
        <pc:picChg chg="mod">
          <ac:chgData name="Christophe JENTA" userId="8d1209f4831e9c53" providerId="LiveId" clId="{904B13E8-5561-4C71-BC7C-B64964A84905}" dt="2025-11-04T09:46:33.920" v="24990" actId="14100"/>
          <ac:picMkLst>
            <pc:docMk/>
            <pc:sldMk cId="2483638600" sldId="7883"/>
            <ac:picMk id="17" creationId="{BFC520F9-8251-F617-A21B-01529C8960F5}"/>
          </ac:picMkLst>
        </pc:picChg>
      </pc:sldChg>
      <pc:sldChg chg="addSp modSp add mod">
        <pc:chgData name="Christophe JENTA" userId="8d1209f4831e9c53" providerId="LiveId" clId="{904B13E8-5561-4C71-BC7C-B64964A84905}" dt="2025-12-01T06:49:38.605" v="33114" actId="20577"/>
        <pc:sldMkLst>
          <pc:docMk/>
          <pc:sldMk cId="1936774572" sldId="8290"/>
        </pc:sldMkLst>
        <pc:spChg chg="mod">
          <ac:chgData name="Christophe JENTA" userId="8d1209f4831e9c53" providerId="LiveId" clId="{904B13E8-5561-4C71-BC7C-B64964A84905}" dt="2025-12-01T06:49:38.605" v="33114" actId="20577"/>
          <ac:spMkLst>
            <pc:docMk/>
            <pc:sldMk cId="1936774572" sldId="8290"/>
            <ac:spMk id="5" creationId="{0B547FAA-98F9-1C6E-6D6F-F937F022566A}"/>
          </ac:spMkLst>
        </pc:spChg>
      </pc:sldChg>
      <pc:sldChg chg="modSp mod">
        <pc:chgData name="Christophe JENTA" userId="8d1209f4831e9c53" providerId="LiveId" clId="{904B13E8-5561-4C71-BC7C-B64964A84905}" dt="2025-11-05T10:49:42.498" v="31953" actId="20577"/>
        <pc:sldMkLst>
          <pc:docMk/>
          <pc:sldMk cId="3198035036" sldId="8292"/>
        </pc:sldMkLst>
        <pc:spChg chg="mod">
          <ac:chgData name="Christophe JENTA" userId="8d1209f4831e9c53" providerId="LiveId" clId="{904B13E8-5561-4C71-BC7C-B64964A84905}" dt="2025-11-05T10:49:42.498" v="31953" actId="20577"/>
          <ac:spMkLst>
            <pc:docMk/>
            <pc:sldMk cId="3198035036" sldId="8292"/>
            <ac:spMk id="6" creationId="{95AACE58-1367-F361-07C8-96C8607B3FC1}"/>
          </ac:spMkLst>
        </pc:spChg>
        <pc:picChg chg="mod">
          <ac:chgData name="Christophe JENTA" userId="8d1209f4831e9c53" providerId="LiveId" clId="{904B13E8-5561-4C71-BC7C-B64964A84905}" dt="2025-11-04T13:30:28.105" v="28091" actId="1076"/>
          <ac:picMkLst>
            <pc:docMk/>
            <pc:sldMk cId="3198035036" sldId="8292"/>
            <ac:picMk id="26" creationId="{A04D906E-38CE-D3EC-3D40-9C1240323EFF}"/>
          </ac:picMkLst>
        </pc:picChg>
      </pc:sldChg>
      <pc:sldChg chg="addSp delSp modSp mod">
        <pc:chgData name="Christophe JENTA" userId="8d1209f4831e9c53" providerId="LiveId" clId="{904B13E8-5561-4C71-BC7C-B64964A84905}" dt="2025-11-08T09:58:46.610" v="33039" actId="20577"/>
        <pc:sldMkLst>
          <pc:docMk/>
          <pc:sldMk cId="490848965" sldId="8295"/>
        </pc:sldMkLst>
        <pc:spChg chg="mod">
          <ac:chgData name="Christophe JENTA" userId="8d1209f4831e9c53" providerId="LiveId" clId="{904B13E8-5561-4C71-BC7C-B64964A84905}" dt="2025-11-04T13:27:47.805" v="28083" actId="113"/>
          <ac:spMkLst>
            <pc:docMk/>
            <pc:sldMk cId="490848965" sldId="8295"/>
            <ac:spMk id="31" creationId="{03EBB31A-1146-25FA-BE14-625D7AF1C8D0}"/>
          </ac:spMkLst>
        </pc:spChg>
        <pc:spChg chg="mod">
          <ac:chgData name="Christophe JENTA" userId="8d1209f4831e9c53" providerId="LiveId" clId="{904B13E8-5561-4C71-BC7C-B64964A84905}" dt="2025-11-04T13:19:17.053" v="28030" actId="207"/>
          <ac:spMkLst>
            <pc:docMk/>
            <pc:sldMk cId="490848965" sldId="8295"/>
            <ac:spMk id="106" creationId="{591E34F9-9B3C-48A3-78C0-37DD90D5BA61}"/>
          </ac:spMkLst>
        </pc:spChg>
        <pc:spChg chg="mod">
          <ac:chgData name="Christophe JENTA" userId="8d1209f4831e9c53" providerId="LiveId" clId="{904B13E8-5561-4C71-BC7C-B64964A84905}" dt="2025-11-04T13:19:19.299" v="28031" actId="207"/>
          <ac:spMkLst>
            <pc:docMk/>
            <pc:sldMk cId="490848965" sldId="8295"/>
            <ac:spMk id="107" creationId="{C6A7801B-D951-1C41-F295-DF25355E6CFA}"/>
          </ac:spMkLst>
        </pc:spChg>
        <pc:spChg chg="mod">
          <ac:chgData name="Christophe JENTA" userId="8d1209f4831e9c53" providerId="LiveId" clId="{904B13E8-5561-4C71-BC7C-B64964A84905}" dt="2025-11-08T09:58:46.610" v="33039" actId="20577"/>
          <ac:spMkLst>
            <pc:docMk/>
            <pc:sldMk cId="490848965" sldId="8295"/>
            <ac:spMk id="126" creationId="{501EA68C-C320-FA3D-1F1C-CB68D43B496E}"/>
          </ac:spMkLst>
        </pc:spChg>
      </pc:sldChg>
      <pc:sldChg chg="addSp delSp modSp add mod">
        <pc:chgData name="Christophe JENTA" userId="8d1209f4831e9c53" providerId="LiveId" clId="{904B13E8-5561-4C71-BC7C-B64964A84905}" dt="2025-12-01T06:37:02.523" v="33109" actId="20577"/>
        <pc:sldMkLst>
          <pc:docMk/>
          <pc:sldMk cId="306833184" sldId="8296"/>
        </pc:sldMkLst>
        <pc:spChg chg="mod">
          <ac:chgData name="Christophe JENTA" userId="8d1209f4831e9c53" providerId="LiveId" clId="{904B13E8-5561-4C71-BC7C-B64964A84905}" dt="2025-12-01T06:37:02.523" v="33109" actId="20577"/>
          <ac:spMkLst>
            <pc:docMk/>
            <pc:sldMk cId="306833184" sldId="8296"/>
            <ac:spMk id="5" creationId="{990CDF5A-CF18-5B70-ACB0-8ABB8E67873E}"/>
          </ac:spMkLst>
        </pc:spChg>
      </pc:sldChg>
      <pc:sldChg chg="addSp modSp mod">
        <pc:chgData name="Christophe JENTA" userId="8d1209f4831e9c53" providerId="LiveId" clId="{904B13E8-5561-4C71-BC7C-B64964A84905}" dt="2025-11-05T10:31:01.368" v="31739" actId="5793"/>
        <pc:sldMkLst>
          <pc:docMk/>
          <pc:sldMk cId="1022765236" sldId="8297"/>
        </pc:sldMkLst>
        <pc:spChg chg="add mod">
          <ac:chgData name="Christophe JENTA" userId="8d1209f4831e9c53" providerId="LiveId" clId="{904B13E8-5561-4C71-BC7C-B64964A84905}" dt="2025-11-04T12:28:35.258" v="26727" actId="1076"/>
          <ac:spMkLst>
            <pc:docMk/>
            <pc:sldMk cId="1022765236" sldId="8297"/>
            <ac:spMk id="2" creationId="{248EF68C-3ACD-F075-D323-A2EFC96818A8}"/>
          </ac:spMkLst>
        </pc:spChg>
        <pc:spChg chg="add mod">
          <ac:chgData name="Christophe JENTA" userId="8d1209f4831e9c53" providerId="LiveId" clId="{904B13E8-5561-4C71-BC7C-B64964A84905}" dt="2025-11-04T12:28:46.507" v="26729" actId="1076"/>
          <ac:spMkLst>
            <pc:docMk/>
            <pc:sldMk cId="1022765236" sldId="8297"/>
            <ac:spMk id="3" creationId="{112B8644-6445-BB66-7B51-CDB3FE7CB1F8}"/>
          </ac:spMkLst>
        </pc:spChg>
        <pc:spChg chg="mod">
          <ac:chgData name="Christophe JENTA" userId="8d1209f4831e9c53" providerId="LiveId" clId="{904B13E8-5561-4C71-BC7C-B64964A84905}" dt="2025-11-05T10:31:01.368" v="31739" actId="5793"/>
          <ac:spMkLst>
            <pc:docMk/>
            <pc:sldMk cId="1022765236" sldId="8297"/>
            <ac:spMk id="6" creationId="{7E89ACAB-7198-BCEB-6EF9-1962EE8F6B3A}"/>
          </ac:spMkLst>
        </pc:spChg>
        <pc:spChg chg="add mod">
          <ac:chgData name="Christophe JENTA" userId="8d1209f4831e9c53" providerId="LiveId" clId="{904B13E8-5561-4C71-BC7C-B64964A84905}" dt="2025-11-04T12:28:40.590" v="26728" actId="1076"/>
          <ac:spMkLst>
            <pc:docMk/>
            <pc:sldMk cId="1022765236" sldId="8297"/>
            <ac:spMk id="18" creationId="{B9E9EEFC-BE38-A29E-1C00-1B286D6BB6E1}"/>
          </ac:spMkLst>
        </pc:spChg>
        <pc:spChg chg="mod">
          <ac:chgData name="Christophe JENTA" userId="8d1209f4831e9c53" providerId="LiveId" clId="{904B13E8-5561-4C71-BC7C-B64964A84905}" dt="2025-11-04T12:30:29.772" v="26811" actId="1076"/>
          <ac:spMkLst>
            <pc:docMk/>
            <pc:sldMk cId="1022765236" sldId="8297"/>
            <ac:spMk id="60" creationId="{A97A66EE-3F4B-4CA7-E749-E42717E4380E}"/>
          </ac:spMkLst>
        </pc:spChg>
      </pc:sldChg>
      <pc:sldChg chg="modSp mod">
        <pc:chgData name="Christophe JENTA" userId="8d1209f4831e9c53" providerId="LiveId" clId="{904B13E8-5561-4C71-BC7C-B64964A84905}" dt="2025-11-04T12:25:24.500" v="26608" actId="20577"/>
        <pc:sldMkLst>
          <pc:docMk/>
          <pc:sldMk cId="3366313285" sldId="8298"/>
        </pc:sldMkLst>
        <pc:spChg chg="mod">
          <ac:chgData name="Christophe JENTA" userId="8d1209f4831e9c53" providerId="LiveId" clId="{904B13E8-5561-4C71-BC7C-B64964A84905}" dt="2025-11-04T12:25:24.500" v="26608" actId="20577"/>
          <ac:spMkLst>
            <pc:docMk/>
            <pc:sldMk cId="3366313285" sldId="8298"/>
            <ac:spMk id="6" creationId="{7B3051DA-3949-840C-ADDE-B334175BEBBC}"/>
          </ac:spMkLst>
        </pc:spChg>
      </pc:sldChg>
      <pc:sldChg chg="modSp mod">
        <pc:chgData name="Christophe JENTA" userId="8d1209f4831e9c53" providerId="LiveId" clId="{904B13E8-5561-4C71-BC7C-B64964A84905}" dt="2025-11-05T11:05:38.504" v="32087" actId="20577"/>
        <pc:sldMkLst>
          <pc:docMk/>
          <pc:sldMk cId="2217418630" sldId="8299"/>
        </pc:sldMkLst>
        <pc:spChg chg="mod">
          <ac:chgData name="Christophe JENTA" userId="8d1209f4831e9c53" providerId="LiveId" clId="{904B13E8-5561-4C71-BC7C-B64964A84905}" dt="2025-11-05T11:05:38.504" v="32087" actId="20577"/>
          <ac:spMkLst>
            <pc:docMk/>
            <pc:sldMk cId="2217418630" sldId="8299"/>
            <ac:spMk id="6" creationId="{31355420-A941-2C1E-624C-785A300172F2}"/>
          </ac:spMkLst>
        </pc:spChg>
      </pc:sldChg>
      <pc:sldChg chg="modSp mod">
        <pc:chgData name="Christophe JENTA" userId="8d1209f4831e9c53" providerId="LiveId" clId="{904B13E8-5561-4C71-BC7C-B64964A84905}" dt="2025-11-07T11:06:12.971" v="32640" actId="20577"/>
        <pc:sldMkLst>
          <pc:docMk/>
          <pc:sldMk cId="3066385270" sldId="8300"/>
        </pc:sldMkLst>
        <pc:spChg chg="mod">
          <ac:chgData name="Christophe JENTA" userId="8d1209f4831e9c53" providerId="LiveId" clId="{904B13E8-5561-4C71-BC7C-B64964A84905}" dt="2025-11-07T11:06:12.971" v="32640" actId="20577"/>
          <ac:spMkLst>
            <pc:docMk/>
            <pc:sldMk cId="3066385270" sldId="8300"/>
            <ac:spMk id="126" creationId="{53BC52F0-86D7-4901-99F6-49BB7452345B}"/>
          </ac:spMkLst>
        </pc:spChg>
      </pc:sldChg>
      <pc:sldChg chg="modSp mod">
        <pc:chgData name="Christophe JENTA" userId="8d1209f4831e9c53" providerId="LiveId" clId="{904B13E8-5561-4C71-BC7C-B64964A84905}" dt="2025-11-05T11:17:06.852" v="32373" actId="20577"/>
        <pc:sldMkLst>
          <pc:docMk/>
          <pc:sldMk cId="1717472734" sldId="8301"/>
        </pc:sldMkLst>
        <pc:spChg chg="mod">
          <ac:chgData name="Christophe JENTA" userId="8d1209f4831e9c53" providerId="LiveId" clId="{904B13E8-5561-4C71-BC7C-B64964A84905}" dt="2025-11-05T11:17:06.852" v="32373" actId="20577"/>
          <ac:spMkLst>
            <pc:docMk/>
            <pc:sldMk cId="1717472734" sldId="8301"/>
            <ac:spMk id="126" creationId="{8AF4A1BD-5FB0-F171-0877-904338ECE818}"/>
          </ac:spMkLst>
        </pc:spChg>
      </pc:sldChg>
      <pc:sldChg chg="modSp mod">
        <pc:chgData name="Christophe JENTA" userId="8d1209f4831e9c53" providerId="LiveId" clId="{904B13E8-5561-4C71-BC7C-B64964A84905}" dt="2025-11-07T17:45:36.970" v="32905" actId="20577"/>
        <pc:sldMkLst>
          <pc:docMk/>
          <pc:sldMk cId="791603748" sldId="8302"/>
        </pc:sldMkLst>
        <pc:spChg chg="mod">
          <ac:chgData name="Christophe JENTA" userId="8d1209f4831e9c53" providerId="LiveId" clId="{904B13E8-5561-4C71-BC7C-B64964A84905}" dt="2025-11-07T17:45:36.970" v="32905" actId="20577"/>
          <ac:spMkLst>
            <pc:docMk/>
            <pc:sldMk cId="791603748" sldId="8302"/>
            <ac:spMk id="126" creationId="{A0CCB37C-F162-7ACC-62BA-57F95F5BF482}"/>
          </ac:spMkLst>
        </pc:spChg>
      </pc:sldChg>
      <pc:sldChg chg="addSp delSp modSp mod">
        <pc:chgData name="Christophe JENTA" userId="8d1209f4831e9c53" providerId="LiveId" clId="{904B13E8-5561-4C71-BC7C-B64964A84905}" dt="2025-11-05T11:04:03.748" v="32070" actId="20577"/>
        <pc:sldMkLst>
          <pc:docMk/>
          <pc:sldMk cId="4161037890" sldId="8303"/>
        </pc:sldMkLst>
        <pc:spChg chg="mod">
          <ac:chgData name="Christophe JENTA" userId="8d1209f4831e9c53" providerId="LiveId" clId="{904B13E8-5561-4C71-BC7C-B64964A84905}" dt="2025-11-05T11:04:03.748" v="32070" actId="20577"/>
          <ac:spMkLst>
            <pc:docMk/>
            <pc:sldMk cId="4161037890" sldId="8303"/>
            <ac:spMk id="6" creationId="{34247A04-0115-C005-1E99-17F6280CEF09}"/>
          </ac:spMkLst>
        </pc:spChg>
      </pc:sldChg>
      <pc:sldChg chg="addSp delSp modSp mod">
        <pc:chgData name="Christophe JENTA" userId="8d1209f4831e9c53" providerId="LiveId" clId="{904B13E8-5561-4C71-BC7C-B64964A84905}" dt="2025-11-05T10:26:34.611" v="31671" actId="115"/>
        <pc:sldMkLst>
          <pc:docMk/>
          <pc:sldMk cId="1594449336" sldId="8304"/>
        </pc:sldMkLst>
        <pc:spChg chg="add mod">
          <ac:chgData name="Christophe JENTA" userId="8d1209f4831e9c53" providerId="LiveId" clId="{904B13E8-5561-4C71-BC7C-B64964A84905}" dt="2025-11-05T10:25:42.556" v="31667" actId="1076"/>
          <ac:spMkLst>
            <pc:docMk/>
            <pc:sldMk cId="1594449336" sldId="8304"/>
            <ac:spMk id="2" creationId="{12A35DFD-96FC-DC39-DDFB-64A1BFB9D61F}"/>
          </ac:spMkLst>
        </pc:spChg>
        <pc:spChg chg="add mod">
          <ac:chgData name="Christophe JENTA" userId="8d1209f4831e9c53" providerId="LiveId" clId="{904B13E8-5561-4C71-BC7C-B64964A84905}" dt="2025-11-05T10:25:57.395" v="31670" actId="1076"/>
          <ac:spMkLst>
            <pc:docMk/>
            <pc:sldMk cId="1594449336" sldId="8304"/>
            <ac:spMk id="3" creationId="{44EB9D35-5E6E-597F-8E4E-631D51B77F7A}"/>
          </ac:spMkLst>
        </pc:spChg>
        <pc:spChg chg="mod">
          <ac:chgData name="Christophe JENTA" userId="8d1209f4831e9c53" providerId="LiveId" clId="{904B13E8-5561-4C71-BC7C-B64964A84905}" dt="2025-11-05T10:26:34.611" v="31671" actId="115"/>
          <ac:spMkLst>
            <pc:docMk/>
            <pc:sldMk cId="1594449336" sldId="8304"/>
            <ac:spMk id="6" creationId="{AE3155D5-B0F3-F76B-DDAE-EFC9308FCD3E}"/>
          </ac:spMkLst>
        </pc:spChg>
      </pc:sldChg>
      <pc:sldChg chg="addSp delSp modSp mod">
        <pc:chgData name="Christophe JENTA" userId="8d1209f4831e9c53" providerId="LiveId" clId="{904B13E8-5561-4C71-BC7C-B64964A84905}" dt="2025-11-05T11:06:23.890" v="32100" actId="6549"/>
        <pc:sldMkLst>
          <pc:docMk/>
          <pc:sldMk cId="1177481563" sldId="8306"/>
        </pc:sldMkLst>
        <pc:spChg chg="mod">
          <ac:chgData name="Christophe JENTA" userId="8d1209f4831e9c53" providerId="LiveId" clId="{904B13E8-5561-4C71-BC7C-B64964A84905}" dt="2025-11-05T11:06:23.890" v="32100" actId="6549"/>
          <ac:spMkLst>
            <pc:docMk/>
            <pc:sldMk cId="1177481563" sldId="8306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4T13:18:51.053" v="28029" actId="207"/>
        <pc:sldMkLst>
          <pc:docMk/>
          <pc:sldMk cId="2127056811" sldId="8307"/>
        </pc:sldMkLst>
        <pc:spChg chg="mod">
          <ac:chgData name="Christophe JENTA" userId="8d1209f4831e9c53" providerId="LiveId" clId="{904B13E8-5561-4C71-BC7C-B64964A84905}" dt="2025-11-04T13:18:44.359" v="28026" actId="207"/>
          <ac:spMkLst>
            <pc:docMk/>
            <pc:sldMk cId="2127056811" sldId="8307"/>
            <ac:spMk id="47" creationId="{AB9C9C4C-6CF2-422D-BB1E-52337F534478}"/>
          </ac:spMkLst>
        </pc:spChg>
        <pc:spChg chg="mod">
          <ac:chgData name="Christophe JENTA" userId="8d1209f4831e9c53" providerId="LiveId" clId="{904B13E8-5561-4C71-BC7C-B64964A84905}" dt="2025-11-04T13:18:41.794" v="28025" actId="207"/>
          <ac:spMkLst>
            <pc:docMk/>
            <pc:sldMk cId="2127056811" sldId="8307"/>
            <ac:spMk id="59" creationId="{CFFC0F0E-546B-4E13-9E20-2F37C862CE9E}"/>
          </ac:spMkLst>
        </pc:spChg>
        <pc:spChg chg="mod">
          <ac:chgData name="Christophe JENTA" userId="8d1209f4831e9c53" providerId="LiveId" clId="{904B13E8-5561-4C71-BC7C-B64964A84905}" dt="2025-11-04T13:18:46.710" v="28027" actId="207"/>
          <ac:spMkLst>
            <pc:docMk/>
            <pc:sldMk cId="2127056811" sldId="8307"/>
            <ac:spMk id="72" creationId="{2BED949F-F118-4E86-9B43-0FBF60218BFD}"/>
          </ac:spMkLst>
        </pc:spChg>
        <pc:spChg chg="mod">
          <ac:chgData name="Christophe JENTA" userId="8d1209f4831e9c53" providerId="LiveId" clId="{904B13E8-5561-4C71-BC7C-B64964A84905}" dt="2025-11-04T13:18:48.756" v="28028" actId="207"/>
          <ac:spMkLst>
            <pc:docMk/>
            <pc:sldMk cId="2127056811" sldId="8307"/>
            <ac:spMk id="106" creationId="{7E4A015B-1BA8-49E2-8B19-C1E0E06A83FB}"/>
          </ac:spMkLst>
        </pc:spChg>
        <pc:spChg chg="mod">
          <ac:chgData name="Christophe JENTA" userId="8d1209f4831e9c53" providerId="LiveId" clId="{904B13E8-5561-4C71-BC7C-B64964A84905}" dt="2025-11-04T13:18:51.053" v="28029" actId="207"/>
          <ac:spMkLst>
            <pc:docMk/>
            <pc:sldMk cId="2127056811" sldId="8307"/>
            <ac:spMk id="107" creationId="{02AC8D65-8A4D-426E-918A-C6944A8DB03D}"/>
          </ac:spMkLst>
        </pc:spChg>
        <pc:spChg chg="mod">
          <ac:chgData name="Christophe JENTA" userId="8d1209f4831e9c53" providerId="LiveId" clId="{904B13E8-5561-4C71-BC7C-B64964A84905}" dt="2025-11-04T13:18:16.045" v="28024" actId="20577"/>
          <ac:spMkLst>
            <pc:docMk/>
            <pc:sldMk cId="2127056811" sldId="8307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8T09:58:38.913" v="33037" actId="20577"/>
        <pc:sldMkLst>
          <pc:docMk/>
          <pc:sldMk cId="3922643539" sldId="8308"/>
        </pc:sldMkLst>
        <pc:spChg chg="mod">
          <ac:chgData name="Christophe JENTA" userId="8d1209f4831e9c53" providerId="LiveId" clId="{904B13E8-5561-4C71-BC7C-B64964A84905}" dt="2025-11-08T09:58:38.913" v="33037" actId="20577"/>
          <ac:spMkLst>
            <pc:docMk/>
            <pc:sldMk cId="3922643539" sldId="8308"/>
            <ac:spMk id="126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8T09:58:22.300" v="33032" actId="14100"/>
          <ac:picMkLst>
            <pc:docMk/>
            <pc:sldMk cId="3922643539" sldId="8308"/>
            <ac:picMk id="8" creationId="{0BA0BE05-2583-3476-05C1-170F1A34DEEF}"/>
          </ac:picMkLst>
        </pc:picChg>
      </pc:sldChg>
      <pc:sldChg chg="addSp delSp modSp mod">
        <pc:chgData name="Christophe JENTA" userId="8d1209f4831e9c53" providerId="LiveId" clId="{904B13E8-5561-4C71-BC7C-B64964A84905}" dt="2025-11-07T16:03:09.548" v="32663" actId="20577"/>
        <pc:sldMkLst>
          <pc:docMk/>
          <pc:sldMk cId="122654422" sldId="8309"/>
        </pc:sldMkLst>
        <pc:spChg chg="add mod">
          <ac:chgData name="Christophe JENTA" userId="8d1209f4831e9c53" providerId="LiveId" clId="{904B13E8-5561-4C71-BC7C-B64964A84905}" dt="2025-11-07T16:03:09.548" v="32663" actId="20577"/>
          <ac:spMkLst>
            <pc:docMk/>
            <pc:sldMk cId="122654422" sldId="8309"/>
            <ac:spMk id="3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4T13:56:50.640" v="28583" actId="1076"/>
          <ac:picMkLst>
            <pc:docMk/>
            <pc:sldMk cId="122654422" sldId="8309"/>
            <ac:picMk id="5" creationId="{E7CE963F-3C62-9B0E-04E5-49A6E63C47E5}"/>
          </ac:picMkLst>
        </pc:picChg>
      </pc:sldChg>
      <pc:sldChg chg="addSp modSp mod">
        <pc:chgData name="Christophe JENTA" userId="8d1209f4831e9c53" providerId="LiveId" clId="{904B13E8-5561-4C71-BC7C-B64964A84905}" dt="2025-11-04T14:05:36.049" v="28751" actId="5793"/>
        <pc:sldMkLst>
          <pc:docMk/>
          <pc:sldMk cId="2949440325" sldId="8310"/>
        </pc:sldMkLst>
        <pc:spChg chg="mod">
          <ac:chgData name="Christophe JENTA" userId="8d1209f4831e9c53" providerId="LiveId" clId="{904B13E8-5561-4C71-BC7C-B64964A84905}" dt="2025-11-04T14:05:36.049" v="28751" actId="5793"/>
          <ac:spMkLst>
            <pc:docMk/>
            <pc:sldMk cId="2949440325" sldId="8310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4T14:10:57.007" v="28897" actId="20577"/>
        <pc:sldMkLst>
          <pc:docMk/>
          <pc:sldMk cId="3257051927" sldId="8312"/>
        </pc:sldMkLst>
        <pc:spChg chg="mod">
          <ac:chgData name="Christophe JENTA" userId="8d1209f4831e9c53" providerId="LiveId" clId="{904B13E8-5561-4C71-BC7C-B64964A84905}" dt="2025-11-04T14:10:57.007" v="28897" actId="20577"/>
          <ac:spMkLst>
            <pc:docMk/>
            <pc:sldMk cId="3257051927" sldId="8312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6T16:34:30.558" v="32611" actId="255"/>
        <pc:sldMkLst>
          <pc:docMk/>
          <pc:sldMk cId="3935398891" sldId="8313"/>
        </pc:sldMkLst>
        <pc:spChg chg="mod">
          <ac:chgData name="Christophe JENTA" userId="8d1209f4831e9c53" providerId="LiveId" clId="{904B13E8-5561-4C71-BC7C-B64964A84905}" dt="2025-11-06T16:34:30.558" v="32611" actId="255"/>
          <ac:spMkLst>
            <pc:docMk/>
            <pc:sldMk cId="3935398891" sldId="8313"/>
            <ac:spMk id="126" creationId="{9896492D-4B2C-4AC0-B5A3-3305AABE0F23}"/>
          </ac:spMkLst>
        </pc:spChg>
      </pc:sldChg>
      <pc:sldChg chg="addSp delSp modSp add mod">
        <pc:chgData name="Christophe JENTA" userId="8d1209f4831e9c53" providerId="LiveId" clId="{904B13E8-5561-4C71-BC7C-B64964A84905}" dt="2025-11-05T08:16:08.159" v="29189" actId="20577"/>
        <pc:sldMkLst>
          <pc:docMk/>
          <pc:sldMk cId="1306434499" sldId="8319"/>
        </pc:sldMkLst>
        <pc:spChg chg="add mod">
          <ac:chgData name="Christophe JENTA" userId="8d1209f4831e9c53" providerId="LiveId" clId="{904B13E8-5561-4C71-BC7C-B64964A84905}" dt="2025-11-05T08:12:16.130" v="29162" actId="20577"/>
          <ac:spMkLst>
            <pc:docMk/>
            <pc:sldMk cId="1306434499" sldId="8319"/>
            <ac:spMk id="3" creationId="{8CEBC9F6-2497-55C2-F816-39A71BBAE3BE}"/>
          </ac:spMkLst>
        </pc:spChg>
        <pc:spChg chg="mod">
          <ac:chgData name="Christophe JENTA" userId="8d1209f4831e9c53" providerId="LiveId" clId="{904B13E8-5561-4C71-BC7C-B64964A84905}" dt="2025-11-05T08:16:08.159" v="29189" actId="20577"/>
          <ac:spMkLst>
            <pc:docMk/>
            <pc:sldMk cId="1306434499" sldId="8319"/>
            <ac:spMk id="6" creationId="{E4EDF16D-C707-DA04-8331-505890BDBEF6}"/>
          </ac:spMkLst>
        </pc:spChg>
        <pc:picChg chg="add mod modCrop">
          <ac:chgData name="Christophe JENTA" userId="8d1209f4831e9c53" providerId="LiveId" clId="{904B13E8-5561-4C71-BC7C-B64964A84905}" dt="2025-11-05T08:14:38.353" v="29171" actId="1076"/>
          <ac:picMkLst>
            <pc:docMk/>
            <pc:sldMk cId="1306434499" sldId="8319"/>
            <ac:picMk id="5" creationId="{083EF257-747B-A6D8-C23B-8DCEAB14D931}"/>
          </ac:picMkLst>
        </pc:picChg>
      </pc:sldChg>
      <pc:sldChg chg="delSp modSp add mod">
        <pc:chgData name="Christophe JENTA" userId="8d1209f4831e9c53" providerId="LiveId" clId="{904B13E8-5561-4C71-BC7C-B64964A84905}" dt="2025-11-05T11:58:25.021" v="32491" actId="20577"/>
        <pc:sldMkLst>
          <pc:docMk/>
          <pc:sldMk cId="203737520" sldId="8320"/>
        </pc:sldMkLst>
        <pc:spChg chg="mod">
          <ac:chgData name="Christophe JENTA" userId="8d1209f4831e9c53" providerId="LiveId" clId="{904B13E8-5561-4C71-BC7C-B64964A84905}" dt="2025-11-05T11:58:25.021" v="32491" actId="20577"/>
          <ac:spMkLst>
            <pc:docMk/>
            <pc:sldMk cId="203737520" sldId="8320"/>
            <ac:spMk id="6" creationId="{609A0CC8-AD79-B456-BE8A-6B46A39FC501}"/>
          </ac:spMkLst>
        </pc:spChg>
      </pc:sldChg>
      <pc:sldChg chg="addSp delSp modSp add mod">
        <pc:chgData name="Christophe JENTA" userId="8d1209f4831e9c53" providerId="LiveId" clId="{904B13E8-5561-4C71-BC7C-B64964A84905}" dt="2025-11-05T10:20:18.034" v="31602" actId="115"/>
        <pc:sldMkLst>
          <pc:docMk/>
          <pc:sldMk cId="2255283672" sldId="8328"/>
        </pc:sldMkLst>
        <pc:spChg chg="mod">
          <ac:chgData name="Christophe JENTA" userId="8d1209f4831e9c53" providerId="LiveId" clId="{904B13E8-5561-4C71-BC7C-B64964A84905}" dt="2025-11-05T10:20:18.034" v="31602" actId="115"/>
          <ac:spMkLst>
            <pc:docMk/>
            <pc:sldMk cId="2255283672" sldId="8328"/>
            <ac:spMk id="5" creationId="{DA68A6FE-38A7-A64B-BF03-D6AD96A45C26}"/>
          </ac:spMkLst>
        </pc:spChg>
      </pc:sldChg>
      <pc:sldChg chg="delSp modSp add mod">
        <pc:chgData name="Christophe JENTA" userId="8d1209f4831e9c53" providerId="LiveId" clId="{904B13E8-5561-4C71-BC7C-B64964A84905}" dt="2025-11-05T08:10:00.745" v="29150" actId="20577"/>
        <pc:sldMkLst>
          <pc:docMk/>
          <pc:sldMk cId="8108473" sldId="8329"/>
        </pc:sldMkLst>
        <pc:spChg chg="mod">
          <ac:chgData name="Christophe JENTA" userId="8d1209f4831e9c53" providerId="LiveId" clId="{904B13E8-5561-4C71-BC7C-B64964A84905}" dt="2025-11-05T08:10:00.745" v="29150" actId="20577"/>
          <ac:spMkLst>
            <pc:docMk/>
            <pc:sldMk cId="8108473" sldId="8329"/>
            <ac:spMk id="6" creationId="{B412B737-8CD9-E8D1-D53E-50140FFCC40F}"/>
          </ac:spMkLst>
        </pc:spChg>
      </pc:sldChg>
      <pc:sldChg chg="addSp delSp modSp add mod">
        <pc:chgData name="Christophe JENTA" userId="8d1209f4831e9c53" providerId="LiveId" clId="{904B13E8-5561-4C71-BC7C-B64964A84905}" dt="2025-11-05T10:02:26.143" v="31100" actId="20577"/>
        <pc:sldMkLst>
          <pc:docMk/>
          <pc:sldMk cId="3076869329" sldId="8330"/>
        </pc:sldMkLst>
        <pc:spChg chg="mod">
          <ac:chgData name="Christophe JENTA" userId="8d1209f4831e9c53" providerId="LiveId" clId="{904B13E8-5561-4C71-BC7C-B64964A84905}" dt="2025-11-05T10:02:26.143" v="31100" actId="20577"/>
          <ac:spMkLst>
            <pc:docMk/>
            <pc:sldMk cId="3076869329" sldId="8330"/>
            <ac:spMk id="6" creationId="{FC8320B8-6DA9-2B57-D763-5E126A1281D1}"/>
          </ac:spMkLst>
        </pc:spChg>
        <pc:picChg chg="mod">
          <ac:chgData name="Christophe JENTA" userId="8d1209f4831e9c53" providerId="LiveId" clId="{904B13E8-5561-4C71-BC7C-B64964A84905}" dt="2025-11-05T09:09:43.373" v="30264"/>
          <ac:picMkLst>
            <pc:docMk/>
            <pc:sldMk cId="3076869329" sldId="8330"/>
            <ac:picMk id="2" creationId="{89DCE24D-F90C-2B15-A19E-5205F22B89C3}"/>
          </ac:picMkLst>
        </pc:picChg>
      </pc:sldChg>
      <pc:sldChg chg="modSp">
        <pc:chgData name="Christophe JENTA" userId="8d1209f4831e9c53" providerId="LiveId" clId="{904B13E8-5561-4C71-BC7C-B64964A84905}" dt="2025-12-01T06:43:13.625" v="33110"/>
        <pc:sldMkLst>
          <pc:docMk/>
          <pc:sldMk cId="124377701" sldId="8331"/>
        </pc:sldMkLst>
        <pc:spChg chg="mod">
          <ac:chgData name="Christophe JENTA" userId="8d1209f4831e9c53" providerId="LiveId" clId="{904B13E8-5561-4C71-BC7C-B64964A84905}" dt="2025-12-01T06:43:13.625" v="33110"/>
          <ac:spMkLst>
            <pc:docMk/>
            <pc:sldMk cId="124377701" sldId="8331"/>
            <ac:spMk id="2" creationId="{99EF954F-A8AE-BA91-9CDE-3D70E1E9A24A}"/>
          </ac:spMkLst>
        </pc:spChg>
      </pc:sldChg>
      <pc:sldChg chg="modSp add mod">
        <pc:chgData name="Christophe JENTA" userId="8d1209f4831e9c53" providerId="LiveId" clId="{904B13E8-5561-4C71-BC7C-B64964A84905}" dt="2025-11-05T09:07:42.059" v="30258" actId="14100"/>
        <pc:sldMkLst>
          <pc:docMk/>
          <pc:sldMk cId="647064578" sldId="8332"/>
        </pc:sldMkLst>
        <pc:spChg chg="mod">
          <ac:chgData name="Christophe JENTA" userId="8d1209f4831e9c53" providerId="LiveId" clId="{904B13E8-5561-4C71-BC7C-B64964A84905}" dt="2025-11-05T09:07:42.059" v="30258" actId="14100"/>
          <ac:spMkLst>
            <pc:docMk/>
            <pc:sldMk cId="647064578" sldId="8332"/>
            <ac:spMk id="2" creationId="{72951857-BA05-3AEF-CE35-F00D1ADFFA7C}"/>
          </ac:spMkLst>
        </pc:spChg>
        <pc:picChg chg="mod">
          <ac:chgData name="Christophe JENTA" userId="8d1209f4831e9c53" providerId="LiveId" clId="{904B13E8-5561-4C71-BC7C-B64964A84905}" dt="2025-11-05T09:07:35.973" v="30257" actId="1076"/>
          <ac:picMkLst>
            <pc:docMk/>
            <pc:sldMk cId="647064578" sldId="8332"/>
            <ac:picMk id="1026" creationId="{73FD1E73-8B9B-E2EB-ADEB-CAA9F52B7F6B}"/>
          </ac:picMkLst>
        </pc:picChg>
      </pc:sldChg>
      <pc:sldChg chg="modSp add del mod">
        <pc:chgData name="Christophe JENTA" userId="8d1209f4831e9c53" providerId="LiveId" clId="{904B13E8-5561-4C71-BC7C-B64964A84905}" dt="2025-11-05T10:14:34.200" v="31525" actId="114"/>
        <pc:sldMkLst>
          <pc:docMk/>
          <pc:sldMk cId="3792917426" sldId="8333"/>
        </pc:sldMkLst>
        <pc:spChg chg="mod">
          <ac:chgData name="Christophe JENTA" userId="8d1209f4831e9c53" providerId="LiveId" clId="{904B13E8-5561-4C71-BC7C-B64964A84905}" dt="2025-11-05T10:14:34.200" v="31525" actId="114"/>
          <ac:spMkLst>
            <pc:docMk/>
            <pc:sldMk cId="3792917426" sldId="8333"/>
            <ac:spMk id="4" creationId="{39379B91-737E-36B0-AF29-9C133B9B9263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0" creationId="{86230C7B-659F-CDD9-97AD-F61F8BE53DAF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1" creationId="{A21474C6-1E39-DEC1-A5FA-9CC33BC151C9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2" creationId="{189AEBAD-6F5B-B4D0-17C5-DFA8DA2FDAEC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3" creationId="{8C3F7651-7E95-6480-D925-6D07CA0D2F42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4" creationId="{9EE78B88-7FF8-CEC3-71F9-8CE3314CB1D8}"/>
          </ac:spMkLst>
        </pc:spChg>
        <pc:spChg chg="mod">
          <ac:chgData name="Christophe JENTA" userId="8d1209f4831e9c53" providerId="LiveId" clId="{904B13E8-5561-4C71-BC7C-B64964A84905}" dt="2025-11-05T10:13:44.752" v="31468" actId="207"/>
          <ac:spMkLst>
            <pc:docMk/>
            <pc:sldMk cId="3792917426" sldId="8333"/>
            <ac:spMk id="35" creationId="{B85E430B-D426-79B8-4BF7-00BA42F91F6F}"/>
          </ac:spMkLst>
        </pc:spChg>
      </pc:sldChg>
      <pc:sldChg chg="addSp delSp modSp">
        <pc:chgData name="Christophe JENTA" userId="8d1209f4831e9c53" providerId="LiveId" clId="{904B13E8-5561-4C71-BC7C-B64964A84905}" dt="2025-11-05T09:10:31.053" v="30272" actId="1076"/>
        <pc:sldMkLst>
          <pc:docMk/>
          <pc:sldMk cId="2768322930" sldId="8334"/>
        </pc:sldMkLst>
        <pc:picChg chg="add mod">
          <ac:chgData name="Christophe JENTA" userId="8d1209f4831e9c53" providerId="LiveId" clId="{904B13E8-5561-4C71-BC7C-B64964A84905}" dt="2025-11-05T09:10:31.053" v="30272" actId="1076"/>
          <ac:picMkLst>
            <pc:docMk/>
            <pc:sldMk cId="2768322930" sldId="8334"/>
            <ac:picMk id="2" creationId="{E06B08EC-0D3A-371F-8BEA-D1B9F52CDC3F}"/>
          </ac:picMkLst>
        </pc:picChg>
      </pc:sldChg>
      <pc:sldChg chg="delSp modSp add mod">
        <pc:chgData name="Christophe JENTA" userId="8d1209f4831e9c53" providerId="LiveId" clId="{904B13E8-5561-4C71-BC7C-B64964A84905}" dt="2025-11-05T09:09:35.334" v="30263"/>
        <pc:sldMkLst>
          <pc:docMk/>
          <pc:sldMk cId="3926133666" sldId="8337"/>
        </pc:sldMkLst>
        <pc:spChg chg="mod">
          <ac:chgData name="Christophe JENTA" userId="8d1209f4831e9c53" providerId="LiveId" clId="{904B13E8-5561-4C71-BC7C-B64964A84905}" dt="2025-11-05T08:38:02.496" v="29634" actId="1076"/>
          <ac:spMkLst>
            <pc:docMk/>
            <pc:sldMk cId="3926133666" sldId="8337"/>
            <ac:spMk id="5" creationId="{C5EBC297-D3DE-EDF6-D435-200F88C00039}"/>
          </ac:spMkLst>
        </pc:spChg>
        <pc:spChg chg="mod">
          <ac:chgData name="Christophe JENTA" userId="8d1209f4831e9c53" providerId="LiveId" clId="{904B13E8-5561-4C71-BC7C-B64964A84905}" dt="2025-11-05T08:38:05.480" v="29638" actId="20577"/>
          <ac:spMkLst>
            <pc:docMk/>
            <pc:sldMk cId="3926133666" sldId="8337"/>
            <ac:spMk id="6" creationId="{D80F1B91-4172-967E-64B9-CB0C03811312}"/>
          </ac:spMkLst>
        </pc:spChg>
        <pc:spChg chg="mod">
          <ac:chgData name="Christophe JENTA" userId="8d1209f4831e9c53" providerId="LiveId" clId="{904B13E8-5561-4C71-BC7C-B64964A84905}" dt="2025-11-05T08:37:51.878" v="29633" actId="1076"/>
          <ac:spMkLst>
            <pc:docMk/>
            <pc:sldMk cId="3926133666" sldId="8337"/>
            <ac:spMk id="7" creationId="{5982E58C-3D8B-F4E9-79BE-36542AA2D243}"/>
          </ac:spMkLst>
        </pc:spChg>
        <pc:picChg chg="mod">
          <ac:chgData name="Christophe JENTA" userId="8d1209f4831e9c53" providerId="LiveId" clId="{904B13E8-5561-4C71-BC7C-B64964A84905}" dt="2025-11-05T09:09:35.334" v="30263"/>
          <ac:picMkLst>
            <pc:docMk/>
            <pc:sldMk cId="3926133666" sldId="8337"/>
            <ac:picMk id="4" creationId="{DC097AFE-28ED-BAC5-A2AE-2D1EA26033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DC4D-583E-4E87-AF5B-B8D357A32A89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52E40-A92B-4C6C-9E00-9255DE8A28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2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80C52-D2F8-DACD-BCB1-6CB9764F1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DF5DE05-6621-6970-EDC9-5CA860964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22121A-D3EF-F5AB-E9C5-A041362BF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A2E626-FBC8-CD49-7FFE-096F26B6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12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68481-FCF6-637F-7D1B-6D416FD7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48DB9F-B694-1A1E-5885-B4567BA59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BA40F6-E851-6688-0054-41E49EEB8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3FC516-5B15-093E-DBE3-C862A512C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74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906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27B18-A042-2F31-191A-62E6730CF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E790D1-6A83-CBB0-E628-1C6DC4701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906BA7-654B-DEC0-8762-92EB03557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526FF5-BCFD-143F-EE67-A447390DE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5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24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83B70-5DA9-6D13-9E2B-B3E7E3A4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2F34F3C-FF34-96BD-FD45-872DF1335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B959DB-9146-ABF1-3524-41C59F4A8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E2604C-C8D1-FC6C-64AE-8A0BE99B7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083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91B25-8CB8-CE53-4A68-EB72A6530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7E6B10-F6F1-F656-62B6-6640147D7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3D90B4-BBCD-1D1D-0279-72082F607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6723BA-DEF7-E038-9B6E-F1068DDCE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25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158C4-8DA2-4A67-AEB8-95AB7B204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894F14-1C58-42B7-8305-4A9CE69A5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7C41C-96FB-4580-87B9-24F46A5E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3581C-9818-4B05-BE8E-3D83C1B6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BF170-CCA7-42C7-BE34-9D31D25E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09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AC9A1-91A8-4369-9288-44BC8E7C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C38616-912F-401D-BEAE-5D7CB4C13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7F5FC-153E-4309-B40A-D5CA1EE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F09D5E-D917-4765-9487-26CDD851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89FEED-1A19-473C-B246-9E2E8F84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04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422144-48DF-4E9C-B5BF-FC5B41115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369C3E-8541-491D-9400-216FEAC97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1FC99-E11B-4665-AFAB-B18E33F7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974420-585C-4365-ACDB-9B6713D9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E7BC50-A48A-4CCD-9A0D-46B15569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9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2AB4C-39AD-4CB3-A3E1-BC1EC7B0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D97D16-8CC4-4D03-BAE7-7005F840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7420C3-CA3D-4F3E-95CF-B06F3A92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FC6F0-8905-4316-9F99-D5F719E7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18D44-F8B7-482E-A652-433232B9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11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5F2AF-AC5C-4A45-A623-CA55C63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AB85F0-5475-4CBC-B536-A740F9FE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CE858-D87F-44FD-88E9-94BD0843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D77A0-1BE9-4465-A4ED-68D1F03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9890C-6E0D-48D6-B87D-F1600318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45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DE090-2DFB-4AB7-AA87-0B21D4C5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838AB7-E2D4-4816-B73B-099F967F4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AD50FC-568D-4856-91BE-0EE50E1DA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AE6196-295C-417E-9433-6100FBF8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B42223-E9CF-4CCD-A895-AD24D888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6D066C-63BF-4E61-BDD9-0748704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5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E6E5C-FD9F-4009-A479-98D12EF1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3DC3DB-811A-4977-84C8-7ACFBF8F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89B0AB-ED0A-435B-8771-0BF08866F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F770DF-AC76-47F8-BE1A-1D063EEF5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33E905-AE60-4799-AC0A-0C807780A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84E1EF-903C-4597-BFA6-90E6CF55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8B68E9-5854-4509-B885-5B01181D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127940-1E26-435A-BE9A-46D2B046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AE7F4-1DA3-442E-9708-CCF93AB1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4445AF-1C82-4E88-9A8F-9C3590D5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20DF2-1F15-429F-910D-5AC99766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459BD1-4A67-44F0-BF9A-C1D71EFD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97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4134DE-2FB5-4857-8A06-F335F447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B2A37A-99A1-4B79-A24F-AD9C833E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2EBE0-4DF5-4914-AAE4-08F165DD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0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66BDC-264D-4380-95F5-5DCF8DD6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602F5-B2D4-4D25-81DE-F74A1D3DD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521DAC-B0E5-4552-A2E5-6F9CC104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61AEF7-DF8B-4725-885E-9C055AE3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1FA080-3141-4A54-9701-C501A0E5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62878-CCDF-4768-911B-EF2C4654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7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969AA-EC53-4AAF-8F84-DC88F7FA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92D006-C69F-415E-8570-A233CA637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106D05-ACF9-42EA-8E15-26388AB9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6DED2D-164F-4FF0-9790-DC6658ED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33755-B662-4849-AD36-744BD225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852DDC-BD89-4580-BE94-4E9CDDB3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41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1FB160-620A-4E80-BD65-63745DE0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506EA7-4DC6-409E-8DD5-0D5FA3382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69402-09AA-4A29-BA5D-52C395032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48F6D-9BA6-4984-A0A1-D615BDC9F96D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6304E-D344-444B-A226-99B76C82D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28F1DA-A048-4D4F-8E62-66BE379E2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35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14025C-9241-4194-BA45-4D14C4E22625}"/>
              </a:ext>
            </a:extLst>
          </p:cNvPr>
          <p:cNvSpPr/>
          <p:nvPr/>
        </p:nvSpPr>
        <p:spPr>
          <a:xfrm>
            <a:off x="138181" y="204043"/>
            <a:ext cx="618819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1) En Europe orientale, au IXe siècle, </a:t>
            </a:r>
            <a:r>
              <a:rPr lang="fr-FR" sz="1600" i="1" dirty="0"/>
              <a:t>apparition</a:t>
            </a:r>
            <a:r>
              <a:rPr lang="fr-FR" sz="1600" dirty="0"/>
              <a:t> des peuples…</a:t>
            </a:r>
          </a:p>
          <a:p>
            <a:r>
              <a:rPr lang="fr-FR" sz="1600" dirty="0"/>
              <a:t>NB : Lituaniens au XIIIe siècle</a:t>
            </a:r>
          </a:p>
          <a:p>
            <a:r>
              <a:rPr lang="fr-FR" sz="1600" dirty="0"/>
              <a:t>*Dans l’ordre chronologique…</a:t>
            </a:r>
          </a:p>
          <a:p>
            <a:endParaRPr lang="fr-FR" sz="1600" dirty="0"/>
          </a:p>
          <a:p>
            <a:r>
              <a:rPr lang="fr-FR" sz="1600" dirty="0"/>
              <a:t>a) La Bohême…</a:t>
            </a:r>
          </a:p>
          <a:p>
            <a:r>
              <a:rPr lang="fr-FR" sz="1600" dirty="0"/>
              <a:t>*872 : Au sein du royaume </a:t>
            </a:r>
            <a:r>
              <a:rPr lang="fr-FR" sz="1600" i="1" dirty="0"/>
              <a:t>slave</a:t>
            </a:r>
            <a:r>
              <a:rPr lang="fr-FR" sz="1600" dirty="0"/>
              <a:t> chrétien de Grande-Moravie</a:t>
            </a:r>
          </a:p>
          <a:p>
            <a:r>
              <a:rPr lang="fr-FR" sz="1600" dirty="0"/>
              <a:t>NB : Fondée en 833 ; Indépendant de l’Empire carolingien</a:t>
            </a:r>
          </a:p>
          <a:p>
            <a:r>
              <a:rPr lang="fr-FR" sz="1600" dirty="0"/>
              <a:t>Le duché de Bohême, avec à sa tête </a:t>
            </a:r>
            <a:r>
              <a:rPr lang="fr-FR" sz="1600" dirty="0" err="1"/>
              <a:t>Borijov</a:t>
            </a:r>
            <a:r>
              <a:rPr lang="fr-FR" sz="1600" dirty="0"/>
              <a:t> 1</a:t>
            </a:r>
            <a:r>
              <a:rPr lang="fr-FR" sz="1600" baseline="30000" dirty="0"/>
              <a:t>er</a:t>
            </a:r>
            <a:r>
              <a:rPr lang="fr-FR" sz="1600" dirty="0"/>
              <a:t> Prémyslides</a:t>
            </a:r>
          </a:p>
          <a:p>
            <a:endParaRPr lang="fr-FR" sz="1600" dirty="0"/>
          </a:p>
          <a:p>
            <a:r>
              <a:rPr lang="fr-FR" sz="1600" dirty="0"/>
              <a:t>b) Les Polonais…</a:t>
            </a:r>
          </a:p>
          <a:p>
            <a:r>
              <a:rPr lang="fr-FR" sz="1600" dirty="0"/>
              <a:t>*900 : Au nord de la Grande-Moravie</a:t>
            </a:r>
          </a:p>
          <a:p>
            <a:r>
              <a:rPr lang="fr-FR" sz="1600" dirty="0"/>
              <a:t>Cinq tribus de slaves occidentaux…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Polanes</a:t>
            </a:r>
            <a:r>
              <a:rPr lang="fr-FR" sz="1600" dirty="0"/>
              <a:t> autour de Poznan et Gniezno, </a:t>
            </a:r>
            <a:r>
              <a:rPr lang="fr-FR" sz="1600" i="1" dirty="0"/>
              <a:t>la Grande Pologne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Vislanes</a:t>
            </a:r>
            <a:r>
              <a:rPr lang="fr-FR" sz="1600" dirty="0"/>
              <a:t> autour de Cracovie, </a:t>
            </a:r>
            <a:r>
              <a:rPr lang="fr-FR" sz="1600" i="1" dirty="0"/>
              <a:t>la Petite Pologne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Slézanes</a:t>
            </a:r>
            <a:r>
              <a:rPr lang="fr-FR" sz="1600" dirty="0"/>
              <a:t> en Silésie </a:t>
            </a:r>
          </a:p>
          <a:p>
            <a:r>
              <a:rPr lang="fr-FR" sz="1600" dirty="0"/>
              <a:t>- Plus au nord, Poméraniens et Masoviens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r>
              <a:rPr lang="fr-FR" sz="1600" dirty="0"/>
              <a:t>*Et enfin, les derniers venus…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F66328-24FD-4DD6-864B-57DEDA12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E5741E-1D04-D876-AFBB-D736C39A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8D02B4EF-E51F-0875-A02D-CB0ABF51E290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A930E1A-CADA-899D-61D7-51FED08DC5A9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5CE6F8F-2998-F712-1456-AA1A4F6B1A02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BF61D33-370D-19EA-A1EF-DCA77E01B0E4}"/>
              </a:ext>
            </a:extLst>
          </p:cNvPr>
          <p:cNvSpPr/>
          <p:nvPr/>
        </p:nvSpPr>
        <p:spPr>
          <a:xfrm>
            <a:off x="9232564" y="3934346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3FA78DB-BFFF-C8A5-B1B6-C27B5CF42E4B}"/>
              </a:ext>
            </a:extLst>
          </p:cNvPr>
          <p:cNvSpPr/>
          <p:nvPr/>
        </p:nvSpPr>
        <p:spPr>
          <a:xfrm>
            <a:off x="9730188" y="4138410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DA98B62-AAAB-B6F9-2EDA-451DDF102048}"/>
              </a:ext>
            </a:extLst>
          </p:cNvPr>
          <p:cNvSpPr/>
          <p:nvPr/>
        </p:nvSpPr>
        <p:spPr>
          <a:xfrm>
            <a:off x="9500815" y="5430451"/>
            <a:ext cx="214906" cy="2020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5F8F0B0-313A-9B8B-6462-48A2AFC52561}"/>
              </a:ext>
            </a:extLst>
          </p:cNvPr>
          <p:cNvSpPr/>
          <p:nvPr/>
        </p:nvSpPr>
        <p:spPr>
          <a:xfrm>
            <a:off x="5124649" y="3146547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89D079A-31C1-3F90-39DD-6A064A74885F}"/>
              </a:ext>
            </a:extLst>
          </p:cNvPr>
          <p:cNvSpPr/>
          <p:nvPr/>
        </p:nvSpPr>
        <p:spPr>
          <a:xfrm>
            <a:off x="4211701" y="3428068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CB37D0F-D62E-A786-83A3-26BF69C03BC2}"/>
              </a:ext>
            </a:extLst>
          </p:cNvPr>
          <p:cNvSpPr/>
          <p:nvPr/>
        </p:nvSpPr>
        <p:spPr>
          <a:xfrm>
            <a:off x="1907660" y="3704319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E9D3FD9-0BD8-3811-D147-C43813FEEF83}"/>
              </a:ext>
            </a:extLst>
          </p:cNvPr>
          <p:cNvSpPr/>
          <p:nvPr/>
        </p:nvSpPr>
        <p:spPr>
          <a:xfrm>
            <a:off x="3784592" y="39343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9BA5B61-0CDA-4275-4D96-72C4A03FB663}"/>
              </a:ext>
            </a:extLst>
          </p:cNvPr>
          <p:cNvSpPr/>
          <p:nvPr/>
        </p:nvSpPr>
        <p:spPr>
          <a:xfrm>
            <a:off x="4032734" y="39343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0FA1716-EE11-E7A6-A6FC-9F2AB189A979}"/>
              </a:ext>
            </a:extLst>
          </p:cNvPr>
          <p:cNvSpPr/>
          <p:nvPr/>
        </p:nvSpPr>
        <p:spPr>
          <a:xfrm>
            <a:off x="5199295" y="1961069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A0980BF-CC29-7E48-539B-DDA3FBE2AB33}"/>
              </a:ext>
            </a:extLst>
          </p:cNvPr>
          <p:cNvSpPr/>
          <p:nvPr/>
        </p:nvSpPr>
        <p:spPr>
          <a:xfrm>
            <a:off x="5389872" y="1457345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1493B31-F7FC-0D07-E32C-9E61D9FAF5B6}"/>
              </a:ext>
            </a:extLst>
          </p:cNvPr>
          <p:cNvSpPr/>
          <p:nvPr/>
        </p:nvSpPr>
        <p:spPr>
          <a:xfrm rot="11509462">
            <a:off x="8983090" y="3860789"/>
            <a:ext cx="1595206" cy="656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3175CD8-216C-41C1-2D07-FDE2C852769D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389915D-4743-ECFC-A039-69C483ECBAE9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93091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61A08-99E8-CF59-1407-21E9C58D6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A2E127-36CC-C6E2-3335-FA6B2DC7695C}"/>
              </a:ext>
            </a:extLst>
          </p:cNvPr>
          <p:cNvSpPr/>
          <p:nvPr/>
        </p:nvSpPr>
        <p:spPr>
          <a:xfrm>
            <a:off x="65468" y="72742"/>
            <a:ext cx="4657292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1138-1290 : La Pologne des Piast se scinde en quatre duchés : Silésie, Grande-Pologne, Mazovie et Sandomierz ; A Cracovie règne le princeps, maintenant ainsi une certaine unité</a:t>
            </a:r>
          </a:p>
          <a:p>
            <a:endParaRPr lang="fr-FR" sz="1600" dirty="0"/>
          </a:p>
          <a:p>
            <a:r>
              <a:rPr lang="fr-FR" sz="1600" dirty="0"/>
              <a:t>2) 1241 : Les Mongols en Pologne !</a:t>
            </a:r>
          </a:p>
          <a:p>
            <a:endParaRPr lang="fr-FR" sz="1600" dirty="0"/>
          </a:p>
          <a:p>
            <a:r>
              <a:rPr lang="fr-FR" sz="1600" dirty="0"/>
              <a:t>*1238-40 : Destructions de Moscou et de Kiev</a:t>
            </a:r>
          </a:p>
          <a:p>
            <a:endParaRPr lang="fr-FR" sz="1600" dirty="0"/>
          </a:p>
          <a:p>
            <a:r>
              <a:rPr lang="fr-FR" sz="1600" dirty="0"/>
              <a:t>*1241 : A la bataille de Legnica,          en Silésie</a:t>
            </a:r>
          </a:p>
          <a:p>
            <a:r>
              <a:rPr lang="fr-FR" sz="1600" dirty="0"/>
              <a:t>Le </a:t>
            </a:r>
            <a:r>
              <a:rPr lang="fr-FR" sz="1600" i="1" dirty="0"/>
              <a:t>princeps</a:t>
            </a:r>
            <a:r>
              <a:rPr lang="fr-FR" sz="1600" dirty="0"/>
              <a:t> </a:t>
            </a:r>
            <a:r>
              <a:rPr lang="fr-FR" sz="1600" u="sng" dirty="0"/>
              <a:t>Henri II </a:t>
            </a:r>
            <a:r>
              <a:rPr lang="fr-FR" sz="1600" dirty="0"/>
              <a:t>est vaincu et tué par les Mongols Dirigés par Orda, petit-fils de Gengis Khan…</a:t>
            </a:r>
          </a:p>
          <a:p>
            <a:endParaRPr lang="fr-FR" sz="1600" dirty="0"/>
          </a:p>
          <a:p>
            <a:r>
              <a:rPr lang="fr-FR" sz="1600" dirty="0"/>
              <a:t>*Revenons à la Pologne proprement dite</a:t>
            </a:r>
          </a:p>
          <a:p>
            <a:r>
              <a:rPr lang="fr-FR" sz="1600" dirty="0"/>
              <a:t>A la fin du XIIIe siècle…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809745F-91D4-3E5C-B8F3-A122702D9773}"/>
              </a:ext>
            </a:extLst>
          </p:cNvPr>
          <p:cNvSpPr/>
          <p:nvPr/>
        </p:nvSpPr>
        <p:spPr>
          <a:xfrm>
            <a:off x="2796306" y="2333942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56DBE58D-34EC-CFA3-0DEA-BDC62A45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10</a:t>
            </a:fld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50B71A-D4EA-BCA2-C173-CED407A7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77" y="136525"/>
            <a:ext cx="7292171" cy="43948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6A3DDDD-E119-37C6-67DA-DE30242F8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8" r="71594" b="43693"/>
          <a:stretch>
            <a:fillRect/>
          </a:stretch>
        </p:blipFill>
        <p:spPr bwMode="auto">
          <a:xfrm>
            <a:off x="8178800" y="2674701"/>
            <a:ext cx="3910148" cy="40467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EA09F9D-1409-E863-75D3-2651A5CB520A}"/>
              </a:ext>
            </a:extLst>
          </p:cNvPr>
          <p:cNvSpPr/>
          <p:nvPr/>
        </p:nvSpPr>
        <p:spPr>
          <a:xfrm>
            <a:off x="9706277" y="4402827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AE99ED9-A082-4610-4FD9-5421B5E5F475}"/>
              </a:ext>
            </a:extLst>
          </p:cNvPr>
          <p:cNvSpPr/>
          <p:nvPr/>
        </p:nvSpPr>
        <p:spPr>
          <a:xfrm>
            <a:off x="10584149" y="3595059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8056071-07F4-9F8A-6500-B55434EFA2AD}"/>
              </a:ext>
            </a:extLst>
          </p:cNvPr>
          <p:cNvSpPr/>
          <p:nvPr/>
        </p:nvSpPr>
        <p:spPr>
          <a:xfrm>
            <a:off x="8185716" y="433856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C658AFE-B9BD-E303-255E-5F59D7FCA677}"/>
              </a:ext>
            </a:extLst>
          </p:cNvPr>
          <p:cNvSpPr/>
          <p:nvPr/>
        </p:nvSpPr>
        <p:spPr>
          <a:xfrm>
            <a:off x="5967427" y="89827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9B1F2FA-4446-2C30-B403-BDA3DE9AB6D2}"/>
              </a:ext>
            </a:extLst>
          </p:cNvPr>
          <p:cNvSpPr/>
          <p:nvPr/>
        </p:nvSpPr>
        <p:spPr>
          <a:xfrm>
            <a:off x="5474211" y="1365635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79EAA1-AE9F-3890-877C-086ACBA06B89}"/>
              </a:ext>
            </a:extLst>
          </p:cNvPr>
          <p:cNvSpPr/>
          <p:nvPr/>
        </p:nvSpPr>
        <p:spPr>
          <a:xfrm>
            <a:off x="9523758" y="1573757"/>
            <a:ext cx="365037" cy="37689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2458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593CE-797F-B17B-98EA-47CA6FDB6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18EBEBC7-3128-6204-0318-3548D69D360E}"/>
              </a:ext>
            </a:extLst>
          </p:cNvPr>
          <p:cNvSpPr/>
          <p:nvPr/>
        </p:nvSpPr>
        <p:spPr>
          <a:xfrm>
            <a:off x="71576" y="49954"/>
            <a:ext cx="6684824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1290-1306 : Après une crise de succession du princeps, courts règnes des rois de Bohême Venceslas II et Venceslas III</a:t>
            </a:r>
          </a:p>
          <a:p>
            <a:endParaRPr lang="fr-FR" sz="1600" dirty="0"/>
          </a:p>
          <a:p>
            <a:r>
              <a:rPr lang="fr-FR" sz="1600" dirty="0"/>
              <a:t>*1290-1300 : Anarchie politique en Pologne</a:t>
            </a:r>
          </a:p>
          <a:p>
            <a:r>
              <a:rPr lang="fr-FR" sz="1600" dirty="0"/>
              <a:t>Les ducs ou </a:t>
            </a:r>
            <a:r>
              <a:rPr lang="fr-FR" sz="1600" i="1" dirty="0"/>
              <a:t>magnats</a:t>
            </a:r>
            <a:r>
              <a:rPr lang="fr-FR" sz="1600" dirty="0"/>
              <a:t>, la grande noblesse, sont tout puissants</a:t>
            </a:r>
          </a:p>
          <a:p>
            <a:r>
              <a:rPr lang="fr-FR" sz="1600" dirty="0"/>
              <a:t>Et la </a:t>
            </a:r>
            <a:r>
              <a:rPr lang="fr-FR" sz="1600" i="1" dirty="0"/>
              <a:t>szlachta</a:t>
            </a:r>
            <a:r>
              <a:rPr lang="fr-FR" sz="1600" dirty="0"/>
              <a:t>, la petite noblesse, est turbulente</a:t>
            </a:r>
          </a:p>
          <a:p>
            <a:r>
              <a:rPr lang="fr-FR" sz="1600" dirty="0"/>
              <a:t>Seule l’Eglise polonaise maintient l’unité nationale</a:t>
            </a:r>
          </a:p>
          <a:p>
            <a:r>
              <a:rPr lang="fr-FR" sz="1600" dirty="0"/>
              <a:t>Et le titre de </a:t>
            </a:r>
            <a:r>
              <a:rPr lang="fr-FR" sz="1600" i="1" dirty="0"/>
              <a:t>princeps</a:t>
            </a:r>
            <a:r>
              <a:rPr lang="fr-FR" sz="1600" dirty="0"/>
              <a:t> devient électif…</a:t>
            </a:r>
          </a:p>
          <a:p>
            <a:endParaRPr lang="fr-FR" sz="1600" dirty="0"/>
          </a:p>
          <a:p>
            <a:r>
              <a:rPr lang="fr-FR" sz="1600" dirty="0"/>
              <a:t>*1290 : Mort du </a:t>
            </a:r>
            <a:r>
              <a:rPr lang="fr-FR" sz="1600" i="1" dirty="0"/>
              <a:t>princeps</a:t>
            </a:r>
            <a:r>
              <a:rPr lang="fr-FR" sz="1600" dirty="0"/>
              <a:t> </a:t>
            </a:r>
            <a:r>
              <a:rPr lang="fr-FR" sz="1600" u="sng" dirty="0"/>
              <a:t>Henri IV</a:t>
            </a:r>
          </a:p>
          <a:p>
            <a:r>
              <a:rPr lang="fr-FR" sz="1600" dirty="0"/>
              <a:t>Bourgeois et clergé de Cracovie soutiennent </a:t>
            </a:r>
            <a:r>
              <a:rPr lang="fr-FR" sz="1600" u="sng" dirty="0"/>
              <a:t>Venceslas II, roi de Bohême</a:t>
            </a:r>
            <a:r>
              <a:rPr lang="fr-FR" sz="1600" dirty="0"/>
              <a:t> </a:t>
            </a:r>
            <a:r>
              <a:rPr lang="fr-FR" sz="1500" dirty="0"/>
              <a:t>(1278)</a:t>
            </a:r>
          </a:p>
          <a:p>
            <a:r>
              <a:rPr lang="fr-FR" sz="1600" dirty="0"/>
              <a:t>*Développement économique ; Mais risque d’intégration dans le Saint-Empire</a:t>
            </a:r>
          </a:p>
          <a:p>
            <a:endParaRPr lang="fr-FR" sz="1600" dirty="0"/>
          </a:p>
          <a:p>
            <a:r>
              <a:rPr lang="fr-FR" sz="1600" dirty="0"/>
              <a:t>*Et les magnats choisissent d’élire le Piast </a:t>
            </a:r>
            <a:r>
              <a:rPr lang="fr-FR" sz="1600" u="sng" dirty="0"/>
              <a:t>Przemysl II</a:t>
            </a:r>
            <a:r>
              <a:rPr lang="fr-FR" sz="1600" dirty="0"/>
              <a:t>…</a:t>
            </a:r>
            <a:endParaRPr lang="fr-FR" sz="1600" u="sng" dirty="0"/>
          </a:p>
        </p:txBody>
      </p:sp>
      <p:pic>
        <p:nvPicPr>
          <p:cNvPr id="90" name="Image 8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AC6BAC-24E5-4A1A-E0B0-E320E2D26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1" t="54060" r="45593" b="28749"/>
          <a:stretch>
            <a:fillRect/>
          </a:stretch>
        </p:blipFill>
        <p:spPr>
          <a:xfrm rot="16200000">
            <a:off x="8216900" y="533440"/>
            <a:ext cx="4233511" cy="34781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E674D6C2-CFE7-D296-64BA-C7BDFBCD1FB4}"/>
              </a:ext>
            </a:extLst>
          </p:cNvPr>
          <p:cNvSpPr/>
          <p:nvPr/>
        </p:nvSpPr>
        <p:spPr>
          <a:xfrm>
            <a:off x="8553003" y="3500311"/>
            <a:ext cx="358268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37E7639-2860-2EF6-D1E1-5A1CC0DF55C0}"/>
              </a:ext>
            </a:extLst>
          </p:cNvPr>
          <p:cNvSpPr/>
          <p:nvPr/>
        </p:nvSpPr>
        <p:spPr>
          <a:xfrm>
            <a:off x="6108327" y="5107402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 1232-1238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9CA4E36-3592-F887-4ECB-C8A659D7A88F}"/>
              </a:ext>
            </a:extLst>
          </p:cNvPr>
          <p:cNvSpPr/>
          <p:nvPr/>
        </p:nvSpPr>
        <p:spPr>
          <a:xfrm>
            <a:off x="6106975" y="5566520"/>
            <a:ext cx="922337" cy="30484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 1238-1241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254052C-8CFF-6E76-184D-8E9BFF0EB8B7}"/>
              </a:ext>
            </a:extLst>
          </p:cNvPr>
          <p:cNvSpPr/>
          <p:nvPr/>
        </p:nvSpPr>
        <p:spPr>
          <a:xfrm>
            <a:off x="9223088" y="5176415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V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 1243-1279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A80A23E-6233-4477-D446-34E4256DBB0D}"/>
              </a:ext>
            </a:extLst>
          </p:cNvPr>
          <p:cNvSpPr/>
          <p:nvPr/>
        </p:nvSpPr>
        <p:spPr>
          <a:xfrm>
            <a:off x="9213398" y="4441114"/>
            <a:ext cx="897027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5 1194-1198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7 1202-1210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 1211-1227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9ACE01D-AA4B-42CC-6C12-F9EB5F5856E2}"/>
              </a:ext>
            </a:extLst>
          </p:cNvPr>
          <p:cNvSpPr/>
          <p:nvPr/>
        </p:nvSpPr>
        <p:spPr>
          <a:xfrm>
            <a:off x="10208776" y="4441114"/>
            <a:ext cx="91766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Conrad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1194-1247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 1229-1232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 1241-1243</a:t>
            </a: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39F2D2A2-8458-EEED-D8CD-4B22937736B9}"/>
              </a:ext>
            </a:extLst>
          </p:cNvPr>
          <p:cNvCxnSpPr>
            <a:cxnSpLocks/>
            <a:stCxn id="92" idx="2"/>
            <a:endCxn id="93" idx="0"/>
          </p:cNvCxnSpPr>
          <p:nvPr/>
        </p:nvCxnSpPr>
        <p:spPr>
          <a:xfrm flipH="1">
            <a:off x="6568144" y="5491060"/>
            <a:ext cx="676" cy="75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0FF4521E-138B-79AC-4410-BC360D9B4234}"/>
              </a:ext>
            </a:extLst>
          </p:cNvPr>
          <p:cNvCxnSpPr>
            <a:cxnSpLocks/>
            <a:stCxn id="95" idx="2"/>
            <a:endCxn id="94" idx="0"/>
          </p:cNvCxnSpPr>
          <p:nvPr/>
        </p:nvCxnSpPr>
        <p:spPr>
          <a:xfrm>
            <a:off x="9661912" y="5100140"/>
            <a:ext cx="9690" cy="76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44673F41-D45F-9412-1708-BEC3E9055FE6}"/>
              </a:ext>
            </a:extLst>
          </p:cNvPr>
          <p:cNvSpPr/>
          <p:nvPr/>
        </p:nvSpPr>
        <p:spPr>
          <a:xfrm>
            <a:off x="10208776" y="5182861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07F5A54-8037-3FB0-44B7-447D09561143}"/>
              </a:ext>
            </a:extLst>
          </p:cNvPr>
          <p:cNvSpPr/>
          <p:nvPr/>
        </p:nvSpPr>
        <p:spPr>
          <a:xfrm>
            <a:off x="10205457" y="5739607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16 1279-1288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DCC11B1E-CAD6-9056-195D-A3B5544597DA}"/>
              </a:ext>
            </a:extLst>
          </p:cNvPr>
          <p:cNvCxnSpPr>
            <a:cxnSpLocks/>
            <a:stCxn id="96" idx="2"/>
            <a:endCxn id="99" idx="0"/>
          </p:cNvCxnSpPr>
          <p:nvPr/>
        </p:nvCxnSpPr>
        <p:spPr>
          <a:xfrm>
            <a:off x="10667609" y="5100140"/>
            <a:ext cx="1660" cy="82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041D4043-ADA2-F9D1-F1F8-3ACA8C4B553C}"/>
              </a:ext>
            </a:extLst>
          </p:cNvPr>
          <p:cNvCxnSpPr>
            <a:cxnSpLocks/>
            <a:stCxn id="99" idx="2"/>
            <a:endCxn id="100" idx="0"/>
          </p:cNvCxnSpPr>
          <p:nvPr/>
        </p:nvCxnSpPr>
        <p:spPr>
          <a:xfrm flipH="1">
            <a:off x="10665950" y="5566520"/>
            <a:ext cx="3319" cy="173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0ED2702-30BA-D316-45B5-701B03709537}"/>
              </a:ext>
            </a:extLst>
          </p:cNvPr>
          <p:cNvSpPr/>
          <p:nvPr/>
        </p:nvSpPr>
        <p:spPr>
          <a:xfrm>
            <a:off x="7156126" y="5560074"/>
            <a:ext cx="895236" cy="3112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A869AE7-CE7A-60EC-10CC-AB2D9F509539}"/>
              </a:ext>
            </a:extLst>
          </p:cNvPr>
          <p:cNvSpPr/>
          <p:nvPr/>
        </p:nvSpPr>
        <p:spPr>
          <a:xfrm>
            <a:off x="7132259" y="3637525"/>
            <a:ext cx="92098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Mieszko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3 1173-1177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6 1198-1202</a:t>
            </a:r>
          </a:p>
          <a:p>
            <a:pPr algn="ctr" eaLnBrk="1" hangingPunct="1">
              <a:defRPr/>
            </a:pPr>
            <a:r>
              <a:rPr lang="fr-FR" sz="800" b="1" dirty="0">
                <a:solidFill>
                  <a:schemeClr val="tx1"/>
                </a:solidFill>
              </a:rPr>
              <a:t>Grande-Pologne</a:t>
            </a: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ED75CADA-3BCF-3CCB-8631-5D40663B39DC}"/>
              </a:ext>
            </a:extLst>
          </p:cNvPr>
          <p:cNvCxnSpPr>
            <a:cxnSpLocks/>
            <a:stCxn id="104" idx="2"/>
            <a:endCxn id="112" idx="0"/>
          </p:cNvCxnSpPr>
          <p:nvPr/>
        </p:nvCxnSpPr>
        <p:spPr>
          <a:xfrm>
            <a:off x="7592752" y="4296551"/>
            <a:ext cx="5275" cy="144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907F059C-1816-F88F-08D8-0ACA83BBFD8B}"/>
              </a:ext>
            </a:extLst>
          </p:cNvPr>
          <p:cNvCxnSpPr>
            <a:cxnSpLocks/>
            <a:stCxn id="112" idx="2"/>
            <a:endCxn id="113" idx="0"/>
          </p:cNvCxnSpPr>
          <p:nvPr/>
        </p:nvCxnSpPr>
        <p:spPr>
          <a:xfrm flipH="1">
            <a:off x="7593152" y="5046061"/>
            <a:ext cx="4875" cy="61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167A66C6-4376-69BB-E8DF-43E130E7BDDB}"/>
              </a:ext>
            </a:extLst>
          </p:cNvPr>
          <p:cNvCxnSpPr>
            <a:cxnSpLocks/>
            <a:stCxn id="113" idx="2"/>
            <a:endCxn id="103" idx="0"/>
          </p:cNvCxnSpPr>
          <p:nvPr/>
        </p:nvCxnSpPr>
        <p:spPr>
          <a:xfrm>
            <a:off x="7593152" y="5491060"/>
            <a:ext cx="10592" cy="69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5685865-BC53-D430-EFDC-3FE8D3A0DDED}"/>
              </a:ext>
            </a:extLst>
          </p:cNvPr>
          <p:cNvSpPr/>
          <p:nvPr/>
        </p:nvSpPr>
        <p:spPr>
          <a:xfrm>
            <a:off x="11214705" y="5739607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9FD20D0-FF9F-408F-FA70-EEF2213D136D}"/>
              </a:ext>
            </a:extLst>
          </p:cNvPr>
          <p:cNvSpPr/>
          <p:nvPr/>
        </p:nvSpPr>
        <p:spPr>
          <a:xfrm>
            <a:off x="11214704" y="6205985"/>
            <a:ext cx="920985" cy="38265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110" name="Connecteur en angle 39">
            <a:extLst>
              <a:ext uri="{FF2B5EF4-FFF2-40B4-BE49-F238E27FC236}">
                <a16:creationId xmlns:a16="http://schemas.microsoft.com/office/drawing/2014/main" id="{EC7C10CA-E68E-2039-C9E8-8BA744823B12}"/>
              </a:ext>
            </a:extLst>
          </p:cNvPr>
          <p:cNvCxnSpPr>
            <a:cxnSpLocks/>
            <a:stCxn id="99" idx="2"/>
            <a:endCxn id="108" idx="0"/>
          </p:cNvCxnSpPr>
          <p:nvPr/>
        </p:nvCxnSpPr>
        <p:spPr>
          <a:xfrm rot="16200000" flipH="1">
            <a:off x="11085690" y="5150098"/>
            <a:ext cx="173087" cy="100592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977C943A-DB81-7F86-2124-066A539E35AF}"/>
              </a:ext>
            </a:extLst>
          </p:cNvPr>
          <p:cNvCxnSpPr>
            <a:cxnSpLocks/>
            <a:stCxn id="108" idx="2"/>
            <a:endCxn id="109" idx="0"/>
          </p:cNvCxnSpPr>
          <p:nvPr/>
        </p:nvCxnSpPr>
        <p:spPr>
          <a:xfrm flipH="1">
            <a:off x="11675197" y="6123266"/>
            <a:ext cx="1" cy="82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6DF018D-50C3-FA75-BC5D-3E2DD1E58EF4}"/>
              </a:ext>
            </a:extLst>
          </p:cNvPr>
          <p:cNvSpPr/>
          <p:nvPr/>
        </p:nvSpPr>
        <p:spPr>
          <a:xfrm>
            <a:off x="7160339" y="4441115"/>
            <a:ext cx="875376" cy="6049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Odon de </a:t>
            </a:r>
            <a:r>
              <a:rPr lang="fr-FR" sz="1000" dirty="0" err="1">
                <a:solidFill>
                  <a:schemeClr val="tx1"/>
                </a:solidFill>
              </a:rPr>
              <a:t>Poznan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1BA2DB9-89ED-2659-54B4-90DAE34EEEE3}"/>
              </a:ext>
            </a:extLst>
          </p:cNvPr>
          <p:cNvSpPr/>
          <p:nvPr/>
        </p:nvSpPr>
        <p:spPr>
          <a:xfrm>
            <a:off x="7160985" y="5107402"/>
            <a:ext cx="864334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</a:t>
            </a:r>
            <a:r>
              <a:rPr lang="fr-FR" sz="1000" dirty="0" err="1">
                <a:solidFill>
                  <a:schemeClr val="tx1"/>
                </a:solidFill>
              </a:rPr>
              <a:t>Odonic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CA2CFF6-515D-2890-BA9B-C7321D593E58}"/>
              </a:ext>
            </a:extLst>
          </p:cNvPr>
          <p:cNvSpPr/>
          <p:nvPr/>
        </p:nvSpPr>
        <p:spPr>
          <a:xfrm>
            <a:off x="8151594" y="4441115"/>
            <a:ext cx="92233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 1228-1229</a:t>
            </a:r>
          </a:p>
        </p:txBody>
      </p:sp>
      <p:cxnSp>
        <p:nvCxnSpPr>
          <p:cNvPr id="115" name="Connecteur en angle 57">
            <a:extLst>
              <a:ext uri="{FF2B5EF4-FFF2-40B4-BE49-F238E27FC236}">
                <a16:creationId xmlns:a16="http://schemas.microsoft.com/office/drawing/2014/main" id="{5BD57B68-7947-9FE6-095E-813BB06A9354}"/>
              </a:ext>
            </a:extLst>
          </p:cNvPr>
          <p:cNvCxnSpPr>
            <a:stCxn id="104" idx="2"/>
            <a:endCxn id="114" idx="0"/>
          </p:cNvCxnSpPr>
          <p:nvPr/>
        </p:nvCxnSpPr>
        <p:spPr>
          <a:xfrm rot="16200000" flipH="1">
            <a:off x="8030475" y="3858828"/>
            <a:ext cx="144564" cy="102001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70A00E1-BFA7-4C8F-E65F-79C456269F31}"/>
              </a:ext>
            </a:extLst>
          </p:cNvPr>
          <p:cNvSpPr/>
          <p:nvPr/>
        </p:nvSpPr>
        <p:spPr>
          <a:xfrm>
            <a:off x="9188090" y="3628000"/>
            <a:ext cx="92233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4 1177-1194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</a:t>
            </a:r>
            <a:r>
              <a:rPr lang="fr-FR" sz="1000" b="1" dirty="0" err="1">
                <a:solidFill>
                  <a:schemeClr val="tx1"/>
                </a:solidFill>
              </a:rPr>
              <a:t>Cuj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7ABF3ABD-F72B-D01B-F723-2F9CD1928D72}"/>
              </a:ext>
            </a:extLst>
          </p:cNvPr>
          <p:cNvCxnSpPr>
            <a:cxnSpLocks/>
            <a:stCxn id="116" idx="2"/>
            <a:endCxn id="95" idx="0"/>
          </p:cNvCxnSpPr>
          <p:nvPr/>
        </p:nvCxnSpPr>
        <p:spPr>
          <a:xfrm>
            <a:off x="9649258" y="4287026"/>
            <a:ext cx="12654" cy="154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en angle 64">
            <a:extLst>
              <a:ext uri="{FF2B5EF4-FFF2-40B4-BE49-F238E27FC236}">
                <a16:creationId xmlns:a16="http://schemas.microsoft.com/office/drawing/2014/main" id="{772A36F3-8C6C-1E4F-DDE3-3F1784F852A0}"/>
              </a:ext>
            </a:extLst>
          </p:cNvPr>
          <p:cNvCxnSpPr>
            <a:cxnSpLocks/>
            <a:stCxn id="116" idx="2"/>
            <a:endCxn id="96" idx="0"/>
          </p:cNvCxnSpPr>
          <p:nvPr/>
        </p:nvCxnSpPr>
        <p:spPr>
          <a:xfrm rot="16200000" flipH="1">
            <a:off x="10081389" y="3854894"/>
            <a:ext cx="154088" cy="101835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AEBC3BB-2D80-30D6-4A54-016B3B809333}"/>
              </a:ext>
            </a:extLst>
          </p:cNvPr>
          <p:cNvSpPr/>
          <p:nvPr/>
        </p:nvSpPr>
        <p:spPr>
          <a:xfrm>
            <a:off x="6108328" y="3628000"/>
            <a:ext cx="92098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 1138-1146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Silésie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DA1606F-E817-D83F-4ED1-F63F683D73E3}"/>
              </a:ext>
            </a:extLst>
          </p:cNvPr>
          <p:cNvSpPr/>
          <p:nvPr/>
        </p:nvSpPr>
        <p:spPr>
          <a:xfrm>
            <a:off x="6108328" y="4387034"/>
            <a:ext cx="92098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Long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1354D1C1-C624-95BA-102B-6144C4477AE5}"/>
              </a:ext>
            </a:extLst>
          </p:cNvPr>
          <p:cNvCxnSpPr>
            <a:cxnSpLocks/>
            <a:stCxn id="119" idx="2"/>
            <a:endCxn id="120" idx="0"/>
          </p:cNvCxnSpPr>
          <p:nvPr/>
        </p:nvCxnSpPr>
        <p:spPr>
          <a:xfrm>
            <a:off x="6568821" y="4287026"/>
            <a:ext cx="0" cy="100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AB9A306-1689-6754-D54D-C1E3E2220101}"/>
              </a:ext>
            </a:extLst>
          </p:cNvPr>
          <p:cNvSpPr/>
          <p:nvPr/>
        </p:nvSpPr>
        <p:spPr>
          <a:xfrm>
            <a:off x="8151595" y="3628000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2 1146-1173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Mazovie-Cujavie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79119B3-B262-A30C-F066-B711CCC6CA9A}"/>
              </a:ext>
            </a:extLst>
          </p:cNvPr>
          <p:cNvSpPr/>
          <p:nvPr/>
        </p:nvSpPr>
        <p:spPr>
          <a:xfrm>
            <a:off x="5267530" y="4387033"/>
            <a:ext cx="737449" cy="41007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Mieszco</a:t>
            </a:r>
            <a:r>
              <a:rPr lang="fr-FR" sz="1000" dirty="0">
                <a:solidFill>
                  <a:schemeClr val="tx1"/>
                </a:solidFill>
              </a:rPr>
              <a:t> IV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8 1210-11</a:t>
            </a:r>
          </a:p>
        </p:txBody>
      </p:sp>
      <p:cxnSp>
        <p:nvCxnSpPr>
          <p:cNvPr id="133" name="Connecteur en angle 75">
            <a:extLst>
              <a:ext uri="{FF2B5EF4-FFF2-40B4-BE49-F238E27FC236}">
                <a16:creationId xmlns:a16="http://schemas.microsoft.com/office/drawing/2014/main" id="{ABB87839-7FA6-DC27-B9E0-28CDECCB1495}"/>
              </a:ext>
            </a:extLst>
          </p:cNvPr>
          <p:cNvCxnSpPr>
            <a:cxnSpLocks/>
            <a:stCxn id="119" idx="2"/>
            <a:endCxn id="124" idx="0"/>
          </p:cNvCxnSpPr>
          <p:nvPr/>
        </p:nvCxnSpPr>
        <p:spPr>
          <a:xfrm rot="5400000">
            <a:off x="6052535" y="3870746"/>
            <a:ext cx="100007" cy="932566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81A28ED-3AFD-724D-906E-BC1B3FB0ADA7}"/>
              </a:ext>
            </a:extLst>
          </p:cNvPr>
          <p:cNvSpPr/>
          <p:nvPr/>
        </p:nvSpPr>
        <p:spPr>
          <a:xfrm>
            <a:off x="7782725" y="2859620"/>
            <a:ext cx="830038" cy="63594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1102-38</a:t>
            </a:r>
          </a:p>
        </p:txBody>
      </p:sp>
      <p:cxnSp>
        <p:nvCxnSpPr>
          <p:cNvPr id="135" name="Connecteur en angle 151">
            <a:extLst>
              <a:ext uri="{FF2B5EF4-FFF2-40B4-BE49-F238E27FC236}">
                <a16:creationId xmlns:a16="http://schemas.microsoft.com/office/drawing/2014/main" id="{F6681018-E11F-4B45-50FC-2B9842F09995}"/>
              </a:ext>
            </a:extLst>
          </p:cNvPr>
          <p:cNvCxnSpPr>
            <a:cxnSpLocks/>
            <a:stCxn id="134" idx="2"/>
            <a:endCxn id="119" idx="0"/>
          </p:cNvCxnSpPr>
          <p:nvPr/>
        </p:nvCxnSpPr>
        <p:spPr>
          <a:xfrm rot="5400000">
            <a:off x="7317064" y="2747320"/>
            <a:ext cx="132438" cy="162892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en angle 155">
            <a:extLst>
              <a:ext uri="{FF2B5EF4-FFF2-40B4-BE49-F238E27FC236}">
                <a16:creationId xmlns:a16="http://schemas.microsoft.com/office/drawing/2014/main" id="{9B18D288-6944-C747-6186-CB93D3678F5E}"/>
              </a:ext>
            </a:extLst>
          </p:cNvPr>
          <p:cNvCxnSpPr>
            <a:cxnSpLocks/>
            <a:stCxn id="134" idx="2"/>
            <a:endCxn id="104" idx="0"/>
          </p:cNvCxnSpPr>
          <p:nvPr/>
        </p:nvCxnSpPr>
        <p:spPr>
          <a:xfrm rot="5400000">
            <a:off x="7824267" y="3264047"/>
            <a:ext cx="141963" cy="60499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en angle 158">
            <a:extLst>
              <a:ext uri="{FF2B5EF4-FFF2-40B4-BE49-F238E27FC236}">
                <a16:creationId xmlns:a16="http://schemas.microsoft.com/office/drawing/2014/main" id="{C2F6351D-24DF-85D2-25A8-838ED40F6B4B}"/>
              </a:ext>
            </a:extLst>
          </p:cNvPr>
          <p:cNvCxnSpPr>
            <a:cxnSpLocks/>
            <a:stCxn id="134" idx="2"/>
            <a:endCxn id="123" idx="0"/>
          </p:cNvCxnSpPr>
          <p:nvPr/>
        </p:nvCxnSpPr>
        <p:spPr>
          <a:xfrm rot="16200000" flipH="1">
            <a:off x="8339034" y="3354271"/>
            <a:ext cx="132438" cy="41501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en angle 161">
            <a:extLst>
              <a:ext uri="{FF2B5EF4-FFF2-40B4-BE49-F238E27FC236}">
                <a16:creationId xmlns:a16="http://schemas.microsoft.com/office/drawing/2014/main" id="{20A90D60-3D93-2C20-D1ED-8733E1846D78}"/>
              </a:ext>
            </a:extLst>
          </p:cNvPr>
          <p:cNvCxnSpPr>
            <a:cxnSpLocks/>
            <a:stCxn id="134" idx="2"/>
            <a:endCxn id="116" idx="0"/>
          </p:cNvCxnSpPr>
          <p:nvPr/>
        </p:nvCxnSpPr>
        <p:spPr>
          <a:xfrm rot="16200000" flipH="1">
            <a:off x="8857282" y="2836024"/>
            <a:ext cx="132438" cy="145151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640D453-056B-8C2C-A7B0-4B0A33DC0A98}"/>
              </a:ext>
            </a:extLst>
          </p:cNvPr>
          <p:cNvSpPr/>
          <p:nvPr/>
        </p:nvSpPr>
        <p:spPr>
          <a:xfrm>
            <a:off x="6857701" y="2865100"/>
            <a:ext cx="830038" cy="61833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960-1300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1306-1370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25AC29DF-595E-6BEB-CCD5-DBDA3E7B1FD9}"/>
              </a:ext>
            </a:extLst>
          </p:cNvPr>
          <p:cNvCxnSpPr>
            <a:cxnSpLocks/>
            <a:stCxn id="120" idx="2"/>
            <a:endCxn id="92" idx="0"/>
          </p:cNvCxnSpPr>
          <p:nvPr/>
        </p:nvCxnSpPr>
        <p:spPr>
          <a:xfrm flipH="1">
            <a:off x="6568820" y="5046060"/>
            <a:ext cx="1" cy="61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C1E420A9-2435-8FDD-BDF0-8390E76471B3}"/>
              </a:ext>
            </a:extLst>
          </p:cNvPr>
          <p:cNvSpPr/>
          <p:nvPr/>
        </p:nvSpPr>
        <p:spPr>
          <a:xfrm>
            <a:off x="9597902" y="195871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7FE45BA0-C8C4-C5F6-43CC-246CFDC26AA7}"/>
              </a:ext>
            </a:extLst>
          </p:cNvPr>
          <p:cNvSpPr/>
          <p:nvPr/>
        </p:nvSpPr>
        <p:spPr>
          <a:xfrm>
            <a:off x="9916022" y="11710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588D41C-DEB8-5ACF-F08F-59F9E3B70C51}"/>
              </a:ext>
            </a:extLst>
          </p:cNvPr>
          <p:cNvSpPr/>
          <p:nvPr/>
        </p:nvSpPr>
        <p:spPr>
          <a:xfrm>
            <a:off x="10174073" y="3627998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</p:txBody>
      </p:sp>
      <p:cxnSp>
        <p:nvCxnSpPr>
          <p:cNvPr id="181" name="Connecteur en angle 161">
            <a:extLst>
              <a:ext uri="{FF2B5EF4-FFF2-40B4-BE49-F238E27FC236}">
                <a16:creationId xmlns:a16="http://schemas.microsoft.com/office/drawing/2014/main" id="{48415BA4-6440-10E2-4A7A-A4D4A6A74976}"/>
              </a:ext>
            </a:extLst>
          </p:cNvPr>
          <p:cNvCxnSpPr>
            <a:cxnSpLocks/>
            <a:stCxn id="134" idx="2"/>
            <a:endCxn id="179" idx="0"/>
          </p:cNvCxnSpPr>
          <p:nvPr/>
        </p:nvCxnSpPr>
        <p:spPr>
          <a:xfrm rot="16200000" flipH="1">
            <a:off x="9350274" y="2343031"/>
            <a:ext cx="132436" cy="24374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218D7073-BF8B-FDE3-C841-534F0ED14BF7}"/>
              </a:ext>
            </a:extLst>
          </p:cNvPr>
          <p:cNvSpPr/>
          <p:nvPr/>
        </p:nvSpPr>
        <p:spPr>
          <a:xfrm>
            <a:off x="11172233" y="5182860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Boleslav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84" name="Connecteur en angle 64">
            <a:extLst>
              <a:ext uri="{FF2B5EF4-FFF2-40B4-BE49-F238E27FC236}">
                <a16:creationId xmlns:a16="http://schemas.microsoft.com/office/drawing/2014/main" id="{B9B0879F-5C4F-D2F6-5E61-7802C5E2F0A4}"/>
              </a:ext>
            </a:extLst>
          </p:cNvPr>
          <p:cNvCxnSpPr>
            <a:cxnSpLocks/>
            <a:stCxn id="96" idx="2"/>
            <a:endCxn id="183" idx="0"/>
          </p:cNvCxnSpPr>
          <p:nvPr/>
        </p:nvCxnSpPr>
        <p:spPr>
          <a:xfrm rot="16200000" flipH="1">
            <a:off x="11108807" y="4658941"/>
            <a:ext cx="82720" cy="96511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CA906454-760E-D2C2-F650-C01E7B0387B3}"/>
              </a:ext>
            </a:extLst>
          </p:cNvPr>
          <p:cNvSpPr/>
          <p:nvPr/>
        </p:nvSpPr>
        <p:spPr>
          <a:xfrm>
            <a:off x="10659373" y="2355183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id="{B23B8D05-1381-5A23-575C-47B11464B4D4}"/>
              </a:ext>
            </a:extLst>
          </p:cNvPr>
          <p:cNvCxnSpPr>
            <a:cxnSpLocks/>
          </p:cNvCxnSpPr>
          <p:nvPr/>
        </p:nvCxnSpPr>
        <p:spPr>
          <a:xfrm>
            <a:off x="10789920" y="1127419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Ellipse 188">
            <a:extLst>
              <a:ext uri="{FF2B5EF4-FFF2-40B4-BE49-F238E27FC236}">
                <a16:creationId xmlns:a16="http://schemas.microsoft.com/office/drawing/2014/main" id="{19F01038-B2EF-49CC-2B59-1B65478242E8}"/>
              </a:ext>
            </a:extLst>
          </p:cNvPr>
          <p:cNvSpPr/>
          <p:nvPr/>
        </p:nvSpPr>
        <p:spPr>
          <a:xfrm>
            <a:off x="10659373" y="9722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05DA14EB-6768-AB11-7409-35F7DBC56093}"/>
              </a:ext>
            </a:extLst>
          </p:cNvPr>
          <p:cNvSpPr/>
          <p:nvPr/>
        </p:nvSpPr>
        <p:spPr>
          <a:xfrm>
            <a:off x="11220815" y="1958717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3820C1BB-0E5A-56B9-4212-53D2DCE3613F}"/>
              </a:ext>
            </a:extLst>
          </p:cNvPr>
          <p:cNvCxnSpPr>
            <a:cxnSpLocks/>
          </p:cNvCxnSpPr>
          <p:nvPr/>
        </p:nvCxnSpPr>
        <p:spPr>
          <a:xfrm flipV="1">
            <a:off x="10334707" y="155752"/>
            <a:ext cx="631012" cy="7281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Ellipse 191">
            <a:extLst>
              <a:ext uri="{FF2B5EF4-FFF2-40B4-BE49-F238E27FC236}">
                <a16:creationId xmlns:a16="http://schemas.microsoft.com/office/drawing/2014/main" id="{7598B611-B868-8D3A-F1E7-B9787037D2B1}"/>
              </a:ext>
            </a:extLst>
          </p:cNvPr>
          <p:cNvSpPr/>
          <p:nvPr/>
        </p:nvSpPr>
        <p:spPr>
          <a:xfrm>
            <a:off x="10186770" y="748777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2A271A9-BEF4-F2B5-E787-9079716E9B59}"/>
              </a:ext>
            </a:extLst>
          </p:cNvPr>
          <p:cNvSpPr/>
          <p:nvPr/>
        </p:nvSpPr>
        <p:spPr>
          <a:xfrm>
            <a:off x="6108328" y="599410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F273B54-74CF-BE8C-DB4F-E2AE0B74E868}"/>
              </a:ext>
            </a:extLst>
          </p:cNvPr>
          <p:cNvSpPr/>
          <p:nvPr/>
        </p:nvSpPr>
        <p:spPr>
          <a:xfrm>
            <a:off x="5111348" y="599410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III</a:t>
            </a:r>
          </a:p>
        </p:txBody>
      </p:sp>
      <p:cxnSp>
        <p:nvCxnSpPr>
          <p:cNvPr id="195" name="Connecteur en angle 17">
            <a:extLst>
              <a:ext uri="{FF2B5EF4-FFF2-40B4-BE49-F238E27FC236}">
                <a16:creationId xmlns:a16="http://schemas.microsoft.com/office/drawing/2014/main" id="{42599CA2-9FE0-815B-F4BE-D0EF0D6DA502}"/>
              </a:ext>
            </a:extLst>
          </p:cNvPr>
          <p:cNvCxnSpPr>
            <a:cxnSpLocks/>
            <a:endCxn id="194" idx="0"/>
          </p:cNvCxnSpPr>
          <p:nvPr/>
        </p:nvCxnSpPr>
        <p:spPr>
          <a:xfrm rot="5400000">
            <a:off x="6008620" y="5434583"/>
            <a:ext cx="122747" cy="99630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AD70825-BEEC-B223-B417-8BE8C719AAC4}"/>
              </a:ext>
            </a:extLst>
          </p:cNvPr>
          <p:cNvSpPr/>
          <p:nvPr/>
        </p:nvSpPr>
        <p:spPr>
          <a:xfrm>
            <a:off x="5111348" y="6436641"/>
            <a:ext cx="922335" cy="3836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 1288-90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328B375B-51D9-19B4-E25D-1AA44E64E358}"/>
              </a:ext>
            </a:extLst>
          </p:cNvPr>
          <p:cNvCxnSpPr>
            <a:stCxn id="194" idx="2"/>
            <a:endCxn id="196" idx="0"/>
          </p:cNvCxnSpPr>
          <p:nvPr/>
        </p:nvCxnSpPr>
        <p:spPr>
          <a:xfrm>
            <a:off x="5571841" y="6377766"/>
            <a:ext cx="675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ectangle 197">
            <a:extLst>
              <a:ext uri="{FF2B5EF4-FFF2-40B4-BE49-F238E27FC236}">
                <a16:creationId xmlns:a16="http://schemas.microsoft.com/office/drawing/2014/main" id="{6C30A9DE-088B-2E37-62E8-258E3557C48F}"/>
              </a:ext>
            </a:extLst>
          </p:cNvPr>
          <p:cNvSpPr/>
          <p:nvPr/>
        </p:nvSpPr>
        <p:spPr>
          <a:xfrm>
            <a:off x="7156126" y="5961751"/>
            <a:ext cx="897027" cy="3836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18 1295-1296 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6AE0D33E-EBEA-F0C4-6573-576DB05F0EBC}"/>
              </a:ext>
            </a:extLst>
          </p:cNvPr>
          <p:cNvCxnSpPr>
            <a:cxnSpLocks/>
            <a:endCxn id="198" idx="0"/>
          </p:cNvCxnSpPr>
          <p:nvPr/>
        </p:nvCxnSpPr>
        <p:spPr>
          <a:xfrm>
            <a:off x="7603744" y="5871360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en angle 17">
            <a:extLst>
              <a:ext uri="{FF2B5EF4-FFF2-40B4-BE49-F238E27FC236}">
                <a16:creationId xmlns:a16="http://schemas.microsoft.com/office/drawing/2014/main" id="{4185217B-C2BC-5BCA-8FAB-21A4714D2C3F}"/>
              </a:ext>
            </a:extLst>
          </p:cNvPr>
          <p:cNvCxnSpPr>
            <a:cxnSpLocks/>
            <a:endCxn id="193" idx="0"/>
          </p:cNvCxnSpPr>
          <p:nvPr/>
        </p:nvCxnSpPr>
        <p:spPr>
          <a:xfrm rot="16200000" flipH="1">
            <a:off x="6507109" y="5932395"/>
            <a:ext cx="122747" cy="6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D8EBA13-B584-97C9-A867-8627134634FA}"/>
              </a:ext>
            </a:extLst>
          </p:cNvPr>
          <p:cNvSpPr/>
          <p:nvPr/>
        </p:nvSpPr>
        <p:spPr>
          <a:xfrm>
            <a:off x="6116384" y="6436641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V</a:t>
            </a:r>
          </a:p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Bolko</a:t>
            </a:r>
            <a:r>
              <a:rPr lang="fr-FR" sz="1000" dirty="0">
                <a:solidFill>
                  <a:schemeClr val="tx1"/>
                </a:solidFill>
              </a:rPr>
              <a:t>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11A001D3-BA39-A4D4-4A69-0314465C476B}"/>
              </a:ext>
            </a:extLst>
          </p:cNvPr>
          <p:cNvCxnSpPr>
            <a:cxnSpLocks/>
            <a:endCxn id="202" idx="0"/>
          </p:cNvCxnSpPr>
          <p:nvPr/>
        </p:nvCxnSpPr>
        <p:spPr>
          <a:xfrm>
            <a:off x="6568821" y="6377766"/>
            <a:ext cx="8731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361C8FA5-8E36-9461-A2A5-637CE980FBAD}"/>
              </a:ext>
            </a:extLst>
          </p:cNvPr>
          <p:cNvSpPr/>
          <p:nvPr/>
        </p:nvSpPr>
        <p:spPr>
          <a:xfrm>
            <a:off x="8209119" y="5930965"/>
            <a:ext cx="895236" cy="3112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1300 -1305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81E01C24-4A71-B789-0EDF-302B44475FCB}"/>
              </a:ext>
            </a:extLst>
          </p:cNvPr>
          <p:cNvSpPr/>
          <p:nvPr/>
        </p:nvSpPr>
        <p:spPr>
          <a:xfrm>
            <a:off x="8209119" y="6332642"/>
            <a:ext cx="897027" cy="38365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1305-1306 </a:t>
            </a:r>
          </a:p>
        </p:txBody>
      </p:sp>
      <p:cxnSp>
        <p:nvCxnSpPr>
          <p:cNvPr id="212" name="Connecteur droit avec flèche 211">
            <a:extLst>
              <a:ext uri="{FF2B5EF4-FFF2-40B4-BE49-F238E27FC236}">
                <a16:creationId xmlns:a16="http://schemas.microsoft.com/office/drawing/2014/main" id="{784AB01E-0FD3-2331-E426-F063A87AD6EF}"/>
              </a:ext>
            </a:extLst>
          </p:cNvPr>
          <p:cNvCxnSpPr>
            <a:cxnSpLocks/>
            <a:stCxn id="210" idx="2"/>
            <a:endCxn id="211" idx="0"/>
          </p:cNvCxnSpPr>
          <p:nvPr/>
        </p:nvCxnSpPr>
        <p:spPr>
          <a:xfrm>
            <a:off x="8656737" y="6242251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ectangle 212">
            <a:extLst>
              <a:ext uri="{FF2B5EF4-FFF2-40B4-BE49-F238E27FC236}">
                <a16:creationId xmlns:a16="http://schemas.microsoft.com/office/drawing/2014/main" id="{54B8AE3E-6A4D-87C4-ED4C-AC5F757EC9B6}"/>
              </a:ext>
            </a:extLst>
          </p:cNvPr>
          <p:cNvSpPr/>
          <p:nvPr/>
        </p:nvSpPr>
        <p:spPr>
          <a:xfrm>
            <a:off x="8217159" y="5278318"/>
            <a:ext cx="897028" cy="5937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Prémyslides</a:t>
            </a:r>
            <a:r>
              <a:rPr lang="fr-FR" sz="1100" dirty="0">
                <a:solidFill>
                  <a:schemeClr val="tx1"/>
                </a:solidFill>
              </a:rPr>
              <a:t> 1300-1306</a:t>
            </a:r>
          </a:p>
        </p:txBody>
      </p:sp>
    </p:spTree>
    <p:extLst>
      <p:ext uri="{BB962C8B-B14F-4D97-AF65-F5344CB8AC3E}">
        <p14:creationId xmlns:p14="http://schemas.microsoft.com/office/powerpoint/2010/main" val="376349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848FAB15-1445-4457-8419-F8FB50AFF4CB}"/>
              </a:ext>
            </a:extLst>
          </p:cNvPr>
          <p:cNvSpPr/>
          <p:nvPr/>
        </p:nvSpPr>
        <p:spPr>
          <a:xfrm>
            <a:off x="71576" y="49954"/>
            <a:ext cx="6641180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1290-1306 : Après une crise de succession du princeps, courts règnes des rois de Bohême Venceslas II et Venceslas III</a:t>
            </a:r>
          </a:p>
          <a:p>
            <a:endParaRPr lang="fr-FR" sz="1600" dirty="0"/>
          </a:p>
          <a:p>
            <a:r>
              <a:rPr lang="fr-FR" sz="1600" dirty="0"/>
              <a:t>*1296 : Mort de Przemysl II, sans héritier</a:t>
            </a:r>
          </a:p>
          <a:p>
            <a:r>
              <a:rPr lang="fr-FR" sz="1600" dirty="0"/>
              <a:t>Lutte entre Venceslas II et le Piast </a:t>
            </a:r>
            <a:r>
              <a:rPr lang="fr-FR" sz="1600" u="sng" dirty="0"/>
              <a:t>Ladislav de Sandomierz</a:t>
            </a:r>
            <a:r>
              <a:rPr lang="fr-FR" sz="1600" dirty="0"/>
              <a:t> ; Et finalement…</a:t>
            </a:r>
          </a:p>
          <a:p>
            <a:endParaRPr lang="fr-FR" sz="1600" dirty="0"/>
          </a:p>
          <a:p>
            <a:r>
              <a:rPr lang="fr-FR" sz="1600" dirty="0"/>
              <a:t>*1300 : Les magnats élisent Venceslas II de Bohême (1278)</a:t>
            </a:r>
          </a:p>
          <a:p>
            <a:r>
              <a:rPr lang="fr-FR" sz="1600" dirty="0"/>
              <a:t>NB : 1301 : Son fils Venceslas (III) est élu roi de Hongrie</a:t>
            </a:r>
          </a:p>
          <a:p>
            <a:endParaRPr lang="fr-FR" sz="1600" dirty="0"/>
          </a:p>
          <a:p>
            <a:r>
              <a:rPr lang="fr-FR" sz="1600" dirty="0"/>
              <a:t>*Mais autour du pape Boniface VIII et de l’empereur Albert de Habsbourg</a:t>
            </a:r>
          </a:p>
          <a:p>
            <a:r>
              <a:rPr lang="fr-FR" sz="1600" dirty="0"/>
              <a:t>Une opposition à cette montée en puissance de la Bohême</a:t>
            </a:r>
          </a:p>
          <a:p>
            <a:endParaRPr lang="fr-FR" sz="1600" dirty="0"/>
          </a:p>
          <a:p>
            <a:r>
              <a:rPr lang="fr-FR" sz="1600" dirty="0"/>
              <a:t>*Juin 1305 : Mort de Venceslas II ; Son fils Venceslas III, </a:t>
            </a:r>
            <a:r>
              <a:rPr lang="fr-FR" sz="1600" u="sng" dirty="0"/>
              <a:t>roi de Hongrie</a:t>
            </a:r>
            <a:r>
              <a:rPr lang="fr-FR" sz="1600" dirty="0"/>
              <a:t> (1301)</a:t>
            </a:r>
            <a:endParaRPr lang="fr-FR" sz="1600" u="sng" dirty="0"/>
          </a:p>
          <a:p>
            <a:r>
              <a:rPr lang="fr-FR" sz="1600" dirty="0"/>
              <a:t>Lui succède et devient </a:t>
            </a:r>
            <a:r>
              <a:rPr lang="fr-FR" sz="1600" u="sng" dirty="0"/>
              <a:t>roi de Bohême et de Pologne</a:t>
            </a:r>
          </a:p>
          <a:p>
            <a:endParaRPr lang="fr-FR" sz="1600" dirty="0"/>
          </a:p>
          <a:p>
            <a:r>
              <a:rPr lang="fr-FR" sz="1600" dirty="0"/>
              <a:t>*1305 : Unification de l’Europe orientale</a:t>
            </a:r>
          </a:p>
          <a:p>
            <a:r>
              <a:rPr lang="fr-FR" sz="1600" dirty="0"/>
              <a:t>Mais cette situation ne va pas durer…</a:t>
            </a:r>
          </a:p>
        </p:txBody>
      </p:sp>
      <p:pic>
        <p:nvPicPr>
          <p:cNvPr id="90" name="Image 89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1F5B46-4489-C9BF-B398-7C74EDEE7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1" t="54060" r="45593" b="28749"/>
          <a:stretch>
            <a:fillRect/>
          </a:stretch>
        </p:blipFill>
        <p:spPr>
          <a:xfrm rot="16200000">
            <a:off x="8216900" y="533440"/>
            <a:ext cx="4233511" cy="34781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50484299-AAF4-3E44-B620-2682CA8C905B}"/>
              </a:ext>
            </a:extLst>
          </p:cNvPr>
          <p:cNvSpPr/>
          <p:nvPr/>
        </p:nvSpPr>
        <p:spPr>
          <a:xfrm>
            <a:off x="8553003" y="3500311"/>
            <a:ext cx="358268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2070A1C-6D9B-FF30-1C67-7EBBFBB162F7}"/>
              </a:ext>
            </a:extLst>
          </p:cNvPr>
          <p:cNvSpPr/>
          <p:nvPr/>
        </p:nvSpPr>
        <p:spPr>
          <a:xfrm>
            <a:off x="6108327" y="5107402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 1232-1238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7B32FAD-696D-1615-F9A1-F6DAF09C0574}"/>
              </a:ext>
            </a:extLst>
          </p:cNvPr>
          <p:cNvSpPr/>
          <p:nvPr/>
        </p:nvSpPr>
        <p:spPr>
          <a:xfrm>
            <a:off x="6106975" y="5566520"/>
            <a:ext cx="922337" cy="30484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 1238-1241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C44A72-E4E1-BE20-F07A-BFCC428348F8}"/>
              </a:ext>
            </a:extLst>
          </p:cNvPr>
          <p:cNvSpPr/>
          <p:nvPr/>
        </p:nvSpPr>
        <p:spPr>
          <a:xfrm>
            <a:off x="9223088" y="5176415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V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 1243-1279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4B51482-47E3-1937-8D67-A8198D6CD24E}"/>
              </a:ext>
            </a:extLst>
          </p:cNvPr>
          <p:cNvSpPr/>
          <p:nvPr/>
        </p:nvSpPr>
        <p:spPr>
          <a:xfrm>
            <a:off x="9213398" y="4441114"/>
            <a:ext cx="897027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5 1194-1198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7 1202-1210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 1211-1227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0E5C811-A7A3-B2B4-5949-E3C6D16B6CEC}"/>
              </a:ext>
            </a:extLst>
          </p:cNvPr>
          <p:cNvSpPr/>
          <p:nvPr/>
        </p:nvSpPr>
        <p:spPr>
          <a:xfrm>
            <a:off x="10208776" y="4441114"/>
            <a:ext cx="91766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Conrad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1194-1247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 1229-1232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 1241-1243</a:t>
            </a: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EDDC17CA-471A-9B0A-6448-824328938E5B}"/>
              </a:ext>
            </a:extLst>
          </p:cNvPr>
          <p:cNvCxnSpPr>
            <a:cxnSpLocks/>
            <a:stCxn id="92" idx="2"/>
            <a:endCxn id="93" idx="0"/>
          </p:cNvCxnSpPr>
          <p:nvPr/>
        </p:nvCxnSpPr>
        <p:spPr>
          <a:xfrm flipH="1">
            <a:off x="6568144" y="5491060"/>
            <a:ext cx="676" cy="75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4C34DA50-7EA4-FD08-C24E-6480CAAD97AB}"/>
              </a:ext>
            </a:extLst>
          </p:cNvPr>
          <p:cNvCxnSpPr>
            <a:cxnSpLocks/>
            <a:stCxn id="95" idx="2"/>
            <a:endCxn id="94" idx="0"/>
          </p:cNvCxnSpPr>
          <p:nvPr/>
        </p:nvCxnSpPr>
        <p:spPr>
          <a:xfrm>
            <a:off x="9661912" y="5100140"/>
            <a:ext cx="9690" cy="76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00E64-9FC5-9C90-D836-C8BBA66B1471}"/>
              </a:ext>
            </a:extLst>
          </p:cNvPr>
          <p:cNvSpPr/>
          <p:nvPr/>
        </p:nvSpPr>
        <p:spPr>
          <a:xfrm>
            <a:off x="10208776" y="5182861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A5CC0FB-7C37-BD4F-AF5C-55EEB3AC74C4}"/>
              </a:ext>
            </a:extLst>
          </p:cNvPr>
          <p:cNvSpPr/>
          <p:nvPr/>
        </p:nvSpPr>
        <p:spPr>
          <a:xfrm>
            <a:off x="10205457" y="5739607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16 1279-1288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123AC593-0745-EDD4-D83A-04B31E9F664E}"/>
              </a:ext>
            </a:extLst>
          </p:cNvPr>
          <p:cNvCxnSpPr>
            <a:cxnSpLocks/>
            <a:stCxn id="96" idx="2"/>
            <a:endCxn id="99" idx="0"/>
          </p:cNvCxnSpPr>
          <p:nvPr/>
        </p:nvCxnSpPr>
        <p:spPr>
          <a:xfrm>
            <a:off x="10667609" y="5100140"/>
            <a:ext cx="1660" cy="82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1AB13620-402C-728E-0A76-3D3DDECD4D85}"/>
              </a:ext>
            </a:extLst>
          </p:cNvPr>
          <p:cNvCxnSpPr>
            <a:cxnSpLocks/>
            <a:stCxn id="99" idx="2"/>
            <a:endCxn id="100" idx="0"/>
          </p:cNvCxnSpPr>
          <p:nvPr/>
        </p:nvCxnSpPr>
        <p:spPr>
          <a:xfrm flipH="1">
            <a:off x="10665950" y="5566520"/>
            <a:ext cx="3319" cy="173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F052065-3519-D7C4-54B0-233C758FE0DA}"/>
              </a:ext>
            </a:extLst>
          </p:cNvPr>
          <p:cNvSpPr/>
          <p:nvPr/>
        </p:nvSpPr>
        <p:spPr>
          <a:xfrm>
            <a:off x="7156126" y="5560074"/>
            <a:ext cx="895236" cy="3112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7AF2B57-7C6E-CDB5-68A7-9203CF1199EC}"/>
              </a:ext>
            </a:extLst>
          </p:cNvPr>
          <p:cNvSpPr/>
          <p:nvPr/>
        </p:nvSpPr>
        <p:spPr>
          <a:xfrm>
            <a:off x="7132259" y="3637525"/>
            <a:ext cx="92098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Mieszko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3 1173-1177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6 1198-1202</a:t>
            </a:r>
          </a:p>
          <a:p>
            <a:pPr algn="ctr" eaLnBrk="1" hangingPunct="1">
              <a:defRPr/>
            </a:pPr>
            <a:r>
              <a:rPr lang="fr-FR" sz="800" b="1" dirty="0">
                <a:solidFill>
                  <a:schemeClr val="tx1"/>
                </a:solidFill>
              </a:rPr>
              <a:t>Grande-Pologne</a:t>
            </a: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3C77C13D-565B-FCF4-5B2F-58D16C96283D}"/>
              </a:ext>
            </a:extLst>
          </p:cNvPr>
          <p:cNvCxnSpPr>
            <a:cxnSpLocks/>
            <a:stCxn id="104" idx="2"/>
            <a:endCxn id="112" idx="0"/>
          </p:cNvCxnSpPr>
          <p:nvPr/>
        </p:nvCxnSpPr>
        <p:spPr>
          <a:xfrm>
            <a:off x="7592752" y="4296551"/>
            <a:ext cx="5275" cy="144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37D7DEAA-92EC-060E-A7AB-8B059E0E15DE}"/>
              </a:ext>
            </a:extLst>
          </p:cNvPr>
          <p:cNvCxnSpPr>
            <a:cxnSpLocks/>
            <a:stCxn id="112" idx="2"/>
            <a:endCxn id="113" idx="0"/>
          </p:cNvCxnSpPr>
          <p:nvPr/>
        </p:nvCxnSpPr>
        <p:spPr>
          <a:xfrm flipH="1">
            <a:off x="7593152" y="5046061"/>
            <a:ext cx="4875" cy="61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1C95689E-8CA8-7E05-A181-CDD8B028512F}"/>
              </a:ext>
            </a:extLst>
          </p:cNvPr>
          <p:cNvCxnSpPr>
            <a:cxnSpLocks/>
            <a:stCxn id="113" idx="2"/>
            <a:endCxn id="103" idx="0"/>
          </p:cNvCxnSpPr>
          <p:nvPr/>
        </p:nvCxnSpPr>
        <p:spPr>
          <a:xfrm>
            <a:off x="7593152" y="5491060"/>
            <a:ext cx="10592" cy="69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A9DA848-A94E-4031-CA75-4959D123ABF5}"/>
              </a:ext>
            </a:extLst>
          </p:cNvPr>
          <p:cNvSpPr/>
          <p:nvPr/>
        </p:nvSpPr>
        <p:spPr>
          <a:xfrm>
            <a:off x="11214705" y="5739607"/>
            <a:ext cx="920985" cy="3836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52F9C76-8861-5F90-10BB-74DBD041BC69}"/>
              </a:ext>
            </a:extLst>
          </p:cNvPr>
          <p:cNvSpPr/>
          <p:nvPr/>
        </p:nvSpPr>
        <p:spPr>
          <a:xfrm>
            <a:off x="11214704" y="6205985"/>
            <a:ext cx="920985" cy="38265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110" name="Connecteur en angle 39">
            <a:extLst>
              <a:ext uri="{FF2B5EF4-FFF2-40B4-BE49-F238E27FC236}">
                <a16:creationId xmlns:a16="http://schemas.microsoft.com/office/drawing/2014/main" id="{47CE763F-AF92-61D4-E57D-79D715535657}"/>
              </a:ext>
            </a:extLst>
          </p:cNvPr>
          <p:cNvCxnSpPr>
            <a:cxnSpLocks/>
            <a:stCxn id="99" idx="2"/>
            <a:endCxn id="108" idx="0"/>
          </p:cNvCxnSpPr>
          <p:nvPr/>
        </p:nvCxnSpPr>
        <p:spPr>
          <a:xfrm rot="16200000" flipH="1">
            <a:off x="11085690" y="5150098"/>
            <a:ext cx="173087" cy="100592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A4097B85-781C-A80F-F524-32EA22F6D692}"/>
              </a:ext>
            </a:extLst>
          </p:cNvPr>
          <p:cNvCxnSpPr>
            <a:cxnSpLocks/>
            <a:stCxn id="108" idx="2"/>
            <a:endCxn id="109" idx="0"/>
          </p:cNvCxnSpPr>
          <p:nvPr/>
        </p:nvCxnSpPr>
        <p:spPr>
          <a:xfrm flipH="1">
            <a:off x="11675197" y="6123266"/>
            <a:ext cx="1" cy="82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9DC4D73-D5AE-5E11-F16F-17B91847E9A7}"/>
              </a:ext>
            </a:extLst>
          </p:cNvPr>
          <p:cNvSpPr/>
          <p:nvPr/>
        </p:nvSpPr>
        <p:spPr>
          <a:xfrm>
            <a:off x="7160339" y="4441115"/>
            <a:ext cx="875376" cy="6049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Odon de </a:t>
            </a:r>
            <a:r>
              <a:rPr lang="fr-FR" sz="1000" dirty="0" err="1">
                <a:solidFill>
                  <a:schemeClr val="tx1"/>
                </a:solidFill>
              </a:rPr>
              <a:t>Poznan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5467F20-5708-91EB-6F7D-1D3BA2A112DD}"/>
              </a:ext>
            </a:extLst>
          </p:cNvPr>
          <p:cNvSpPr/>
          <p:nvPr/>
        </p:nvSpPr>
        <p:spPr>
          <a:xfrm>
            <a:off x="7160985" y="5107402"/>
            <a:ext cx="864334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</a:t>
            </a:r>
            <a:r>
              <a:rPr lang="fr-FR" sz="1000" dirty="0" err="1">
                <a:solidFill>
                  <a:schemeClr val="tx1"/>
                </a:solidFill>
              </a:rPr>
              <a:t>Odonic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E1F3963-B65A-9DA1-AD6E-B08ED3E42C7D}"/>
              </a:ext>
            </a:extLst>
          </p:cNvPr>
          <p:cNvSpPr/>
          <p:nvPr/>
        </p:nvSpPr>
        <p:spPr>
          <a:xfrm>
            <a:off x="8151594" y="4441115"/>
            <a:ext cx="92233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 1228-1229</a:t>
            </a:r>
          </a:p>
        </p:txBody>
      </p:sp>
      <p:cxnSp>
        <p:nvCxnSpPr>
          <p:cNvPr id="115" name="Connecteur en angle 57">
            <a:extLst>
              <a:ext uri="{FF2B5EF4-FFF2-40B4-BE49-F238E27FC236}">
                <a16:creationId xmlns:a16="http://schemas.microsoft.com/office/drawing/2014/main" id="{3B31C2F7-AB42-6746-FD7F-7978CA44FB2A}"/>
              </a:ext>
            </a:extLst>
          </p:cNvPr>
          <p:cNvCxnSpPr>
            <a:stCxn id="104" idx="2"/>
            <a:endCxn id="114" idx="0"/>
          </p:cNvCxnSpPr>
          <p:nvPr/>
        </p:nvCxnSpPr>
        <p:spPr>
          <a:xfrm rot="16200000" flipH="1">
            <a:off x="8030475" y="3858828"/>
            <a:ext cx="144564" cy="102001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F8C328C-4523-AF9D-24AD-5834EB9439D1}"/>
              </a:ext>
            </a:extLst>
          </p:cNvPr>
          <p:cNvSpPr/>
          <p:nvPr/>
        </p:nvSpPr>
        <p:spPr>
          <a:xfrm>
            <a:off x="9188090" y="3628000"/>
            <a:ext cx="92233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4 1177-1194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</a:t>
            </a:r>
            <a:r>
              <a:rPr lang="fr-FR" sz="1000" b="1" dirty="0" err="1">
                <a:solidFill>
                  <a:schemeClr val="tx1"/>
                </a:solidFill>
              </a:rPr>
              <a:t>Cuj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B732BECA-6AC4-2EDA-7CA2-7A4C10D519A5}"/>
              </a:ext>
            </a:extLst>
          </p:cNvPr>
          <p:cNvCxnSpPr>
            <a:cxnSpLocks/>
            <a:stCxn id="116" idx="2"/>
            <a:endCxn id="95" idx="0"/>
          </p:cNvCxnSpPr>
          <p:nvPr/>
        </p:nvCxnSpPr>
        <p:spPr>
          <a:xfrm>
            <a:off x="9649258" y="4287026"/>
            <a:ext cx="12654" cy="154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en angle 64">
            <a:extLst>
              <a:ext uri="{FF2B5EF4-FFF2-40B4-BE49-F238E27FC236}">
                <a16:creationId xmlns:a16="http://schemas.microsoft.com/office/drawing/2014/main" id="{EBE4F9E5-26EC-7061-4B1A-BB60A4469AB8}"/>
              </a:ext>
            </a:extLst>
          </p:cNvPr>
          <p:cNvCxnSpPr>
            <a:cxnSpLocks/>
            <a:stCxn id="116" idx="2"/>
            <a:endCxn id="96" idx="0"/>
          </p:cNvCxnSpPr>
          <p:nvPr/>
        </p:nvCxnSpPr>
        <p:spPr>
          <a:xfrm rot="16200000" flipH="1">
            <a:off x="10081389" y="3854894"/>
            <a:ext cx="154088" cy="101835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6077DF3-DB77-BEC9-7645-928683558D11}"/>
              </a:ext>
            </a:extLst>
          </p:cNvPr>
          <p:cNvSpPr/>
          <p:nvPr/>
        </p:nvSpPr>
        <p:spPr>
          <a:xfrm>
            <a:off x="6108328" y="3628000"/>
            <a:ext cx="92098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 1138-1146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Silésie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FCE6B43-4122-C724-C14A-F63EF011377F}"/>
              </a:ext>
            </a:extLst>
          </p:cNvPr>
          <p:cNvSpPr/>
          <p:nvPr/>
        </p:nvSpPr>
        <p:spPr>
          <a:xfrm>
            <a:off x="6108328" y="4387034"/>
            <a:ext cx="92098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Long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5FFE71B1-F642-F1C6-EECE-2AAED5AEDC3F}"/>
              </a:ext>
            </a:extLst>
          </p:cNvPr>
          <p:cNvCxnSpPr>
            <a:cxnSpLocks/>
            <a:stCxn id="119" idx="2"/>
            <a:endCxn id="120" idx="0"/>
          </p:cNvCxnSpPr>
          <p:nvPr/>
        </p:nvCxnSpPr>
        <p:spPr>
          <a:xfrm>
            <a:off x="6568821" y="4287026"/>
            <a:ext cx="0" cy="100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61F781F-D1DA-0F61-2DBC-AA927BDC1226}"/>
              </a:ext>
            </a:extLst>
          </p:cNvPr>
          <p:cNvSpPr/>
          <p:nvPr/>
        </p:nvSpPr>
        <p:spPr>
          <a:xfrm>
            <a:off x="8151595" y="3628000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2 1146-1173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Mazovie-Cujavie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2277275-B060-1301-9312-8C6E6805E828}"/>
              </a:ext>
            </a:extLst>
          </p:cNvPr>
          <p:cNvSpPr/>
          <p:nvPr/>
        </p:nvSpPr>
        <p:spPr>
          <a:xfrm>
            <a:off x="5267530" y="4387033"/>
            <a:ext cx="737449" cy="41007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Mieszco</a:t>
            </a:r>
            <a:r>
              <a:rPr lang="fr-FR" sz="1000" dirty="0">
                <a:solidFill>
                  <a:schemeClr val="tx1"/>
                </a:solidFill>
              </a:rPr>
              <a:t> IV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8 1210-11</a:t>
            </a:r>
          </a:p>
        </p:txBody>
      </p:sp>
      <p:cxnSp>
        <p:nvCxnSpPr>
          <p:cNvPr id="133" name="Connecteur en angle 75">
            <a:extLst>
              <a:ext uri="{FF2B5EF4-FFF2-40B4-BE49-F238E27FC236}">
                <a16:creationId xmlns:a16="http://schemas.microsoft.com/office/drawing/2014/main" id="{181E9762-9578-4992-422B-A4DECDE9D5A8}"/>
              </a:ext>
            </a:extLst>
          </p:cNvPr>
          <p:cNvCxnSpPr>
            <a:cxnSpLocks/>
            <a:stCxn id="119" idx="2"/>
            <a:endCxn id="124" idx="0"/>
          </p:cNvCxnSpPr>
          <p:nvPr/>
        </p:nvCxnSpPr>
        <p:spPr>
          <a:xfrm rot="5400000">
            <a:off x="6052535" y="3870746"/>
            <a:ext cx="100007" cy="932566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689AA76-859A-839A-A9C1-2AAA0EE4C82D}"/>
              </a:ext>
            </a:extLst>
          </p:cNvPr>
          <p:cNvSpPr/>
          <p:nvPr/>
        </p:nvSpPr>
        <p:spPr>
          <a:xfrm>
            <a:off x="7782725" y="2859620"/>
            <a:ext cx="830038" cy="63594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1102-38</a:t>
            </a:r>
          </a:p>
        </p:txBody>
      </p:sp>
      <p:cxnSp>
        <p:nvCxnSpPr>
          <p:cNvPr id="135" name="Connecteur en angle 151">
            <a:extLst>
              <a:ext uri="{FF2B5EF4-FFF2-40B4-BE49-F238E27FC236}">
                <a16:creationId xmlns:a16="http://schemas.microsoft.com/office/drawing/2014/main" id="{636B34A7-7F4B-FBF0-8ECD-C8199507C7C4}"/>
              </a:ext>
            </a:extLst>
          </p:cNvPr>
          <p:cNvCxnSpPr>
            <a:cxnSpLocks/>
            <a:stCxn id="134" idx="2"/>
            <a:endCxn id="119" idx="0"/>
          </p:cNvCxnSpPr>
          <p:nvPr/>
        </p:nvCxnSpPr>
        <p:spPr>
          <a:xfrm rot="5400000">
            <a:off x="7317064" y="2747320"/>
            <a:ext cx="132438" cy="162892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en angle 155">
            <a:extLst>
              <a:ext uri="{FF2B5EF4-FFF2-40B4-BE49-F238E27FC236}">
                <a16:creationId xmlns:a16="http://schemas.microsoft.com/office/drawing/2014/main" id="{AC2242D6-E25C-6927-5043-414936C25863}"/>
              </a:ext>
            </a:extLst>
          </p:cNvPr>
          <p:cNvCxnSpPr>
            <a:cxnSpLocks/>
            <a:stCxn id="134" idx="2"/>
            <a:endCxn id="104" idx="0"/>
          </p:cNvCxnSpPr>
          <p:nvPr/>
        </p:nvCxnSpPr>
        <p:spPr>
          <a:xfrm rot="5400000">
            <a:off x="7824267" y="3264047"/>
            <a:ext cx="141963" cy="60499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en angle 158">
            <a:extLst>
              <a:ext uri="{FF2B5EF4-FFF2-40B4-BE49-F238E27FC236}">
                <a16:creationId xmlns:a16="http://schemas.microsoft.com/office/drawing/2014/main" id="{7A51DD77-D63C-7CF5-B23D-01177CA4FA9D}"/>
              </a:ext>
            </a:extLst>
          </p:cNvPr>
          <p:cNvCxnSpPr>
            <a:cxnSpLocks/>
            <a:stCxn id="134" idx="2"/>
            <a:endCxn id="123" idx="0"/>
          </p:cNvCxnSpPr>
          <p:nvPr/>
        </p:nvCxnSpPr>
        <p:spPr>
          <a:xfrm rot="16200000" flipH="1">
            <a:off x="8339034" y="3354271"/>
            <a:ext cx="132438" cy="41501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en angle 161">
            <a:extLst>
              <a:ext uri="{FF2B5EF4-FFF2-40B4-BE49-F238E27FC236}">
                <a16:creationId xmlns:a16="http://schemas.microsoft.com/office/drawing/2014/main" id="{DC3C05F0-9EB6-D27B-AC13-1E11EB4A7CF7}"/>
              </a:ext>
            </a:extLst>
          </p:cNvPr>
          <p:cNvCxnSpPr>
            <a:cxnSpLocks/>
            <a:stCxn id="134" idx="2"/>
            <a:endCxn id="116" idx="0"/>
          </p:cNvCxnSpPr>
          <p:nvPr/>
        </p:nvCxnSpPr>
        <p:spPr>
          <a:xfrm rot="16200000" flipH="1">
            <a:off x="8857282" y="2836024"/>
            <a:ext cx="132438" cy="145151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F7DFE5C-491E-3E78-D07C-62A8E4DBFF87}"/>
              </a:ext>
            </a:extLst>
          </p:cNvPr>
          <p:cNvSpPr/>
          <p:nvPr/>
        </p:nvSpPr>
        <p:spPr>
          <a:xfrm>
            <a:off x="6857701" y="2865100"/>
            <a:ext cx="830038" cy="61833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960-1300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1306-1370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C583FCC4-2766-AEE2-1A37-74BD1D1BACE6}"/>
              </a:ext>
            </a:extLst>
          </p:cNvPr>
          <p:cNvCxnSpPr>
            <a:cxnSpLocks/>
            <a:stCxn id="120" idx="2"/>
            <a:endCxn id="92" idx="0"/>
          </p:cNvCxnSpPr>
          <p:nvPr/>
        </p:nvCxnSpPr>
        <p:spPr>
          <a:xfrm flipH="1">
            <a:off x="6568820" y="5046060"/>
            <a:ext cx="1" cy="61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2A1FD6D8-647E-5042-3DD0-932C72C9CC0B}"/>
              </a:ext>
            </a:extLst>
          </p:cNvPr>
          <p:cNvSpPr/>
          <p:nvPr/>
        </p:nvSpPr>
        <p:spPr>
          <a:xfrm>
            <a:off x="9597902" y="195871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5EA212FF-B169-A52E-FDE4-C6C495D00222}"/>
              </a:ext>
            </a:extLst>
          </p:cNvPr>
          <p:cNvSpPr/>
          <p:nvPr/>
        </p:nvSpPr>
        <p:spPr>
          <a:xfrm>
            <a:off x="9916022" y="11710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654B236-DBCB-5B6B-9B73-17E1C14AF348}"/>
              </a:ext>
            </a:extLst>
          </p:cNvPr>
          <p:cNvSpPr/>
          <p:nvPr/>
        </p:nvSpPr>
        <p:spPr>
          <a:xfrm>
            <a:off x="10174073" y="3627998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</p:txBody>
      </p:sp>
      <p:cxnSp>
        <p:nvCxnSpPr>
          <p:cNvPr id="181" name="Connecteur en angle 161">
            <a:extLst>
              <a:ext uri="{FF2B5EF4-FFF2-40B4-BE49-F238E27FC236}">
                <a16:creationId xmlns:a16="http://schemas.microsoft.com/office/drawing/2014/main" id="{BC28E504-3E73-C3AD-B1AD-67745768F83B}"/>
              </a:ext>
            </a:extLst>
          </p:cNvPr>
          <p:cNvCxnSpPr>
            <a:cxnSpLocks/>
            <a:stCxn id="134" idx="2"/>
            <a:endCxn id="179" idx="0"/>
          </p:cNvCxnSpPr>
          <p:nvPr/>
        </p:nvCxnSpPr>
        <p:spPr>
          <a:xfrm rot="16200000" flipH="1">
            <a:off x="9350274" y="2343031"/>
            <a:ext cx="132436" cy="24374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49C76E1-0D9B-EAB9-8E42-550F34038F24}"/>
              </a:ext>
            </a:extLst>
          </p:cNvPr>
          <p:cNvSpPr/>
          <p:nvPr/>
        </p:nvSpPr>
        <p:spPr>
          <a:xfrm>
            <a:off x="11172233" y="5182860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Boleslav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84" name="Connecteur en angle 64">
            <a:extLst>
              <a:ext uri="{FF2B5EF4-FFF2-40B4-BE49-F238E27FC236}">
                <a16:creationId xmlns:a16="http://schemas.microsoft.com/office/drawing/2014/main" id="{3833BBC2-D705-FC5A-E023-24C14448737D}"/>
              </a:ext>
            </a:extLst>
          </p:cNvPr>
          <p:cNvCxnSpPr>
            <a:cxnSpLocks/>
            <a:stCxn id="96" idx="2"/>
            <a:endCxn id="183" idx="0"/>
          </p:cNvCxnSpPr>
          <p:nvPr/>
        </p:nvCxnSpPr>
        <p:spPr>
          <a:xfrm rot="16200000" flipH="1">
            <a:off x="11108807" y="4658941"/>
            <a:ext cx="82720" cy="96511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FEA0DC1D-3BA7-0C6E-8A2D-678DEFAD1E67}"/>
              </a:ext>
            </a:extLst>
          </p:cNvPr>
          <p:cNvSpPr/>
          <p:nvPr/>
        </p:nvSpPr>
        <p:spPr>
          <a:xfrm>
            <a:off x="10659373" y="2355183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id="{70F476E3-4EF9-1AF6-B7D0-4DEB18822FBC}"/>
              </a:ext>
            </a:extLst>
          </p:cNvPr>
          <p:cNvCxnSpPr>
            <a:cxnSpLocks/>
          </p:cNvCxnSpPr>
          <p:nvPr/>
        </p:nvCxnSpPr>
        <p:spPr>
          <a:xfrm>
            <a:off x="10789920" y="1127419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Ellipse 188">
            <a:extLst>
              <a:ext uri="{FF2B5EF4-FFF2-40B4-BE49-F238E27FC236}">
                <a16:creationId xmlns:a16="http://schemas.microsoft.com/office/drawing/2014/main" id="{67F08043-6BA6-9AFA-F4BD-7B3C537BCE82}"/>
              </a:ext>
            </a:extLst>
          </p:cNvPr>
          <p:cNvSpPr/>
          <p:nvPr/>
        </p:nvSpPr>
        <p:spPr>
          <a:xfrm>
            <a:off x="10659373" y="9722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9F71E299-E95E-9D90-9F83-FDCCEBB1D4F0}"/>
              </a:ext>
            </a:extLst>
          </p:cNvPr>
          <p:cNvSpPr/>
          <p:nvPr/>
        </p:nvSpPr>
        <p:spPr>
          <a:xfrm>
            <a:off x="11220815" y="1958717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94CCD457-6821-C829-6858-56BD771B7BCD}"/>
              </a:ext>
            </a:extLst>
          </p:cNvPr>
          <p:cNvCxnSpPr>
            <a:cxnSpLocks/>
          </p:cNvCxnSpPr>
          <p:nvPr/>
        </p:nvCxnSpPr>
        <p:spPr>
          <a:xfrm flipV="1">
            <a:off x="10334707" y="155752"/>
            <a:ext cx="631012" cy="7281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Ellipse 191">
            <a:extLst>
              <a:ext uri="{FF2B5EF4-FFF2-40B4-BE49-F238E27FC236}">
                <a16:creationId xmlns:a16="http://schemas.microsoft.com/office/drawing/2014/main" id="{6EC60525-3C14-C4D7-58D2-25040BEE5101}"/>
              </a:ext>
            </a:extLst>
          </p:cNvPr>
          <p:cNvSpPr/>
          <p:nvPr/>
        </p:nvSpPr>
        <p:spPr>
          <a:xfrm>
            <a:off x="10186770" y="748777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F066F8A-3570-E9A4-DC56-097B7C36450A}"/>
              </a:ext>
            </a:extLst>
          </p:cNvPr>
          <p:cNvSpPr/>
          <p:nvPr/>
        </p:nvSpPr>
        <p:spPr>
          <a:xfrm>
            <a:off x="6108328" y="599410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7D27E3B-6CA8-1903-4B1C-DC57B9516632}"/>
              </a:ext>
            </a:extLst>
          </p:cNvPr>
          <p:cNvSpPr/>
          <p:nvPr/>
        </p:nvSpPr>
        <p:spPr>
          <a:xfrm>
            <a:off x="5111348" y="599410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III</a:t>
            </a:r>
          </a:p>
        </p:txBody>
      </p:sp>
      <p:cxnSp>
        <p:nvCxnSpPr>
          <p:cNvPr id="195" name="Connecteur en angle 17">
            <a:extLst>
              <a:ext uri="{FF2B5EF4-FFF2-40B4-BE49-F238E27FC236}">
                <a16:creationId xmlns:a16="http://schemas.microsoft.com/office/drawing/2014/main" id="{B865B256-3405-341B-40A4-FCA1FDA67A9D}"/>
              </a:ext>
            </a:extLst>
          </p:cNvPr>
          <p:cNvCxnSpPr>
            <a:cxnSpLocks/>
            <a:endCxn id="194" idx="0"/>
          </p:cNvCxnSpPr>
          <p:nvPr/>
        </p:nvCxnSpPr>
        <p:spPr>
          <a:xfrm rot="5400000">
            <a:off x="6008620" y="5434583"/>
            <a:ext cx="122747" cy="99630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5ABE8CAA-608F-3C1E-18CE-D76452D47D7C}"/>
              </a:ext>
            </a:extLst>
          </p:cNvPr>
          <p:cNvSpPr/>
          <p:nvPr/>
        </p:nvSpPr>
        <p:spPr>
          <a:xfrm>
            <a:off x="5111348" y="6436641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 1288-90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915F0A27-4CD1-AEC0-1AE1-271609FB9F68}"/>
              </a:ext>
            </a:extLst>
          </p:cNvPr>
          <p:cNvCxnSpPr>
            <a:stCxn id="194" idx="2"/>
            <a:endCxn id="196" idx="0"/>
          </p:cNvCxnSpPr>
          <p:nvPr/>
        </p:nvCxnSpPr>
        <p:spPr>
          <a:xfrm>
            <a:off x="5571841" y="6377766"/>
            <a:ext cx="675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ectangle 197">
            <a:extLst>
              <a:ext uri="{FF2B5EF4-FFF2-40B4-BE49-F238E27FC236}">
                <a16:creationId xmlns:a16="http://schemas.microsoft.com/office/drawing/2014/main" id="{AD4F7265-6029-12C4-F181-408775C2C33D}"/>
              </a:ext>
            </a:extLst>
          </p:cNvPr>
          <p:cNvSpPr/>
          <p:nvPr/>
        </p:nvSpPr>
        <p:spPr>
          <a:xfrm>
            <a:off x="7156126" y="5961751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18 1295-1296 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E8A7DBAF-10CA-9146-BD5D-F6A3ACA10279}"/>
              </a:ext>
            </a:extLst>
          </p:cNvPr>
          <p:cNvCxnSpPr>
            <a:cxnSpLocks/>
            <a:endCxn id="198" idx="0"/>
          </p:cNvCxnSpPr>
          <p:nvPr/>
        </p:nvCxnSpPr>
        <p:spPr>
          <a:xfrm>
            <a:off x="7603744" y="5871360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en angle 17">
            <a:extLst>
              <a:ext uri="{FF2B5EF4-FFF2-40B4-BE49-F238E27FC236}">
                <a16:creationId xmlns:a16="http://schemas.microsoft.com/office/drawing/2014/main" id="{BB1173C9-FD15-2B8B-96DB-56BCFD24F85C}"/>
              </a:ext>
            </a:extLst>
          </p:cNvPr>
          <p:cNvCxnSpPr>
            <a:cxnSpLocks/>
            <a:endCxn id="193" idx="0"/>
          </p:cNvCxnSpPr>
          <p:nvPr/>
        </p:nvCxnSpPr>
        <p:spPr>
          <a:xfrm rot="16200000" flipH="1">
            <a:off x="6507109" y="5932395"/>
            <a:ext cx="122747" cy="6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>
            <a:extLst>
              <a:ext uri="{FF2B5EF4-FFF2-40B4-BE49-F238E27FC236}">
                <a16:creationId xmlns:a16="http://schemas.microsoft.com/office/drawing/2014/main" id="{97536446-C7CD-8787-3FCB-5E9C8972B3E7}"/>
              </a:ext>
            </a:extLst>
          </p:cNvPr>
          <p:cNvSpPr/>
          <p:nvPr/>
        </p:nvSpPr>
        <p:spPr>
          <a:xfrm>
            <a:off x="6116384" y="6436641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V</a:t>
            </a:r>
          </a:p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Bolko</a:t>
            </a:r>
            <a:r>
              <a:rPr lang="fr-FR" sz="1000" dirty="0">
                <a:solidFill>
                  <a:schemeClr val="tx1"/>
                </a:solidFill>
              </a:rPr>
              <a:t>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C288D9D9-F473-DDE4-5ED0-C80710340807}"/>
              </a:ext>
            </a:extLst>
          </p:cNvPr>
          <p:cNvCxnSpPr>
            <a:cxnSpLocks/>
            <a:endCxn id="202" idx="0"/>
          </p:cNvCxnSpPr>
          <p:nvPr/>
        </p:nvCxnSpPr>
        <p:spPr>
          <a:xfrm>
            <a:off x="6568821" y="6377766"/>
            <a:ext cx="8731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C918B98F-1624-93F0-2EC2-58AA12277AAD}"/>
              </a:ext>
            </a:extLst>
          </p:cNvPr>
          <p:cNvSpPr/>
          <p:nvPr/>
        </p:nvSpPr>
        <p:spPr>
          <a:xfrm>
            <a:off x="8209119" y="5930965"/>
            <a:ext cx="895236" cy="3112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1300 -1305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E1EFE02F-987D-3CAC-B64C-048BEBF5C32A}"/>
              </a:ext>
            </a:extLst>
          </p:cNvPr>
          <p:cNvSpPr/>
          <p:nvPr/>
        </p:nvSpPr>
        <p:spPr>
          <a:xfrm>
            <a:off x="8209119" y="6332642"/>
            <a:ext cx="897027" cy="38365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1305-1306 </a:t>
            </a:r>
          </a:p>
        </p:txBody>
      </p:sp>
      <p:cxnSp>
        <p:nvCxnSpPr>
          <p:cNvPr id="212" name="Connecteur droit avec flèche 211">
            <a:extLst>
              <a:ext uri="{FF2B5EF4-FFF2-40B4-BE49-F238E27FC236}">
                <a16:creationId xmlns:a16="http://schemas.microsoft.com/office/drawing/2014/main" id="{7E469CAC-5EB2-107D-EEB8-A306031673B5}"/>
              </a:ext>
            </a:extLst>
          </p:cNvPr>
          <p:cNvCxnSpPr>
            <a:cxnSpLocks/>
            <a:stCxn id="210" idx="2"/>
            <a:endCxn id="211" idx="0"/>
          </p:cNvCxnSpPr>
          <p:nvPr/>
        </p:nvCxnSpPr>
        <p:spPr>
          <a:xfrm>
            <a:off x="8656737" y="6242251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ectangle 212">
            <a:extLst>
              <a:ext uri="{FF2B5EF4-FFF2-40B4-BE49-F238E27FC236}">
                <a16:creationId xmlns:a16="http://schemas.microsoft.com/office/drawing/2014/main" id="{C2811B95-CAA7-FE7A-147A-B8B827E76A4E}"/>
              </a:ext>
            </a:extLst>
          </p:cNvPr>
          <p:cNvSpPr/>
          <p:nvPr/>
        </p:nvSpPr>
        <p:spPr>
          <a:xfrm>
            <a:off x="8217159" y="5278318"/>
            <a:ext cx="897028" cy="5937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Prémyslides</a:t>
            </a:r>
            <a:r>
              <a:rPr lang="fr-FR" sz="1100" dirty="0">
                <a:solidFill>
                  <a:schemeClr val="tx1"/>
                </a:solidFill>
              </a:rPr>
              <a:t> 1300-1306</a:t>
            </a:r>
          </a:p>
        </p:txBody>
      </p:sp>
    </p:spTree>
    <p:extLst>
      <p:ext uri="{BB962C8B-B14F-4D97-AF65-F5344CB8AC3E}">
        <p14:creationId xmlns:p14="http://schemas.microsoft.com/office/powerpoint/2010/main" val="3781538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2EBE8-68FF-6CCC-3F80-D1B1C7D64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0EA57334-26D7-54F2-E257-9CE3B12F4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35B34E5-F728-D364-39DB-56FF9F97257F}"/>
              </a:ext>
            </a:extLst>
          </p:cNvPr>
          <p:cNvSpPr/>
          <p:nvPr/>
        </p:nvSpPr>
        <p:spPr>
          <a:xfrm>
            <a:off x="6818893" y="2880780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1420CDB-6790-B59C-9B68-487CA5CCE60C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A9D220C-3500-5BE3-0449-F48F40352624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8D3C0-D2C0-0317-A2A9-286CD2967507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5CB19702-9522-5B71-60FD-FBD7914F9D35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5E94729-B20B-F7C3-F853-D1949203461E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7496AD0-39AB-2847-4180-7921BCD129A4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A2071-1D63-D9C5-59E3-0B39CD2C3DB6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E72B2F0-019C-C426-D753-0B1BC53C7120}"/>
              </a:ext>
            </a:extLst>
          </p:cNvPr>
          <p:cNvSpPr/>
          <p:nvPr/>
        </p:nvSpPr>
        <p:spPr>
          <a:xfrm rot="1484479">
            <a:off x="6508267" y="1067190"/>
            <a:ext cx="460893" cy="5801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58A3256-FD9A-804A-3BFF-D4E9CB25B235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980691-CD30-3291-56DD-D55F24D14464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25BFD1B-8B61-8E06-E6FC-D684C060DCF2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19C58AE-B8E3-A3E8-175D-78585D157B7A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999006E-7A69-AC0B-A1CF-ADD247C8708C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A499CB-CDF2-871E-B517-8BD6ED3E3CC4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79D520-E6BA-B2FA-2895-5AE633174C54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3A5BC83-D531-A8B6-D416-B399DB0A8566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CEDE8F-9829-BE88-46A9-67CADD8A3CA6}"/>
              </a:ext>
            </a:extLst>
          </p:cNvPr>
          <p:cNvSpPr/>
          <p:nvPr/>
        </p:nvSpPr>
        <p:spPr>
          <a:xfrm>
            <a:off x="61819" y="71961"/>
            <a:ext cx="465310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1305-1306 : Après la mort de Venceslas III, le Piast Ladislas de Sandomierz est élu princeps</a:t>
            </a:r>
          </a:p>
          <a:p>
            <a:endParaRPr lang="fr-FR" sz="1600" dirty="0"/>
          </a:p>
          <a:p>
            <a:r>
              <a:rPr lang="fr-FR" sz="1600" dirty="0"/>
              <a:t>*Déc. 1305 : Venceslas III perd son trône de Hongrie</a:t>
            </a:r>
          </a:p>
          <a:p>
            <a:r>
              <a:rPr lang="fr-FR" sz="1600" u="sng" dirty="0"/>
              <a:t>A suivre</a:t>
            </a:r>
            <a:r>
              <a:rPr lang="fr-FR" sz="1600" dirty="0"/>
              <a:t>… ; Et…</a:t>
            </a:r>
          </a:p>
          <a:p>
            <a:endParaRPr lang="fr-FR" sz="1600" dirty="0"/>
          </a:p>
          <a:p>
            <a:r>
              <a:rPr lang="fr-FR" sz="1600" dirty="0"/>
              <a:t>*Juin 1306 : Venceslas III meurt </a:t>
            </a:r>
            <a:r>
              <a:rPr lang="fr-FR" sz="1600" u="sng" dirty="0"/>
              <a:t>sans héritier</a:t>
            </a:r>
          </a:p>
          <a:p>
            <a:r>
              <a:rPr lang="fr-FR" sz="1600" dirty="0"/>
              <a:t>En laissant un double héritage : Bohême et Pologne</a:t>
            </a:r>
          </a:p>
          <a:p>
            <a:r>
              <a:rPr lang="fr-FR" sz="1600" dirty="0"/>
              <a:t>Et une double-crise de succession…</a:t>
            </a:r>
          </a:p>
          <a:p>
            <a:endParaRPr lang="fr-FR" sz="1600" dirty="0"/>
          </a:p>
          <a:p>
            <a:r>
              <a:rPr lang="fr-FR" sz="1600" dirty="0"/>
              <a:t>a) 1306-10 : En Bohême…</a:t>
            </a:r>
          </a:p>
          <a:p>
            <a:r>
              <a:rPr lang="fr-FR" sz="1600" dirty="0"/>
              <a:t>Luttes et victoire de Jean de Luxembourg</a:t>
            </a:r>
          </a:p>
          <a:p>
            <a:endParaRPr lang="fr-FR" sz="1600" dirty="0"/>
          </a:p>
          <a:p>
            <a:r>
              <a:rPr lang="fr-FR" sz="1600" dirty="0"/>
              <a:t>b) 1306 : En Pologne…</a:t>
            </a:r>
          </a:p>
          <a:p>
            <a:r>
              <a:rPr lang="fr-FR" sz="1600" dirty="0"/>
              <a:t>Les magnats élisent Ladislas de Sandomierz</a:t>
            </a:r>
          </a:p>
          <a:p>
            <a:endParaRPr lang="fr-FR" sz="1600" dirty="0"/>
          </a:p>
          <a:p>
            <a:r>
              <a:rPr lang="fr-FR" sz="1600" dirty="0"/>
              <a:t>*Maintien de la dynastie des Piast sur le trône</a:t>
            </a:r>
          </a:p>
          <a:p>
            <a:r>
              <a:rPr lang="fr-FR" sz="1600" dirty="0"/>
              <a:t>Mais cette période de crise de succession</a:t>
            </a:r>
          </a:p>
          <a:p>
            <a:r>
              <a:rPr lang="fr-FR" sz="1600" dirty="0"/>
              <a:t>A rendu la Pologne vulnérable</a:t>
            </a:r>
          </a:p>
          <a:p>
            <a:endParaRPr lang="fr-FR" sz="1600" dirty="0"/>
          </a:p>
          <a:p>
            <a:r>
              <a:rPr lang="fr-FR" sz="1600" dirty="0"/>
              <a:t>*Notamment face aux avancées germaniques…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10AC18E-5D39-BCEE-B5F4-107E776C526F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336F068-6D65-2D42-E99F-2E87F4906A26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32518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8D0C9-4D5A-7087-9095-2B3AE0418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8FC8BEDB-5314-2D61-C2B4-A12752EE7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09846DF-4A6B-C0E3-C79D-F5CA030A6F96}"/>
              </a:ext>
            </a:extLst>
          </p:cNvPr>
          <p:cNvSpPr/>
          <p:nvPr/>
        </p:nvSpPr>
        <p:spPr>
          <a:xfrm>
            <a:off x="6818893" y="2880780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EC81D16-10DD-319A-5B1D-1694940FC75E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A8458E8-F567-C309-EE37-452C0FB5DB30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7AA5AD8-A242-49A5-58EE-17B9BBB3406E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90D5148-CC2D-1355-2013-F9F4B3C5AACD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54E695-B597-071F-D5E8-60868A56ED66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6EA3AF7-7888-5888-3E09-4E02C5BE3E29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AD53006-17E3-F5CB-F7B5-6448A3C66139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BB9C240-D5EC-2C35-1D8B-689B965C783A}"/>
              </a:ext>
            </a:extLst>
          </p:cNvPr>
          <p:cNvSpPr/>
          <p:nvPr/>
        </p:nvSpPr>
        <p:spPr>
          <a:xfrm rot="1484479">
            <a:off x="6508267" y="1067190"/>
            <a:ext cx="460893" cy="5801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6372A80-65CB-B347-8F6C-AC8F06CA9D11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EBD96B-E463-D211-8415-A9B6649B1B55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F0E3D88-4D21-5D9B-CCB2-3B346B3511CF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2B34936-13B6-35A9-6886-01A1FD3F833F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BBEAD3C-C977-23B0-F4A4-51769A2E1482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2C3543A-AAF6-2D64-F8D7-B31E9B860D20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2351A32-6684-47C7-63B2-D47ACD5E43C4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A097FD3-BCE7-4E4E-0308-B881C0D8EC80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8C73C-46D2-9C8D-1A57-D65EFA14F5EB}"/>
              </a:ext>
            </a:extLst>
          </p:cNvPr>
          <p:cNvSpPr/>
          <p:nvPr/>
        </p:nvSpPr>
        <p:spPr>
          <a:xfrm>
            <a:off x="61819" y="71961"/>
            <a:ext cx="4653107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1308 : Profitant des crises de succession, l’Ordre teutonique en profite pour annexer Gdansk et la </a:t>
            </a:r>
            <a:r>
              <a:rPr lang="fr-FR" sz="1600" b="1" dirty="0" err="1"/>
              <a:t>Pomérélie</a:t>
            </a:r>
            <a:r>
              <a:rPr lang="fr-FR" sz="1600" b="1" dirty="0"/>
              <a:t> : La Pologne est coupée de la mer Baltique </a:t>
            </a:r>
          </a:p>
          <a:p>
            <a:endParaRPr lang="fr-FR" sz="1600" dirty="0"/>
          </a:p>
          <a:p>
            <a:r>
              <a:rPr lang="fr-FR" sz="1600" dirty="0"/>
              <a:t>*1308 : Profitant de cette situation de crise</a:t>
            </a:r>
          </a:p>
          <a:p>
            <a:r>
              <a:rPr lang="fr-FR" sz="1600" dirty="0"/>
              <a:t>L’Ordre teutonique annexe Gdansk et la </a:t>
            </a:r>
            <a:r>
              <a:rPr lang="fr-FR" sz="1600" dirty="0" err="1"/>
              <a:t>Pomérélie</a:t>
            </a:r>
            <a:r>
              <a:rPr lang="fr-FR" sz="1600" dirty="0"/>
              <a:t> </a:t>
            </a:r>
          </a:p>
          <a:p>
            <a:r>
              <a:rPr lang="fr-FR" sz="1600" dirty="0"/>
              <a:t>Assurant ainsi une continuité territoriale</a:t>
            </a:r>
          </a:p>
          <a:p>
            <a:r>
              <a:rPr lang="fr-FR" sz="1600" dirty="0"/>
              <a:t>Avec le Saint-Empire</a:t>
            </a:r>
          </a:p>
          <a:p>
            <a:endParaRPr lang="fr-FR" sz="1600" dirty="0"/>
          </a:p>
          <a:p>
            <a:r>
              <a:rPr lang="fr-FR" sz="1600" dirty="0"/>
              <a:t>*Conséquence : La Pologne est coupée de la Baltique</a:t>
            </a:r>
          </a:p>
          <a:p>
            <a:r>
              <a:rPr lang="fr-FR" sz="1600" dirty="0"/>
              <a:t>Par </a:t>
            </a:r>
            <a:r>
              <a:rPr lang="fr-FR" sz="1600" i="1" dirty="0"/>
              <a:t>le couloir de Dantzig</a:t>
            </a:r>
            <a:r>
              <a:rPr lang="fr-FR" sz="1600" dirty="0"/>
              <a:t> (!)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*Bilan…</a:t>
            </a:r>
          </a:p>
          <a:p>
            <a:r>
              <a:rPr lang="fr-FR" sz="1600" dirty="0"/>
              <a:t>*Crise de succession et perte territoriale</a:t>
            </a:r>
          </a:p>
          <a:p>
            <a:r>
              <a:rPr lang="fr-FR" sz="1600" dirty="0"/>
              <a:t>Le nouveau </a:t>
            </a:r>
            <a:r>
              <a:rPr lang="fr-FR" sz="1600" i="1" dirty="0"/>
              <a:t>princeps</a:t>
            </a:r>
            <a:r>
              <a:rPr lang="fr-FR" sz="1600" dirty="0"/>
              <a:t> Ladislas de Sandomierz réagit…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D08D71A-C9F9-C376-BC45-ED9961C2935A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ED8428F-8278-9D4A-8A4D-FBFCDCF546F2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48767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B8CCF-CEE6-3C19-59FB-98E21A37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0D9DD1AD-9584-F98A-E341-49D69EB99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ABEF7BE-C048-2B86-14A0-DCF3982ACA78}"/>
              </a:ext>
            </a:extLst>
          </p:cNvPr>
          <p:cNvSpPr/>
          <p:nvPr/>
        </p:nvSpPr>
        <p:spPr>
          <a:xfrm>
            <a:off x="6818893" y="2880780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AAD9CC6-79FF-3687-2A43-0D56C2A73A3A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690A13B-5376-CCE9-6FFF-9B3EDEB524CD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1960F25-D0FF-C194-FE79-798011A9EB37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1C4F1B8C-3BC3-BB33-1630-90368FB96536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7758394-6759-1D6A-FB11-F9E7B391F0E5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F6ED751-226A-1BA4-14E4-C5F085D5B706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A9E8BC3-9F4A-DF30-830F-4DD2D60E30D1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1FA359F-BE7D-E605-C849-3BF664AB9A96}"/>
              </a:ext>
            </a:extLst>
          </p:cNvPr>
          <p:cNvSpPr/>
          <p:nvPr/>
        </p:nvSpPr>
        <p:spPr>
          <a:xfrm rot="1484479">
            <a:off x="6508267" y="1067190"/>
            <a:ext cx="460893" cy="5801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C290867-CF99-2471-7584-6767B255D27A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2E60A8B-68F7-D40D-F8D3-F30E73FB3F7B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B966D23-60AF-C634-87A4-45D3286D9C70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B8CE6A6-A0CA-7480-5EAE-E5B37F833208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8D4CD4D-D2F9-2502-E654-CFD74583EDF8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4BAD69D-6ED6-1944-546B-8374D5396FFA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20B423-E004-99BC-DC6C-AC8563B4141E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206F6F8-9C9C-85AD-EC97-4B4C3E49277D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31EE475-19F2-3B18-F3EF-58EBEBA0D1E8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045E7-FD3F-A55A-5FBD-7FD4CAFBCB2E}"/>
              </a:ext>
            </a:extLst>
          </p:cNvPr>
          <p:cNvSpPr/>
          <p:nvPr/>
        </p:nvSpPr>
        <p:spPr>
          <a:xfrm>
            <a:off x="61819" y="71961"/>
            <a:ext cx="465310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1320-1370 : Le princeps Ladislas 1</a:t>
            </a:r>
            <a:r>
              <a:rPr lang="fr-FR" sz="1600" b="1" baseline="30000" dirty="0"/>
              <a:t>er</a:t>
            </a:r>
            <a:r>
              <a:rPr lang="fr-FR" sz="1600" b="1" dirty="0"/>
              <a:t> rétablit la royauté ; Sous les règnes des deux derniers Piast, Ladislas 1</a:t>
            </a:r>
            <a:r>
              <a:rPr lang="fr-FR" sz="1600" b="1" baseline="30000" dirty="0"/>
              <a:t>er</a:t>
            </a:r>
            <a:r>
              <a:rPr lang="fr-FR" sz="1600" b="1" dirty="0"/>
              <a:t> et Casimir III, réunification et redressement du royaume de Pologne ; …</a:t>
            </a:r>
          </a:p>
          <a:p>
            <a:endParaRPr lang="fr-FR" sz="1600" dirty="0"/>
          </a:p>
          <a:p>
            <a:r>
              <a:rPr lang="fr-FR" sz="1600" dirty="0"/>
              <a:t>*1320 : Le </a:t>
            </a:r>
            <a:r>
              <a:rPr lang="fr-FR" sz="1600" i="1" dirty="0"/>
              <a:t>princeps</a:t>
            </a:r>
            <a:r>
              <a:rPr lang="fr-FR" sz="1600" dirty="0"/>
              <a:t> Ladislas 1</a:t>
            </a:r>
            <a:r>
              <a:rPr lang="fr-FR" sz="1600" baseline="30000" dirty="0"/>
              <a:t>er</a:t>
            </a:r>
            <a:r>
              <a:rPr lang="fr-FR" sz="1600" dirty="0"/>
              <a:t> </a:t>
            </a:r>
          </a:p>
          <a:p>
            <a:r>
              <a:rPr lang="fr-FR" sz="1600" dirty="0"/>
              <a:t>Prend le titre de roi de Pologne</a:t>
            </a:r>
          </a:p>
          <a:p>
            <a:endParaRPr lang="fr-FR" sz="1600" dirty="0"/>
          </a:p>
          <a:p>
            <a:r>
              <a:rPr lang="fr-FR" sz="1600" dirty="0"/>
              <a:t>*Sous son autorité</a:t>
            </a:r>
          </a:p>
          <a:p>
            <a:r>
              <a:rPr lang="fr-FR" sz="1600" dirty="0"/>
              <a:t>Les duchés perdent leur autonomie ; À l’exception…</a:t>
            </a:r>
          </a:p>
          <a:p>
            <a:endParaRPr lang="fr-FR" sz="1600" dirty="0"/>
          </a:p>
          <a:p>
            <a:r>
              <a:rPr lang="fr-FR" sz="1600" dirty="0"/>
              <a:t>a) De la </a:t>
            </a:r>
            <a:r>
              <a:rPr lang="fr-FR" sz="1600" dirty="0" err="1"/>
              <a:t>Pomérélie</a:t>
            </a:r>
            <a:r>
              <a:rPr lang="fr-FR" sz="1600" dirty="0"/>
              <a:t> devenue </a:t>
            </a:r>
            <a:r>
              <a:rPr lang="fr-FR" sz="1600" i="1" dirty="0"/>
              <a:t>teutonique</a:t>
            </a:r>
            <a:r>
              <a:rPr lang="fr-FR" sz="1600" dirty="0"/>
              <a:t> (1308)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b) De la Mazovie, qui reste autonome ; Et…</a:t>
            </a:r>
          </a:p>
          <a:p>
            <a:endParaRPr lang="fr-FR" sz="1600" dirty="0"/>
          </a:p>
          <a:p>
            <a:r>
              <a:rPr lang="fr-FR" sz="1600" dirty="0"/>
              <a:t>c) De la Silésie qui se rapproche de la Bohême…</a:t>
            </a:r>
          </a:p>
          <a:p>
            <a:r>
              <a:rPr lang="fr-FR" sz="1600" dirty="0"/>
              <a:t>*Silésie, vassale de la Bohême depuis 1289</a:t>
            </a:r>
          </a:p>
          <a:p>
            <a:r>
              <a:rPr lang="fr-FR" sz="1600" dirty="0"/>
              <a:t>*1327 : Henri VI de Silésie, </a:t>
            </a:r>
            <a:r>
              <a:rPr lang="fr-FR" sz="1600" u="sng" dirty="0"/>
              <a:t>sans héritier</a:t>
            </a:r>
          </a:p>
          <a:p>
            <a:r>
              <a:rPr lang="fr-FR" sz="1600" dirty="0"/>
              <a:t>Fait allégeance au roi Jean de Bohême (1310)</a:t>
            </a:r>
          </a:p>
          <a:p>
            <a:endParaRPr lang="fr-FR" sz="1600" dirty="0"/>
          </a:p>
          <a:p>
            <a:r>
              <a:rPr lang="fr-FR" sz="1600" dirty="0"/>
              <a:t>*1333 : Mort de Ladislas…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24E6CC8-93DF-82C7-E919-D3B44E556A61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972498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1D13889-6769-4903-8060-55CF7A3993EF}"/>
              </a:ext>
            </a:extLst>
          </p:cNvPr>
          <p:cNvSpPr/>
          <p:nvPr/>
        </p:nvSpPr>
        <p:spPr>
          <a:xfrm>
            <a:off x="93479" y="71963"/>
            <a:ext cx="4614961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1320-1370 : … 1</a:t>
            </a:r>
            <a:r>
              <a:rPr lang="fr-FR" sz="1600" b="1" baseline="30000" dirty="0"/>
              <a:t>ères</a:t>
            </a:r>
            <a:r>
              <a:rPr lang="fr-FR" sz="1600" b="1" dirty="0"/>
              <a:t> arrivées de communautés juives ashkénazes, chassées du Saint-Empire</a:t>
            </a:r>
          </a:p>
          <a:p>
            <a:endParaRPr lang="fr-FR" sz="1600" dirty="0"/>
          </a:p>
          <a:p>
            <a:r>
              <a:rPr lang="fr-FR" sz="1600" dirty="0"/>
              <a:t>*1333 : Mort de Ladislas…</a:t>
            </a:r>
          </a:p>
          <a:p>
            <a:r>
              <a:rPr lang="fr-FR" sz="1600" dirty="0"/>
              <a:t>Son fils Casimir III, le dernier Piast, lui succède</a:t>
            </a:r>
          </a:p>
          <a:p>
            <a:endParaRPr lang="fr-FR" sz="1600" dirty="0"/>
          </a:p>
          <a:p>
            <a:r>
              <a:rPr lang="fr-FR" sz="1600" dirty="0"/>
              <a:t>*Au XIVe siècle, la Pologne se redresse</a:t>
            </a:r>
          </a:p>
          <a:p>
            <a:r>
              <a:rPr lang="fr-FR" sz="1600" dirty="0"/>
              <a:t>Retour de la prospérité</a:t>
            </a:r>
          </a:p>
          <a:p>
            <a:r>
              <a:rPr lang="fr-FR" sz="1600" dirty="0"/>
              <a:t>NB : De nombreux Juifs </a:t>
            </a:r>
            <a:r>
              <a:rPr lang="fr-FR" sz="1600" i="1" dirty="0"/>
              <a:t>ashkénazes</a:t>
            </a:r>
            <a:r>
              <a:rPr lang="fr-FR" sz="1600" dirty="0"/>
              <a:t> chassés d’Allemagne, s’installent en Pologne et en Lituanie</a:t>
            </a:r>
          </a:p>
          <a:p>
            <a:endParaRPr lang="fr-FR" sz="1600" dirty="0"/>
          </a:p>
          <a:p>
            <a:r>
              <a:rPr lang="fr-FR" sz="1600" dirty="0"/>
              <a:t>*Et territorialement…</a:t>
            </a:r>
          </a:p>
          <a:p>
            <a:endParaRPr lang="fr-FR" sz="1600" dirty="0"/>
          </a:p>
          <a:p>
            <a:r>
              <a:rPr lang="fr-FR" sz="1600" dirty="0"/>
              <a:t>a) Un gain…</a:t>
            </a:r>
          </a:p>
          <a:p>
            <a:r>
              <a:rPr lang="fr-FR" sz="1600" dirty="0"/>
              <a:t>*1349 : A l’est, Casimir III conquiert</a:t>
            </a:r>
          </a:p>
          <a:p>
            <a:r>
              <a:rPr lang="fr-FR" sz="1600" dirty="0"/>
              <a:t>La principauté </a:t>
            </a:r>
            <a:r>
              <a:rPr lang="fr-FR" sz="1600" i="1" dirty="0"/>
              <a:t>ruthène orthodoxe</a:t>
            </a:r>
            <a:r>
              <a:rPr lang="fr-FR" sz="1600" dirty="0"/>
              <a:t> de Galicie</a:t>
            </a:r>
          </a:p>
          <a:p>
            <a:r>
              <a:rPr lang="fr-FR" sz="1600" dirty="0"/>
              <a:t>*Un évêché </a:t>
            </a:r>
            <a:r>
              <a:rPr lang="fr-FR" sz="1600" i="1" dirty="0"/>
              <a:t>catholique</a:t>
            </a:r>
            <a:r>
              <a:rPr lang="fr-FR" sz="1600" dirty="0"/>
              <a:t> à </a:t>
            </a:r>
            <a:r>
              <a:rPr lang="fr-FR" sz="1600" dirty="0" err="1"/>
              <a:t>Halicz</a:t>
            </a:r>
            <a:endParaRPr lang="fr-FR" sz="1600" dirty="0"/>
          </a:p>
          <a:p>
            <a:r>
              <a:rPr lang="fr-FR" sz="1600" dirty="0"/>
              <a:t>*Lemberg ou Lviv, polonaise jusqu’en 1772</a:t>
            </a:r>
          </a:p>
          <a:p>
            <a:r>
              <a:rPr lang="fr-FR" sz="1600" dirty="0"/>
              <a:t>En revanche…</a:t>
            </a:r>
          </a:p>
          <a:p>
            <a:endParaRPr lang="fr-FR" sz="1600" dirty="0"/>
          </a:p>
          <a:p>
            <a:r>
              <a:rPr lang="fr-FR" sz="1500" dirty="0"/>
              <a:t>b) Une perte…</a:t>
            </a:r>
          </a:p>
          <a:p>
            <a:r>
              <a:rPr lang="fr-FR" sz="1500" dirty="0"/>
              <a:t>*1335 : Traité de Trenčín…</a:t>
            </a:r>
          </a:p>
          <a:p>
            <a:r>
              <a:rPr lang="fr-FR" sz="1500" dirty="0"/>
              <a:t>Casimir III renonce à ses droits sur la Silésie</a:t>
            </a:r>
          </a:p>
          <a:p>
            <a:r>
              <a:rPr lang="fr-FR" sz="1500" dirty="0"/>
              <a:t>Qui intègre la Bohême ; Puis le Saint-Empire en 1348</a:t>
            </a:r>
          </a:p>
          <a:p>
            <a:r>
              <a:rPr lang="fr-FR" sz="1600" dirty="0"/>
              <a:t>NB : Silésie </a:t>
            </a:r>
            <a:r>
              <a:rPr lang="fr-FR" sz="1600" i="1" dirty="0"/>
              <a:t>allemande</a:t>
            </a:r>
            <a:r>
              <a:rPr lang="fr-FR" sz="1600" dirty="0"/>
              <a:t> jusqu’en 1945 !</a:t>
            </a:r>
          </a:p>
          <a:p>
            <a:endParaRPr lang="fr-FR" sz="1600" dirty="0"/>
          </a:p>
          <a:p>
            <a:r>
              <a:rPr lang="fr-FR" sz="1600" dirty="0"/>
              <a:t>*A la fin du XIVe siècle, épilogue polonais...</a:t>
            </a:r>
          </a:p>
        </p:txBody>
      </p:sp>
      <p:pic>
        <p:nvPicPr>
          <p:cNvPr id="18" name="Image 17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1D517E71-083F-A6E2-495A-94C4F84F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815992E-0135-4A6C-98CC-D62D2C007193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0AF18EF-1C2D-5D38-2694-729EA8EF38A6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B458F38-0331-773A-1F65-061DBE325A23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D776737-5992-BBC6-4C43-D54634FDFDE2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C3565C4-E681-3A2E-081B-B633AEC7901B}"/>
              </a:ext>
            </a:extLst>
          </p:cNvPr>
          <p:cNvSpPr/>
          <p:nvPr/>
        </p:nvSpPr>
        <p:spPr>
          <a:xfrm>
            <a:off x="8069490" y="352800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CBBFC86-D32F-1A5E-4F12-B74A882556BD}"/>
              </a:ext>
            </a:extLst>
          </p:cNvPr>
          <p:cNvSpPr/>
          <p:nvPr/>
        </p:nvSpPr>
        <p:spPr>
          <a:xfrm rot="18649077">
            <a:off x="6829202" y="1059835"/>
            <a:ext cx="1126040" cy="3417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22052F5-B828-B054-710E-560F51CB457E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1FDFCD6-822F-38EA-7836-58240F402A51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9C20F72-299E-D722-6B3F-33C2CC3506AE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2A54A79-E8EE-9FF2-71A7-86B7D2EB33D0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B2B08EC-2929-FEB7-F108-5CD02BA57DBE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197369B-27B8-64D0-C141-DC01E1739364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8214552-D8B4-A85F-9FB9-26C244A90F05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B4B40C-6FC6-66AB-4BB8-9855415921D3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FFBEB-C9FF-5E78-6F51-003384E03A9A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B619D6-354E-78CB-7C03-3535D00879E1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C3D361C-6B45-6D6B-CB76-D8A971CF2549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980578" y="3068320"/>
            <a:ext cx="1133775" cy="50091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D42DA097-54F3-7C82-A80D-59E72F3DD5F0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17" name="Image 1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2307CDA-5EEC-B9B4-08F0-FCE26B15A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65" y="4193936"/>
            <a:ext cx="3569171" cy="26031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303F8AD-05EA-075B-25A2-598B63C4F7BC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436C30-884F-F5C8-0445-0769295A67EC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422698-FBED-F1EB-4E39-218C71F5494B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526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21883-C1EE-1A49-F8C5-91A0A5B1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CBF9E21-0BC9-4BF4-6411-E764CA777218}"/>
              </a:ext>
            </a:extLst>
          </p:cNvPr>
          <p:cNvSpPr/>
          <p:nvPr/>
        </p:nvSpPr>
        <p:spPr>
          <a:xfrm>
            <a:off x="93479" y="71963"/>
            <a:ext cx="4614961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1370 : Après la mort du dernier Piast Casimir III, Louis 1</a:t>
            </a:r>
            <a:r>
              <a:rPr lang="fr-FR" sz="1600" b="1" baseline="30000" dirty="0"/>
              <a:t>er</a:t>
            </a:r>
            <a:r>
              <a:rPr lang="fr-FR" sz="1600" b="1" dirty="0"/>
              <a:t> d’Anjou, roi de Hongrie depuis 1342, est élu roi de Pologne</a:t>
            </a:r>
          </a:p>
          <a:p>
            <a:endParaRPr lang="fr-FR" sz="1600" dirty="0"/>
          </a:p>
          <a:p>
            <a:r>
              <a:rPr lang="fr-FR" sz="1600" dirty="0"/>
              <a:t>*A la fin du XIVe siècle, la fin des Piast…</a:t>
            </a:r>
          </a:p>
          <a:p>
            <a:endParaRPr lang="fr-FR" sz="1600" dirty="0"/>
          </a:p>
          <a:p>
            <a:r>
              <a:rPr lang="fr-FR" sz="1600" dirty="0"/>
              <a:t>*1370 : Casimir III meurt </a:t>
            </a:r>
            <a:r>
              <a:rPr lang="fr-FR" sz="1600" u="sng" dirty="0"/>
              <a:t>sans héritier</a:t>
            </a:r>
          </a:p>
          <a:p>
            <a:r>
              <a:rPr lang="fr-FR" sz="1600" dirty="0"/>
              <a:t>La noblesse élit Louis 1</a:t>
            </a:r>
            <a:r>
              <a:rPr lang="fr-FR" sz="1600" baseline="30000" dirty="0"/>
              <a:t>er</a:t>
            </a:r>
            <a:r>
              <a:rPr lang="fr-FR" sz="1600" dirty="0"/>
              <a:t> d’Anjou</a:t>
            </a:r>
          </a:p>
          <a:p>
            <a:r>
              <a:rPr lang="fr-FR" sz="1600" dirty="0"/>
              <a:t>Roi de Hongrie depuis 1342…</a:t>
            </a:r>
          </a:p>
          <a:p>
            <a:endParaRPr lang="fr-FR" sz="1600" dirty="0"/>
          </a:p>
          <a:p>
            <a:r>
              <a:rPr lang="fr-FR" sz="1600" dirty="0"/>
              <a:t>*La Pologne et la Hongrie unies</a:t>
            </a:r>
          </a:p>
          <a:p>
            <a:r>
              <a:rPr lang="fr-FR" sz="1600" dirty="0"/>
              <a:t>Et aux mains d’un Angevin !</a:t>
            </a:r>
          </a:p>
          <a:p>
            <a:endParaRPr lang="fr-FR" sz="1600" dirty="0"/>
          </a:p>
          <a:p>
            <a:r>
              <a:rPr lang="fr-FR" sz="1600" dirty="0"/>
              <a:t>*Explications…</a:t>
            </a:r>
          </a:p>
          <a:p>
            <a:r>
              <a:rPr lang="fr-FR" sz="1600" dirty="0"/>
              <a:t>Et pour cela, direction la Hongrie-Croatie…</a:t>
            </a:r>
          </a:p>
        </p:txBody>
      </p:sp>
      <p:pic>
        <p:nvPicPr>
          <p:cNvPr id="18" name="Image 17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24C23616-48AB-077A-05C1-6ADEFBAA8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0CBB1F02-2DBA-0952-7FC1-7FDE083BE5D0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8313AFD-69CF-CE6D-FEC7-D9A972BCAC57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5619531-6B31-ABBB-C529-E381D9871003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B9BB3386-7599-E64B-37C4-A9DB557B7BFE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C7343B2-3A6F-CFCB-AEB8-8543E3DC18F1}"/>
              </a:ext>
            </a:extLst>
          </p:cNvPr>
          <p:cNvSpPr/>
          <p:nvPr/>
        </p:nvSpPr>
        <p:spPr>
          <a:xfrm>
            <a:off x="8069490" y="352800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A95B1DA-7714-7D39-73BF-DE1A56935C2A}"/>
              </a:ext>
            </a:extLst>
          </p:cNvPr>
          <p:cNvSpPr/>
          <p:nvPr/>
        </p:nvSpPr>
        <p:spPr>
          <a:xfrm rot="18649077">
            <a:off x="6829202" y="1059835"/>
            <a:ext cx="1126040" cy="3417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4F47608-4C57-E52B-2684-E65DC5EC5063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7B3F621-D375-8720-7DE6-1926D61A6D98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76766F7-1268-1F88-F69A-B789A6F4626A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0201E25-4A5C-50DD-D4A5-977321E1D444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53758D5-6A54-A83B-1D70-45EDC509DDFD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087669-5640-2A6A-E373-07B33E3F6AC6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B777422-C7DE-D217-E6D9-7B5DA5E1E838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5A88E82-6F8D-2F63-BD3B-3108F78D4B27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942DC5F-9C87-03C4-1645-F55702DE1347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6DB5C05-64BA-67F8-251F-B6B704FB676C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FAD46BD-7D17-2C0F-9C63-9565A15E4827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980578" y="3068320"/>
            <a:ext cx="1133775" cy="50091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6DC769B-F338-AA9B-CC42-60CD7E71E6BA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47FF265-C6BA-1E44-9D41-DB66C9991529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D3A75C9-215B-AA0C-9D42-588E8C10BFE0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02AC573-A3AD-F135-5A1C-5FBF43BC8649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60048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f/AtHistEur1360.jpg/640px-AtHistEur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30" y="122743"/>
            <a:ext cx="5984098" cy="65638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252" y="122743"/>
            <a:ext cx="5613037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G) 1102-1301 : La Hongrie des derniers Arpad</a:t>
            </a:r>
          </a:p>
          <a:p>
            <a:r>
              <a:rPr lang="fr-FR" b="1" dirty="0"/>
              <a:t>1308-1370 : Avec Charles Robert et Louis 1</a:t>
            </a:r>
            <a:r>
              <a:rPr lang="fr-FR" b="1" baseline="30000" dirty="0"/>
              <a:t>er</a:t>
            </a:r>
            <a:r>
              <a:rPr lang="fr-FR" b="1" dirty="0"/>
              <a:t>, les Angevins de Naples règnent sur la Hongrie</a:t>
            </a:r>
          </a:p>
        </p:txBody>
      </p:sp>
    </p:spTree>
    <p:extLst>
      <p:ext uri="{BB962C8B-B14F-4D97-AF65-F5344CB8AC3E}">
        <p14:creationId xmlns:p14="http://schemas.microsoft.com/office/powerpoint/2010/main" val="1781884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1F516-A09C-E794-B001-ADC82C50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DA73E8-837B-D601-8DD9-83A811390754}"/>
              </a:ext>
            </a:extLst>
          </p:cNvPr>
          <p:cNvSpPr/>
          <p:nvPr/>
        </p:nvSpPr>
        <p:spPr>
          <a:xfrm>
            <a:off x="138182" y="117693"/>
            <a:ext cx="6201658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1102-1141 : Le royaume de Hongrie acquiert la Croatie sur la mer Adriatique, et la Transylvanie au nord du Danube</a:t>
            </a:r>
          </a:p>
          <a:p>
            <a:endParaRPr lang="fr-FR" sz="1600" dirty="0"/>
          </a:p>
          <a:p>
            <a:r>
              <a:rPr lang="fr-FR" sz="1600" dirty="0"/>
              <a:t>*Trois rappels…</a:t>
            </a:r>
          </a:p>
          <a:p>
            <a:endParaRPr lang="fr-FR" sz="1600" dirty="0"/>
          </a:p>
          <a:p>
            <a:r>
              <a:rPr lang="fr-FR" sz="1600" dirty="0"/>
              <a:t>*1102 : Hongrie et nobles croates signent la </a:t>
            </a:r>
            <a:r>
              <a:rPr lang="fr-FR" sz="1600" i="1" dirty="0"/>
              <a:t>Pacta </a:t>
            </a:r>
            <a:r>
              <a:rPr lang="fr-FR" sz="1600" i="1" dirty="0" err="1"/>
              <a:t>Conventa</a:t>
            </a:r>
            <a:endParaRPr lang="fr-FR" sz="1600" dirty="0"/>
          </a:p>
          <a:p>
            <a:r>
              <a:rPr lang="fr-FR" sz="1600" dirty="0"/>
              <a:t>Le royaume de Croatie sur la mer Adriatique</a:t>
            </a:r>
          </a:p>
          <a:p>
            <a:r>
              <a:rPr lang="fr-FR" sz="1600" dirty="0"/>
              <a:t>Est intégré au royaume de Hongrie</a:t>
            </a:r>
          </a:p>
          <a:p>
            <a:endParaRPr lang="fr-FR" sz="1600" dirty="0"/>
          </a:p>
          <a:p>
            <a:r>
              <a:rPr lang="fr-FR" sz="1600" dirty="0"/>
              <a:t>*1111 : Fondation de la principauté de Transylvanie</a:t>
            </a:r>
          </a:p>
          <a:p>
            <a:r>
              <a:rPr lang="fr-FR" sz="1600" dirty="0"/>
              <a:t>Intégrée au royaume de Hongrie</a:t>
            </a:r>
          </a:p>
          <a:p>
            <a:endParaRPr lang="fr-FR" sz="1600" dirty="0"/>
          </a:p>
          <a:p>
            <a:r>
              <a:rPr lang="fr-FR" sz="1600" dirty="0"/>
              <a:t>*1241 : Raid des Mongols…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A929F10-8322-1AC7-6563-56B97CDA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19</a:t>
            </a:fld>
            <a:endParaRPr lang="fr-FR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59F70F-5F09-CB7C-0F61-D0274F47D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0F63B6BB-19EE-7EDF-CDC1-B24835B35EC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A7D81F0B-330E-2640-C975-42DC6CDCE8B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95C0A6-35C0-26F4-F48C-9EB98A07D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511A843-1311-20DF-6258-979B15CE7EC7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24ADFE-FCD8-6CEA-3C3F-171CE7791944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7E82F4-ECF2-B680-B148-309DAD1A072F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A1A21DC-3A08-4169-C4EE-852546C062F4}"/>
              </a:ext>
            </a:extLst>
          </p:cNvPr>
          <p:cNvSpPr/>
          <p:nvPr/>
        </p:nvSpPr>
        <p:spPr>
          <a:xfrm rot="20168911">
            <a:off x="9557768" y="2578136"/>
            <a:ext cx="1162907" cy="15225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468453D-91C6-EB6F-A6C0-86EF13CCC697}"/>
              </a:ext>
            </a:extLst>
          </p:cNvPr>
          <p:cNvSpPr/>
          <p:nvPr/>
        </p:nvSpPr>
        <p:spPr>
          <a:xfrm rot="2318102">
            <a:off x="9575771" y="3884768"/>
            <a:ext cx="2229711" cy="23777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C838D6B-F630-1D62-6C82-44338E985AFA}"/>
              </a:ext>
            </a:extLst>
          </p:cNvPr>
          <p:cNvSpPr/>
          <p:nvPr/>
        </p:nvSpPr>
        <p:spPr>
          <a:xfrm>
            <a:off x="9500815" y="5481339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5C74E66-00BA-368C-2F39-AEA33B002A21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2BFBD25-D902-B8E1-1F80-8D93F740B837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53EDE89-7A3E-7C3F-EE03-97FDAAC5EFDB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685AC06-B5DA-F767-532A-E6C21C7A4097}"/>
              </a:ext>
            </a:extLst>
          </p:cNvPr>
          <p:cNvSpPr/>
          <p:nvPr/>
        </p:nvSpPr>
        <p:spPr>
          <a:xfrm rot="5568131">
            <a:off x="9272066" y="3588040"/>
            <a:ext cx="533919" cy="10397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62FDF1A-BDAC-0A3E-78E3-2F49DAFFAFC0}"/>
              </a:ext>
            </a:extLst>
          </p:cNvPr>
          <p:cNvSpPr/>
          <p:nvPr/>
        </p:nvSpPr>
        <p:spPr>
          <a:xfrm>
            <a:off x="9260441" y="3881714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FC79624-EBF6-4857-155E-E760EA64CB2F}"/>
              </a:ext>
            </a:extLst>
          </p:cNvPr>
          <p:cNvSpPr/>
          <p:nvPr/>
        </p:nvSpPr>
        <p:spPr>
          <a:xfrm>
            <a:off x="9684242" y="4136355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F64B1CE-E112-1A8F-1908-F5D0C62FEFE8}"/>
              </a:ext>
            </a:extLst>
          </p:cNvPr>
          <p:cNvSpPr/>
          <p:nvPr/>
        </p:nvSpPr>
        <p:spPr>
          <a:xfrm>
            <a:off x="11471855" y="5073632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C9B298-6DCC-5B40-C813-EB19541B8D9B}"/>
              </a:ext>
            </a:extLst>
          </p:cNvPr>
          <p:cNvSpPr/>
          <p:nvPr/>
        </p:nvSpPr>
        <p:spPr>
          <a:xfrm>
            <a:off x="3960056" y="1661507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9C46E21-8044-E24B-C2E8-9C8D91C5B97C}"/>
              </a:ext>
            </a:extLst>
          </p:cNvPr>
          <p:cNvSpPr/>
          <p:nvPr/>
        </p:nvSpPr>
        <p:spPr>
          <a:xfrm>
            <a:off x="4557950" y="2389444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8110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F2076-49B1-B1D5-6F4A-F423FC033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F44368-6B96-A3A5-77A9-330CE3CC6259}"/>
              </a:ext>
            </a:extLst>
          </p:cNvPr>
          <p:cNvSpPr/>
          <p:nvPr/>
        </p:nvSpPr>
        <p:spPr>
          <a:xfrm>
            <a:off x="66040" y="94428"/>
            <a:ext cx="577596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c) Les Hongrois…</a:t>
            </a:r>
          </a:p>
          <a:p>
            <a:endParaRPr lang="fr-FR" sz="1600" dirty="0"/>
          </a:p>
          <a:p>
            <a:r>
              <a:rPr lang="fr-FR" sz="1600" dirty="0"/>
              <a:t>*700-50 : Venus de l’Oural ; Puis…</a:t>
            </a:r>
          </a:p>
          <a:p>
            <a:r>
              <a:rPr lang="fr-FR" sz="1600" dirty="0"/>
              <a:t>*895 : Du bas-Danube, chassés par les Bulgares…</a:t>
            </a:r>
          </a:p>
          <a:p>
            <a:endParaRPr lang="fr-FR" sz="1600" dirty="0"/>
          </a:p>
          <a:p>
            <a:r>
              <a:rPr lang="fr-FR" sz="1600" dirty="0"/>
              <a:t>*Les Hongrois et leur chef </a:t>
            </a:r>
            <a:r>
              <a:rPr lang="fr-FR" sz="1600" u="sng" dirty="0"/>
              <a:t>Arpad</a:t>
            </a:r>
          </a:p>
          <a:p>
            <a:r>
              <a:rPr lang="fr-FR" sz="1600" dirty="0"/>
              <a:t>S’installent en Pannonie </a:t>
            </a:r>
            <a:r>
              <a:rPr lang="fr-FR" sz="1600" i="1" dirty="0"/>
              <a:t>slave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261740B-D316-A9EC-D0AF-71ED11842A00}"/>
              </a:ext>
            </a:extLst>
          </p:cNvPr>
          <p:cNvSpPr/>
          <p:nvPr/>
        </p:nvSpPr>
        <p:spPr>
          <a:xfrm>
            <a:off x="1657073" y="192412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0D848B-2C89-43B0-A184-CCF475E7A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1840"/>
          <a:stretch>
            <a:fillRect/>
          </a:stretch>
        </p:blipFill>
        <p:spPr bwMode="auto">
          <a:xfrm>
            <a:off x="5964575" y="35685"/>
            <a:ext cx="6161385" cy="4998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250EA5C-CCB7-0180-08D9-6AA5B8C156AC}"/>
              </a:ext>
            </a:extLst>
          </p:cNvPr>
          <p:cNvSpPr/>
          <p:nvPr/>
        </p:nvSpPr>
        <p:spPr>
          <a:xfrm>
            <a:off x="7098581" y="225352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A1A2474-EA81-6FF7-4B93-B6F91DF63E71}"/>
              </a:ext>
            </a:extLst>
          </p:cNvPr>
          <p:cNvCxnSpPr>
            <a:cxnSpLocks/>
            <a:stCxn id="31" idx="1"/>
            <a:endCxn id="8" idx="5"/>
          </p:cNvCxnSpPr>
          <p:nvPr/>
        </p:nvCxnSpPr>
        <p:spPr>
          <a:xfrm flipH="1" flipV="1">
            <a:off x="7360064" y="2493817"/>
            <a:ext cx="474510" cy="4134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F4C6EF86-DBB3-ABD0-88CD-7A4B36306B13}"/>
              </a:ext>
            </a:extLst>
          </p:cNvPr>
          <p:cNvSpPr/>
          <p:nvPr/>
        </p:nvSpPr>
        <p:spPr>
          <a:xfrm>
            <a:off x="8514080" y="2155557"/>
            <a:ext cx="944880" cy="4555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C509787-8D31-8184-7A35-BD4A6120183E}"/>
              </a:ext>
            </a:extLst>
          </p:cNvPr>
          <p:cNvSpPr/>
          <p:nvPr/>
        </p:nvSpPr>
        <p:spPr>
          <a:xfrm rot="4037020">
            <a:off x="9514936" y="1822397"/>
            <a:ext cx="831635" cy="59422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35C6487-48AC-BFC9-71B2-3CF4DDB972D8}"/>
              </a:ext>
            </a:extLst>
          </p:cNvPr>
          <p:cNvSpPr/>
          <p:nvPr/>
        </p:nvSpPr>
        <p:spPr>
          <a:xfrm>
            <a:off x="10911840" y="35685"/>
            <a:ext cx="1214120" cy="1158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351C7E2-32B6-EC3D-DDBB-534AA0969501}"/>
              </a:ext>
            </a:extLst>
          </p:cNvPr>
          <p:cNvSpPr/>
          <p:nvPr/>
        </p:nvSpPr>
        <p:spPr>
          <a:xfrm>
            <a:off x="7696200" y="2840522"/>
            <a:ext cx="944880" cy="4555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0163E64-D66B-6F3B-283F-E3A054B57F1E}"/>
              </a:ext>
            </a:extLst>
          </p:cNvPr>
          <p:cNvCxnSpPr>
            <a:cxnSpLocks/>
          </p:cNvCxnSpPr>
          <p:nvPr/>
        </p:nvCxnSpPr>
        <p:spPr>
          <a:xfrm flipH="1">
            <a:off x="10220363" y="1158962"/>
            <a:ext cx="1138517" cy="9965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AB61C20-CB04-F835-47D0-1BFD838E4D1E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9458960" y="2234244"/>
            <a:ext cx="197730" cy="923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FAD49EC-4E8D-7461-14C1-F736AA5716AC}"/>
              </a:ext>
            </a:extLst>
          </p:cNvPr>
          <p:cNvCxnSpPr>
            <a:cxnSpLocks/>
            <a:endCxn id="31" idx="7"/>
          </p:cNvCxnSpPr>
          <p:nvPr/>
        </p:nvCxnSpPr>
        <p:spPr>
          <a:xfrm flipH="1">
            <a:off x="8502706" y="2611120"/>
            <a:ext cx="306346" cy="2961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4EB548D8-B915-E7F3-B09F-49E56FCA0228}"/>
              </a:ext>
            </a:extLst>
          </p:cNvPr>
          <p:cNvSpPr/>
          <p:nvPr/>
        </p:nvSpPr>
        <p:spPr>
          <a:xfrm>
            <a:off x="11518900" y="333173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EF7C9E-34ED-77DE-17A3-F227CB649C62}"/>
              </a:ext>
            </a:extLst>
          </p:cNvPr>
          <p:cNvSpPr/>
          <p:nvPr/>
        </p:nvSpPr>
        <p:spPr>
          <a:xfrm>
            <a:off x="11287760" y="696713"/>
            <a:ext cx="537486" cy="28152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700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8F9DC5-BC9C-060F-775E-1FE2AB790882}"/>
              </a:ext>
            </a:extLst>
          </p:cNvPr>
          <p:cNvSpPr/>
          <p:nvPr/>
        </p:nvSpPr>
        <p:spPr>
          <a:xfrm>
            <a:off x="9730744" y="2155557"/>
            <a:ext cx="537486" cy="28152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750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213AB4-51C8-5BAC-4050-54B4FE6348D3}"/>
              </a:ext>
            </a:extLst>
          </p:cNvPr>
          <p:cNvSpPr/>
          <p:nvPr/>
        </p:nvSpPr>
        <p:spPr>
          <a:xfrm>
            <a:off x="8717777" y="2353056"/>
            <a:ext cx="537486" cy="28152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830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C50911-FBCD-23A7-5D45-A8964A805B25}"/>
              </a:ext>
            </a:extLst>
          </p:cNvPr>
          <p:cNvSpPr/>
          <p:nvPr/>
        </p:nvSpPr>
        <p:spPr>
          <a:xfrm>
            <a:off x="7512159" y="2212295"/>
            <a:ext cx="537486" cy="28152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895</a:t>
            </a:r>
          </a:p>
        </p:txBody>
      </p:sp>
    </p:spTree>
    <p:extLst>
      <p:ext uri="{BB962C8B-B14F-4D97-AF65-F5344CB8AC3E}">
        <p14:creationId xmlns:p14="http://schemas.microsoft.com/office/powerpoint/2010/main" val="943285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38CC-6F9D-4DD9-1DB7-12AF3979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03B95A-F84A-5815-2B97-E2B95F8D3107}"/>
              </a:ext>
            </a:extLst>
          </p:cNvPr>
          <p:cNvSpPr/>
          <p:nvPr/>
        </p:nvSpPr>
        <p:spPr>
          <a:xfrm>
            <a:off x="81770" y="107216"/>
            <a:ext cx="4622242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1238-1241 : La Hongrie subit le raid des Mongols de la Horde d’or, dirigée par Batu et Orda, petit-fils de Gengis Khan</a:t>
            </a:r>
          </a:p>
          <a:p>
            <a:endParaRPr lang="fr-FR" sz="1600" dirty="0"/>
          </a:p>
          <a:p>
            <a:r>
              <a:rPr lang="fr-FR" sz="1600" dirty="0"/>
              <a:t>*1238-42 : Sous le règne du roi de Hongrie Béla IV</a:t>
            </a:r>
          </a:p>
          <a:p>
            <a:r>
              <a:rPr lang="fr-FR" sz="1600" dirty="0"/>
              <a:t>Raid des Mongols de la Horde d’or</a:t>
            </a:r>
          </a:p>
          <a:p>
            <a:r>
              <a:rPr lang="fr-FR" sz="1600" dirty="0"/>
              <a:t>Dirigée par Batu et Orda, petits-fils de Gengis Khan</a:t>
            </a:r>
          </a:p>
          <a:p>
            <a:r>
              <a:rPr lang="fr-FR" sz="1600" dirty="0"/>
              <a:t>*1238-40 : Russie : Moscou, Kiev</a:t>
            </a:r>
          </a:p>
          <a:p>
            <a:r>
              <a:rPr lang="fr-FR" sz="1600" dirty="0"/>
              <a:t>*1241 : Pologne : Bataille de Legnica        ; Puis…</a:t>
            </a:r>
          </a:p>
          <a:p>
            <a:r>
              <a:rPr lang="fr-FR" sz="1600" dirty="0"/>
              <a:t>*1241 : Hongrie-Croatie : Défaite hongroise de </a:t>
            </a:r>
            <a:r>
              <a:rPr lang="fr-FR" sz="1600" dirty="0" err="1"/>
              <a:t>Mohi</a:t>
            </a:r>
            <a:r>
              <a:rPr lang="fr-FR" sz="1600" dirty="0"/>
              <a:t> Attaque de Zagreb ; Et de Split sur l’Adriatique</a:t>
            </a:r>
          </a:p>
          <a:p>
            <a:r>
              <a:rPr lang="fr-FR" sz="1600" dirty="0"/>
              <a:t>Avant d’aller établir leur capitale…</a:t>
            </a:r>
          </a:p>
          <a:p>
            <a:r>
              <a:rPr lang="fr-FR" sz="1600" dirty="0"/>
              <a:t>*1242 : A </a:t>
            </a:r>
            <a:r>
              <a:rPr lang="fr-FR" sz="1600" dirty="0" err="1"/>
              <a:t>Saraï</a:t>
            </a:r>
            <a:r>
              <a:rPr lang="fr-FR" sz="1600" dirty="0"/>
              <a:t>, sur la Volga, au nord de la Caspienne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*Après 1241 : A l’est…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Pour se protéger de nouvelles incursions mongoles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La Hongrie contrôle la Moldavie et la Valachie</a:t>
            </a:r>
          </a:p>
          <a:p>
            <a:r>
              <a:rPr lang="fr-FR" sz="1600" u="sng" dirty="0">
                <a:solidFill>
                  <a:srgbClr val="FF0000"/>
                </a:solidFill>
              </a:rPr>
              <a:t>A suivre</a:t>
            </a:r>
            <a:r>
              <a:rPr lang="fr-FR" sz="1600" dirty="0">
                <a:solidFill>
                  <a:srgbClr val="FF0000"/>
                </a:solidFill>
              </a:rPr>
              <a:t>…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400" dirty="0">
                <a:solidFill>
                  <a:srgbClr val="FF0000"/>
                </a:solidFill>
              </a:rPr>
              <a:t>NB : 1330 : Victoire du voïvode valaque Basarab 1</a:t>
            </a:r>
            <a:r>
              <a:rPr lang="fr-FR" sz="1400" baseline="30000" dirty="0">
                <a:solidFill>
                  <a:srgbClr val="FF0000"/>
                </a:solidFill>
              </a:rPr>
              <a:t>er</a:t>
            </a:r>
            <a:endParaRPr lang="fr-FR" sz="1400" dirty="0">
              <a:solidFill>
                <a:srgbClr val="FF0000"/>
              </a:solidFill>
            </a:endParaRPr>
          </a:p>
          <a:p>
            <a:r>
              <a:rPr lang="fr-FR" sz="1400" dirty="0">
                <a:solidFill>
                  <a:srgbClr val="FF0000"/>
                </a:solidFill>
              </a:rPr>
              <a:t>Contre le roi de Hongrie Charles Robert d’Anjou</a:t>
            </a:r>
          </a:p>
          <a:p>
            <a:r>
              <a:rPr lang="fr-FR" sz="1400" i="1" dirty="0">
                <a:solidFill>
                  <a:srgbClr val="FF0000"/>
                </a:solidFill>
              </a:rPr>
              <a:t>Banats</a:t>
            </a:r>
            <a:r>
              <a:rPr lang="fr-FR" sz="1400" dirty="0">
                <a:solidFill>
                  <a:srgbClr val="FF0000"/>
                </a:solidFill>
              </a:rPr>
              <a:t> valaques et moldaves, marches-frontières du royaume de Hongrie, acquièrent l’autonomie entre Hongrois, Bulgares et Mongols de la Horde d’or</a:t>
            </a:r>
          </a:p>
          <a:p>
            <a:r>
              <a:rPr lang="fr-FR" sz="1400" dirty="0">
                <a:solidFill>
                  <a:srgbClr val="FF0000"/>
                </a:solidFill>
              </a:rPr>
              <a:t>Valachie-Moldavie, future Roumanie (1859)</a:t>
            </a:r>
          </a:p>
          <a:p>
            <a:endParaRPr lang="fr-FR" sz="1600" dirty="0"/>
          </a:p>
          <a:p>
            <a:r>
              <a:rPr lang="fr-FR" sz="1600" dirty="0"/>
              <a:t>*Au début du XIVe siècle, épilogue hongrois…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1B77D0-476C-857C-6DC4-31110176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20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387096-ECF4-E39E-8837-928AA590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77" y="136525"/>
            <a:ext cx="7292171" cy="43948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36C38B-82C6-3973-5B87-EB6C0BA84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8" r="71594" b="43693"/>
          <a:stretch>
            <a:fillRect/>
          </a:stretch>
        </p:blipFill>
        <p:spPr bwMode="auto">
          <a:xfrm>
            <a:off x="8178800" y="2674701"/>
            <a:ext cx="3910148" cy="40467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3BD01CC-932A-595E-65A6-DE32BA65568C}"/>
              </a:ext>
            </a:extLst>
          </p:cNvPr>
          <p:cNvSpPr/>
          <p:nvPr/>
        </p:nvSpPr>
        <p:spPr>
          <a:xfrm>
            <a:off x="9706277" y="4402827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B1B812-986E-0790-4A3E-DBD5C18D34A0}"/>
              </a:ext>
            </a:extLst>
          </p:cNvPr>
          <p:cNvSpPr/>
          <p:nvPr/>
        </p:nvSpPr>
        <p:spPr>
          <a:xfrm>
            <a:off x="10584149" y="3595059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F766313-8595-D93F-56E1-EEB77A05360B}"/>
              </a:ext>
            </a:extLst>
          </p:cNvPr>
          <p:cNvSpPr/>
          <p:nvPr/>
        </p:nvSpPr>
        <p:spPr>
          <a:xfrm>
            <a:off x="8185716" y="433856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BA118D9-4506-7E3A-C182-686B3D416E4A}"/>
              </a:ext>
            </a:extLst>
          </p:cNvPr>
          <p:cNvSpPr/>
          <p:nvPr/>
        </p:nvSpPr>
        <p:spPr>
          <a:xfrm>
            <a:off x="8610600" y="4958730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AF4DAD4-36A4-94E8-B06C-8931E277F869}"/>
              </a:ext>
            </a:extLst>
          </p:cNvPr>
          <p:cNvSpPr/>
          <p:nvPr/>
        </p:nvSpPr>
        <p:spPr>
          <a:xfrm>
            <a:off x="8229502" y="555668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5E364F8-3A34-C012-0E40-5D03D9BBC09B}"/>
              </a:ext>
            </a:extLst>
          </p:cNvPr>
          <p:cNvSpPr/>
          <p:nvPr/>
        </p:nvSpPr>
        <p:spPr>
          <a:xfrm>
            <a:off x="8229502" y="5272953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2DD9DA7-7453-95FB-6122-403F00387657}"/>
              </a:ext>
            </a:extLst>
          </p:cNvPr>
          <p:cNvSpPr/>
          <p:nvPr/>
        </p:nvSpPr>
        <p:spPr>
          <a:xfrm>
            <a:off x="3301480" y="1822123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08F5FA-1A2F-AB83-D203-D22ACE434EE6}"/>
              </a:ext>
            </a:extLst>
          </p:cNvPr>
          <p:cNvSpPr/>
          <p:nvPr/>
        </p:nvSpPr>
        <p:spPr>
          <a:xfrm>
            <a:off x="3033930" y="1822123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27948C5-780F-D16C-0AEB-0DF17B211F96}"/>
              </a:ext>
            </a:extLst>
          </p:cNvPr>
          <p:cNvSpPr/>
          <p:nvPr/>
        </p:nvSpPr>
        <p:spPr>
          <a:xfrm>
            <a:off x="3255268" y="207918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16754A-D4F5-7B24-2AE5-9CA21FCF4919}"/>
              </a:ext>
            </a:extLst>
          </p:cNvPr>
          <p:cNvSpPr/>
          <p:nvPr/>
        </p:nvSpPr>
        <p:spPr>
          <a:xfrm>
            <a:off x="4323495" y="207918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FBC22B2-0979-9FAE-B06D-31C65CD05636}"/>
              </a:ext>
            </a:extLst>
          </p:cNvPr>
          <p:cNvSpPr/>
          <p:nvPr/>
        </p:nvSpPr>
        <p:spPr>
          <a:xfrm>
            <a:off x="4299051" y="261882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34ACBC2-8938-626D-A2F0-457A1E440233}"/>
              </a:ext>
            </a:extLst>
          </p:cNvPr>
          <p:cNvSpPr/>
          <p:nvPr/>
        </p:nvSpPr>
        <p:spPr>
          <a:xfrm>
            <a:off x="4041905" y="261882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AF3F885-D798-6501-CEC8-EF4BDB409617}"/>
              </a:ext>
            </a:extLst>
          </p:cNvPr>
          <p:cNvSpPr/>
          <p:nvPr/>
        </p:nvSpPr>
        <p:spPr>
          <a:xfrm>
            <a:off x="5967427" y="89827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5EF8E7A-C0E0-DBD7-716E-DC79F54DA3E3}"/>
              </a:ext>
            </a:extLst>
          </p:cNvPr>
          <p:cNvSpPr/>
          <p:nvPr/>
        </p:nvSpPr>
        <p:spPr>
          <a:xfrm>
            <a:off x="5474211" y="1365635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818DEE8-D359-E467-74DA-7E553DAC94BD}"/>
              </a:ext>
            </a:extLst>
          </p:cNvPr>
          <p:cNvSpPr/>
          <p:nvPr/>
        </p:nvSpPr>
        <p:spPr>
          <a:xfrm>
            <a:off x="9523758" y="1573757"/>
            <a:ext cx="365037" cy="37689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73ECADC-43B2-7637-898B-740D996A512F}"/>
              </a:ext>
            </a:extLst>
          </p:cNvPr>
          <p:cNvSpPr/>
          <p:nvPr/>
        </p:nvSpPr>
        <p:spPr>
          <a:xfrm>
            <a:off x="6522759" y="1481963"/>
            <a:ext cx="257146" cy="25706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BBC9BC5-E703-E104-E2FD-7AB5A6D091B3}"/>
              </a:ext>
            </a:extLst>
          </p:cNvPr>
          <p:cNvSpPr/>
          <p:nvPr/>
        </p:nvSpPr>
        <p:spPr>
          <a:xfrm>
            <a:off x="9456340" y="5237513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92B1AB3-EC3A-E106-1011-ABC6FA1A5200}"/>
              </a:ext>
            </a:extLst>
          </p:cNvPr>
          <p:cNvSpPr/>
          <p:nvPr/>
        </p:nvSpPr>
        <p:spPr>
          <a:xfrm>
            <a:off x="9277065" y="544516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8EBF041-1355-115F-7243-A7F2D06A63D9}"/>
              </a:ext>
            </a:extLst>
          </p:cNvPr>
          <p:cNvSpPr/>
          <p:nvPr/>
        </p:nvSpPr>
        <p:spPr>
          <a:xfrm>
            <a:off x="4054778" y="409388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E8996E6-FA11-E62E-A3B8-8565357B6E3E}"/>
              </a:ext>
            </a:extLst>
          </p:cNvPr>
          <p:cNvSpPr/>
          <p:nvPr/>
        </p:nvSpPr>
        <p:spPr>
          <a:xfrm>
            <a:off x="4328114" y="4093889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3B542A8-DD48-EE16-0D57-B705433A0393}"/>
              </a:ext>
            </a:extLst>
          </p:cNvPr>
          <p:cNvSpPr/>
          <p:nvPr/>
        </p:nvSpPr>
        <p:spPr>
          <a:xfrm>
            <a:off x="4590363" y="3076504"/>
            <a:ext cx="257146" cy="25706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4574870-8F41-AC07-A389-5EE637E23D62}"/>
              </a:ext>
            </a:extLst>
          </p:cNvPr>
          <p:cNvSpPr/>
          <p:nvPr/>
        </p:nvSpPr>
        <p:spPr>
          <a:xfrm>
            <a:off x="11521479" y="4859731"/>
            <a:ext cx="257146" cy="25706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41335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43E72-3A80-5040-A97C-DB7B230E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FB8809-5A14-2D68-C7D9-90044A122063}"/>
              </a:ext>
            </a:extLst>
          </p:cNvPr>
          <p:cNvSpPr/>
          <p:nvPr/>
        </p:nvSpPr>
        <p:spPr>
          <a:xfrm>
            <a:off x="103052" y="153486"/>
            <a:ext cx="4566635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*Au début du XIVe siècle, la fin des Arpad…</a:t>
            </a:r>
          </a:p>
          <a:p>
            <a:endParaRPr lang="fr-FR" sz="1600" dirty="0"/>
          </a:p>
          <a:p>
            <a:r>
              <a:rPr lang="fr-FR" sz="1600" dirty="0"/>
              <a:t>*1272-1301 : Morts des trois derniers Arpad</a:t>
            </a:r>
          </a:p>
          <a:p>
            <a:r>
              <a:rPr lang="fr-FR" sz="1600" dirty="0"/>
              <a:t>Etienne V, Ladislas IV et André III, </a:t>
            </a:r>
            <a:r>
              <a:rPr lang="fr-FR" sz="1600" u="sng" dirty="0"/>
              <a:t>sans héritiers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*1308 : Les Etats de Hongrie élisent </a:t>
            </a:r>
            <a:r>
              <a:rPr lang="fr-FR" sz="1600" u="sng" dirty="0"/>
              <a:t>Charles Robert</a:t>
            </a:r>
            <a:endParaRPr lang="fr-FR" sz="1600" dirty="0"/>
          </a:p>
          <a:p>
            <a:r>
              <a:rPr lang="fr-FR" sz="1600" dirty="0"/>
              <a:t>Petit-fils de Charles d’Anjou, roi de Naples-Provence</a:t>
            </a:r>
          </a:p>
          <a:p>
            <a:endParaRPr lang="fr-FR" sz="1600" dirty="0"/>
          </a:p>
          <a:p>
            <a:r>
              <a:rPr lang="fr-FR" sz="1600" dirty="0"/>
              <a:t>*1308 : Les Angevins sur le trône de Hongrie ?</a:t>
            </a:r>
          </a:p>
          <a:p>
            <a:r>
              <a:rPr lang="fr-FR" sz="1600" dirty="0"/>
              <a:t>NB : 1370 : Sur le trône de Pologne</a:t>
            </a:r>
          </a:p>
          <a:p>
            <a:r>
              <a:rPr lang="fr-FR" sz="1600" dirty="0"/>
              <a:t>Entre ces deux dates, 1272 et 1308</a:t>
            </a:r>
          </a:p>
          <a:p>
            <a:r>
              <a:rPr lang="fr-FR" sz="1600" dirty="0"/>
              <a:t>Quelques nécessaires explications</a:t>
            </a:r>
          </a:p>
          <a:p>
            <a:endParaRPr lang="fr-FR" sz="1600" dirty="0"/>
          </a:p>
          <a:p>
            <a:r>
              <a:rPr lang="fr-FR" sz="1600" dirty="0"/>
              <a:t>*Et pour cela, retour en 1270…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4319D5-3613-3BBC-A43D-292CCD4E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21</a:t>
            </a:fld>
            <a:endParaRPr lang="fr-FR"/>
          </a:p>
        </p:txBody>
      </p:sp>
      <p:pic>
        <p:nvPicPr>
          <p:cNvPr id="35" name="Image 3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15AE5140-CD13-43FD-99BF-0539F62658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70D47774-2A58-295E-CF51-65DC40CE9BD5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7D4550E-7C77-75FE-7521-F05F5BAFD9E4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FAD4DE6-B552-D728-1B63-74CC15AF79E9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41972C05-3108-9643-B49B-501BD965D10C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31AD71E-82DB-5211-64A1-87351A677C4B}"/>
              </a:ext>
            </a:extLst>
          </p:cNvPr>
          <p:cNvSpPr/>
          <p:nvPr/>
        </p:nvSpPr>
        <p:spPr>
          <a:xfrm>
            <a:off x="8069490" y="352800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AF75F1D-17C1-32D8-C06E-25E19148A3C8}"/>
              </a:ext>
            </a:extLst>
          </p:cNvPr>
          <p:cNvSpPr/>
          <p:nvPr/>
        </p:nvSpPr>
        <p:spPr>
          <a:xfrm rot="18649077">
            <a:off x="6829202" y="1059835"/>
            <a:ext cx="1126040" cy="3417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D73F81F-1CCF-BC86-AFD1-CC0510C6354D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B99A009-C7D8-0B22-5DF8-FCA1F6E12E05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DB56862-C9C1-7D49-4F13-FBC0D4924723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ECD70E8-A079-B864-2CDB-8E592BA9AE7C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EFA53AE-21E4-6715-5C89-05104A42381C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A05367D-59EE-6F0A-EE5F-75B251E08A3F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E6178B4-9AA2-2BB3-FB4C-04F7710636FA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09B8023-9DD7-FC87-DB90-E68F010D6437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ACBD917-0B12-A8DE-ED6A-C84E8C790F22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0A32728-BAFC-4F37-E098-F6B1C10718AB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F88B091-E9FB-58ED-BFA5-7A2BCFF53B19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8921295-CAC1-27C3-370A-CAA03EED180F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FA0DCAE-8542-B61D-4880-81E3463271BC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E4BFD2E-F7CB-2835-D6D2-1244F3057BE2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5F726-128D-5CD2-6B52-BF3F1CE6382E}"/>
              </a:ext>
            </a:extLst>
          </p:cNvPr>
          <p:cNvSpPr/>
          <p:nvPr/>
        </p:nvSpPr>
        <p:spPr>
          <a:xfrm>
            <a:off x="2223780" y="6387714"/>
            <a:ext cx="915391" cy="38114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2A65D-5D84-68CB-9E63-673497261749}"/>
              </a:ext>
            </a:extLst>
          </p:cNvPr>
          <p:cNvSpPr/>
          <p:nvPr/>
        </p:nvSpPr>
        <p:spPr>
          <a:xfrm>
            <a:off x="2223779" y="5769559"/>
            <a:ext cx="915391" cy="38114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9F68327-21BA-16F2-196D-7B28282ABF31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2681475" y="6150703"/>
            <a:ext cx="1" cy="2370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96C2A19-287F-046F-C31D-2BB0C5D50594}"/>
              </a:ext>
            </a:extLst>
          </p:cNvPr>
          <p:cNvSpPr/>
          <p:nvPr/>
        </p:nvSpPr>
        <p:spPr>
          <a:xfrm>
            <a:off x="2223779" y="3809529"/>
            <a:ext cx="924288" cy="5704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AD09DC-0059-2DED-3947-A39CF4EC60F7}"/>
              </a:ext>
            </a:extLst>
          </p:cNvPr>
          <p:cNvSpPr/>
          <p:nvPr/>
        </p:nvSpPr>
        <p:spPr>
          <a:xfrm>
            <a:off x="2236353" y="4475910"/>
            <a:ext cx="911714" cy="47737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1205-35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E2341-6ABA-29A7-E624-A65207292DFC}"/>
              </a:ext>
            </a:extLst>
          </p:cNvPr>
          <p:cNvSpPr/>
          <p:nvPr/>
        </p:nvSpPr>
        <p:spPr>
          <a:xfrm>
            <a:off x="2227456" y="5191322"/>
            <a:ext cx="911714" cy="4773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Béla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1235-70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F959C84-9546-DC99-4490-F4365F2CFAAD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2683313" y="4953286"/>
            <a:ext cx="8897" cy="2380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9541F8A-10FC-CF44-A34A-E8A80F809058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 flipH="1">
            <a:off x="2681475" y="5668697"/>
            <a:ext cx="1838" cy="100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F1ED196-525C-80EB-CBBE-B860EC331738}"/>
              </a:ext>
            </a:extLst>
          </p:cNvPr>
          <p:cNvSpPr/>
          <p:nvPr/>
        </p:nvSpPr>
        <p:spPr>
          <a:xfrm>
            <a:off x="1173115" y="5171090"/>
            <a:ext cx="915391" cy="4773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047B85-4F89-0A63-D4DA-18AB5D5E0A78}"/>
              </a:ext>
            </a:extLst>
          </p:cNvPr>
          <p:cNvSpPr/>
          <p:nvPr/>
        </p:nvSpPr>
        <p:spPr>
          <a:xfrm>
            <a:off x="1194729" y="5766684"/>
            <a:ext cx="915391" cy="379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114392A-FF91-E441-906F-E0A97F6FAADC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1630811" y="5648465"/>
            <a:ext cx="21614" cy="1182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ngle 71">
            <a:extLst>
              <a:ext uri="{FF2B5EF4-FFF2-40B4-BE49-F238E27FC236}">
                <a16:creationId xmlns:a16="http://schemas.microsoft.com/office/drawing/2014/main" id="{74E1D29E-4FDC-ED91-3B75-BA60AE7ED257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rot="5400000">
            <a:off x="2052609" y="4531489"/>
            <a:ext cx="217804" cy="10613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686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01F549-8F7C-4473-B185-562B2A045373}"/>
              </a:ext>
            </a:extLst>
          </p:cNvPr>
          <p:cNvSpPr/>
          <p:nvPr/>
        </p:nvSpPr>
        <p:spPr>
          <a:xfrm>
            <a:off x="162714" y="127165"/>
            <a:ext cx="5833277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1290-1309 : Après la mort des derniers Arpad, Ladislas IV et André III, crise de succession ; Courts règnes de Venceslas III de Bohême-Pologne et Béla V</a:t>
            </a:r>
          </a:p>
          <a:p>
            <a:endParaRPr lang="fr-FR" sz="1600" dirty="0"/>
          </a:p>
          <a:p>
            <a:r>
              <a:rPr lang="fr-FR" sz="1600" dirty="0"/>
              <a:t>*1270 : Charles (II), fils de Charles 1</a:t>
            </a:r>
            <a:r>
              <a:rPr lang="fr-FR" sz="1600" baseline="30000" dirty="0"/>
              <a:t>er</a:t>
            </a:r>
            <a:r>
              <a:rPr lang="fr-FR" sz="1600" dirty="0"/>
              <a:t> d’Anjou ; Ce dernier étant…</a:t>
            </a:r>
          </a:p>
          <a:p>
            <a:r>
              <a:rPr lang="fr-FR" sz="1600" dirty="0"/>
              <a:t>Frère du roi de France Louis IX et roi de Naples-Sicile (1266)</a:t>
            </a:r>
          </a:p>
          <a:p>
            <a:r>
              <a:rPr lang="fr-FR" sz="1600" dirty="0"/>
              <a:t>Epouse Marie de Hongrie, fille d’Etienne V Arpad, roi de Hongrie</a:t>
            </a:r>
          </a:p>
          <a:p>
            <a:endParaRPr lang="fr-FR" sz="1600" dirty="0"/>
          </a:p>
          <a:p>
            <a:r>
              <a:rPr lang="fr-FR" sz="1600" dirty="0"/>
              <a:t>*1272 : Mort d’Etienne V ; Son fils Ladislas IV lui succède</a:t>
            </a:r>
          </a:p>
          <a:p>
            <a:endParaRPr lang="fr-FR" sz="1600" dirty="0"/>
          </a:p>
          <a:p>
            <a:r>
              <a:rPr lang="fr-FR" sz="1600" dirty="0"/>
              <a:t>*1290 : 1</a:t>
            </a:r>
            <a:r>
              <a:rPr lang="fr-FR" sz="1600" baseline="30000" dirty="0"/>
              <a:t>ère</a:t>
            </a:r>
            <a:r>
              <a:rPr lang="fr-FR" sz="1600" dirty="0"/>
              <a:t> crise de succession…</a:t>
            </a:r>
          </a:p>
          <a:p>
            <a:r>
              <a:rPr lang="fr-FR" sz="1600" dirty="0"/>
              <a:t>Mort de Ladislas IV, roi de Hongrie et frère de Marie, </a:t>
            </a:r>
            <a:r>
              <a:rPr lang="fr-FR" sz="1600" u="sng" dirty="0"/>
              <a:t>sans héritier</a:t>
            </a:r>
          </a:p>
          <a:p>
            <a:endParaRPr lang="fr-FR" sz="1600" u="sng" dirty="0"/>
          </a:p>
          <a:p>
            <a:r>
              <a:rPr lang="fr-FR" sz="1600" dirty="0"/>
              <a:t>*Son neveu </a:t>
            </a:r>
            <a:r>
              <a:rPr lang="fr-FR" sz="1600" u="sng" dirty="0"/>
              <a:t>Charles Martel</a:t>
            </a:r>
            <a:r>
              <a:rPr lang="fr-FR" sz="1600" dirty="0"/>
              <a:t> </a:t>
            </a:r>
          </a:p>
          <a:p>
            <a:r>
              <a:rPr lang="fr-FR" sz="1600" dirty="0"/>
              <a:t>Fils de Marie de Hongrie et de Charles II de Naples-Provence (1285)</a:t>
            </a:r>
          </a:p>
          <a:p>
            <a:r>
              <a:rPr lang="fr-FR" sz="1600" dirty="0"/>
              <a:t>Est un prétendant au trône hongrois</a:t>
            </a:r>
          </a:p>
          <a:p>
            <a:endParaRPr lang="fr-FR" sz="1600" dirty="0"/>
          </a:p>
          <a:p>
            <a:r>
              <a:rPr lang="fr-FR" sz="1600" dirty="0"/>
              <a:t>*Mais les nobles hongrois lui préfèrent un Hongrois</a:t>
            </a:r>
          </a:p>
          <a:p>
            <a:r>
              <a:rPr lang="fr-FR" sz="1600" u="sng" dirty="0"/>
              <a:t>André III Arpad</a:t>
            </a:r>
            <a:r>
              <a:rPr lang="fr-FR" sz="1600" dirty="0"/>
              <a:t>, cousin de Ladislas IV ; Et…</a:t>
            </a:r>
          </a:p>
          <a:p>
            <a:endParaRPr lang="fr-FR" sz="1600" dirty="0"/>
          </a:p>
          <a:p>
            <a:r>
              <a:rPr lang="fr-FR" sz="1600" dirty="0"/>
              <a:t>*1295 : A Naples, mort du prétendant angevin Charles Martel</a:t>
            </a:r>
          </a:p>
          <a:p>
            <a:endParaRPr lang="fr-FR" sz="1600" dirty="0"/>
          </a:p>
          <a:p>
            <a:r>
              <a:rPr lang="fr-FR" sz="1600" dirty="0"/>
              <a:t>*Mais en Hongrie, en 1301, 2</a:t>
            </a:r>
            <a:r>
              <a:rPr lang="fr-FR" sz="1600" baseline="30000" dirty="0"/>
              <a:t>ème</a:t>
            </a:r>
            <a:r>
              <a:rPr lang="fr-FR" sz="1600" dirty="0"/>
              <a:t> crise de succession…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DE948B-6B83-4046-90AB-6BBEB9665058}"/>
              </a:ext>
            </a:extLst>
          </p:cNvPr>
          <p:cNvSpPr/>
          <p:nvPr/>
        </p:nvSpPr>
        <p:spPr>
          <a:xfrm>
            <a:off x="9183787" y="4981571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1266-85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412C109-8848-484F-9ACF-551852972AFE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9611686" y="5354451"/>
            <a:ext cx="0" cy="2128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DA6AE585-E628-4C96-9B4F-140973731413}"/>
              </a:ext>
            </a:extLst>
          </p:cNvPr>
          <p:cNvSpPr/>
          <p:nvPr/>
        </p:nvSpPr>
        <p:spPr>
          <a:xfrm>
            <a:off x="9172212" y="5567257"/>
            <a:ext cx="878948" cy="38732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187054-27B5-46D2-B79D-D14358219585}"/>
              </a:ext>
            </a:extLst>
          </p:cNvPr>
          <p:cNvSpPr/>
          <p:nvPr/>
        </p:nvSpPr>
        <p:spPr>
          <a:xfrm>
            <a:off x="9206431" y="6209508"/>
            <a:ext cx="839115" cy="521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295044C-CD3C-416C-AA9F-BE3F6A86E205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9611686" y="5954580"/>
            <a:ext cx="14303" cy="2549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5D080B2-FE20-4AB0-ACFF-7D4C4A6D2865}"/>
              </a:ext>
            </a:extLst>
          </p:cNvPr>
          <p:cNvSpPr/>
          <p:nvPr/>
        </p:nvSpPr>
        <p:spPr>
          <a:xfrm>
            <a:off x="10158783" y="6209507"/>
            <a:ext cx="1185333" cy="521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cxnSp>
        <p:nvCxnSpPr>
          <p:cNvPr id="37" name="Connecteur en angle 71">
            <a:extLst>
              <a:ext uri="{FF2B5EF4-FFF2-40B4-BE49-F238E27FC236}">
                <a16:creationId xmlns:a16="http://schemas.microsoft.com/office/drawing/2014/main" id="{1884E07A-8744-4833-9D2D-667B3C876EEB}"/>
              </a:ext>
            </a:extLst>
          </p:cNvPr>
          <p:cNvCxnSpPr>
            <a:cxnSpLocks/>
            <a:stCxn id="29" idx="2"/>
            <a:endCxn id="36" idx="0"/>
          </p:cNvCxnSpPr>
          <p:nvPr/>
        </p:nvCxnSpPr>
        <p:spPr>
          <a:xfrm rot="16200000" flipH="1">
            <a:off x="10054105" y="5512161"/>
            <a:ext cx="254927" cy="11397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445076B6-9E17-4179-927D-80578E720501}"/>
              </a:ext>
            </a:extLst>
          </p:cNvPr>
          <p:cNvSpPr/>
          <p:nvPr/>
        </p:nvSpPr>
        <p:spPr>
          <a:xfrm>
            <a:off x="8175714" y="4962607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704E1D1-C995-4E15-A66E-0B2AD2BA3D5D}"/>
              </a:ext>
            </a:extLst>
          </p:cNvPr>
          <p:cNvSpPr/>
          <p:nvPr/>
        </p:nvSpPr>
        <p:spPr>
          <a:xfrm>
            <a:off x="8170466" y="4395023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4486C4-E644-4669-B5C4-4A65CAC45BFB}"/>
              </a:ext>
            </a:extLst>
          </p:cNvPr>
          <p:cNvSpPr/>
          <p:nvPr/>
        </p:nvSpPr>
        <p:spPr>
          <a:xfrm>
            <a:off x="8164127" y="3537027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57" name="Connecteur en angle 88">
            <a:extLst>
              <a:ext uri="{FF2B5EF4-FFF2-40B4-BE49-F238E27FC236}">
                <a16:creationId xmlns:a16="http://schemas.microsoft.com/office/drawing/2014/main" id="{103D14E0-4A7C-4A39-94C4-11991A22DE2F}"/>
              </a:ext>
            </a:extLst>
          </p:cNvPr>
          <p:cNvCxnSpPr>
            <a:cxnSpLocks/>
            <a:stCxn id="55" idx="2"/>
            <a:endCxn id="27" idx="0"/>
          </p:cNvCxnSpPr>
          <p:nvPr/>
        </p:nvCxnSpPr>
        <p:spPr>
          <a:xfrm rot="16200000" flipH="1">
            <a:off x="8998191" y="4368076"/>
            <a:ext cx="213668" cy="101332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E16456CB-3BC2-44DE-BA70-D435B3E6C854}"/>
              </a:ext>
            </a:extLst>
          </p:cNvPr>
          <p:cNvCxnSpPr>
            <a:cxnSpLocks/>
            <a:stCxn id="55" idx="2"/>
            <a:endCxn id="54" idx="0"/>
          </p:cNvCxnSpPr>
          <p:nvPr/>
        </p:nvCxnSpPr>
        <p:spPr>
          <a:xfrm>
            <a:off x="8598365" y="4767903"/>
            <a:ext cx="5248" cy="1947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33D15CE7-CD87-419C-BB88-69087775E792}"/>
              </a:ext>
            </a:extLst>
          </p:cNvPr>
          <p:cNvSpPr/>
          <p:nvPr/>
        </p:nvSpPr>
        <p:spPr>
          <a:xfrm>
            <a:off x="8140670" y="5573436"/>
            <a:ext cx="915391" cy="38114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3CEE8E48-F7AF-4DE4-BA58-4DAF4A9244E9}"/>
              </a:ext>
            </a:extLst>
          </p:cNvPr>
          <p:cNvCxnSpPr>
            <a:cxnSpLocks/>
            <a:stCxn id="59" idx="3"/>
            <a:endCxn id="29" idx="1"/>
          </p:cNvCxnSpPr>
          <p:nvPr/>
        </p:nvCxnSpPr>
        <p:spPr>
          <a:xfrm flipV="1">
            <a:off x="9056061" y="5760919"/>
            <a:ext cx="116151" cy="30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A619BD6F-FCF5-4BD4-836B-CC10A6243014}"/>
              </a:ext>
            </a:extLst>
          </p:cNvPr>
          <p:cNvSpPr/>
          <p:nvPr/>
        </p:nvSpPr>
        <p:spPr>
          <a:xfrm>
            <a:off x="7146665" y="5575734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A86D26-A26C-456F-AAC4-4B782C522C91}"/>
              </a:ext>
            </a:extLst>
          </p:cNvPr>
          <p:cNvSpPr/>
          <p:nvPr/>
        </p:nvSpPr>
        <p:spPr>
          <a:xfrm>
            <a:off x="7146664" y="495757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2D55F13D-E6AF-486D-9698-ED10FBD84730}"/>
              </a:ext>
            </a:extLst>
          </p:cNvPr>
          <p:cNvCxnSpPr>
            <a:cxnSpLocks/>
            <a:stCxn id="62" idx="2"/>
            <a:endCxn id="61" idx="0"/>
          </p:cNvCxnSpPr>
          <p:nvPr/>
        </p:nvCxnSpPr>
        <p:spPr>
          <a:xfrm>
            <a:off x="7604360" y="5338723"/>
            <a:ext cx="1" cy="2370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 : en angle 63">
            <a:extLst>
              <a:ext uri="{FF2B5EF4-FFF2-40B4-BE49-F238E27FC236}">
                <a16:creationId xmlns:a16="http://schemas.microsoft.com/office/drawing/2014/main" id="{CF3D14A3-2366-40FC-8D52-DA65E6606D73}"/>
              </a:ext>
            </a:extLst>
          </p:cNvPr>
          <p:cNvCxnSpPr>
            <a:cxnSpLocks/>
            <a:stCxn id="62" idx="2"/>
            <a:endCxn id="59" idx="0"/>
          </p:cNvCxnSpPr>
          <p:nvPr/>
        </p:nvCxnSpPr>
        <p:spPr>
          <a:xfrm rot="16200000" flipH="1">
            <a:off x="7984007" y="4959076"/>
            <a:ext cx="234713" cy="9940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8C8E1439-5525-4F09-802D-EA8E4B3AEC3F}"/>
              </a:ext>
            </a:extLst>
          </p:cNvPr>
          <p:cNvSpPr/>
          <p:nvPr/>
        </p:nvSpPr>
        <p:spPr>
          <a:xfrm>
            <a:off x="7146664" y="2997549"/>
            <a:ext cx="924288" cy="57047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F1FF25B-FEB7-4C14-93E4-91235C177696}"/>
              </a:ext>
            </a:extLst>
          </p:cNvPr>
          <p:cNvSpPr/>
          <p:nvPr/>
        </p:nvSpPr>
        <p:spPr>
          <a:xfrm>
            <a:off x="9155122" y="4059817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1266-1435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5958DCB-9277-4E61-BD55-8240E6642B06}"/>
              </a:ext>
            </a:extLst>
          </p:cNvPr>
          <p:cNvSpPr/>
          <p:nvPr/>
        </p:nvSpPr>
        <p:spPr>
          <a:xfrm>
            <a:off x="7159238" y="3663930"/>
            <a:ext cx="911714" cy="47737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1205-35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ADED77-7ADD-498D-A376-83F35BB0CA3B}"/>
              </a:ext>
            </a:extLst>
          </p:cNvPr>
          <p:cNvSpPr/>
          <p:nvPr/>
        </p:nvSpPr>
        <p:spPr>
          <a:xfrm>
            <a:off x="7150341" y="4379342"/>
            <a:ext cx="911714" cy="4773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Béla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1235-70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C6E53566-BCE0-4F58-B433-12566DDB6186}"/>
              </a:ext>
            </a:extLst>
          </p:cNvPr>
          <p:cNvCxnSpPr>
            <a:cxnSpLocks/>
            <a:stCxn id="68" idx="2"/>
            <a:endCxn id="70" idx="0"/>
          </p:cNvCxnSpPr>
          <p:nvPr/>
        </p:nvCxnSpPr>
        <p:spPr>
          <a:xfrm flipH="1">
            <a:off x="7606198" y="4141306"/>
            <a:ext cx="8897" cy="2380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79EF1162-7BD8-46AC-9750-73A743619F14}"/>
              </a:ext>
            </a:extLst>
          </p:cNvPr>
          <p:cNvCxnSpPr>
            <a:cxnSpLocks/>
            <a:stCxn id="70" idx="2"/>
            <a:endCxn id="62" idx="0"/>
          </p:cNvCxnSpPr>
          <p:nvPr/>
        </p:nvCxnSpPr>
        <p:spPr>
          <a:xfrm flipH="1">
            <a:off x="7604360" y="4856717"/>
            <a:ext cx="1838" cy="100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CFCAEB04-A0E2-4555-8AD4-BF6774A87D12}"/>
              </a:ext>
            </a:extLst>
          </p:cNvPr>
          <p:cNvSpPr/>
          <p:nvPr/>
        </p:nvSpPr>
        <p:spPr>
          <a:xfrm>
            <a:off x="6096000" y="4359110"/>
            <a:ext cx="915391" cy="4773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D282EF-6AFB-4D36-B1EC-9936D3863FBC}"/>
              </a:ext>
            </a:extLst>
          </p:cNvPr>
          <p:cNvSpPr/>
          <p:nvPr/>
        </p:nvSpPr>
        <p:spPr>
          <a:xfrm>
            <a:off x="6117614" y="4954704"/>
            <a:ext cx="915391" cy="379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E8944495-4A11-4488-880E-585B53BC1CB5}"/>
              </a:ext>
            </a:extLst>
          </p:cNvPr>
          <p:cNvCxnSpPr>
            <a:cxnSpLocks/>
            <a:stCxn id="74" idx="2"/>
            <a:endCxn id="75" idx="0"/>
          </p:cNvCxnSpPr>
          <p:nvPr/>
        </p:nvCxnSpPr>
        <p:spPr>
          <a:xfrm>
            <a:off x="6553696" y="4836485"/>
            <a:ext cx="21614" cy="1182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en angle 71">
            <a:extLst>
              <a:ext uri="{FF2B5EF4-FFF2-40B4-BE49-F238E27FC236}">
                <a16:creationId xmlns:a16="http://schemas.microsoft.com/office/drawing/2014/main" id="{8C608320-DBCF-473C-B3BF-5AAB3DD1C390}"/>
              </a:ext>
            </a:extLst>
          </p:cNvPr>
          <p:cNvCxnSpPr>
            <a:cxnSpLocks/>
            <a:stCxn id="68" idx="2"/>
            <a:endCxn id="74" idx="0"/>
          </p:cNvCxnSpPr>
          <p:nvPr/>
        </p:nvCxnSpPr>
        <p:spPr>
          <a:xfrm rot="5400000">
            <a:off x="6975494" y="3719509"/>
            <a:ext cx="217804" cy="10613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en angle 71">
            <a:extLst>
              <a:ext uri="{FF2B5EF4-FFF2-40B4-BE49-F238E27FC236}">
                <a16:creationId xmlns:a16="http://schemas.microsoft.com/office/drawing/2014/main" id="{C57D26CD-E586-4BA8-BDC1-72D4EEEB2132}"/>
              </a:ext>
            </a:extLst>
          </p:cNvPr>
          <p:cNvCxnSpPr>
            <a:cxnSpLocks/>
            <a:stCxn id="59" idx="2"/>
            <a:endCxn id="36" idx="0"/>
          </p:cNvCxnSpPr>
          <p:nvPr/>
        </p:nvCxnSpPr>
        <p:spPr>
          <a:xfrm rot="16200000" flipH="1">
            <a:off x="9547445" y="5005501"/>
            <a:ext cx="254927" cy="21530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32C3CB8C-49AD-473C-B338-B6347B207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2" t="55877" r="13805" b="9207"/>
          <a:stretch/>
        </p:blipFill>
        <p:spPr bwMode="auto">
          <a:xfrm>
            <a:off x="9037983" y="127165"/>
            <a:ext cx="3032593" cy="32260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AF73A3D-6C72-FE4F-D13C-FE9633208C31}"/>
              </a:ext>
            </a:extLst>
          </p:cNvPr>
          <p:cNvSpPr/>
          <p:nvPr/>
        </p:nvSpPr>
        <p:spPr>
          <a:xfrm>
            <a:off x="8927197" y="5589165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3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5088F-28B3-9735-97B5-BF7326D6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7F787-3985-3D10-3633-CEFC50D5F2EB}"/>
              </a:ext>
            </a:extLst>
          </p:cNvPr>
          <p:cNvSpPr/>
          <p:nvPr/>
        </p:nvSpPr>
        <p:spPr>
          <a:xfrm>
            <a:off x="162714" y="127165"/>
            <a:ext cx="5833277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1290-1309 : Après la mort des derniers Arpad, Ladislas IV et André III, crise de succession ; Courts règnes de Venceslas III de Bohême-Pologne et Béla V</a:t>
            </a:r>
          </a:p>
          <a:p>
            <a:endParaRPr lang="fr-FR" sz="1600" dirty="0"/>
          </a:p>
          <a:p>
            <a:r>
              <a:rPr lang="fr-FR" sz="1600" dirty="0"/>
              <a:t>*1301 : Mort d’André III, dernier roi de Hongrie Arpad, </a:t>
            </a:r>
            <a:r>
              <a:rPr lang="fr-FR" sz="1600" u="sng" dirty="0"/>
              <a:t>sans héritier </a:t>
            </a:r>
            <a:r>
              <a:rPr lang="fr-FR" sz="1600" dirty="0"/>
              <a:t>*1301-08 : Nouvelle crise de succession ; Récit…</a:t>
            </a:r>
          </a:p>
          <a:p>
            <a:endParaRPr lang="fr-FR" sz="1600" dirty="0"/>
          </a:p>
          <a:p>
            <a:r>
              <a:rPr lang="fr-FR" sz="1600" dirty="0"/>
              <a:t>*1301 : Refusant à nouveau les </a:t>
            </a:r>
            <a:r>
              <a:rPr lang="fr-FR" sz="1600" i="1" dirty="0"/>
              <a:t>Angevins</a:t>
            </a:r>
            <a:r>
              <a:rPr lang="fr-FR" sz="1600" dirty="0"/>
              <a:t>…</a:t>
            </a:r>
            <a:endParaRPr lang="fr-FR" sz="1600" i="1" dirty="0"/>
          </a:p>
          <a:p>
            <a:r>
              <a:rPr lang="fr-FR" sz="1600" dirty="0"/>
              <a:t>Les nobles hongrois élisent Venceslas (III)</a:t>
            </a:r>
          </a:p>
          <a:p>
            <a:r>
              <a:rPr lang="fr-FR" sz="1600" dirty="0"/>
              <a:t>Fils de Venceslas II, roi de Bohême (1278) et de Pologne (1300)</a:t>
            </a:r>
          </a:p>
          <a:p>
            <a:endParaRPr lang="fr-FR" sz="1600" dirty="0"/>
          </a:p>
          <a:p>
            <a:r>
              <a:rPr lang="fr-FR" sz="1600" dirty="0"/>
              <a:t>*Juin 1305 : Venceslas III devient roi de Bohême-Pologne ; Mais…</a:t>
            </a:r>
          </a:p>
          <a:p>
            <a:r>
              <a:rPr lang="fr-FR" sz="1500" dirty="0"/>
              <a:t>*Déc. 1305 : Contesté en Hongrie, il abdique ; 3</a:t>
            </a:r>
            <a:r>
              <a:rPr lang="fr-FR" sz="1500" baseline="30000" dirty="0"/>
              <a:t>ème</a:t>
            </a:r>
            <a:r>
              <a:rPr lang="fr-FR" sz="1500" dirty="0"/>
              <a:t> crise de succession…</a:t>
            </a:r>
          </a:p>
          <a:p>
            <a:endParaRPr lang="fr-FR" sz="1600" dirty="0"/>
          </a:p>
          <a:p>
            <a:r>
              <a:rPr lang="fr-FR" sz="1600" dirty="0"/>
              <a:t>Avant de mourir en 1306, créant également</a:t>
            </a:r>
          </a:p>
          <a:p>
            <a:r>
              <a:rPr lang="fr-FR" sz="1600" dirty="0"/>
              <a:t>Des crises de succession en Bohême (1310) et en Pologne (1306)</a:t>
            </a:r>
          </a:p>
          <a:p>
            <a:endParaRPr lang="fr-FR" sz="1600" dirty="0"/>
          </a:p>
          <a:p>
            <a:r>
              <a:rPr lang="fr-FR" sz="1600" dirty="0"/>
              <a:t>*1305(-09) : Bref intermède : Le Wittelsbach Otton III</a:t>
            </a:r>
          </a:p>
          <a:p>
            <a:r>
              <a:rPr lang="fr-FR" sz="1600" dirty="0"/>
              <a:t>Est élu roi de Hongrie, sous le nom de </a:t>
            </a:r>
            <a:r>
              <a:rPr lang="fr-FR" sz="1600" i="1" dirty="0"/>
              <a:t>Béla V</a:t>
            </a:r>
          </a:p>
          <a:p>
            <a:endParaRPr lang="fr-FR" sz="1600" dirty="0"/>
          </a:p>
          <a:p>
            <a:r>
              <a:rPr lang="fr-FR" sz="1600" dirty="0"/>
              <a:t>*Mais dans le même temps, la candidature </a:t>
            </a:r>
            <a:r>
              <a:rPr lang="fr-FR" sz="1600" i="1" dirty="0"/>
              <a:t>angevine</a:t>
            </a:r>
            <a:r>
              <a:rPr lang="fr-FR" sz="1600" dirty="0"/>
              <a:t> revient</a:t>
            </a:r>
          </a:p>
          <a:p>
            <a:r>
              <a:rPr lang="fr-FR" sz="1600" dirty="0"/>
              <a:t>Et finalement…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403B39-FC88-3957-5351-BE1E4A44219F}"/>
              </a:ext>
            </a:extLst>
          </p:cNvPr>
          <p:cNvSpPr/>
          <p:nvPr/>
        </p:nvSpPr>
        <p:spPr>
          <a:xfrm>
            <a:off x="9183787" y="4981571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1266-85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B9BDDF8-5D5C-C7A2-8D4A-7498D3D6E826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9611686" y="5354451"/>
            <a:ext cx="0" cy="2128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3F9700D-4656-F0E8-69BC-34811F8A564A}"/>
              </a:ext>
            </a:extLst>
          </p:cNvPr>
          <p:cNvSpPr/>
          <p:nvPr/>
        </p:nvSpPr>
        <p:spPr>
          <a:xfrm>
            <a:off x="9172212" y="5567257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FF78F5-D766-EC10-4A13-568D7C9F551C}"/>
              </a:ext>
            </a:extLst>
          </p:cNvPr>
          <p:cNvSpPr/>
          <p:nvPr/>
        </p:nvSpPr>
        <p:spPr>
          <a:xfrm>
            <a:off x="9206431" y="6209508"/>
            <a:ext cx="839115" cy="521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5A582A4-AB8D-C38C-DC0B-AEE753078D01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9611686" y="5954580"/>
            <a:ext cx="14303" cy="2549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FBBBE2B-0C6E-1479-B1DD-F6725BF35FF5}"/>
              </a:ext>
            </a:extLst>
          </p:cNvPr>
          <p:cNvSpPr/>
          <p:nvPr/>
        </p:nvSpPr>
        <p:spPr>
          <a:xfrm>
            <a:off x="10158783" y="6209507"/>
            <a:ext cx="1185333" cy="521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cxnSp>
        <p:nvCxnSpPr>
          <p:cNvPr id="37" name="Connecteur en angle 71">
            <a:extLst>
              <a:ext uri="{FF2B5EF4-FFF2-40B4-BE49-F238E27FC236}">
                <a16:creationId xmlns:a16="http://schemas.microsoft.com/office/drawing/2014/main" id="{C5961E75-5723-E51A-735C-29BCA57B4D21}"/>
              </a:ext>
            </a:extLst>
          </p:cNvPr>
          <p:cNvCxnSpPr>
            <a:cxnSpLocks/>
            <a:stCxn id="29" idx="2"/>
            <a:endCxn id="36" idx="0"/>
          </p:cNvCxnSpPr>
          <p:nvPr/>
        </p:nvCxnSpPr>
        <p:spPr>
          <a:xfrm rot="16200000" flipH="1">
            <a:off x="10054105" y="5512161"/>
            <a:ext cx="254927" cy="11397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902C72E5-3B9E-717E-B8FF-25A713CB09D7}"/>
              </a:ext>
            </a:extLst>
          </p:cNvPr>
          <p:cNvSpPr/>
          <p:nvPr/>
        </p:nvSpPr>
        <p:spPr>
          <a:xfrm>
            <a:off x="8175714" y="4962607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B149C52-BA1C-53E5-3CB1-8CB2C6C4BAD8}"/>
              </a:ext>
            </a:extLst>
          </p:cNvPr>
          <p:cNvSpPr/>
          <p:nvPr/>
        </p:nvSpPr>
        <p:spPr>
          <a:xfrm>
            <a:off x="8170466" y="4395023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D840541-C4FE-1311-F917-72381144FC88}"/>
              </a:ext>
            </a:extLst>
          </p:cNvPr>
          <p:cNvSpPr/>
          <p:nvPr/>
        </p:nvSpPr>
        <p:spPr>
          <a:xfrm>
            <a:off x="8164127" y="3537027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57" name="Connecteur en angle 88">
            <a:extLst>
              <a:ext uri="{FF2B5EF4-FFF2-40B4-BE49-F238E27FC236}">
                <a16:creationId xmlns:a16="http://schemas.microsoft.com/office/drawing/2014/main" id="{02967F6A-FC6A-F8F7-E007-6CD3EA87101E}"/>
              </a:ext>
            </a:extLst>
          </p:cNvPr>
          <p:cNvCxnSpPr>
            <a:cxnSpLocks/>
            <a:stCxn id="55" idx="2"/>
            <a:endCxn id="27" idx="0"/>
          </p:cNvCxnSpPr>
          <p:nvPr/>
        </p:nvCxnSpPr>
        <p:spPr>
          <a:xfrm rot="16200000" flipH="1">
            <a:off x="8998191" y="4368076"/>
            <a:ext cx="213668" cy="101332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DC266AE6-5754-6471-FCF2-758632F9EA63}"/>
              </a:ext>
            </a:extLst>
          </p:cNvPr>
          <p:cNvCxnSpPr>
            <a:cxnSpLocks/>
            <a:stCxn id="55" idx="2"/>
            <a:endCxn id="54" idx="0"/>
          </p:cNvCxnSpPr>
          <p:nvPr/>
        </p:nvCxnSpPr>
        <p:spPr>
          <a:xfrm>
            <a:off x="8598365" y="4767903"/>
            <a:ext cx="5248" cy="1947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ACCF0C01-38A2-AE7F-E71A-F0A6C99DC4A4}"/>
              </a:ext>
            </a:extLst>
          </p:cNvPr>
          <p:cNvSpPr/>
          <p:nvPr/>
        </p:nvSpPr>
        <p:spPr>
          <a:xfrm>
            <a:off x="8140670" y="557343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F3991356-33FB-200D-6857-EC75399D2412}"/>
              </a:ext>
            </a:extLst>
          </p:cNvPr>
          <p:cNvCxnSpPr>
            <a:cxnSpLocks/>
            <a:stCxn id="59" idx="3"/>
            <a:endCxn id="29" idx="1"/>
          </p:cNvCxnSpPr>
          <p:nvPr/>
        </p:nvCxnSpPr>
        <p:spPr>
          <a:xfrm flipV="1">
            <a:off x="9056061" y="5760919"/>
            <a:ext cx="116151" cy="30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6062F038-558A-0EF5-EE58-56A799997CAA}"/>
              </a:ext>
            </a:extLst>
          </p:cNvPr>
          <p:cNvSpPr/>
          <p:nvPr/>
        </p:nvSpPr>
        <p:spPr>
          <a:xfrm>
            <a:off x="7146665" y="5575734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ACDAC74-E074-F763-5683-FB8880CA2630}"/>
              </a:ext>
            </a:extLst>
          </p:cNvPr>
          <p:cNvSpPr/>
          <p:nvPr/>
        </p:nvSpPr>
        <p:spPr>
          <a:xfrm>
            <a:off x="7146664" y="495757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5A4B55F-3C66-9193-BBE5-C975FFC883DE}"/>
              </a:ext>
            </a:extLst>
          </p:cNvPr>
          <p:cNvCxnSpPr>
            <a:cxnSpLocks/>
            <a:stCxn id="62" idx="2"/>
            <a:endCxn id="61" idx="0"/>
          </p:cNvCxnSpPr>
          <p:nvPr/>
        </p:nvCxnSpPr>
        <p:spPr>
          <a:xfrm>
            <a:off x="7604360" y="5338723"/>
            <a:ext cx="1" cy="2370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 : en angle 63">
            <a:extLst>
              <a:ext uri="{FF2B5EF4-FFF2-40B4-BE49-F238E27FC236}">
                <a16:creationId xmlns:a16="http://schemas.microsoft.com/office/drawing/2014/main" id="{9FB75865-2A9A-2795-43C8-34EA73C11510}"/>
              </a:ext>
            </a:extLst>
          </p:cNvPr>
          <p:cNvCxnSpPr>
            <a:cxnSpLocks/>
            <a:stCxn id="62" idx="2"/>
            <a:endCxn id="59" idx="0"/>
          </p:cNvCxnSpPr>
          <p:nvPr/>
        </p:nvCxnSpPr>
        <p:spPr>
          <a:xfrm rot="16200000" flipH="1">
            <a:off x="7984007" y="4959076"/>
            <a:ext cx="234713" cy="9940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C3630095-7CE6-60B5-F38B-71EDC2BF483A}"/>
              </a:ext>
            </a:extLst>
          </p:cNvPr>
          <p:cNvSpPr/>
          <p:nvPr/>
        </p:nvSpPr>
        <p:spPr>
          <a:xfrm>
            <a:off x="7146664" y="2997549"/>
            <a:ext cx="924288" cy="57047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763A72D-6A8A-D69C-F48B-B82E4E66B6F1}"/>
              </a:ext>
            </a:extLst>
          </p:cNvPr>
          <p:cNvSpPr/>
          <p:nvPr/>
        </p:nvSpPr>
        <p:spPr>
          <a:xfrm>
            <a:off x="9155122" y="4059817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1266-1435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2274C2-3C18-8339-1C1D-A9C646504B51}"/>
              </a:ext>
            </a:extLst>
          </p:cNvPr>
          <p:cNvSpPr/>
          <p:nvPr/>
        </p:nvSpPr>
        <p:spPr>
          <a:xfrm>
            <a:off x="7159238" y="3663930"/>
            <a:ext cx="911714" cy="47737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1205-35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B0C2D32-68F0-E652-D7C7-ABEE6AE597FC}"/>
              </a:ext>
            </a:extLst>
          </p:cNvPr>
          <p:cNvSpPr/>
          <p:nvPr/>
        </p:nvSpPr>
        <p:spPr>
          <a:xfrm>
            <a:off x="7150341" y="4379342"/>
            <a:ext cx="911714" cy="4773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Béla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1235-70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23D4BA7A-7F55-2DDC-20EF-1C6F5D753050}"/>
              </a:ext>
            </a:extLst>
          </p:cNvPr>
          <p:cNvCxnSpPr>
            <a:cxnSpLocks/>
            <a:stCxn id="68" idx="2"/>
            <a:endCxn id="70" idx="0"/>
          </p:cNvCxnSpPr>
          <p:nvPr/>
        </p:nvCxnSpPr>
        <p:spPr>
          <a:xfrm flipH="1">
            <a:off x="7606198" y="4141306"/>
            <a:ext cx="8897" cy="2380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58CCD0EA-A33F-3483-593A-12E82CD4B7EF}"/>
              </a:ext>
            </a:extLst>
          </p:cNvPr>
          <p:cNvCxnSpPr>
            <a:cxnSpLocks/>
            <a:stCxn id="70" idx="2"/>
            <a:endCxn id="62" idx="0"/>
          </p:cNvCxnSpPr>
          <p:nvPr/>
        </p:nvCxnSpPr>
        <p:spPr>
          <a:xfrm flipH="1">
            <a:off x="7604360" y="4856717"/>
            <a:ext cx="1838" cy="100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D76772BD-B457-CD81-4C23-EA95EA191AB9}"/>
              </a:ext>
            </a:extLst>
          </p:cNvPr>
          <p:cNvSpPr/>
          <p:nvPr/>
        </p:nvSpPr>
        <p:spPr>
          <a:xfrm>
            <a:off x="6096000" y="4359110"/>
            <a:ext cx="915391" cy="4773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08878CF-9C55-A909-626E-EBA9453891BD}"/>
              </a:ext>
            </a:extLst>
          </p:cNvPr>
          <p:cNvSpPr/>
          <p:nvPr/>
        </p:nvSpPr>
        <p:spPr>
          <a:xfrm>
            <a:off x="6117614" y="4954704"/>
            <a:ext cx="915391" cy="379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04D357E0-8E8F-A523-41CA-18A3ED4F668D}"/>
              </a:ext>
            </a:extLst>
          </p:cNvPr>
          <p:cNvCxnSpPr>
            <a:cxnSpLocks/>
            <a:stCxn id="74" idx="2"/>
            <a:endCxn id="75" idx="0"/>
          </p:cNvCxnSpPr>
          <p:nvPr/>
        </p:nvCxnSpPr>
        <p:spPr>
          <a:xfrm>
            <a:off x="6553696" y="4836485"/>
            <a:ext cx="21614" cy="1182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en angle 71">
            <a:extLst>
              <a:ext uri="{FF2B5EF4-FFF2-40B4-BE49-F238E27FC236}">
                <a16:creationId xmlns:a16="http://schemas.microsoft.com/office/drawing/2014/main" id="{6585D9A1-BC4A-89B2-36E7-6A8E0D96A8C9}"/>
              </a:ext>
            </a:extLst>
          </p:cNvPr>
          <p:cNvCxnSpPr>
            <a:cxnSpLocks/>
            <a:stCxn id="68" idx="2"/>
            <a:endCxn id="74" idx="0"/>
          </p:cNvCxnSpPr>
          <p:nvPr/>
        </p:nvCxnSpPr>
        <p:spPr>
          <a:xfrm rot="5400000">
            <a:off x="6975494" y="3719509"/>
            <a:ext cx="217804" cy="10613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en angle 71">
            <a:extLst>
              <a:ext uri="{FF2B5EF4-FFF2-40B4-BE49-F238E27FC236}">
                <a16:creationId xmlns:a16="http://schemas.microsoft.com/office/drawing/2014/main" id="{A71DAEED-7F83-5B66-8F8C-8F94258EF638}"/>
              </a:ext>
            </a:extLst>
          </p:cNvPr>
          <p:cNvCxnSpPr>
            <a:cxnSpLocks/>
            <a:stCxn id="59" idx="2"/>
            <a:endCxn id="36" idx="0"/>
          </p:cNvCxnSpPr>
          <p:nvPr/>
        </p:nvCxnSpPr>
        <p:spPr>
          <a:xfrm rot="16200000" flipH="1">
            <a:off x="9547445" y="5005501"/>
            <a:ext cx="254927" cy="21530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D8655BC7-91F2-A1FA-F36D-5C3F73C62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2" t="55877" r="13805" b="9207"/>
          <a:stretch/>
        </p:blipFill>
        <p:spPr bwMode="auto">
          <a:xfrm>
            <a:off x="9037983" y="127165"/>
            <a:ext cx="3032593" cy="32260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EA7D60-F3FB-BC12-73BD-121200DDDD52}"/>
              </a:ext>
            </a:extLst>
          </p:cNvPr>
          <p:cNvSpPr/>
          <p:nvPr/>
        </p:nvSpPr>
        <p:spPr>
          <a:xfrm>
            <a:off x="7823631" y="1461522"/>
            <a:ext cx="895236" cy="3112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1300 -1305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E3CC8-1CAA-6CD9-93C2-16678744CC52}"/>
              </a:ext>
            </a:extLst>
          </p:cNvPr>
          <p:cNvSpPr/>
          <p:nvPr/>
        </p:nvSpPr>
        <p:spPr>
          <a:xfrm>
            <a:off x="7823631" y="1863199"/>
            <a:ext cx="897027" cy="3836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1305-1306 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30222B5-BFEC-70A1-DA63-EEAB882FB696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8271249" y="1772808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75424B3-BF4D-0850-7618-62E77A6D718D}"/>
              </a:ext>
            </a:extLst>
          </p:cNvPr>
          <p:cNvSpPr/>
          <p:nvPr/>
        </p:nvSpPr>
        <p:spPr>
          <a:xfrm>
            <a:off x="7736900" y="157221"/>
            <a:ext cx="1031180" cy="120839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PREMYSLIDES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Bohême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872-1306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1300-1306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1301-1305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351345-6C68-54F8-082C-28367B2DD2D2}"/>
              </a:ext>
            </a:extLst>
          </p:cNvPr>
          <p:cNvSpPr/>
          <p:nvPr/>
        </p:nvSpPr>
        <p:spPr>
          <a:xfrm>
            <a:off x="7823631" y="2315680"/>
            <a:ext cx="935962" cy="5762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Béla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Wittelsbach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1305-1309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7BFDE42-30E3-22E5-0344-9895EE345600}"/>
              </a:ext>
            </a:extLst>
          </p:cNvPr>
          <p:cNvSpPr/>
          <p:nvPr/>
        </p:nvSpPr>
        <p:spPr>
          <a:xfrm>
            <a:off x="8927197" y="5589165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592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01F549-8F7C-4473-B185-562B2A045373}"/>
              </a:ext>
            </a:extLst>
          </p:cNvPr>
          <p:cNvSpPr/>
          <p:nvPr/>
        </p:nvSpPr>
        <p:spPr>
          <a:xfrm>
            <a:off x="143838" y="127165"/>
            <a:ext cx="5616441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1308-1342 : Avec Charles Robert, les Angevins de Naples règnent sur la Hongrie</a:t>
            </a:r>
          </a:p>
          <a:p>
            <a:endParaRPr lang="fr-FR" sz="1600" dirty="0"/>
          </a:p>
          <a:p>
            <a:r>
              <a:rPr lang="fr-FR" sz="1600" dirty="0"/>
              <a:t>*1308 : Les Etats de Hongrie élisent roi </a:t>
            </a:r>
            <a:r>
              <a:rPr lang="fr-FR" sz="1600" u="sng" dirty="0"/>
              <a:t>Charles Robert d’Anjou</a:t>
            </a:r>
          </a:p>
          <a:p>
            <a:r>
              <a:rPr lang="fr-FR" sz="1600" dirty="0"/>
              <a:t>Fils de l’infortuné Charles Martel (mort en 1295)</a:t>
            </a:r>
          </a:p>
          <a:p>
            <a:endParaRPr lang="fr-FR" sz="1600" dirty="0"/>
          </a:p>
          <a:p>
            <a:r>
              <a:rPr lang="fr-FR" sz="1600" dirty="0"/>
              <a:t>*Et maintenant, la succession polonaise…</a:t>
            </a:r>
          </a:p>
          <a:p>
            <a:endParaRPr lang="fr-FR" sz="1600" dirty="0"/>
          </a:p>
          <a:p>
            <a:r>
              <a:rPr lang="fr-FR" sz="1600" dirty="0"/>
              <a:t>*1320 : Charles Robert épouse Elisabeth</a:t>
            </a:r>
          </a:p>
          <a:p>
            <a:r>
              <a:rPr lang="fr-FR" sz="1600" dirty="0"/>
              <a:t>Fille du roi de Pologne Ladislas 1</a:t>
            </a:r>
            <a:r>
              <a:rPr lang="fr-FR" sz="1600" baseline="30000" dirty="0"/>
              <a:t>er</a:t>
            </a:r>
            <a:r>
              <a:rPr lang="fr-FR" sz="1600" dirty="0"/>
              <a:t> et sœur de Casimir (III)</a:t>
            </a:r>
          </a:p>
          <a:p>
            <a:r>
              <a:rPr lang="fr-FR" sz="1600" dirty="0"/>
              <a:t>NB : 1333-70 : Casimir III roi de Pologne</a:t>
            </a:r>
          </a:p>
          <a:p>
            <a:endParaRPr lang="fr-FR" sz="1600" dirty="0"/>
          </a:p>
          <a:p>
            <a:r>
              <a:rPr lang="fr-FR" sz="1600" dirty="0"/>
              <a:t>*1342 : Mort de Charles Robert, roi de Hongrie</a:t>
            </a:r>
          </a:p>
          <a:p>
            <a:r>
              <a:rPr lang="fr-FR" sz="1600" dirty="0"/>
              <a:t>Son fils </a:t>
            </a:r>
            <a:r>
              <a:rPr lang="fr-FR" sz="1600" u="sng" dirty="0"/>
              <a:t>Louis d’Anjou</a:t>
            </a:r>
            <a:r>
              <a:rPr lang="fr-FR" sz="1600" dirty="0"/>
              <a:t> lui succède…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93ED08-4BA5-2E1D-E889-76F5030FC462}"/>
              </a:ext>
            </a:extLst>
          </p:cNvPr>
          <p:cNvSpPr/>
          <p:nvPr/>
        </p:nvSpPr>
        <p:spPr>
          <a:xfrm>
            <a:off x="7900475" y="1410698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027928D-2FD1-51AA-67D5-1C67FB20A6BE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8328374" y="1783578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F2AD8AC-185F-089E-1419-550E60B2C9EB}"/>
              </a:ext>
            </a:extLst>
          </p:cNvPr>
          <p:cNvSpPr/>
          <p:nvPr/>
        </p:nvSpPr>
        <p:spPr>
          <a:xfrm>
            <a:off x="7906261" y="1916571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E5451E-8416-D5FC-CA39-B9DF2E832393}"/>
              </a:ext>
            </a:extLst>
          </p:cNvPr>
          <p:cNvSpPr/>
          <p:nvPr/>
        </p:nvSpPr>
        <p:spPr>
          <a:xfrm>
            <a:off x="7920716" y="2442924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0041C-9C54-DBE2-F2CB-B6B225191FE2}"/>
              </a:ext>
            </a:extLst>
          </p:cNvPr>
          <p:cNvSpPr/>
          <p:nvPr/>
        </p:nvSpPr>
        <p:spPr>
          <a:xfrm>
            <a:off x="7893337" y="3416485"/>
            <a:ext cx="886163" cy="6099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BF5F43E-869D-4E34-0C1D-69771A9AAAD3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8340274" y="2303894"/>
            <a:ext cx="5461" cy="13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94171B7-8087-3FB4-E246-E400B5DDFCF6}"/>
              </a:ext>
            </a:extLst>
          </p:cNvPr>
          <p:cNvSpPr/>
          <p:nvPr/>
        </p:nvSpPr>
        <p:spPr>
          <a:xfrm>
            <a:off x="7914491" y="2911721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42A0617-5B40-9258-BDC6-4240303E8748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flipH="1">
            <a:off x="8334049" y="2830247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508F691-4FC6-5094-4B65-74E4E4E82250}"/>
              </a:ext>
            </a:extLst>
          </p:cNvPr>
          <p:cNvCxnSpPr>
            <a:cxnSpLocks/>
            <a:stCxn id="11" idx="2"/>
            <a:endCxn id="8" idx="0"/>
          </p:cNvCxnSpPr>
          <p:nvPr/>
        </p:nvCxnSpPr>
        <p:spPr>
          <a:xfrm>
            <a:off x="8334049" y="3296018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3021D50-04CE-8958-BF2C-ABB4BFEEED29}"/>
              </a:ext>
            </a:extLst>
          </p:cNvPr>
          <p:cNvSpPr/>
          <p:nvPr/>
        </p:nvSpPr>
        <p:spPr>
          <a:xfrm>
            <a:off x="9006569" y="2457028"/>
            <a:ext cx="1185333" cy="387323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cxnSp>
        <p:nvCxnSpPr>
          <p:cNvPr id="15" name="Connecteur en angle 71">
            <a:extLst>
              <a:ext uri="{FF2B5EF4-FFF2-40B4-BE49-F238E27FC236}">
                <a16:creationId xmlns:a16="http://schemas.microsoft.com/office/drawing/2014/main" id="{E72C7DEB-CD01-8920-2D4E-87F2C4FB43F1}"/>
              </a:ext>
            </a:extLst>
          </p:cNvPr>
          <p:cNvCxnSpPr>
            <a:cxnSpLocks/>
            <a:stCxn id="6" idx="2"/>
            <a:endCxn id="14" idx="0"/>
          </p:cNvCxnSpPr>
          <p:nvPr/>
        </p:nvCxnSpPr>
        <p:spPr>
          <a:xfrm rot="16200000" flipH="1">
            <a:off x="8895918" y="1753710"/>
            <a:ext cx="153134" cy="125350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1FCB33E-972B-0B68-EE58-C7F6FD72EFD5}"/>
              </a:ext>
            </a:extLst>
          </p:cNvPr>
          <p:cNvSpPr/>
          <p:nvPr/>
        </p:nvSpPr>
        <p:spPr>
          <a:xfrm>
            <a:off x="9006569" y="2918544"/>
            <a:ext cx="1178595" cy="38732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</a:t>
            </a:r>
            <a:r>
              <a:rPr lang="fr-FR" sz="1000" b="1" dirty="0">
                <a:solidFill>
                  <a:schemeClr val="tx1"/>
                </a:solidFill>
              </a:rPr>
              <a:t>Hongrie </a:t>
            </a:r>
            <a:r>
              <a:rPr lang="fr-FR" sz="10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06F969-8FB1-F2D9-F9FF-4D09154C2D9F}"/>
              </a:ext>
            </a:extLst>
          </p:cNvPr>
          <p:cNvSpPr/>
          <p:nvPr/>
        </p:nvSpPr>
        <p:spPr>
          <a:xfrm>
            <a:off x="8924195" y="3429000"/>
            <a:ext cx="1343342" cy="5981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4C93BBF-8A07-933E-41BC-BEE30D9CC785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flipH="1">
            <a:off x="9595866" y="3305867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7E93B30-6606-46FB-A114-111DC86694EB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flipH="1">
            <a:off x="9595867" y="2844351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4AEDE73-93A7-E9EC-016A-44219645E9A6}"/>
              </a:ext>
            </a:extLst>
          </p:cNvPr>
          <p:cNvSpPr/>
          <p:nvPr/>
        </p:nvSpPr>
        <p:spPr>
          <a:xfrm>
            <a:off x="8889732" y="1724555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78E74E-D9FA-9272-AE03-BE3FAB14950F}"/>
              </a:ext>
            </a:extLst>
          </p:cNvPr>
          <p:cNvSpPr/>
          <p:nvPr/>
        </p:nvSpPr>
        <p:spPr>
          <a:xfrm>
            <a:off x="11151189" y="2193306"/>
            <a:ext cx="883410" cy="4516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1C518D-206A-9DA5-1690-AC6CC76BC90C}"/>
              </a:ext>
            </a:extLst>
          </p:cNvPr>
          <p:cNvSpPr/>
          <p:nvPr/>
        </p:nvSpPr>
        <p:spPr>
          <a:xfrm>
            <a:off x="11164752" y="2917896"/>
            <a:ext cx="883410" cy="3827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CF9128A-6AC9-53A9-ECA3-2EAA70B79955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11592894" y="2644952"/>
            <a:ext cx="13563" cy="272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A8183E4-3399-1E37-2278-12761B072CC2}"/>
              </a:ext>
            </a:extLst>
          </p:cNvPr>
          <p:cNvSpPr/>
          <p:nvPr/>
        </p:nvSpPr>
        <p:spPr>
          <a:xfrm>
            <a:off x="10299976" y="2917895"/>
            <a:ext cx="788797" cy="3944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26" name="Connecteur en angle 88">
            <a:extLst>
              <a:ext uri="{FF2B5EF4-FFF2-40B4-BE49-F238E27FC236}">
                <a16:creationId xmlns:a16="http://schemas.microsoft.com/office/drawing/2014/main" id="{74C8FFAA-1EBC-54FC-FA10-80D95302BA2D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 rot="5400000">
            <a:off x="11007164" y="2332164"/>
            <a:ext cx="272943" cy="8985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A1929F1-E7DF-E723-399E-72B3DF54063D}"/>
              </a:ext>
            </a:extLst>
          </p:cNvPr>
          <p:cNvCxnSpPr>
            <a:cxnSpLocks/>
            <a:stCxn id="25" idx="1"/>
            <a:endCxn id="16" idx="3"/>
          </p:cNvCxnSpPr>
          <p:nvPr/>
        </p:nvCxnSpPr>
        <p:spPr>
          <a:xfrm flipH="1" flipV="1">
            <a:off x="10185164" y="3112206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6EAB42D-A9CA-29C9-C297-6020EF460ABD}"/>
              </a:ext>
            </a:extLst>
          </p:cNvPr>
          <p:cNvSpPr/>
          <p:nvPr/>
        </p:nvSpPr>
        <p:spPr>
          <a:xfrm>
            <a:off x="11146412" y="1546405"/>
            <a:ext cx="898519" cy="570472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960-1370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A1C482-8E33-C924-72D1-6D1F7238EEB4}"/>
              </a:ext>
            </a:extLst>
          </p:cNvPr>
          <p:cNvSpPr/>
          <p:nvPr/>
        </p:nvSpPr>
        <p:spPr>
          <a:xfrm>
            <a:off x="7919272" y="555537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3EE7B5A-530A-0FF7-C2D4-8B60258F571F}"/>
              </a:ext>
            </a:extLst>
          </p:cNvPr>
          <p:cNvSpPr/>
          <p:nvPr/>
        </p:nvSpPr>
        <p:spPr>
          <a:xfrm>
            <a:off x="6931018" y="1420396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87BEA7-394C-3541-512F-7CE3FD4ECE9C}"/>
              </a:ext>
            </a:extLst>
          </p:cNvPr>
          <p:cNvSpPr/>
          <p:nvPr/>
        </p:nvSpPr>
        <p:spPr>
          <a:xfrm>
            <a:off x="6940456" y="942229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1E125D-9E3D-9B80-8D8E-5D571D50AD63}"/>
              </a:ext>
            </a:extLst>
          </p:cNvPr>
          <p:cNvSpPr/>
          <p:nvPr/>
        </p:nvSpPr>
        <p:spPr>
          <a:xfrm>
            <a:off x="6905413" y="125046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43" name="Connecteur en angle 88">
            <a:extLst>
              <a:ext uri="{FF2B5EF4-FFF2-40B4-BE49-F238E27FC236}">
                <a16:creationId xmlns:a16="http://schemas.microsoft.com/office/drawing/2014/main" id="{369719D5-FFC2-A3F5-0309-62EB98C59231}"/>
              </a:ext>
            </a:extLst>
          </p:cNvPr>
          <p:cNvCxnSpPr>
            <a:cxnSpLocks/>
            <a:stCxn id="41" idx="2"/>
            <a:endCxn id="2" idx="0"/>
          </p:cNvCxnSpPr>
          <p:nvPr/>
        </p:nvCxnSpPr>
        <p:spPr>
          <a:xfrm rot="16200000" flipH="1">
            <a:off x="7800570" y="882893"/>
            <a:ext cx="95589" cy="9600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3931F05-0811-ECB0-4674-236E54EF5F8F}"/>
              </a:ext>
            </a:extLst>
          </p:cNvPr>
          <p:cNvCxnSpPr>
            <a:cxnSpLocks/>
            <a:stCxn id="41" idx="2"/>
            <a:endCxn id="40" idx="0"/>
          </p:cNvCxnSpPr>
          <p:nvPr/>
        </p:nvCxnSpPr>
        <p:spPr>
          <a:xfrm flipH="1">
            <a:off x="7358917" y="1315109"/>
            <a:ext cx="9438" cy="105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7F36B17-6149-C2F1-F87E-A517F4FF74DC}"/>
              </a:ext>
            </a:extLst>
          </p:cNvPr>
          <p:cNvSpPr/>
          <p:nvPr/>
        </p:nvSpPr>
        <p:spPr>
          <a:xfrm>
            <a:off x="6887205" y="192274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086F4CC-3F1D-E7D1-4973-A394B309C5D6}"/>
              </a:ext>
            </a:extLst>
          </p:cNvPr>
          <p:cNvCxnSpPr>
            <a:cxnSpLocks/>
            <a:stCxn id="45" idx="3"/>
            <a:endCxn id="6" idx="1"/>
          </p:cNvCxnSpPr>
          <p:nvPr/>
        </p:nvCxnSpPr>
        <p:spPr>
          <a:xfrm flipV="1">
            <a:off x="7802596" y="2110233"/>
            <a:ext cx="103665" cy="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53A2803-0EE3-CC8A-5A80-7F49435014BE}"/>
              </a:ext>
            </a:extLst>
          </p:cNvPr>
          <p:cNvSpPr/>
          <p:nvPr/>
        </p:nvSpPr>
        <p:spPr>
          <a:xfrm>
            <a:off x="5887954" y="1922748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58DF2E-C029-A6A8-706B-BA50BEAFDE0F}"/>
              </a:ext>
            </a:extLst>
          </p:cNvPr>
          <p:cNvSpPr/>
          <p:nvPr/>
        </p:nvSpPr>
        <p:spPr>
          <a:xfrm>
            <a:off x="5887953" y="140656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E717A936-F34E-B606-4D62-5A70FE6C93BD}"/>
              </a:ext>
            </a:extLst>
          </p:cNvPr>
          <p:cNvCxnSpPr>
            <a:cxnSpLocks/>
            <a:stCxn id="48" idx="2"/>
            <a:endCxn id="47" idx="0"/>
          </p:cNvCxnSpPr>
          <p:nvPr/>
        </p:nvCxnSpPr>
        <p:spPr>
          <a:xfrm>
            <a:off x="6345649" y="1787710"/>
            <a:ext cx="1" cy="135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A8646E70-954D-8E9C-2984-787DB14326DB}"/>
              </a:ext>
            </a:extLst>
          </p:cNvPr>
          <p:cNvCxnSpPr>
            <a:cxnSpLocks/>
            <a:stCxn id="48" idx="2"/>
            <a:endCxn id="45" idx="0"/>
          </p:cNvCxnSpPr>
          <p:nvPr/>
        </p:nvCxnSpPr>
        <p:spPr>
          <a:xfrm rot="16200000" flipH="1">
            <a:off x="6777756" y="1355603"/>
            <a:ext cx="135039" cy="9992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57A49589-41D2-2A89-57D0-57CDD6CAE0DC}"/>
              </a:ext>
            </a:extLst>
          </p:cNvPr>
          <p:cNvSpPr/>
          <p:nvPr/>
        </p:nvSpPr>
        <p:spPr>
          <a:xfrm>
            <a:off x="5887953" y="714749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cxnSp>
        <p:nvCxnSpPr>
          <p:cNvPr id="74" name="Connecteur en angle 88">
            <a:extLst>
              <a:ext uri="{FF2B5EF4-FFF2-40B4-BE49-F238E27FC236}">
                <a16:creationId xmlns:a16="http://schemas.microsoft.com/office/drawing/2014/main" id="{04A22CB9-FA2C-3DB3-73D9-0408B0F07C46}"/>
              </a:ext>
            </a:extLst>
          </p:cNvPr>
          <p:cNvCxnSpPr>
            <a:cxnSpLocks/>
            <a:stCxn id="25" idx="2"/>
            <a:endCxn id="17" idx="0"/>
          </p:cNvCxnSpPr>
          <p:nvPr/>
        </p:nvCxnSpPr>
        <p:spPr>
          <a:xfrm rot="5400000">
            <a:off x="10086802" y="2821426"/>
            <a:ext cx="116639" cy="1098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en angle 71">
            <a:extLst>
              <a:ext uri="{FF2B5EF4-FFF2-40B4-BE49-F238E27FC236}">
                <a16:creationId xmlns:a16="http://schemas.microsoft.com/office/drawing/2014/main" id="{62976469-2424-2A30-89F2-A089C80D830E}"/>
              </a:ext>
            </a:extLst>
          </p:cNvPr>
          <p:cNvCxnSpPr>
            <a:cxnSpLocks/>
            <a:stCxn id="45" idx="2"/>
            <a:endCxn id="7" idx="0"/>
          </p:cNvCxnSpPr>
          <p:nvPr/>
        </p:nvCxnSpPr>
        <p:spPr>
          <a:xfrm rot="16200000" flipH="1">
            <a:off x="7773072" y="1875721"/>
            <a:ext cx="139031" cy="99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0CD9865-E451-5093-1D87-1DCBFA086BA3}"/>
              </a:ext>
            </a:extLst>
          </p:cNvPr>
          <p:cNvSpPr/>
          <p:nvPr/>
        </p:nvSpPr>
        <p:spPr>
          <a:xfrm>
            <a:off x="6419172" y="2428896"/>
            <a:ext cx="905963" cy="387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722576-E5BE-126D-3812-EB641B8B0B2E}"/>
              </a:ext>
            </a:extLst>
          </p:cNvPr>
          <p:cNvSpPr/>
          <p:nvPr/>
        </p:nvSpPr>
        <p:spPr>
          <a:xfrm>
            <a:off x="7653747" y="1926269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D5BFDC3-9CC1-A7BD-F018-8184AADAA5EC}"/>
              </a:ext>
            </a:extLst>
          </p:cNvPr>
          <p:cNvSpPr/>
          <p:nvPr/>
        </p:nvSpPr>
        <p:spPr>
          <a:xfrm>
            <a:off x="10048893" y="2928284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877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1B9D3-F322-C78B-51D5-5FBA39F9F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528E0A-C46C-8B57-98FD-2B6719EA919C}"/>
              </a:ext>
            </a:extLst>
          </p:cNvPr>
          <p:cNvSpPr/>
          <p:nvPr/>
        </p:nvSpPr>
        <p:spPr>
          <a:xfrm>
            <a:off x="82700" y="54259"/>
            <a:ext cx="5771213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1342-1370 : Louis 1</a:t>
            </a:r>
            <a:r>
              <a:rPr lang="fr-FR" sz="1600" b="1" baseline="30000" dirty="0"/>
              <a:t>er</a:t>
            </a:r>
            <a:r>
              <a:rPr lang="fr-FR" sz="1600" b="1" dirty="0"/>
              <a:t> d’Anjou, roi de Hongrie</a:t>
            </a:r>
          </a:p>
          <a:p>
            <a:r>
              <a:rPr lang="fr-FR" sz="1600" b="1" dirty="0"/>
              <a:t>1370 : Après la mort du dernier Piast Casimir III, Louis 1</a:t>
            </a:r>
            <a:r>
              <a:rPr lang="fr-FR" sz="1600" b="1" baseline="30000" dirty="0"/>
              <a:t>er</a:t>
            </a:r>
            <a:r>
              <a:rPr lang="fr-FR" sz="1600" b="1" dirty="0"/>
              <a:t> d’Anjou, roi de Hongrie depuis 1342, est élu roi de Pologne</a:t>
            </a:r>
          </a:p>
          <a:p>
            <a:endParaRPr lang="fr-FR" sz="1600" dirty="0"/>
          </a:p>
          <a:p>
            <a:r>
              <a:rPr lang="fr-FR" sz="1600" dirty="0"/>
              <a:t>*1342-1370 : </a:t>
            </a:r>
            <a:r>
              <a:rPr lang="fr-FR" sz="1600" u="sng" dirty="0"/>
              <a:t>Louis d’Anjou</a:t>
            </a:r>
            <a:r>
              <a:rPr lang="fr-FR" sz="1600" dirty="0"/>
              <a:t>, roi de Hongrie</a:t>
            </a:r>
          </a:p>
          <a:p>
            <a:r>
              <a:rPr lang="fr-FR" sz="1600" dirty="0"/>
              <a:t>NB : 1347 : En guerre contre sa cousine </a:t>
            </a:r>
            <a:r>
              <a:rPr lang="fr-FR" sz="1600" u="sng" dirty="0"/>
              <a:t>Jeanne de Naples-Provence</a:t>
            </a:r>
          </a:p>
          <a:p>
            <a:endParaRPr lang="fr-FR" sz="1600" dirty="0"/>
          </a:p>
          <a:p>
            <a:r>
              <a:rPr lang="fr-FR" sz="1600" dirty="0"/>
              <a:t>*1370 : Après la mort de son oncle Casimir III, le dernier Piast </a:t>
            </a:r>
          </a:p>
          <a:p>
            <a:r>
              <a:rPr lang="fr-FR" sz="1600" dirty="0"/>
              <a:t>Louis 1</a:t>
            </a:r>
            <a:r>
              <a:rPr lang="fr-FR" sz="1600" baseline="30000" dirty="0"/>
              <a:t>er</a:t>
            </a:r>
            <a:r>
              <a:rPr lang="fr-FR" sz="1600" dirty="0"/>
              <a:t> d’Anjou, roi de Hongrie, est élu roi de Pologne</a:t>
            </a:r>
          </a:p>
          <a:p>
            <a:endParaRPr lang="fr-FR" sz="1600" dirty="0"/>
          </a:p>
          <a:p>
            <a:r>
              <a:rPr lang="fr-FR" sz="1600" dirty="0"/>
              <a:t>*1370 : Les deux couronnes en union personnelle </a:t>
            </a:r>
            <a:r>
              <a:rPr lang="fr-FR" sz="1600" i="1" dirty="0"/>
              <a:t>angevine</a:t>
            </a:r>
          </a:p>
          <a:p>
            <a:r>
              <a:rPr lang="fr-FR" sz="1600" dirty="0"/>
              <a:t>Jusqu’à la mort de Louis en 1382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Face à la menace du sultan ottoman Mourad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Louis 1</a:t>
            </a:r>
            <a:r>
              <a:rPr lang="fr-FR" sz="1600" baseline="30000" dirty="0">
                <a:solidFill>
                  <a:srgbClr val="FF0000"/>
                </a:solidFill>
              </a:rPr>
              <a:t>er</a:t>
            </a:r>
            <a:r>
              <a:rPr lang="fr-FR" sz="1600" dirty="0">
                <a:solidFill>
                  <a:srgbClr val="FF0000"/>
                </a:solidFill>
              </a:rPr>
              <a:t> s’allie avec Lazar </a:t>
            </a:r>
            <a:r>
              <a:rPr lang="fr-FR" sz="1600" dirty="0" err="1">
                <a:solidFill>
                  <a:srgbClr val="FF0000"/>
                </a:solidFill>
              </a:rPr>
              <a:t>Hrebeljanović</a:t>
            </a:r>
            <a:r>
              <a:rPr lang="fr-FR" sz="1600" dirty="0">
                <a:solidFill>
                  <a:srgbClr val="FF0000"/>
                </a:solidFill>
              </a:rPr>
              <a:t>, roi de Serbie</a:t>
            </a:r>
          </a:p>
          <a:p>
            <a:endParaRPr lang="fr-FR" sz="1600" dirty="0"/>
          </a:p>
          <a:p>
            <a:r>
              <a:rPr lang="fr-FR" sz="1600" dirty="0"/>
              <a:t>*Epilogue hongrois et polonais…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BE5C4A-9B2D-6FBF-92BF-E8815DFF211C}"/>
              </a:ext>
            </a:extLst>
          </p:cNvPr>
          <p:cNvSpPr/>
          <p:nvPr/>
        </p:nvSpPr>
        <p:spPr>
          <a:xfrm>
            <a:off x="7900475" y="1410698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3FAE358F-22D7-43FB-1B26-DB5EE7C78444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8328374" y="1783578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D1DAC6E-2570-7377-2863-74C5FAAEC1F3}"/>
              </a:ext>
            </a:extLst>
          </p:cNvPr>
          <p:cNvSpPr/>
          <p:nvPr/>
        </p:nvSpPr>
        <p:spPr>
          <a:xfrm>
            <a:off x="7906261" y="1916571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63462-4ECF-FB93-0DFB-01AAAFA9B2A9}"/>
              </a:ext>
            </a:extLst>
          </p:cNvPr>
          <p:cNvSpPr/>
          <p:nvPr/>
        </p:nvSpPr>
        <p:spPr>
          <a:xfrm>
            <a:off x="7920716" y="2442924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3780CC-06A9-E99A-4C4B-9297FB5EEDA4}"/>
              </a:ext>
            </a:extLst>
          </p:cNvPr>
          <p:cNvSpPr/>
          <p:nvPr/>
        </p:nvSpPr>
        <p:spPr>
          <a:xfrm>
            <a:off x="7893337" y="3416485"/>
            <a:ext cx="886163" cy="6099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706AA30-794A-D71C-F404-5CC6803CCE80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8340274" y="2303894"/>
            <a:ext cx="5461" cy="13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D2FB94D-771B-6EDA-A151-DA1EF688F48E}"/>
              </a:ext>
            </a:extLst>
          </p:cNvPr>
          <p:cNvSpPr/>
          <p:nvPr/>
        </p:nvSpPr>
        <p:spPr>
          <a:xfrm>
            <a:off x="7914491" y="2911721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64DC4C9-AE32-A80E-06ED-F3A002E2B818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8334049" y="2830247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5AB431E-B16C-9CE8-03B9-C4282EDB3955}"/>
              </a:ext>
            </a:extLst>
          </p:cNvPr>
          <p:cNvCxnSpPr>
            <a:cxnSpLocks/>
            <a:stCxn id="10" idx="2"/>
            <a:endCxn id="7" idx="0"/>
          </p:cNvCxnSpPr>
          <p:nvPr/>
        </p:nvCxnSpPr>
        <p:spPr>
          <a:xfrm>
            <a:off x="8334049" y="3296018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3451435-6FBE-EB28-76AB-039DC35A1A95}"/>
              </a:ext>
            </a:extLst>
          </p:cNvPr>
          <p:cNvSpPr/>
          <p:nvPr/>
        </p:nvSpPr>
        <p:spPr>
          <a:xfrm>
            <a:off x="9006569" y="2457028"/>
            <a:ext cx="1185333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</p:txBody>
      </p:sp>
      <p:cxnSp>
        <p:nvCxnSpPr>
          <p:cNvPr id="14" name="Connecteur en angle 71">
            <a:extLst>
              <a:ext uri="{FF2B5EF4-FFF2-40B4-BE49-F238E27FC236}">
                <a16:creationId xmlns:a16="http://schemas.microsoft.com/office/drawing/2014/main" id="{BB11192A-265C-0D9D-3953-540F090CF096}"/>
              </a:ext>
            </a:extLst>
          </p:cNvPr>
          <p:cNvCxnSpPr>
            <a:cxnSpLocks/>
            <a:stCxn id="4" idx="2"/>
            <a:endCxn id="13" idx="0"/>
          </p:cNvCxnSpPr>
          <p:nvPr/>
        </p:nvCxnSpPr>
        <p:spPr>
          <a:xfrm rot="16200000" flipH="1">
            <a:off x="8895918" y="1753710"/>
            <a:ext cx="153134" cy="125350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A0B5C-0883-3504-BE3F-E75562DA3C75}"/>
              </a:ext>
            </a:extLst>
          </p:cNvPr>
          <p:cNvSpPr/>
          <p:nvPr/>
        </p:nvSpPr>
        <p:spPr>
          <a:xfrm>
            <a:off x="9006569" y="2918544"/>
            <a:ext cx="117859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</a:t>
            </a:r>
            <a:r>
              <a:rPr lang="fr-FR" sz="1000" b="1" dirty="0">
                <a:solidFill>
                  <a:schemeClr val="tx1"/>
                </a:solidFill>
              </a:rPr>
              <a:t>Hongrie </a:t>
            </a:r>
            <a:r>
              <a:rPr lang="fr-FR" sz="10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78D3BF-7D2B-3A87-6920-DE744622E5C5}"/>
              </a:ext>
            </a:extLst>
          </p:cNvPr>
          <p:cNvSpPr/>
          <p:nvPr/>
        </p:nvSpPr>
        <p:spPr>
          <a:xfrm>
            <a:off x="8924195" y="3429000"/>
            <a:ext cx="1343342" cy="5981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619C933-1C96-6838-FFF0-89A3474C32FD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9595866" y="3305867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832D12B-AE42-E788-1A12-15155ACB9443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 flipH="1">
            <a:off x="9595867" y="2844351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5D28B8E-4467-F371-646F-891B5BD1F8A0}"/>
              </a:ext>
            </a:extLst>
          </p:cNvPr>
          <p:cNvSpPr/>
          <p:nvPr/>
        </p:nvSpPr>
        <p:spPr>
          <a:xfrm>
            <a:off x="8889732" y="1724555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C97C93-757B-168D-E225-2A2D0C1118D6}"/>
              </a:ext>
            </a:extLst>
          </p:cNvPr>
          <p:cNvSpPr/>
          <p:nvPr/>
        </p:nvSpPr>
        <p:spPr>
          <a:xfrm>
            <a:off x="9869543" y="1721033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100F70-B5A4-D5A2-10BD-4D3478AACC90}"/>
              </a:ext>
            </a:extLst>
          </p:cNvPr>
          <p:cNvSpPr/>
          <p:nvPr/>
        </p:nvSpPr>
        <p:spPr>
          <a:xfrm>
            <a:off x="11151189" y="2193306"/>
            <a:ext cx="883410" cy="4516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4FC0A5-3C60-C693-9BAF-B78C8C57D19F}"/>
              </a:ext>
            </a:extLst>
          </p:cNvPr>
          <p:cNvSpPr/>
          <p:nvPr/>
        </p:nvSpPr>
        <p:spPr>
          <a:xfrm>
            <a:off x="11164752" y="2917896"/>
            <a:ext cx="883410" cy="3827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FABF317-2126-5225-7E2B-294CB188D5D6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1592894" y="2644952"/>
            <a:ext cx="13563" cy="272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8EC6674-AE7C-FD4D-E7D1-751D42C35FE1}"/>
              </a:ext>
            </a:extLst>
          </p:cNvPr>
          <p:cNvSpPr/>
          <p:nvPr/>
        </p:nvSpPr>
        <p:spPr>
          <a:xfrm>
            <a:off x="10299976" y="2917895"/>
            <a:ext cx="788797" cy="3944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25" name="Connecteur en angle 88">
            <a:extLst>
              <a:ext uri="{FF2B5EF4-FFF2-40B4-BE49-F238E27FC236}">
                <a16:creationId xmlns:a16="http://schemas.microsoft.com/office/drawing/2014/main" id="{3413FAF3-8BD2-0B7B-341F-CC0E1EDA109F}"/>
              </a:ext>
            </a:extLst>
          </p:cNvPr>
          <p:cNvCxnSpPr>
            <a:cxnSpLocks/>
            <a:stCxn id="21" idx="2"/>
            <a:endCxn id="24" idx="0"/>
          </p:cNvCxnSpPr>
          <p:nvPr/>
        </p:nvCxnSpPr>
        <p:spPr>
          <a:xfrm rot="5400000">
            <a:off x="11007164" y="2332164"/>
            <a:ext cx="272943" cy="8985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C89A68A-3B17-F376-AE44-0BEBB84CFCFE}"/>
              </a:ext>
            </a:extLst>
          </p:cNvPr>
          <p:cNvCxnSpPr>
            <a:cxnSpLocks/>
            <a:stCxn id="24" idx="1"/>
            <a:endCxn id="15" idx="3"/>
          </p:cNvCxnSpPr>
          <p:nvPr/>
        </p:nvCxnSpPr>
        <p:spPr>
          <a:xfrm flipH="1" flipV="1">
            <a:off x="10185164" y="3112206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987E772-95D2-53BD-7261-C64D514BEED7}"/>
              </a:ext>
            </a:extLst>
          </p:cNvPr>
          <p:cNvSpPr/>
          <p:nvPr/>
        </p:nvSpPr>
        <p:spPr>
          <a:xfrm>
            <a:off x="11146412" y="1546405"/>
            <a:ext cx="898519" cy="570472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960-1370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C616EF-6520-5F89-2CBE-2EA42F41D289}"/>
              </a:ext>
            </a:extLst>
          </p:cNvPr>
          <p:cNvSpPr/>
          <p:nvPr/>
        </p:nvSpPr>
        <p:spPr>
          <a:xfrm>
            <a:off x="7919272" y="555537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44E91C-76CF-68E6-A9EA-1FFFDF0E5C94}"/>
              </a:ext>
            </a:extLst>
          </p:cNvPr>
          <p:cNvSpPr/>
          <p:nvPr/>
        </p:nvSpPr>
        <p:spPr>
          <a:xfrm>
            <a:off x="6931018" y="1420396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64158B-D3A3-1932-D7D8-23F0F1131949}"/>
              </a:ext>
            </a:extLst>
          </p:cNvPr>
          <p:cNvSpPr/>
          <p:nvPr/>
        </p:nvSpPr>
        <p:spPr>
          <a:xfrm>
            <a:off x="6940456" y="942229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8458A7-C484-25A4-6EF5-59890BBB9725}"/>
              </a:ext>
            </a:extLst>
          </p:cNvPr>
          <p:cNvSpPr/>
          <p:nvPr/>
        </p:nvSpPr>
        <p:spPr>
          <a:xfrm>
            <a:off x="6905413" y="125046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42" name="Connecteur en angle 88">
            <a:extLst>
              <a:ext uri="{FF2B5EF4-FFF2-40B4-BE49-F238E27FC236}">
                <a16:creationId xmlns:a16="http://schemas.microsoft.com/office/drawing/2014/main" id="{5D900A87-910D-7572-2065-50DFC373D197}"/>
              </a:ext>
            </a:extLst>
          </p:cNvPr>
          <p:cNvCxnSpPr>
            <a:cxnSpLocks/>
            <a:stCxn id="40" idx="2"/>
            <a:endCxn id="2" idx="0"/>
          </p:cNvCxnSpPr>
          <p:nvPr/>
        </p:nvCxnSpPr>
        <p:spPr>
          <a:xfrm rot="16200000" flipH="1">
            <a:off x="7800570" y="882893"/>
            <a:ext cx="95589" cy="9600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3C9635A-5475-213D-1702-6BDA5D5130E0}"/>
              </a:ext>
            </a:extLst>
          </p:cNvPr>
          <p:cNvCxnSpPr>
            <a:cxnSpLocks/>
            <a:stCxn id="40" idx="2"/>
            <a:endCxn id="39" idx="0"/>
          </p:cNvCxnSpPr>
          <p:nvPr/>
        </p:nvCxnSpPr>
        <p:spPr>
          <a:xfrm flipH="1">
            <a:off x="7358917" y="1315109"/>
            <a:ext cx="9438" cy="105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1DC2449-30DC-87B4-D29D-32252CAB34CB}"/>
              </a:ext>
            </a:extLst>
          </p:cNvPr>
          <p:cNvSpPr/>
          <p:nvPr/>
        </p:nvSpPr>
        <p:spPr>
          <a:xfrm>
            <a:off x="6887205" y="192274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89B61CB-96BA-44F2-E79E-DF9FFBCB830F}"/>
              </a:ext>
            </a:extLst>
          </p:cNvPr>
          <p:cNvCxnSpPr>
            <a:cxnSpLocks/>
            <a:stCxn id="44" idx="3"/>
            <a:endCxn id="4" idx="1"/>
          </p:cNvCxnSpPr>
          <p:nvPr/>
        </p:nvCxnSpPr>
        <p:spPr>
          <a:xfrm flipV="1">
            <a:off x="7802596" y="2110233"/>
            <a:ext cx="103665" cy="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A9FA49F2-030F-F5F9-D81D-0261759FCC77}"/>
              </a:ext>
            </a:extLst>
          </p:cNvPr>
          <p:cNvSpPr/>
          <p:nvPr/>
        </p:nvSpPr>
        <p:spPr>
          <a:xfrm>
            <a:off x="5887954" y="1922748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BB9954D-2690-B492-147C-16F7CEEDC4A3}"/>
              </a:ext>
            </a:extLst>
          </p:cNvPr>
          <p:cNvSpPr/>
          <p:nvPr/>
        </p:nvSpPr>
        <p:spPr>
          <a:xfrm>
            <a:off x="5887953" y="140656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E56A84A9-8A3B-0DC8-7BEC-20050EE6AF14}"/>
              </a:ext>
            </a:extLst>
          </p:cNvPr>
          <p:cNvCxnSpPr>
            <a:cxnSpLocks/>
            <a:stCxn id="47" idx="2"/>
            <a:endCxn id="46" idx="0"/>
          </p:cNvCxnSpPr>
          <p:nvPr/>
        </p:nvCxnSpPr>
        <p:spPr>
          <a:xfrm>
            <a:off x="6345649" y="1787710"/>
            <a:ext cx="1" cy="135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 : en angle 48">
            <a:extLst>
              <a:ext uri="{FF2B5EF4-FFF2-40B4-BE49-F238E27FC236}">
                <a16:creationId xmlns:a16="http://schemas.microsoft.com/office/drawing/2014/main" id="{F087710F-6677-7334-BE6B-237CE3F1B59A}"/>
              </a:ext>
            </a:extLst>
          </p:cNvPr>
          <p:cNvCxnSpPr>
            <a:cxnSpLocks/>
            <a:stCxn id="47" idx="2"/>
            <a:endCxn id="44" idx="0"/>
          </p:cNvCxnSpPr>
          <p:nvPr/>
        </p:nvCxnSpPr>
        <p:spPr>
          <a:xfrm rot="16200000" flipH="1">
            <a:off x="6777756" y="1355603"/>
            <a:ext cx="135039" cy="9992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F9127CD-F258-7C95-1E3D-B846DCA69BE1}"/>
              </a:ext>
            </a:extLst>
          </p:cNvPr>
          <p:cNvSpPr/>
          <p:nvPr/>
        </p:nvSpPr>
        <p:spPr>
          <a:xfrm>
            <a:off x="5887953" y="714749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53A9A28-FF3A-F155-AFA7-6CA8DEB21C76}"/>
              </a:ext>
            </a:extLst>
          </p:cNvPr>
          <p:cNvSpPr/>
          <p:nvPr/>
        </p:nvSpPr>
        <p:spPr>
          <a:xfrm>
            <a:off x="6419172" y="2428896"/>
            <a:ext cx="905963" cy="387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69" name="Connecteur en angle 88">
            <a:extLst>
              <a:ext uri="{FF2B5EF4-FFF2-40B4-BE49-F238E27FC236}">
                <a16:creationId xmlns:a16="http://schemas.microsoft.com/office/drawing/2014/main" id="{C9FF6623-ECAE-B75A-A327-3282DF6C6908}"/>
              </a:ext>
            </a:extLst>
          </p:cNvPr>
          <p:cNvCxnSpPr>
            <a:cxnSpLocks/>
            <a:stCxn id="24" idx="2"/>
            <a:endCxn id="16" idx="0"/>
          </p:cNvCxnSpPr>
          <p:nvPr/>
        </p:nvCxnSpPr>
        <p:spPr>
          <a:xfrm rot="5400000">
            <a:off x="10086802" y="2821426"/>
            <a:ext cx="116639" cy="1098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ngle 71">
            <a:extLst>
              <a:ext uri="{FF2B5EF4-FFF2-40B4-BE49-F238E27FC236}">
                <a16:creationId xmlns:a16="http://schemas.microsoft.com/office/drawing/2014/main" id="{7BA4E453-BF88-A2EB-B21B-5E293F6936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73072" y="1875721"/>
            <a:ext cx="139031" cy="99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A6A0966-26A7-CFEA-0627-01A2492687EE}"/>
              </a:ext>
            </a:extLst>
          </p:cNvPr>
          <p:cNvSpPr/>
          <p:nvPr/>
        </p:nvSpPr>
        <p:spPr>
          <a:xfrm>
            <a:off x="7653747" y="1926269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88C1584-0935-73CF-50CD-9E51D4DE0871}"/>
              </a:ext>
            </a:extLst>
          </p:cNvPr>
          <p:cNvSpPr/>
          <p:nvPr/>
        </p:nvSpPr>
        <p:spPr>
          <a:xfrm>
            <a:off x="10048893" y="2928284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577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01F549-8F7C-4473-B185-562B2A045373}"/>
              </a:ext>
            </a:extLst>
          </p:cNvPr>
          <p:cNvSpPr/>
          <p:nvPr/>
        </p:nvSpPr>
        <p:spPr>
          <a:xfrm>
            <a:off x="71496" y="127165"/>
            <a:ext cx="5719075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1370-1382 : Avec le règne de Louis d’Anjou, Hongrie-Pologne en union personnelle</a:t>
            </a:r>
          </a:p>
          <a:p>
            <a:endParaRPr lang="fr-FR" sz="1600" dirty="0"/>
          </a:p>
          <a:p>
            <a:r>
              <a:rPr lang="fr-FR" sz="1600" dirty="0"/>
              <a:t>*Rappel…</a:t>
            </a:r>
          </a:p>
          <a:p>
            <a:r>
              <a:rPr lang="fr-FR" sz="1600" dirty="0"/>
              <a:t>*1370-1382 : Avec le règne de Louis d’Anjou</a:t>
            </a:r>
          </a:p>
          <a:p>
            <a:r>
              <a:rPr lang="fr-FR" sz="1600" dirty="0"/>
              <a:t>Hongrie-Pologne en union personnelle ; Mais…</a:t>
            </a:r>
          </a:p>
          <a:p>
            <a:endParaRPr lang="fr-FR" sz="1600" dirty="0"/>
          </a:p>
          <a:p>
            <a:r>
              <a:rPr lang="fr-FR" sz="1600" dirty="0"/>
              <a:t>*1372 : Louis d’Anjou, </a:t>
            </a:r>
            <a:r>
              <a:rPr lang="fr-FR" sz="1600" u="sng" dirty="0"/>
              <a:t>sans héritier</a:t>
            </a:r>
            <a:r>
              <a:rPr lang="fr-FR" sz="1600" dirty="0"/>
              <a:t>…</a:t>
            </a:r>
          </a:p>
          <a:p>
            <a:r>
              <a:rPr lang="fr-FR" sz="1600" dirty="0"/>
              <a:t>Il marie son héritière </a:t>
            </a:r>
            <a:r>
              <a:rPr lang="fr-FR" sz="1600" u="sng" dirty="0"/>
              <a:t>Marie</a:t>
            </a:r>
            <a:r>
              <a:rPr lang="fr-FR" sz="1600" dirty="0"/>
              <a:t> à </a:t>
            </a:r>
            <a:r>
              <a:rPr lang="fr-FR" sz="1600" u="sng" dirty="0"/>
              <a:t>Sigismond</a:t>
            </a:r>
            <a:endParaRPr lang="fr-FR" sz="1600" dirty="0"/>
          </a:p>
          <a:p>
            <a:r>
              <a:rPr lang="fr-FR" sz="1600" dirty="0"/>
              <a:t>Fils </a:t>
            </a:r>
            <a:r>
              <a:rPr lang="fr-FR" sz="1600" u="sng" dirty="0"/>
              <a:t>cadet</a:t>
            </a:r>
            <a:r>
              <a:rPr lang="fr-FR" sz="1600" dirty="0"/>
              <a:t> de l’empereur et roi de Bohême, Charles IV Luxembourg</a:t>
            </a:r>
          </a:p>
          <a:p>
            <a:endParaRPr lang="fr-FR" sz="1600" dirty="0"/>
          </a:p>
          <a:p>
            <a:r>
              <a:rPr lang="fr-FR" sz="1600" dirty="0"/>
              <a:t>NB : 1378 : Mort de Charles IV</a:t>
            </a:r>
          </a:p>
          <a:p>
            <a:r>
              <a:rPr lang="fr-FR" sz="1600" dirty="0"/>
              <a:t>Son fils aîné Venceslas, frère de Sigismond</a:t>
            </a:r>
          </a:p>
          <a:p>
            <a:r>
              <a:rPr lang="fr-FR" sz="1600" dirty="0"/>
              <a:t>Devient empereur et roi de Bohême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970A2-630E-E0B8-A477-59FD2DDFFE79}"/>
              </a:ext>
            </a:extLst>
          </p:cNvPr>
          <p:cNvSpPr/>
          <p:nvPr/>
        </p:nvSpPr>
        <p:spPr>
          <a:xfrm>
            <a:off x="7900475" y="1410698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75C34C3-3C1A-CFC0-96A7-034F709CC2F2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8328374" y="1783578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B351FDA-039E-89E0-8085-C877AA6BCA1B}"/>
              </a:ext>
            </a:extLst>
          </p:cNvPr>
          <p:cNvSpPr/>
          <p:nvPr/>
        </p:nvSpPr>
        <p:spPr>
          <a:xfrm>
            <a:off x="7906261" y="1916571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E1129-D73B-2053-8EC9-F06E641B1CDF}"/>
              </a:ext>
            </a:extLst>
          </p:cNvPr>
          <p:cNvSpPr/>
          <p:nvPr/>
        </p:nvSpPr>
        <p:spPr>
          <a:xfrm>
            <a:off x="7920716" y="2442924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20339-BDD0-71C7-FC77-0B6BE2E10952}"/>
              </a:ext>
            </a:extLst>
          </p:cNvPr>
          <p:cNvSpPr/>
          <p:nvPr/>
        </p:nvSpPr>
        <p:spPr>
          <a:xfrm>
            <a:off x="7893337" y="3416485"/>
            <a:ext cx="886163" cy="6099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92601E0-C36B-70F4-C4C9-F9D3A3723DB9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8340274" y="2303894"/>
            <a:ext cx="5461" cy="13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5934E6C-C327-CD23-BF78-A36873837420}"/>
              </a:ext>
            </a:extLst>
          </p:cNvPr>
          <p:cNvSpPr/>
          <p:nvPr/>
        </p:nvSpPr>
        <p:spPr>
          <a:xfrm>
            <a:off x="7914491" y="2911721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5D1B6E0-8A57-6E4D-F558-40735F47FB57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flipH="1">
            <a:off x="8334049" y="2830247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F6F0F98-6014-C5DA-06FB-00925C746AA7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>
            <a:off x="8334049" y="3296018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71">
            <a:extLst>
              <a:ext uri="{FF2B5EF4-FFF2-40B4-BE49-F238E27FC236}">
                <a16:creationId xmlns:a16="http://schemas.microsoft.com/office/drawing/2014/main" id="{16516ADB-C241-EAD5-1C49-B495141D6EE6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8895918" y="1753710"/>
            <a:ext cx="153134" cy="125350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4C98FCE-D00D-BD2E-FA08-CBB3B9B72C71}"/>
              </a:ext>
            </a:extLst>
          </p:cNvPr>
          <p:cNvSpPr/>
          <p:nvPr/>
        </p:nvSpPr>
        <p:spPr>
          <a:xfrm>
            <a:off x="9006569" y="2918544"/>
            <a:ext cx="1178595" cy="387323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</a:t>
            </a:r>
            <a:r>
              <a:rPr lang="fr-FR" sz="1000" b="1" dirty="0">
                <a:solidFill>
                  <a:schemeClr val="tx1"/>
                </a:solidFill>
              </a:rPr>
              <a:t>Hongrie </a:t>
            </a:r>
            <a:r>
              <a:rPr lang="fr-FR" sz="10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DE18CA-3B76-539D-A24D-6E87EABFA682}"/>
              </a:ext>
            </a:extLst>
          </p:cNvPr>
          <p:cNvSpPr/>
          <p:nvPr/>
        </p:nvSpPr>
        <p:spPr>
          <a:xfrm>
            <a:off x="8924195" y="3429000"/>
            <a:ext cx="1343342" cy="5981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440FFDB-1560-6312-2C68-7BFF87BFAAC9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9595866" y="3305867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0AB86A9-8964-E141-AD8B-A71B988D0036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9595867" y="2844351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51B9EC8-7C74-5E14-1095-E31795FB84E3}"/>
              </a:ext>
            </a:extLst>
          </p:cNvPr>
          <p:cNvSpPr/>
          <p:nvPr/>
        </p:nvSpPr>
        <p:spPr>
          <a:xfrm>
            <a:off x="8889732" y="1724555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6DD41D-930E-4BE9-B65B-97BFDECD78FC}"/>
              </a:ext>
            </a:extLst>
          </p:cNvPr>
          <p:cNvSpPr/>
          <p:nvPr/>
        </p:nvSpPr>
        <p:spPr>
          <a:xfrm>
            <a:off x="9869543" y="1721033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018B74-B7C0-AEBF-F11B-3B6A3A46DA8A}"/>
              </a:ext>
            </a:extLst>
          </p:cNvPr>
          <p:cNvSpPr/>
          <p:nvPr/>
        </p:nvSpPr>
        <p:spPr>
          <a:xfrm>
            <a:off x="11151189" y="2193306"/>
            <a:ext cx="883410" cy="4516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E788E5-0E57-498F-93CC-B573DE2E5D7C}"/>
              </a:ext>
            </a:extLst>
          </p:cNvPr>
          <p:cNvSpPr/>
          <p:nvPr/>
        </p:nvSpPr>
        <p:spPr>
          <a:xfrm>
            <a:off x="11164752" y="2917896"/>
            <a:ext cx="883410" cy="3827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5574AE0-5CED-1F88-A58A-2E2CBE1F3222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11592894" y="2644952"/>
            <a:ext cx="13563" cy="272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8C2CC81-FB4B-90F6-3119-93F73192DB80}"/>
              </a:ext>
            </a:extLst>
          </p:cNvPr>
          <p:cNvSpPr/>
          <p:nvPr/>
        </p:nvSpPr>
        <p:spPr>
          <a:xfrm>
            <a:off x="10299976" y="2917895"/>
            <a:ext cx="788797" cy="3944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27" name="Connecteur en angle 88">
            <a:extLst>
              <a:ext uri="{FF2B5EF4-FFF2-40B4-BE49-F238E27FC236}">
                <a16:creationId xmlns:a16="http://schemas.microsoft.com/office/drawing/2014/main" id="{428FBD72-5E42-4662-B8DB-FD5A15F5C470}"/>
              </a:ext>
            </a:extLst>
          </p:cNvPr>
          <p:cNvCxnSpPr>
            <a:cxnSpLocks/>
            <a:stCxn id="23" idx="2"/>
            <a:endCxn id="26" idx="0"/>
          </p:cNvCxnSpPr>
          <p:nvPr/>
        </p:nvCxnSpPr>
        <p:spPr>
          <a:xfrm rot="5400000">
            <a:off x="11007164" y="2332164"/>
            <a:ext cx="272943" cy="8985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618A521-B417-B37C-6609-CA7442406F2B}"/>
              </a:ext>
            </a:extLst>
          </p:cNvPr>
          <p:cNvCxnSpPr>
            <a:cxnSpLocks/>
            <a:stCxn id="26" idx="1"/>
            <a:endCxn id="17" idx="3"/>
          </p:cNvCxnSpPr>
          <p:nvPr/>
        </p:nvCxnSpPr>
        <p:spPr>
          <a:xfrm flipH="1" flipV="1">
            <a:off x="10185164" y="3112206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778AF66-95D0-8C0C-9872-389A42C94DED}"/>
              </a:ext>
            </a:extLst>
          </p:cNvPr>
          <p:cNvSpPr/>
          <p:nvPr/>
        </p:nvSpPr>
        <p:spPr>
          <a:xfrm>
            <a:off x="11146412" y="1546405"/>
            <a:ext cx="898519" cy="570472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960-1370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A31066-8EC0-FA7E-F0E3-C4093541ED01}"/>
              </a:ext>
            </a:extLst>
          </p:cNvPr>
          <p:cNvSpPr/>
          <p:nvPr/>
        </p:nvSpPr>
        <p:spPr>
          <a:xfrm>
            <a:off x="7919272" y="555537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19B86C-D8EF-97D1-EEB2-A68CB5B236A1}"/>
              </a:ext>
            </a:extLst>
          </p:cNvPr>
          <p:cNvSpPr/>
          <p:nvPr/>
        </p:nvSpPr>
        <p:spPr>
          <a:xfrm>
            <a:off x="6931018" y="1420396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5F50B2-346E-1DA5-6874-3473FA3224EB}"/>
              </a:ext>
            </a:extLst>
          </p:cNvPr>
          <p:cNvSpPr/>
          <p:nvPr/>
        </p:nvSpPr>
        <p:spPr>
          <a:xfrm>
            <a:off x="6940456" y="942229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519FD2-8E89-7FD5-B8EA-4C77A8FDCF93}"/>
              </a:ext>
            </a:extLst>
          </p:cNvPr>
          <p:cNvSpPr/>
          <p:nvPr/>
        </p:nvSpPr>
        <p:spPr>
          <a:xfrm>
            <a:off x="6905413" y="125046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34" name="Connecteur en angle 88">
            <a:extLst>
              <a:ext uri="{FF2B5EF4-FFF2-40B4-BE49-F238E27FC236}">
                <a16:creationId xmlns:a16="http://schemas.microsoft.com/office/drawing/2014/main" id="{1DF3DB47-F667-5A43-40CB-0F2CAB120783}"/>
              </a:ext>
            </a:extLst>
          </p:cNvPr>
          <p:cNvCxnSpPr>
            <a:cxnSpLocks/>
            <a:stCxn id="32" idx="2"/>
            <a:endCxn id="5" idx="0"/>
          </p:cNvCxnSpPr>
          <p:nvPr/>
        </p:nvCxnSpPr>
        <p:spPr>
          <a:xfrm rot="16200000" flipH="1">
            <a:off x="7800570" y="882893"/>
            <a:ext cx="95589" cy="9600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198EE9C-9CB5-C10B-AA5A-15461B18C37D}"/>
              </a:ext>
            </a:extLst>
          </p:cNvPr>
          <p:cNvCxnSpPr>
            <a:cxnSpLocks/>
            <a:stCxn id="32" idx="2"/>
            <a:endCxn id="31" idx="0"/>
          </p:cNvCxnSpPr>
          <p:nvPr/>
        </p:nvCxnSpPr>
        <p:spPr>
          <a:xfrm flipH="1">
            <a:off x="7358917" y="1315109"/>
            <a:ext cx="9438" cy="105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46B2641-736B-63B1-FD4E-A604F09ED77B}"/>
              </a:ext>
            </a:extLst>
          </p:cNvPr>
          <p:cNvSpPr/>
          <p:nvPr/>
        </p:nvSpPr>
        <p:spPr>
          <a:xfrm>
            <a:off x="6887205" y="192274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7EAE338-D3D6-9B09-6263-C8231A4105DD}"/>
              </a:ext>
            </a:extLst>
          </p:cNvPr>
          <p:cNvCxnSpPr>
            <a:cxnSpLocks/>
            <a:stCxn id="36" idx="3"/>
            <a:endCxn id="7" idx="1"/>
          </p:cNvCxnSpPr>
          <p:nvPr/>
        </p:nvCxnSpPr>
        <p:spPr>
          <a:xfrm flipV="1">
            <a:off x="7802596" y="2110233"/>
            <a:ext cx="103665" cy="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0884B97-6FEC-A7C4-E88C-D5BB48103AFC}"/>
              </a:ext>
            </a:extLst>
          </p:cNvPr>
          <p:cNvSpPr/>
          <p:nvPr/>
        </p:nvSpPr>
        <p:spPr>
          <a:xfrm>
            <a:off x="5887954" y="1922748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390C4C-7B9A-2281-9751-997E16A4F878}"/>
              </a:ext>
            </a:extLst>
          </p:cNvPr>
          <p:cNvSpPr/>
          <p:nvPr/>
        </p:nvSpPr>
        <p:spPr>
          <a:xfrm>
            <a:off x="5887953" y="140656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F1F1B274-4368-9F05-9FB5-71160EB38B10}"/>
              </a:ext>
            </a:extLst>
          </p:cNvPr>
          <p:cNvCxnSpPr>
            <a:cxnSpLocks/>
            <a:stCxn id="39" idx="2"/>
            <a:endCxn id="38" idx="0"/>
          </p:cNvCxnSpPr>
          <p:nvPr/>
        </p:nvCxnSpPr>
        <p:spPr>
          <a:xfrm>
            <a:off x="6345649" y="1787710"/>
            <a:ext cx="1" cy="135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060ED6E3-CF1E-C166-4C81-3C7E28900C8A}"/>
              </a:ext>
            </a:extLst>
          </p:cNvPr>
          <p:cNvCxnSpPr>
            <a:cxnSpLocks/>
            <a:stCxn id="39" idx="2"/>
            <a:endCxn id="36" idx="0"/>
          </p:cNvCxnSpPr>
          <p:nvPr/>
        </p:nvCxnSpPr>
        <p:spPr>
          <a:xfrm rot="16200000" flipH="1">
            <a:off x="6777756" y="1355603"/>
            <a:ext cx="135039" cy="9992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79634A7-1337-E671-9000-FD6AAE9BF27E}"/>
              </a:ext>
            </a:extLst>
          </p:cNvPr>
          <p:cNvSpPr/>
          <p:nvPr/>
        </p:nvSpPr>
        <p:spPr>
          <a:xfrm>
            <a:off x="5887953" y="714749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A0BC34-12A6-CE9C-A401-921832E3644D}"/>
              </a:ext>
            </a:extLst>
          </p:cNvPr>
          <p:cNvSpPr/>
          <p:nvPr/>
        </p:nvSpPr>
        <p:spPr>
          <a:xfrm>
            <a:off x="6419172" y="2428896"/>
            <a:ext cx="905963" cy="387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44" name="Connecteur en angle 88">
            <a:extLst>
              <a:ext uri="{FF2B5EF4-FFF2-40B4-BE49-F238E27FC236}">
                <a16:creationId xmlns:a16="http://schemas.microsoft.com/office/drawing/2014/main" id="{2B82E427-DCC9-A446-6987-6D69C59B889E}"/>
              </a:ext>
            </a:extLst>
          </p:cNvPr>
          <p:cNvCxnSpPr>
            <a:cxnSpLocks/>
            <a:stCxn id="26" idx="2"/>
            <a:endCxn id="18" idx="0"/>
          </p:cNvCxnSpPr>
          <p:nvPr/>
        </p:nvCxnSpPr>
        <p:spPr>
          <a:xfrm rot="5400000">
            <a:off x="10086802" y="2821426"/>
            <a:ext cx="116639" cy="1098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E1DEAD3-9654-0DE9-A902-13B6BA57433A}"/>
              </a:ext>
            </a:extLst>
          </p:cNvPr>
          <p:cNvSpPr/>
          <p:nvPr/>
        </p:nvSpPr>
        <p:spPr>
          <a:xfrm>
            <a:off x="8257025" y="5223320"/>
            <a:ext cx="911498" cy="5838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1382-95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51364A-9141-9E05-5EBB-5A2AB6548BB5}"/>
              </a:ext>
            </a:extLst>
          </p:cNvPr>
          <p:cNvSpPr/>
          <p:nvPr/>
        </p:nvSpPr>
        <p:spPr>
          <a:xfrm>
            <a:off x="9223875" y="5223321"/>
            <a:ext cx="911499" cy="583844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Hedwige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1384-99</a:t>
            </a:r>
          </a:p>
        </p:txBody>
      </p:sp>
      <p:cxnSp>
        <p:nvCxnSpPr>
          <p:cNvPr id="47" name="Connecteur : en angle 46">
            <a:extLst>
              <a:ext uri="{FF2B5EF4-FFF2-40B4-BE49-F238E27FC236}">
                <a16:creationId xmlns:a16="http://schemas.microsoft.com/office/drawing/2014/main" id="{476EC16A-D7B1-EA6C-70A0-82815C00DAF5}"/>
              </a:ext>
            </a:extLst>
          </p:cNvPr>
          <p:cNvCxnSpPr>
            <a:cxnSpLocks/>
            <a:stCxn id="18" idx="2"/>
            <a:endCxn id="46" idx="0"/>
          </p:cNvCxnSpPr>
          <p:nvPr/>
        </p:nvCxnSpPr>
        <p:spPr>
          <a:xfrm rot="16200000" flipH="1">
            <a:off x="9039649" y="4583344"/>
            <a:ext cx="1196193" cy="83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B2C4E673-2FD4-9F86-4B3F-925847FDCDDE}"/>
              </a:ext>
            </a:extLst>
          </p:cNvPr>
          <p:cNvCxnSpPr>
            <a:cxnSpLocks/>
            <a:stCxn id="52" idx="1"/>
            <a:endCxn id="46" idx="3"/>
          </p:cNvCxnSpPr>
          <p:nvPr/>
        </p:nvCxnSpPr>
        <p:spPr>
          <a:xfrm flipH="1">
            <a:off x="10135374" y="5515243"/>
            <a:ext cx="994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986504FA-544D-1D96-435F-49787820A734}"/>
              </a:ext>
            </a:extLst>
          </p:cNvPr>
          <p:cNvCxnSpPr>
            <a:cxnSpLocks/>
            <a:stCxn id="61" idx="3"/>
            <a:endCxn id="45" idx="1"/>
          </p:cNvCxnSpPr>
          <p:nvPr/>
        </p:nvCxnSpPr>
        <p:spPr>
          <a:xfrm>
            <a:off x="8158445" y="5515243"/>
            <a:ext cx="985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084CB9FC-F0D5-44CB-50C5-5500CFC49ECD}"/>
              </a:ext>
            </a:extLst>
          </p:cNvPr>
          <p:cNvCxnSpPr>
            <a:cxnSpLocks/>
            <a:stCxn id="18" idx="2"/>
            <a:endCxn id="45" idx="0"/>
          </p:cNvCxnSpPr>
          <p:nvPr/>
        </p:nvCxnSpPr>
        <p:spPr>
          <a:xfrm rot="5400000">
            <a:off x="8556224" y="4183678"/>
            <a:ext cx="1196192" cy="8830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D4495AE-468A-0E59-DF82-BED6E4EAC7CC}"/>
              </a:ext>
            </a:extLst>
          </p:cNvPr>
          <p:cNvSpPr/>
          <p:nvPr/>
        </p:nvSpPr>
        <p:spPr>
          <a:xfrm>
            <a:off x="7100650" y="5915771"/>
            <a:ext cx="1050160" cy="593749"/>
          </a:xfrm>
          <a:prstGeom prst="rect">
            <a:avLst/>
          </a:prstGeom>
          <a:solidFill>
            <a:srgbClr val="FFD9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1387-1437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771AA9-9E2B-CDDF-5FD1-96E4913119BF}"/>
              </a:ext>
            </a:extLst>
          </p:cNvPr>
          <p:cNvSpPr/>
          <p:nvPr/>
        </p:nvSpPr>
        <p:spPr>
          <a:xfrm>
            <a:off x="10234793" y="5223320"/>
            <a:ext cx="897215" cy="583845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1377-92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1386-1434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ED4E430-3741-C6DA-942B-7170DEB411BE}"/>
              </a:ext>
            </a:extLst>
          </p:cNvPr>
          <p:cNvSpPr/>
          <p:nvPr/>
        </p:nvSpPr>
        <p:spPr>
          <a:xfrm>
            <a:off x="10254771" y="5895548"/>
            <a:ext cx="891641" cy="837403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 Jagellon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1386-1572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1440-1572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7C899E8-0F31-7FF8-A068-DC01ED41CF4E}"/>
              </a:ext>
            </a:extLst>
          </p:cNvPr>
          <p:cNvSpPr/>
          <p:nvPr/>
        </p:nvSpPr>
        <p:spPr>
          <a:xfrm>
            <a:off x="7093015" y="5223320"/>
            <a:ext cx="1065430" cy="5838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cxnSp>
        <p:nvCxnSpPr>
          <p:cNvPr id="62" name="Connecteur : en angle 61">
            <a:extLst>
              <a:ext uri="{FF2B5EF4-FFF2-40B4-BE49-F238E27FC236}">
                <a16:creationId xmlns:a16="http://schemas.microsoft.com/office/drawing/2014/main" id="{0692A6F8-B755-B178-91AF-F885455A2865}"/>
              </a:ext>
            </a:extLst>
          </p:cNvPr>
          <p:cNvCxnSpPr>
            <a:cxnSpLocks/>
            <a:stCxn id="65" idx="2"/>
            <a:endCxn id="61" idx="0"/>
          </p:cNvCxnSpPr>
          <p:nvPr/>
        </p:nvCxnSpPr>
        <p:spPr>
          <a:xfrm rot="16200000" flipH="1">
            <a:off x="6912320" y="4509910"/>
            <a:ext cx="131194" cy="12956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2FEED786-8DAB-D40A-91FD-490ACD802139}"/>
              </a:ext>
            </a:extLst>
          </p:cNvPr>
          <p:cNvSpPr/>
          <p:nvPr/>
        </p:nvSpPr>
        <p:spPr>
          <a:xfrm>
            <a:off x="5810743" y="3520712"/>
            <a:ext cx="105232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320ABD0-A9A7-3A33-2147-831B954055A6}"/>
              </a:ext>
            </a:extLst>
          </p:cNvPr>
          <p:cNvSpPr/>
          <p:nvPr/>
        </p:nvSpPr>
        <p:spPr>
          <a:xfrm>
            <a:off x="5963520" y="4198731"/>
            <a:ext cx="760363" cy="339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D381CFF-2F70-FF16-6DFD-302A4E3BF482}"/>
              </a:ext>
            </a:extLst>
          </p:cNvPr>
          <p:cNvSpPr/>
          <p:nvPr/>
        </p:nvSpPr>
        <p:spPr>
          <a:xfrm>
            <a:off x="5882946" y="4660083"/>
            <a:ext cx="894316" cy="432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84095A2-DD45-58B7-D4AA-5F6EA9E96ADD}"/>
              </a:ext>
            </a:extLst>
          </p:cNvPr>
          <p:cNvSpPr/>
          <p:nvPr/>
        </p:nvSpPr>
        <p:spPr>
          <a:xfrm>
            <a:off x="5887953" y="5223320"/>
            <a:ext cx="911498" cy="744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1378-1400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DC9D36F0-5B4C-BF09-8238-49A6A59E57A7}"/>
              </a:ext>
            </a:extLst>
          </p:cNvPr>
          <p:cNvCxnSpPr>
            <a:cxnSpLocks/>
            <a:stCxn id="65" idx="2"/>
            <a:endCxn id="66" idx="0"/>
          </p:cNvCxnSpPr>
          <p:nvPr/>
        </p:nvCxnSpPr>
        <p:spPr>
          <a:xfrm>
            <a:off x="6330104" y="5092126"/>
            <a:ext cx="13598" cy="1311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BE9F220C-4605-776F-5342-28896B819DFA}"/>
              </a:ext>
            </a:extLst>
          </p:cNvPr>
          <p:cNvCxnSpPr>
            <a:cxnSpLocks/>
            <a:stCxn id="64" idx="2"/>
            <a:endCxn id="65" idx="0"/>
          </p:cNvCxnSpPr>
          <p:nvPr/>
        </p:nvCxnSpPr>
        <p:spPr>
          <a:xfrm flipH="1">
            <a:off x="6330104" y="4537805"/>
            <a:ext cx="13598" cy="1222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B965C96-AD99-0C12-C714-ACD5EEB53510}"/>
              </a:ext>
            </a:extLst>
          </p:cNvPr>
          <p:cNvSpPr/>
          <p:nvPr/>
        </p:nvSpPr>
        <p:spPr>
          <a:xfrm>
            <a:off x="11191033" y="4084565"/>
            <a:ext cx="85902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Gédiminas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1316-41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FDAEB27-1CEB-FDE7-7CCC-9F90A2A0EE22}"/>
              </a:ext>
            </a:extLst>
          </p:cNvPr>
          <p:cNvSpPr/>
          <p:nvPr/>
        </p:nvSpPr>
        <p:spPr>
          <a:xfrm>
            <a:off x="11185905" y="4694838"/>
            <a:ext cx="859026" cy="426698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Kestutis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1381-82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5858097B-CC76-B2FB-CAC7-7E526792DB4D}"/>
              </a:ext>
            </a:extLst>
          </p:cNvPr>
          <p:cNvCxnSpPr>
            <a:cxnSpLocks/>
            <a:stCxn id="69" idx="2"/>
            <a:endCxn id="70" idx="0"/>
          </p:cNvCxnSpPr>
          <p:nvPr/>
        </p:nvCxnSpPr>
        <p:spPr>
          <a:xfrm flipH="1">
            <a:off x="11615418" y="4511262"/>
            <a:ext cx="5128" cy="1835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6E1598D4-8D96-9762-E6A0-C45E1AF55CB9}"/>
              </a:ext>
            </a:extLst>
          </p:cNvPr>
          <p:cNvSpPr/>
          <p:nvPr/>
        </p:nvSpPr>
        <p:spPr>
          <a:xfrm>
            <a:off x="10254771" y="4694837"/>
            <a:ext cx="877237" cy="426699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Algirdas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1345-77</a:t>
            </a:r>
          </a:p>
        </p:txBody>
      </p:sp>
      <p:cxnSp>
        <p:nvCxnSpPr>
          <p:cNvPr id="78" name="Connecteur : en angle 77">
            <a:extLst>
              <a:ext uri="{FF2B5EF4-FFF2-40B4-BE49-F238E27FC236}">
                <a16:creationId xmlns:a16="http://schemas.microsoft.com/office/drawing/2014/main" id="{82192744-8B76-51BF-975E-4D7034EE71CE}"/>
              </a:ext>
            </a:extLst>
          </p:cNvPr>
          <p:cNvCxnSpPr>
            <a:cxnSpLocks/>
            <a:stCxn id="69" idx="2"/>
            <a:endCxn id="77" idx="0"/>
          </p:cNvCxnSpPr>
          <p:nvPr/>
        </p:nvCxnSpPr>
        <p:spPr>
          <a:xfrm rot="5400000">
            <a:off x="11065181" y="4139471"/>
            <a:ext cx="183575" cy="9271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170A6D66-783C-D9CE-0AE3-DC15BFC5E5CC}"/>
              </a:ext>
            </a:extLst>
          </p:cNvPr>
          <p:cNvSpPr/>
          <p:nvPr/>
        </p:nvSpPr>
        <p:spPr>
          <a:xfrm>
            <a:off x="11175573" y="3569969"/>
            <a:ext cx="87448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Pukuveras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1291-95</a:t>
            </a: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02FE562A-2FF8-8D37-5A41-2772AC60DADE}"/>
              </a:ext>
            </a:extLst>
          </p:cNvPr>
          <p:cNvCxnSpPr>
            <a:cxnSpLocks/>
            <a:stCxn id="80" idx="2"/>
            <a:endCxn id="69" idx="0"/>
          </p:cNvCxnSpPr>
          <p:nvPr/>
        </p:nvCxnSpPr>
        <p:spPr>
          <a:xfrm>
            <a:off x="11612816" y="3996666"/>
            <a:ext cx="7730" cy="878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1884A7AD-09AD-D7D3-3401-730EEF0CB954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10689694" y="5121536"/>
            <a:ext cx="3696" cy="932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44A5E3C6-CDA7-5FF9-C8A1-1D7A3387BF1E}"/>
              </a:ext>
            </a:extLst>
          </p:cNvPr>
          <p:cNvSpPr/>
          <p:nvPr/>
        </p:nvSpPr>
        <p:spPr>
          <a:xfrm>
            <a:off x="11175573" y="5223319"/>
            <a:ext cx="859026" cy="583844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Vytautas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1392-1430</a:t>
            </a:r>
          </a:p>
        </p:txBody>
      </p:sp>
      <p:cxnSp>
        <p:nvCxnSpPr>
          <p:cNvPr id="2" name="Connecteur en angle 71">
            <a:extLst>
              <a:ext uri="{FF2B5EF4-FFF2-40B4-BE49-F238E27FC236}">
                <a16:creationId xmlns:a16="http://schemas.microsoft.com/office/drawing/2014/main" id="{99124D51-653F-060D-4099-55BE3F0E24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73072" y="1875721"/>
            <a:ext cx="139031" cy="99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CD6D4A94-3610-89B2-D35F-190B4BE9621B}"/>
              </a:ext>
            </a:extLst>
          </p:cNvPr>
          <p:cNvSpPr/>
          <p:nvPr/>
        </p:nvSpPr>
        <p:spPr>
          <a:xfrm>
            <a:off x="7653747" y="1926269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C253A3D-4623-8BB1-6F96-6F0ADE75345F}"/>
              </a:ext>
            </a:extLst>
          </p:cNvPr>
          <p:cNvSpPr/>
          <p:nvPr/>
        </p:nvSpPr>
        <p:spPr>
          <a:xfrm>
            <a:off x="10048893" y="2928284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72C9A58-2391-E6D1-F9F4-B4290978101F}"/>
              </a:ext>
            </a:extLst>
          </p:cNvPr>
          <p:cNvSpPr/>
          <p:nvPr/>
        </p:nvSpPr>
        <p:spPr>
          <a:xfrm>
            <a:off x="9006569" y="2457028"/>
            <a:ext cx="1185333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E39FDA8-112C-0294-D015-10AAFA52C1D7}"/>
              </a:ext>
            </a:extLst>
          </p:cNvPr>
          <p:cNvSpPr/>
          <p:nvPr/>
        </p:nvSpPr>
        <p:spPr>
          <a:xfrm>
            <a:off x="8018843" y="5334758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C15393A-9F31-3D51-6DF6-CD2C4350411B}"/>
              </a:ext>
            </a:extLst>
          </p:cNvPr>
          <p:cNvSpPr/>
          <p:nvPr/>
        </p:nvSpPr>
        <p:spPr>
          <a:xfrm>
            <a:off x="10003701" y="5334758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F00F528-39C8-D4F1-9343-A3B21C4EDD62}"/>
              </a:ext>
            </a:extLst>
          </p:cNvPr>
          <p:cNvSpPr/>
          <p:nvPr/>
        </p:nvSpPr>
        <p:spPr>
          <a:xfrm>
            <a:off x="7013563" y="3756764"/>
            <a:ext cx="782691" cy="3390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1278-1305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1F99920-0216-6633-8E18-E3AE5C4D733D}"/>
              </a:ext>
            </a:extLst>
          </p:cNvPr>
          <p:cNvSpPr/>
          <p:nvPr/>
        </p:nvSpPr>
        <p:spPr>
          <a:xfrm>
            <a:off x="6793041" y="4198731"/>
            <a:ext cx="793047" cy="33907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77A66C3-EFF8-1524-1A5B-086898323435}"/>
              </a:ext>
            </a:extLst>
          </p:cNvPr>
          <p:cNvSpPr/>
          <p:nvPr/>
        </p:nvSpPr>
        <p:spPr>
          <a:xfrm>
            <a:off x="7638011" y="4198731"/>
            <a:ext cx="817479" cy="3293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1305-06</a:t>
            </a:r>
          </a:p>
        </p:txBody>
      </p:sp>
      <p:cxnSp>
        <p:nvCxnSpPr>
          <p:cNvPr id="74" name="Connecteur en angle 87">
            <a:extLst>
              <a:ext uri="{FF2B5EF4-FFF2-40B4-BE49-F238E27FC236}">
                <a16:creationId xmlns:a16="http://schemas.microsoft.com/office/drawing/2014/main" id="{2182FA6E-DA49-743D-1952-A0E36DF96DBE}"/>
              </a:ext>
            </a:extLst>
          </p:cNvPr>
          <p:cNvCxnSpPr>
            <a:cxnSpLocks/>
            <a:stCxn id="59" idx="2"/>
            <a:endCxn id="73" idx="0"/>
          </p:cNvCxnSpPr>
          <p:nvPr/>
        </p:nvCxnSpPr>
        <p:spPr>
          <a:xfrm rot="16200000" flipH="1">
            <a:off x="7674384" y="3826364"/>
            <a:ext cx="102892" cy="64184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C51E32EE-1293-865B-AF65-0ADA3376820D}"/>
              </a:ext>
            </a:extLst>
          </p:cNvPr>
          <p:cNvCxnSpPr>
            <a:cxnSpLocks/>
            <a:stCxn id="64" idx="3"/>
            <a:endCxn id="71" idx="1"/>
          </p:cNvCxnSpPr>
          <p:nvPr/>
        </p:nvCxnSpPr>
        <p:spPr>
          <a:xfrm>
            <a:off x="6723883" y="4368268"/>
            <a:ext cx="691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en angle 87">
            <a:extLst>
              <a:ext uri="{FF2B5EF4-FFF2-40B4-BE49-F238E27FC236}">
                <a16:creationId xmlns:a16="http://schemas.microsoft.com/office/drawing/2014/main" id="{1C301A64-C0E2-679E-C596-56B9B80EA647}"/>
              </a:ext>
            </a:extLst>
          </p:cNvPr>
          <p:cNvCxnSpPr>
            <a:cxnSpLocks/>
            <a:stCxn id="59" idx="2"/>
            <a:endCxn id="71" idx="0"/>
          </p:cNvCxnSpPr>
          <p:nvPr/>
        </p:nvCxnSpPr>
        <p:spPr>
          <a:xfrm rot="5400000">
            <a:off x="7245791" y="4039613"/>
            <a:ext cx="102892" cy="21534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en angle 87">
            <a:extLst>
              <a:ext uri="{FF2B5EF4-FFF2-40B4-BE49-F238E27FC236}">
                <a16:creationId xmlns:a16="http://schemas.microsoft.com/office/drawing/2014/main" id="{BC44B7E2-069C-CB59-5700-DBD0C90B6E6D}"/>
              </a:ext>
            </a:extLst>
          </p:cNvPr>
          <p:cNvCxnSpPr>
            <a:cxnSpLocks/>
            <a:stCxn id="71" idx="2"/>
            <a:endCxn id="65" idx="0"/>
          </p:cNvCxnSpPr>
          <p:nvPr/>
        </p:nvCxnSpPr>
        <p:spPr>
          <a:xfrm rot="5400000">
            <a:off x="6698696" y="4169214"/>
            <a:ext cx="122278" cy="8594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130">
            <a:extLst>
              <a:ext uri="{FF2B5EF4-FFF2-40B4-BE49-F238E27FC236}">
                <a16:creationId xmlns:a16="http://schemas.microsoft.com/office/drawing/2014/main" id="{56259939-9A2D-AB76-78F5-82A167887E28}"/>
              </a:ext>
            </a:extLst>
          </p:cNvPr>
          <p:cNvSpPr/>
          <p:nvPr/>
        </p:nvSpPr>
        <p:spPr>
          <a:xfrm>
            <a:off x="6574462" y="4189261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12E8B68-9B0F-C2B5-7676-9DEBB322821A}"/>
              </a:ext>
            </a:extLst>
          </p:cNvPr>
          <p:cNvSpPr/>
          <p:nvPr/>
        </p:nvSpPr>
        <p:spPr>
          <a:xfrm>
            <a:off x="6965497" y="3084808"/>
            <a:ext cx="868611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Prémyslides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872-1306</a:t>
            </a: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40F20DA4-9E61-1F89-EDD7-EB197B4AFB13}"/>
              </a:ext>
            </a:extLst>
          </p:cNvPr>
          <p:cNvCxnSpPr>
            <a:cxnSpLocks/>
            <a:stCxn id="70" idx="2"/>
            <a:endCxn id="83" idx="0"/>
          </p:cNvCxnSpPr>
          <p:nvPr/>
        </p:nvCxnSpPr>
        <p:spPr>
          <a:xfrm flipH="1">
            <a:off x="11605086" y="5121536"/>
            <a:ext cx="10332" cy="1017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041AB54-11EA-15BB-3AA4-F81F38A1DF68}"/>
              </a:ext>
            </a:extLst>
          </p:cNvPr>
          <p:cNvSpPr/>
          <p:nvPr/>
        </p:nvSpPr>
        <p:spPr>
          <a:xfrm>
            <a:off x="11175573" y="5887552"/>
            <a:ext cx="87448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1432-40</a:t>
            </a:r>
          </a:p>
        </p:txBody>
      </p:sp>
      <p:cxnSp>
        <p:nvCxnSpPr>
          <p:cNvPr id="159" name="Connecteur : en angle 158">
            <a:extLst>
              <a:ext uri="{FF2B5EF4-FFF2-40B4-BE49-F238E27FC236}">
                <a16:creationId xmlns:a16="http://schemas.microsoft.com/office/drawing/2014/main" id="{BF42411E-361A-2FE4-12DE-DC07EEF6F314}"/>
              </a:ext>
            </a:extLst>
          </p:cNvPr>
          <p:cNvCxnSpPr>
            <a:cxnSpLocks/>
            <a:stCxn id="70" idx="3"/>
            <a:endCxn id="83" idx="3"/>
          </p:cNvCxnSpPr>
          <p:nvPr/>
        </p:nvCxnSpPr>
        <p:spPr>
          <a:xfrm flipH="1">
            <a:off x="12034599" y="4908187"/>
            <a:ext cx="10332" cy="607054"/>
          </a:xfrm>
          <a:prstGeom prst="bentConnector3">
            <a:avLst>
              <a:gd name="adj1" fmla="val -73751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 : en angle 166">
            <a:extLst>
              <a:ext uri="{FF2B5EF4-FFF2-40B4-BE49-F238E27FC236}">
                <a16:creationId xmlns:a16="http://schemas.microsoft.com/office/drawing/2014/main" id="{3678021B-6A5F-83BF-EC09-4B641B4FE2FA}"/>
              </a:ext>
            </a:extLst>
          </p:cNvPr>
          <p:cNvCxnSpPr>
            <a:cxnSpLocks/>
            <a:stCxn id="70" idx="3"/>
            <a:endCxn id="158" idx="3"/>
          </p:cNvCxnSpPr>
          <p:nvPr/>
        </p:nvCxnSpPr>
        <p:spPr>
          <a:xfrm>
            <a:off x="12044931" y="4908187"/>
            <a:ext cx="5128" cy="1192714"/>
          </a:xfrm>
          <a:prstGeom prst="bentConnector3">
            <a:avLst>
              <a:gd name="adj1" fmla="val 138783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8187F7E-F07A-C805-CED8-8A97BDBFD267}"/>
              </a:ext>
            </a:extLst>
          </p:cNvPr>
          <p:cNvSpPr/>
          <p:nvPr/>
        </p:nvSpPr>
        <p:spPr>
          <a:xfrm>
            <a:off x="10242570" y="4084565"/>
            <a:ext cx="870284" cy="454396"/>
          </a:xfrm>
          <a:prstGeom prst="rect">
            <a:avLst/>
          </a:prstGeom>
          <a:solidFill>
            <a:srgbClr val="29FF8A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</a:p>
          <a:p>
            <a:pPr algn="ctr">
              <a:defRPr/>
            </a:pPr>
            <a:r>
              <a:rPr lang="fr-FR" sz="1000" b="1" dirty="0" err="1">
                <a:solidFill>
                  <a:schemeClr val="tx1"/>
                </a:solidFill>
              </a:rPr>
              <a:t>Gédiminides</a:t>
            </a:r>
            <a:endParaRPr lang="fr-FR" sz="1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1291-1440</a:t>
            </a:r>
          </a:p>
        </p:txBody>
      </p:sp>
    </p:spTree>
    <p:extLst>
      <p:ext uri="{BB962C8B-B14F-4D97-AF65-F5344CB8AC3E}">
        <p14:creationId xmlns:p14="http://schemas.microsoft.com/office/powerpoint/2010/main" val="2756402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01F549-8F7C-4473-B185-562B2A045373}"/>
              </a:ext>
            </a:extLst>
          </p:cNvPr>
          <p:cNvSpPr/>
          <p:nvPr/>
        </p:nvSpPr>
        <p:spPr>
          <a:xfrm>
            <a:off x="134874" y="125046"/>
            <a:ext cx="5682829" cy="3216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H) 1382-1386 : Après la mort de Louis d’Anjou, ses deux filles transmettent son héritage : Marie épouse Sigismond 1</a:t>
            </a:r>
            <a:r>
              <a:rPr lang="fr-FR" sz="1500" b="1" baseline="30000" dirty="0"/>
              <a:t>er</a:t>
            </a:r>
            <a:r>
              <a:rPr lang="fr-FR" sz="1500" b="1" dirty="0"/>
              <a:t> Luxembourg qui devient roi de Hongrie : union dynastique Bohême-Hongrie ; Hedwige épouse Ladislas II Jagellon, grand-duc de Lituanie, qui devient roi de Pologne : union dynastique Pologne-Lituanie</a:t>
            </a:r>
          </a:p>
          <a:p>
            <a:endParaRPr lang="fr-FR" sz="1600" dirty="0"/>
          </a:p>
          <a:p>
            <a:r>
              <a:rPr lang="fr-FR" sz="1600" dirty="0"/>
              <a:t>*1382 : Mort de Louis ; Sa fille </a:t>
            </a:r>
            <a:r>
              <a:rPr lang="fr-FR" sz="1600" u="sng" dirty="0"/>
              <a:t>Marie</a:t>
            </a:r>
            <a:r>
              <a:rPr lang="fr-FR" sz="1600" dirty="0"/>
              <a:t> lui succède</a:t>
            </a:r>
          </a:p>
          <a:p>
            <a:r>
              <a:rPr lang="fr-FR" sz="1600" dirty="0"/>
              <a:t>Marie, reine de Hongrie-Pologne ; Mais en Pologne…</a:t>
            </a:r>
          </a:p>
          <a:p>
            <a:endParaRPr lang="fr-FR" sz="1600" dirty="0"/>
          </a:p>
          <a:p>
            <a:r>
              <a:rPr lang="fr-FR" sz="1600" dirty="0"/>
              <a:t>*1384 : Les nobles polonais refusent de maintenir l’union avec la Hongrie et élisent sa sœur </a:t>
            </a:r>
            <a:r>
              <a:rPr lang="fr-FR" sz="1600" u="sng" dirty="0"/>
              <a:t>Hedwige</a:t>
            </a:r>
            <a:r>
              <a:rPr lang="fr-FR" sz="1600" dirty="0"/>
              <a:t>, </a:t>
            </a:r>
            <a:r>
              <a:rPr lang="fr-FR" sz="1600" i="1" dirty="0"/>
              <a:t>roi</a:t>
            </a:r>
            <a:r>
              <a:rPr lang="fr-FR" sz="1600" dirty="0"/>
              <a:t> de Pologne…</a:t>
            </a:r>
          </a:p>
          <a:p>
            <a:endParaRPr lang="fr-FR" sz="1600" dirty="0"/>
          </a:p>
          <a:p>
            <a:r>
              <a:rPr lang="fr-FR" sz="1600" dirty="0"/>
              <a:t>*Et </a:t>
            </a:r>
            <a:r>
              <a:rPr lang="fr-FR" sz="1600" u="sng" dirty="0"/>
              <a:t>pendant ce temps</a:t>
            </a:r>
            <a:r>
              <a:rPr lang="fr-FR" sz="1600" dirty="0"/>
              <a:t>, plus à l’est, en Lituanie…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299F02-0AFF-7850-4DC3-FBF2E3BCFC29}"/>
              </a:ext>
            </a:extLst>
          </p:cNvPr>
          <p:cNvSpPr/>
          <p:nvPr/>
        </p:nvSpPr>
        <p:spPr>
          <a:xfrm>
            <a:off x="7900475" y="1410698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190346F-2DC6-7C59-3BBB-FE77231A952C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>
            <a:off x="8328374" y="1783578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25B1F70-9D62-168C-9801-6C5D57150C45}"/>
              </a:ext>
            </a:extLst>
          </p:cNvPr>
          <p:cNvSpPr/>
          <p:nvPr/>
        </p:nvSpPr>
        <p:spPr>
          <a:xfrm>
            <a:off x="7906261" y="1916571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069D68-D902-B1E6-4844-E5E9DE89E5CE}"/>
              </a:ext>
            </a:extLst>
          </p:cNvPr>
          <p:cNvSpPr/>
          <p:nvPr/>
        </p:nvSpPr>
        <p:spPr>
          <a:xfrm>
            <a:off x="7920716" y="2442924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84742F-3B0A-DF2A-8BC0-6AAF6F45109D}"/>
              </a:ext>
            </a:extLst>
          </p:cNvPr>
          <p:cNvSpPr/>
          <p:nvPr/>
        </p:nvSpPr>
        <p:spPr>
          <a:xfrm>
            <a:off x="7893337" y="3416485"/>
            <a:ext cx="886163" cy="6099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569CE45-15AF-F18A-EA38-CE6D2B162262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flipH="1">
            <a:off x="8340274" y="2303894"/>
            <a:ext cx="5461" cy="13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4EA8027-C530-A7F9-E2D1-E1FE9DA79025}"/>
              </a:ext>
            </a:extLst>
          </p:cNvPr>
          <p:cNvSpPr/>
          <p:nvPr/>
        </p:nvSpPr>
        <p:spPr>
          <a:xfrm>
            <a:off x="7914491" y="2911721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DA8BE0B-A58F-5E5E-E7EA-8323100C1B77}"/>
              </a:ext>
            </a:extLst>
          </p:cNvPr>
          <p:cNvCxnSpPr>
            <a:cxnSpLocks/>
            <a:stCxn id="33" idx="2"/>
            <a:endCxn id="36" idx="0"/>
          </p:cNvCxnSpPr>
          <p:nvPr/>
        </p:nvCxnSpPr>
        <p:spPr>
          <a:xfrm flipH="1">
            <a:off x="8334049" y="2830247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EB5F2D0-69F9-9608-5DB3-A18E006AF992}"/>
              </a:ext>
            </a:extLst>
          </p:cNvPr>
          <p:cNvCxnSpPr>
            <a:cxnSpLocks/>
            <a:stCxn id="36" idx="2"/>
            <a:endCxn id="34" idx="0"/>
          </p:cNvCxnSpPr>
          <p:nvPr/>
        </p:nvCxnSpPr>
        <p:spPr>
          <a:xfrm>
            <a:off x="8334049" y="3296018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71">
            <a:extLst>
              <a:ext uri="{FF2B5EF4-FFF2-40B4-BE49-F238E27FC236}">
                <a16:creationId xmlns:a16="http://schemas.microsoft.com/office/drawing/2014/main" id="{8E5D47CA-A3F0-F02E-EA7E-AC20B254A6F3}"/>
              </a:ext>
            </a:extLst>
          </p:cNvPr>
          <p:cNvCxnSpPr>
            <a:cxnSpLocks/>
            <a:stCxn id="32" idx="2"/>
          </p:cNvCxnSpPr>
          <p:nvPr/>
        </p:nvCxnSpPr>
        <p:spPr>
          <a:xfrm rot="16200000" flipH="1">
            <a:off x="8895918" y="1753710"/>
            <a:ext cx="153134" cy="125350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B6C33735-273A-ACCB-FB76-C9643109A45F}"/>
              </a:ext>
            </a:extLst>
          </p:cNvPr>
          <p:cNvSpPr/>
          <p:nvPr/>
        </p:nvSpPr>
        <p:spPr>
          <a:xfrm>
            <a:off x="9006569" y="2918544"/>
            <a:ext cx="1178595" cy="387323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</a:t>
            </a:r>
            <a:r>
              <a:rPr lang="fr-FR" sz="1000" b="1" dirty="0">
                <a:solidFill>
                  <a:schemeClr val="tx1"/>
                </a:solidFill>
              </a:rPr>
              <a:t>Hongrie </a:t>
            </a:r>
            <a:r>
              <a:rPr lang="fr-FR" sz="10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E4C3BE-14EC-9299-6920-938C864A9309}"/>
              </a:ext>
            </a:extLst>
          </p:cNvPr>
          <p:cNvSpPr/>
          <p:nvPr/>
        </p:nvSpPr>
        <p:spPr>
          <a:xfrm>
            <a:off x="8924195" y="3429000"/>
            <a:ext cx="1343342" cy="598128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2B74D97B-4780-713F-14BD-08442CBD92C7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 flipH="1">
            <a:off x="9595866" y="3305867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FA5555D-3F72-AE41-0058-C8413F4097E8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9595867" y="2844351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E0472DA7-F935-7071-A9FF-1F40097A1E34}"/>
              </a:ext>
            </a:extLst>
          </p:cNvPr>
          <p:cNvSpPr/>
          <p:nvPr/>
        </p:nvSpPr>
        <p:spPr>
          <a:xfrm>
            <a:off x="8889732" y="1724555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C75C5A-D491-FE3C-C8A0-8C312C91445E}"/>
              </a:ext>
            </a:extLst>
          </p:cNvPr>
          <p:cNvSpPr/>
          <p:nvPr/>
        </p:nvSpPr>
        <p:spPr>
          <a:xfrm>
            <a:off x="9869543" y="1721033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D7EDA3-61BB-14DE-A057-71527E5E52C9}"/>
              </a:ext>
            </a:extLst>
          </p:cNvPr>
          <p:cNvSpPr/>
          <p:nvPr/>
        </p:nvSpPr>
        <p:spPr>
          <a:xfrm>
            <a:off x="11151189" y="2193306"/>
            <a:ext cx="883410" cy="4516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834C5A-A97F-55DC-E0DC-BA60DCFD4F93}"/>
              </a:ext>
            </a:extLst>
          </p:cNvPr>
          <p:cNvSpPr/>
          <p:nvPr/>
        </p:nvSpPr>
        <p:spPr>
          <a:xfrm>
            <a:off x="11164752" y="2917896"/>
            <a:ext cx="883410" cy="3827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FC04708-4DA0-59A2-B0D8-4DDC80BF18E4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11592894" y="2644952"/>
            <a:ext cx="13563" cy="272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32A7B9F3-5DC3-7380-CBF8-3C96B53B376C}"/>
              </a:ext>
            </a:extLst>
          </p:cNvPr>
          <p:cNvSpPr/>
          <p:nvPr/>
        </p:nvSpPr>
        <p:spPr>
          <a:xfrm>
            <a:off x="10299976" y="2917895"/>
            <a:ext cx="788797" cy="3944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50" name="Connecteur en angle 88">
            <a:extLst>
              <a:ext uri="{FF2B5EF4-FFF2-40B4-BE49-F238E27FC236}">
                <a16:creationId xmlns:a16="http://schemas.microsoft.com/office/drawing/2014/main" id="{95BDE1AA-52C1-078A-4FD7-08EE5B8A2C72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>
          <a:xfrm rot="5400000">
            <a:off x="11007164" y="2332164"/>
            <a:ext cx="272943" cy="8985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E8E79E9-0286-C0F5-F2E1-C2665A047FAA}"/>
              </a:ext>
            </a:extLst>
          </p:cNvPr>
          <p:cNvCxnSpPr>
            <a:cxnSpLocks/>
            <a:stCxn id="49" idx="1"/>
            <a:endCxn id="40" idx="3"/>
          </p:cNvCxnSpPr>
          <p:nvPr/>
        </p:nvCxnSpPr>
        <p:spPr>
          <a:xfrm flipH="1" flipV="1">
            <a:off x="10185164" y="3112206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646B758-429F-95D2-4A95-FA9ABB43A54A}"/>
              </a:ext>
            </a:extLst>
          </p:cNvPr>
          <p:cNvSpPr/>
          <p:nvPr/>
        </p:nvSpPr>
        <p:spPr>
          <a:xfrm>
            <a:off x="11146412" y="1546405"/>
            <a:ext cx="898519" cy="570472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960-1370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C698319-50DA-2FB8-7D40-498E629F0AF7}"/>
              </a:ext>
            </a:extLst>
          </p:cNvPr>
          <p:cNvSpPr/>
          <p:nvPr/>
        </p:nvSpPr>
        <p:spPr>
          <a:xfrm>
            <a:off x="7919272" y="555537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0CA4D6-E5BE-ABE2-4324-F1107B73E0CD}"/>
              </a:ext>
            </a:extLst>
          </p:cNvPr>
          <p:cNvSpPr/>
          <p:nvPr/>
        </p:nvSpPr>
        <p:spPr>
          <a:xfrm>
            <a:off x="6931018" y="1420396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236BC2-6F06-20C3-A0D0-B81047BD7DE0}"/>
              </a:ext>
            </a:extLst>
          </p:cNvPr>
          <p:cNvSpPr/>
          <p:nvPr/>
        </p:nvSpPr>
        <p:spPr>
          <a:xfrm>
            <a:off x="6940456" y="942229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C6ADAE5-B001-2051-520B-0F0A7FB15F35}"/>
              </a:ext>
            </a:extLst>
          </p:cNvPr>
          <p:cNvSpPr/>
          <p:nvPr/>
        </p:nvSpPr>
        <p:spPr>
          <a:xfrm>
            <a:off x="6905413" y="125046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60" name="Connecteur en angle 88">
            <a:extLst>
              <a:ext uri="{FF2B5EF4-FFF2-40B4-BE49-F238E27FC236}">
                <a16:creationId xmlns:a16="http://schemas.microsoft.com/office/drawing/2014/main" id="{E51663C2-311C-1273-3B76-E8C394DC06CD}"/>
              </a:ext>
            </a:extLst>
          </p:cNvPr>
          <p:cNvCxnSpPr>
            <a:cxnSpLocks/>
            <a:stCxn id="58" idx="2"/>
            <a:endCxn id="30" idx="0"/>
          </p:cNvCxnSpPr>
          <p:nvPr/>
        </p:nvCxnSpPr>
        <p:spPr>
          <a:xfrm rot="16200000" flipH="1">
            <a:off x="7800570" y="882893"/>
            <a:ext cx="95589" cy="9600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35578CCD-5D7A-7B62-6CA8-7493F8283449}"/>
              </a:ext>
            </a:extLst>
          </p:cNvPr>
          <p:cNvCxnSpPr>
            <a:cxnSpLocks/>
            <a:stCxn id="58" idx="2"/>
            <a:endCxn id="57" idx="0"/>
          </p:cNvCxnSpPr>
          <p:nvPr/>
        </p:nvCxnSpPr>
        <p:spPr>
          <a:xfrm flipH="1">
            <a:off x="7358917" y="1315109"/>
            <a:ext cx="9438" cy="105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E46AFD56-06DA-37DA-D9E2-D4F605DDA906}"/>
              </a:ext>
            </a:extLst>
          </p:cNvPr>
          <p:cNvSpPr/>
          <p:nvPr/>
        </p:nvSpPr>
        <p:spPr>
          <a:xfrm>
            <a:off x="6887205" y="192274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1D62DBC1-2BB3-1314-D25D-4D849FCC6A31}"/>
              </a:ext>
            </a:extLst>
          </p:cNvPr>
          <p:cNvCxnSpPr>
            <a:cxnSpLocks/>
            <a:stCxn id="62" idx="3"/>
            <a:endCxn id="32" idx="1"/>
          </p:cNvCxnSpPr>
          <p:nvPr/>
        </p:nvCxnSpPr>
        <p:spPr>
          <a:xfrm flipV="1">
            <a:off x="7802596" y="2110233"/>
            <a:ext cx="103665" cy="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29A1A348-27C2-3753-64D4-893E419E72A3}"/>
              </a:ext>
            </a:extLst>
          </p:cNvPr>
          <p:cNvSpPr/>
          <p:nvPr/>
        </p:nvSpPr>
        <p:spPr>
          <a:xfrm>
            <a:off x="5887954" y="1922748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E109A9D-760A-9808-C21A-15497870A071}"/>
              </a:ext>
            </a:extLst>
          </p:cNvPr>
          <p:cNvSpPr/>
          <p:nvPr/>
        </p:nvSpPr>
        <p:spPr>
          <a:xfrm>
            <a:off x="5887953" y="140656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74BCF529-FAFF-BC32-9C7A-5EA2C9C277BC}"/>
              </a:ext>
            </a:extLst>
          </p:cNvPr>
          <p:cNvCxnSpPr>
            <a:cxnSpLocks/>
            <a:stCxn id="65" idx="2"/>
            <a:endCxn id="64" idx="0"/>
          </p:cNvCxnSpPr>
          <p:nvPr/>
        </p:nvCxnSpPr>
        <p:spPr>
          <a:xfrm>
            <a:off x="6345649" y="1787710"/>
            <a:ext cx="1" cy="135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 : en angle 68">
            <a:extLst>
              <a:ext uri="{FF2B5EF4-FFF2-40B4-BE49-F238E27FC236}">
                <a16:creationId xmlns:a16="http://schemas.microsoft.com/office/drawing/2014/main" id="{050A21DE-25F7-5EB0-EF3A-AA540800C248}"/>
              </a:ext>
            </a:extLst>
          </p:cNvPr>
          <p:cNvCxnSpPr>
            <a:cxnSpLocks/>
            <a:stCxn id="65" idx="2"/>
            <a:endCxn id="62" idx="0"/>
          </p:cNvCxnSpPr>
          <p:nvPr/>
        </p:nvCxnSpPr>
        <p:spPr>
          <a:xfrm rot="16200000" flipH="1">
            <a:off x="6777756" y="1355603"/>
            <a:ext cx="135039" cy="9992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AD9E8D82-B9E2-4888-2D61-3065E2122F25}"/>
              </a:ext>
            </a:extLst>
          </p:cNvPr>
          <p:cNvSpPr/>
          <p:nvPr/>
        </p:nvSpPr>
        <p:spPr>
          <a:xfrm>
            <a:off x="5887953" y="714749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A96201D-0ED1-93A1-CCBD-C84674BD9AE9}"/>
              </a:ext>
            </a:extLst>
          </p:cNvPr>
          <p:cNvSpPr/>
          <p:nvPr/>
        </p:nvSpPr>
        <p:spPr>
          <a:xfrm>
            <a:off x="6419172" y="2428896"/>
            <a:ext cx="905963" cy="387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74" name="Connecteur en angle 88">
            <a:extLst>
              <a:ext uri="{FF2B5EF4-FFF2-40B4-BE49-F238E27FC236}">
                <a16:creationId xmlns:a16="http://schemas.microsoft.com/office/drawing/2014/main" id="{6EC5F3F1-C163-C267-40A8-67CDA7D8E7C0}"/>
              </a:ext>
            </a:extLst>
          </p:cNvPr>
          <p:cNvCxnSpPr>
            <a:cxnSpLocks/>
            <a:stCxn id="49" idx="2"/>
            <a:endCxn id="41" idx="0"/>
          </p:cNvCxnSpPr>
          <p:nvPr/>
        </p:nvCxnSpPr>
        <p:spPr>
          <a:xfrm rot="5400000">
            <a:off x="10086802" y="2821426"/>
            <a:ext cx="116639" cy="1098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2FD24465-D4C0-7DA3-DD5A-4A9C711D24F5}"/>
              </a:ext>
            </a:extLst>
          </p:cNvPr>
          <p:cNvSpPr/>
          <p:nvPr/>
        </p:nvSpPr>
        <p:spPr>
          <a:xfrm>
            <a:off x="8257025" y="5223320"/>
            <a:ext cx="911498" cy="5838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1382-95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9250EF0-7FFB-69D1-65CB-3A528768D457}"/>
              </a:ext>
            </a:extLst>
          </p:cNvPr>
          <p:cNvSpPr/>
          <p:nvPr/>
        </p:nvSpPr>
        <p:spPr>
          <a:xfrm>
            <a:off x="9223875" y="5223321"/>
            <a:ext cx="911499" cy="58384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Hedwige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1384-99</a:t>
            </a:r>
          </a:p>
        </p:txBody>
      </p:sp>
      <p:cxnSp>
        <p:nvCxnSpPr>
          <p:cNvPr id="77" name="Connecteur : en angle 76">
            <a:extLst>
              <a:ext uri="{FF2B5EF4-FFF2-40B4-BE49-F238E27FC236}">
                <a16:creationId xmlns:a16="http://schemas.microsoft.com/office/drawing/2014/main" id="{C0B85466-B30D-E660-C022-DA15A3D66ED7}"/>
              </a:ext>
            </a:extLst>
          </p:cNvPr>
          <p:cNvCxnSpPr>
            <a:cxnSpLocks/>
            <a:stCxn id="41" idx="2"/>
            <a:endCxn id="76" idx="0"/>
          </p:cNvCxnSpPr>
          <p:nvPr/>
        </p:nvCxnSpPr>
        <p:spPr>
          <a:xfrm rot="16200000" flipH="1">
            <a:off x="9039649" y="4583344"/>
            <a:ext cx="1196193" cy="83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5BF8A8CA-273A-917F-D3A2-917CD1882AF5}"/>
              </a:ext>
            </a:extLst>
          </p:cNvPr>
          <p:cNvCxnSpPr>
            <a:cxnSpLocks/>
            <a:stCxn id="87" idx="1"/>
            <a:endCxn id="76" idx="3"/>
          </p:cNvCxnSpPr>
          <p:nvPr/>
        </p:nvCxnSpPr>
        <p:spPr>
          <a:xfrm flipH="1">
            <a:off x="10135374" y="5515243"/>
            <a:ext cx="994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8721FBA9-19F6-2703-2F2D-D63C541397C8}"/>
              </a:ext>
            </a:extLst>
          </p:cNvPr>
          <p:cNvCxnSpPr>
            <a:cxnSpLocks/>
            <a:stCxn id="89" idx="3"/>
            <a:endCxn id="75" idx="1"/>
          </p:cNvCxnSpPr>
          <p:nvPr/>
        </p:nvCxnSpPr>
        <p:spPr>
          <a:xfrm>
            <a:off x="8158445" y="5515243"/>
            <a:ext cx="985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 : en angle 80">
            <a:extLst>
              <a:ext uri="{FF2B5EF4-FFF2-40B4-BE49-F238E27FC236}">
                <a16:creationId xmlns:a16="http://schemas.microsoft.com/office/drawing/2014/main" id="{C345BEB5-8FA8-9084-790F-FBA22BBEBA7B}"/>
              </a:ext>
            </a:extLst>
          </p:cNvPr>
          <p:cNvCxnSpPr>
            <a:cxnSpLocks/>
            <a:stCxn id="41" idx="2"/>
            <a:endCxn id="75" idx="0"/>
          </p:cNvCxnSpPr>
          <p:nvPr/>
        </p:nvCxnSpPr>
        <p:spPr>
          <a:xfrm rot="5400000">
            <a:off x="8556224" y="4183678"/>
            <a:ext cx="1196192" cy="8830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8ABBC36C-C145-F2CC-9AA2-B815E7202335}"/>
              </a:ext>
            </a:extLst>
          </p:cNvPr>
          <p:cNvSpPr/>
          <p:nvPr/>
        </p:nvSpPr>
        <p:spPr>
          <a:xfrm>
            <a:off x="7100650" y="5915771"/>
            <a:ext cx="105016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1387-1437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CAEA9C4-EEAF-38A4-4C1F-30605966B2CF}"/>
              </a:ext>
            </a:extLst>
          </p:cNvPr>
          <p:cNvSpPr/>
          <p:nvPr/>
        </p:nvSpPr>
        <p:spPr>
          <a:xfrm>
            <a:off x="10234793" y="5223320"/>
            <a:ext cx="897215" cy="583845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1377-92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1386-1434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4E403C2-CDD0-527F-AD12-D0AA2FF066CC}"/>
              </a:ext>
            </a:extLst>
          </p:cNvPr>
          <p:cNvSpPr/>
          <p:nvPr/>
        </p:nvSpPr>
        <p:spPr>
          <a:xfrm>
            <a:off x="10254771" y="5895548"/>
            <a:ext cx="891641" cy="837403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 Jagellon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1386-1572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1440-1572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0D1571A-926B-D89E-E656-52F911BA76B3}"/>
              </a:ext>
            </a:extLst>
          </p:cNvPr>
          <p:cNvSpPr/>
          <p:nvPr/>
        </p:nvSpPr>
        <p:spPr>
          <a:xfrm>
            <a:off x="7093015" y="5223320"/>
            <a:ext cx="1065430" cy="5838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cxnSp>
        <p:nvCxnSpPr>
          <p:cNvPr id="110" name="Connecteur : en angle 109">
            <a:extLst>
              <a:ext uri="{FF2B5EF4-FFF2-40B4-BE49-F238E27FC236}">
                <a16:creationId xmlns:a16="http://schemas.microsoft.com/office/drawing/2014/main" id="{B0E2E513-7B5C-011D-1F22-DB6EA6A407B6}"/>
              </a:ext>
            </a:extLst>
          </p:cNvPr>
          <p:cNvCxnSpPr>
            <a:cxnSpLocks/>
            <a:stCxn id="127" idx="2"/>
            <a:endCxn id="89" idx="0"/>
          </p:cNvCxnSpPr>
          <p:nvPr/>
        </p:nvCxnSpPr>
        <p:spPr>
          <a:xfrm rot="16200000" flipH="1">
            <a:off x="6912320" y="4509910"/>
            <a:ext cx="131194" cy="12956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7A59C1B-3852-941E-F1BD-10B64BE34AC7}"/>
              </a:ext>
            </a:extLst>
          </p:cNvPr>
          <p:cNvSpPr/>
          <p:nvPr/>
        </p:nvSpPr>
        <p:spPr>
          <a:xfrm>
            <a:off x="5810743" y="3520712"/>
            <a:ext cx="105232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2C7EFA0-E712-8CD9-433F-9690BDFB55E7}"/>
              </a:ext>
            </a:extLst>
          </p:cNvPr>
          <p:cNvSpPr/>
          <p:nvPr/>
        </p:nvSpPr>
        <p:spPr>
          <a:xfrm>
            <a:off x="5963520" y="4198731"/>
            <a:ext cx="760363" cy="339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D5713D5-E25B-E562-40CA-CAFF667A9D3F}"/>
              </a:ext>
            </a:extLst>
          </p:cNvPr>
          <p:cNvSpPr/>
          <p:nvPr/>
        </p:nvSpPr>
        <p:spPr>
          <a:xfrm>
            <a:off x="5882946" y="4660083"/>
            <a:ext cx="894316" cy="432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ED34609-AA00-6472-72A3-35B9F21E6D0D}"/>
              </a:ext>
            </a:extLst>
          </p:cNvPr>
          <p:cNvSpPr/>
          <p:nvPr/>
        </p:nvSpPr>
        <p:spPr>
          <a:xfrm>
            <a:off x="5887953" y="5223320"/>
            <a:ext cx="911498" cy="744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1378-1400</a:t>
            </a:r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AF7CB2FC-AA4E-0EDA-1640-DF2CF7250F44}"/>
              </a:ext>
            </a:extLst>
          </p:cNvPr>
          <p:cNvCxnSpPr>
            <a:cxnSpLocks/>
            <a:stCxn id="127" idx="2"/>
            <a:endCxn id="128" idx="0"/>
          </p:cNvCxnSpPr>
          <p:nvPr/>
        </p:nvCxnSpPr>
        <p:spPr>
          <a:xfrm>
            <a:off x="6330104" y="5092126"/>
            <a:ext cx="13598" cy="1311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B096E806-883A-7FD2-8733-4A05D9E03929}"/>
              </a:ext>
            </a:extLst>
          </p:cNvPr>
          <p:cNvCxnSpPr>
            <a:cxnSpLocks/>
            <a:stCxn id="126" idx="2"/>
            <a:endCxn id="127" idx="0"/>
          </p:cNvCxnSpPr>
          <p:nvPr/>
        </p:nvCxnSpPr>
        <p:spPr>
          <a:xfrm flipH="1">
            <a:off x="6330104" y="4537805"/>
            <a:ext cx="13598" cy="1222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9B83F22-5905-1220-0C0C-68B13B7C7781}"/>
              </a:ext>
            </a:extLst>
          </p:cNvPr>
          <p:cNvSpPr/>
          <p:nvPr/>
        </p:nvSpPr>
        <p:spPr>
          <a:xfrm>
            <a:off x="11191033" y="4084565"/>
            <a:ext cx="85902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Gédiminas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1316-41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495A3FAF-B9F6-8682-1288-E577FB5A337F}"/>
              </a:ext>
            </a:extLst>
          </p:cNvPr>
          <p:cNvSpPr/>
          <p:nvPr/>
        </p:nvSpPr>
        <p:spPr>
          <a:xfrm>
            <a:off x="11185905" y="4694838"/>
            <a:ext cx="859026" cy="426698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Kestutis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1381-82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F2E50DE0-F8E5-B85D-D423-5DD2DDB84D95}"/>
              </a:ext>
            </a:extLst>
          </p:cNvPr>
          <p:cNvCxnSpPr>
            <a:cxnSpLocks/>
            <a:stCxn id="131" idx="2"/>
            <a:endCxn id="132" idx="0"/>
          </p:cNvCxnSpPr>
          <p:nvPr/>
        </p:nvCxnSpPr>
        <p:spPr>
          <a:xfrm flipH="1">
            <a:off x="11615418" y="4511262"/>
            <a:ext cx="5128" cy="1835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A8956C8-C0C8-1499-62C2-B439A76B3199}"/>
              </a:ext>
            </a:extLst>
          </p:cNvPr>
          <p:cNvSpPr/>
          <p:nvPr/>
        </p:nvSpPr>
        <p:spPr>
          <a:xfrm>
            <a:off x="10254771" y="4694837"/>
            <a:ext cx="877237" cy="426699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Algirdas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1345-77</a:t>
            </a:r>
          </a:p>
        </p:txBody>
      </p:sp>
      <p:cxnSp>
        <p:nvCxnSpPr>
          <p:cNvPr id="135" name="Connecteur : en angle 134">
            <a:extLst>
              <a:ext uri="{FF2B5EF4-FFF2-40B4-BE49-F238E27FC236}">
                <a16:creationId xmlns:a16="http://schemas.microsoft.com/office/drawing/2014/main" id="{8272EE84-3863-8B8F-090F-83EDC16B204C}"/>
              </a:ext>
            </a:extLst>
          </p:cNvPr>
          <p:cNvCxnSpPr>
            <a:cxnSpLocks/>
            <a:stCxn id="131" idx="2"/>
            <a:endCxn id="134" idx="0"/>
          </p:cNvCxnSpPr>
          <p:nvPr/>
        </p:nvCxnSpPr>
        <p:spPr>
          <a:xfrm rot="5400000">
            <a:off x="11065181" y="4139471"/>
            <a:ext cx="183575" cy="9271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B68AD97-2434-0C9E-92DA-8584800F26B5}"/>
              </a:ext>
            </a:extLst>
          </p:cNvPr>
          <p:cNvSpPr/>
          <p:nvPr/>
        </p:nvSpPr>
        <p:spPr>
          <a:xfrm>
            <a:off x="11175573" y="3569969"/>
            <a:ext cx="87448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Pukuveras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1291-95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E4EDA46F-12E8-01BD-0749-148BAF8DEB8F}"/>
              </a:ext>
            </a:extLst>
          </p:cNvPr>
          <p:cNvCxnSpPr>
            <a:cxnSpLocks/>
            <a:stCxn id="137" idx="2"/>
            <a:endCxn id="131" idx="0"/>
          </p:cNvCxnSpPr>
          <p:nvPr/>
        </p:nvCxnSpPr>
        <p:spPr>
          <a:xfrm>
            <a:off x="11612816" y="3996666"/>
            <a:ext cx="7730" cy="878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9228E6E3-F40E-8E01-0F70-56A1B80EF3C5}"/>
              </a:ext>
            </a:extLst>
          </p:cNvPr>
          <p:cNvCxnSpPr>
            <a:cxnSpLocks/>
            <a:stCxn id="134" idx="2"/>
          </p:cNvCxnSpPr>
          <p:nvPr/>
        </p:nvCxnSpPr>
        <p:spPr>
          <a:xfrm flipH="1">
            <a:off x="10689694" y="5121536"/>
            <a:ext cx="3696" cy="932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8FD57B8-EF9E-FDC8-CA1D-8438F090C378}"/>
              </a:ext>
            </a:extLst>
          </p:cNvPr>
          <p:cNvSpPr/>
          <p:nvPr/>
        </p:nvSpPr>
        <p:spPr>
          <a:xfrm>
            <a:off x="11175573" y="5223319"/>
            <a:ext cx="859026" cy="583844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Vytautas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1392-1430</a:t>
            </a:r>
          </a:p>
        </p:txBody>
      </p:sp>
      <p:cxnSp>
        <p:nvCxnSpPr>
          <p:cNvPr id="141" name="Connecteur en angle 71">
            <a:extLst>
              <a:ext uri="{FF2B5EF4-FFF2-40B4-BE49-F238E27FC236}">
                <a16:creationId xmlns:a16="http://schemas.microsoft.com/office/drawing/2014/main" id="{7D132D7A-1403-07A2-2BA9-FDD9D34819C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73072" y="1875721"/>
            <a:ext cx="139031" cy="99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Ellipse 141">
            <a:extLst>
              <a:ext uri="{FF2B5EF4-FFF2-40B4-BE49-F238E27FC236}">
                <a16:creationId xmlns:a16="http://schemas.microsoft.com/office/drawing/2014/main" id="{26922903-B3DF-CF20-B186-C03F890C4EA4}"/>
              </a:ext>
            </a:extLst>
          </p:cNvPr>
          <p:cNvSpPr/>
          <p:nvPr/>
        </p:nvSpPr>
        <p:spPr>
          <a:xfrm>
            <a:off x="7653747" y="1926269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7BCAE45-7079-A53E-9FE6-3D1436CBB924}"/>
              </a:ext>
            </a:extLst>
          </p:cNvPr>
          <p:cNvSpPr/>
          <p:nvPr/>
        </p:nvSpPr>
        <p:spPr>
          <a:xfrm>
            <a:off x="10048893" y="2928284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6E99B6F4-27F9-2D37-C196-F1DC7615C1E5}"/>
              </a:ext>
            </a:extLst>
          </p:cNvPr>
          <p:cNvSpPr/>
          <p:nvPr/>
        </p:nvSpPr>
        <p:spPr>
          <a:xfrm>
            <a:off x="9006569" y="2457028"/>
            <a:ext cx="1185333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6D33225D-CC47-65D3-0543-B9B9C0257DEF}"/>
              </a:ext>
            </a:extLst>
          </p:cNvPr>
          <p:cNvSpPr/>
          <p:nvPr/>
        </p:nvSpPr>
        <p:spPr>
          <a:xfrm>
            <a:off x="8018843" y="5334758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3FFC4DD6-BAA3-A74D-E976-B92F60874376}"/>
              </a:ext>
            </a:extLst>
          </p:cNvPr>
          <p:cNvSpPr/>
          <p:nvPr/>
        </p:nvSpPr>
        <p:spPr>
          <a:xfrm>
            <a:off x="10003701" y="5334758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8DEE659-569A-9639-FD7D-47585E21636C}"/>
              </a:ext>
            </a:extLst>
          </p:cNvPr>
          <p:cNvSpPr/>
          <p:nvPr/>
        </p:nvSpPr>
        <p:spPr>
          <a:xfrm>
            <a:off x="7013563" y="3756764"/>
            <a:ext cx="782691" cy="3390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1278-1305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C6F93CD-C421-F53E-09AD-442E6ACD3CD8}"/>
              </a:ext>
            </a:extLst>
          </p:cNvPr>
          <p:cNvSpPr/>
          <p:nvPr/>
        </p:nvSpPr>
        <p:spPr>
          <a:xfrm>
            <a:off x="6793041" y="4198731"/>
            <a:ext cx="793047" cy="33907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0495860-517A-AC60-44C5-6A522E5EAECF}"/>
              </a:ext>
            </a:extLst>
          </p:cNvPr>
          <p:cNvSpPr/>
          <p:nvPr/>
        </p:nvSpPr>
        <p:spPr>
          <a:xfrm>
            <a:off x="7638011" y="4198731"/>
            <a:ext cx="817479" cy="3293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1305-06</a:t>
            </a:r>
          </a:p>
        </p:txBody>
      </p:sp>
      <p:cxnSp>
        <p:nvCxnSpPr>
          <p:cNvPr id="150" name="Connecteur en angle 87">
            <a:extLst>
              <a:ext uri="{FF2B5EF4-FFF2-40B4-BE49-F238E27FC236}">
                <a16:creationId xmlns:a16="http://schemas.microsoft.com/office/drawing/2014/main" id="{61BED997-8317-19D8-EC29-37F11873095B}"/>
              </a:ext>
            </a:extLst>
          </p:cNvPr>
          <p:cNvCxnSpPr>
            <a:cxnSpLocks/>
            <a:stCxn id="147" idx="2"/>
            <a:endCxn id="149" idx="0"/>
          </p:cNvCxnSpPr>
          <p:nvPr/>
        </p:nvCxnSpPr>
        <p:spPr>
          <a:xfrm rot="16200000" flipH="1">
            <a:off x="7674384" y="3826364"/>
            <a:ext cx="102892" cy="64184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3B99159F-6775-ECE8-C76C-93C3DA0EF8E1}"/>
              </a:ext>
            </a:extLst>
          </p:cNvPr>
          <p:cNvCxnSpPr>
            <a:cxnSpLocks/>
            <a:stCxn id="126" idx="3"/>
            <a:endCxn id="148" idx="1"/>
          </p:cNvCxnSpPr>
          <p:nvPr/>
        </p:nvCxnSpPr>
        <p:spPr>
          <a:xfrm>
            <a:off x="6723883" y="4368268"/>
            <a:ext cx="691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en angle 87">
            <a:extLst>
              <a:ext uri="{FF2B5EF4-FFF2-40B4-BE49-F238E27FC236}">
                <a16:creationId xmlns:a16="http://schemas.microsoft.com/office/drawing/2014/main" id="{517B6D98-04DC-576D-093D-5BA42E93B294}"/>
              </a:ext>
            </a:extLst>
          </p:cNvPr>
          <p:cNvCxnSpPr>
            <a:cxnSpLocks/>
            <a:stCxn id="147" idx="2"/>
            <a:endCxn id="148" idx="0"/>
          </p:cNvCxnSpPr>
          <p:nvPr/>
        </p:nvCxnSpPr>
        <p:spPr>
          <a:xfrm rot="5400000">
            <a:off x="7245791" y="4039613"/>
            <a:ext cx="102892" cy="21534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en angle 87">
            <a:extLst>
              <a:ext uri="{FF2B5EF4-FFF2-40B4-BE49-F238E27FC236}">
                <a16:creationId xmlns:a16="http://schemas.microsoft.com/office/drawing/2014/main" id="{7061C0BD-C628-78D4-541C-311598C19A8D}"/>
              </a:ext>
            </a:extLst>
          </p:cNvPr>
          <p:cNvCxnSpPr>
            <a:cxnSpLocks/>
            <a:stCxn id="148" idx="2"/>
            <a:endCxn id="127" idx="0"/>
          </p:cNvCxnSpPr>
          <p:nvPr/>
        </p:nvCxnSpPr>
        <p:spPr>
          <a:xfrm rot="5400000">
            <a:off x="6698696" y="4169214"/>
            <a:ext cx="122278" cy="8594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15394CAB-E4AE-60E7-38FF-A7784E4F190A}"/>
              </a:ext>
            </a:extLst>
          </p:cNvPr>
          <p:cNvSpPr/>
          <p:nvPr/>
        </p:nvSpPr>
        <p:spPr>
          <a:xfrm>
            <a:off x="6574462" y="4189261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BF5E3E0-8D04-53D5-9C5F-AB760A999257}"/>
              </a:ext>
            </a:extLst>
          </p:cNvPr>
          <p:cNvSpPr/>
          <p:nvPr/>
        </p:nvSpPr>
        <p:spPr>
          <a:xfrm>
            <a:off x="6965497" y="3084808"/>
            <a:ext cx="868611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Prémyslides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872-1306</a:t>
            </a:r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72D54586-981A-7550-C088-BFD89CA1CE1E}"/>
              </a:ext>
            </a:extLst>
          </p:cNvPr>
          <p:cNvCxnSpPr>
            <a:cxnSpLocks/>
            <a:stCxn id="132" idx="2"/>
            <a:endCxn id="140" idx="0"/>
          </p:cNvCxnSpPr>
          <p:nvPr/>
        </p:nvCxnSpPr>
        <p:spPr>
          <a:xfrm flipH="1">
            <a:off x="11605086" y="5121536"/>
            <a:ext cx="10332" cy="1017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B7FA852-1A4D-9843-FC98-7ED7A23AE28D}"/>
              </a:ext>
            </a:extLst>
          </p:cNvPr>
          <p:cNvSpPr/>
          <p:nvPr/>
        </p:nvSpPr>
        <p:spPr>
          <a:xfrm>
            <a:off x="11175573" y="5887552"/>
            <a:ext cx="87448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1432-40</a:t>
            </a:r>
          </a:p>
        </p:txBody>
      </p:sp>
      <p:cxnSp>
        <p:nvCxnSpPr>
          <p:cNvPr id="158" name="Connecteur : en angle 157">
            <a:extLst>
              <a:ext uri="{FF2B5EF4-FFF2-40B4-BE49-F238E27FC236}">
                <a16:creationId xmlns:a16="http://schemas.microsoft.com/office/drawing/2014/main" id="{CDBEB7B4-39CA-9054-5A20-F26FD3B3AF3A}"/>
              </a:ext>
            </a:extLst>
          </p:cNvPr>
          <p:cNvCxnSpPr>
            <a:cxnSpLocks/>
            <a:stCxn id="132" idx="3"/>
            <a:endCxn id="140" idx="3"/>
          </p:cNvCxnSpPr>
          <p:nvPr/>
        </p:nvCxnSpPr>
        <p:spPr>
          <a:xfrm flipH="1">
            <a:off x="12034599" y="4908187"/>
            <a:ext cx="10332" cy="607054"/>
          </a:xfrm>
          <a:prstGeom prst="bentConnector3">
            <a:avLst>
              <a:gd name="adj1" fmla="val -73751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 : en angle 158">
            <a:extLst>
              <a:ext uri="{FF2B5EF4-FFF2-40B4-BE49-F238E27FC236}">
                <a16:creationId xmlns:a16="http://schemas.microsoft.com/office/drawing/2014/main" id="{C17C30D5-C1D4-4BBE-B15D-C9C5318A0350}"/>
              </a:ext>
            </a:extLst>
          </p:cNvPr>
          <p:cNvCxnSpPr>
            <a:cxnSpLocks/>
            <a:stCxn id="132" idx="3"/>
            <a:endCxn id="157" idx="3"/>
          </p:cNvCxnSpPr>
          <p:nvPr/>
        </p:nvCxnSpPr>
        <p:spPr>
          <a:xfrm>
            <a:off x="12044931" y="4908187"/>
            <a:ext cx="5128" cy="1192714"/>
          </a:xfrm>
          <a:prstGeom prst="bentConnector3">
            <a:avLst>
              <a:gd name="adj1" fmla="val 138783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1B29976B-F02E-BAF8-CE6F-C693E430DD42}"/>
              </a:ext>
            </a:extLst>
          </p:cNvPr>
          <p:cNvSpPr/>
          <p:nvPr/>
        </p:nvSpPr>
        <p:spPr>
          <a:xfrm>
            <a:off x="10242570" y="4084565"/>
            <a:ext cx="870284" cy="454396"/>
          </a:xfrm>
          <a:prstGeom prst="rect">
            <a:avLst/>
          </a:prstGeom>
          <a:solidFill>
            <a:srgbClr val="29FF8A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</a:p>
          <a:p>
            <a:pPr algn="ctr">
              <a:defRPr/>
            </a:pPr>
            <a:r>
              <a:rPr lang="fr-FR" sz="1000" b="1" dirty="0" err="1">
                <a:solidFill>
                  <a:schemeClr val="tx1"/>
                </a:solidFill>
              </a:rPr>
              <a:t>Gédiminides</a:t>
            </a:r>
            <a:endParaRPr lang="fr-FR" sz="1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1291-1440</a:t>
            </a:r>
          </a:p>
        </p:txBody>
      </p:sp>
    </p:spTree>
    <p:extLst>
      <p:ext uri="{BB962C8B-B14F-4D97-AF65-F5344CB8AC3E}">
        <p14:creationId xmlns:p14="http://schemas.microsoft.com/office/powerpoint/2010/main" val="1329418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01F549-8F7C-4473-B185-562B2A045373}"/>
              </a:ext>
            </a:extLst>
          </p:cNvPr>
          <p:cNvSpPr/>
          <p:nvPr/>
        </p:nvSpPr>
        <p:spPr>
          <a:xfrm>
            <a:off x="134875" y="125046"/>
            <a:ext cx="5647362" cy="59246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H) 1382-1386 : Après la mort de Louis d’Anjou, ses deux filles transmettent son héritage : Marie épouse Sigismond 1</a:t>
            </a:r>
            <a:r>
              <a:rPr lang="fr-FR" sz="1500" b="1" baseline="30000" dirty="0"/>
              <a:t>er</a:t>
            </a:r>
            <a:r>
              <a:rPr lang="fr-FR" sz="1500" b="1" dirty="0"/>
              <a:t> Luxembourg qui devient roi de Hongrie : union dynastique Bohême-Hongrie ; Hedwige épouse Ladislas II Jagellon, grand-duc de Lituanie, qui devient roi de Pologne : union dynastique Pologne-Lituanie</a:t>
            </a:r>
          </a:p>
          <a:p>
            <a:endParaRPr lang="fr-FR" sz="1600" dirty="0"/>
          </a:p>
          <a:p>
            <a:r>
              <a:rPr lang="fr-FR" sz="1600" dirty="0"/>
              <a:t>*1377 : Jagellon devient grand-duc de Lituanie</a:t>
            </a:r>
          </a:p>
          <a:p>
            <a:r>
              <a:rPr lang="fr-FR" sz="1600" dirty="0"/>
              <a:t>Pour Jagellon, alliance Pologne-Lituanie nécessaire</a:t>
            </a:r>
          </a:p>
          <a:p>
            <a:r>
              <a:rPr lang="fr-FR" sz="1600" dirty="0"/>
              <a:t>Pour lutter contre l’extension de l’Ordre teutonique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*1385 : Union de </a:t>
            </a:r>
            <a:r>
              <a:rPr lang="fr-FR" sz="1600" dirty="0" err="1"/>
              <a:t>Krewo</a:t>
            </a:r>
            <a:endParaRPr lang="fr-FR" sz="1600" dirty="0"/>
          </a:p>
          <a:p>
            <a:r>
              <a:rPr lang="fr-FR" sz="1600" dirty="0"/>
              <a:t>*1386 : </a:t>
            </a:r>
            <a:r>
              <a:rPr lang="fr-FR" sz="1600" u="sng" dirty="0"/>
              <a:t>Hedwige d’Anjou, reine de Pologne</a:t>
            </a:r>
            <a:r>
              <a:rPr lang="fr-FR" sz="1600" dirty="0"/>
              <a:t> épouse </a:t>
            </a:r>
          </a:p>
          <a:p>
            <a:r>
              <a:rPr lang="fr-FR" sz="1600" u="sng" dirty="0"/>
              <a:t>Jagellon, grand-duc de Lituanie</a:t>
            </a:r>
          </a:p>
          <a:p>
            <a:r>
              <a:rPr lang="fr-FR" sz="1600" dirty="0"/>
              <a:t>Début de l’union polono-lituanienne</a:t>
            </a:r>
          </a:p>
          <a:p>
            <a:endParaRPr lang="fr-FR" sz="1600" dirty="0"/>
          </a:p>
          <a:p>
            <a:r>
              <a:rPr lang="fr-FR" sz="1600" dirty="0"/>
              <a:t>*1386 : Jagellon et la Lituanie se convertissent au christianisme</a:t>
            </a:r>
          </a:p>
          <a:p>
            <a:r>
              <a:rPr lang="fr-FR" sz="1600" dirty="0"/>
              <a:t>Il prend le nom de Ladislas II, roi de Pologne</a:t>
            </a:r>
          </a:p>
          <a:p>
            <a:r>
              <a:rPr lang="fr-FR" sz="1600" dirty="0"/>
              <a:t>Et il donne son nom, </a:t>
            </a:r>
            <a:r>
              <a:rPr lang="fr-FR" sz="1600" i="1" dirty="0"/>
              <a:t>Jagellon</a:t>
            </a:r>
            <a:r>
              <a:rPr lang="fr-FR" sz="1600" dirty="0"/>
              <a:t>, à sa dynastie</a:t>
            </a:r>
          </a:p>
          <a:p>
            <a:endParaRPr lang="fr-FR" sz="1600" dirty="0"/>
          </a:p>
          <a:p>
            <a:r>
              <a:rPr lang="fr-FR" sz="1600" dirty="0"/>
              <a:t>NB : Lituaniens, dernier peuple d’Europe christianisé ; En 1386…</a:t>
            </a:r>
          </a:p>
          <a:p>
            <a:endParaRPr lang="fr-FR" sz="1600" dirty="0"/>
          </a:p>
          <a:p>
            <a:r>
              <a:rPr lang="fr-FR" sz="1600" dirty="0"/>
              <a:t>*Donc après</a:t>
            </a:r>
          </a:p>
          <a:p>
            <a:r>
              <a:rPr lang="fr-FR" sz="1600" dirty="0"/>
              <a:t>Bohême, Pologne et Hongrie</a:t>
            </a:r>
          </a:p>
          <a:p>
            <a:r>
              <a:rPr lang="fr-FR" sz="1600" dirty="0"/>
              <a:t>La Lituanie ; Retour en 1200…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D7319-FAB7-04BA-43D1-6E9646BD6969}"/>
              </a:ext>
            </a:extLst>
          </p:cNvPr>
          <p:cNvSpPr/>
          <p:nvPr/>
        </p:nvSpPr>
        <p:spPr>
          <a:xfrm>
            <a:off x="7900475" y="1410698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886DDE3-4B6F-9A64-A2F9-E02727F6501E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8328374" y="1783578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A66DD51-B2F6-C63C-5FA3-237CCA891E23}"/>
              </a:ext>
            </a:extLst>
          </p:cNvPr>
          <p:cNvSpPr/>
          <p:nvPr/>
        </p:nvSpPr>
        <p:spPr>
          <a:xfrm>
            <a:off x="7906261" y="1916571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CA44D-1913-81F3-3EDD-91608E4ACDD8}"/>
              </a:ext>
            </a:extLst>
          </p:cNvPr>
          <p:cNvSpPr/>
          <p:nvPr/>
        </p:nvSpPr>
        <p:spPr>
          <a:xfrm>
            <a:off x="7920716" y="2442924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0C9C68-684A-F314-9B6E-EC33D1C0B284}"/>
              </a:ext>
            </a:extLst>
          </p:cNvPr>
          <p:cNvSpPr/>
          <p:nvPr/>
        </p:nvSpPr>
        <p:spPr>
          <a:xfrm>
            <a:off x="7893337" y="3416485"/>
            <a:ext cx="886163" cy="6099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3627682-E2F8-FC6C-7227-519AEE33CBE3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8340274" y="2303894"/>
            <a:ext cx="5461" cy="13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BD5028B-C0BD-46B6-20BC-D5C9FBE65FC0}"/>
              </a:ext>
            </a:extLst>
          </p:cNvPr>
          <p:cNvSpPr/>
          <p:nvPr/>
        </p:nvSpPr>
        <p:spPr>
          <a:xfrm>
            <a:off x="7914491" y="2911721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C7C0390-95E4-563F-57FF-24AC56F4193E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 flipH="1">
            <a:off x="8334049" y="2830247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8999C0D-0052-2D69-606A-95CED21D17C8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8334049" y="3296018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71">
            <a:extLst>
              <a:ext uri="{FF2B5EF4-FFF2-40B4-BE49-F238E27FC236}">
                <a16:creationId xmlns:a16="http://schemas.microsoft.com/office/drawing/2014/main" id="{1AB8BD69-8516-6978-63C6-02E796087F18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8895918" y="1753710"/>
            <a:ext cx="153134" cy="125350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1F77C3-FCCF-565C-5B23-035B3FE5BE8F}"/>
              </a:ext>
            </a:extLst>
          </p:cNvPr>
          <p:cNvSpPr/>
          <p:nvPr/>
        </p:nvSpPr>
        <p:spPr>
          <a:xfrm>
            <a:off x="9006569" y="2918544"/>
            <a:ext cx="1178595" cy="387323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</a:t>
            </a:r>
            <a:r>
              <a:rPr lang="fr-FR" sz="1000" b="1" dirty="0">
                <a:solidFill>
                  <a:schemeClr val="tx1"/>
                </a:solidFill>
              </a:rPr>
              <a:t>Hongrie </a:t>
            </a:r>
            <a:r>
              <a:rPr lang="fr-FR" sz="10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3B45AA-4B8D-5E6E-65C3-2568FB50DEAF}"/>
              </a:ext>
            </a:extLst>
          </p:cNvPr>
          <p:cNvSpPr/>
          <p:nvPr/>
        </p:nvSpPr>
        <p:spPr>
          <a:xfrm>
            <a:off x="8924195" y="3429000"/>
            <a:ext cx="1343342" cy="598128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50B6B64-A3DC-4841-DDA5-6019F6417E61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9595866" y="3305867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63AA675-8B84-7DCD-40B4-25E2162B9B49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9595867" y="2844351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4125D5A-6453-08C3-A29C-D072DD064B1C}"/>
              </a:ext>
            </a:extLst>
          </p:cNvPr>
          <p:cNvSpPr/>
          <p:nvPr/>
        </p:nvSpPr>
        <p:spPr>
          <a:xfrm>
            <a:off x="8889732" y="1724555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9470F0-85C7-49A2-4AD2-80B712273179}"/>
              </a:ext>
            </a:extLst>
          </p:cNvPr>
          <p:cNvSpPr/>
          <p:nvPr/>
        </p:nvSpPr>
        <p:spPr>
          <a:xfrm>
            <a:off x="9869543" y="1721033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9677E1-D144-1697-0BE5-D85915B12643}"/>
              </a:ext>
            </a:extLst>
          </p:cNvPr>
          <p:cNvSpPr/>
          <p:nvPr/>
        </p:nvSpPr>
        <p:spPr>
          <a:xfrm>
            <a:off x="11151189" y="2193306"/>
            <a:ext cx="883410" cy="4516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BEC69-7713-11B7-ACA6-7B0C29B87513}"/>
              </a:ext>
            </a:extLst>
          </p:cNvPr>
          <p:cNvSpPr/>
          <p:nvPr/>
        </p:nvSpPr>
        <p:spPr>
          <a:xfrm>
            <a:off x="11164752" y="2917896"/>
            <a:ext cx="883410" cy="3827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672E9A5-F921-840D-106D-EEB057731387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>
            <a:off x="11592894" y="2644952"/>
            <a:ext cx="13563" cy="272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9C9D62B-5A6A-EA84-21C0-5601B1D74C66}"/>
              </a:ext>
            </a:extLst>
          </p:cNvPr>
          <p:cNvSpPr/>
          <p:nvPr/>
        </p:nvSpPr>
        <p:spPr>
          <a:xfrm>
            <a:off x="10299976" y="2917895"/>
            <a:ext cx="788797" cy="3944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31" name="Connecteur en angle 88">
            <a:extLst>
              <a:ext uri="{FF2B5EF4-FFF2-40B4-BE49-F238E27FC236}">
                <a16:creationId xmlns:a16="http://schemas.microsoft.com/office/drawing/2014/main" id="{A944CA96-3D8F-C7D6-ABAB-87CD384F4496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rot="5400000">
            <a:off x="11007164" y="2332164"/>
            <a:ext cx="272943" cy="8985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0A4DFC5-D0DC-E77C-7699-114AB9EC1BF5}"/>
              </a:ext>
            </a:extLst>
          </p:cNvPr>
          <p:cNvCxnSpPr>
            <a:cxnSpLocks/>
            <a:stCxn id="30" idx="1"/>
            <a:endCxn id="21" idx="3"/>
          </p:cNvCxnSpPr>
          <p:nvPr/>
        </p:nvCxnSpPr>
        <p:spPr>
          <a:xfrm flipH="1" flipV="1">
            <a:off x="10185164" y="3112206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90BD382-B906-5290-0034-18BE31B3B28F}"/>
              </a:ext>
            </a:extLst>
          </p:cNvPr>
          <p:cNvSpPr/>
          <p:nvPr/>
        </p:nvSpPr>
        <p:spPr>
          <a:xfrm>
            <a:off x="11146412" y="1546405"/>
            <a:ext cx="898519" cy="570472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960-1370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22890E-3A83-0FA7-6CFE-DC452ECA13BD}"/>
              </a:ext>
            </a:extLst>
          </p:cNvPr>
          <p:cNvSpPr/>
          <p:nvPr/>
        </p:nvSpPr>
        <p:spPr>
          <a:xfrm>
            <a:off x="7919272" y="555537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9B18D0-65A0-34E2-4631-E5E5F94A25C6}"/>
              </a:ext>
            </a:extLst>
          </p:cNvPr>
          <p:cNvSpPr/>
          <p:nvPr/>
        </p:nvSpPr>
        <p:spPr>
          <a:xfrm>
            <a:off x="6931018" y="1420396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EE1A0F-B1CA-B251-6BB8-CD432763F539}"/>
              </a:ext>
            </a:extLst>
          </p:cNvPr>
          <p:cNvSpPr/>
          <p:nvPr/>
        </p:nvSpPr>
        <p:spPr>
          <a:xfrm>
            <a:off x="6940456" y="942229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32F47F-D902-4E00-C9EE-6CD696EA35E1}"/>
              </a:ext>
            </a:extLst>
          </p:cNvPr>
          <p:cNvSpPr/>
          <p:nvPr/>
        </p:nvSpPr>
        <p:spPr>
          <a:xfrm>
            <a:off x="6905413" y="125046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38" name="Connecteur en angle 88">
            <a:extLst>
              <a:ext uri="{FF2B5EF4-FFF2-40B4-BE49-F238E27FC236}">
                <a16:creationId xmlns:a16="http://schemas.microsoft.com/office/drawing/2014/main" id="{C36617C7-842C-37FD-1893-B626582FFA8E}"/>
              </a:ext>
            </a:extLst>
          </p:cNvPr>
          <p:cNvCxnSpPr>
            <a:cxnSpLocks/>
            <a:stCxn id="36" idx="2"/>
            <a:endCxn id="11" idx="0"/>
          </p:cNvCxnSpPr>
          <p:nvPr/>
        </p:nvCxnSpPr>
        <p:spPr>
          <a:xfrm rot="16200000" flipH="1">
            <a:off x="7800570" y="882893"/>
            <a:ext cx="95589" cy="9600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AAB3380-8772-82EA-6B36-AD387020A2EF}"/>
              </a:ext>
            </a:extLst>
          </p:cNvPr>
          <p:cNvCxnSpPr>
            <a:cxnSpLocks/>
            <a:stCxn id="36" idx="2"/>
            <a:endCxn id="35" idx="0"/>
          </p:cNvCxnSpPr>
          <p:nvPr/>
        </p:nvCxnSpPr>
        <p:spPr>
          <a:xfrm flipH="1">
            <a:off x="7358917" y="1315109"/>
            <a:ext cx="9438" cy="105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04DA956-C0DB-C929-195D-B0EA5954853D}"/>
              </a:ext>
            </a:extLst>
          </p:cNvPr>
          <p:cNvSpPr/>
          <p:nvPr/>
        </p:nvSpPr>
        <p:spPr>
          <a:xfrm>
            <a:off x="6887205" y="192274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F5D9570-3307-2BBB-637F-BBA846BC8166}"/>
              </a:ext>
            </a:extLst>
          </p:cNvPr>
          <p:cNvCxnSpPr>
            <a:cxnSpLocks/>
            <a:stCxn id="40" idx="3"/>
            <a:endCxn id="13" idx="1"/>
          </p:cNvCxnSpPr>
          <p:nvPr/>
        </p:nvCxnSpPr>
        <p:spPr>
          <a:xfrm flipV="1">
            <a:off x="7802596" y="2110233"/>
            <a:ext cx="103665" cy="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7792644-983D-5B6B-1044-94D9FAA6B1A6}"/>
              </a:ext>
            </a:extLst>
          </p:cNvPr>
          <p:cNvSpPr/>
          <p:nvPr/>
        </p:nvSpPr>
        <p:spPr>
          <a:xfrm>
            <a:off x="5887954" y="1922748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E2D1A1-CB0A-4470-B06C-C63D63A0DAFD}"/>
              </a:ext>
            </a:extLst>
          </p:cNvPr>
          <p:cNvSpPr/>
          <p:nvPr/>
        </p:nvSpPr>
        <p:spPr>
          <a:xfrm>
            <a:off x="5887953" y="140656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980C76D-504D-3220-5004-6F44CE7DAB7B}"/>
              </a:ext>
            </a:extLst>
          </p:cNvPr>
          <p:cNvCxnSpPr>
            <a:cxnSpLocks/>
            <a:stCxn id="43" idx="2"/>
            <a:endCxn id="42" idx="0"/>
          </p:cNvCxnSpPr>
          <p:nvPr/>
        </p:nvCxnSpPr>
        <p:spPr>
          <a:xfrm>
            <a:off x="6345649" y="1787710"/>
            <a:ext cx="1" cy="135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0894BDC1-3EFE-52B3-4267-5475532CCB0C}"/>
              </a:ext>
            </a:extLst>
          </p:cNvPr>
          <p:cNvCxnSpPr>
            <a:cxnSpLocks/>
            <a:stCxn id="43" idx="2"/>
            <a:endCxn id="40" idx="0"/>
          </p:cNvCxnSpPr>
          <p:nvPr/>
        </p:nvCxnSpPr>
        <p:spPr>
          <a:xfrm rot="16200000" flipH="1">
            <a:off x="6777756" y="1355603"/>
            <a:ext cx="135039" cy="9992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3493B2D-1832-DC91-DF3B-2C45CFB7F3FF}"/>
              </a:ext>
            </a:extLst>
          </p:cNvPr>
          <p:cNvSpPr/>
          <p:nvPr/>
        </p:nvSpPr>
        <p:spPr>
          <a:xfrm>
            <a:off x="5887953" y="714749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8D20168-A4B6-7F4A-62D0-C5CDFE14F34D}"/>
              </a:ext>
            </a:extLst>
          </p:cNvPr>
          <p:cNvSpPr/>
          <p:nvPr/>
        </p:nvSpPr>
        <p:spPr>
          <a:xfrm>
            <a:off x="6419172" y="2428896"/>
            <a:ext cx="905963" cy="387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48" name="Connecteur en angle 88">
            <a:extLst>
              <a:ext uri="{FF2B5EF4-FFF2-40B4-BE49-F238E27FC236}">
                <a16:creationId xmlns:a16="http://schemas.microsoft.com/office/drawing/2014/main" id="{6736F52A-CCC4-7937-36CB-603FCA140EF4}"/>
              </a:ext>
            </a:extLst>
          </p:cNvPr>
          <p:cNvCxnSpPr>
            <a:cxnSpLocks/>
            <a:stCxn id="30" idx="2"/>
            <a:endCxn id="22" idx="0"/>
          </p:cNvCxnSpPr>
          <p:nvPr/>
        </p:nvCxnSpPr>
        <p:spPr>
          <a:xfrm rot="5400000">
            <a:off x="10086802" y="2821426"/>
            <a:ext cx="116639" cy="1098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49A4207-0EE5-7520-C927-065C18029795}"/>
              </a:ext>
            </a:extLst>
          </p:cNvPr>
          <p:cNvSpPr/>
          <p:nvPr/>
        </p:nvSpPr>
        <p:spPr>
          <a:xfrm>
            <a:off x="8257025" y="5223320"/>
            <a:ext cx="911498" cy="5838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1382-95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6FC11B-067B-3E25-A44A-C13EC6A37EB0}"/>
              </a:ext>
            </a:extLst>
          </p:cNvPr>
          <p:cNvSpPr/>
          <p:nvPr/>
        </p:nvSpPr>
        <p:spPr>
          <a:xfrm>
            <a:off x="9223875" y="5223321"/>
            <a:ext cx="911499" cy="58384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Hedwige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1384-99</a:t>
            </a:r>
          </a:p>
        </p:txBody>
      </p:sp>
      <p:cxnSp>
        <p:nvCxnSpPr>
          <p:cNvPr id="51" name="Connecteur : en angle 50">
            <a:extLst>
              <a:ext uri="{FF2B5EF4-FFF2-40B4-BE49-F238E27FC236}">
                <a16:creationId xmlns:a16="http://schemas.microsoft.com/office/drawing/2014/main" id="{5546F900-EDFF-E327-922B-173059A4CF8C}"/>
              </a:ext>
            </a:extLst>
          </p:cNvPr>
          <p:cNvCxnSpPr>
            <a:cxnSpLocks/>
            <a:stCxn id="22" idx="2"/>
            <a:endCxn id="50" idx="0"/>
          </p:cNvCxnSpPr>
          <p:nvPr/>
        </p:nvCxnSpPr>
        <p:spPr>
          <a:xfrm rot="16200000" flipH="1">
            <a:off x="9039649" y="4583344"/>
            <a:ext cx="1196193" cy="83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5F494767-9960-9206-1846-59F2110FCBFA}"/>
              </a:ext>
            </a:extLst>
          </p:cNvPr>
          <p:cNvCxnSpPr>
            <a:cxnSpLocks/>
            <a:stCxn id="56" idx="1"/>
            <a:endCxn id="50" idx="3"/>
          </p:cNvCxnSpPr>
          <p:nvPr/>
        </p:nvCxnSpPr>
        <p:spPr>
          <a:xfrm flipH="1">
            <a:off x="10135374" y="5515243"/>
            <a:ext cx="994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FA68E8F-1F80-87ED-0FF7-F54C4A688ABE}"/>
              </a:ext>
            </a:extLst>
          </p:cNvPr>
          <p:cNvCxnSpPr>
            <a:cxnSpLocks/>
            <a:stCxn id="58" idx="3"/>
            <a:endCxn id="49" idx="1"/>
          </p:cNvCxnSpPr>
          <p:nvPr/>
        </p:nvCxnSpPr>
        <p:spPr>
          <a:xfrm>
            <a:off x="8158445" y="5515243"/>
            <a:ext cx="985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49CD98D3-3A20-FE56-1338-B32538CC295B}"/>
              </a:ext>
            </a:extLst>
          </p:cNvPr>
          <p:cNvCxnSpPr>
            <a:cxnSpLocks/>
            <a:stCxn id="22" idx="2"/>
            <a:endCxn id="49" idx="0"/>
          </p:cNvCxnSpPr>
          <p:nvPr/>
        </p:nvCxnSpPr>
        <p:spPr>
          <a:xfrm rot="5400000">
            <a:off x="8556224" y="4183678"/>
            <a:ext cx="1196192" cy="8830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70D09D4-D32E-B0AF-3667-8836234D22D2}"/>
              </a:ext>
            </a:extLst>
          </p:cNvPr>
          <p:cNvSpPr/>
          <p:nvPr/>
        </p:nvSpPr>
        <p:spPr>
          <a:xfrm>
            <a:off x="7100650" y="5915771"/>
            <a:ext cx="105016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1387-1437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F287D0C-65F1-8433-FD4F-B55429A5BE00}"/>
              </a:ext>
            </a:extLst>
          </p:cNvPr>
          <p:cNvSpPr/>
          <p:nvPr/>
        </p:nvSpPr>
        <p:spPr>
          <a:xfrm>
            <a:off x="10234793" y="5223320"/>
            <a:ext cx="897215" cy="5838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1377-92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1386-1434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DF0A8DB-E699-4578-6420-A38EC75F6F73}"/>
              </a:ext>
            </a:extLst>
          </p:cNvPr>
          <p:cNvSpPr/>
          <p:nvPr/>
        </p:nvSpPr>
        <p:spPr>
          <a:xfrm>
            <a:off x="10254771" y="5895548"/>
            <a:ext cx="891641" cy="837403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 Jagellon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1386-1572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1440-1572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5CEDC9-7A57-DF23-E66B-47497C836EF8}"/>
              </a:ext>
            </a:extLst>
          </p:cNvPr>
          <p:cNvSpPr/>
          <p:nvPr/>
        </p:nvSpPr>
        <p:spPr>
          <a:xfrm>
            <a:off x="7093015" y="5223320"/>
            <a:ext cx="1065430" cy="5838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D4D80B8B-4742-3A52-7683-DEC446EE685C}"/>
              </a:ext>
            </a:extLst>
          </p:cNvPr>
          <p:cNvCxnSpPr>
            <a:cxnSpLocks/>
            <a:stCxn id="62" idx="2"/>
            <a:endCxn id="58" idx="0"/>
          </p:cNvCxnSpPr>
          <p:nvPr/>
        </p:nvCxnSpPr>
        <p:spPr>
          <a:xfrm rot="16200000" flipH="1">
            <a:off x="6912320" y="4509910"/>
            <a:ext cx="131194" cy="12956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5684761-0DE3-FA14-7CBB-78836E25B64C}"/>
              </a:ext>
            </a:extLst>
          </p:cNvPr>
          <p:cNvSpPr/>
          <p:nvPr/>
        </p:nvSpPr>
        <p:spPr>
          <a:xfrm>
            <a:off x="5810743" y="3520712"/>
            <a:ext cx="105232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2F1E65E-07B4-1341-3CD4-2DE81FABD705}"/>
              </a:ext>
            </a:extLst>
          </p:cNvPr>
          <p:cNvSpPr/>
          <p:nvPr/>
        </p:nvSpPr>
        <p:spPr>
          <a:xfrm>
            <a:off x="5963520" y="4198731"/>
            <a:ext cx="760363" cy="339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42CEDC0-F668-5F3E-03EE-07B783D9C5B5}"/>
              </a:ext>
            </a:extLst>
          </p:cNvPr>
          <p:cNvSpPr/>
          <p:nvPr/>
        </p:nvSpPr>
        <p:spPr>
          <a:xfrm>
            <a:off x="5882946" y="4660083"/>
            <a:ext cx="894316" cy="432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CDA6211-E5B8-4C84-C948-F53FA36655B9}"/>
              </a:ext>
            </a:extLst>
          </p:cNvPr>
          <p:cNvSpPr/>
          <p:nvPr/>
        </p:nvSpPr>
        <p:spPr>
          <a:xfrm>
            <a:off x="5887953" y="5223320"/>
            <a:ext cx="911498" cy="744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1378-1400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D2656E2C-F8F3-FFD7-BECB-D4D6FD53FA73}"/>
              </a:ext>
            </a:extLst>
          </p:cNvPr>
          <p:cNvCxnSpPr>
            <a:cxnSpLocks/>
            <a:stCxn id="62" idx="2"/>
            <a:endCxn id="63" idx="0"/>
          </p:cNvCxnSpPr>
          <p:nvPr/>
        </p:nvCxnSpPr>
        <p:spPr>
          <a:xfrm>
            <a:off x="6330104" y="5092126"/>
            <a:ext cx="13598" cy="1311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FDE9445-0512-586A-BC5B-AB7DEFACE52E}"/>
              </a:ext>
            </a:extLst>
          </p:cNvPr>
          <p:cNvCxnSpPr>
            <a:cxnSpLocks/>
            <a:stCxn id="61" idx="2"/>
            <a:endCxn id="62" idx="0"/>
          </p:cNvCxnSpPr>
          <p:nvPr/>
        </p:nvCxnSpPr>
        <p:spPr>
          <a:xfrm flipH="1">
            <a:off x="6330104" y="4537805"/>
            <a:ext cx="13598" cy="1222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1BD4BCB-DCC1-6099-1348-0036E333C70E}"/>
              </a:ext>
            </a:extLst>
          </p:cNvPr>
          <p:cNvSpPr/>
          <p:nvPr/>
        </p:nvSpPr>
        <p:spPr>
          <a:xfrm>
            <a:off x="11191033" y="4084565"/>
            <a:ext cx="85902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Gédiminas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1316-41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1DB425C-9A35-A18A-6B49-865BFE6140A2}"/>
              </a:ext>
            </a:extLst>
          </p:cNvPr>
          <p:cNvSpPr/>
          <p:nvPr/>
        </p:nvSpPr>
        <p:spPr>
          <a:xfrm>
            <a:off x="11185905" y="4694838"/>
            <a:ext cx="859026" cy="426698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Kestutis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1381-82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319C7761-7320-D91D-21B8-DB3DD32BDF82}"/>
              </a:ext>
            </a:extLst>
          </p:cNvPr>
          <p:cNvCxnSpPr>
            <a:cxnSpLocks/>
            <a:stCxn id="66" idx="2"/>
            <a:endCxn id="67" idx="0"/>
          </p:cNvCxnSpPr>
          <p:nvPr/>
        </p:nvCxnSpPr>
        <p:spPr>
          <a:xfrm flipH="1">
            <a:off x="11615418" y="4511262"/>
            <a:ext cx="5128" cy="1835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9DCE5C3-52CD-21CF-6DB7-47CDA88A494C}"/>
              </a:ext>
            </a:extLst>
          </p:cNvPr>
          <p:cNvSpPr/>
          <p:nvPr/>
        </p:nvSpPr>
        <p:spPr>
          <a:xfrm>
            <a:off x="10254771" y="4694837"/>
            <a:ext cx="877237" cy="426699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Algirdas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1345-77</a:t>
            </a:r>
          </a:p>
        </p:txBody>
      </p: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5505C90C-3EBE-2BA2-0091-9D53FEFFC129}"/>
              </a:ext>
            </a:extLst>
          </p:cNvPr>
          <p:cNvCxnSpPr>
            <a:cxnSpLocks/>
            <a:stCxn id="66" idx="2"/>
            <a:endCxn id="69" idx="0"/>
          </p:cNvCxnSpPr>
          <p:nvPr/>
        </p:nvCxnSpPr>
        <p:spPr>
          <a:xfrm rot="5400000">
            <a:off x="11065181" y="4139471"/>
            <a:ext cx="183575" cy="9271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53120FBA-5181-49EF-1C61-143A7C07D0AD}"/>
              </a:ext>
            </a:extLst>
          </p:cNvPr>
          <p:cNvSpPr/>
          <p:nvPr/>
        </p:nvSpPr>
        <p:spPr>
          <a:xfrm>
            <a:off x="11175573" y="3569969"/>
            <a:ext cx="87448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Pukuveras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1291-95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01F14B80-B5CB-3DC0-59C2-BA077B55A782}"/>
              </a:ext>
            </a:extLst>
          </p:cNvPr>
          <p:cNvCxnSpPr>
            <a:cxnSpLocks/>
            <a:stCxn id="73" idx="2"/>
            <a:endCxn id="66" idx="0"/>
          </p:cNvCxnSpPr>
          <p:nvPr/>
        </p:nvCxnSpPr>
        <p:spPr>
          <a:xfrm>
            <a:off x="11612816" y="3996666"/>
            <a:ext cx="7730" cy="878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32B3E721-FA89-5B87-480B-685559A83BDB}"/>
              </a:ext>
            </a:extLst>
          </p:cNvPr>
          <p:cNvCxnSpPr>
            <a:cxnSpLocks/>
            <a:stCxn id="69" idx="2"/>
          </p:cNvCxnSpPr>
          <p:nvPr/>
        </p:nvCxnSpPr>
        <p:spPr>
          <a:xfrm flipH="1">
            <a:off x="10689694" y="5121536"/>
            <a:ext cx="3696" cy="932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E7AF56D6-F990-1460-B5CE-761287D89FE9}"/>
              </a:ext>
            </a:extLst>
          </p:cNvPr>
          <p:cNvSpPr/>
          <p:nvPr/>
        </p:nvSpPr>
        <p:spPr>
          <a:xfrm>
            <a:off x="11175573" y="5223319"/>
            <a:ext cx="859026" cy="583844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Vytautas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1392-1430</a:t>
            </a:r>
          </a:p>
        </p:txBody>
      </p:sp>
      <p:cxnSp>
        <p:nvCxnSpPr>
          <p:cNvPr id="77" name="Connecteur en angle 71">
            <a:extLst>
              <a:ext uri="{FF2B5EF4-FFF2-40B4-BE49-F238E27FC236}">
                <a16:creationId xmlns:a16="http://schemas.microsoft.com/office/drawing/2014/main" id="{CE40B0D1-7112-B3B6-AA2E-370D8356AF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73072" y="1875721"/>
            <a:ext cx="139031" cy="99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0D0E8193-D27F-8143-E5AC-25BCF55381FD}"/>
              </a:ext>
            </a:extLst>
          </p:cNvPr>
          <p:cNvSpPr/>
          <p:nvPr/>
        </p:nvSpPr>
        <p:spPr>
          <a:xfrm>
            <a:off x="7653747" y="1926269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11295EBE-2DE6-51A7-AC50-65E694C1E0BD}"/>
              </a:ext>
            </a:extLst>
          </p:cNvPr>
          <p:cNvSpPr/>
          <p:nvPr/>
        </p:nvSpPr>
        <p:spPr>
          <a:xfrm>
            <a:off x="10048893" y="2928284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A28881B-29F1-E03D-A73D-62AC5AF21539}"/>
              </a:ext>
            </a:extLst>
          </p:cNvPr>
          <p:cNvSpPr/>
          <p:nvPr/>
        </p:nvSpPr>
        <p:spPr>
          <a:xfrm>
            <a:off x="9006569" y="2457028"/>
            <a:ext cx="1185333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EF2F3891-3B70-FBB7-569D-46F5AAEB85A9}"/>
              </a:ext>
            </a:extLst>
          </p:cNvPr>
          <p:cNvSpPr/>
          <p:nvPr/>
        </p:nvSpPr>
        <p:spPr>
          <a:xfrm>
            <a:off x="8018843" y="5334758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9A354BA-3C17-C18B-E344-DB2A9B441037}"/>
              </a:ext>
            </a:extLst>
          </p:cNvPr>
          <p:cNvSpPr/>
          <p:nvPr/>
        </p:nvSpPr>
        <p:spPr>
          <a:xfrm>
            <a:off x="10003701" y="5334758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A72AEA-F126-6C87-3AAC-F354A2127D09}"/>
              </a:ext>
            </a:extLst>
          </p:cNvPr>
          <p:cNvSpPr/>
          <p:nvPr/>
        </p:nvSpPr>
        <p:spPr>
          <a:xfrm>
            <a:off x="7013563" y="3756764"/>
            <a:ext cx="782691" cy="3390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1278-1305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F622783-E66D-5665-D594-45908446D4C5}"/>
              </a:ext>
            </a:extLst>
          </p:cNvPr>
          <p:cNvSpPr/>
          <p:nvPr/>
        </p:nvSpPr>
        <p:spPr>
          <a:xfrm>
            <a:off x="6793041" y="4198731"/>
            <a:ext cx="793047" cy="33907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1F8E956-CFBD-E6C1-8B7B-F9EBAB767923}"/>
              </a:ext>
            </a:extLst>
          </p:cNvPr>
          <p:cNvSpPr/>
          <p:nvPr/>
        </p:nvSpPr>
        <p:spPr>
          <a:xfrm>
            <a:off x="7638011" y="4198731"/>
            <a:ext cx="817479" cy="3293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1305-06</a:t>
            </a:r>
          </a:p>
        </p:txBody>
      </p:sp>
      <p:cxnSp>
        <p:nvCxnSpPr>
          <p:cNvPr id="86" name="Connecteur en angle 87">
            <a:extLst>
              <a:ext uri="{FF2B5EF4-FFF2-40B4-BE49-F238E27FC236}">
                <a16:creationId xmlns:a16="http://schemas.microsoft.com/office/drawing/2014/main" id="{E4DFFB44-A59F-B14D-DDAF-1A620158DBA8}"/>
              </a:ext>
            </a:extLst>
          </p:cNvPr>
          <p:cNvCxnSpPr>
            <a:cxnSpLocks/>
            <a:stCxn id="83" idx="2"/>
            <a:endCxn id="85" idx="0"/>
          </p:cNvCxnSpPr>
          <p:nvPr/>
        </p:nvCxnSpPr>
        <p:spPr>
          <a:xfrm rot="16200000" flipH="1">
            <a:off x="7674384" y="3826364"/>
            <a:ext cx="102892" cy="64184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64A6981E-15C0-438B-010B-A3ED6050286E}"/>
              </a:ext>
            </a:extLst>
          </p:cNvPr>
          <p:cNvCxnSpPr>
            <a:cxnSpLocks/>
            <a:stCxn id="61" idx="3"/>
            <a:endCxn id="84" idx="1"/>
          </p:cNvCxnSpPr>
          <p:nvPr/>
        </p:nvCxnSpPr>
        <p:spPr>
          <a:xfrm>
            <a:off x="6723883" y="4368268"/>
            <a:ext cx="691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en angle 87">
            <a:extLst>
              <a:ext uri="{FF2B5EF4-FFF2-40B4-BE49-F238E27FC236}">
                <a16:creationId xmlns:a16="http://schemas.microsoft.com/office/drawing/2014/main" id="{B2F79311-ACB2-2FFD-8902-32A16B18D5B5}"/>
              </a:ext>
            </a:extLst>
          </p:cNvPr>
          <p:cNvCxnSpPr>
            <a:cxnSpLocks/>
            <a:stCxn id="83" idx="2"/>
            <a:endCxn id="84" idx="0"/>
          </p:cNvCxnSpPr>
          <p:nvPr/>
        </p:nvCxnSpPr>
        <p:spPr>
          <a:xfrm rot="5400000">
            <a:off x="7245791" y="4039613"/>
            <a:ext cx="102892" cy="21534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en angle 87">
            <a:extLst>
              <a:ext uri="{FF2B5EF4-FFF2-40B4-BE49-F238E27FC236}">
                <a16:creationId xmlns:a16="http://schemas.microsoft.com/office/drawing/2014/main" id="{A5DC8512-6664-63F2-E0C0-D9B78DCF6BF7}"/>
              </a:ext>
            </a:extLst>
          </p:cNvPr>
          <p:cNvCxnSpPr>
            <a:cxnSpLocks/>
            <a:stCxn id="84" idx="2"/>
            <a:endCxn id="62" idx="0"/>
          </p:cNvCxnSpPr>
          <p:nvPr/>
        </p:nvCxnSpPr>
        <p:spPr>
          <a:xfrm rot="5400000">
            <a:off x="6698696" y="4169214"/>
            <a:ext cx="122278" cy="8594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0E12FCB7-11BA-6D65-4CA0-641E0E06B222}"/>
              </a:ext>
            </a:extLst>
          </p:cNvPr>
          <p:cNvSpPr/>
          <p:nvPr/>
        </p:nvSpPr>
        <p:spPr>
          <a:xfrm>
            <a:off x="6574462" y="4189261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301A293-D15C-DFE6-2B95-BAF9418D6244}"/>
              </a:ext>
            </a:extLst>
          </p:cNvPr>
          <p:cNvSpPr/>
          <p:nvPr/>
        </p:nvSpPr>
        <p:spPr>
          <a:xfrm>
            <a:off x="6965497" y="3084808"/>
            <a:ext cx="868611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Prémyslides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872-1306</a:t>
            </a: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780CBC0E-6557-85C0-8594-89A1A25CCEFD}"/>
              </a:ext>
            </a:extLst>
          </p:cNvPr>
          <p:cNvCxnSpPr>
            <a:cxnSpLocks/>
            <a:stCxn id="67" idx="2"/>
            <a:endCxn id="76" idx="0"/>
          </p:cNvCxnSpPr>
          <p:nvPr/>
        </p:nvCxnSpPr>
        <p:spPr>
          <a:xfrm flipH="1">
            <a:off x="11605086" y="5121536"/>
            <a:ext cx="10332" cy="1017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9581123-F821-DC43-D89E-21752A3EF409}"/>
              </a:ext>
            </a:extLst>
          </p:cNvPr>
          <p:cNvSpPr/>
          <p:nvPr/>
        </p:nvSpPr>
        <p:spPr>
          <a:xfrm>
            <a:off x="11175573" y="5887552"/>
            <a:ext cx="87448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1432-40</a:t>
            </a:r>
          </a:p>
        </p:txBody>
      </p:sp>
      <p:cxnSp>
        <p:nvCxnSpPr>
          <p:cNvPr id="94" name="Connecteur : en angle 93">
            <a:extLst>
              <a:ext uri="{FF2B5EF4-FFF2-40B4-BE49-F238E27FC236}">
                <a16:creationId xmlns:a16="http://schemas.microsoft.com/office/drawing/2014/main" id="{F1D52C4C-96C8-1AFE-9921-6A6C6823C092}"/>
              </a:ext>
            </a:extLst>
          </p:cNvPr>
          <p:cNvCxnSpPr>
            <a:cxnSpLocks/>
            <a:stCxn id="67" idx="3"/>
            <a:endCxn id="76" idx="3"/>
          </p:cNvCxnSpPr>
          <p:nvPr/>
        </p:nvCxnSpPr>
        <p:spPr>
          <a:xfrm flipH="1">
            <a:off x="12034599" y="4908187"/>
            <a:ext cx="10332" cy="607054"/>
          </a:xfrm>
          <a:prstGeom prst="bentConnector3">
            <a:avLst>
              <a:gd name="adj1" fmla="val -73751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 : en angle 94">
            <a:extLst>
              <a:ext uri="{FF2B5EF4-FFF2-40B4-BE49-F238E27FC236}">
                <a16:creationId xmlns:a16="http://schemas.microsoft.com/office/drawing/2014/main" id="{61E4EAF9-E940-9D49-C6F6-FD4F21403F17}"/>
              </a:ext>
            </a:extLst>
          </p:cNvPr>
          <p:cNvCxnSpPr>
            <a:cxnSpLocks/>
            <a:stCxn id="67" idx="3"/>
            <a:endCxn id="93" idx="3"/>
          </p:cNvCxnSpPr>
          <p:nvPr/>
        </p:nvCxnSpPr>
        <p:spPr>
          <a:xfrm>
            <a:off x="12044931" y="4908187"/>
            <a:ext cx="5128" cy="1192714"/>
          </a:xfrm>
          <a:prstGeom prst="bentConnector3">
            <a:avLst>
              <a:gd name="adj1" fmla="val 138783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16A88EEA-3D6D-8637-3E88-1AD72F6DD66F}"/>
              </a:ext>
            </a:extLst>
          </p:cNvPr>
          <p:cNvSpPr/>
          <p:nvPr/>
        </p:nvSpPr>
        <p:spPr>
          <a:xfrm>
            <a:off x="10242570" y="4084565"/>
            <a:ext cx="870284" cy="454396"/>
          </a:xfrm>
          <a:prstGeom prst="rect">
            <a:avLst/>
          </a:prstGeom>
          <a:solidFill>
            <a:srgbClr val="29FF8A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</a:p>
          <a:p>
            <a:pPr algn="ctr">
              <a:defRPr/>
            </a:pPr>
            <a:r>
              <a:rPr lang="fr-FR" sz="1000" b="1" dirty="0" err="1">
                <a:solidFill>
                  <a:schemeClr val="tx1"/>
                </a:solidFill>
              </a:rPr>
              <a:t>Gédiminides</a:t>
            </a:r>
            <a:endParaRPr lang="fr-FR" sz="1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1291-1440</a:t>
            </a:r>
          </a:p>
        </p:txBody>
      </p:sp>
    </p:spTree>
    <p:extLst>
      <p:ext uri="{BB962C8B-B14F-4D97-AF65-F5344CB8AC3E}">
        <p14:creationId xmlns:p14="http://schemas.microsoft.com/office/powerpoint/2010/main" val="3573306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f/AtHistEur1360.jpg/640px-AtHistEur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30" y="122743"/>
            <a:ext cx="5984098" cy="65638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018" y="122743"/>
            <a:ext cx="5715662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I) 1236-1386 : la Lituanie des </a:t>
            </a:r>
            <a:r>
              <a:rPr lang="fr-FR" b="1" dirty="0" err="1"/>
              <a:t>Gédiminides</a:t>
            </a:r>
            <a:r>
              <a:rPr lang="fr-FR" b="1" dirty="0"/>
              <a:t> ; Contre l’Etat teutonique et la Horde d’or mongole, extension de la Lituanie de la mer Baltique à Kiev</a:t>
            </a:r>
          </a:p>
        </p:txBody>
      </p:sp>
    </p:spTree>
    <p:extLst>
      <p:ext uri="{BB962C8B-B14F-4D97-AF65-F5344CB8AC3E}">
        <p14:creationId xmlns:p14="http://schemas.microsoft.com/office/powerpoint/2010/main" val="120941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E54BA-6C81-032A-DE79-B697244AB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1A29D-AE33-B35A-FDC3-C462B6917BD2}"/>
              </a:ext>
            </a:extLst>
          </p:cNvPr>
          <p:cNvSpPr/>
          <p:nvPr/>
        </p:nvSpPr>
        <p:spPr>
          <a:xfrm>
            <a:off x="194854" y="65609"/>
            <a:ext cx="6383348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2) Au Xe siècle, naissances des royaumes</a:t>
            </a:r>
          </a:p>
          <a:p>
            <a:r>
              <a:rPr lang="fr-FR" sz="1600" dirty="0"/>
              <a:t>Et intégration progressive à l’Europe occidentale </a:t>
            </a:r>
            <a:r>
              <a:rPr lang="fr-FR" sz="1600" i="1" dirty="0"/>
              <a:t>chrétienne</a:t>
            </a:r>
          </a:p>
          <a:p>
            <a:r>
              <a:rPr lang="fr-FR" sz="1600" dirty="0"/>
              <a:t>En six temps…</a:t>
            </a:r>
          </a:p>
          <a:p>
            <a:endParaRPr lang="fr-FR" sz="1600" dirty="0"/>
          </a:p>
          <a:p>
            <a:r>
              <a:rPr lang="fr-FR" sz="1600" dirty="0"/>
              <a:t>a) 904-70 : A partir de la Pannonie, raids hongrois en Europe</a:t>
            </a:r>
          </a:p>
          <a:p>
            <a:r>
              <a:rPr lang="fr-FR" sz="1600" dirty="0"/>
              <a:t>Deux conséquences…</a:t>
            </a:r>
          </a:p>
          <a:p>
            <a:endParaRPr lang="fr-FR" sz="1600" dirty="0"/>
          </a:p>
          <a:p>
            <a:r>
              <a:rPr lang="fr-FR" sz="1600" dirty="0"/>
              <a:t>*907 : Le royaume de Grande-Moravie disparaît ; En revanche…</a:t>
            </a:r>
          </a:p>
          <a:p>
            <a:r>
              <a:rPr lang="fr-FR" sz="1600" dirty="0"/>
              <a:t>Les deux duchés de </a:t>
            </a:r>
            <a:r>
              <a:rPr lang="fr-FR" sz="1600" b="1" dirty="0"/>
              <a:t>Bohême</a:t>
            </a:r>
            <a:r>
              <a:rPr lang="fr-FR" sz="1600" dirty="0"/>
              <a:t> et de Moravie se maintiennent</a:t>
            </a:r>
          </a:p>
          <a:p>
            <a:endParaRPr lang="fr-FR" sz="1600" dirty="0"/>
          </a:p>
          <a:p>
            <a:r>
              <a:rPr lang="fr-FR" sz="1600" dirty="0"/>
              <a:t>*925 : Sur les bords de l’Adriatique…</a:t>
            </a:r>
          </a:p>
          <a:p>
            <a:r>
              <a:rPr lang="fr-FR" sz="1600" dirty="0"/>
              <a:t>Le duc des Croates </a:t>
            </a:r>
            <a:r>
              <a:rPr lang="fr-FR" sz="1600" i="1" dirty="0"/>
              <a:t>chrétiens</a:t>
            </a:r>
            <a:r>
              <a:rPr lang="fr-FR" sz="1600" dirty="0"/>
              <a:t> (700) </a:t>
            </a:r>
            <a:r>
              <a:rPr lang="fr-FR" sz="1600" u="sng" dirty="0"/>
              <a:t>Tomislav</a:t>
            </a:r>
            <a:r>
              <a:rPr lang="fr-FR" sz="1600" dirty="0"/>
              <a:t> (910)</a:t>
            </a:r>
          </a:p>
          <a:p>
            <a:r>
              <a:rPr lang="fr-FR" sz="1600" dirty="0"/>
              <a:t>Parvient à repousser les Hongrois </a:t>
            </a:r>
            <a:r>
              <a:rPr lang="fr-FR" sz="1600" i="1" dirty="0"/>
              <a:t>païens</a:t>
            </a:r>
            <a:r>
              <a:rPr lang="fr-FR" sz="1600" dirty="0"/>
              <a:t> </a:t>
            </a:r>
          </a:p>
          <a:p>
            <a:r>
              <a:rPr lang="fr-FR" sz="1600" dirty="0"/>
              <a:t>*En récompense, le pape Jean X le proclame roi</a:t>
            </a:r>
          </a:p>
          <a:p>
            <a:r>
              <a:rPr lang="fr-FR" sz="1600" u="sng" dirty="0"/>
              <a:t>La </a:t>
            </a:r>
            <a:r>
              <a:rPr lang="fr-FR" sz="1600" b="1" u="sng" dirty="0"/>
              <a:t>Croatie</a:t>
            </a:r>
            <a:r>
              <a:rPr lang="fr-FR" sz="1600" u="sng" dirty="0"/>
              <a:t>, 1</a:t>
            </a:r>
            <a:r>
              <a:rPr lang="fr-FR" sz="1600" u="sng" baseline="30000" dirty="0"/>
              <a:t>er</a:t>
            </a:r>
            <a:r>
              <a:rPr lang="fr-FR" sz="1600" u="sng" dirty="0"/>
              <a:t> royaume </a:t>
            </a:r>
            <a:r>
              <a:rPr lang="fr-FR" sz="1600" i="1" u="sng" dirty="0"/>
              <a:t>chrétien romain</a:t>
            </a:r>
            <a:r>
              <a:rPr lang="fr-FR" sz="1600" u="sng" dirty="0"/>
              <a:t> d’Europe orientale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*Et plus au nord…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C8FCBA54-CBF5-808C-672A-E50041E1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3</a:t>
            </a:fld>
            <a:endParaRPr lang="fr-FR"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DDE54CD7-32F5-D983-A9A3-D03E689A8FF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009D23-FCC7-6820-E2A6-688ED9441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828CDA5-35CF-3D7B-ABC8-BB62C09E318C}"/>
              </a:ext>
            </a:extLst>
          </p:cNvPr>
          <p:cNvCxnSpPr>
            <a:cxnSpLocks/>
          </p:cNvCxnSpPr>
          <p:nvPr/>
        </p:nvCxnSpPr>
        <p:spPr>
          <a:xfrm flipH="1" flipV="1">
            <a:off x="10321088" y="4613597"/>
            <a:ext cx="1472284" cy="975807"/>
          </a:xfrm>
          <a:prstGeom prst="straightConnector1">
            <a:avLst/>
          </a:prstGeom>
          <a:ln w="76200">
            <a:solidFill>
              <a:srgbClr val="A47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B8EA454-2225-402C-9858-D79AE31BBFE2}"/>
              </a:ext>
            </a:extLst>
          </p:cNvPr>
          <p:cNvCxnSpPr>
            <a:cxnSpLocks/>
          </p:cNvCxnSpPr>
          <p:nvPr/>
        </p:nvCxnSpPr>
        <p:spPr>
          <a:xfrm flipH="1">
            <a:off x="8442960" y="4508245"/>
            <a:ext cx="1769818" cy="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3A1A2FE-FC7F-9501-7FEB-BA689FD72405}"/>
              </a:ext>
            </a:extLst>
          </p:cNvPr>
          <p:cNvCxnSpPr>
            <a:cxnSpLocks/>
          </p:cNvCxnSpPr>
          <p:nvPr/>
        </p:nvCxnSpPr>
        <p:spPr>
          <a:xfrm flipH="1">
            <a:off x="8442960" y="4508245"/>
            <a:ext cx="1769818" cy="846075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0BD9CB4-CD25-0061-6567-7FBE6265BCCD}"/>
              </a:ext>
            </a:extLst>
          </p:cNvPr>
          <p:cNvCxnSpPr>
            <a:cxnSpLocks/>
          </p:cNvCxnSpPr>
          <p:nvPr/>
        </p:nvCxnSpPr>
        <p:spPr>
          <a:xfrm flipH="1">
            <a:off x="6593840" y="5354320"/>
            <a:ext cx="1849120" cy="11176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8C9DD98F-9FE7-0FFC-8DCD-98006F063DB7}"/>
              </a:ext>
            </a:extLst>
          </p:cNvPr>
          <p:cNvCxnSpPr>
            <a:cxnSpLocks/>
          </p:cNvCxnSpPr>
          <p:nvPr/>
        </p:nvCxnSpPr>
        <p:spPr>
          <a:xfrm>
            <a:off x="8442960" y="5354320"/>
            <a:ext cx="1272761" cy="117856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E655675-F662-4835-3B6C-81A2BB5724D4}"/>
              </a:ext>
            </a:extLst>
          </p:cNvPr>
          <p:cNvCxnSpPr>
            <a:cxnSpLocks/>
          </p:cNvCxnSpPr>
          <p:nvPr/>
        </p:nvCxnSpPr>
        <p:spPr>
          <a:xfrm flipH="1" flipV="1">
            <a:off x="8442960" y="3088634"/>
            <a:ext cx="1769818" cy="1419611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B7C9E25-07FF-71F4-95F2-1EA5D42EDBED}"/>
              </a:ext>
            </a:extLst>
          </p:cNvPr>
          <p:cNvCxnSpPr>
            <a:cxnSpLocks/>
          </p:cNvCxnSpPr>
          <p:nvPr/>
        </p:nvCxnSpPr>
        <p:spPr>
          <a:xfrm flipH="1">
            <a:off x="6786880" y="3779814"/>
            <a:ext cx="2509520" cy="728431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FB09AF59-85AA-394F-79A0-E391BBD64EA0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02B1928-A74D-75D5-DFF6-15FEB4A9B87C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B8B567-161D-B810-7D7F-6690312AF30C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251DB7C-8C52-493E-BBB8-3CF288712FC3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F297589-4AB3-15E3-6B98-062D0E5BA1DF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C4C7222-D844-5613-FBDC-E996269D365A}"/>
              </a:ext>
            </a:extLst>
          </p:cNvPr>
          <p:cNvSpPr/>
          <p:nvPr/>
        </p:nvSpPr>
        <p:spPr>
          <a:xfrm>
            <a:off x="9232564" y="3934346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EC38157-A3CF-FD97-A653-0456C32F461C}"/>
              </a:ext>
            </a:extLst>
          </p:cNvPr>
          <p:cNvSpPr/>
          <p:nvPr/>
        </p:nvSpPr>
        <p:spPr>
          <a:xfrm>
            <a:off x="9483803" y="5364827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9CE7B7D-6357-CC45-9393-84054A0B8592}"/>
              </a:ext>
            </a:extLst>
          </p:cNvPr>
          <p:cNvCxnSpPr>
            <a:cxnSpLocks/>
          </p:cNvCxnSpPr>
          <p:nvPr/>
        </p:nvCxnSpPr>
        <p:spPr>
          <a:xfrm flipH="1">
            <a:off x="9715721" y="4508245"/>
            <a:ext cx="497057" cy="846075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ECEE1F43-7508-5BB4-14FB-6861A28BAC0E}"/>
              </a:ext>
            </a:extLst>
          </p:cNvPr>
          <p:cNvSpPr/>
          <p:nvPr/>
        </p:nvSpPr>
        <p:spPr>
          <a:xfrm>
            <a:off x="5789654" y="3039550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D3CDC81-E4C3-E61C-D0F0-7A51B4D5CC62}"/>
              </a:ext>
            </a:extLst>
          </p:cNvPr>
          <p:cNvSpPr/>
          <p:nvPr/>
        </p:nvSpPr>
        <p:spPr>
          <a:xfrm rot="7557401">
            <a:off x="9581772" y="5094698"/>
            <a:ext cx="470680" cy="9605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BE7BEB2-1C55-FC9B-04A8-A5C53486AFB9}"/>
              </a:ext>
            </a:extLst>
          </p:cNvPr>
          <p:cNvSpPr/>
          <p:nvPr/>
        </p:nvSpPr>
        <p:spPr>
          <a:xfrm>
            <a:off x="9730188" y="4138410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A327759-6577-5847-4983-84978E61A4D8}"/>
              </a:ext>
            </a:extLst>
          </p:cNvPr>
          <p:cNvSpPr/>
          <p:nvPr/>
        </p:nvSpPr>
        <p:spPr>
          <a:xfrm rot="11509462">
            <a:off x="8983090" y="3860789"/>
            <a:ext cx="1595206" cy="65684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E64924-87AC-EB9F-DBB2-B6319CB1AD5E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27918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D738C-A6FE-0443-3FF8-0EE93700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621D538-6FD8-01F3-F3D3-503CB6F68333}"/>
              </a:ext>
            </a:extLst>
          </p:cNvPr>
          <p:cNvSpPr/>
          <p:nvPr/>
        </p:nvSpPr>
        <p:spPr>
          <a:xfrm>
            <a:off x="138178" y="58846"/>
            <a:ext cx="5622542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*1200 : A l’est de la mer Baltique...</a:t>
            </a:r>
          </a:p>
          <a:p>
            <a:r>
              <a:rPr lang="fr-FR" sz="1600" dirty="0"/>
              <a:t>Entre Slaves occidentaux </a:t>
            </a:r>
            <a:r>
              <a:rPr lang="fr-FR" sz="1600" i="1" dirty="0"/>
              <a:t>catholiques</a:t>
            </a:r>
            <a:r>
              <a:rPr lang="fr-FR" sz="1600" dirty="0"/>
              <a:t> à l’ouest et au sud</a:t>
            </a:r>
          </a:p>
          <a:p>
            <a:r>
              <a:rPr lang="fr-FR" sz="1600" dirty="0"/>
              <a:t>Et Slaves orientaux </a:t>
            </a:r>
            <a:r>
              <a:rPr lang="fr-FR" sz="1600" i="1" dirty="0"/>
              <a:t>orthodoxes</a:t>
            </a:r>
            <a:r>
              <a:rPr lang="fr-FR" sz="1600" dirty="0"/>
              <a:t> à l’est…</a:t>
            </a:r>
          </a:p>
          <a:p>
            <a:endParaRPr lang="fr-FR" sz="1600" dirty="0"/>
          </a:p>
          <a:p>
            <a:r>
              <a:rPr lang="fr-FR" sz="1600" dirty="0"/>
              <a:t>*Les peuples </a:t>
            </a:r>
            <a:r>
              <a:rPr lang="fr-FR" sz="1600" i="1" dirty="0"/>
              <a:t>baltes</a:t>
            </a:r>
            <a:r>
              <a:rPr lang="fr-FR" sz="1600" dirty="0"/>
              <a:t> encore </a:t>
            </a:r>
            <a:r>
              <a:rPr lang="fr-FR" sz="1600" i="1" dirty="0"/>
              <a:t>païens</a:t>
            </a:r>
            <a:r>
              <a:rPr lang="fr-FR" sz="1600" dirty="0"/>
              <a:t> ; Du sud au nord…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a) En Prusse : </a:t>
            </a:r>
            <a:r>
              <a:rPr lang="fr-FR" sz="1600" dirty="0" err="1"/>
              <a:t>Borusses</a:t>
            </a:r>
            <a:r>
              <a:rPr lang="fr-FR" sz="1600" dirty="0"/>
              <a:t>, ou </a:t>
            </a:r>
            <a:r>
              <a:rPr lang="fr-FR" sz="1600" dirty="0" err="1"/>
              <a:t>Pruthènes</a:t>
            </a:r>
            <a:r>
              <a:rPr lang="fr-FR" sz="1600" dirty="0"/>
              <a:t>, ou Prussiens</a:t>
            </a:r>
          </a:p>
          <a:p>
            <a:r>
              <a:rPr lang="fr-FR" sz="1600" dirty="0"/>
              <a:t>b) Au nord du Niémen : Lituaniens</a:t>
            </a:r>
          </a:p>
          <a:p>
            <a:r>
              <a:rPr lang="fr-FR" sz="1600" dirty="0"/>
              <a:t>c) Plus au nord, en Livonie : Lettons et </a:t>
            </a:r>
            <a:r>
              <a:rPr lang="fr-FR" sz="1600" dirty="0" err="1"/>
              <a:t>Couroniens</a:t>
            </a:r>
            <a:r>
              <a:rPr lang="fr-FR" sz="1600" dirty="0"/>
              <a:t> ou Coures</a:t>
            </a:r>
          </a:p>
          <a:p>
            <a:r>
              <a:rPr lang="fr-FR" sz="1600" dirty="0"/>
              <a:t>d) Plus au nord, en Estonie : Les Estes et les Lives </a:t>
            </a:r>
            <a:r>
              <a:rPr lang="fr-FR" sz="1600" i="1" dirty="0"/>
              <a:t>finnois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*Derniers peuples </a:t>
            </a:r>
            <a:r>
              <a:rPr lang="fr-FR" sz="1600" i="1" dirty="0"/>
              <a:t>païens</a:t>
            </a:r>
            <a:r>
              <a:rPr lang="fr-FR" sz="1600" dirty="0"/>
              <a:t>, à évangéliser…</a:t>
            </a:r>
          </a:p>
          <a:p>
            <a:r>
              <a:rPr lang="fr-FR" sz="1600" dirty="0"/>
              <a:t>*Et pour cela, au XIIIe siècle, arrivée des chevaliers </a:t>
            </a:r>
            <a:r>
              <a:rPr lang="fr-FR" sz="1600" i="1" dirty="0"/>
              <a:t>allemands</a:t>
            </a:r>
            <a:r>
              <a:rPr lang="fr-FR" sz="1600" dirty="0"/>
              <a:t>…</a:t>
            </a:r>
          </a:p>
        </p:txBody>
      </p:sp>
      <p:pic>
        <p:nvPicPr>
          <p:cNvPr id="26" name="Picture 2" descr="undefined">
            <a:extLst>
              <a:ext uri="{FF2B5EF4-FFF2-40B4-BE49-F238E27FC236}">
                <a16:creationId xmlns:a16="http://schemas.microsoft.com/office/drawing/2014/main" id="{DBC885F0-A21C-3907-F3E8-90AF9806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60" y="42646"/>
            <a:ext cx="6150862" cy="67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BC3DED10-6161-FF70-6BAC-B097497C19F8}"/>
              </a:ext>
            </a:extLst>
          </p:cNvPr>
          <p:cNvSpPr/>
          <p:nvPr/>
        </p:nvSpPr>
        <p:spPr>
          <a:xfrm rot="5400000">
            <a:off x="9239156" y="358347"/>
            <a:ext cx="1995056" cy="33436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081CAA9-6A9D-790D-87C8-A8C043DF642E}"/>
              </a:ext>
            </a:extLst>
          </p:cNvPr>
          <p:cNvSpPr/>
          <p:nvPr/>
        </p:nvSpPr>
        <p:spPr>
          <a:xfrm rot="7690344">
            <a:off x="9259194" y="2093270"/>
            <a:ext cx="1187846" cy="32653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9A1A976-8AD8-524F-CD12-1FBC74BF7F0D}"/>
              </a:ext>
            </a:extLst>
          </p:cNvPr>
          <p:cNvSpPr/>
          <p:nvPr/>
        </p:nvSpPr>
        <p:spPr>
          <a:xfrm rot="566940">
            <a:off x="7689956" y="1288038"/>
            <a:ext cx="1095918" cy="1772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493A668-05D1-9201-A28E-834E94E8D2B5}"/>
              </a:ext>
            </a:extLst>
          </p:cNvPr>
          <p:cNvSpPr/>
          <p:nvPr/>
        </p:nvSpPr>
        <p:spPr>
          <a:xfrm>
            <a:off x="10054902" y="-33260"/>
            <a:ext cx="1023170" cy="9144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Estes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3604F9-3031-A329-AE97-89FF12769BAC}"/>
              </a:ext>
            </a:extLst>
          </p:cNvPr>
          <p:cNvSpPr/>
          <p:nvPr/>
        </p:nvSpPr>
        <p:spPr>
          <a:xfrm rot="4997340">
            <a:off x="8677147" y="-304187"/>
            <a:ext cx="1002638" cy="196307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69C4164-5437-5454-32AD-796B7A644D19}"/>
              </a:ext>
            </a:extLst>
          </p:cNvPr>
          <p:cNvSpPr/>
          <p:nvPr/>
        </p:nvSpPr>
        <p:spPr>
          <a:xfrm>
            <a:off x="9286327" y="1816792"/>
            <a:ext cx="1301686" cy="4267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Lettons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D87C988-B85D-027C-89EC-6038D96E78CF}"/>
              </a:ext>
            </a:extLst>
          </p:cNvPr>
          <p:cNvSpPr/>
          <p:nvPr/>
        </p:nvSpPr>
        <p:spPr>
          <a:xfrm rot="9189934">
            <a:off x="5968689" y="3699567"/>
            <a:ext cx="3533876" cy="23454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3754D42-2D99-80DC-0D72-BA2D79090171}"/>
              </a:ext>
            </a:extLst>
          </p:cNvPr>
          <p:cNvSpPr/>
          <p:nvPr/>
        </p:nvSpPr>
        <p:spPr>
          <a:xfrm rot="20676844">
            <a:off x="8460231" y="412146"/>
            <a:ext cx="1443948" cy="4267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Lives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9E0B75A-7FF6-F88C-C1E1-52A3C5EAD1CF}"/>
              </a:ext>
            </a:extLst>
          </p:cNvPr>
          <p:cNvSpPr/>
          <p:nvPr/>
        </p:nvSpPr>
        <p:spPr>
          <a:xfrm rot="19066911">
            <a:off x="6365358" y="4677817"/>
            <a:ext cx="1863183" cy="49950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Prussiens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E6C9FFA-6F23-A8C1-5039-D6EA5221320E}"/>
              </a:ext>
            </a:extLst>
          </p:cNvPr>
          <p:cNvSpPr/>
          <p:nvPr/>
        </p:nvSpPr>
        <p:spPr>
          <a:xfrm rot="2396364">
            <a:off x="8441655" y="3386077"/>
            <a:ext cx="2507243" cy="643869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Lituaniens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FB0D48C-8828-F5C7-D4C0-D33F168A919F}"/>
              </a:ext>
            </a:extLst>
          </p:cNvPr>
          <p:cNvSpPr/>
          <p:nvPr/>
        </p:nvSpPr>
        <p:spPr>
          <a:xfrm rot="17792124">
            <a:off x="7450742" y="1842237"/>
            <a:ext cx="1594800" cy="545299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Coures</a:t>
            </a:r>
          </a:p>
        </p:txBody>
      </p:sp>
    </p:spTree>
    <p:extLst>
      <p:ext uri="{BB962C8B-B14F-4D97-AF65-F5344CB8AC3E}">
        <p14:creationId xmlns:p14="http://schemas.microsoft.com/office/powerpoint/2010/main" val="1760868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A133B-44FB-0E5D-BEF3-41BCDEB63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3FF2C82-41FF-F37E-1C2B-29FB1FDFDF6B}"/>
              </a:ext>
            </a:extLst>
          </p:cNvPr>
          <p:cNvSpPr/>
          <p:nvPr/>
        </p:nvSpPr>
        <p:spPr>
          <a:xfrm>
            <a:off x="102767" y="55992"/>
            <a:ext cx="4342368" cy="6694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1236-1263 : </a:t>
            </a:r>
            <a:r>
              <a:rPr lang="fr-FR" sz="1500" b="1" dirty="0" err="1"/>
              <a:t>Mindaugas</a:t>
            </a:r>
            <a:r>
              <a:rPr lang="fr-FR" sz="1500" b="1" dirty="0"/>
              <a:t> fonde le grand-duché de Lituanie ; Lutte contre l’extension de l’Etat teutonique de Prusse et de Livonie (1201-1226) ; …</a:t>
            </a:r>
          </a:p>
          <a:p>
            <a:endParaRPr lang="fr-FR" sz="1600" dirty="0"/>
          </a:p>
          <a:p>
            <a:r>
              <a:rPr lang="fr-FR" sz="1600" dirty="0"/>
              <a:t>*1201-11 : Intrusion des Porte-Glaive sur la côte</a:t>
            </a:r>
          </a:p>
          <a:p>
            <a:r>
              <a:rPr lang="fr-FR" sz="1600" dirty="0"/>
              <a:t>Et fondation de Riga</a:t>
            </a:r>
          </a:p>
          <a:p>
            <a:endParaRPr lang="fr-FR" sz="1600" dirty="0"/>
          </a:p>
          <a:p>
            <a:r>
              <a:rPr lang="fr-FR" sz="1600" dirty="0"/>
              <a:t>*1211 : 1</a:t>
            </a:r>
            <a:r>
              <a:rPr lang="fr-FR" sz="1600" baseline="30000" dirty="0"/>
              <a:t>ère</a:t>
            </a:r>
            <a:r>
              <a:rPr lang="fr-FR" sz="1600" dirty="0"/>
              <a:t> révolte des Lituaniens</a:t>
            </a:r>
          </a:p>
          <a:p>
            <a:r>
              <a:rPr lang="fr-FR" sz="1600" dirty="0"/>
              <a:t>Refus de l’évangélisation et de la colonisation</a:t>
            </a:r>
          </a:p>
          <a:p>
            <a:endParaRPr lang="fr-FR" sz="1600" dirty="0"/>
          </a:p>
          <a:p>
            <a:r>
              <a:rPr lang="fr-FR" sz="1600" dirty="0"/>
              <a:t>*1226-60 : A l’appel du duc Conrad de Mazovie</a:t>
            </a:r>
          </a:p>
          <a:p>
            <a:r>
              <a:rPr lang="fr-FR" sz="1600" dirty="0"/>
              <a:t>Les chevaliers teutoniques s’installent en Prusse</a:t>
            </a:r>
          </a:p>
          <a:p>
            <a:r>
              <a:rPr lang="fr-FR" sz="1600" dirty="0"/>
              <a:t>A Chelmno et Torun ; Puis expansion vers le NE…</a:t>
            </a:r>
          </a:p>
          <a:p>
            <a:endParaRPr lang="fr-FR" sz="1600" dirty="0"/>
          </a:p>
          <a:p>
            <a:r>
              <a:rPr lang="fr-FR" sz="1600" dirty="0"/>
              <a:t>*1236 : A la bataille de Saule…</a:t>
            </a:r>
          </a:p>
          <a:p>
            <a:r>
              <a:rPr lang="fr-FR" sz="1600" dirty="0"/>
              <a:t>Les Lituaniens de </a:t>
            </a:r>
            <a:r>
              <a:rPr lang="fr-FR" sz="1600" dirty="0" err="1"/>
              <a:t>Mindaugas</a:t>
            </a:r>
            <a:r>
              <a:rPr lang="fr-FR" sz="1600" dirty="0"/>
              <a:t> vainquent et tuent </a:t>
            </a:r>
            <a:r>
              <a:rPr lang="fr-FR" sz="1600" dirty="0" err="1"/>
              <a:t>Volkwin</a:t>
            </a:r>
            <a:r>
              <a:rPr lang="fr-FR" sz="1600" dirty="0"/>
              <a:t>, grand maître des Porte-Glaive</a:t>
            </a:r>
          </a:p>
          <a:p>
            <a:endParaRPr lang="fr-FR" sz="1600" dirty="0"/>
          </a:p>
          <a:p>
            <a:r>
              <a:rPr lang="fr-FR" sz="1600" dirty="0"/>
              <a:t>*1237 : Affaiblis…</a:t>
            </a:r>
          </a:p>
          <a:p>
            <a:r>
              <a:rPr lang="fr-FR" sz="1600" dirty="0"/>
              <a:t>Les Porte-Glaive intègrent l’Ordre teutonique</a:t>
            </a:r>
          </a:p>
          <a:p>
            <a:endParaRPr lang="fr-FR" sz="1600" dirty="0"/>
          </a:p>
          <a:p>
            <a:r>
              <a:rPr lang="fr-FR" sz="1600" dirty="0"/>
              <a:t>*1239 : </a:t>
            </a:r>
            <a:r>
              <a:rPr lang="fr-FR" sz="1600" dirty="0" err="1"/>
              <a:t>Mindaugas</a:t>
            </a:r>
            <a:r>
              <a:rPr lang="fr-FR" sz="1600" dirty="0"/>
              <a:t>, souverain des Lituaniens ; Et…</a:t>
            </a:r>
          </a:p>
          <a:p>
            <a:endParaRPr lang="fr-FR" sz="1600" dirty="0"/>
          </a:p>
          <a:p>
            <a:r>
              <a:rPr lang="fr-FR" sz="1600" dirty="0"/>
              <a:t>*1251-52 : Il finit par se convertir au christianisme Avant d’être proclamé grand-duc</a:t>
            </a:r>
          </a:p>
          <a:p>
            <a:endParaRPr lang="fr-FR" sz="1600" dirty="0"/>
          </a:p>
          <a:p>
            <a:r>
              <a:rPr lang="fr-FR" sz="1600" dirty="0"/>
              <a:t>*Mais malgré cela…</a:t>
            </a:r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038A2B33-B5A6-37D1-1934-7267635C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46" y="135414"/>
            <a:ext cx="7573276" cy="65871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885CA20-9964-9659-DC94-1586D89EE7FF}"/>
              </a:ext>
            </a:extLst>
          </p:cNvPr>
          <p:cNvSpPr/>
          <p:nvPr/>
        </p:nvSpPr>
        <p:spPr>
          <a:xfrm>
            <a:off x="9420231" y="2567225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0181A5F-413A-D748-C116-9405833708F2}"/>
              </a:ext>
            </a:extLst>
          </p:cNvPr>
          <p:cNvSpPr/>
          <p:nvPr/>
        </p:nvSpPr>
        <p:spPr>
          <a:xfrm>
            <a:off x="2473473" y="690526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A3F0B8-FDCA-08BD-D2D3-F40EA4F847BB}"/>
              </a:ext>
            </a:extLst>
          </p:cNvPr>
          <p:cNvSpPr/>
          <p:nvPr/>
        </p:nvSpPr>
        <p:spPr>
          <a:xfrm>
            <a:off x="4140844" y="2508923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96CB13D-00E7-3564-7DE8-AE979DCB0835}"/>
              </a:ext>
            </a:extLst>
          </p:cNvPr>
          <p:cNvSpPr/>
          <p:nvPr/>
        </p:nvSpPr>
        <p:spPr>
          <a:xfrm>
            <a:off x="7083431" y="5635319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844C952-E3D8-D4F4-6A74-40363C9E90D9}"/>
              </a:ext>
            </a:extLst>
          </p:cNvPr>
          <p:cNvSpPr/>
          <p:nvPr/>
        </p:nvSpPr>
        <p:spPr>
          <a:xfrm rot="8253433">
            <a:off x="6579128" y="4502421"/>
            <a:ext cx="2874429" cy="15235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D962EA0-C7E0-2E2D-BC13-71F4C16672BB}"/>
              </a:ext>
            </a:extLst>
          </p:cNvPr>
          <p:cNvSpPr/>
          <p:nvPr/>
        </p:nvSpPr>
        <p:spPr>
          <a:xfrm rot="12067200">
            <a:off x="8485951" y="1238257"/>
            <a:ext cx="3447158" cy="21828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F225E72-CE6F-ACA2-98FD-64D2087A68C8}"/>
              </a:ext>
            </a:extLst>
          </p:cNvPr>
          <p:cNvSpPr/>
          <p:nvPr/>
        </p:nvSpPr>
        <p:spPr>
          <a:xfrm>
            <a:off x="10018190" y="3826749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97E8712-C4C9-C78D-4826-AEC92C82BACF}"/>
              </a:ext>
            </a:extLst>
          </p:cNvPr>
          <p:cNvSpPr/>
          <p:nvPr/>
        </p:nvSpPr>
        <p:spPr>
          <a:xfrm>
            <a:off x="3079435" y="1665283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5C20CF0-66E6-69D3-BE11-D7084FDE8E40}"/>
              </a:ext>
            </a:extLst>
          </p:cNvPr>
          <p:cNvSpPr/>
          <p:nvPr/>
        </p:nvSpPr>
        <p:spPr>
          <a:xfrm>
            <a:off x="9687770" y="3196278"/>
            <a:ext cx="230279" cy="23272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5AA65EC-D23F-84D2-E720-83991E06C73C}"/>
              </a:ext>
            </a:extLst>
          </p:cNvPr>
          <p:cNvSpPr/>
          <p:nvPr/>
        </p:nvSpPr>
        <p:spPr>
          <a:xfrm>
            <a:off x="2741013" y="3499417"/>
            <a:ext cx="230279" cy="23272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713250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1D13889-6769-4903-8060-55CF7A3993EF}"/>
              </a:ext>
            </a:extLst>
          </p:cNvPr>
          <p:cNvSpPr/>
          <p:nvPr/>
        </p:nvSpPr>
        <p:spPr>
          <a:xfrm>
            <a:off x="87377" y="71961"/>
            <a:ext cx="4598132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1236-1263 : … 1</a:t>
            </a:r>
            <a:r>
              <a:rPr lang="fr-FR" sz="1600" b="1" baseline="30000" dirty="0"/>
              <a:t>ère</a:t>
            </a:r>
            <a:r>
              <a:rPr lang="fr-FR" sz="1600" b="1" dirty="0"/>
              <a:t> extension de la Lituanie</a:t>
            </a:r>
          </a:p>
          <a:p>
            <a:endParaRPr lang="fr-FR" sz="1600" dirty="0"/>
          </a:p>
          <a:p>
            <a:r>
              <a:rPr lang="fr-FR" sz="1600" dirty="0"/>
              <a:t>*1260 : Nouvelle attaque des Teutoniques</a:t>
            </a:r>
          </a:p>
          <a:p>
            <a:r>
              <a:rPr lang="fr-FR" sz="1600" dirty="0"/>
              <a:t>Et à la bataille de </a:t>
            </a:r>
            <a:r>
              <a:rPr lang="fr-FR" sz="1600" dirty="0" err="1"/>
              <a:t>Durben</a:t>
            </a:r>
            <a:endParaRPr lang="fr-FR" sz="1600" dirty="0"/>
          </a:p>
          <a:p>
            <a:r>
              <a:rPr lang="fr-FR" sz="1600" dirty="0" err="1"/>
              <a:t>Mindaugas</a:t>
            </a:r>
            <a:r>
              <a:rPr lang="fr-FR" sz="1600" dirty="0"/>
              <a:t> est à nouveau victorieux</a:t>
            </a:r>
          </a:p>
          <a:p>
            <a:endParaRPr lang="fr-FR" sz="1600" dirty="0"/>
          </a:p>
          <a:p>
            <a:r>
              <a:rPr lang="fr-FR" sz="1600" dirty="0"/>
              <a:t>*1262 : </a:t>
            </a:r>
            <a:r>
              <a:rPr lang="fr-FR" sz="1600" dirty="0" err="1"/>
              <a:t>Mindaugas</a:t>
            </a:r>
            <a:r>
              <a:rPr lang="fr-FR" sz="1600" dirty="0"/>
              <a:t> abjure le christianisme (!)</a:t>
            </a:r>
          </a:p>
          <a:p>
            <a:r>
              <a:rPr lang="fr-FR" sz="1600" dirty="0"/>
              <a:t>Et fort de ses victoires contre les Teutoniques…</a:t>
            </a:r>
          </a:p>
          <a:p>
            <a:r>
              <a:rPr lang="fr-FR" sz="1600" dirty="0"/>
              <a:t>Il lance les 1</a:t>
            </a:r>
            <a:r>
              <a:rPr lang="fr-FR" sz="1600" baseline="30000" dirty="0"/>
              <a:t>ères</a:t>
            </a:r>
            <a:r>
              <a:rPr lang="fr-FR" sz="1600" dirty="0"/>
              <a:t> conquêtes au sud et à l’est</a:t>
            </a:r>
          </a:p>
          <a:p>
            <a:r>
              <a:rPr lang="fr-FR" sz="1600" dirty="0"/>
              <a:t>Contre les Mongols de la Horde d’or</a:t>
            </a:r>
          </a:p>
          <a:p>
            <a:endParaRPr lang="fr-FR" sz="1600" dirty="0"/>
          </a:p>
          <a:p>
            <a:r>
              <a:rPr lang="fr-FR" sz="1600" dirty="0"/>
              <a:t>*Lors de ces conquêtes…</a:t>
            </a:r>
          </a:p>
          <a:p>
            <a:r>
              <a:rPr lang="fr-FR" sz="1600" dirty="0" err="1"/>
              <a:t>Mindaugas</a:t>
            </a:r>
            <a:r>
              <a:rPr lang="fr-FR" sz="1600" dirty="0"/>
              <a:t> parvient à rallier à lui les Ruthènes</a:t>
            </a:r>
          </a:p>
          <a:p>
            <a:r>
              <a:rPr lang="fr-FR" sz="1600" dirty="0"/>
              <a:t>Slaves orientaux </a:t>
            </a:r>
            <a:r>
              <a:rPr lang="fr-FR" sz="1600" u="sng" dirty="0"/>
              <a:t>orthodoxes</a:t>
            </a:r>
            <a:r>
              <a:rPr lang="fr-FR" sz="1600" dirty="0"/>
              <a:t> les plus proches</a:t>
            </a:r>
            <a:endParaRPr lang="fr-FR" sz="1600" u="sng" dirty="0"/>
          </a:p>
          <a:p>
            <a:r>
              <a:rPr lang="fr-FR" sz="1600" dirty="0"/>
              <a:t>Et ancêtres des Biélorusses et des Ukrainiens</a:t>
            </a:r>
          </a:p>
          <a:p>
            <a:endParaRPr lang="fr-FR" sz="1600" dirty="0"/>
          </a:p>
          <a:p>
            <a:r>
              <a:rPr lang="fr-FR" sz="1600" dirty="0"/>
              <a:t>*Il les soustrait ainsi à la suzeraineté mongole</a:t>
            </a:r>
          </a:p>
          <a:p>
            <a:r>
              <a:rPr lang="fr-FR" sz="1600" dirty="0"/>
              <a:t>NB : Contrairement aux Russes de Moscou</a:t>
            </a:r>
          </a:p>
          <a:p>
            <a:r>
              <a:rPr lang="fr-FR" sz="1600" dirty="0"/>
              <a:t>Slaves orientaux et qui resteront vassaux des Mongols jusqu’en 1480</a:t>
            </a:r>
          </a:p>
          <a:p>
            <a:endParaRPr lang="fr-FR" sz="1600" dirty="0"/>
          </a:p>
          <a:p>
            <a:r>
              <a:rPr lang="fr-FR" sz="1600" dirty="0"/>
              <a:t>*1263 : Mort de </a:t>
            </a:r>
            <a:r>
              <a:rPr lang="fr-FR" sz="1600" dirty="0" err="1"/>
              <a:t>Mindaugas</a:t>
            </a:r>
            <a:endParaRPr lang="fr-FR" sz="1600" dirty="0"/>
          </a:p>
        </p:txBody>
      </p:sp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BA8B8052-615C-4322-9FE3-1B25F260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065837D-37CA-C994-3168-ADE9CC38B60F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8AB0354-A62E-7B66-15A7-7DEB2F5D1EAD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9CC8C60-E549-9E65-09B2-B97D20496C0D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E2D6FA5F-FC87-FEBF-D061-9BBF7F1BBF7B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6A33240-3B10-890B-35F4-32EA0C7D254D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C46FC39-A55E-9998-517C-93929D398ABB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163FA22-358C-BF0C-8F86-EBAF418D1544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E07F475-B61F-AF53-D9C6-12D7E06BCF38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D374405-A8A3-32CB-3F0C-5BC376D4DEE5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F400F6C-4E81-288F-865F-B75A4B01E840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FBB414-B471-527C-4698-B7F1B32B9259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BE02606-059E-86C9-5103-75E91DB5D6D0}"/>
              </a:ext>
            </a:extLst>
          </p:cNvPr>
          <p:cNvSpPr/>
          <p:nvPr/>
        </p:nvSpPr>
        <p:spPr>
          <a:xfrm rot="12516554">
            <a:off x="7549597" y="590950"/>
            <a:ext cx="1435840" cy="9512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C2D63E3-090B-D588-0501-2D80B41A488E}"/>
              </a:ext>
            </a:extLst>
          </p:cNvPr>
          <p:cNvCxnSpPr>
            <a:cxnSpLocks/>
            <a:endCxn id="65" idx="3"/>
          </p:cNvCxnSpPr>
          <p:nvPr/>
        </p:nvCxnSpPr>
        <p:spPr>
          <a:xfrm flipV="1">
            <a:off x="8554720" y="1166104"/>
            <a:ext cx="435492" cy="20549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C34FD69-8C15-9555-7EE7-0D278B440084}"/>
              </a:ext>
            </a:extLst>
          </p:cNvPr>
          <p:cNvCxnSpPr>
            <a:cxnSpLocks/>
            <a:endCxn id="63" idx="7"/>
          </p:cNvCxnSpPr>
          <p:nvPr/>
        </p:nvCxnSpPr>
        <p:spPr>
          <a:xfrm flipH="1">
            <a:off x="8275465" y="1371600"/>
            <a:ext cx="279255" cy="34526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164707B-2AD0-FBFD-2C52-2D82098F1EAC}"/>
              </a:ext>
            </a:extLst>
          </p:cNvPr>
          <p:cNvSpPr/>
          <p:nvPr/>
        </p:nvSpPr>
        <p:spPr>
          <a:xfrm>
            <a:off x="8356616" y="1168401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6E325D4-DC86-6BA6-343F-0BB333043A52}"/>
              </a:ext>
            </a:extLst>
          </p:cNvPr>
          <p:cNvSpPr/>
          <p:nvPr/>
        </p:nvSpPr>
        <p:spPr>
          <a:xfrm>
            <a:off x="11651497" y="3071102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BBE1559-0815-5E41-73FA-F5FAD21A0B08}"/>
              </a:ext>
            </a:extLst>
          </p:cNvPr>
          <p:cNvSpPr/>
          <p:nvPr/>
        </p:nvSpPr>
        <p:spPr>
          <a:xfrm>
            <a:off x="11304034" y="452605"/>
            <a:ext cx="382679" cy="35789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EB926A6-1312-7E29-A412-2D6F10A28AFA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D2EA040-8C13-212B-7B54-AAA028438328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B5E0D1-7547-122A-65D0-E456D403568F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09FED07-18E9-844B-C532-C99364272AD9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252D376-090A-4406-0BAA-EBAA096931B8}"/>
              </a:ext>
            </a:extLst>
          </p:cNvPr>
          <p:cNvSpPr/>
          <p:nvPr/>
        </p:nvSpPr>
        <p:spPr>
          <a:xfrm>
            <a:off x="8188554" y="4747199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FD0084B-7A12-C44B-A66F-6C8A7A5B2285}"/>
              </a:ext>
            </a:extLst>
          </p:cNvPr>
          <p:cNvSpPr/>
          <p:nvPr/>
        </p:nvSpPr>
        <p:spPr>
          <a:xfrm>
            <a:off x="7579976" y="336244"/>
            <a:ext cx="230279" cy="23272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FB524D9-5540-D963-0494-2B447C56FF0B}"/>
              </a:ext>
            </a:extLst>
          </p:cNvPr>
          <p:cNvSpPr/>
          <p:nvPr/>
        </p:nvSpPr>
        <p:spPr>
          <a:xfrm>
            <a:off x="2387387" y="846308"/>
            <a:ext cx="230279" cy="23272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83380DA-6037-73F7-20BF-088B797F9B88}"/>
              </a:ext>
            </a:extLst>
          </p:cNvPr>
          <p:cNvSpPr/>
          <p:nvPr/>
        </p:nvSpPr>
        <p:spPr>
          <a:xfrm>
            <a:off x="3928050" y="4305258"/>
            <a:ext cx="382679" cy="35789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F94F865-8D77-D1B1-11B8-527AA12E422C}"/>
              </a:ext>
            </a:extLst>
          </p:cNvPr>
          <p:cNvSpPr/>
          <p:nvPr/>
        </p:nvSpPr>
        <p:spPr>
          <a:xfrm>
            <a:off x="8013982" y="1675641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F83CABD-20B6-9664-B01C-A250DF9EBF67}"/>
              </a:ext>
            </a:extLst>
          </p:cNvPr>
          <p:cNvSpPr/>
          <p:nvPr/>
        </p:nvSpPr>
        <p:spPr>
          <a:xfrm>
            <a:off x="8945349" y="925811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7C870237-4CB2-9302-ED2A-D6EE7164093B}"/>
              </a:ext>
            </a:extLst>
          </p:cNvPr>
          <p:cNvSpPr/>
          <p:nvPr/>
        </p:nvSpPr>
        <p:spPr>
          <a:xfrm>
            <a:off x="3263683" y="2329370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773C2DD-714E-6CEE-6DD1-9F43DA4F2F32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C0B114A-3414-697F-4D59-C3413D0D0436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0D687BD-2F9B-F0D0-F7EB-A241E698D27E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9888295-CB95-4C02-2A8B-91AAB2AC1F18}"/>
              </a:ext>
            </a:extLst>
          </p:cNvPr>
          <p:cNvSpPr/>
          <p:nvPr/>
        </p:nvSpPr>
        <p:spPr>
          <a:xfrm>
            <a:off x="3759686" y="2047849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1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1D13889-6769-4903-8060-55CF7A3993EF}"/>
              </a:ext>
            </a:extLst>
          </p:cNvPr>
          <p:cNvSpPr/>
          <p:nvPr/>
        </p:nvSpPr>
        <p:spPr>
          <a:xfrm>
            <a:off x="93479" y="85359"/>
            <a:ext cx="4585179" cy="56784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1291-1377 : </a:t>
            </a:r>
            <a:r>
              <a:rPr lang="fr-FR" sz="1500" b="1" dirty="0" err="1"/>
              <a:t>Pukuveras</a:t>
            </a:r>
            <a:r>
              <a:rPr lang="fr-FR" sz="1500" b="1" dirty="0"/>
              <a:t> et </a:t>
            </a:r>
            <a:r>
              <a:rPr lang="fr-FR" sz="1500" b="1" dirty="0" err="1"/>
              <a:t>Gédiminas</a:t>
            </a:r>
            <a:r>
              <a:rPr lang="fr-FR" sz="1500" b="1" dirty="0"/>
              <a:t> fondent la dynastie des </a:t>
            </a:r>
            <a:r>
              <a:rPr lang="fr-FR" sz="1500" b="1" dirty="0" err="1"/>
              <a:t>Gédiminides</a:t>
            </a:r>
            <a:r>
              <a:rPr lang="fr-FR" sz="1500" b="1" dirty="0"/>
              <a:t> ; Contre la Horde d’or des Mongols, 2</a:t>
            </a:r>
            <a:r>
              <a:rPr lang="fr-FR" sz="1500" b="1" baseline="30000" dirty="0"/>
              <a:t>ème</a:t>
            </a:r>
            <a:r>
              <a:rPr lang="fr-FR" sz="1500" b="1" dirty="0"/>
              <a:t> expansion de la Lituanie en pays ruthène (Biélorusses et Ukrainiens) à l’est et au sud : Vitebsk, Minsk, Brest-Litovsk</a:t>
            </a:r>
          </a:p>
          <a:p>
            <a:endParaRPr lang="fr-FR" sz="1600" dirty="0"/>
          </a:p>
          <a:p>
            <a:r>
              <a:rPr lang="fr-FR" sz="1600" dirty="0"/>
              <a:t>*1291 : </a:t>
            </a:r>
            <a:r>
              <a:rPr lang="fr-FR" sz="1600" dirty="0" err="1"/>
              <a:t>Pukuveras</a:t>
            </a:r>
            <a:r>
              <a:rPr lang="fr-FR" sz="1600" dirty="0"/>
              <a:t>, grand-duc</a:t>
            </a:r>
          </a:p>
          <a:p>
            <a:r>
              <a:rPr lang="fr-FR" sz="1600" dirty="0"/>
              <a:t>Fondateur des </a:t>
            </a:r>
            <a:r>
              <a:rPr lang="fr-FR" sz="1600" dirty="0" err="1"/>
              <a:t>Gédiminides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*1295 : Son fils </a:t>
            </a:r>
            <a:r>
              <a:rPr lang="fr-FR" sz="1600" dirty="0" err="1"/>
              <a:t>Vytenis</a:t>
            </a:r>
            <a:r>
              <a:rPr lang="fr-FR" sz="1600" dirty="0"/>
              <a:t> lui succède ; Puis…</a:t>
            </a:r>
          </a:p>
          <a:p>
            <a:r>
              <a:rPr lang="fr-FR" sz="1600" dirty="0"/>
              <a:t>*1316-41 : Son autre fils </a:t>
            </a:r>
            <a:r>
              <a:rPr lang="fr-FR" sz="1600" dirty="0" err="1"/>
              <a:t>Gédiminas</a:t>
            </a:r>
            <a:r>
              <a:rPr lang="fr-FR" sz="1600" dirty="0"/>
              <a:t> ; Vilnius, capitale</a:t>
            </a:r>
          </a:p>
          <a:p>
            <a:endParaRPr lang="fr-FR" sz="1600" dirty="0"/>
          </a:p>
          <a:p>
            <a:r>
              <a:rPr lang="fr-FR" sz="1600" dirty="0"/>
              <a:t>*1295-1341 : Contre la Horde d’or</a:t>
            </a:r>
          </a:p>
          <a:p>
            <a:r>
              <a:rPr lang="fr-FR" sz="1600" dirty="0"/>
              <a:t>Nouvelle expansion du grand-duché…</a:t>
            </a:r>
          </a:p>
          <a:p>
            <a:endParaRPr lang="fr-FR" sz="1600" dirty="0"/>
          </a:p>
          <a:p>
            <a:r>
              <a:rPr lang="fr-FR" sz="1600" dirty="0"/>
              <a:t>a) A l’est : Polatsk, Vitebsk, Minsk</a:t>
            </a:r>
          </a:p>
          <a:p>
            <a:r>
              <a:rPr lang="fr-FR" sz="1600" dirty="0" err="1"/>
              <a:t>Moghilev</a:t>
            </a:r>
            <a:r>
              <a:rPr lang="fr-FR" sz="1600" dirty="0"/>
              <a:t>           sur le Dniepr</a:t>
            </a:r>
          </a:p>
          <a:p>
            <a:endParaRPr lang="fr-FR" sz="1600" dirty="0"/>
          </a:p>
          <a:p>
            <a:r>
              <a:rPr lang="fr-FR" sz="1600" dirty="0"/>
              <a:t>b) Au sud, jusqu’aux marais du Pripiat</a:t>
            </a:r>
          </a:p>
          <a:p>
            <a:r>
              <a:rPr lang="fr-FR" sz="1600" dirty="0"/>
              <a:t>NB : Frontière actuelle Biélorussie-Ukraine</a:t>
            </a:r>
          </a:p>
          <a:p>
            <a:r>
              <a:rPr lang="fr-FR" sz="1600" dirty="0"/>
              <a:t>Et Brest-Litovsk, en Biélorussie actuelle…</a:t>
            </a:r>
          </a:p>
          <a:p>
            <a:endParaRPr lang="fr-FR" sz="1600" dirty="0"/>
          </a:p>
          <a:p>
            <a:r>
              <a:rPr lang="fr-FR" sz="1600" dirty="0"/>
              <a:t>NB : 1308 : Les Teutoniques annexent la </a:t>
            </a:r>
            <a:r>
              <a:rPr lang="fr-FR" sz="1600" dirty="0" err="1"/>
              <a:t>Pomérélie</a:t>
            </a:r>
            <a:endParaRPr lang="fr-FR" sz="16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3CE2F01-B5D7-4D7E-8A3D-E0853D413E1F}"/>
              </a:ext>
            </a:extLst>
          </p:cNvPr>
          <p:cNvSpPr/>
          <p:nvPr/>
        </p:nvSpPr>
        <p:spPr>
          <a:xfrm>
            <a:off x="6856451" y="2001180"/>
            <a:ext cx="144016" cy="144016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45A25F29-776A-4659-B51F-A64D583B18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2B9A178-A64A-B221-7EAC-118177C5EB96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5B8F1EB-530D-8491-A36E-91A92A1FBC44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B88B393-B9EE-1030-CDBB-E63D4A8BDDDE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C39CBFD-E1F9-2464-9145-C20769BC17F5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2256679-B541-FACB-67E1-EF92F9A0867D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5879A01-9104-8CE7-BA65-E175758B62E2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9256C3C-DF48-6C75-DD55-D48C4A4C08A2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C5FB8E7-D6D0-6726-C241-94C50E6D1EB3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00A6BFF-15BF-8AFD-4007-487A74536599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1AE4CB1-0ED6-9A23-37B6-DC9E90FD3FE5}"/>
              </a:ext>
            </a:extLst>
          </p:cNvPr>
          <p:cNvSpPr/>
          <p:nvPr/>
        </p:nvSpPr>
        <p:spPr>
          <a:xfrm rot="15668052">
            <a:off x="7867173" y="574330"/>
            <a:ext cx="1857832" cy="18607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F44D671-201F-2FCA-452C-20D8BAD58577}"/>
              </a:ext>
            </a:extLst>
          </p:cNvPr>
          <p:cNvCxnSpPr>
            <a:cxnSpLocks/>
            <a:endCxn id="28" idx="3"/>
          </p:cNvCxnSpPr>
          <p:nvPr/>
        </p:nvCxnSpPr>
        <p:spPr>
          <a:xfrm flipV="1">
            <a:off x="8554720" y="1050796"/>
            <a:ext cx="764904" cy="320804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A5A1BC6-336D-2FE8-3AC1-D27E7157A96F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8132694" y="1371600"/>
            <a:ext cx="422026" cy="912692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78313BF7-0EBB-6CEF-4DD5-22BD00B6C0E4}"/>
              </a:ext>
            </a:extLst>
          </p:cNvPr>
          <p:cNvSpPr/>
          <p:nvPr/>
        </p:nvSpPr>
        <p:spPr>
          <a:xfrm>
            <a:off x="11651497" y="3071102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E94BC6F-C066-F1FF-E599-559B4FAA9C00}"/>
              </a:ext>
            </a:extLst>
          </p:cNvPr>
          <p:cNvSpPr/>
          <p:nvPr/>
        </p:nvSpPr>
        <p:spPr>
          <a:xfrm>
            <a:off x="11304034" y="452605"/>
            <a:ext cx="382679" cy="35789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118FFBD-5F1F-55A0-0447-995E6B976862}"/>
              </a:ext>
            </a:extLst>
          </p:cNvPr>
          <p:cNvSpPr/>
          <p:nvPr/>
        </p:nvSpPr>
        <p:spPr>
          <a:xfrm rot="13454043">
            <a:off x="9125235" y="572643"/>
            <a:ext cx="700758" cy="8145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2BFCEF5-787D-728A-8B0A-4D5C616AA69C}"/>
              </a:ext>
            </a:extLst>
          </p:cNvPr>
          <p:cNvSpPr/>
          <p:nvPr/>
        </p:nvSpPr>
        <p:spPr>
          <a:xfrm>
            <a:off x="9274761" y="810503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E51A810-677B-30A3-6420-99D0E3FDD9DA}"/>
              </a:ext>
            </a:extLst>
          </p:cNvPr>
          <p:cNvSpPr/>
          <p:nvPr/>
        </p:nvSpPr>
        <p:spPr>
          <a:xfrm rot="2547776">
            <a:off x="7720418" y="1956579"/>
            <a:ext cx="686916" cy="7198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DC0C556-53EF-926B-1B43-AD1885FE415C}"/>
              </a:ext>
            </a:extLst>
          </p:cNvPr>
          <p:cNvSpPr/>
          <p:nvPr/>
        </p:nvSpPr>
        <p:spPr>
          <a:xfrm>
            <a:off x="7871211" y="2243064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25A590E-B738-94E8-5F2E-B928934F96B5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B36D8FC-7347-FEA4-BC32-4247EBE0C795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B5073D5-8DBD-DC5F-9A41-CF1C94A686FE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75C2D76-FE0F-294F-5A17-E0F7977990E1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A6737E5-F778-B98B-99B0-02A8EAA94F16}"/>
              </a:ext>
            </a:extLst>
          </p:cNvPr>
          <p:cNvSpPr/>
          <p:nvPr/>
        </p:nvSpPr>
        <p:spPr>
          <a:xfrm>
            <a:off x="8188554" y="4747199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CB553D1-BFF0-A22B-15E4-37071F80AC1E}"/>
              </a:ext>
            </a:extLst>
          </p:cNvPr>
          <p:cNvSpPr/>
          <p:nvPr/>
        </p:nvSpPr>
        <p:spPr>
          <a:xfrm rot="18324998">
            <a:off x="7629977" y="567679"/>
            <a:ext cx="492176" cy="4736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4C1EAAF-6CE7-BFDC-0EAD-8ED4B865F142}"/>
              </a:ext>
            </a:extLst>
          </p:cNvPr>
          <p:cNvSpPr/>
          <p:nvPr/>
        </p:nvSpPr>
        <p:spPr>
          <a:xfrm>
            <a:off x="9531946" y="1515174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49C2F9B-FD5F-90A0-B3F2-A95734BB4CD3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8934638" y="1655935"/>
            <a:ext cx="597308" cy="1393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E76007C5-4A9B-5124-12D2-6E2D3264E646}"/>
              </a:ext>
            </a:extLst>
          </p:cNvPr>
          <p:cNvSpPr/>
          <p:nvPr/>
        </p:nvSpPr>
        <p:spPr>
          <a:xfrm>
            <a:off x="9566629" y="817096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FBF3B312-1402-A348-0783-5CD02D83A7C4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8930766" y="1669873"/>
            <a:ext cx="3872" cy="63359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98179389-4834-FB0E-6598-94C5C6EA24B0}"/>
              </a:ext>
            </a:extLst>
          </p:cNvPr>
          <p:cNvSpPr/>
          <p:nvPr/>
        </p:nvSpPr>
        <p:spPr>
          <a:xfrm>
            <a:off x="3760132" y="2137537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2EC8D959-5105-80EC-9DF6-DA4B3B22232D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A8D640A-3BA4-9DF9-2D45-9AD91A8241B8}"/>
              </a:ext>
            </a:extLst>
          </p:cNvPr>
          <p:cNvSpPr/>
          <p:nvPr/>
        </p:nvSpPr>
        <p:spPr>
          <a:xfrm>
            <a:off x="9053224" y="4490153"/>
            <a:ext cx="3078347" cy="229616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36CF07-0FF4-4419-5739-7B86E5546BE3}"/>
              </a:ext>
            </a:extLst>
          </p:cNvPr>
          <p:cNvSpPr/>
          <p:nvPr/>
        </p:nvSpPr>
        <p:spPr>
          <a:xfrm>
            <a:off x="10084021" y="5088719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Gédiminas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1316-41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C154E71-6D58-EA62-727E-1BE3847F6232}"/>
              </a:ext>
            </a:extLst>
          </p:cNvPr>
          <p:cNvSpPr/>
          <p:nvPr/>
        </p:nvSpPr>
        <p:spPr>
          <a:xfrm>
            <a:off x="11050755" y="4945283"/>
            <a:ext cx="998109" cy="582391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Gédiminides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1291-1440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0915020-298B-A22F-0199-265661AD189B}"/>
              </a:ext>
            </a:extLst>
          </p:cNvPr>
          <p:cNvSpPr/>
          <p:nvPr/>
        </p:nvSpPr>
        <p:spPr>
          <a:xfrm>
            <a:off x="10099183" y="4568557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Pukuveras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1291-95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E3B3B5F-6A74-5522-49E8-5CE39C5B6195}"/>
              </a:ext>
            </a:extLst>
          </p:cNvPr>
          <p:cNvSpPr/>
          <p:nvPr/>
        </p:nvSpPr>
        <p:spPr>
          <a:xfrm>
            <a:off x="9169500" y="5088719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Vytenis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1295-1316</a:t>
            </a:r>
          </a:p>
        </p:txBody>
      </p:sp>
      <p:cxnSp>
        <p:nvCxnSpPr>
          <p:cNvPr id="95" name="Connecteur : en angle 94">
            <a:extLst>
              <a:ext uri="{FF2B5EF4-FFF2-40B4-BE49-F238E27FC236}">
                <a16:creationId xmlns:a16="http://schemas.microsoft.com/office/drawing/2014/main" id="{539372F4-12DA-488C-FB59-38EE0213956F}"/>
              </a:ext>
            </a:extLst>
          </p:cNvPr>
          <p:cNvCxnSpPr>
            <a:cxnSpLocks/>
            <a:stCxn id="93" idx="2"/>
            <a:endCxn id="94" idx="0"/>
          </p:cNvCxnSpPr>
          <p:nvPr/>
        </p:nvCxnSpPr>
        <p:spPr>
          <a:xfrm rot="5400000">
            <a:off x="10022532" y="4577145"/>
            <a:ext cx="93465" cy="9296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148D0994-7D8C-A716-7291-46D13FA4E224}"/>
              </a:ext>
            </a:extLst>
          </p:cNvPr>
          <p:cNvCxnSpPr>
            <a:cxnSpLocks/>
            <a:stCxn id="93" idx="2"/>
            <a:endCxn id="85" idx="0"/>
          </p:cNvCxnSpPr>
          <p:nvPr/>
        </p:nvCxnSpPr>
        <p:spPr>
          <a:xfrm flipH="1">
            <a:off x="10518943" y="4995254"/>
            <a:ext cx="15162" cy="934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D83EB795-C4A5-6EE3-F615-07980D6EBF12}"/>
              </a:ext>
            </a:extLst>
          </p:cNvPr>
          <p:cNvSpPr/>
          <p:nvPr/>
        </p:nvSpPr>
        <p:spPr>
          <a:xfrm>
            <a:off x="3002574" y="370405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AD1432EA-4D91-9124-05C6-15EB299D214B}"/>
              </a:ext>
            </a:extLst>
          </p:cNvPr>
          <p:cNvSpPr/>
          <p:nvPr/>
        </p:nvSpPr>
        <p:spPr>
          <a:xfrm>
            <a:off x="3294442" y="3710651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79C2A076-7573-A79A-361E-B01396BA6F65}"/>
              </a:ext>
            </a:extLst>
          </p:cNvPr>
          <p:cNvSpPr/>
          <p:nvPr/>
        </p:nvSpPr>
        <p:spPr>
          <a:xfrm>
            <a:off x="3616687" y="370405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D90B9ED-0BB6-2ADD-C196-A76DF832CCBF}"/>
              </a:ext>
            </a:extLst>
          </p:cNvPr>
          <p:cNvSpPr/>
          <p:nvPr/>
        </p:nvSpPr>
        <p:spPr>
          <a:xfrm>
            <a:off x="4416989" y="5408078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EDBA639-8DF0-3AAB-498A-83BC3574A378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158208-AFA3-F54F-5C02-2228BFAF421B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C1B71E4-93DA-7929-05C4-B49D3EBE3111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0440F1F-17A4-F552-4A5B-4BA66B54A107}"/>
              </a:ext>
            </a:extLst>
          </p:cNvPr>
          <p:cNvSpPr/>
          <p:nvPr/>
        </p:nvSpPr>
        <p:spPr>
          <a:xfrm>
            <a:off x="8777593" y="2303463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48BE2BA-1C1D-D561-9979-202DCB6B8B30}"/>
              </a:ext>
            </a:extLst>
          </p:cNvPr>
          <p:cNvSpPr/>
          <p:nvPr/>
        </p:nvSpPr>
        <p:spPr>
          <a:xfrm>
            <a:off x="3340008" y="4393007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5C458E7-AAA1-52A3-954D-AEA0A2FC1781}"/>
              </a:ext>
            </a:extLst>
          </p:cNvPr>
          <p:cNvSpPr/>
          <p:nvPr/>
        </p:nvSpPr>
        <p:spPr>
          <a:xfrm>
            <a:off x="1062115" y="394075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3F14F56-5235-65AB-3F3C-B2B8C902591C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8554720" y="1371600"/>
            <a:ext cx="297609" cy="225057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95830A6A-0029-105B-7A11-AC9D520C5713}"/>
              </a:ext>
            </a:extLst>
          </p:cNvPr>
          <p:cNvSpPr/>
          <p:nvPr/>
        </p:nvSpPr>
        <p:spPr>
          <a:xfrm>
            <a:off x="8807466" y="1555429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43E7757-DE5F-6D80-70AE-9180BB59F3C7}"/>
              </a:ext>
            </a:extLst>
          </p:cNvPr>
          <p:cNvSpPr/>
          <p:nvPr/>
        </p:nvSpPr>
        <p:spPr>
          <a:xfrm>
            <a:off x="8356616" y="1168401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525194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01F549-8F7C-4473-B185-562B2A045373}"/>
              </a:ext>
            </a:extLst>
          </p:cNvPr>
          <p:cNvSpPr/>
          <p:nvPr/>
        </p:nvSpPr>
        <p:spPr>
          <a:xfrm>
            <a:off x="143837" y="104832"/>
            <a:ext cx="4579935" cy="57246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1316-1377 : Sous les règnes des fils de </a:t>
            </a:r>
            <a:r>
              <a:rPr lang="fr-FR" sz="1600" b="1" dirty="0" err="1"/>
              <a:t>Gédiminas</a:t>
            </a:r>
            <a:r>
              <a:rPr lang="fr-FR" sz="1600" b="1" dirty="0"/>
              <a:t>, </a:t>
            </a:r>
            <a:r>
              <a:rPr lang="fr-FR" sz="1600" b="1" dirty="0" err="1"/>
              <a:t>Algirdas</a:t>
            </a:r>
            <a:r>
              <a:rPr lang="fr-FR" sz="1600" b="1" dirty="0"/>
              <a:t> et </a:t>
            </a:r>
            <a:r>
              <a:rPr lang="fr-FR" sz="1600" b="1" dirty="0" err="1"/>
              <a:t>Kestutis</a:t>
            </a:r>
            <a:r>
              <a:rPr lang="fr-FR" sz="1600" b="1" dirty="0"/>
              <a:t>, 3</a:t>
            </a:r>
            <a:r>
              <a:rPr lang="fr-FR" sz="1600" b="1" baseline="30000" dirty="0"/>
              <a:t>ème</a:t>
            </a:r>
            <a:r>
              <a:rPr lang="fr-FR" sz="1600" b="1" dirty="0"/>
              <a:t> expansion lituanienne : Volhynie, Podolie, Kiev, Briansk</a:t>
            </a:r>
          </a:p>
          <a:p>
            <a:endParaRPr lang="fr-FR" sz="1600" dirty="0"/>
          </a:p>
          <a:p>
            <a:r>
              <a:rPr lang="fr-FR" sz="1600" dirty="0"/>
              <a:t>*1341-45 : Mort de </a:t>
            </a:r>
            <a:r>
              <a:rPr lang="fr-FR" sz="1600" dirty="0" err="1"/>
              <a:t>Gédiminas</a:t>
            </a:r>
            <a:endParaRPr lang="fr-FR" sz="1600" dirty="0"/>
          </a:p>
          <a:p>
            <a:r>
              <a:rPr lang="fr-FR" sz="1600" dirty="0"/>
              <a:t>Puis de son fils aîné </a:t>
            </a:r>
            <a:r>
              <a:rPr lang="fr-FR" sz="1600" dirty="0" err="1"/>
              <a:t>Jaunutis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500" dirty="0"/>
              <a:t>*Le pouvoir est partagé entre</a:t>
            </a:r>
          </a:p>
          <a:p>
            <a:r>
              <a:rPr lang="fr-FR" sz="1500" dirty="0"/>
              <a:t>Les deux autres fils de </a:t>
            </a:r>
            <a:r>
              <a:rPr lang="fr-FR" sz="1500" dirty="0" err="1"/>
              <a:t>Gédiminas</a:t>
            </a:r>
            <a:r>
              <a:rPr lang="fr-FR" sz="1500" dirty="0"/>
              <a:t> : </a:t>
            </a:r>
            <a:r>
              <a:rPr lang="fr-FR" sz="1500" dirty="0" err="1"/>
              <a:t>Algirdas</a:t>
            </a:r>
            <a:r>
              <a:rPr lang="fr-FR" sz="1500" dirty="0"/>
              <a:t> et </a:t>
            </a:r>
            <a:r>
              <a:rPr lang="fr-FR" sz="1500" dirty="0" err="1"/>
              <a:t>Kestutis</a:t>
            </a:r>
            <a:endParaRPr lang="fr-FR" sz="1500" dirty="0"/>
          </a:p>
          <a:p>
            <a:endParaRPr lang="fr-FR" sz="1600" dirty="0"/>
          </a:p>
          <a:p>
            <a:r>
              <a:rPr lang="fr-FR" sz="1600" dirty="0"/>
              <a:t>*1345 : Nouvelle expansion…</a:t>
            </a:r>
          </a:p>
          <a:p>
            <a:r>
              <a:rPr lang="fr-FR" sz="1600" dirty="0"/>
              <a:t>*1345-77 : Au sud : Volhynie et Podolie</a:t>
            </a:r>
          </a:p>
          <a:p>
            <a:r>
              <a:rPr lang="fr-FR" sz="1600" dirty="0"/>
              <a:t>*</a:t>
            </a:r>
            <a:r>
              <a:rPr lang="fr-FR" sz="1600" u="sng" dirty="0"/>
              <a:t>1361 : Kiev</a:t>
            </a:r>
            <a:r>
              <a:rPr lang="fr-FR" sz="1600" dirty="0"/>
              <a:t> ; Et Briansk, à l’est</a:t>
            </a:r>
          </a:p>
          <a:p>
            <a:endParaRPr lang="fr-FR" sz="1600" dirty="0"/>
          </a:p>
          <a:p>
            <a:r>
              <a:rPr lang="fr-FR" sz="1600" dirty="0"/>
              <a:t>NB : 1349 : Casimir III de Pologne conquiert</a:t>
            </a:r>
          </a:p>
          <a:p>
            <a:r>
              <a:rPr lang="fr-FR" sz="1600" dirty="0"/>
              <a:t>La principauté </a:t>
            </a:r>
            <a:r>
              <a:rPr lang="fr-FR" sz="1600" i="1" dirty="0"/>
              <a:t>ruthène</a:t>
            </a:r>
            <a:r>
              <a:rPr lang="fr-FR" sz="1600" dirty="0"/>
              <a:t> de Galicie : </a:t>
            </a:r>
            <a:r>
              <a:rPr lang="fr-FR" sz="1600" dirty="0" err="1"/>
              <a:t>Halicz</a:t>
            </a:r>
            <a:r>
              <a:rPr lang="fr-FR" sz="1600" dirty="0"/>
              <a:t>, Lemberg…</a:t>
            </a:r>
          </a:p>
          <a:p>
            <a:endParaRPr lang="fr-FR" sz="1600" dirty="0"/>
          </a:p>
          <a:p>
            <a:r>
              <a:rPr lang="fr-FR" sz="1600" dirty="0"/>
              <a:t>*Au XIVe siècle, une situation paradoxale…</a:t>
            </a:r>
          </a:p>
          <a:p>
            <a:r>
              <a:rPr lang="fr-FR" sz="1600" dirty="0"/>
              <a:t>Grand prestige dans le monde chrétien</a:t>
            </a:r>
          </a:p>
          <a:p>
            <a:r>
              <a:rPr lang="fr-FR" sz="1600" dirty="0"/>
              <a:t>Du Grand-Duché ; Mais toujours </a:t>
            </a:r>
            <a:r>
              <a:rPr lang="fr-FR" sz="1600" i="1" dirty="0"/>
              <a:t>païen</a:t>
            </a:r>
            <a:r>
              <a:rPr lang="fr-FR" sz="1600" dirty="0"/>
              <a:t> (!)…</a:t>
            </a:r>
          </a:p>
          <a:p>
            <a:endParaRPr lang="fr-FR" sz="1600" dirty="0"/>
          </a:p>
          <a:p>
            <a:r>
              <a:rPr lang="fr-FR" sz="1600" dirty="0"/>
              <a:t>Et donc toujours menacé au nord</a:t>
            </a:r>
          </a:p>
          <a:p>
            <a:r>
              <a:rPr lang="fr-FR" sz="1600" dirty="0"/>
              <a:t>Par l’Ordre teutonique…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F3933E0-C023-F2A8-CF47-7C10FA0EC8D9}"/>
              </a:ext>
            </a:extLst>
          </p:cNvPr>
          <p:cNvSpPr/>
          <p:nvPr/>
        </p:nvSpPr>
        <p:spPr>
          <a:xfrm>
            <a:off x="6856451" y="2001180"/>
            <a:ext cx="144016" cy="144016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64444F90-9AF1-3A06-847F-1ACB4DAF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162B524-9651-44A5-138E-9D6F80FB4119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ACD4EE8-3E59-1B1D-55F1-FDAF13809FCE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17001B-8295-EFBB-A9C3-7914CB8DBA3B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C8B4AE4-8E9E-114B-1573-339B1BFD22BE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8A80424-4A52-A6F1-1CC0-C75C105D9FE9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8F1E2E9-8A1A-CD15-900D-5690464F5C05}"/>
              </a:ext>
            </a:extLst>
          </p:cNvPr>
          <p:cNvSpPr/>
          <p:nvPr/>
        </p:nvSpPr>
        <p:spPr>
          <a:xfrm>
            <a:off x="8069490" y="352800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D65561B-4371-18DB-B0BF-C61BAF28667E}"/>
              </a:ext>
            </a:extLst>
          </p:cNvPr>
          <p:cNvSpPr/>
          <p:nvPr/>
        </p:nvSpPr>
        <p:spPr>
          <a:xfrm rot="18649077">
            <a:off x="6829202" y="1059835"/>
            <a:ext cx="1126040" cy="3417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807F84B-270D-5B35-70DD-6C429CA4C90F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E05A9D3-78BE-9CCE-6EF6-4B5972991211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A37E4F4-4C1A-ECA1-87BC-DDAB646C7C66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0E0E8D4-69BD-203B-6203-726F5B3E5E15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AE9B3B7-D70C-074A-3F2A-4E78957E87FD}"/>
              </a:ext>
            </a:extLst>
          </p:cNvPr>
          <p:cNvSpPr/>
          <p:nvPr/>
        </p:nvSpPr>
        <p:spPr>
          <a:xfrm rot="15668052">
            <a:off x="7867173" y="574330"/>
            <a:ext cx="1857832" cy="18607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B9ACC26-132E-8C11-053F-E800F7DE96E8}"/>
              </a:ext>
            </a:extLst>
          </p:cNvPr>
          <p:cNvCxnSpPr>
            <a:cxnSpLocks/>
            <a:endCxn id="27" idx="3"/>
          </p:cNvCxnSpPr>
          <p:nvPr/>
        </p:nvCxnSpPr>
        <p:spPr>
          <a:xfrm flipV="1">
            <a:off x="8554720" y="1050796"/>
            <a:ext cx="764904" cy="320804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1171744-A0F6-02BF-2884-419FE37CF409}"/>
              </a:ext>
            </a:extLst>
          </p:cNvPr>
          <p:cNvCxnSpPr>
            <a:cxnSpLocks/>
            <a:endCxn id="29" idx="7"/>
          </p:cNvCxnSpPr>
          <p:nvPr/>
        </p:nvCxnSpPr>
        <p:spPr>
          <a:xfrm flipH="1">
            <a:off x="8132694" y="1371600"/>
            <a:ext cx="422026" cy="912692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0EA7BC4E-CEC5-CE23-C874-67C7E45856BA}"/>
              </a:ext>
            </a:extLst>
          </p:cNvPr>
          <p:cNvSpPr/>
          <p:nvPr/>
        </p:nvSpPr>
        <p:spPr>
          <a:xfrm>
            <a:off x="11651497" y="3071102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C8A5ECF-FB12-0EE1-606C-618094AF1FA7}"/>
              </a:ext>
            </a:extLst>
          </p:cNvPr>
          <p:cNvSpPr/>
          <p:nvPr/>
        </p:nvSpPr>
        <p:spPr>
          <a:xfrm>
            <a:off x="11304034" y="452605"/>
            <a:ext cx="382679" cy="35789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2573DD5-D1C7-1413-AB4E-6D0058A5CFFC}"/>
              </a:ext>
            </a:extLst>
          </p:cNvPr>
          <p:cNvSpPr/>
          <p:nvPr/>
        </p:nvSpPr>
        <p:spPr>
          <a:xfrm rot="13454043">
            <a:off x="9125235" y="572643"/>
            <a:ext cx="700758" cy="8145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604BB95-25FA-03E6-2B0B-B87F0647A908}"/>
              </a:ext>
            </a:extLst>
          </p:cNvPr>
          <p:cNvSpPr/>
          <p:nvPr/>
        </p:nvSpPr>
        <p:spPr>
          <a:xfrm>
            <a:off x="9274761" y="810503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43C3D86-01B2-8FCB-49C9-4070CA08C0E8}"/>
              </a:ext>
            </a:extLst>
          </p:cNvPr>
          <p:cNvSpPr/>
          <p:nvPr/>
        </p:nvSpPr>
        <p:spPr>
          <a:xfrm rot="2547776">
            <a:off x="7720418" y="1956579"/>
            <a:ext cx="686916" cy="7198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2581B6C-F535-F50C-4E70-2E26580E8C61}"/>
              </a:ext>
            </a:extLst>
          </p:cNvPr>
          <p:cNvSpPr/>
          <p:nvPr/>
        </p:nvSpPr>
        <p:spPr>
          <a:xfrm>
            <a:off x="7871211" y="2243064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1B0B63D-714D-E8D2-00EC-D5F09C71B95D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8AF4F71-C248-2677-B8D2-7AD472355925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CEDFB49-B3B4-21E3-DB4D-3FCB150EDA39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EE585DE-0C3F-A522-9DCD-AAA326B90973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8ED7F55-8A58-22F3-D22A-A1EDF7B84F44}"/>
              </a:ext>
            </a:extLst>
          </p:cNvPr>
          <p:cNvSpPr/>
          <p:nvPr/>
        </p:nvSpPr>
        <p:spPr>
          <a:xfrm>
            <a:off x="8188554" y="4747199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2DBBE54-FF7E-905D-C5ED-CCB217F310B3}"/>
              </a:ext>
            </a:extLst>
          </p:cNvPr>
          <p:cNvSpPr/>
          <p:nvPr/>
        </p:nvSpPr>
        <p:spPr>
          <a:xfrm rot="18324998">
            <a:off x="7629977" y="567679"/>
            <a:ext cx="492176" cy="4736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29CB63A-FBBB-C03C-44ED-539059239D75}"/>
              </a:ext>
            </a:extLst>
          </p:cNvPr>
          <p:cNvCxnSpPr>
            <a:cxnSpLocks/>
          </p:cNvCxnSpPr>
          <p:nvPr/>
        </p:nvCxnSpPr>
        <p:spPr>
          <a:xfrm flipV="1">
            <a:off x="8934638" y="1655935"/>
            <a:ext cx="597308" cy="1393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F0B35DFF-47EB-9507-151E-B2B07C02A3D9}"/>
              </a:ext>
            </a:extLst>
          </p:cNvPr>
          <p:cNvSpPr/>
          <p:nvPr/>
        </p:nvSpPr>
        <p:spPr>
          <a:xfrm>
            <a:off x="9566629" y="817096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2433EC7-2F88-3569-3B1C-9AC23C2BAC5E}"/>
              </a:ext>
            </a:extLst>
          </p:cNvPr>
          <p:cNvCxnSpPr>
            <a:cxnSpLocks/>
          </p:cNvCxnSpPr>
          <p:nvPr/>
        </p:nvCxnSpPr>
        <p:spPr>
          <a:xfrm flipH="1">
            <a:off x="8654293" y="1669873"/>
            <a:ext cx="280345" cy="109912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AAEED522-BC45-9FC9-F1C7-5000FBB17ED0}"/>
              </a:ext>
            </a:extLst>
          </p:cNvPr>
          <p:cNvSpPr/>
          <p:nvPr/>
        </p:nvSpPr>
        <p:spPr>
          <a:xfrm>
            <a:off x="9609421" y="2883234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F78EE422-CB2D-AFDF-4AAE-D32CF7727717}"/>
              </a:ext>
            </a:extLst>
          </p:cNvPr>
          <p:cNvCxnSpPr>
            <a:cxnSpLocks/>
          </p:cNvCxnSpPr>
          <p:nvPr/>
        </p:nvCxnSpPr>
        <p:spPr>
          <a:xfrm>
            <a:off x="8655194" y="2902475"/>
            <a:ext cx="185758" cy="46599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7F94F0E6-2C47-B450-EC8D-66EF60758864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8960084" y="1690823"/>
            <a:ext cx="802510" cy="119241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893955C7-6730-306D-9707-9C258E43F24A}"/>
              </a:ext>
            </a:extLst>
          </p:cNvPr>
          <p:cNvSpPr/>
          <p:nvPr/>
        </p:nvSpPr>
        <p:spPr>
          <a:xfrm>
            <a:off x="8501120" y="276899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9C96F49-70C5-5185-0B69-BBE955599F97}"/>
              </a:ext>
            </a:extLst>
          </p:cNvPr>
          <p:cNvSpPr/>
          <p:nvPr/>
        </p:nvSpPr>
        <p:spPr>
          <a:xfrm rot="13173927">
            <a:off x="8285323" y="2002201"/>
            <a:ext cx="1693535" cy="15632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7CC412E-F6B0-180A-32E1-67B068364508}"/>
              </a:ext>
            </a:extLst>
          </p:cNvPr>
          <p:cNvSpPr/>
          <p:nvPr/>
        </p:nvSpPr>
        <p:spPr>
          <a:xfrm>
            <a:off x="8796089" y="3327243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06B8A7CF-7338-0AD9-6257-4A80A4EDC8D6}"/>
              </a:ext>
            </a:extLst>
          </p:cNvPr>
          <p:cNvSpPr/>
          <p:nvPr/>
        </p:nvSpPr>
        <p:spPr>
          <a:xfrm>
            <a:off x="8807466" y="1555429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989EBAB-7857-FE27-2BA2-BBE199856875}"/>
              </a:ext>
            </a:extLst>
          </p:cNvPr>
          <p:cNvSpPr/>
          <p:nvPr/>
        </p:nvSpPr>
        <p:spPr>
          <a:xfrm>
            <a:off x="10731096" y="1518433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88FB3CFC-50A8-32CC-4304-C20768B41BAB}"/>
              </a:ext>
            </a:extLst>
          </p:cNvPr>
          <p:cNvCxnSpPr>
            <a:cxnSpLocks/>
            <a:endCxn id="76" idx="2"/>
          </p:cNvCxnSpPr>
          <p:nvPr/>
        </p:nvCxnSpPr>
        <p:spPr>
          <a:xfrm flipV="1">
            <a:off x="9684564" y="1659194"/>
            <a:ext cx="1046532" cy="1067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B3D81A73-697C-9AFF-CF40-67E5FDCF10F9}"/>
              </a:ext>
            </a:extLst>
          </p:cNvPr>
          <p:cNvSpPr/>
          <p:nvPr/>
        </p:nvSpPr>
        <p:spPr>
          <a:xfrm rot="16200000">
            <a:off x="9581844" y="939962"/>
            <a:ext cx="1693535" cy="15963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A20EB806-08B0-DB53-6D33-DFD60B0F8657}"/>
              </a:ext>
            </a:extLst>
          </p:cNvPr>
          <p:cNvSpPr/>
          <p:nvPr/>
        </p:nvSpPr>
        <p:spPr>
          <a:xfrm>
            <a:off x="9531946" y="1515174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A0B499E-57BB-2600-D3EA-E535526EDF60}"/>
              </a:ext>
            </a:extLst>
          </p:cNvPr>
          <p:cNvSpPr/>
          <p:nvPr/>
        </p:nvSpPr>
        <p:spPr>
          <a:xfrm>
            <a:off x="9053224" y="4490153"/>
            <a:ext cx="3078347" cy="229616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6BDB292-50A1-C64E-0152-3496E43A6DBE}"/>
              </a:ext>
            </a:extLst>
          </p:cNvPr>
          <p:cNvSpPr/>
          <p:nvPr/>
        </p:nvSpPr>
        <p:spPr>
          <a:xfrm>
            <a:off x="10084021" y="5088719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Gédiminas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1316-41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31A5AD5-49BB-8642-BA95-3E971DD11022}"/>
              </a:ext>
            </a:extLst>
          </p:cNvPr>
          <p:cNvSpPr/>
          <p:nvPr/>
        </p:nvSpPr>
        <p:spPr>
          <a:xfrm>
            <a:off x="10072155" y="5674736"/>
            <a:ext cx="874486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Kestutis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1381-82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BE9F0E25-D465-7EA0-C50B-1723650FA9B3}"/>
              </a:ext>
            </a:extLst>
          </p:cNvPr>
          <p:cNvCxnSpPr>
            <a:cxnSpLocks/>
            <a:stCxn id="68" idx="2"/>
            <a:endCxn id="70" idx="0"/>
          </p:cNvCxnSpPr>
          <p:nvPr/>
        </p:nvCxnSpPr>
        <p:spPr>
          <a:xfrm flipH="1">
            <a:off x="10509398" y="5515416"/>
            <a:ext cx="9545" cy="159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284224F2-191F-2716-E33E-06D34B8EF4DF}"/>
              </a:ext>
            </a:extLst>
          </p:cNvPr>
          <p:cNvSpPr/>
          <p:nvPr/>
        </p:nvSpPr>
        <p:spPr>
          <a:xfrm>
            <a:off x="9158577" y="5688125"/>
            <a:ext cx="877237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Algirdas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1345-77</a:t>
            </a:r>
          </a:p>
        </p:txBody>
      </p:sp>
      <p:cxnSp>
        <p:nvCxnSpPr>
          <p:cNvPr id="79" name="Connecteur : en angle 78">
            <a:extLst>
              <a:ext uri="{FF2B5EF4-FFF2-40B4-BE49-F238E27FC236}">
                <a16:creationId xmlns:a16="http://schemas.microsoft.com/office/drawing/2014/main" id="{690527A7-46AC-1D1C-CFE6-5C794524838F}"/>
              </a:ext>
            </a:extLst>
          </p:cNvPr>
          <p:cNvCxnSpPr>
            <a:cxnSpLocks/>
            <a:stCxn id="68" idx="2"/>
            <a:endCxn id="78" idx="0"/>
          </p:cNvCxnSpPr>
          <p:nvPr/>
        </p:nvCxnSpPr>
        <p:spPr>
          <a:xfrm rot="5400000">
            <a:off x="9971716" y="5140897"/>
            <a:ext cx="172709" cy="9217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D231A4CB-B100-7588-3D3B-461EA20ED99A}"/>
              </a:ext>
            </a:extLst>
          </p:cNvPr>
          <p:cNvSpPr/>
          <p:nvPr/>
        </p:nvSpPr>
        <p:spPr>
          <a:xfrm>
            <a:off x="10993902" y="5688125"/>
            <a:ext cx="877237" cy="451646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Jaunutis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1341-45</a:t>
            </a:r>
          </a:p>
        </p:txBody>
      </p:sp>
      <p:cxnSp>
        <p:nvCxnSpPr>
          <p:cNvPr id="83" name="Connecteur : en angle 82">
            <a:extLst>
              <a:ext uri="{FF2B5EF4-FFF2-40B4-BE49-F238E27FC236}">
                <a16:creationId xmlns:a16="http://schemas.microsoft.com/office/drawing/2014/main" id="{EB6638BF-4D21-71A8-9C07-15BF0C7F5DC8}"/>
              </a:ext>
            </a:extLst>
          </p:cNvPr>
          <p:cNvCxnSpPr>
            <a:cxnSpLocks/>
            <a:stCxn id="68" idx="2"/>
            <a:endCxn id="80" idx="0"/>
          </p:cNvCxnSpPr>
          <p:nvPr/>
        </p:nvCxnSpPr>
        <p:spPr>
          <a:xfrm rot="16200000" flipH="1">
            <a:off x="10889378" y="5144981"/>
            <a:ext cx="172709" cy="91357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DD48E21D-6F21-D0D3-C6D7-0A5C35D9D6F6}"/>
              </a:ext>
            </a:extLst>
          </p:cNvPr>
          <p:cNvSpPr/>
          <p:nvPr/>
        </p:nvSpPr>
        <p:spPr>
          <a:xfrm>
            <a:off x="11050755" y="4945283"/>
            <a:ext cx="998109" cy="582391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Gédiminides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1291-1440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F7CD082-E63A-931D-ECEB-3450497F12A2}"/>
              </a:ext>
            </a:extLst>
          </p:cNvPr>
          <p:cNvSpPr/>
          <p:nvPr/>
        </p:nvSpPr>
        <p:spPr>
          <a:xfrm>
            <a:off x="10099183" y="4568557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Pukuveras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1291-95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9BFF737-A333-E9C2-25A3-1B89F5BF7900}"/>
              </a:ext>
            </a:extLst>
          </p:cNvPr>
          <p:cNvSpPr/>
          <p:nvPr/>
        </p:nvSpPr>
        <p:spPr>
          <a:xfrm>
            <a:off x="9169500" y="5088719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Vytenis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1295-1316</a:t>
            </a:r>
          </a:p>
        </p:txBody>
      </p:sp>
      <p:cxnSp>
        <p:nvCxnSpPr>
          <p:cNvPr id="87" name="Connecteur : en angle 86">
            <a:extLst>
              <a:ext uri="{FF2B5EF4-FFF2-40B4-BE49-F238E27FC236}">
                <a16:creationId xmlns:a16="http://schemas.microsoft.com/office/drawing/2014/main" id="{25E8F890-646F-D425-FBBD-809063EAD236}"/>
              </a:ext>
            </a:extLst>
          </p:cNvPr>
          <p:cNvCxnSpPr>
            <a:cxnSpLocks/>
            <a:stCxn id="85" idx="2"/>
            <a:endCxn id="86" idx="0"/>
          </p:cNvCxnSpPr>
          <p:nvPr/>
        </p:nvCxnSpPr>
        <p:spPr>
          <a:xfrm rot="5400000">
            <a:off x="10022532" y="4577145"/>
            <a:ext cx="93465" cy="9296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3A9F5724-2888-4BBB-2C0A-1BD402988550}"/>
              </a:ext>
            </a:extLst>
          </p:cNvPr>
          <p:cNvCxnSpPr>
            <a:cxnSpLocks/>
            <a:stCxn id="85" idx="2"/>
            <a:endCxn id="68" idx="0"/>
          </p:cNvCxnSpPr>
          <p:nvPr/>
        </p:nvCxnSpPr>
        <p:spPr>
          <a:xfrm flipH="1">
            <a:off x="10518943" y="4995254"/>
            <a:ext cx="15162" cy="934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03C3E167-E175-189C-25E6-51F7790CE012}"/>
              </a:ext>
            </a:extLst>
          </p:cNvPr>
          <p:cNvSpPr/>
          <p:nvPr/>
        </p:nvSpPr>
        <p:spPr>
          <a:xfrm>
            <a:off x="2860283" y="3068320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39ACF51E-220D-E59D-1C27-18CFDE8CEF1E}"/>
              </a:ext>
            </a:extLst>
          </p:cNvPr>
          <p:cNvSpPr/>
          <p:nvPr/>
        </p:nvSpPr>
        <p:spPr>
          <a:xfrm>
            <a:off x="3538235" y="2818215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4DA24293-00F9-B9C3-0AAF-688A454314B1}"/>
              </a:ext>
            </a:extLst>
          </p:cNvPr>
          <p:cNvSpPr/>
          <p:nvPr/>
        </p:nvSpPr>
        <p:spPr>
          <a:xfrm>
            <a:off x="3857115" y="2818215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86482B08-F40E-D300-0E6D-563B9238EB3F}"/>
              </a:ext>
            </a:extLst>
          </p:cNvPr>
          <p:cNvSpPr/>
          <p:nvPr/>
        </p:nvSpPr>
        <p:spPr>
          <a:xfrm>
            <a:off x="3180959" y="3068320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AC5939A3-21FB-CF2F-D459-9C94C52C7DE7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92809F64-CDC3-D9A5-7D50-370B1C9AB9CA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FD7A946-D60B-CD32-3839-B418954470BD}"/>
              </a:ext>
            </a:extLst>
          </p:cNvPr>
          <p:cNvCxnSpPr>
            <a:cxnSpLocks/>
          </p:cNvCxnSpPr>
          <p:nvPr/>
        </p:nvCxnSpPr>
        <p:spPr>
          <a:xfrm>
            <a:off x="6980578" y="3068320"/>
            <a:ext cx="1133775" cy="50091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2D9CD19B-CD22-6B81-829D-D30218D782D8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5958CD0-1C1B-4C82-E936-ADB4A6D9C65D}"/>
              </a:ext>
            </a:extLst>
          </p:cNvPr>
          <p:cNvCxnSpPr>
            <a:cxnSpLocks/>
          </p:cNvCxnSpPr>
          <p:nvPr/>
        </p:nvCxnSpPr>
        <p:spPr>
          <a:xfrm>
            <a:off x="8554720" y="1371600"/>
            <a:ext cx="297609" cy="225057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93237FE6-2C1D-CCA2-021D-F171EAE8C36B}"/>
              </a:ext>
            </a:extLst>
          </p:cNvPr>
          <p:cNvSpPr/>
          <p:nvPr/>
        </p:nvSpPr>
        <p:spPr>
          <a:xfrm>
            <a:off x="8356616" y="1168401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558616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01F549-8F7C-4473-B185-562B2A045373}"/>
              </a:ext>
            </a:extLst>
          </p:cNvPr>
          <p:cNvSpPr/>
          <p:nvPr/>
        </p:nvSpPr>
        <p:spPr>
          <a:xfrm>
            <a:off x="72038" y="81141"/>
            <a:ext cx="4628230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1377-1386 : Contre l’Ordre teutonique à nouveau menaçant, rapprochement de la Pologne du roi Louis d’Anjou et de la Lituanie du grand-duc Jagellon</a:t>
            </a:r>
          </a:p>
          <a:p>
            <a:endParaRPr lang="fr-FR" sz="1600" dirty="0"/>
          </a:p>
          <a:p>
            <a:r>
              <a:rPr lang="fr-FR" sz="1600" dirty="0"/>
              <a:t>*1377 : Mort d’</a:t>
            </a:r>
            <a:r>
              <a:rPr lang="fr-FR" sz="1600" dirty="0" err="1"/>
              <a:t>Algirdas</a:t>
            </a:r>
            <a:endParaRPr lang="fr-FR" sz="1600" dirty="0"/>
          </a:p>
          <a:p>
            <a:r>
              <a:rPr lang="fr-FR" sz="1600" dirty="0" err="1"/>
              <a:t>Jogaila</a:t>
            </a:r>
            <a:r>
              <a:rPr lang="fr-FR" sz="1600" dirty="0"/>
              <a:t> ou Jagellon, fils d’</a:t>
            </a:r>
            <a:r>
              <a:rPr lang="fr-FR" sz="1600" dirty="0" err="1"/>
              <a:t>Algirdas</a:t>
            </a:r>
            <a:r>
              <a:rPr lang="fr-FR" sz="1600" dirty="0"/>
              <a:t>, devient…</a:t>
            </a:r>
          </a:p>
          <a:p>
            <a:r>
              <a:rPr lang="fr-FR" sz="1600" dirty="0"/>
              <a:t>Grand-duc de Lituanie ; Son oncle </a:t>
            </a:r>
            <a:r>
              <a:rPr lang="fr-FR" sz="1600" dirty="0" err="1"/>
              <a:t>Kestitus</a:t>
            </a:r>
            <a:r>
              <a:rPr lang="fr-FR" sz="1600" dirty="0"/>
              <a:t> est écarté</a:t>
            </a:r>
          </a:p>
          <a:p>
            <a:endParaRPr lang="fr-FR" sz="1600" dirty="0"/>
          </a:p>
          <a:p>
            <a:r>
              <a:rPr lang="fr-FR" sz="1600" dirty="0"/>
              <a:t>*1381-82 : </a:t>
            </a:r>
            <a:r>
              <a:rPr lang="fr-FR" sz="1600" dirty="0" err="1"/>
              <a:t>Kestutis</a:t>
            </a:r>
            <a:r>
              <a:rPr lang="fr-FR" sz="1600" dirty="0"/>
              <a:t> dépose Jagellon</a:t>
            </a:r>
          </a:p>
          <a:p>
            <a:r>
              <a:rPr lang="fr-FR" sz="1600" dirty="0"/>
              <a:t>Avant d’être capturé et tué ; Mais surtout…</a:t>
            </a:r>
          </a:p>
          <a:p>
            <a:endParaRPr lang="fr-FR" sz="1600" dirty="0"/>
          </a:p>
          <a:p>
            <a:r>
              <a:rPr lang="fr-FR" sz="1500" dirty="0"/>
              <a:t>*Nouvelle attaque </a:t>
            </a:r>
            <a:r>
              <a:rPr lang="fr-FR" sz="1500" i="1" dirty="0"/>
              <a:t>évangélisatrice</a:t>
            </a:r>
            <a:r>
              <a:rPr lang="fr-FR" sz="1500" dirty="0"/>
              <a:t> des Teutoniques</a:t>
            </a:r>
          </a:p>
          <a:p>
            <a:r>
              <a:rPr lang="fr-FR" sz="1600" dirty="0"/>
              <a:t>*1377 : Vilnius est mise à sac ; Conséquence…</a:t>
            </a:r>
          </a:p>
          <a:p>
            <a:endParaRPr lang="fr-FR" sz="1600" dirty="0"/>
          </a:p>
          <a:p>
            <a:r>
              <a:rPr lang="fr-FR" sz="1600" dirty="0"/>
              <a:t>*En réaction, Jagellon va se rapprocher de la Pologne</a:t>
            </a:r>
          </a:p>
          <a:p>
            <a:r>
              <a:rPr lang="fr-FR" sz="1600" dirty="0"/>
              <a:t>En lutte également contre l’Ordre teutonique</a:t>
            </a:r>
          </a:p>
          <a:p>
            <a:endParaRPr lang="fr-FR" sz="1600" dirty="0"/>
          </a:p>
          <a:p>
            <a:r>
              <a:rPr lang="fr-FR" sz="1600" dirty="0"/>
              <a:t>*Pour la Pologne et la Lituanie…</a:t>
            </a:r>
          </a:p>
          <a:p>
            <a:r>
              <a:rPr lang="fr-FR" sz="1600" dirty="0"/>
              <a:t>Alliance nécessaire contre l’Ordre teutonique</a:t>
            </a:r>
          </a:p>
          <a:p>
            <a:r>
              <a:rPr lang="fr-FR" sz="1600" dirty="0"/>
              <a:t>Et ce sera principalement l’œuvre de Jagellon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Dernier</a:t>
            </a:r>
            <a:r>
              <a:rPr lang="fr-FR" sz="1600" dirty="0"/>
              <a:t> épilogue…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22F5D96-1FEB-C43B-8C24-587E3C03B4BD}"/>
              </a:ext>
            </a:extLst>
          </p:cNvPr>
          <p:cNvSpPr/>
          <p:nvPr/>
        </p:nvSpPr>
        <p:spPr>
          <a:xfrm>
            <a:off x="6856451" y="2001180"/>
            <a:ext cx="144016" cy="144016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2" name="Image 7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836AA179-0B5B-6945-C612-107465CFC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3" name="Ellipse 72">
            <a:extLst>
              <a:ext uri="{FF2B5EF4-FFF2-40B4-BE49-F238E27FC236}">
                <a16:creationId xmlns:a16="http://schemas.microsoft.com/office/drawing/2014/main" id="{ED99A1DA-C2FA-B9A5-0834-3363A1331A3D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D435EF3A-4A33-0FF2-6DED-1C299C0168C9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ED6CD72-7593-913C-9D7F-0DFC88EB44AF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59EEAC3-3ABA-6915-8FD6-629C899BF5C3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EAFA7233-5D44-6FDB-C687-683C2E43F1AD}"/>
              </a:ext>
            </a:extLst>
          </p:cNvPr>
          <p:cNvSpPr/>
          <p:nvPr/>
        </p:nvSpPr>
        <p:spPr>
          <a:xfrm>
            <a:off x="8069490" y="352800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52520751-3030-36C0-6AB6-096538D55296}"/>
              </a:ext>
            </a:extLst>
          </p:cNvPr>
          <p:cNvSpPr/>
          <p:nvPr/>
        </p:nvSpPr>
        <p:spPr>
          <a:xfrm rot="18649077">
            <a:off x="6829202" y="1059835"/>
            <a:ext cx="1126040" cy="3417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F36277D-57EA-F437-2798-7034E9217F5D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85153D90-D9F8-4EBD-DC17-BCA1233E7399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BE4AD1A7-9265-1CE7-5A35-612096218038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D59A8A4-6815-54CA-78DE-12A299D4550A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D51A6A2-4B05-9E1A-8264-2F323E5801B7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7B828B1A-9C02-D572-1D41-F739C67B7D3A}"/>
              </a:ext>
            </a:extLst>
          </p:cNvPr>
          <p:cNvSpPr/>
          <p:nvPr/>
        </p:nvSpPr>
        <p:spPr>
          <a:xfrm rot="15668052">
            <a:off x="7867173" y="574330"/>
            <a:ext cx="1857832" cy="18607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FEC1CF9A-5F17-7B89-0A4A-144DAEB51577}"/>
              </a:ext>
            </a:extLst>
          </p:cNvPr>
          <p:cNvCxnSpPr>
            <a:cxnSpLocks/>
            <a:endCxn id="93" idx="3"/>
          </p:cNvCxnSpPr>
          <p:nvPr/>
        </p:nvCxnSpPr>
        <p:spPr>
          <a:xfrm flipV="1">
            <a:off x="8554720" y="1050796"/>
            <a:ext cx="764904" cy="320804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CCFD6D56-9DE0-022F-A7A1-48D9C232571B}"/>
              </a:ext>
            </a:extLst>
          </p:cNvPr>
          <p:cNvCxnSpPr>
            <a:cxnSpLocks/>
            <a:endCxn id="95" idx="7"/>
          </p:cNvCxnSpPr>
          <p:nvPr/>
        </p:nvCxnSpPr>
        <p:spPr>
          <a:xfrm flipH="1">
            <a:off x="8132694" y="1371600"/>
            <a:ext cx="422026" cy="912692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8BEA6DBD-5B54-3E65-469E-B9C9C04964C1}"/>
              </a:ext>
            </a:extLst>
          </p:cNvPr>
          <p:cNvSpPr/>
          <p:nvPr/>
        </p:nvSpPr>
        <p:spPr>
          <a:xfrm>
            <a:off x="11651497" y="3071102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82CA627-080B-F243-7E8F-F2911AE4AC67}"/>
              </a:ext>
            </a:extLst>
          </p:cNvPr>
          <p:cNvSpPr/>
          <p:nvPr/>
        </p:nvSpPr>
        <p:spPr>
          <a:xfrm>
            <a:off x="11304034" y="452605"/>
            <a:ext cx="382679" cy="35789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9B3B1EE-7F43-5F6B-52CB-05BC9BF11F7C}"/>
              </a:ext>
            </a:extLst>
          </p:cNvPr>
          <p:cNvSpPr/>
          <p:nvPr/>
        </p:nvSpPr>
        <p:spPr>
          <a:xfrm rot="13454043">
            <a:off x="9125235" y="572643"/>
            <a:ext cx="700758" cy="8145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73892630-36C0-E7EC-E37D-8FF1AB68287A}"/>
              </a:ext>
            </a:extLst>
          </p:cNvPr>
          <p:cNvSpPr/>
          <p:nvPr/>
        </p:nvSpPr>
        <p:spPr>
          <a:xfrm>
            <a:off x="9274761" y="810503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C88AF158-A49D-F450-1450-D77BA4EC9CAE}"/>
              </a:ext>
            </a:extLst>
          </p:cNvPr>
          <p:cNvSpPr/>
          <p:nvPr/>
        </p:nvSpPr>
        <p:spPr>
          <a:xfrm rot="2547776">
            <a:off x="7720418" y="1956579"/>
            <a:ext cx="686916" cy="7198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2429EA8-1681-1A46-EF13-743594E0DB7E}"/>
              </a:ext>
            </a:extLst>
          </p:cNvPr>
          <p:cNvSpPr/>
          <p:nvPr/>
        </p:nvSpPr>
        <p:spPr>
          <a:xfrm>
            <a:off x="7871211" y="2243064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77E1B52-047F-C7B4-ADC5-C45DE0886D1B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16FA0920-8B4B-55BB-439F-C457F811C372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699CD953-FAE1-A3B5-466E-E1994A3A3A92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AA02538E-0F98-4126-BB2F-5BEC3EDC96B4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8A6D838D-5C04-7CE2-768C-ABC730EF10E7}"/>
              </a:ext>
            </a:extLst>
          </p:cNvPr>
          <p:cNvSpPr/>
          <p:nvPr/>
        </p:nvSpPr>
        <p:spPr>
          <a:xfrm>
            <a:off x="8188554" y="4747199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D37B6A22-7BF9-3675-FF89-35478BD33F7A}"/>
              </a:ext>
            </a:extLst>
          </p:cNvPr>
          <p:cNvSpPr/>
          <p:nvPr/>
        </p:nvSpPr>
        <p:spPr>
          <a:xfrm rot="18324998">
            <a:off x="7629977" y="567679"/>
            <a:ext cx="492176" cy="4736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D6CAC22B-D073-8E99-43DF-184184B7F48B}"/>
              </a:ext>
            </a:extLst>
          </p:cNvPr>
          <p:cNvCxnSpPr>
            <a:cxnSpLocks/>
          </p:cNvCxnSpPr>
          <p:nvPr/>
        </p:nvCxnSpPr>
        <p:spPr>
          <a:xfrm flipV="1">
            <a:off x="8934638" y="1655935"/>
            <a:ext cx="597308" cy="1393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3C90B3EE-2DFC-EFAB-CC10-2C389D733941}"/>
              </a:ext>
            </a:extLst>
          </p:cNvPr>
          <p:cNvSpPr/>
          <p:nvPr/>
        </p:nvSpPr>
        <p:spPr>
          <a:xfrm>
            <a:off x="9566629" y="817096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7E602A28-C315-D45B-9B6A-89B825C0A19B}"/>
              </a:ext>
            </a:extLst>
          </p:cNvPr>
          <p:cNvCxnSpPr>
            <a:cxnSpLocks/>
          </p:cNvCxnSpPr>
          <p:nvPr/>
        </p:nvCxnSpPr>
        <p:spPr>
          <a:xfrm flipH="1">
            <a:off x="8654293" y="1669873"/>
            <a:ext cx="280345" cy="109912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52BB99B7-EBE8-EBDC-7DFF-E2F3D8812F78}"/>
              </a:ext>
            </a:extLst>
          </p:cNvPr>
          <p:cNvSpPr/>
          <p:nvPr/>
        </p:nvSpPr>
        <p:spPr>
          <a:xfrm>
            <a:off x="9609421" y="2883234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95587575-8E31-BB6B-A06F-BF4B92070332}"/>
              </a:ext>
            </a:extLst>
          </p:cNvPr>
          <p:cNvCxnSpPr>
            <a:cxnSpLocks/>
          </p:cNvCxnSpPr>
          <p:nvPr/>
        </p:nvCxnSpPr>
        <p:spPr>
          <a:xfrm>
            <a:off x="8655194" y="2902475"/>
            <a:ext cx="185758" cy="46599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D032B137-DE5D-9EEE-7B42-49A9A283D51A}"/>
              </a:ext>
            </a:extLst>
          </p:cNvPr>
          <p:cNvCxnSpPr>
            <a:cxnSpLocks/>
            <a:endCxn id="107" idx="0"/>
          </p:cNvCxnSpPr>
          <p:nvPr/>
        </p:nvCxnSpPr>
        <p:spPr>
          <a:xfrm>
            <a:off x="8960084" y="1690823"/>
            <a:ext cx="802510" cy="119241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0986FFF3-36DD-9530-40A4-0CC814711434}"/>
              </a:ext>
            </a:extLst>
          </p:cNvPr>
          <p:cNvSpPr/>
          <p:nvPr/>
        </p:nvSpPr>
        <p:spPr>
          <a:xfrm>
            <a:off x="8501120" y="2768998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8E2690B7-8888-B348-E773-5F5E9BA7B283}"/>
              </a:ext>
            </a:extLst>
          </p:cNvPr>
          <p:cNvSpPr/>
          <p:nvPr/>
        </p:nvSpPr>
        <p:spPr>
          <a:xfrm rot="13173927">
            <a:off x="8285323" y="2002201"/>
            <a:ext cx="1693535" cy="15632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A77B74A7-E1DE-F859-B3A5-F134B9E594DA}"/>
              </a:ext>
            </a:extLst>
          </p:cNvPr>
          <p:cNvSpPr/>
          <p:nvPr/>
        </p:nvSpPr>
        <p:spPr>
          <a:xfrm>
            <a:off x="8796089" y="3327243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C4B3E441-9B56-B1C0-5734-7F9DD17FBBE3}"/>
              </a:ext>
            </a:extLst>
          </p:cNvPr>
          <p:cNvSpPr/>
          <p:nvPr/>
        </p:nvSpPr>
        <p:spPr>
          <a:xfrm>
            <a:off x="8807466" y="1555429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995222DF-97A0-29F0-22F1-938ECB887DC2}"/>
              </a:ext>
            </a:extLst>
          </p:cNvPr>
          <p:cNvSpPr/>
          <p:nvPr/>
        </p:nvSpPr>
        <p:spPr>
          <a:xfrm>
            <a:off x="10731096" y="1518433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B470929F-6EE9-1CE3-51E3-D45F9FDA3208}"/>
              </a:ext>
            </a:extLst>
          </p:cNvPr>
          <p:cNvCxnSpPr>
            <a:cxnSpLocks/>
            <a:endCxn id="114" idx="2"/>
          </p:cNvCxnSpPr>
          <p:nvPr/>
        </p:nvCxnSpPr>
        <p:spPr>
          <a:xfrm flipV="1">
            <a:off x="9684564" y="1659194"/>
            <a:ext cx="1046532" cy="1067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BF14D92E-1B00-A96F-EF10-B0FCE8E8336F}"/>
              </a:ext>
            </a:extLst>
          </p:cNvPr>
          <p:cNvSpPr/>
          <p:nvPr/>
        </p:nvSpPr>
        <p:spPr>
          <a:xfrm rot="16200000">
            <a:off x="9581844" y="939962"/>
            <a:ext cx="1693535" cy="15963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7B253C14-05D0-05A2-2095-CA5E7F775680}"/>
              </a:ext>
            </a:extLst>
          </p:cNvPr>
          <p:cNvSpPr/>
          <p:nvPr/>
        </p:nvSpPr>
        <p:spPr>
          <a:xfrm>
            <a:off x="9531946" y="1515174"/>
            <a:ext cx="306346" cy="281521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64CBE464-905F-A81B-8D3A-E2F88085D079}"/>
              </a:ext>
            </a:extLst>
          </p:cNvPr>
          <p:cNvCxnSpPr>
            <a:cxnSpLocks/>
          </p:cNvCxnSpPr>
          <p:nvPr/>
        </p:nvCxnSpPr>
        <p:spPr>
          <a:xfrm flipV="1">
            <a:off x="7267603" y="1347350"/>
            <a:ext cx="1089013" cy="1535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AB5816F-833D-9755-38A1-E3C4869FF614}"/>
              </a:ext>
            </a:extLst>
          </p:cNvPr>
          <p:cNvSpPr/>
          <p:nvPr/>
        </p:nvSpPr>
        <p:spPr>
          <a:xfrm>
            <a:off x="9053224" y="4490153"/>
            <a:ext cx="3078347" cy="229616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01E86F-CBA1-5465-AEA1-9B361846F836}"/>
              </a:ext>
            </a:extLst>
          </p:cNvPr>
          <p:cNvSpPr/>
          <p:nvPr/>
        </p:nvSpPr>
        <p:spPr>
          <a:xfrm>
            <a:off x="10084021" y="5088719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Gédiminas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1316-41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F3DA4-0BD6-D701-EA10-C2378854803A}"/>
              </a:ext>
            </a:extLst>
          </p:cNvPr>
          <p:cNvSpPr/>
          <p:nvPr/>
        </p:nvSpPr>
        <p:spPr>
          <a:xfrm>
            <a:off x="10072155" y="5674736"/>
            <a:ext cx="874486" cy="451646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Kestutis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1381-82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B8F8269-5643-FF0E-C362-B970764895CD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10509398" y="5515416"/>
            <a:ext cx="9545" cy="159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246E23E-F242-BF50-4029-D6DBD8A0D0A2}"/>
              </a:ext>
            </a:extLst>
          </p:cNvPr>
          <p:cNvSpPr/>
          <p:nvPr/>
        </p:nvSpPr>
        <p:spPr>
          <a:xfrm>
            <a:off x="9158577" y="5688125"/>
            <a:ext cx="877237" cy="451646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Algirdas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1345-77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78B83F02-BAA6-DA80-CA39-DA278423AF5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rot="5400000">
            <a:off x="9971716" y="5140897"/>
            <a:ext cx="172709" cy="9217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1403239-6CD8-EB47-C8B0-2150B577EA75}"/>
              </a:ext>
            </a:extLst>
          </p:cNvPr>
          <p:cNvSpPr/>
          <p:nvPr/>
        </p:nvSpPr>
        <p:spPr>
          <a:xfrm>
            <a:off x="10993902" y="5688125"/>
            <a:ext cx="877237" cy="451646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Jaunutis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1341-45</a:t>
            </a:r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3FA4B5B8-A95E-9622-E329-75D754B082A4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rot="16200000" flipH="1">
            <a:off x="10889378" y="5144981"/>
            <a:ext cx="172709" cy="91357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E90AABF-1531-55AB-7C6D-B0855F38DA09}"/>
              </a:ext>
            </a:extLst>
          </p:cNvPr>
          <p:cNvSpPr/>
          <p:nvPr/>
        </p:nvSpPr>
        <p:spPr>
          <a:xfrm>
            <a:off x="11050755" y="4945283"/>
            <a:ext cx="998109" cy="582391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Gédiminides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1291-1440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BE946-091B-2FBB-D782-C798D93BCE36}"/>
              </a:ext>
            </a:extLst>
          </p:cNvPr>
          <p:cNvSpPr/>
          <p:nvPr/>
        </p:nvSpPr>
        <p:spPr>
          <a:xfrm>
            <a:off x="10099183" y="4568557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Pukuveras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1291-95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F2F082-D382-EDDF-CEE9-CF8F3E955ABE}"/>
              </a:ext>
            </a:extLst>
          </p:cNvPr>
          <p:cNvSpPr/>
          <p:nvPr/>
        </p:nvSpPr>
        <p:spPr>
          <a:xfrm>
            <a:off x="9169500" y="5088719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Vytenis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1295-1316</a:t>
            </a:r>
          </a:p>
        </p:txBody>
      </p: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D781B730-F171-4C42-00B4-FBACAA8BA867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 rot="5400000">
            <a:off x="10022532" y="4577145"/>
            <a:ext cx="93465" cy="9296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BCDA0CF-7537-1846-4305-DB589FCA584F}"/>
              </a:ext>
            </a:extLst>
          </p:cNvPr>
          <p:cNvCxnSpPr>
            <a:cxnSpLocks/>
            <a:stCxn id="20" idx="2"/>
            <a:endCxn id="3" idx="0"/>
          </p:cNvCxnSpPr>
          <p:nvPr/>
        </p:nvCxnSpPr>
        <p:spPr>
          <a:xfrm flipH="1">
            <a:off x="10518943" y="4995254"/>
            <a:ext cx="15162" cy="934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505722F-333A-54B1-300E-9DAE7BDE2FC6}"/>
              </a:ext>
            </a:extLst>
          </p:cNvPr>
          <p:cNvSpPr/>
          <p:nvPr/>
        </p:nvSpPr>
        <p:spPr>
          <a:xfrm>
            <a:off x="9158578" y="6218954"/>
            <a:ext cx="869844" cy="4516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Jagellon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1377-1401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3419AB1-67F1-3F6D-2EA4-39C9052E9B08}"/>
              </a:ext>
            </a:extLst>
          </p:cNvPr>
          <p:cNvCxnSpPr>
            <a:cxnSpLocks/>
            <a:stCxn id="6" idx="2"/>
            <a:endCxn id="26" idx="0"/>
          </p:cNvCxnSpPr>
          <p:nvPr/>
        </p:nvCxnSpPr>
        <p:spPr>
          <a:xfrm flipH="1">
            <a:off x="9593500" y="6139771"/>
            <a:ext cx="3696" cy="791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7B7E8F7-9382-46A3-6BBD-F32F139ED9CE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04F7CB0-B67E-E93C-7509-DD3DBF503D96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D7E9DD5-7092-5895-8AA0-A09100151AC9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7A606C7-E60A-651E-86C4-7B929834B2EF}"/>
              </a:ext>
            </a:extLst>
          </p:cNvPr>
          <p:cNvCxnSpPr>
            <a:cxnSpLocks/>
          </p:cNvCxnSpPr>
          <p:nvPr/>
        </p:nvCxnSpPr>
        <p:spPr>
          <a:xfrm>
            <a:off x="8554720" y="1371600"/>
            <a:ext cx="297609" cy="225057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6DD02F39-F317-CB47-D91C-8A634B7A7FDD}"/>
              </a:ext>
            </a:extLst>
          </p:cNvPr>
          <p:cNvSpPr/>
          <p:nvPr/>
        </p:nvSpPr>
        <p:spPr>
          <a:xfrm>
            <a:off x="8356616" y="1168401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41441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68F83-9480-5602-4AF3-8C8B513FA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1FB8D8-2AEC-C9F2-0C17-68CFDCCD45B2}"/>
              </a:ext>
            </a:extLst>
          </p:cNvPr>
          <p:cNvSpPr/>
          <p:nvPr/>
        </p:nvSpPr>
        <p:spPr>
          <a:xfrm>
            <a:off x="134875" y="125046"/>
            <a:ext cx="5605856" cy="6663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Epilogue : 1382-1386 : Après la mort de Louis d’Anjou, ses deux filles transmettent son héritage : Marie épouse Sigismond 1</a:t>
            </a:r>
            <a:r>
              <a:rPr lang="fr-FR" sz="1500" b="1" baseline="30000" dirty="0"/>
              <a:t>er</a:t>
            </a:r>
            <a:r>
              <a:rPr lang="fr-FR" sz="1500" b="1" dirty="0"/>
              <a:t> Luxembourg qui devient roi de Hongrie : union dynastique Bohême-Hongrie ; Hedwige épouse Ladislas II Jagellon, grand-duc de Lituanie, qui devient roi de Pologne : union dynastique Pologne-Lituanie</a:t>
            </a:r>
          </a:p>
          <a:p>
            <a:endParaRPr lang="fr-FR" sz="1600" dirty="0"/>
          </a:p>
          <a:p>
            <a:r>
              <a:rPr lang="fr-FR" sz="1600" dirty="0"/>
              <a:t>*1372 : Le Luxembourg </a:t>
            </a:r>
            <a:r>
              <a:rPr lang="fr-FR" sz="1600" u="sng" dirty="0"/>
              <a:t>Sigismond</a:t>
            </a:r>
            <a:r>
              <a:rPr lang="fr-FR" sz="1600" dirty="0"/>
              <a:t>, fils cadet de l’empereur Charles IV, épouse Marie d’Anjou, héritière de Pologne-Hongrie</a:t>
            </a:r>
          </a:p>
          <a:p>
            <a:endParaRPr lang="fr-FR" sz="1600" dirty="0"/>
          </a:p>
          <a:p>
            <a:r>
              <a:rPr lang="fr-FR" sz="1600" dirty="0"/>
              <a:t>*1382-84 : Mort de Louis d’Anjou, roi de Hongrie et de Pologne</a:t>
            </a:r>
          </a:p>
          <a:p>
            <a:r>
              <a:rPr lang="fr-FR" sz="1600" dirty="0"/>
              <a:t>Marie, reine de Hongrie-Pologne ; Mais…</a:t>
            </a:r>
          </a:p>
          <a:p>
            <a:r>
              <a:rPr lang="fr-FR" sz="1600" dirty="0"/>
              <a:t>Les nobles polonais choisissent sa sœur Hedwige</a:t>
            </a:r>
          </a:p>
          <a:p>
            <a:endParaRPr lang="fr-FR" sz="1600" dirty="0"/>
          </a:p>
          <a:p>
            <a:r>
              <a:rPr lang="fr-FR" sz="1600" dirty="0"/>
              <a:t>*1386 : </a:t>
            </a:r>
            <a:r>
              <a:rPr lang="fr-FR" sz="1600" u="sng" dirty="0"/>
              <a:t>Jagellon, grand-duc de Lituanie</a:t>
            </a:r>
            <a:r>
              <a:rPr lang="fr-FR" sz="1600" dirty="0"/>
              <a:t>, </a:t>
            </a:r>
            <a:r>
              <a:rPr lang="fr-FR" sz="1600" u="sng" dirty="0"/>
              <a:t>converti au christianisme </a:t>
            </a:r>
            <a:r>
              <a:rPr lang="fr-FR" sz="1600" i="1" u="sng" dirty="0"/>
              <a:t>romain</a:t>
            </a:r>
            <a:r>
              <a:rPr lang="fr-FR" sz="1600" dirty="0"/>
              <a:t>, épouse Hedwige d’Anjou, reine de Pologne (1384)</a:t>
            </a:r>
          </a:p>
          <a:p>
            <a:r>
              <a:rPr lang="fr-FR" sz="1600" dirty="0"/>
              <a:t>Et il est élu roi de Pologne sous le nom de Ladislas II</a:t>
            </a:r>
          </a:p>
          <a:p>
            <a:r>
              <a:rPr lang="fr-FR" sz="1600" b="1" dirty="0"/>
              <a:t>*1386 : Union dynastique </a:t>
            </a:r>
            <a:r>
              <a:rPr lang="fr-FR" sz="1600" b="1" i="1" dirty="0"/>
              <a:t>Jagellon</a:t>
            </a:r>
            <a:r>
              <a:rPr lang="fr-FR" sz="1600" b="1" dirty="0"/>
              <a:t> Pologne-Lituanie</a:t>
            </a:r>
          </a:p>
          <a:p>
            <a:endParaRPr lang="fr-FR" sz="1600" dirty="0"/>
          </a:p>
          <a:p>
            <a:r>
              <a:rPr lang="fr-FR" sz="1600" dirty="0"/>
              <a:t>*1387 : Sigismond 1</a:t>
            </a:r>
            <a:r>
              <a:rPr lang="fr-FR" sz="1600" baseline="30000" dirty="0"/>
              <a:t>er</a:t>
            </a:r>
            <a:r>
              <a:rPr lang="fr-FR" sz="1600" dirty="0"/>
              <a:t> Luxembourg couronné roi de Hongrie</a:t>
            </a:r>
          </a:p>
          <a:p>
            <a:r>
              <a:rPr lang="fr-FR" sz="1600" b="1" dirty="0"/>
              <a:t>*1387 : Union dynastique </a:t>
            </a:r>
            <a:r>
              <a:rPr lang="fr-FR" sz="1600" b="1" i="1" dirty="0"/>
              <a:t>Luxembourg</a:t>
            </a:r>
            <a:r>
              <a:rPr lang="fr-FR" sz="1600" b="1" dirty="0"/>
              <a:t> Bohême-Hongrie</a:t>
            </a:r>
          </a:p>
          <a:p>
            <a:endParaRPr lang="fr-FR" sz="1600" dirty="0"/>
          </a:p>
          <a:p>
            <a:r>
              <a:rPr lang="fr-FR" sz="1600" dirty="0"/>
              <a:t>*1392 : Ladislas II </a:t>
            </a:r>
            <a:r>
              <a:rPr lang="fr-FR" sz="1600" i="1" dirty="0"/>
              <a:t>Jagellon</a:t>
            </a:r>
            <a:r>
              <a:rPr lang="fr-FR" sz="1600" dirty="0"/>
              <a:t> s’installe à Cracovie</a:t>
            </a:r>
          </a:p>
          <a:p>
            <a:r>
              <a:rPr lang="fr-FR" sz="1600" dirty="0"/>
              <a:t>Son cousin </a:t>
            </a:r>
            <a:r>
              <a:rPr lang="fr-FR" sz="1600" dirty="0" err="1"/>
              <a:t>Vytautas</a:t>
            </a:r>
            <a:r>
              <a:rPr lang="fr-FR" sz="1600" dirty="0"/>
              <a:t>, fils de </a:t>
            </a:r>
            <a:r>
              <a:rPr lang="fr-FR" sz="1600" dirty="0" err="1"/>
              <a:t>Kestutis</a:t>
            </a:r>
            <a:endParaRPr lang="fr-FR" sz="1600" dirty="0"/>
          </a:p>
          <a:p>
            <a:r>
              <a:rPr lang="fr-FR" sz="1600" dirty="0"/>
              <a:t>Devient grand-duc de Lituanie ; Et il mène sa propre politique</a:t>
            </a:r>
          </a:p>
          <a:p>
            <a:r>
              <a:rPr lang="fr-FR" sz="1600" dirty="0"/>
              <a:t>Au XVe siècle, expansion de cet </a:t>
            </a:r>
            <a:r>
              <a:rPr lang="fr-FR" sz="1600" i="1" dirty="0"/>
              <a:t>empire</a:t>
            </a:r>
            <a:r>
              <a:rPr lang="fr-FR" sz="1600" dirty="0"/>
              <a:t> vers le sud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*Dernier bilan : L’Europe en 1400…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EBDF4F7A-7765-D1DA-F1C3-2CAAE916D6F6}"/>
              </a:ext>
            </a:extLst>
          </p:cNvPr>
          <p:cNvSpPr/>
          <p:nvPr/>
        </p:nvSpPr>
        <p:spPr>
          <a:xfrm>
            <a:off x="9006569" y="2918544"/>
            <a:ext cx="1178595" cy="387323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</a:t>
            </a:r>
            <a:r>
              <a:rPr lang="fr-FR" sz="1000" b="1" dirty="0">
                <a:solidFill>
                  <a:schemeClr val="tx1"/>
                </a:solidFill>
              </a:rPr>
              <a:t>Hongrie </a:t>
            </a:r>
            <a:r>
              <a:rPr lang="fr-FR" sz="10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6B73552-1AC6-2EA0-E933-35738198F8A5}"/>
              </a:ext>
            </a:extLst>
          </p:cNvPr>
          <p:cNvSpPr/>
          <p:nvPr/>
        </p:nvSpPr>
        <p:spPr>
          <a:xfrm>
            <a:off x="8924195" y="3429000"/>
            <a:ext cx="1343342" cy="598128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2AD9B181-DABE-AD8C-8FC4-5257C6204552}"/>
              </a:ext>
            </a:extLst>
          </p:cNvPr>
          <p:cNvSpPr/>
          <p:nvPr/>
        </p:nvSpPr>
        <p:spPr>
          <a:xfrm>
            <a:off x="8889732" y="1724555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cxnSp>
        <p:nvCxnSpPr>
          <p:cNvPr id="198" name="Connecteur en angle 88">
            <a:extLst>
              <a:ext uri="{FF2B5EF4-FFF2-40B4-BE49-F238E27FC236}">
                <a16:creationId xmlns:a16="http://schemas.microsoft.com/office/drawing/2014/main" id="{F9CC5F64-0EDC-58E3-8E62-1543E8C4A8B6}"/>
              </a:ext>
            </a:extLst>
          </p:cNvPr>
          <p:cNvCxnSpPr>
            <a:cxnSpLocks/>
            <a:endCxn id="172" idx="0"/>
          </p:cNvCxnSpPr>
          <p:nvPr/>
        </p:nvCxnSpPr>
        <p:spPr>
          <a:xfrm rot="5400000">
            <a:off x="10086802" y="2821426"/>
            <a:ext cx="116639" cy="1098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675C0982-FC4A-9ABC-4C8C-AC13181B72CE}"/>
              </a:ext>
            </a:extLst>
          </p:cNvPr>
          <p:cNvSpPr/>
          <p:nvPr/>
        </p:nvSpPr>
        <p:spPr>
          <a:xfrm>
            <a:off x="8257025" y="5223320"/>
            <a:ext cx="911498" cy="583845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1382-95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BF227F35-A70D-29D2-18CB-01D4092A14F2}"/>
              </a:ext>
            </a:extLst>
          </p:cNvPr>
          <p:cNvSpPr/>
          <p:nvPr/>
        </p:nvSpPr>
        <p:spPr>
          <a:xfrm>
            <a:off x="9223875" y="5223321"/>
            <a:ext cx="911499" cy="583844"/>
          </a:xfrm>
          <a:prstGeom prst="rect">
            <a:avLst/>
          </a:prstGeom>
          <a:solidFill>
            <a:srgbClr val="8FAAD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Hedwige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1384-99</a:t>
            </a:r>
          </a:p>
        </p:txBody>
      </p:sp>
      <p:cxnSp>
        <p:nvCxnSpPr>
          <p:cNvPr id="201" name="Connecteur : en angle 200">
            <a:extLst>
              <a:ext uri="{FF2B5EF4-FFF2-40B4-BE49-F238E27FC236}">
                <a16:creationId xmlns:a16="http://schemas.microsoft.com/office/drawing/2014/main" id="{787836A1-7F2E-3291-8CE0-8E6752DA25C8}"/>
              </a:ext>
            </a:extLst>
          </p:cNvPr>
          <p:cNvCxnSpPr>
            <a:cxnSpLocks/>
            <a:stCxn id="172" idx="2"/>
            <a:endCxn id="200" idx="0"/>
          </p:cNvCxnSpPr>
          <p:nvPr/>
        </p:nvCxnSpPr>
        <p:spPr>
          <a:xfrm rot="16200000" flipH="1">
            <a:off x="9039649" y="4583344"/>
            <a:ext cx="1196193" cy="83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 : en angle 203">
            <a:extLst>
              <a:ext uri="{FF2B5EF4-FFF2-40B4-BE49-F238E27FC236}">
                <a16:creationId xmlns:a16="http://schemas.microsoft.com/office/drawing/2014/main" id="{B11478ED-A1ED-842E-0C21-B399614E479F}"/>
              </a:ext>
            </a:extLst>
          </p:cNvPr>
          <p:cNvCxnSpPr>
            <a:cxnSpLocks/>
            <a:stCxn id="172" idx="2"/>
            <a:endCxn id="199" idx="0"/>
          </p:cNvCxnSpPr>
          <p:nvPr/>
        </p:nvCxnSpPr>
        <p:spPr>
          <a:xfrm rot="5400000">
            <a:off x="8556224" y="4183678"/>
            <a:ext cx="1196192" cy="8830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 227">
            <a:extLst>
              <a:ext uri="{FF2B5EF4-FFF2-40B4-BE49-F238E27FC236}">
                <a16:creationId xmlns:a16="http://schemas.microsoft.com/office/drawing/2014/main" id="{79F46BF1-CA7C-3907-FD05-A6DE476CD5CD}"/>
              </a:ext>
            </a:extLst>
          </p:cNvPr>
          <p:cNvSpPr/>
          <p:nvPr/>
        </p:nvSpPr>
        <p:spPr>
          <a:xfrm>
            <a:off x="9006569" y="2457028"/>
            <a:ext cx="1185333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46D0A89E-BE11-7C80-F702-E1441EECF5E4}"/>
              </a:ext>
            </a:extLst>
          </p:cNvPr>
          <p:cNvSpPr/>
          <p:nvPr/>
        </p:nvSpPr>
        <p:spPr>
          <a:xfrm>
            <a:off x="7638011" y="4198731"/>
            <a:ext cx="817479" cy="3293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1305-06</a:t>
            </a:r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A87DF145-DD1B-DB62-9BF6-9912E0E6A930}"/>
              </a:ext>
            </a:extLst>
          </p:cNvPr>
          <p:cNvSpPr/>
          <p:nvPr/>
        </p:nvSpPr>
        <p:spPr>
          <a:xfrm>
            <a:off x="10056637" y="1285223"/>
            <a:ext cx="2051602" cy="550318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E7C6A602-6D3A-EBE4-57DE-089E42FBBF14}"/>
              </a:ext>
            </a:extLst>
          </p:cNvPr>
          <p:cNvSpPr/>
          <p:nvPr/>
        </p:nvSpPr>
        <p:spPr>
          <a:xfrm>
            <a:off x="9869543" y="1721033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CDAE7493-4569-CD52-9FA1-1347BCF09632}"/>
              </a:ext>
            </a:extLst>
          </p:cNvPr>
          <p:cNvSpPr/>
          <p:nvPr/>
        </p:nvSpPr>
        <p:spPr>
          <a:xfrm>
            <a:off x="11151189" y="2193306"/>
            <a:ext cx="883410" cy="4516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E79CEE91-86A6-964B-601E-A3C6BEFECD8C}"/>
              </a:ext>
            </a:extLst>
          </p:cNvPr>
          <p:cNvSpPr/>
          <p:nvPr/>
        </p:nvSpPr>
        <p:spPr>
          <a:xfrm>
            <a:off x="11164752" y="2917896"/>
            <a:ext cx="883410" cy="3827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251" name="Connecteur droit avec flèche 250">
            <a:extLst>
              <a:ext uri="{FF2B5EF4-FFF2-40B4-BE49-F238E27FC236}">
                <a16:creationId xmlns:a16="http://schemas.microsoft.com/office/drawing/2014/main" id="{30D495DD-57D1-CBD1-668A-80E70FB4FF2C}"/>
              </a:ext>
            </a:extLst>
          </p:cNvPr>
          <p:cNvCxnSpPr>
            <a:cxnSpLocks/>
            <a:stCxn id="249" idx="2"/>
            <a:endCxn id="250" idx="0"/>
          </p:cNvCxnSpPr>
          <p:nvPr/>
        </p:nvCxnSpPr>
        <p:spPr>
          <a:xfrm>
            <a:off x="11592894" y="2644952"/>
            <a:ext cx="13563" cy="272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ectangle 251">
            <a:extLst>
              <a:ext uri="{FF2B5EF4-FFF2-40B4-BE49-F238E27FC236}">
                <a16:creationId xmlns:a16="http://schemas.microsoft.com/office/drawing/2014/main" id="{419732E7-C869-ED9E-46F5-899560539C3E}"/>
              </a:ext>
            </a:extLst>
          </p:cNvPr>
          <p:cNvSpPr/>
          <p:nvPr/>
        </p:nvSpPr>
        <p:spPr>
          <a:xfrm>
            <a:off x="10299976" y="2917895"/>
            <a:ext cx="788797" cy="3944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253" name="Connecteur en angle 88">
            <a:extLst>
              <a:ext uri="{FF2B5EF4-FFF2-40B4-BE49-F238E27FC236}">
                <a16:creationId xmlns:a16="http://schemas.microsoft.com/office/drawing/2014/main" id="{368EF0B1-8219-D8C3-BBE8-2221690B6FCC}"/>
              </a:ext>
            </a:extLst>
          </p:cNvPr>
          <p:cNvCxnSpPr>
            <a:cxnSpLocks/>
            <a:stCxn id="249" idx="2"/>
            <a:endCxn id="252" idx="0"/>
          </p:cNvCxnSpPr>
          <p:nvPr/>
        </p:nvCxnSpPr>
        <p:spPr>
          <a:xfrm rot="5400000">
            <a:off x="11007164" y="2332164"/>
            <a:ext cx="272943" cy="8985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253">
            <a:extLst>
              <a:ext uri="{FF2B5EF4-FFF2-40B4-BE49-F238E27FC236}">
                <a16:creationId xmlns:a16="http://schemas.microsoft.com/office/drawing/2014/main" id="{757DE689-ADF2-0802-13DF-1DA9E8B7C477}"/>
              </a:ext>
            </a:extLst>
          </p:cNvPr>
          <p:cNvCxnSpPr>
            <a:cxnSpLocks/>
            <a:stCxn id="252" idx="1"/>
          </p:cNvCxnSpPr>
          <p:nvPr/>
        </p:nvCxnSpPr>
        <p:spPr>
          <a:xfrm flipH="1" flipV="1">
            <a:off x="10185164" y="3112206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Rectangle 254">
            <a:extLst>
              <a:ext uri="{FF2B5EF4-FFF2-40B4-BE49-F238E27FC236}">
                <a16:creationId xmlns:a16="http://schemas.microsoft.com/office/drawing/2014/main" id="{20F4993E-E306-ABE9-AF6B-C5F49C831BE7}"/>
              </a:ext>
            </a:extLst>
          </p:cNvPr>
          <p:cNvSpPr/>
          <p:nvPr/>
        </p:nvSpPr>
        <p:spPr>
          <a:xfrm>
            <a:off x="11146412" y="1546405"/>
            <a:ext cx="898519" cy="570472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960-1370</a:t>
            </a:r>
          </a:p>
        </p:txBody>
      </p: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id="{FF64F4B1-C82C-2BB3-9905-ABA4F09478D9}"/>
              </a:ext>
            </a:extLst>
          </p:cNvPr>
          <p:cNvCxnSpPr>
            <a:cxnSpLocks/>
            <a:stCxn id="257" idx="1"/>
          </p:cNvCxnSpPr>
          <p:nvPr/>
        </p:nvCxnSpPr>
        <p:spPr>
          <a:xfrm flipH="1">
            <a:off x="10135374" y="5515243"/>
            <a:ext cx="994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Rectangle 256">
            <a:extLst>
              <a:ext uri="{FF2B5EF4-FFF2-40B4-BE49-F238E27FC236}">
                <a16:creationId xmlns:a16="http://schemas.microsoft.com/office/drawing/2014/main" id="{558DC85B-7008-551C-5BBD-523FE51E2945}"/>
              </a:ext>
            </a:extLst>
          </p:cNvPr>
          <p:cNvSpPr/>
          <p:nvPr/>
        </p:nvSpPr>
        <p:spPr>
          <a:xfrm>
            <a:off x="10234793" y="5223320"/>
            <a:ext cx="897215" cy="58384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1377-92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1386-1434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05010DAE-824B-EFC4-D03D-543AD65AFA19}"/>
              </a:ext>
            </a:extLst>
          </p:cNvPr>
          <p:cNvSpPr/>
          <p:nvPr/>
        </p:nvSpPr>
        <p:spPr>
          <a:xfrm>
            <a:off x="10254771" y="5895548"/>
            <a:ext cx="891641" cy="837403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 Jagellon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1386-1572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1440-1572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6FC546B8-D987-D69B-B31F-1B26B948770F}"/>
              </a:ext>
            </a:extLst>
          </p:cNvPr>
          <p:cNvSpPr/>
          <p:nvPr/>
        </p:nvSpPr>
        <p:spPr>
          <a:xfrm>
            <a:off x="11191033" y="4084565"/>
            <a:ext cx="85902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Gédiminas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1316-41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F16DCBE2-7DC2-A7F8-D294-175BB6C78D7D}"/>
              </a:ext>
            </a:extLst>
          </p:cNvPr>
          <p:cNvSpPr/>
          <p:nvPr/>
        </p:nvSpPr>
        <p:spPr>
          <a:xfrm>
            <a:off x="11185905" y="4694838"/>
            <a:ext cx="859026" cy="426698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Kestutis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1381-82</a:t>
            </a:r>
          </a:p>
        </p:txBody>
      </p:sp>
      <p:cxnSp>
        <p:nvCxnSpPr>
          <p:cNvPr id="261" name="Connecteur droit avec flèche 260">
            <a:extLst>
              <a:ext uri="{FF2B5EF4-FFF2-40B4-BE49-F238E27FC236}">
                <a16:creationId xmlns:a16="http://schemas.microsoft.com/office/drawing/2014/main" id="{556E5693-49D0-A060-F120-EBD9E5073F32}"/>
              </a:ext>
            </a:extLst>
          </p:cNvPr>
          <p:cNvCxnSpPr>
            <a:cxnSpLocks/>
            <a:stCxn id="259" idx="2"/>
            <a:endCxn id="260" idx="0"/>
          </p:cNvCxnSpPr>
          <p:nvPr/>
        </p:nvCxnSpPr>
        <p:spPr>
          <a:xfrm flipH="1">
            <a:off x="11615418" y="4511262"/>
            <a:ext cx="5128" cy="1835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ectangle 261">
            <a:extLst>
              <a:ext uri="{FF2B5EF4-FFF2-40B4-BE49-F238E27FC236}">
                <a16:creationId xmlns:a16="http://schemas.microsoft.com/office/drawing/2014/main" id="{16B27712-C42B-77F3-3BB9-8863348F0A8B}"/>
              </a:ext>
            </a:extLst>
          </p:cNvPr>
          <p:cNvSpPr/>
          <p:nvPr/>
        </p:nvSpPr>
        <p:spPr>
          <a:xfrm>
            <a:off x="10254771" y="4694837"/>
            <a:ext cx="877237" cy="426699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Algirdas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1345-77</a:t>
            </a:r>
          </a:p>
        </p:txBody>
      </p:sp>
      <p:cxnSp>
        <p:nvCxnSpPr>
          <p:cNvPr id="263" name="Connecteur : en angle 262">
            <a:extLst>
              <a:ext uri="{FF2B5EF4-FFF2-40B4-BE49-F238E27FC236}">
                <a16:creationId xmlns:a16="http://schemas.microsoft.com/office/drawing/2014/main" id="{826B6641-6914-70F8-E2A5-12CD90A854B8}"/>
              </a:ext>
            </a:extLst>
          </p:cNvPr>
          <p:cNvCxnSpPr>
            <a:cxnSpLocks/>
            <a:stCxn id="259" idx="2"/>
            <a:endCxn id="262" idx="0"/>
          </p:cNvCxnSpPr>
          <p:nvPr/>
        </p:nvCxnSpPr>
        <p:spPr>
          <a:xfrm rot="5400000">
            <a:off x="11065181" y="4139471"/>
            <a:ext cx="183575" cy="9271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>
            <a:extLst>
              <a:ext uri="{FF2B5EF4-FFF2-40B4-BE49-F238E27FC236}">
                <a16:creationId xmlns:a16="http://schemas.microsoft.com/office/drawing/2014/main" id="{4F200CB2-EDC9-83FC-FC2A-D145C1183C63}"/>
              </a:ext>
            </a:extLst>
          </p:cNvPr>
          <p:cNvSpPr/>
          <p:nvPr/>
        </p:nvSpPr>
        <p:spPr>
          <a:xfrm>
            <a:off x="11175573" y="3569969"/>
            <a:ext cx="87448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Pukuveras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1291-95</a:t>
            </a:r>
          </a:p>
        </p:txBody>
      </p:sp>
      <p:cxnSp>
        <p:nvCxnSpPr>
          <p:cNvPr id="265" name="Connecteur droit avec flèche 264">
            <a:extLst>
              <a:ext uri="{FF2B5EF4-FFF2-40B4-BE49-F238E27FC236}">
                <a16:creationId xmlns:a16="http://schemas.microsoft.com/office/drawing/2014/main" id="{F634F7FE-EA65-13AA-7E15-9312EBBC0E7A}"/>
              </a:ext>
            </a:extLst>
          </p:cNvPr>
          <p:cNvCxnSpPr>
            <a:cxnSpLocks/>
            <a:stCxn id="264" idx="2"/>
            <a:endCxn id="259" idx="0"/>
          </p:cNvCxnSpPr>
          <p:nvPr/>
        </p:nvCxnSpPr>
        <p:spPr>
          <a:xfrm>
            <a:off x="11612816" y="3996666"/>
            <a:ext cx="7730" cy="878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avec flèche 265">
            <a:extLst>
              <a:ext uri="{FF2B5EF4-FFF2-40B4-BE49-F238E27FC236}">
                <a16:creationId xmlns:a16="http://schemas.microsoft.com/office/drawing/2014/main" id="{66C99F6B-0788-908C-E28F-4BADC60CD849}"/>
              </a:ext>
            </a:extLst>
          </p:cNvPr>
          <p:cNvCxnSpPr>
            <a:cxnSpLocks/>
            <a:stCxn id="262" idx="2"/>
          </p:cNvCxnSpPr>
          <p:nvPr/>
        </p:nvCxnSpPr>
        <p:spPr>
          <a:xfrm flipH="1">
            <a:off x="10689694" y="5121536"/>
            <a:ext cx="3696" cy="932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Rectangle 266">
            <a:extLst>
              <a:ext uri="{FF2B5EF4-FFF2-40B4-BE49-F238E27FC236}">
                <a16:creationId xmlns:a16="http://schemas.microsoft.com/office/drawing/2014/main" id="{A94A85FB-EE8C-DEF4-ECCA-AB8B63DE2A80}"/>
              </a:ext>
            </a:extLst>
          </p:cNvPr>
          <p:cNvSpPr/>
          <p:nvPr/>
        </p:nvSpPr>
        <p:spPr>
          <a:xfrm>
            <a:off x="11175573" y="5223319"/>
            <a:ext cx="859026" cy="58384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Vytautas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1392-1430</a:t>
            </a:r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2BD4FD39-8C1A-99DA-E160-2F00F53B6057}"/>
              </a:ext>
            </a:extLst>
          </p:cNvPr>
          <p:cNvSpPr/>
          <p:nvPr/>
        </p:nvSpPr>
        <p:spPr>
          <a:xfrm>
            <a:off x="10048893" y="2928284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E6C509DB-26EA-D768-5D44-54727A14D90C}"/>
              </a:ext>
            </a:extLst>
          </p:cNvPr>
          <p:cNvSpPr/>
          <p:nvPr/>
        </p:nvSpPr>
        <p:spPr>
          <a:xfrm>
            <a:off x="10003701" y="5334758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0" name="Connecteur droit avec flèche 269">
            <a:extLst>
              <a:ext uri="{FF2B5EF4-FFF2-40B4-BE49-F238E27FC236}">
                <a16:creationId xmlns:a16="http://schemas.microsoft.com/office/drawing/2014/main" id="{57B604B9-BB6F-4BB4-9BAC-C876F49D4FC6}"/>
              </a:ext>
            </a:extLst>
          </p:cNvPr>
          <p:cNvCxnSpPr>
            <a:cxnSpLocks/>
            <a:stCxn id="260" idx="2"/>
            <a:endCxn id="267" idx="0"/>
          </p:cNvCxnSpPr>
          <p:nvPr/>
        </p:nvCxnSpPr>
        <p:spPr>
          <a:xfrm flipH="1">
            <a:off x="11605086" y="5121536"/>
            <a:ext cx="10332" cy="1017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F2E6151-0B2A-27B9-0E03-51C923176ED6}"/>
              </a:ext>
            </a:extLst>
          </p:cNvPr>
          <p:cNvSpPr/>
          <p:nvPr/>
        </p:nvSpPr>
        <p:spPr>
          <a:xfrm>
            <a:off x="11175573" y="5887552"/>
            <a:ext cx="874486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1432-40</a:t>
            </a:r>
          </a:p>
        </p:txBody>
      </p:sp>
      <p:cxnSp>
        <p:nvCxnSpPr>
          <p:cNvPr id="272" name="Connecteur : en angle 271">
            <a:extLst>
              <a:ext uri="{FF2B5EF4-FFF2-40B4-BE49-F238E27FC236}">
                <a16:creationId xmlns:a16="http://schemas.microsoft.com/office/drawing/2014/main" id="{4920CE23-3275-A943-7D56-AA5B4D6936E1}"/>
              </a:ext>
            </a:extLst>
          </p:cNvPr>
          <p:cNvCxnSpPr>
            <a:cxnSpLocks/>
            <a:stCxn id="260" idx="3"/>
            <a:endCxn id="267" idx="3"/>
          </p:cNvCxnSpPr>
          <p:nvPr/>
        </p:nvCxnSpPr>
        <p:spPr>
          <a:xfrm flipH="1">
            <a:off x="12034599" y="4908187"/>
            <a:ext cx="10332" cy="607054"/>
          </a:xfrm>
          <a:prstGeom prst="bentConnector3">
            <a:avLst>
              <a:gd name="adj1" fmla="val -73751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Connecteur : en angle 272">
            <a:extLst>
              <a:ext uri="{FF2B5EF4-FFF2-40B4-BE49-F238E27FC236}">
                <a16:creationId xmlns:a16="http://schemas.microsoft.com/office/drawing/2014/main" id="{35064D61-1226-0466-1D25-02DE628B2D47}"/>
              </a:ext>
            </a:extLst>
          </p:cNvPr>
          <p:cNvCxnSpPr>
            <a:cxnSpLocks/>
            <a:stCxn id="260" idx="3"/>
            <a:endCxn id="271" idx="3"/>
          </p:cNvCxnSpPr>
          <p:nvPr/>
        </p:nvCxnSpPr>
        <p:spPr>
          <a:xfrm>
            <a:off x="12044931" y="4908187"/>
            <a:ext cx="5128" cy="1192714"/>
          </a:xfrm>
          <a:prstGeom prst="bentConnector3">
            <a:avLst>
              <a:gd name="adj1" fmla="val 138783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>
            <a:extLst>
              <a:ext uri="{FF2B5EF4-FFF2-40B4-BE49-F238E27FC236}">
                <a16:creationId xmlns:a16="http://schemas.microsoft.com/office/drawing/2014/main" id="{520E1F6A-8D8E-51F6-D971-1CAE72E9CFD9}"/>
              </a:ext>
            </a:extLst>
          </p:cNvPr>
          <p:cNvSpPr/>
          <p:nvPr/>
        </p:nvSpPr>
        <p:spPr>
          <a:xfrm>
            <a:off x="10242570" y="4084565"/>
            <a:ext cx="870284" cy="454396"/>
          </a:xfrm>
          <a:prstGeom prst="rect">
            <a:avLst/>
          </a:prstGeom>
          <a:solidFill>
            <a:srgbClr val="29FF8A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</a:p>
          <a:p>
            <a:pPr algn="ctr">
              <a:defRPr/>
            </a:pPr>
            <a:r>
              <a:rPr lang="fr-FR" sz="1000" b="1" dirty="0" err="1">
                <a:solidFill>
                  <a:schemeClr val="tx1"/>
                </a:solidFill>
              </a:rPr>
              <a:t>Gédiminides</a:t>
            </a:r>
            <a:endParaRPr lang="fr-FR" sz="10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1291-1440</a:t>
            </a:r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40414885-91E7-BC9C-5471-B926FEC2FFFA}"/>
              </a:ext>
            </a:extLst>
          </p:cNvPr>
          <p:cNvSpPr/>
          <p:nvPr/>
        </p:nvSpPr>
        <p:spPr>
          <a:xfrm>
            <a:off x="5782237" y="555537"/>
            <a:ext cx="2700253" cy="607894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D5550127-0163-DE58-D57F-75719DA98365}"/>
              </a:ext>
            </a:extLst>
          </p:cNvPr>
          <p:cNvSpPr/>
          <p:nvPr/>
        </p:nvSpPr>
        <p:spPr>
          <a:xfrm>
            <a:off x="6931018" y="1420396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C019FA13-B59F-00C4-A0E3-BCF4C7E53EF5}"/>
              </a:ext>
            </a:extLst>
          </p:cNvPr>
          <p:cNvSpPr/>
          <p:nvPr/>
        </p:nvSpPr>
        <p:spPr>
          <a:xfrm>
            <a:off x="6940456" y="942229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1836F986-D3FE-9108-1932-EBACFEFE3475}"/>
              </a:ext>
            </a:extLst>
          </p:cNvPr>
          <p:cNvSpPr/>
          <p:nvPr/>
        </p:nvSpPr>
        <p:spPr>
          <a:xfrm>
            <a:off x="6905413" y="125046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283" name="Connecteur en angle 88">
            <a:extLst>
              <a:ext uri="{FF2B5EF4-FFF2-40B4-BE49-F238E27FC236}">
                <a16:creationId xmlns:a16="http://schemas.microsoft.com/office/drawing/2014/main" id="{4EF728B5-CB13-1A95-E0DF-B55CF131AC02}"/>
              </a:ext>
            </a:extLst>
          </p:cNvPr>
          <p:cNvCxnSpPr>
            <a:cxnSpLocks/>
            <a:stCxn id="281" idx="2"/>
          </p:cNvCxnSpPr>
          <p:nvPr/>
        </p:nvCxnSpPr>
        <p:spPr>
          <a:xfrm rot="16200000" flipH="1">
            <a:off x="7800570" y="882893"/>
            <a:ext cx="95589" cy="9600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droit avec flèche 283">
            <a:extLst>
              <a:ext uri="{FF2B5EF4-FFF2-40B4-BE49-F238E27FC236}">
                <a16:creationId xmlns:a16="http://schemas.microsoft.com/office/drawing/2014/main" id="{46CFDB47-0A32-AC8E-1B7B-68B6B2F5637B}"/>
              </a:ext>
            </a:extLst>
          </p:cNvPr>
          <p:cNvCxnSpPr>
            <a:cxnSpLocks/>
            <a:stCxn id="281" idx="2"/>
            <a:endCxn id="280" idx="0"/>
          </p:cNvCxnSpPr>
          <p:nvPr/>
        </p:nvCxnSpPr>
        <p:spPr>
          <a:xfrm flipH="1">
            <a:off x="7358917" y="1315109"/>
            <a:ext cx="9438" cy="105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Rectangle 284">
            <a:extLst>
              <a:ext uri="{FF2B5EF4-FFF2-40B4-BE49-F238E27FC236}">
                <a16:creationId xmlns:a16="http://schemas.microsoft.com/office/drawing/2014/main" id="{5716778E-3CC0-F524-37BE-0D14948C2248}"/>
              </a:ext>
            </a:extLst>
          </p:cNvPr>
          <p:cNvSpPr/>
          <p:nvPr/>
        </p:nvSpPr>
        <p:spPr>
          <a:xfrm>
            <a:off x="6887205" y="192274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CB685F0D-D794-CCE0-8243-B2529F2DD62D}"/>
              </a:ext>
            </a:extLst>
          </p:cNvPr>
          <p:cNvSpPr/>
          <p:nvPr/>
        </p:nvSpPr>
        <p:spPr>
          <a:xfrm>
            <a:off x="5887954" y="1922748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EEF2F706-D3D2-3780-BACB-D9DBC43D3775}"/>
              </a:ext>
            </a:extLst>
          </p:cNvPr>
          <p:cNvSpPr/>
          <p:nvPr/>
        </p:nvSpPr>
        <p:spPr>
          <a:xfrm>
            <a:off x="5887953" y="140656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289" name="Connecteur droit avec flèche 288">
            <a:extLst>
              <a:ext uri="{FF2B5EF4-FFF2-40B4-BE49-F238E27FC236}">
                <a16:creationId xmlns:a16="http://schemas.microsoft.com/office/drawing/2014/main" id="{035F350C-D14C-9EE2-0031-49518BD2867C}"/>
              </a:ext>
            </a:extLst>
          </p:cNvPr>
          <p:cNvCxnSpPr>
            <a:cxnSpLocks/>
            <a:stCxn id="288" idx="2"/>
            <a:endCxn id="287" idx="0"/>
          </p:cNvCxnSpPr>
          <p:nvPr/>
        </p:nvCxnSpPr>
        <p:spPr>
          <a:xfrm>
            <a:off x="6345649" y="1787710"/>
            <a:ext cx="1" cy="135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 : en angle 289">
            <a:extLst>
              <a:ext uri="{FF2B5EF4-FFF2-40B4-BE49-F238E27FC236}">
                <a16:creationId xmlns:a16="http://schemas.microsoft.com/office/drawing/2014/main" id="{CB85103C-DC2D-4A5A-A646-6768DD28E806}"/>
              </a:ext>
            </a:extLst>
          </p:cNvPr>
          <p:cNvCxnSpPr>
            <a:cxnSpLocks/>
            <a:stCxn id="288" idx="2"/>
            <a:endCxn id="285" idx="0"/>
          </p:cNvCxnSpPr>
          <p:nvPr/>
        </p:nvCxnSpPr>
        <p:spPr>
          <a:xfrm rot="16200000" flipH="1">
            <a:off x="6777756" y="1355603"/>
            <a:ext cx="135039" cy="9992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Rectangle 290">
            <a:extLst>
              <a:ext uri="{FF2B5EF4-FFF2-40B4-BE49-F238E27FC236}">
                <a16:creationId xmlns:a16="http://schemas.microsoft.com/office/drawing/2014/main" id="{89AF7184-B37F-DEE3-6F1E-7A15F462ACC9}"/>
              </a:ext>
            </a:extLst>
          </p:cNvPr>
          <p:cNvSpPr/>
          <p:nvPr/>
        </p:nvSpPr>
        <p:spPr>
          <a:xfrm>
            <a:off x="5887953" y="714749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31F2B004-6A63-82AA-D789-A2DC8678A9B4}"/>
              </a:ext>
            </a:extLst>
          </p:cNvPr>
          <p:cNvSpPr/>
          <p:nvPr/>
        </p:nvSpPr>
        <p:spPr>
          <a:xfrm>
            <a:off x="6419172" y="2428896"/>
            <a:ext cx="905963" cy="387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293" name="Connecteur droit 292">
            <a:extLst>
              <a:ext uri="{FF2B5EF4-FFF2-40B4-BE49-F238E27FC236}">
                <a16:creationId xmlns:a16="http://schemas.microsoft.com/office/drawing/2014/main" id="{C78D8F21-F5DA-FB08-ED44-557ED5FDD2F9}"/>
              </a:ext>
            </a:extLst>
          </p:cNvPr>
          <p:cNvCxnSpPr>
            <a:cxnSpLocks/>
            <a:stCxn id="295" idx="3"/>
          </p:cNvCxnSpPr>
          <p:nvPr/>
        </p:nvCxnSpPr>
        <p:spPr>
          <a:xfrm>
            <a:off x="8158445" y="5515243"/>
            <a:ext cx="985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Rectangle 293">
            <a:extLst>
              <a:ext uri="{FF2B5EF4-FFF2-40B4-BE49-F238E27FC236}">
                <a16:creationId xmlns:a16="http://schemas.microsoft.com/office/drawing/2014/main" id="{EB76D00C-2873-DF44-353B-7EBEBD5DBCAD}"/>
              </a:ext>
            </a:extLst>
          </p:cNvPr>
          <p:cNvSpPr/>
          <p:nvPr/>
        </p:nvSpPr>
        <p:spPr>
          <a:xfrm>
            <a:off x="7100650" y="5915771"/>
            <a:ext cx="105016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1387-1437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65CA6E13-6FE4-BCA4-C301-1C9C9555A309}"/>
              </a:ext>
            </a:extLst>
          </p:cNvPr>
          <p:cNvSpPr/>
          <p:nvPr/>
        </p:nvSpPr>
        <p:spPr>
          <a:xfrm>
            <a:off x="7093015" y="5223320"/>
            <a:ext cx="1065430" cy="58384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cxnSp>
        <p:nvCxnSpPr>
          <p:cNvPr id="296" name="Connecteur : en angle 295">
            <a:extLst>
              <a:ext uri="{FF2B5EF4-FFF2-40B4-BE49-F238E27FC236}">
                <a16:creationId xmlns:a16="http://schemas.microsoft.com/office/drawing/2014/main" id="{13905F7F-2292-31F1-0752-77F5C2C5E347}"/>
              </a:ext>
            </a:extLst>
          </p:cNvPr>
          <p:cNvCxnSpPr>
            <a:cxnSpLocks/>
            <a:stCxn id="299" idx="2"/>
            <a:endCxn id="295" idx="0"/>
          </p:cNvCxnSpPr>
          <p:nvPr/>
        </p:nvCxnSpPr>
        <p:spPr>
          <a:xfrm rot="16200000" flipH="1">
            <a:off x="6912320" y="4509910"/>
            <a:ext cx="131194" cy="12956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Rectangle 296">
            <a:extLst>
              <a:ext uri="{FF2B5EF4-FFF2-40B4-BE49-F238E27FC236}">
                <a16:creationId xmlns:a16="http://schemas.microsoft.com/office/drawing/2014/main" id="{364056D6-E421-B40E-729B-0D0761F88D3D}"/>
              </a:ext>
            </a:extLst>
          </p:cNvPr>
          <p:cNvSpPr/>
          <p:nvPr/>
        </p:nvSpPr>
        <p:spPr>
          <a:xfrm>
            <a:off x="5810743" y="3520712"/>
            <a:ext cx="105232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12860AB1-3BC3-AFEC-1793-E79BA195707C}"/>
              </a:ext>
            </a:extLst>
          </p:cNvPr>
          <p:cNvSpPr/>
          <p:nvPr/>
        </p:nvSpPr>
        <p:spPr>
          <a:xfrm>
            <a:off x="5963520" y="4198731"/>
            <a:ext cx="760363" cy="339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5AD58306-8770-D623-4B48-1F0535B00766}"/>
              </a:ext>
            </a:extLst>
          </p:cNvPr>
          <p:cNvSpPr/>
          <p:nvPr/>
        </p:nvSpPr>
        <p:spPr>
          <a:xfrm>
            <a:off x="5882946" y="4660083"/>
            <a:ext cx="894316" cy="432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1AB62773-6802-BCE3-2513-0CB771708230}"/>
              </a:ext>
            </a:extLst>
          </p:cNvPr>
          <p:cNvSpPr/>
          <p:nvPr/>
        </p:nvSpPr>
        <p:spPr>
          <a:xfrm>
            <a:off x="5887953" y="5223320"/>
            <a:ext cx="911498" cy="744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1378-1400</a:t>
            </a:r>
          </a:p>
        </p:txBody>
      </p:sp>
      <p:cxnSp>
        <p:nvCxnSpPr>
          <p:cNvPr id="301" name="Connecteur droit avec flèche 300">
            <a:extLst>
              <a:ext uri="{FF2B5EF4-FFF2-40B4-BE49-F238E27FC236}">
                <a16:creationId xmlns:a16="http://schemas.microsoft.com/office/drawing/2014/main" id="{59E1CC93-8271-8246-8FA0-E77D538CF047}"/>
              </a:ext>
            </a:extLst>
          </p:cNvPr>
          <p:cNvCxnSpPr>
            <a:cxnSpLocks/>
            <a:stCxn id="299" idx="2"/>
            <a:endCxn id="300" idx="0"/>
          </p:cNvCxnSpPr>
          <p:nvPr/>
        </p:nvCxnSpPr>
        <p:spPr>
          <a:xfrm>
            <a:off x="6330104" y="5092126"/>
            <a:ext cx="13598" cy="1311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avec flèche 301">
            <a:extLst>
              <a:ext uri="{FF2B5EF4-FFF2-40B4-BE49-F238E27FC236}">
                <a16:creationId xmlns:a16="http://schemas.microsoft.com/office/drawing/2014/main" id="{D2723522-F6DB-B5C5-9803-2E4BE490D5EF}"/>
              </a:ext>
            </a:extLst>
          </p:cNvPr>
          <p:cNvCxnSpPr>
            <a:cxnSpLocks/>
            <a:stCxn id="298" idx="2"/>
            <a:endCxn id="299" idx="0"/>
          </p:cNvCxnSpPr>
          <p:nvPr/>
        </p:nvCxnSpPr>
        <p:spPr>
          <a:xfrm flipH="1">
            <a:off x="6330104" y="4537805"/>
            <a:ext cx="13598" cy="1222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en angle 71">
            <a:extLst>
              <a:ext uri="{FF2B5EF4-FFF2-40B4-BE49-F238E27FC236}">
                <a16:creationId xmlns:a16="http://schemas.microsoft.com/office/drawing/2014/main" id="{0C715482-AFB0-D8C9-ECF3-2CE2EABD2380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73072" y="1875721"/>
            <a:ext cx="139031" cy="9953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Ellipse 304">
            <a:extLst>
              <a:ext uri="{FF2B5EF4-FFF2-40B4-BE49-F238E27FC236}">
                <a16:creationId xmlns:a16="http://schemas.microsoft.com/office/drawing/2014/main" id="{E04FE3C7-B3F6-F145-C4E4-614E865699C7}"/>
              </a:ext>
            </a:extLst>
          </p:cNvPr>
          <p:cNvSpPr/>
          <p:nvPr/>
        </p:nvSpPr>
        <p:spPr>
          <a:xfrm>
            <a:off x="8018843" y="5334758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3A05F5A1-4ABD-360F-B7CE-20FA9E56DB9A}"/>
              </a:ext>
            </a:extLst>
          </p:cNvPr>
          <p:cNvSpPr/>
          <p:nvPr/>
        </p:nvSpPr>
        <p:spPr>
          <a:xfrm>
            <a:off x="7013563" y="3756764"/>
            <a:ext cx="782691" cy="3390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1278-1305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00559BB3-1E77-1750-FCCB-B5A8237DB3B3}"/>
              </a:ext>
            </a:extLst>
          </p:cNvPr>
          <p:cNvSpPr/>
          <p:nvPr/>
        </p:nvSpPr>
        <p:spPr>
          <a:xfrm>
            <a:off x="6793041" y="4198731"/>
            <a:ext cx="793047" cy="33907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id="{E7E0358B-1E46-8B3A-A2D8-D9FA6BDE9920}"/>
              </a:ext>
            </a:extLst>
          </p:cNvPr>
          <p:cNvCxnSpPr>
            <a:cxnSpLocks/>
            <a:stCxn id="298" idx="3"/>
            <a:endCxn id="307" idx="1"/>
          </p:cNvCxnSpPr>
          <p:nvPr/>
        </p:nvCxnSpPr>
        <p:spPr>
          <a:xfrm>
            <a:off x="6723883" y="4368268"/>
            <a:ext cx="691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en angle 87">
            <a:extLst>
              <a:ext uri="{FF2B5EF4-FFF2-40B4-BE49-F238E27FC236}">
                <a16:creationId xmlns:a16="http://schemas.microsoft.com/office/drawing/2014/main" id="{14403029-15B5-4A9A-25C0-A63710E31579}"/>
              </a:ext>
            </a:extLst>
          </p:cNvPr>
          <p:cNvCxnSpPr>
            <a:cxnSpLocks/>
            <a:stCxn id="306" idx="2"/>
            <a:endCxn id="307" idx="0"/>
          </p:cNvCxnSpPr>
          <p:nvPr/>
        </p:nvCxnSpPr>
        <p:spPr>
          <a:xfrm rot="5400000">
            <a:off x="7245791" y="4039613"/>
            <a:ext cx="102892" cy="21534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en angle 87">
            <a:extLst>
              <a:ext uri="{FF2B5EF4-FFF2-40B4-BE49-F238E27FC236}">
                <a16:creationId xmlns:a16="http://schemas.microsoft.com/office/drawing/2014/main" id="{FA92A814-FA76-9DAD-968D-36773F522BEF}"/>
              </a:ext>
            </a:extLst>
          </p:cNvPr>
          <p:cNvCxnSpPr>
            <a:cxnSpLocks/>
            <a:stCxn id="307" idx="2"/>
            <a:endCxn id="299" idx="0"/>
          </p:cNvCxnSpPr>
          <p:nvPr/>
        </p:nvCxnSpPr>
        <p:spPr>
          <a:xfrm rot="5400000">
            <a:off x="6698696" y="4169214"/>
            <a:ext cx="122278" cy="8594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Ellipse 311">
            <a:extLst>
              <a:ext uri="{FF2B5EF4-FFF2-40B4-BE49-F238E27FC236}">
                <a16:creationId xmlns:a16="http://schemas.microsoft.com/office/drawing/2014/main" id="{08E9C3E8-7974-BD88-53C0-F979C1C67C66}"/>
              </a:ext>
            </a:extLst>
          </p:cNvPr>
          <p:cNvSpPr/>
          <p:nvPr/>
        </p:nvSpPr>
        <p:spPr>
          <a:xfrm>
            <a:off x="6574462" y="4189261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6ECF9115-42B0-E40D-1AAF-BB32E02FB239}"/>
              </a:ext>
            </a:extLst>
          </p:cNvPr>
          <p:cNvSpPr/>
          <p:nvPr/>
        </p:nvSpPr>
        <p:spPr>
          <a:xfrm>
            <a:off x="6965497" y="3084808"/>
            <a:ext cx="868611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Prémyslides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872-1306</a:t>
            </a: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E3B29986-DF83-51A1-6B49-024FB5E054A3}"/>
              </a:ext>
            </a:extLst>
          </p:cNvPr>
          <p:cNvSpPr/>
          <p:nvPr/>
        </p:nvSpPr>
        <p:spPr>
          <a:xfrm>
            <a:off x="7900475" y="1410698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B6CDC92-6417-709E-6945-644FFCE0D991}"/>
              </a:ext>
            </a:extLst>
          </p:cNvPr>
          <p:cNvSpPr/>
          <p:nvPr/>
        </p:nvSpPr>
        <p:spPr>
          <a:xfrm>
            <a:off x="7906261" y="1916571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5C66A67-976D-9D42-813A-BA71CBFC55ED}"/>
              </a:ext>
            </a:extLst>
          </p:cNvPr>
          <p:cNvSpPr/>
          <p:nvPr/>
        </p:nvSpPr>
        <p:spPr>
          <a:xfrm>
            <a:off x="7920716" y="2442924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16D69081-7EA8-5F52-8A32-9648117A4F1F}"/>
              </a:ext>
            </a:extLst>
          </p:cNvPr>
          <p:cNvSpPr/>
          <p:nvPr/>
        </p:nvSpPr>
        <p:spPr>
          <a:xfrm>
            <a:off x="7893337" y="3416485"/>
            <a:ext cx="886163" cy="6099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EE8B191-0768-10A5-F112-111B229EAF83}"/>
              </a:ext>
            </a:extLst>
          </p:cNvPr>
          <p:cNvSpPr/>
          <p:nvPr/>
        </p:nvSpPr>
        <p:spPr>
          <a:xfrm>
            <a:off x="7914491" y="2911721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319" name="Connecteur en angle 71">
            <a:extLst>
              <a:ext uri="{FF2B5EF4-FFF2-40B4-BE49-F238E27FC236}">
                <a16:creationId xmlns:a16="http://schemas.microsoft.com/office/drawing/2014/main" id="{FAA307AD-96EB-C26F-ABD2-46AAC199DFC6}"/>
              </a:ext>
            </a:extLst>
          </p:cNvPr>
          <p:cNvCxnSpPr>
            <a:cxnSpLocks/>
            <a:stCxn id="315" idx="2"/>
          </p:cNvCxnSpPr>
          <p:nvPr/>
        </p:nvCxnSpPr>
        <p:spPr>
          <a:xfrm rot="16200000" flipH="1">
            <a:off x="8895918" y="1753710"/>
            <a:ext cx="153134" cy="125350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Connecteur droit avec flèche 319">
            <a:extLst>
              <a:ext uri="{FF2B5EF4-FFF2-40B4-BE49-F238E27FC236}">
                <a16:creationId xmlns:a16="http://schemas.microsoft.com/office/drawing/2014/main" id="{F1288D83-6C8F-49F1-9D34-92839A2E27F4}"/>
              </a:ext>
            </a:extLst>
          </p:cNvPr>
          <p:cNvCxnSpPr>
            <a:cxnSpLocks/>
          </p:cNvCxnSpPr>
          <p:nvPr/>
        </p:nvCxnSpPr>
        <p:spPr>
          <a:xfrm flipH="1">
            <a:off x="9595866" y="3305867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Connecteur droit avec flèche 320">
            <a:extLst>
              <a:ext uri="{FF2B5EF4-FFF2-40B4-BE49-F238E27FC236}">
                <a16:creationId xmlns:a16="http://schemas.microsoft.com/office/drawing/2014/main" id="{5AC59EE4-91F5-ED3A-6563-37A1FB5CF4BC}"/>
              </a:ext>
            </a:extLst>
          </p:cNvPr>
          <p:cNvCxnSpPr>
            <a:cxnSpLocks/>
          </p:cNvCxnSpPr>
          <p:nvPr/>
        </p:nvCxnSpPr>
        <p:spPr>
          <a:xfrm flipH="1">
            <a:off x="9595867" y="2844351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Rectangle 321">
            <a:extLst>
              <a:ext uri="{FF2B5EF4-FFF2-40B4-BE49-F238E27FC236}">
                <a16:creationId xmlns:a16="http://schemas.microsoft.com/office/drawing/2014/main" id="{2C3BCBF8-71FA-7D35-0B82-36A4B50A4A10}"/>
              </a:ext>
            </a:extLst>
          </p:cNvPr>
          <p:cNvSpPr/>
          <p:nvPr/>
        </p:nvSpPr>
        <p:spPr>
          <a:xfrm>
            <a:off x="7919272" y="555537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</p:txBody>
      </p:sp>
      <p:cxnSp>
        <p:nvCxnSpPr>
          <p:cNvPr id="323" name="Connecteur droit avec flèche 322">
            <a:extLst>
              <a:ext uri="{FF2B5EF4-FFF2-40B4-BE49-F238E27FC236}">
                <a16:creationId xmlns:a16="http://schemas.microsoft.com/office/drawing/2014/main" id="{2B40C28E-0F1B-FBCB-7514-D08A820E6BCC}"/>
              </a:ext>
            </a:extLst>
          </p:cNvPr>
          <p:cNvCxnSpPr>
            <a:cxnSpLocks/>
          </p:cNvCxnSpPr>
          <p:nvPr/>
        </p:nvCxnSpPr>
        <p:spPr>
          <a:xfrm>
            <a:off x="8328374" y="1783578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Connecteur droit avec flèche 323">
            <a:extLst>
              <a:ext uri="{FF2B5EF4-FFF2-40B4-BE49-F238E27FC236}">
                <a16:creationId xmlns:a16="http://schemas.microsoft.com/office/drawing/2014/main" id="{4AFF42F0-476D-10FA-3BED-1498FC5D9F72}"/>
              </a:ext>
            </a:extLst>
          </p:cNvPr>
          <p:cNvCxnSpPr>
            <a:cxnSpLocks/>
          </p:cNvCxnSpPr>
          <p:nvPr/>
        </p:nvCxnSpPr>
        <p:spPr>
          <a:xfrm flipH="1">
            <a:off x="8340274" y="2303894"/>
            <a:ext cx="5461" cy="13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Connecteur droit avec flèche 324">
            <a:extLst>
              <a:ext uri="{FF2B5EF4-FFF2-40B4-BE49-F238E27FC236}">
                <a16:creationId xmlns:a16="http://schemas.microsoft.com/office/drawing/2014/main" id="{3908F1F0-4FAF-A8BF-4BEF-0BC3DC5FB36F}"/>
              </a:ext>
            </a:extLst>
          </p:cNvPr>
          <p:cNvCxnSpPr>
            <a:cxnSpLocks/>
          </p:cNvCxnSpPr>
          <p:nvPr/>
        </p:nvCxnSpPr>
        <p:spPr>
          <a:xfrm flipH="1">
            <a:off x="8334049" y="2830247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Connecteur droit avec flèche 325">
            <a:extLst>
              <a:ext uri="{FF2B5EF4-FFF2-40B4-BE49-F238E27FC236}">
                <a16:creationId xmlns:a16="http://schemas.microsoft.com/office/drawing/2014/main" id="{84979E77-B79B-5924-F78B-9B72CF32C5D3}"/>
              </a:ext>
            </a:extLst>
          </p:cNvPr>
          <p:cNvCxnSpPr>
            <a:cxnSpLocks/>
          </p:cNvCxnSpPr>
          <p:nvPr/>
        </p:nvCxnSpPr>
        <p:spPr>
          <a:xfrm>
            <a:off x="8334049" y="3296018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Connecteur droit 326">
            <a:extLst>
              <a:ext uri="{FF2B5EF4-FFF2-40B4-BE49-F238E27FC236}">
                <a16:creationId xmlns:a16="http://schemas.microsoft.com/office/drawing/2014/main" id="{6591AF21-6739-E798-2763-068DB4A1033A}"/>
              </a:ext>
            </a:extLst>
          </p:cNvPr>
          <p:cNvCxnSpPr>
            <a:cxnSpLocks/>
          </p:cNvCxnSpPr>
          <p:nvPr/>
        </p:nvCxnSpPr>
        <p:spPr>
          <a:xfrm flipV="1">
            <a:off x="7802596" y="2110233"/>
            <a:ext cx="103665" cy="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Ellipse 327">
            <a:extLst>
              <a:ext uri="{FF2B5EF4-FFF2-40B4-BE49-F238E27FC236}">
                <a16:creationId xmlns:a16="http://schemas.microsoft.com/office/drawing/2014/main" id="{AB5CB2F8-59B7-010B-7B61-B006461DE596}"/>
              </a:ext>
            </a:extLst>
          </p:cNvPr>
          <p:cNvSpPr/>
          <p:nvPr/>
        </p:nvSpPr>
        <p:spPr>
          <a:xfrm>
            <a:off x="7653747" y="1926269"/>
            <a:ext cx="389234" cy="3873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9" name="Connecteur en angle 87">
            <a:extLst>
              <a:ext uri="{FF2B5EF4-FFF2-40B4-BE49-F238E27FC236}">
                <a16:creationId xmlns:a16="http://schemas.microsoft.com/office/drawing/2014/main" id="{81034B33-1C7C-15B5-85E3-6BFFA1A43D2E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74384" y="3826364"/>
            <a:ext cx="102892" cy="64184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365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84E9D-6079-AEB7-1209-C00BE007D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3A1874-217E-101A-D924-17EDC0A44D0C}"/>
              </a:ext>
            </a:extLst>
          </p:cNvPr>
          <p:cNvSpPr/>
          <p:nvPr/>
        </p:nvSpPr>
        <p:spPr>
          <a:xfrm>
            <a:off x="116243" y="149476"/>
            <a:ext cx="5893870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*1397 : Union de Kalmar : Danemark, Norvège, Suède</a:t>
            </a:r>
          </a:p>
          <a:p>
            <a:endParaRPr lang="fr-FR" sz="1600" dirty="0"/>
          </a:p>
          <a:p>
            <a:r>
              <a:rPr lang="fr-FR" sz="1600" dirty="0"/>
              <a:t>*1354-95 : Expansion ottomane…</a:t>
            </a:r>
          </a:p>
          <a:p>
            <a:r>
              <a:rPr lang="fr-FR" sz="1600" dirty="0"/>
              <a:t>Anatolie, Balkans, Bulgarie</a:t>
            </a:r>
          </a:p>
          <a:p>
            <a:r>
              <a:rPr lang="fr-FR" sz="1600" dirty="0"/>
              <a:t>*Les Ottomans menacent la Serbie et la Valachie-Moldavie</a:t>
            </a:r>
          </a:p>
          <a:p>
            <a:r>
              <a:rPr lang="fr-FR" sz="1600" dirty="0"/>
              <a:t>*1396 : Echec de la </a:t>
            </a:r>
            <a:r>
              <a:rPr lang="fr-FR" sz="1600" i="1" dirty="0"/>
              <a:t>croisade</a:t>
            </a:r>
            <a:r>
              <a:rPr lang="fr-FR" sz="1600" dirty="0"/>
              <a:t> de Sigismond de Hongrie</a:t>
            </a:r>
          </a:p>
          <a:p>
            <a:endParaRPr lang="fr-FR" sz="1600" dirty="0"/>
          </a:p>
          <a:p>
            <a:r>
              <a:rPr lang="fr-FR" sz="1600" dirty="0"/>
              <a:t>*1349-61 : Polonais et Lituaniens à Lviv et à Kiev</a:t>
            </a:r>
          </a:p>
          <a:p>
            <a:r>
              <a:rPr lang="fr-FR" sz="1600" dirty="0"/>
              <a:t>*1386 : Union dynastique des Jagellon</a:t>
            </a:r>
          </a:p>
          <a:p>
            <a:endParaRPr lang="fr-FR" sz="1600" dirty="0"/>
          </a:p>
          <a:p>
            <a:r>
              <a:rPr lang="fr-FR" sz="1600" dirty="0"/>
              <a:t>*1387 : Avec Sigismond, frère de Venceslas IV de Bohême</a:t>
            </a:r>
          </a:p>
          <a:p>
            <a:r>
              <a:rPr lang="fr-FR" sz="1600" dirty="0"/>
              <a:t>Bohême et Hongrie-Croatie-Transylvanie en union dynastique</a:t>
            </a:r>
          </a:p>
          <a:p>
            <a:endParaRPr lang="fr-FR" sz="1600" dirty="0"/>
          </a:p>
          <a:p>
            <a:r>
              <a:rPr lang="fr-FR" sz="1600" dirty="0"/>
              <a:t>*1368-1406 : Dans le Saint-Empire</a:t>
            </a:r>
          </a:p>
          <a:p>
            <a:r>
              <a:rPr lang="fr-FR" sz="1600" dirty="0"/>
              <a:t>Apogée des possessions des Habsbourg, puis partage, provisoire</a:t>
            </a:r>
          </a:p>
          <a:p>
            <a:r>
              <a:rPr lang="fr-FR" sz="1600" dirty="0"/>
              <a:t>Autriche, Styrie, Carinthie, Carniole, Tyrol, Sundgau et </a:t>
            </a:r>
            <a:r>
              <a:rPr lang="fr-FR" sz="1600" dirty="0" err="1"/>
              <a:t>Brisgau</a:t>
            </a:r>
            <a:endParaRPr lang="fr-FR" sz="1600" dirty="0"/>
          </a:p>
          <a:p>
            <a:r>
              <a:rPr lang="fr-FR" sz="1600" dirty="0"/>
              <a:t>NB : 1291-1481 : Perte des III, puis des VIII Cantons helvétiques</a:t>
            </a:r>
          </a:p>
          <a:p>
            <a:endParaRPr lang="fr-FR" sz="1600" dirty="0"/>
          </a:p>
          <a:p>
            <a:r>
              <a:rPr lang="fr-FR" sz="1600" dirty="0"/>
              <a:t>*1385 : Les Aviz à la tête du Portugal</a:t>
            </a:r>
          </a:p>
          <a:p>
            <a:r>
              <a:rPr lang="fr-FR" sz="1600" dirty="0"/>
              <a:t>*1412 : Avec les </a:t>
            </a:r>
            <a:r>
              <a:rPr lang="fr-FR" sz="1600" dirty="0" err="1"/>
              <a:t>Trastamare</a:t>
            </a:r>
            <a:endParaRPr lang="fr-FR" sz="1600" dirty="0"/>
          </a:p>
          <a:p>
            <a:r>
              <a:rPr lang="fr-FR" sz="1600" dirty="0"/>
              <a:t>Castille et Aragon-Sicile en union dynastique</a:t>
            </a:r>
          </a:p>
          <a:p>
            <a:r>
              <a:rPr lang="fr-FR" sz="1600" dirty="0"/>
              <a:t>*1382-99 : Après la mort de la reine Jeanne</a:t>
            </a:r>
          </a:p>
          <a:p>
            <a:r>
              <a:rPr lang="fr-FR" sz="1600" dirty="0"/>
              <a:t>Les Anjou (2) héritent de la Provence</a:t>
            </a:r>
          </a:p>
          <a:p>
            <a:r>
              <a:rPr lang="fr-FR" sz="1600" dirty="0"/>
              <a:t>Mais ils ne parviennent pas à prendre Naples aux Anjou (1)</a:t>
            </a:r>
          </a:p>
          <a:p>
            <a:r>
              <a:rPr lang="fr-FR" sz="1600" dirty="0"/>
              <a:t>*Naples reste un enjeu entre les Aragon et les Angevins (1) et (2)</a:t>
            </a:r>
          </a:p>
          <a:p>
            <a:endParaRPr lang="fr-FR" sz="1600" dirty="0"/>
          </a:p>
          <a:p>
            <a:r>
              <a:rPr lang="fr-FR" sz="1600" dirty="0"/>
              <a:t>*1389 : Trêve de la guerre de Cent Ans entre France et Angleterre</a:t>
            </a:r>
          </a:p>
        </p:txBody>
      </p:sp>
      <p:pic>
        <p:nvPicPr>
          <p:cNvPr id="4" name="Picture 2" descr="http://upload.wikimedia.org/wikipedia/commons/thumb/7/7f/AtHistEur1360.jpg/640px-AtHistEur1360.jpg">
            <a:extLst>
              <a:ext uri="{FF2B5EF4-FFF2-40B4-BE49-F238E27FC236}">
                <a16:creationId xmlns:a16="http://schemas.microsoft.com/office/drawing/2014/main" id="{FF19ABCA-6451-02D8-3ABB-5252A0FF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9476"/>
            <a:ext cx="5979757" cy="655904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0C514F1-4B26-5104-33D3-CC370133A1D7}"/>
              </a:ext>
            </a:extLst>
          </p:cNvPr>
          <p:cNvCxnSpPr>
            <a:cxnSpLocks/>
          </p:cNvCxnSpPr>
          <p:nvPr/>
        </p:nvCxnSpPr>
        <p:spPr>
          <a:xfrm flipH="1">
            <a:off x="6641133" y="4757976"/>
            <a:ext cx="189567" cy="25625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8AE8BE51-635F-1F0A-E6CC-9EC333B17D31}"/>
              </a:ext>
            </a:extLst>
          </p:cNvPr>
          <p:cNvSpPr/>
          <p:nvPr/>
        </p:nvSpPr>
        <p:spPr>
          <a:xfrm>
            <a:off x="7313638" y="296399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F663FFC-A9E0-7FBF-1750-C8CA3EADF2C6}"/>
              </a:ext>
            </a:extLst>
          </p:cNvPr>
          <p:cNvCxnSpPr>
            <a:cxnSpLocks/>
            <a:endCxn id="42" idx="5"/>
          </p:cNvCxnSpPr>
          <p:nvPr/>
        </p:nvCxnSpPr>
        <p:spPr>
          <a:xfrm flipH="1" flipV="1">
            <a:off x="7449375" y="3088421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A4916822-A1D3-ADBB-3A1C-5E5C48667B77}"/>
              </a:ext>
            </a:extLst>
          </p:cNvPr>
          <p:cNvSpPr/>
          <p:nvPr/>
        </p:nvSpPr>
        <p:spPr>
          <a:xfrm>
            <a:off x="7541871" y="2655679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5AC73062-CCCB-7194-B7EE-D0A60FB245A2}"/>
              </a:ext>
            </a:extLst>
          </p:cNvPr>
          <p:cNvSpPr/>
          <p:nvPr/>
        </p:nvSpPr>
        <p:spPr>
          <a:xfrm>
            <a:off x="10804994" y="2206200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05CD142-A03D-02CE-8245-84DBE1AB4EE5}"/>
              </a:ext>
            </a:extLst>
          </p:cNvPr>
          <p:cNvCxnSpPr>
            <a:cxnSpLocks/>
            <a:stCxn id="67" idx="2"/>
          </p:cNvCxnSpPr>
          <p:nvPr/>
        </p:nvCxnSpPr>
        <p:spPr>
          <a:xfrm flipH="1">
            <a:off x="5772459" y="4729139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C28716A2-F30D-1C25-CC77-C941A87F3F8B}"/>
              </a:ext>
            </a:extLst>
          </p:cNvPr>
          <p:cNvSpPr/>
          <p:nvPr/>
        </p:nvSpPr>
        <p:spPr>
          <a:xfrm>
            <a:off x="6229258" y="4599437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E421F3F3-CA9F-E28A-CDEA-288C9F955687}"/>
              </a:ext>
            </a:extLst>
          </p:cNvPr>
          <p:cNvCxnSpPr>
            <a:cxnSpLocks/>
          </p:cNvCxnSpPr>
          <p:nvPr/>
        </p:nvCxnSpPr>
        <p:spPr>
          <a:xfrm flipH="1">
            <a:off x="6229258" y="5065768"/>
            <a:ext cx="276138" cy="19429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37A7CCD6-9082-E248-18B4-D7F40ACBC99A}"/>
              </a:ext>
            </a:extLst>
          </p:cNvPr>
          <p:cNvSpPr/>
          <p:nvPr/>
        </p:nvSpPr>
        <p:spPr>
          <a:xfrm>
            <a:off x="7472664" y="3045007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A54F14F-5CEF-FE26-27B9-674DE5DB7EB6}"/>
              </a:ext>
            </a:extLst>
          </p:cNvPr>
          <p:cNvSpPr/>
          <p:nvPr/>
        </p:nvSpPr>
        <p:spPr>
          <a:xfrm>
            <a:off x="7091297" y="2792249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CCC8D820-0C21-A54E-E81A-D8A4AD3D7426}"/>
              </a:ext>
            </a:extLst>
          </p:cNvPr>
          <p:cNvSpPr/>
          <p:nvPr/>
        </p:nvSpPr>
        <p:spPr>
          <a:xfrm>
            <a:off x="7540029" y="4175271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A678F3F-7DDF-57EA-3C2A-49BA601E06CD}"/>
              </a:ext>
            </a:extLst>
          </p:cNvPr>
          <p:cNvSpPr/>
          <p:nvPr/>
        </p:nvSpPr>
        <p:spPr>
          <a:xfrm>
            <a:off x="7265472" y="3596459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314E6EF-DB98-9341-AD25-CD405C340677}"/>
              </a:ext>
            </a:extLst>
          </p:cNvPr>
          <p:cNvSpPr/>
          <p:nvPr/>
        </p:nvSpPr>
        <p:spPr>
          <a:xfrm>
            <a:off x="7794929" y="334622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EE93D004-787D-681B-C12D-7C58B9B8A78D}"/>
              </a:ext>
            </a:extLst>
          </p:cNvPr>
          <p:cNvSpPr/>
          <p:nvPr/>
        </p:nvSpPr>
        <p:spPr>
          <a:xfrm>
            <a:off x="8901506" y="4744487"/>
            <a:ext cx="257146" cy="2570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E4D1438B-9CCF-E7B9-3DD2-EB457A7DE902}"/>
              </a:ext>
            </a:extLst>
          </p:cNvPr>
          <p:cNvCxnSpPr>
            <a:cxnSpLocks/>
          </p:cNvCxnSpPr>
          <p:nvPr/>
        </p:nvCxnSpPr>
        <p:spPr>
          <a:xfrm flipH="1">
            <a:off x="6893175" y="4656585"/>
            <a:ext cx="47385" cy="39461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FC54CD6C-E37C-0436-2FC1-DF5C0D4CB8F6}"/>
              </a:ext>
            </a:extLst>
          </p:cNvPr>
          <p:cNvSpPr/>
          <p:nvPr/>
        </p:nvSpPr>
        <p:spPr>
          <a:xfrm>
            <a:off x="6780726" y="4536562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C491B4D0-3CFE-7CFF-4E77-8F1053EAD453}"/>
              </a:ext>
            </a:extLst>
          </p:cNvPr>
          <p:cNvSpPr/>
          <p:nvPr/>
        </p:nvSpPr>
        <p:spPr>
          <a:xfrm>
            <a:off x="8420592" y="3216523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E14FF0E0-594C-33AE-E039-81E61330364E}"/>
              </a:ext>
            </a:extLst>
          </p:cNvPr>
          <p:cNvSpPr/>
          <p:nvPr/>
        </p:nvSpPr>
        <p:spPr>
          <a:xfrm>
            <a:off x="7381555" y="2251780"/>
            <a:ext cx="341243" cy="259403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7B0BE873-058B-5BBA-191F-B4FD28848661}"/>
              </a:ext>
            </a:extLst>
          </p:cNvPr>
          <p:cNvCxnSpPr>
            <a:cxnSpLocks/>
            <a:endCxn id="100" idx="4"/>
          </p:cNvCxnSpPr>
          <p:nvPr/>
        </p:nvCxnSpPr>
        <p:spPr>
          <a:xfrm flipV="1">
            <a:off x="8909217" y="5001552"/>
            <a:ext cx="120862" cy="25071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9B966224-056F-88C2-07FC-F089C65080D0}"/>
              </a:ext>
            </a:extLst>
          </p:cNvPr>
          <p:cNvCxnSpPr>
            <a:cxnSpLocks/>
          </p:cNvCxnSpPr>
          <p:nvPr/>
        </p:nvCxnSpPr>
        <p:spPr>
          <a:xfrm>
            <a:off x="7472664" y="4663957"/>
            <a:ext cx="1347129" cy="621026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e 129">
            <a:extLst>
              <a:ext uri="{FF2B5EF4-FFF2-40B4-BE49-F238E27FC236}">
                <a16:creationId xmlns:a16="http://schemas.microsoft.com/office/drawing/2014/main" id="{86FCF777-E856-4508-7B5D-17ED60F79189}"/>
              </a:ext>
            </a:extLst>
          </p:cNvPr>
          <p:cNvSpPr/>
          <p:nvPr/>
        </p:nvSpPr>
        <p:spPr>
          <a:xfrm>
            <a:off x="8257778" y="4939477"/>
            <a:ext cx="252927" cy="2234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45766F06-DA67-381F-9AB5-341F08D678C9}"/>
              </a:ext>
            </a:extLst>
          </p:cNvPr>
          <p:cNvSpPr/>
          <p:nvPr/>
        </p:nvSpPr>
        <p:spPr>
          <a:xfrm>
            <a:off x="7627378" y="4795965"/>
            <a:ext cx="252927" cy="2234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4C0FC39F-4A8A-FEA2-E73F-1F8F4CF6D01F}"/>
              </a:ext>
            </a:extLst>
          </p:cNvPr>
          <p:cNvCxnSpPr>
            <a:cxnSpLocks/>
            <a:endCxn id="100" idx="2"/>
          </p:cNvCxnSpPr>
          <p:nvPr/>
        </p:nvCxnSpPr>
        <p:spPr>
          <a:xfrm>
            <a:off x="8213482" y="4439384"/>
            <a:ext cx="688024" cy="4336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Ellipse 139">
            <a:extLst>
              <a:ext uri="{FF2B5EF4-FFF2-40B4-BE49-F238E27FC236}">
                <a16:creationId xmlns:a16="http://schemas.microsoft.com/office/drawing/2014/main" id="{99140114-65DE-D13E-8AFB-8CF5C460B998}"/>
              </a:ext>
            </a:extLst>
          </p:cNvPr>
          <p:cNvSpPr/>
          <p:nvPr/>
        </p:nvSpPr>
        <p:spPr>
          <a:xfrm>
            <a:off x="8693329" y="4503302"/>
            <a:ext cx="252927" cy="2234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3C434FF3-5F72-5DDF-3758-335F2A97FA3D}"/>
              </a:ext>
            </a:extLst>
          </p:cNvPr>
          <p:cNvSpPr/>
          <p:nvPr/>
        </p:nvSpPr>
        <p:spPr>
          <a:xfrm>
            <a:off x="8495148" y="3657222"/>
            <a:ext cx="252927" cy="223436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3873DC45-7E8E-EA71-3DC4-112A471CA8EC}"/>
              </a:ext>
            </a:extLst>
          </p:cNvPr>
          <p:cNvSpPr/>
          <p:nvPr/>
        </p:nvSpPr>
        <p:spPr>
          <a:xfrm>
            <a:off x="9435095" y="2876471"/>
            <a:ext cx="252927" cy="223436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844E651D-686C-60C6-B70B-38EFCF82315B}"/>
              </a:ext>
            </a:extLst>
          </p:cNvPr>
          <p:cNvSpPr/>
          <p:nvPr/>
        </p:nvSpPr>
        <p:spPr>
          <a:xfrm>
            <a:off x="9712828" y="2389557"/>
            <a:ext cx="252927" cy="223436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611E9D2E-3938-8964-C3EB-EC47E297AB48}"/>
              </a:ext>
            </a:extLst>
          </p:cNvPr>
          <p:cNvCxnSpPr>
            <a:cxnSpLocks/>
          </p:cNvCxnSpPr>
          <p:nvPr/>
        </p:nvCxnSpPr>
        <p:spPr>
          <a:xfrm flipV="1">
            <a:off x="9638217" y="2915801"/>
            <a:ext cx="349419" cy="547743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id="{D529B57C-3FC6-CEBD-5028-34444DA8C4BB}"/>
              </a:ext>
            </a:extLst>
          </p:cNvPr>
          <p:cNvCxnSpPr>
            <a:cxnSpLocks/>
          </p:cNvCxnSpPr>
          <p:nvPr/>
        </p:nvCxnSpPr>
        <p:spPr>
          <a:xfrm>
            <a:off x="9160474" y="3716258"/>
            <a:ext cx="353849" cy="343713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Ellipse 158">
            <a:extLst>
              <a:ext uri="{FF2B5EF4-FFF2-40B4-BE49-F238E27FC236}">
                <a16:creationId xmlns:a16="http://schemas.microsoft.com/office/drawing/2014/main" id="{8165DCE3-F03C-4E76-E5AA-8331511ECC22}"/>
              </a:ext>
            </a:extLst>
          </p:cNvPr>
          <p:cNvSpPr/>
          <p:nvPr/>
        </p:nvSpPr>
        <p:spPr>
          <a:xfrm>
            <a:off x="8944587" y="3525543"/>
            <a:ext cx="252927" cy="223436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141C8D4D-29EB-1DEC-D07F-1B4AF1FC4F15}"/>
              </a:ext>
            </a:extLst>
          </p:cNvPr>
          <p:cNvCxnSpPr>
            <a:cxnSpLocks/>
          </p:cNvCxnSpPr>
          <p:nvPr/>
        </p:nvCxnSpPr>
        <p:spPr>
          <a:xfrm>
            <a:off x="9966960" y="2915801"/>
            <a:ext cx="552836" cy="57537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400B8146-D622-43EE-4B8F-1FA36454DA7E}"/>
              </a:ext>
            </a:extLst>
          </p:cNvPr>
          <p:cNvSpPr/>
          <p:nvPr/>
        </p:nvSpPr>
        <p:spPr>
          <a:xfrm>
            <a:off x="9851157" y="2792249"/>
            <a:ext cx="257146" cy="2570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id="{62925C94-4E0B-4645-A481-16E41E38A9D3}"/>
              </a:ext>
            </a:extLst>
          </p:cNvPr>
          <p:cNvCxnSpPr>
            <a:cxnSpLocks/>
          </p:cNvCxnSpPr>
          <p:nvPr/>
        </p:nvCxnSpPr>
        <p:spPr>
          <a:xfrm flipV="1">
            <a:off x="8508908" y="3993869"/>
            <a:ext cx="411977" cy="19064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Ellipse 175">
            <a:extLst>
              <a:ext uri="{FF2B5EF4-FFF2-40B4-BE49-F238E27FC236}">
                <a16:creationId xmlns:a16="http://schemas.microsoft.com/office/drawing/2014/main" id="{DD9C92E2-F0CB-7790-DC58-1ED3F8D21996}"/>
              </a:ext>
            </a:extLst>
          </p:cNvPr>
          <p:cNvSpPr/>
          <p:nvPr/>
        </p:nvSpPr>
        <p:spPr>
          <a:xfrm rot="942496">
            <a:off x="9624547" y="4445827"/>
            <a:ext cx="1454197" cy="8508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F131019E-46E1-4C8C-91E1-5E4E8CAFFD84}"/>
              </a:ext>
            </a:extLst>
          </p:cNvPr>
          <p:cNvSpPr/>
          <p:nvPr/>
        </p:nvSpPr>
        <p:spPr>
          <a:xfrm rot="1035080">
            <a:off x="9172197" y="2683628"/>
            <a:ext cx="1500917" cy="11229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E0D10525-DCD9-7E49-5216-4D0421F7B8C5}"/>
              </a:ext>
            </a:extLst>
          </p:cNvPr>
          <p:cNvSpPr/>
          <p:nvPr/>
        </p:nvSpPr>
        <p:spPr>
          <a:xfrm>
            <a:off x="10482138" y="3461178"/>
            <a:ext cx="257146" cy="2048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DD022832-0D47-D72E-7BA5-00897C113929}"/>
              </a:ext>
            </a:extLst>
          </p:cNvPr>
          <p:cNvSpPr/>
          <p:nvPr/>
        </p:nvSpPr>
        <p:spPr>
          <a:xfrm>
            <a:off x="7393151" y="4034281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2" name="Connecteur droit avec flèche 181">
            <a:extLst>
              <a:ext uri="{FF2B5EF4-FFF2-40B4-BE49-F238E27FC236}">
                <a16:creationId xmlns:a16="http://schemas.microsoft.com/office/drawing/2014/main" id="{1DD4DC63-487A-E4BA-8FFF-51BEE2011221}"/>
              </a:ext>
            </a:extLst>
          </p:cNvPr>
          <p:cNvCxnSpPr>
            <a:cxnSpLocks/>
          </p:cNvCxnSpPr>
          <p:nvPr/>
        </p:nvCxnSpPr>
        <p:spPr>
          <a:xfrm flipH="1">
            <a:off x="7675766" y="3732700"/>
            <a:ext cx="138141" cy="46391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Ellipse 182">
            <a:extLst>
              <a:ext uri="{FF2B5EF4-FFF2-40B4-BE49-F238E27FC236}">
                <a16:creationId xmlns:a16="http://schemas.microsoft.com/office/drawing/2014/main" id="{1601AECD-5067-EB12-0D6C-D2100A440BF2}"/>
              </a:ext>
            </a:extLst>
          </p:cNvPr>
          <p:cNvSpPr/>
          <p:nvPr/>
        </p:nvSpPr>
        <p:spPr>
          <a:xfrm>
            <a:off x="8205058" y="3910611"/>
            <a:ext cx="252927" cy="2234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886011DC-7F37-3A25-3E2C-B400EC4C523A}"/>
              </a:ext>
            </a:extLst>
          </p:cNvPr>
          <p:cNvSpPr/>
          <p:nvPr/>
        </p:nvSpPr>
        <p:spPr>
          <a:xfrm>
            <a:off x="8508908" y="3901215"/>
            <a:ext cx="252927" cy="2234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287AA7AF-529D-ABE9-6BDD-0429B67F35EC}"/>
              </a:ext>
            </a:extLst>
          </p:cNvPr>
          <p:cNvSpPr/>
          <p:nvPr/>
        </p:nvSpPr>
        <p:spPr>
          <a:xfrm rot="1625760">
            <a:off x="7151756" y="4728349"/>
            <a:ext cx="2003369" cy="600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09ABDC4C-8F13-103A-3362-D250FC1D828F}"/>
              </a:ext>
            </a:extLst>
          </p:cNvPr>
          <p:cNvSpPr/>
          <p:nvPr/>
        </p:nvSpPr>
        <p:spPr>
          <a:xfrm>
            <a:off x="8782753" y="5252262"/>
            <a:ext cx="252927" cy="2234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id="{E258EAB8-5654-3608-9386-BCBD2A6D7C5A}"/>
              </a:ext>
            </a:extLst>
          </p:cNvPr>
          <p:cNvCxnSpPr>
            <a:cxnSpLocks/>
          </p:cNvCxnSpPr>
          <p:nvPr/>
        </p:nvCxnSpPr>
        <p:spPr>
          <a:xfrm flipH="1">
            <a:off x="9322823" y="4034281"/>
            <a:ext cx="191500" cy="202189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Ellipse 195">
            <a:extLst>
              <a:ext uri="{FF2B5EF4-FFF2-40B4-BE49-F238E27FC236}">
                <a16:creationId xmlns:a16="http://schemas.microsoft.com/office/drawing/2014/main" id="{7A0058B1-078E-756A-5591-A97480CAF67E}"/>
              </a:ext>
            </a:extLst>
          </p:cNvPr>
          <p:cNvSpPr/>
          <p:nvPr/>
        </p:nvSpPr>
        <p:spPr>
          <a:xfrm>
            <a:off x="9106936" y="4203749"/>
            <a:ext cx="252927" cy="223436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id="{8F26DEEA-17C6-7D3B-8AB4-5CE0E0A96128}"/>
              </a:ext>
            </a:extLst>
          </p:cNvPr>
          <p:cNvCxnSpPr>
            <a:cxnSpLocks/>
          </p:cNvCxnSpPr>
          <p:nvPr/>
        </p:nvCxnSpPr>
        <p:spPr>
          <a:xfrm flipH="1" flipV="1">
            <a:off x="9642896" y="4053223"/>
            <a:ext cx="209777" cy="23154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53F74FCC-B849-154B-F422-48714024B3B3}"/>
              </a:ext>
            </a:extLst>
          </p:cNvPr>
          <p:cNvSpPr/>
          <p:nvPr/>
        </p:nvSpPr>
        <p:spPr>
          <a:xfrm>
            <a:off x="9852673" y="3964659"/>
            <a:ext cx="252927" cy="223436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A4A0972B-5843-B7E3-90D2-96E7296535E3}"/>
              </a:ext>
            </a:extLst>
          </p:cNvPr>
          <p:cNvSpPr/>
          <p:nvPr/>
        </p:nvSpPr>
        <p:spPr>
          <a:xfrm>
            <a:off x="9385750" y="3924690"/>
            <a:ext cx="257146" cy="257065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731F3B22-1F6F-02DA-8547-47FF5F513CA4}"/>
              </a:ext>
            </a:extLst>
          </p:cNvPr>
          <p:cNvSpPr/>
          <p:nvPr/>
        </p:nvSpPr>
        <p:spPr>
          <a:xfrm rot="1529469">
            <a:off x="9173653" y="3716187"/>
            <a:ext cx="958726" cy="64362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92CC001B-C70C-BEF1-EA39-8F035BA67E74}"/>
              </a:ext>
            </a:extLst>
          </p:cNvPr>
          <p:cNvSpPr/>
          <p:nvPr/>
        </p:nvSpPr>
        <p:spPr>
          <a:xfrm>
            <a:off x="8920885" y="3882151"/>
            <a:ext cx="252927" cy="2234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24D2402E-B936-CD92-7198-C5A40571473E}"/>
              </a:ext>
            </a:extLst>
          </p:cNvPr>
          <p:cNvSpPr/>
          <p:nvPr/>
        </p:nvSpPr>
        <p:spPr>
          <a:xfrm rot="7115565">
            <a:off x="6355094" y="4404647"/>
            <a:ext cx="1150841" cy="6863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73FCA63D-BFEB-C949-1446-DA3814373753}"/>
              </a:ext>
            </a:extLst>
          </p:cNvPr>
          <p:cNvSpPr/>
          <p:nvPr/>
        </p:nvSpPr>
        <p:spPr>
          <a:xfrm>
            <a:off x="7140154" y="4338260"/>
            <a:ext cx="252927" cy="223436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AE399122-6521-3BEC-BAF6-8BF52FF31380}"/>
              </a:ext>
            </a:extLst>
          </p:cNvPr>
          <p:cNvSpPr/>
          <p:nvPr/>
        </p:nvSpPr>
        <p:spPr>
          <a:xfrm>
            <a:off x="6766711" y="5051195"/>
            <a:ext cx="252927" cy="223436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0AB8A8CC-4764-77F8-2202-6A0CF00BB9AC}"/>
              </a:ext>
            </a:extLst>
          </p:cNvPr>
          <p:cNvSpPr/>
          <p:nvPr/>
        </p:nvSpPr>
        <p:spPr>
          <a:xfrm>
            <a:off x="7278753" y="4510168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9BE2D909-5B29-E48D-4CC7-DAA58671991C}"/>
              </a:ext>
            </a:extLst>
          </p:cNvPr>
          <p:cNvSpPr/>
          <p:nvPr/>
        </p:nvSpPr>
        <p:spPr>
          <a:xfrm>
            <a:off x="6505396" y="499288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152F337E-42B3-5C50-0E65-CD94A8424FA6}"/>
              </a:ext>
            </a:extLst>
          </p:cNvPr>
          <p:cNvSpPr/>
          <p:nvPr/>
        </p:nvSpPr>
        <p:spPr>
          <a:xfrm rot="6358546">
            <a:off x="7131829" y="3527689"/>
            <a:ext cx="1207389" cy="79749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F7882EC5-0BAD-FE66-CAE7-E0E92BB5C13E}"/>
              </a:ext>
            </a:extLst>
          </p:cNvPr>
          <p:cNvSpPr/>
          <p:nvPr/>
        </p:nvSpPr>
        <p:spPr>
          <a:xfrm rot="5225049">
            <a:off x="7143233" y="2617150"/>
            <a:ext cx="772320" cy="8527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30FEDD56-530B-F6F8-D09C-B83D9323B08C}"/>
              </a:ext>
            </a:extLst>
          </p:cNvPr>
          <p:cNvSpPr/>
          <p:nvPr/>
        </p:nvSpPr>
        <p:spPr>
          <a:xfrm>
            <a:off x="9965755" y="3613854"/>
            <a:ext cx="257146" cy="204807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218" name="Connecteur droit avec flèche 217">
            <a:extLst>
              <a:ext uri="{FF2B5EF4-FFF2-40B4-BE49-F238E27FC236}">
                <a16:creationId xmlns:a16="http://schemas.microsoft.com/office/drawing/2014/main" id="{62A0047B-307E-C4C7-94E0-284EDDDFB02B}"/>
              </a:ext>
            </a:extLst>
          </p:cNvPr>
          <p:cNvCxnSpPr>
            <a:cxnSpLocks/>
            <a:endCxn id="217" idx="1"/>
          </p:cNvCxnSpPr>
          <p:nvPr/>
        </p:nvCxnSpPr>
        <p:spPr>
          <a:xfrm>
            <a:off x="9755701" y="3505184"/>
            <a:ext cx="247712" cy="13866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Ellipse 223">
            <a:extLst>
              <a:ext uri="{FF2B5EF4-FFF2-40B4-BE49-F238E27FC236}">
                <a16:creationId xmlns:a16="http://schemas.microsoft.com/office/drawing/2014/main" id="{B6AD63B6-2AFF-0A91-E0F1-27E0077F3BB8}"/>
              </a:ext>
            </a:extLst>
          </p:cNvPr>
          <p:cNvSpPr/>
          <p:nvPr/>
        </p:nvSpPr>
        <p:spPr>
          <a:xfrm>
            <a:off x="9498555" y="3376651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A6F52F49-20C8-B946-2949-42D4DBEE691E}"/>
              </a:ext>
            </a:extLst>
          </p:cNvPr>
          <p:cNvSpPr/>
          <p:nvPr/>
        </p:nvSpPr>
        <p:spPr>
          <a:xfrm rot="3995052">
            <a:off x="9740552" y="2132348"/>
            <a:ext cx="2852036" cy="13688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3" name="Connecteur droit avec flèche 232">
            <a:extLst>
              <a:ext uri="{FF2B5EF4-FFF2-40B4-BE49-F238E27FC236}">
                <a16:creationId xmlns:a16="http://schemas.microsoft.com/office/drawing/2014/main" id="{BF6EE863-9B61-3BA4-7844-F17911182B14}"/>
              </a:ext>
            </a:extLst>
          </p:cNvPr>
          <p:cNvCxnSpPr>
            <a:cxnSpLocks/>
            <a:endCxn id="65" idx="5"/>
          </p:cNvCxnSpPr>
          <p:nvPr/>
        </p:nvCxnSpPr>
        <p:spPr>
          <a:xfrm flipH="1" flipV="1">
            <a:off x="11024482" y="2425619"/>
            <a:ext cx="538076" cy="55039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Ellipse 236">
            <a:extLst>
              <a:ext uri="{FF2B5EF4-FFF2-40B4-BE49-F238E27FC236}">
                <a16:creationId xmlns:a16="http://schemas.microsoft.com/office/drawing/2014/main" id="{57948DCA-D12B-7A91-D9A4-6D51513B8218}"/>
              </a:ext>
            </a:extLst>
          </p:cNvPr>
          <p:cNvSpPr/>
          <p:nvPr/>
        </p:nvSpPr>
        <p:spPr>
          <a:xfrm>
            <a:off x="10846472" y="3929240"/>
            <a:ext cx="257146" cy="20480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238" name="Connecteur droit avec flèche 237">
            <a:extLst>
              <a:ext uri="{FF2B5EF4-FFF2-40B4-BE49-F238E27FC236}">
                <a16:creationId xmlns:a16="http://schemas.microsoft.com/office/drawing/2014/main" id="{3B6F65F0-ABB7-FF1C-21C4-6AFDD4A78858}"/>
              </a:ext>
            </a:extLst>
          </p:cNvPr>
          <p:cNvCxnSpPr>
            <a:cxnSpLocks/>
            <a:endCxn id="237" idx="7"/>
          </p:cNvCxnSpPr>
          <p:nvPr/>
        </p:nvCxnSpPr>
        <p:spPr>
          <a:xfrm flipH="1">
            <a:off x="11065960" y="3052778"/>
            <a:ext cx="639316" cy="90645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Ellipse 240">
            <a:extLst>
              <a:ext uri="{FF2B5EF4-FFF2-40B4-BE49-F238E27FC236}">
                <a16:creationId xmlns:a16="http://schemas.microsoft.com/office/drawing/2014/main" id="{51193D5C-6EB2-08CB-97ED-4EBFCCBE4FBF}"/>
              </a:ext>
            </a:extLst>
          </p:cNvPr>
          <p:cNvSpPr/>
          <p:nvPr/>
        </p:nvSpPr>
        <p:spPr>
          <a:xfrm>
            <a:off x="11512584" y="2938023"/>
            <a:ext cx="341243" cy="2594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91205E6D-BCED-22D4-76AE-B3FC6785B4D1}"/>
              </a:ext>
            </a:extLst>
          </p:cNvPr>
          <p:cNvSpPr/>
          <p:nvPr/>
        </p:nvSpPr>
        <p:spPr>
          <a:xfrm>
            <a:off x="9402463" y="4399142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A1E0E4F6-A159-9A36-B985-9F226A751AB0}"/>
              </a:ext>
            </a:extLst>
          </p:cNvPr>
          <p:cNvSpPr/>
          <p:nvPr/>
        </p:nvSpPr>
        <p:spPr>
          <a:xfrm>
            <a:off x="10101964" y="4164949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A8250D8F-F838-D48D-9767-66E96F0B1818}"/>
              </a:ext>
            </a:extLst>
          </p:cNvPr>
          <p:cNvSpPr/>
          <p:nvPr/>
        </p:nvSpPr>
        <p:spPr>
          <a:xfrm>
            <a:off x="10176771" y="386995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45" name="Connecteur droit avec flèche 244">
            <a:extLst>
              <a:ext uri="{FF2B5EF4-FFF2-40B4-BE49-F238E27FC236}">
                <a16:creationId xmlns:a16="http://schemas.microsoft.com/office/drawing/2014/main" id="{564AF043-5450-D362-D0C8-8D280D9FD564}"/>
              </a:ext>
            </a:extLst>
          </p:cNvPr>
          <p:cNvCxnSpPr>
            <a:cxnSpLocks/>
            <a:stCxn id="251" idx="1"/>
            <a:endCxn id="242" idx="6"/>
          </p:cNvCxnSpPr>
          <p:nvPr/>
        </p:nvCxnSpPr>
        <p:spPr>
          <a:xfrm flipH="1" flipV="1">
            <a:off x="9659609" y="4527675"/>
            <a:ext cx="550185" cy="2645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avec flèche 247">
            <a:extLst>
              <a:ext uri="{FF2B5EF4-FFF2-40B4-BE49-F238E27FC236}">
                <a16:creationId xmlns:a16="http://schemas.microsoft.com/office/drawing/2014/main" id="{317CABA3-8703-B815-C0F5-95464DA9A16D}"/>
              </a:ext>
            </a:extLst>
          </p:cNvPr>
          <p:cNvCxnSpPr>
            <a:cxnSpLocks/>
            <a:stCxn id="251" idx="0"/>
            <a:endCxn id="243" idx="4"/>
          </p:cNvCxnSpPr>
          <p:nvPr/>
        </p:nvCxnSpPr>
        <p:spPr>
          <a:xfrm flipH="1" flipV="1">
            <a:off x="10230537" y="4422014"/>
            <a:ext cx="99905" cy="3321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Ellipse 250">
            <a:extLst>
              <a:ext uri="{FF2B5EF4-FFF2-40B4-BE49-F238E27FC236}">
                <a16:creationId xmlns:a16="http://schemas.microsoft.com/office/drawing/2014/main" id="{8770C355-1DA3-FB7C-2518-22F4C806C6CD}"/>
              </a:ext>
            </a:extLst>
          </p:cNvPr>
          <p:cNvSpPr/>
          <p:nvPr/>
        </p:nvSpPr>
        <p:spPr>
          <a:xfrm>
            <a:off x="10159820" y="4754191"/>
            <a:ext cx="341243" cy="2594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ED6E05BB-1F37-CFB7-6241-3AD035E0270F}"/>
              </a:ext>
            </a:extLst>
          </p:cNvPr>
          <p:cNvSpPr/>
          <p:nvPr/>
        </p:nvSpPr>
        <p:spPr>
          <a:xfrm rot="6108808">
            <a:off x="8081996" y="1679356"/>
            <a:ext cx="1457729" cy="1271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id="{0CAB018D-02AD-25F6-B5DD-78F1F1F93F15}"/>
              </a:ext>
            </a:extLst>
          </p:cNvPr>
          <p:cNvCxnSpPr>
            <a:cxnSpLocks/>
          </p:cNvCxnSpPr>
          <p:nvPr/>
        </p:nvCxnSpPr>
        <p:spPr>
          <a:xfrm>
            <a:off x="7713734" y="3847937"/>
            <a:ext cx="320901" cy="4334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Ellipse 259">
            <a:extLst>
              <a:ext uri="{FF2B5EF4-FFF2-40B4-BE49-F238E27FC236}">
                <a16:creationId xmlns:a16="http://schemas.microsoft.com/office/drawing/2014/main" id="{C942028E-BC21-74D5-DF04-7073439D1109}"/>
              </a:ext>
            </a:extLst>
          </p:cNvPr>
          <p:cNvSpPr/>
          <p:nvPr/>
        </p:nvSpPr>
        <p:spPr>
          <a:xfrm>
            <a:off x="7497847" y="3657222"/>
            <a:ext cx="252927" cy="223436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2A3F5F68-7C5E-2B93-ED63-A6F3E3003CD6}"/>
              </a:ext>
            </a:extLst>
          </p:cNvPr>
          <p:cNvSpPr/>
          <p:nvPr/>
        </p:nvSpPr>
        <p:spPr>
          <a:xfrm>
            <a:off x="7656353" y="3588541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834880B3-A9F2-6A93-1367-8BC264920CCC}"/>
              </a:ext>
            </a:extLst>
          </p:cNvPr>
          <p:cNvSpPr/>
          <p:nvPr/>
        </p:nvSpPr>
        <p:spPr>
          <a:xfrm>
            <a:off x="7997595" y="4248669"/>
            <a:ext cx="252927" cy="223436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63" name="Connecteur droit 262">
            <a:extLst>
              <a:ext uri="{FF2B5EF4-FFF2-40B4-BE49-F238E27FC236}">
                <a16:creationId xmlns:a16="http://schemas.microsoft.com/office/drawing/2014/main" id="{C26C4901-1011-E5F2-6019-D52D645F3567}"/>
              </a:ext>
            </a:extLst>
          </p:cNvPr>
          <p:cNvCxnSpPr>
            <a:cxnSpLocks/>
          </p:cNvCxnSpPr>
          <p:nvPr/>
        </p:nvCxnSpPr>
        <p:spPr>
          <a:xfrm flipH="1">
            <a:off x="8685593" y="2322526"/>
            <a:ext cx="33472" cy="3453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id="{16A6D1A9-AE81-9372-A06A-27CD6A4AB547}"/>
              </a:ext>
            </a:extLst>
          </p:cNvPr>
          <p:cNvCxnSpPr>
            <a:cxnSpLocks/>
          </p:cNvCxnSpPr>
          <p:nvPr/>
        </p:nvCxnSpPr>
        <p:spPr>
          <a:xfrm flipH="1" flipV="1">
            <a:off x="8845528" y="2210808"/>
            <a:ext cx="238943" cy="824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271">
            <a:extLst>
              <a:ext uri="{FF2B5EF4-FFF2-40B4-BE49-F238E27FC236}">
                <a16:creationId xmlns:a16="http://schemas.microsoft.com/office/drawing/2014/main" id="{B89B0CFE-EE45-4EED-871F-13E51E37F622}"/>
              </a:ext>
            </a:extLst>
          </p:cNvPr>
          <p:cNvCxnSpPr>
            <a:cxnSpLocks/>
          </p:cNvCxnSpPr>
          <p:nvPr/>
        </p:nvCxnSpPr>
        <p:spPr>
          <a:xfrm flipH="1">
            <a:off x="8775016" y="2372282"/>
            <a:ext cx="346495" cy="3283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Ellipse 274">
            <a:extLst>
              <a:ext uri="{FF2B5EF4-FFF2-40B4-BE49-F238E27FC236}">
                <a16:creationId xmlns:a16="http://schemas.microsoft.com/office/drawing/2014/main" id="{6EAA6DC0-31A0-0D3E-342A-EC489C4E632F}"/>
              </a:ext>
            </a:extLst>
          </p:cNvPr>
          <p:cNvSpPr/>
          <p:nvPr/>
        </p:nvSpPr>
        <p:spPr>
          <a:xfrm>
            <a:off x="8559129" y="2667897"/>
            <a:ext cx="252927" cy="2234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09A7C8F9-130C-4859-105F-788AB9BF318F}"/>
              </a:ext>
            </a:extLst>
          </p:cNvPr>
          <p:cNvSpPr/>
          <p:nvPr/>
        </p:nvSpPr>
        <p:spPr>
          <a:xfrm>
            <a:off x="8592601" y="2099090"/>
            <a:ext cx="252927" cy="2234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77" name="Ellipse 276">
            <a:extLst>
              <a:ext uri="{FF2B5EF4-FFF2-40B4-BE49-F238E27FC236}">
                <a16:creationId xmlns:a16="http://schemas.microsoft.com/office/drawing/2014/main" id="{AC7AFDC0-035B-708C-F84A-945832C2761E}"/>
              </a:ext>
            </a:extLst>
          </p:cNvPr>
          <p:cNvSpPr/>
          <p:nvPr/>
        </p:nvSpPr>
        <p:spPr>
          <a:xfrm>
            <a:off x="9084471" y="2181567"/>
            <a:ext cx="252927" cy="2234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F19C3215-6CE3-DBD7-8F00-19C21AB667EF}"/>
              </a:ext>
            </a:extLst>
          </p:cNvPr>
          <p:cNvSpPr/>
          <p:nvPr/>
        </p:nvSpPr>
        <p:spPr>
          <a:xfrm>
            <a:off x="4975641" y="207035"/>
            <a:ext cx="252927" cy="2234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79" name="Ellipse 278">
            <a:extLst>
              <a:ext uri="{FF2B5EF4-FFF2-40B4-BE49-F238E27FC236}">
                <a16:creationId xmlns:a16="http://schemas.microsoft.com/office/drawing/2014/main" id="{34DDCF84-F831-B880-D093-45E42500CE31}"/>
              </a:ext>
            </a:extLst>
          </p:cNvPr>
          <p:cNvSpPr/>
          <p:nvPr/>
        </p:nvSpPr>
        <p:spPr>
          <a:xfrm>
            <a:off x="4698329" y="207035"/>
            <a:ext cx="252927" cy="2234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80" name="Ellipse 279">
            <a:extLst>
              <a:ext uri="{FF2B5EF4-FFF2-40B4-BE49-F238E27FC236}">
                <a16:creationId xmlns:a16="http://schemas.microsoft.com/office/drawing/2014/main" id="{C5FCAE9A-951E-93C6-6ADA-A0D7532C755C}"/>
              </a:ext>
            </a:extLst>
          </p:cNvPr>
          <p:cNvSpPr/>
          <p:nvPr/>
        </p:nvSpPr>
        <p:spPr>
          <a:xfrm>
            <a:off x="5257129" y="207035"/>
            <a:ext cx="252927" cy="2234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5" name="Ellipse 284">
            <a:extLst>
              <a:ext uri="{FF2B5EF4-FFF2-40B4-BE49-F238E27FC236}">
                <a16:creationId xmlns:a16="http://schemas.microsoft.com/office/drawing/2014/main" id="{B5F5C6F7-06FA-05A6-6140-AFE69716C620}"/>
              </a:ext>
            </a:extLst>
          </p:cNvPr>
          <p:cNvSpPr/>
          <p:nvPr/>
        </p:nvSpPr>
        <p:spPr>
          <a:xfrm>
            <a:off x="3042455" y="659711"/>
            <a:ext cx="341243" cy="25940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D9C26F72-A3F9-DA34-0B43-0402F704464C}"/>
              </a:ext>
            </a:extLst>
          </p:cNvPr>
          <p:cNvSpPr/>
          <p:nvPr/>
        </p:nvSpPr>
        <p:spPr>
          <a:xfrm>
            <a:off x="5403598" y="110767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2055C3F1-5B75-53A2-32C2-2A241772FD6C}"/>
              </a:ext>
            </a:extLst>
          </p:cNvPr>
          <p:cNvSpPr/>
          <p:nvPr/>
        </p:nvSpPr>
        <p:spPr>
          <a:xfrm>
            <a:off x="5100337" y="110767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08EB2187-CD53-7289-91DA-9D45298964FA}"/>
              </a:ext>
            </a:extLst>
          </p:cNvPr>
          <p:cNvSpPr/>
          <p:nvPr/>
        </p:nvSpPr>
        <p:spPr>
          <a:xfrm>
            <a:off x="5708286" y="110767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A91A512D-794B-5572-8BD7-EF3C12844C74}"/>
              </a:ext>
            </a:extLst>
          </p:cNvPr>
          <p:cNvSpPr/>
          <p:nvPr/>
        </p:nvSpPr>
        <p:spPr>
          <a:xfrm>
            <a:off x="4555625" y="1857955"/>
            <a:ext cx="257146" cy="2570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8A9F0743-6F2A-7418-1A7A-B208F19E5C91}"/>
              </a:ext>
            </a:extLst>
          </p:cNvPr>
          <p:cNvSpPr/>
          <p:nvPr/>
        </p:nvSpPr>
        <p:spPr>
          <a:xfrm>
            <a:off x="4542026" y="2129925"/>
            <a:ext cx="257146" cy="2048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3B532A66-B0D7-7C94-A617-341360009096}"/>
              </a:ext>
            </a:extLst>
          </p:cNvPr>
          <p:cNvSpPr/>
          <p:nvPr/>
        </p:nvSpPr>
        <p:spPr>
          <a:xfrm>
            <a:off x="4243503" y="2129925"/>
            <a:ext cx="257146" cy="204807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9609B93C-DF79-1CB1-BA81-A46EF4B86D9D}"/>
              </a:ext>
            </a:extLst>
          </p:cNvPr>
          <p:cNvSpPr/>
          <p:nvPr/>
        </p:nvSpPr>
        <p:spPr>
          <a:xfrm>
            <a:off x="4263983" y="1863237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21287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62691-A957-FE9F-A4C6-9C159C751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9FE01B-506E-CCE3-01A7-BC1CC4FD07A4}"/>
              </a:ext>
            </a:extLst>
          </p:cNvPr>
          <p:cNvSpPr/>
          <p:nvPr/>
        </p:nvSpPr>
        <p:spPr>
          <a:xfrm>
            <a:off x="10827020" y="5826441"/>
            <a:ext cx="1270302" cy="93367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1404-39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Bohême-Hongrie 1437-39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1437-39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B1801C-2E3D-F521-3303-5BAAD5F9E9FD}"/>
              </a:ext>
            </a:extLst>
          </p:cNvPr>
          <p:cNvSpPr/>
          <p:nvPr/>
        </p:nvSpPr>
        <p:spPr>
          <a:xfrm>
            <a:off x="10991275" y="5221641"/>
            <a:ext cx="1116415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1395-1404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1A77A1A-87A5-04B6-D6C6-73C29941029E}"/>
              </a:ext>
            </a:extLst>
          </p:cNvPr>
          <p:cNvCxnSpPr>
            <a:cxnSpLocks/>
            <a:stCxn id="20" idx="2"/>
            <a:endCxn id="19" idx="0"/>
          </p:cNvCxnSpPr>
          <p:nvPr/>
        </p:nvCxnSpPr>
        <p:spPr>
          <a:xfrm flipH="1">
            <a:off x="11462171" y="5714121"/>
            <a:ext cx="87312" cy="112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8526199-1FD0-F098-A25B-C6C37FFC270D}"/>
              </a:ext>
            </a:extLst>
          </p:cNvPr>
          <p:cNvSpPr/>
          <p:nvPr/>
        </p:nvSpPr>
        <p:spPr>
          <a:xfrm>
            <a:off x="8535453" y="2353382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88CE9E-6BFD-CC70-1A79-0349DB9EEF4B}"/>
              </a:ext>
            </a:extLst>
          </p:cNvPr>
          <p:cNvSpPr/>
          <p:nvPr/>
        </p:nvSpPr>
        <p:spPr>
          <a:xfrm>
            <a:off x="9746467" y="2353380"/>
            <a:ext cx="1065430" cy="49247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2926B0-F316-C490-3A8A-38A052355921}"/>
              </a:ext>
            </a:extLst>
          </p:cNvPr>
          <p:cNvSpPr/>
          <p:nvPr/>
        </p:nvSpPr>
        <p:spPr>
          <a:xfrm>
            <a:off x="8453120" y="3002797"/>
            <a:ext cx="1179233" cy="6982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Rodolphe IV</a:t>
            </a:r>
            <a:endParaRPr lang="fr-FR" sz="11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1358-65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Archiduché </a:t>
            </a:r>
            <a:r>
              <a:rPr lang="fr-FR" sz="1100" dirty="0">
                <a:solidFill>
                  <a:schemeClr val="tx1"/>
                </a:solidFill>
              </a:rPr>
              <a:t>1358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Tyrol</a:t>
            </a:r>
            <a:r>
              <a:rPr lang="fr-FR" sz="1100" dirty="0">
                <a:solidFill>
                  <a:schemeClr val="tx1"/>
                </a:solidFill>
              </a:rPr>
              <a:t> 1363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F547717-9159-C147-2FD3-F14274C752F3}"/>
              </a:ext>
            </a:extLst>
          </p:cNvPr>
          <p:cNvCxnSpPr>
            <a:cxnSpLocks/>
            <a:stCxn id="49" idx="2"/>
            <a:endCxn id="25" idx="0"/>
          </p:cNvCxnSpPr>
          <p:nvPr/>
        </p:nvCxnSpPr>
        <p:spPr>
          <a:xfrm>
            <a:off x="10279182" y="2137698"/>
            <a:ext cx="0" cy="2156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855BF117-FF9B-9A81-9AF0-5CAEA8476383}"/>
              </a:ext>
            </a:extLst>
          </p:cNvPr>
          <p:cNvCxnSpPr>
            <a:cxnSpLocks/>
            <a:stCxn id="49" idx="2"/>
            <a:endCxn id="24" idx="0"/>
          </p:cNvCxnSpPr>
          <p:nvPr/>
        </p:nvCxnSpPr>
        <p:spPr>
          <a:xfrm rot="5400000">
            <a:off x="9565833" y="1640033"/>
            <a:ext cx="215684" cy="121101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F5BBC8E-E505-7002-6FF6-3E98A5B85CD9}"/>
              </a:ext>
            </a:extLst>
          </p:cNvPr>
          <p:cNvSpPr/>
          <p:nvPr/>
        </p:nvSpPr>
        <p:spPr>
          <a:xfrm>
            <a:off x="10987613" y="4616844"/>
            <a:ext cx="1123740" cy="49247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Autriche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1365-95</a:t>
            </a:r>
          </a:p>
        </p:txBody>
      </p: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5DADB30A-53FA-D8F8-A1D3-57C3BDCE8BAA}"/>
              </a:ext>
            </a:extLst>
          </p:cNvPr>
          <p:cNvCxnSpPr>
            <a:cxnSpLocks/>
            <a:stCxn id="25" idx="2"/>
            <a:endCxn id="31" idx="0"/>
          </p:cNvCxnSpPr>
          <p:nvPr/>
        </p:nvCxnSpPr>
        <p:spPr>
          <a:xfrm rot="16200000" flipH="1">
            <a:off x="10028840" y="3096200"/>
            <a:ext cx="1770985" cy="1270301"/>
          </a:xfrm>
          <a:prstGeom prst="bentConnector3">
            <a:avLst>
              <a:gd name="adj1" fmla="val 5459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B04E721-D732-0B91-253A-C1C331089041}"/>
              </a:ext>
            </a:extLst>
          </p:cNvPr>
          <p:cNvCxnSpPr>
            <a:cxnSpLocks/>
            <a:stCxn id="31" idx="2"/>
            <a:endCxn id="20" idx="0"/>
          </p:cNvCxnSpPr>
          <p:nvPr/>
        </p:nvCxnSpPr>
        <p:spPr>
          <a:xfrm>
            <a:off x="11549483" y="5109321"/>
            <a:ext cx="0" cy="112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987A680-B8B5-A39D-1FD0-C97A92654CDB}"/>
              </a:ext>
            </a:extLst>
          </p:cNvPr>
          <p:cNvSpPr/>
          <p:nvPr/>
        </p:nvSpPr>
        <p:spPr>
          <a:xfrm>
            <a:off x="8164070" y="4783047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1365-86</a:t>
            </a:r>
          </a:p>
          <a:p>
            <a:pPr algn="ctr" eaLnBrk="1" hangingPunct="1">
              <a:defRPr/>
            </a:pPr>
            <a:r>
              <a:rPr lang="fr-FR" sz="1100" b="1" dirty="0" err="1">
                <a:solidFill>
                  <a:schemeClr val="tx1"/>
                </a:solidFill>
              </a:rPr>
              <a:t>Breisgau</a:t>
            </a:r>
            <a:r>
              <a:rPr lang="fr-FR" sz="1100" dirty="0">
                <a:solidFill>
                  <a:schemeClr val="tx1"/>
                </a:solidFill>
              </a:rPr>
              <a:t> 1368</a:t>
            </a:r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1D7621E1-B85C-B4FF-C900-B4670AF87CE4}"/>
              </a:ext>
            </a:extLst>
          </p:cNvPr>
          <p:cNvCxnSpPr>
            <a:cxnSpLocks/>
            <a:stCxn id="25" idx="2"/>
            <a:endCxn id="34" idx="0"/>
          </p:cNvCxnSpPr>
          <p:nvPr/>
        </p:nvCxnSpPr>
        <p:spPr>
          <a:xfrm rot="5400000">
            <a:off x="8519390" y="3023255"/>
            <a:ext cx="1937188" cy="1582397"/>
          </a:xfrm>
          <a:prstGeom prst="bentConnector3">
            <a:avLst>
              <a:gd name="adj1" fmla="val 4999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1E2A605-3937-24BF-763B-AD36D7DDD95A}"/>
              </a:ext>
            </a:extLst>
          </p:cNvPr>
          <p:cNvSpPr/>
          <p:nvPr/>
        </p:nvSpPr>
        <p:spPr>
          <a:xfrm>
            <a:off x="9370224" y="5499323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Ernest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1406-24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C907941-43F9-892C-94FC-29B58EFFCA63}"/>
              </a:ext>
            </a:extLst>
          </p:cNvPr>
          <p:cNvCxnSpPr>
            <a:cxnSpLocks/>
            <a:stCxn id="34" idx="2"/>
            <a:endCxn id="53" idx="0"/>
          </p:cNvCxnSpPr>
          <p:nvPr/>
        </p:nvCxnSpPr>
        <p:spPr>
          <a:xfrm>
            <a:off x="8696785" y="5275527"/>
            <a:ext cx="0" cy="2428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F6F1912-80B9-F6D5-6B52-C2ADDAC2D1BD}"/>
              </a:ext>
            </a:extLst>
          </p:cNvPr>
          <p:cNvSpPr/>
          <p:nvPr/>
        </p:nvSpPr>
        <p:spPr>
          <a:xfrm>
            <a:off x="8153640" y="6174020"/>
            <a:ext cx="1148331" cy="57698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1424-63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1457 : Archiduc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14E073-F345-8C84-EE08-647835E6127B}"/>
              </a:ext>
            </a:extLst>
          </p:cNvPr>
          <p:cNvSpPr/>
          <p:nvPr/>
        </p:nvSpPr>
        <p:spPr>
          <a:xfrm>
            <a:off x="9381331" y="6178825"/>
            <a:ext cx="1357423" cy="56737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 (V)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1440-93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Archiduc : 1463-93</a:t>
            </a:r>
          </a:p>
        </p:txBody>
      </p: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D985BB72-C38E-AC01-C63B-2DD9DDC13BBB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>
          <a:xfrm rot="16200000" flipH="1">
            <a:off x="9887980" y="6006762"/>
            <a:ext cx="187022" cy="15710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7A7DBECE-5A33-C886-2800-15781B8A6148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 rot="5400000">
            <a:off x="9224265" y="5495345"/>
            <a:ext cx="182217" cy="117513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DFB383C-771B-E2C1-361B-2FC97FF03FCB}"/>
              </a:ext>
            </a:extLst>
          </p:cNvPr>
          <p:cNvSpPr/>
          <p:nvPr/>
        </p:nvSpPr>
        <p:spPr>
          <a:xfrm>
            <a:off x="8155810" y="3929621"/>
            <a:ext cx="1063254" cy="72189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Autriche intérieure</a:t>
            </a:r>
          </a:p>
          <a:p>
            <a:pPr algn="ctr">
              <a:defRPr/>
            </a:pPr>
            <a:r>
              <a:rPr lang="fr-FR" sz="1200" b="1" i="1" dirty="0">
                <a:solidFill>
                  <a:schemeClr val="tx1"/>
                </a:solidFill>
              </a:rPr>
              <a:t>léopoldienne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1365-1406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E8433FC-BE69-D866-38D6-9938B31431EE}"/>
              </a:ext>
            </a:extLst>
          </p:cNvPr>
          <p:cNvSpPr/>
          <p:nvPr/>
        </p:nvSpPr>
        <p:spPr>
          <a:xfrm>
            <a:off x="9741001" y="97887"/>
            <a:ext cx="1065430" cy="7373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HABSBOURGAutriche Styrie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27914B-91CD-04F1-2696-516D3DC09261}"/>
              </a:ext>
            </a:extLst>
          </p:cNvPr>
          <p:cNvSpPr/>
          <p:nvPr/>
        </p:nvSpPr>
        <p:spPr>
          <a:xfrm>
            <a:off x="11006304" y="3919952"/>
            <a:ext cx="1063254" cy="56066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Archiduché</a:t>
            </a:r>
          </a:p>
          <a:p>
            <a:pPr algn="ctr">
              <a:defRPr/>
            </a:pPr>
            <a:r>
              <a:rPr lang="fr-FR" sz="1200" b="1" i="1" dirty="0">
                <a:solidFill>
                  <a:schemeClr val="tx1"/>
                </a:solidFill>
              </a:rPr>
              <a:t>albertine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1365-1457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A2F638-3467-5E1F-04FF-7F539011CB9F}"/>
              </a:ext>
            </a:extLst>
          </p:cNvPr>
          <p:cNvSpPr/>
          <p:nvPr/>
        </p:nvSpPr>
        <p:spPr>
          <a:xfrm>
            <a:off x="10926012" y="2353380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1308-26</a:t>
            </a:r>
          </a:p>
        </p:txBody>
      </p:sp>
      <p:cxnSp>
        <p:nvCxnSpPr>
          <p:cNvPr id="47" name="Connecteur : en angle 46">
            <a:extLst>
              <a:ext uri="{FF2B5EF4-FFF2-40B4-BE49-F238E27FC236}">
                <a16:creationId xmlns:a16="http://schemas.microsoft.com/office/drawing/2014/main" id="{F5341D74-7478-6587-67B0-80DDF16D291C}"/>
              </a:ext>
            </a:extLst>
          </p:cNvPr>
          <p:cNvCxnSpPr>
            <a:cxnSpLocks/>
            <a:stCxn id="49" idx="2"/>
            <a:endCxn id="46" idx="0"/>
          </p:cNvCxnSpPr>
          <p:nvPr/>
        </p:nvCxnSpPr>
        <p:spPr>
          <a:xfrm rot="16200000" flipH="1">
            <a:off x="10761113" y="1655766"/>
            <a:ext cx="215682" cy="11795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88B886B-01E1-7994-40BF-37E757E56F1C}"/>
              </a:ext>
            </a:extLst>
          </p:cNvPr>
          <p:cNvSpPr/>
          <p:nvPr/>
        </p:nvSpPr>
        <p:spPr>
          <a:xfrm>
            <a:off x="7008850" y="5518383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Tyrol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1406-39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35B4AE-9588-D54D-250A-D0C70D99B95E}"/>
              </a:ext>
            </a:extLst>
          </p:cNvPr>
          <p:cNvSpPr/>
          <p:nvPr/>
        </p:nvSpPr>
        <p:spPr>
          <a:xfrm>
            <a:off x="7008850" y="6178824"/>
            <a:ext cx="1065430" cy="5673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1446-90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295A9DE-D9D9-55EA-0225-DABE9A32B51A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>
            <a:off x="7541565" y="6010863"/>
            <a:ext cx="0" cy="1679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 : en angle 51">
            <a:extLst>
              <a:ext uri="{FF2B5EF4-FFF2-40B4-BE49-F238E27FC236}">
                <a16:creationId xmlns:a16="http://schemas.microsoft.com/office/drawing/2014/main" id="{B9743074-38BD-D0DE-EA6D-AD6B64A73848}"/>
              </a:ext>
            </a:extLst>
          </p:cNvPr>
          <p:cNvCxnSpPr>
            <a:cxnSpLocks/>
            <a:stCxn id="34" idx="2"/>
            <a:endCxn id="48" idx="0"/>
          </p:cNvCxnSpPr>
          <p:nvPr/>
        </p:nvCxnSpPr>
        <p:spPr>
          <a:xfrm rot="5400000">
            <a:off x="7997747" y="4819345"/>
            <a:ext cx="242856" cy="115522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0DBA8358-3403-AFEC-8416-22976C084349}"/>
              </a:ext>
            </a:extLst>
          </p:cNvPr>
          <p:cNvSpPr/>
          <p:nvPr/>
        </p:nvSpPr>
        <p:spPr>
          <a:xfrm>
            <a:off x="8164070" y="5518383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Guillaume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1386-1406</a:t>
            </a:r>
          </a:p>
        </p:txBody>
      </p: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457FB07F-B4DD-8066-BDAB-75CB4B67043D}"/>
              </a:ext>
            </a:extLst>
          </p:cNvPr>
          <p:cNvCxnSpPr>
            <a:cxnSpLocks/>
            <a:stCxn id="34" idx="2"/>
            <a:endCxn id="36" idx="0"/>
          </p:cNvCxnSpPr>
          <p:nvPr/>
        </p:nvCxnSpPr>
        <p:spPr>
          <a:xfrm rot="16200000" flipH="1">
            <a:off x="9187964" y="4784348"/>
            <a:ext cx="223796" cy="12061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 : en angle 88">
            <a:extLst>
              <a:ext uri="{FF2B5EF4-FFF2-40B4-BE49-F238E27FC236}">
                <a16:creationId xmlns:a16="http://schemas.microsoft.com/office/drawing/2014/main" id="{C75F88FC-0F39-44EC-992E-445A556DFD6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 rot="5400000">
            <a:off x="9582491" y="2306106"/>
            <a:ext cx="156938" cy="12364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1BD9A68-2490-B7A7-013A-36E063377B28}"/>
              </a:ext>
            </a:extLst>
          </p:cNvPr>
          <p:cNvSpPr/>
          <p:nvPr/>
        </p:nvSpPr>
        <p:spPr>
          <a:xfrm>
            <a:off x="9371301" y="4460775"/>
            <a:ext cx="1061768" cy="8628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Styrie Carinthie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Carniole</a:t>
            </a:r>
          </a:p>
          <a:p>
            <a:pPr algn="ctr">
              <a:defRPr/>
            </a:pPr>
            <a:r>
              <a:rPr lang="fr-FR" sz="1100" b="1" i="1" dirty="0">
                <a:solidFill>
                  <a:schemeClr val="tx1"/>
                </a:solidFill>
              </a:rPr>
              <a:t>ernestine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1406-1918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E98535-CF04-2CB0-9807-53BA58FBECBB}"/>
              </a:ext>
            </a:extLst>
          </p:cNvPr>
          <p:cNvSpPr/>
          <p:nvPr/>
        </p:nvSpPr>
        <p:spPr>
          <a:xfrm>
            <a:off x="9741001" y="914787"/>
            <a:ext cx="1091454" cy="5670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FB83B9-584F-CC08-7E18-9199073F9A0E}"/>
              </a:ext>
            </a:extLst>
          </p:cNvPr>
          <p:cNvSpPr/>
          <p:nvPr/>
        </p:nvSpPr>
        <p:spPr>
          <a:xfrm>
            <a:off x="9746467" y="1582060"/>
            <a:ext cx="1065430" cy="5556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C1112E5D-9C1F-4D7E-C41B-76DDD178A3FA}"/>
              </a:ext>
            </a:extLst>
          </p:cNvPr>
          <p:cNvCxnSpPr>
            <a:cxnSpLocks/>
            <a:stCxn id="45" idx="2"/>
            <a:endCxn id="49" idx="0"/>
          </p:cNvCxnSpPr>
          <p:nvPr/>
        </p:nvCxnSpPr>
        <p:spPr>
          <a:xfrm flipH="1">
            <a:off x="10279182" y="1481846"/>
            <a:ext cx="7546" cy="1002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682FF70E-71C7-2DC4-B83A-3FE486616A23}"/>
              </a:ext>
            </a:extLst>
          </p:cNvPr>
          <p:cNvSpPr/>
          <p:nvPr/>
        </p:nvSpPr>
        <p:spPr>
          <a:xfrm>
            <a:off x="7013936" y="4374988"/>
            <a:ext cx="1065430" cy="9468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Tyrol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Sundgau </a:t>
            </a:r>
            <a:r>
              <a:rPr lang="fr-FR" sz="1200" b="1" dirty="0" err="1">
                <a:solidFill>
                  <a:schemeClr val="tx1"/>
                </a:solidFill>
              </a:rPr>
              <a:t>Breisgau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b="1" i="1" dirty="0">
                <a:solidFill>
                  <a:schemeClr val="tx1"/>
                </a:solidFill>
              </a:rPr>
              <a:t>frédéricienne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1406-1490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B2D273-0C28-335A-450B-8467D8D7E773}"/>
              </a:ext>
            </a:extLst>
          </p:cNvPr>
          <p:cNvSpPr/>
          <p:nvPr/>
        </p:nvSpPr>
        <p:spPr>
          <a:xfrm>
            <a:off x="3360745" y="835650"/>
            <a:ext cx="1116642" cy="71018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1253-94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Bavière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Palatinat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A07188-B960-EA18-5E8E-C58F630E0DCE}"/>
              </a:ext>
            </a:extLst>
          </p:cNvPr>
          <p:cNvSpPr/>
          <p:nvPr/>
        </p:nvSpPr>
        <p:spPr>
          <a:xfrm>
            <a:off x="4644769" y="220789"/>
            <a:ext cx="1116641" cy="145833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WITTELSBACH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Branche ludovicienne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Bavière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1317-1918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1323-73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Hainaut-Hollande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1354-1433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53FD50-6C81-74DB-348D-A3604052A812}"/>
              </a:ext>
            </a:extLst>
          </p:cNvPr>
          <p:cNvSpPr/>
          <p:nvPr/>
        </p:nvSpPr>
        <p:spPr>
          <a:xfrm>
            <a:off x="3296277" y="1662932"/>
            <a:ext cx="1245579" cy="84930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III</a:t>
            </a:r>
            <a:r>
              <a:rPr lang="fr-FR" sz="1200" b="1" dirty="0">
                <a:solidFill>
                  <a:schemeClr val="tx1"/>
                </a:solidFill>
              </a:rPr>
              <a:t>-IV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1317-47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Bavière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Brandebourg</a:t>
            </a:r>
            <a:r>
              <a:rPr lang="fr-FR" sz="1000" dirty="0">
                <a:solidFill>
                  <a:schemeClr val="tx1"/>
                </a:solidFill>
              </a:rPr>
              <a:t> 1323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1314-47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11DD21D-C584-3214-42F9-CDE5A500F7F6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3919066" y="1545835"/>
            <a:ext cx="1" cy="1170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E6880E5-0D05-5942-E5B8-5867F7DAD9E0}"/>
              </a:ext>
            </a:extLst>
          </p:cNvPr>
          <p:cNvSpPr/>
          <p:nvPr/>
        </p:nvSpPr>
        <p:spPr>
          <a:xfrm>
            <a:off x="763590" y="1821743"/>
            <a:ext cx="1155265" cy="534623"/>
          </a:xfrm>
          <a:prstGeom prst="rect">
            <a:avLst/>
          </a:prstGeom>
          <a:solidFill>
            <a:srgbClr val="C7E6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Palatinat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1294-1319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49A9860D-F315-8B7C-11B4-27DF220EDA22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rot="5400000">
            <a:off x="2492191" y="394868"/>
            <a:ext cx="275908" cy="2577843"/>
          </a:xfrm>
          <a:prstGeom prst="bentConnector3">
            <a:avLst>
              <a:gd name="adj1" fmla="val 2790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9A91DFC-D410-7A7B-15C2-782F8DC58A50}"/>
              </a:ext>
            </a:extLst>
          </p:cNvPr>
          <p:cNvSpPr/>
          <p:nvPr/>
        </p:nvSpPr>
        <p:spPr>
          <a:xfrm>
            <a:off x="901459" y="2468248"/>
            <a:ext cx="912001" cy="384931"/>
          </a:xfrm>
          <a:prstGeom prst="rect">
            <a:avLst/>
          </a:prstGeom>
          <a:solidFill>
            <a:srgbClr val="C7E6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1319-27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61C6D61-D188-F756-1D94-952F13D17BA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1341223" y="2356366"/>
            <a:ext cx="16237" cy="1118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CB6354A-8C37-D88E-8209-41C8AF11E072}"/>
              </a:ext>
            </a:extLst>
          </p:cNvPr>
          <p:cNvSpPr/>
          <p:nvPr/>
        </p:nvSpPr>
        <p:spPr>
          <a:xfrm>
            <a:off x="1860803" y="2468247"/>
            <a:ext cx="887170" cy="384931"/>
          </a:xfrm>
          <a:prstGeom prst="rect">
            <a:avLst/>
          </a:prstGeom>
          <a:solidFill>
            <a:srgbClr val="C7E6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Rodolphe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1329-53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A37DD384-7C84-3057-3974-3AB8C23B7D78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16200000" flipH="1">
            <a:off x="1766865" y="1930723"/>
            <a:ext cx="111881" cy="96316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88743243-F4B0-5DE2-3CF2-7182BFA402CD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rot="5400000">
            <a:off x="840505" y="1967530"/>
            <a:ext cx="111882" cy="88955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FB72DF2-38BF-BED9-9AB0-DB371CB8AB3E}"/>
              </a:ext>
            </a:extLst>
          </p:cNvPr>
          <p:cNvSpPr/>
          <p:nvPr/>
        </p:nvSpPr>
        <p:spPr>
          <a:xfrm>
            <a:off x="40563" y="2468248"/>
            <a:ext cx="822210" cy="384931"/>
          </a:xfrm>
          <a:prstGeom prst="rect">
            <a:avLst/>
          </a:prstGeom>
          <a:solidFill>
            <a:srgbClr val="C7E6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1353-90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485190-A757-09F0-F8AA-562A90EC7371}"/>
              </a:ext>
            </a:extLst>
          </p:cNvPr>
          <p:cNvSpPr/>
          <p:nvPr/>
        </p:nvSpPr>
        <p:spPr>
          <a:xfrm>
            <a:off x="2828843" y="2641621"/>
            <a:ext cx="940087" cy="8438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Louis V</a:t>
            </a:r>
          </a:p>
          <a:p>
            <a:pPr algn="ctr">
              <a:defRPr/>
            </a:pPr>
            <a:r>
              <a:rPr lang="fr-FR" sz="1100" b="1" dirty="0" err="1">
                <a:solidFill>
                  <a:schemeClr val="tx1"/>
                </a:solidFill>
              </a:rPr>
              <a:t>H.Bavière</a:t>
            </a:r>
            <a:endParaRPr lang="fr-FR" sz="11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1347-61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1323-51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744F0B-2FD1-1390-393C-35B285BF98AF}"/>
              </a:ext>
            </a:extLst>
          </p:cNvPr>
          <p:cNvSpPr/>
          <p:nvPr/>
        </p:nvSpPr>
        <p:spPr>
          <a:xfrm>
            <a:off x="3805372" y="2629336"/>
            <a:ext cx="765046" cy="5346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II</a:t>
            </a:r>
          </a:p>
          <a:p>
            <a:pPr algn="ctr">
              <a:defRPr/>
            </a:pPr>
            <a:r>
              <a:rPr lang="fr-FR" sz="1000" b="1" dirty="0" err="1">
                <a:solidFill>
                  <a:schemeClr val="tx1"/>
                </a:solidFill>
              </a:rPr>
              <a:t>B.B</a:t>
            </a:r>
            <a:r>
              <a:rPr lang="fr-FR" sz="1200" b="1" dirty="0" err="1">
                <a:solidFill>
                  <a:schemeClr val="tx1"/>
                </a:solidFill>
              </a:rPr>
              <a:t>avière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1347-75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3CA3CA-71DB-045D-9C28-B4DF7468A3C7}"/>
              </a:ext>
            </a:extLst>
          </p:cNvPr>
          <p:cNvSpPr/>
          <p:nvPr/>
        </p:nvSpPr>
        <p:spPr>
          <a:xfrm>
            <a:off x="771709" y="589448"/>
            <a:ext cx="1155264" cy="974681"/>
          </a:xfrm>
          <a:prstGeom prst="rect">
            <a:avLst/>
          </a:prstGeom>
          <a:solidFill>
            <a:srgbClr val="C7E6A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WITTELSBACH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rodolphine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Palatinat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1294-1777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Electorat en 1356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6AE9E-8A33-01BA-0907-EA83B906AA1F}"/>
              </a:ext>
            </a:extLst>
          </p:cNvPr>
          <p:cNvSpPr/>
          <p:nvPr/>
        </p:nvSpPr>
        <p:spPr>
          <a:xfrm>
            <a:off x="3453729" y="70619"/>
            <a:ext cx="979394" cy="710186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WITTELSBACH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Bavière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Palatinat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1180-1214-94</a:t>
            </a:r>
          </a:p>
        </p:txBody>
      </p: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DAD2059C-A5BA-4CB1-4F9A-678B4B38E4DF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 rot="5400000">
            <a:off x="3544286" y="2266840"/>
            <a:ext cx="129382" cy="6201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8003C5FC-0820-2971-869D-AB3655F0AC6B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 rot="16200000" flipH="1">
            <a:off x="3994933" y="2436373"/>
            <a:ext cx="117097" cy="26882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30B1926-DF00-2748-846C-22AC075EE114}"/>
              </a:ext>
            </a:extLst>
          </p:cNvPr>
          <p:cNvSpPr/>
          <p:nvPr/>
        </p:nvSpPr>
        <p:spPr>
          <a:xfrm>
            <a:off x="2673867" y="6056104"/>
            <a:ext cx="911498" cy="5838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1382-95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11AEDEEA-E97A-7777-AEC1-467AF236AB88}"/>
              </a:ext>
            </a:extLst>
          </p:cNvPr>
          <p:cNvCxnSpPr>
            <a:cxnSpLocks/>
            <a:stCxn id="60" idx="3"/>
            <a:endCxn id="56" idx="1"/>
          </p:cNvCxnSpPr>
          <p:nvPr/>
        </p:nvCxnSpPr>
        <p:spPr>
          <a:xfrm>
            <a:off x="2575287" y="6348027"/>
            <a:ext cx="985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7DDCBBA-A477-87D7-2440-46936DA9DDB1}"/>
              </a:ext>
            </a:extLst>
          </p:cNvPr>
          <p:cNvSpPr/>
          <p:nvPr/>
        </p:nvSpPr>
        <p:spPr>
          <a:xfrm>
            <a:off x="1470204" y="5249024"/>
            <a:ext cx="1154553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0D0DC09-490B-4E61-D716-DF2E7CFB9BA0}"/>
              </a:ext>
            </a:extLst>
          </p:cNvPr>
          <p:cNvSpPr/>
          <p:nvPr/>
        </p:nvSpPr>
        <p:spPr>
          <a:xfrm>
            <a:off x="1509857" y="6056104"/>
            <a:ext cx="1065430" cy="583846"/>
          </a:xfrm>
          <a:prstGeom prst="rect">
            <a:avLst/>
          </a:prstGeom>
          <a:solidFill>
            <a:srgbClr val="FFD9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cxnSp>
        <p:nvCxnSpPr>
          <p:cNvPr id="61" name="Connecteur : en angle 60">
            <a:extLst>
              <a:ext uri="{FF2B5EF4-FFF2-40B4-BE49-F238E27FC236}">
                <a16:creationId xmlns:a16="http://schemas.microsoft.com/office/drawing/2014/main" id="{1851FCD9-0CA2-EF1D-DFD0-0101A348BB30}"/>
              </a:ext>
            </a:extLst>
          </p:cNvPr>
          <p:cNvCxnSpPr>
            <a:cxnSpLocks/>
            <a:stCxn id="64" idx="2"/>
            <a:endCxn id="60" idx="0"/>
          </p:cNvCxnSpPr>
          <p:nvPr/>
        </p:nvCxnSpPr>
        <p:spPr>
          <a:xfrm rot="16200000" flipH="1">
            <a:off x="1299694" y="5313226"/>
            <a:ext cx="275686" cy="12100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C22AFE47-D6EE-EFB4-EEBA-08729D0437C4}"/>
              </a:ext>
            </a:extLst>
          </p:cNvPr>
          <p:cNvSpPr/>
          <p:nvPr/>
        </p:nvSpPr>
        <p:spPr>
          <a:xfrm>
            <a:off x="234335" y="3684709"/>
            <a:ext cx="1194898" cy="9468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1310-1437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1373-1415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262D1DF-0118-627A-E9A5-F2D83BEFAD12}"/>
              </a:ext>
            </a:extLst>
          </p:cNvPr>
          <p:cNvSpPr/>
          <p:nvPr/>
        </p:nvSpPr>
        <p:spPr>
          <a:xfrm>
            <a:off x="299069" y="4713160"/>
            <a:ext cx="1065430" cy="5114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36CA1CC-84DF-2972-0909-99DA68392CE3}"/>
              </a:ext>
            </a:extLst>
          </p:cNvPr>
          <p:cNvSpPr/>
          <p:nvPr/>
        </p:nvSpPr>
        <p:spPr>
          <a:xfrm>
            <a:off x="299788" y="5348375"/>
            <a:ext cx="1065430" cy="432043"/>
          </a:xfrm>
          <a:prstGeom prst="rect">
            <a:avLst/>
          </a:prstGeom>
          <a:solidFill>
            <a:srgbClr val="FFD9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C18F194-B219-5A05-77DC-729CC48C6D1F}"/>
              </a:ext>
            </a:extLst>
          </p:cNvPr>
          <p:cNvSpPr/>
          <p:nvPr/>
        </p:nvSpPr>
        <p:spPr>
          <a:xfrm>
            <a:off x="304795" y="6056104"/>
            <a:ext cx="1065430" cy="744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1378-1400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52288F53-50F6-9D36-8420-68C20D9EF356}"/>
              </a:ext>
            </a:extLst>
          </p:cNvPr>
          <p:cNvCxnSpPr>
            <a:cxnSpLocks/>
            <a:stCxn id="64" idx="2"/>
            <a:endCxn id="65" idx="0"/>
          </p:cNvCxnSpPr>
          <p:nvPr/>
        </p:nvCxnSpPr>
        <p:spPr>
          <a:xfrm>
            <a:off x="832503" y="5780418"/>
            <a:ext cx="5007" cy="27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3923DA6C-4C48-5E01-781A-46702038D2D5}"/>
              </a:ext>
            </a:extLst>
          </p:cNvPr>
          <p:cNvCxnSpPr>
            <a:cxnSpLocks/>
            <a:stCxn id="63" idx="2"/>
            <a:endCxn id="64" idx="0"/>
          </p:cNvCxnSpPr>
          <p:nvPr/>
        </p:nvCxnSpPr>
        <p:spPr>
          <a:xfrm>
            <a:off x="831784" y="5224574"/>
            <a:ext cx="719" cy="1238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7DA86BF9-DB21-6344-63D2-F1CB2954E241}"/>
              </a:ext>
            </a:extLst>
          </p:cNvPr>
          <p:cNvSpPr/>
          <p:nvPr/>
        </p:nvSpPr>
        <p:spPr>
          <a:xfrm>
            <a:off x="10401338" y="2970844"/>
            <a:ext cx="1270301" cy="5300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Sundgau</a:t>
            </a:r>
            <a:r>
              <a:rPr lang="fr-FR" sz="1100" dirty="0">
                <a:solidFill>
                  <a:schemeClr val="tx1"/>
                </a:solidFill>
              </a:rPr>
              <a:t> 1324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Carinthie-Carniole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1335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F0A0B3C-84C5-1D47-5ADE-604E71432D7B}"/>
              </a:ext>
            </a:extLst>
          </p:cNvPr>
          <p:cNvSpPr/>
          <p:nvPr/>
        </p:nvSpPr>
        <p:spPr>
          <a:xfrm>
            <a:off x="4606860" y="2629336"/>
            <a:ext cx="893597" cy="5346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1351-65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E59A6E9-B308-73F1-E79D-E506B6B12124}"/>
              </a:ext>
            </a:extLst>
          </p:cNvPr>
          <p:cNvSpPr/>
          <p:nvPr/>
        </p:nvSpPr>
        <p:spPr>
          <a:xfrm>
            <a:off x="5761410" y="2629336"/>
            <a:ext cx="893597" cy="5346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Otton VII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1365-73</a:t>
            </a:r>
          </a:p>
        </p:txBody>
      </p:sp>
      <p:cxnSp>
        <p:nvCxnSpPr>
          <p:cNvPr id="113" name="Connecteur : en angle 112">
            <a:extLst>
              <a:ext uri="{FF2B5EF4-FFF2-40B4-BE49-F238E27FC236}">
                <a16:creationId xmlns:a16="http://schemas.microsoft.com/office/drawing/2014/main" id="{4CC4D6B1-3B61-2034-E5BE-A5FB249A9D80}"/>
              </a:ext>
            </a:extLst>
          </p:cNvPr>
          <p:cNvCxnSpPr>
            <a:cxnSpLocks/>
            <a:stCxn id="4" idx="2"/>
            <a:endCxn id="112" idx="0"/>
          </p:cNvCxnSpPr>
          <p:nvPr/>
        </p:nvCxnSpPr>
        <p:spPr>
          <a:xfrm rot="16200000" flipH="1">
            <a:off x="5005090" y="1426216"/>
            <a:ext cx="117097" cy="228914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 : en angle 115">
            <a:extLst>
              <a:ext uri="{FF2B5EF4-FFF2-40B4-BE49-F238E27FC236}">
                <a16:creationId xmlns:a16="http://schemas.microsoft.com/office/drawing/2014/main" id="{FB3353CA-744F-0023-00F2-FDC263AB76BD}"/>
              </a:ext>
            </a:extLst>
          </p:cNvPr>
          <p:cNvCxnSpPr>
            <a:cxnSpLocks/>
            <a:stCxn id="4" idx="2"/>
            <a:endCxn id="107" idx="0"/>
          </p:cNvCxnSpPr>
          <p:nvPr/>
        </p:nvCxnSpPr>
        <p:spPr>
          <a:xfrm rot="16200000" flipH="1">
            <a:off x="4427815" y="2003491"/>
            <a:ext cx="117097" cy="11345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E510026-EB75-2A29-402B-AE365ACAE588}"/>
              </a:ext>
            </a:extLst>
          </p:cNvPr>
          <p:cNvSpPr/>
          <p:nvPr/>
        </p:nvSpPr>
        <p:spPr>
          <a:xfrm>
            <a:off x="4606860" y="1809766"/>
            <a:ext cx="1717531" cy="5556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Marguerite II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Hainaut-Hollande-Zélande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1345-54</a:t>
            </a:r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9718D957-F897-D406-1948-EFD7E1968FFF}"/>
              </a:ext>
            </a:extLst>
          </p:cNvPr>
          <p:cNvCxnSpPr>
            <a:cxnSpLocks/>
            <a:stCxn id="4" idx="3"/>
            <a:endCxn id="119" idx="1"/>
          </p:cNvCxnSpPr>
          <p:nvPr/>
        </p:nvCxnSpPr>
        <p:spPr>
          <a:xfrm flipV="1">
            <a:off x="4541856" y="2087585"/>
            <a:ext cx="650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88DC093-2525-D051-2E6E-9DCBB86304C1}"/>
              </a:ext>
            </a:extLst>
          </p:cNvPr>
          <p:cNvSpPr/>
          <p:nvPr/>
        </p:nvSpPr>
        <p:spPr>
          <a:xfrm>
            <a:off x="6710030" y="2629336"/>
            <a:ext cx="1209186" cy="69823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Guillaume V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Hainaut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Hollande-Zélande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1354-89</a:t>
            </a:r>
          </a:p>
        </p:txBody>
      </p:sp>
      <p:cxnSp>
        <p:nvCxnSpPr>
          <p:cNvPr id="125" name="Connecteur : en angle 124">
            <a:extLst>
              <a:ext uri="{FF2B5EF4-FFF2-40B4-BE49-F238E27FC236}">
                <a16:creationId xmlns:a16="http://schemas.microsoft.com/office/drawing/2014/main" id="{27DFD3C7-2B4C-392E-D49E-7231A18C5E44}"/>
              </a:ext>
            </a:extLst>
          </p:cNvPr>
          <p:cNvCxnSpPr>
            <a:cxnSpLocks/>
            <a:stCxn id="4" idx="2"/>
            <a:endCxn id="124" idx="0"/>
          </p:cNvCxnSpPr>
          <p:nvPr/>
        </p:nvCxnSpPr>
        <p:spPr>
          <a:xfrm rot="16200000" flipH="1">
            <a:off x="5558297" y="873009"/>
            <a:ext cx="117097" cy="339555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 : en angle 133">
            <a:extLst>
              <a:ext uri="{FF2B5EF4-FFF2-40B4-BE49-F238E27FC236}">
                <a16:creationId xmlns:a16="http://schemas.microsoft.com/office/drawing/2014/main" id="{E21BC0C5-EBE0-D3E5-E61E-E6B401DF47C9}"/>
              </a:ext>
            </a:extLst>
          </p:cNvPr>
          <p:cNvCxnSpPr>
            <a:cxnSpLocks/>
            <a:stCxn id="119" idx="2"/>
            <a:endCxn id="124" idx="0"/>
          </p:cNvCxnSpPr>
          <p:nvPr/>
        </p:nvCxnSpPr>
        <p:spPr>
          <a:xfrm rot="16200000" flipH="1">
            <a:off x="6258158" y="1572871"/>
            <a:ext cx="263932" cy="1848997"/>
          </a:xfrm>
          <a:prstGeom prst="bentConnector3">
            <a:avLst>
              <a:gd name="adj1" fmla="val 76946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7412A4E-A058-A174-2311-5E51A8C077A8}"/>
              </a:ext>
            </a:extLst>
          </p:cNvPr>
          <p:cNvSpPr/>
          <p:nvPr/>
        </p:nvSpPr>
        <p:spPr>
          <a:xfrm>
            <a:off x="5303885" y="3224020"/>
            <a:ext cx="697185" cy="69823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 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Ha-Ho-Zé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1389-1404</a:t>
            </a:r>
          </a:p>
        </p:txBody>
      </p:sp>
      <p:cxnSp>
        <p:nvCxnSpPr>
          <p:cNvPr id="140" name="Connecteur : en angle 139">
            <a:extLst>
              <a:ext uri="{FF2B5EF4-FFF2-40B4-BE49-F238E27FC236}">
                <a16:creationId xmlns:a16="http://schemas.microsoft.com/office/drawing/2014/main" id="{F49DA7FE-84E3-2FDC-4CEF-BB0F6FAF29C9}"/>
              </a:ext>
            </a:extLst>
          </p:cNvPr>
          <p:cNvCxnSpPr>
            <a:cxnSpLocks/>
            <a:stCxn id="119" idx="2"/>
            <a:endCxn id="139" idx="0"/>
          </p:cNvCxnSpPr>
          <p:nvPr/>
        </p:nvCxnSpPr>
        <p:spPr>
          <a:xfrm rot="16200000" flipH="1">
            <a:off x="5129744" y="2701286"/>
            <a:ext cx="858616" cy="186852"/>
          </a:xfrm>
          <a:prstGeom prst="bentConnector3">
            <a:avLst>
              <a:gd name="adj1" fmla="val 23967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9CCF5038-6E0D-09CB-ED81-92BB1CBBFE05}"/>
              </a:ext>
            </a:extLst>
          </p:cNvPr>
          <p:cNvSpPr/>
          <p:nvPr/>
        </p:nvSpPr>
        <p:spPr>
          <a:xfrm>
            <a:off x="5178065" y="4011954"/>
            <a:ext cx="965432" cy="4488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Guillaume VI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1404-17</a:t>
            </a: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2B1C7617-5BDD-DF65-205C-689B179335D9}"/>
              </a:ext>
            </a:extLst>
          </p:cNvPr>
          <p:cNvCxnSpPr>
            <a:cxnSpLocks/>
            <a:stCxn id="139" idx="2"/>
            <a:endCxn id="170" idx="0"/>
          </p:cNvCxnSpPr>
          <p:nvPr/>
        </p:nvCxnSpPr>
        <p:spPr>
          <a:xfrm>
            <a:off x="5652478" y="3922254"/>
            <a:ext cx="8303" cy="897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>
            <a:extLst>
              <a:ext uri="{FF2B5EF4-FFF2-40B4-BE49-F238E27FC236}">
                <a16:creationId xmlns:a16="http://schemas.microsoft.com/office/drawing/2014/main" id="{84BD4580-D27F-1A8F-85B8-700AB19C082A}"/>
              </a:ext>
            </a:extLst>
          </p:cNvPr>
          <p:cNvSpPr/>
          <p:nvPr/>
        </p:nvSpPr>
        <p:spPr>
          <a:xfrm>
            <a:off x="5169761" y="4538306"/>
            <a:ext cx="965432" cy="4488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Jacqueline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1417-33</a:t>
            </a:r>
          </a:p>
        </p:txBody>
      </p: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63B758A6-4359-008E-4FAE-791163C24319}"/>
              </a:ext>
            </a:extLst>
          </p:cNvPr>
          <p:cNvCxnSpPr>
            <a:cxnSpLocks/>
            <a:stCxn id="170" idx="2"/>
            <a:endCxn id="176" idx="0"/>
          </p:cNvCxnSpPr>
          <p:nvPr/>
        </p:nvCxnSpPr>
        <p:spPr>
          <a:xfrm flipH="1">
            <a:off x="5652477" y="4460776"/>
            <a:ext cx="8304" cy="775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8E53D7B8-27DB-EF6E-8A42-8BE2D044A624}"/>
              </a:ext>
            </a:extLst>
          </p:cNvPr>
          <p:cNvSpPr/>
          <p:nvPr/>
        </p:nvSpPr>
        <p:spPr>
          <a:xfrm>
            <a:off x="893340" y="2945949"/>
            <a:ext cx="912001" cy="384931"/>
          </a:xfrm>
          <a:prstGeom prst="rect">
            <a:avLst/>
          </a:prstGeom>
          <a:solidFill>
            <a:srgbClr val="C7E6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Robert II 1390-98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FF36A65E-5EFA-4C78-AEB8-E80841E2BC69}"/>
              </a:ext>
            </a:extLst>
          </p:cNvPr>
          <p:cNvCxnSpPr>
            <a:cxnSpLocks/>
            <a:stCxn id="8" idx="2"/>
            <a:endCxn id="95" idx="0"/>
          </p:cNvCxnSpPr>
          <p:nvPr/>
        </p:nvCxnSpPr>
        <p:spPr>
          <a:xfrm flipH="1">
            <a:off x="1349341" y="2853179"/>
            <a:ext cx="8119" cy="927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941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1">
            <a:extLst>
              <a:ext uri="{FF2B5EF4-FFF2-40B4-BE49-F238E27FC236}">
                <a16:creationId xmlns:a16="http://schemas.microsoft.com/office/drawing/2014/main" id="{8239AE90-413C-42C3-B140-D2BC5BB5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5613" y="63087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7FA4FC-6681-4586-9B91-DFBA153B0717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5B4D27-81DB-4AD9-89DF-AC9E4CC22982}"/>
              </a:ext>
            </a:extLst>
          </p:cNvPr>
          <p:cNvSpPr/>
          <p:nvPr/>
        </p:nvSpPr>
        <p:spPr>
          <a:xfrm>
            <a:off x="692152" y="107953"/>
            <a:ext cx="1287463" cy="719137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Borivoj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duc en 872-890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chrétien en 874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EA8E6-7D8B-4793-83F4-6F9B3987AD20}"/>
              </a:ext>
            </a:extLst>
          </p:cNvPr>
          <p:cNvSpPr/>
          <p:nvPr/>
        </p:nvSpPr>
        <p:spPr>
          <a:xfrm>
            <a:off x="304802" y="985840"/>
            <a:ext cx="936625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Spytihnev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894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AE16DE-0CA3-4733-94A1-A31B6DE5CA6E}"/>
              </a:ext>
            </a:extLst>
          </p:cNvPr>
          <p:cNvSpPr/>
          <p:nvPr/>
        </p:nvSpPr>
        <p:spPr>
          <a:xfrm>
            <a:off x="1481140" y="985840"/>
            <a:ext cx="1017587" cy="576263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Vratislav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905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AE384A-5F7E-4701-A456-7FB5CA870309}"/>
              </a:ext>
            </a:extLst>
          </p:cNvPr>
          <p:cNvSpPr/>
          <p:nvPr/>
        </p:nvSpPr>
        <p:spPr>
          <a:xfrm>
            <a:off x="641351" y="1716090"/>
            <a:ext cx="1136650" cy="574675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9BA1C-3AB1-439F-8A50-17E0E2267CC7}"/>
              </a:ext>
            </a:extLst>
          </p:cNvPr>
          <p:cNvSpPr/>
          <p:nvPr/>
        </p:nvSpPr>
        <p:spPr>
          <a:xfrm>
            <a:off x="2065339" y="1716090"/>
            <a:ext cx="1071562" cy="574675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Boleslav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929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0F8DB-F94B-41EF-91A7-EFAE65C54CE9}"/>
              </a:ext>
            </a:extLst>
          </p:cNvPr>
          <p:cNvSpPr/>
          <p:nvPr/>
        </p:nvSpPr>
        <p:spPr>
          <a:xfrm>
            <a:off x="2062165" y="2393952"/>
            <a:ext cx="1074737" cy="576262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Boleslav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967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6D235E-5AF5-452D-9F00-93D4932C44D4}"/>
              </a:ext>
            </a:extLst>
          </p:cNvPr>
          <p:cNvSpPr/>
          <p:nvPr/>
        </p:nvSpPr>
        <p:spPr>
          <a:xfrm>
            <a:off x="2062165" y="3186115"/>
            <a:ext cx="1074737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Boleslav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CD9342-8349-47FE-ADDE-AD08B98BA6F6}"/>
              </a:ext>
            </a:extLst>
          </p:cNvPr>
          <p:cNvSpPr/>
          <p:nvPr/>
        </p:nvSpPr>
        <p:spPr>
          <a:xfrm>
            <a:off x="3317877" y="3186115"/>
            <a:ext cx="1001713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Jaromir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1003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2DAA1B-503D-4B51-974D-C74C8461D920}"/>
              </a:ext>
            </a:extLst>
          </p:cNvPr>
          <p:cNvSpPr/>
          <p:nvPr/>
        </p:nvSpPr>
        <p:spPr>
          <a:xfrm>
            <a:off x="4505326" y="3186115"/>
            <a:ext cx="1157288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Ulrich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1012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4ABB3C-D8A9-4DCD-87F4-3B4EE2D43F45}"/>
              </a:ext>
            </a:extLst>
          </p:cNvPr>
          <p:cNvSpPr/>
          <p:nvPr/>
        </p:nvSpPr>
        <p:spPr>
          <a:xfrm>
            <a:off x="4522790" y="3906840"/>
            <a:ext cx="1138237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Bretislav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5DF2C0-3809-42E4-AADC-447BA3A1844B}"/>
              </a:ext>
            </a:extLst>
          </p:cNvPr>
          <p:cNvSpPr/>
          <p:nvPr/>
        </p:nvSpPr>
        <p:spPr>
          <a:xfrm>
            <a:off x="1838327" y="4699002"/>
            <a:ext cx="1203325" cy="576262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Spytihnev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1055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068EAD-BC3E-4D5B-80B0-45FBC8CB76C8}"/>
              </a:ext>
            </a:extLst>
          </p:cNvPr>
          <p:cNvSpPr/>
          <p:nvPr/>
        </p:nvSpPr>
        <p:spPr>
          <a:xfrm>
            <a:off x="3116265" y="4699002"/>
            <a:ext cx="1277937" cy="576262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Vratislav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1061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607270-5078-4462-BCAE-896D8A0A5405}"/>
              </a:ext>
            </a:extLst>
          </p:cNvPr>
          <p:cNvSpPr/>
          <p:nvPr/>
        </p:nvSpPr>
        <p:spPr>
          <a:xfrm>
            <a:off x="4533901" y="4699002"/>
            <a:ext cx="1125538" cy="576262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Conrad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0622B3-0F2D-4707-873F-E00E81B105C2}"/>
              </a:ext>
            </a:extLst>
          </p:cNvPr>
          <p:cNvSpPr/>
          <p:nvPr/>
        </p:nvSpPr>
        <p:spPr>
          <a:xfrm>
            <a:off x="2705101" y="5418140"/>
            <a:ext cx="1157288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Bretislav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1092-1100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657E19-970E-4EC8-9C14-AE7A584840E3}"/>
              </a:ext>
            </a:extLst>
          </p:cNvPr>
          <p:cNvSpPr/>
          <p:nvPr/>
        </p:nvSpPr>
        <p:spPr>
          <a:xfrm>
            <a:off x="3957639" y="5418140"/>
            <a:ext cx="895350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Borivoj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1100-1107</a:t>
            </a:r>
          </a:p>
        </p:txBody>
      </p:sp>
      <p:cxnSp>
        <p:nvCxnSpPr>
          <p:cNvPr id="26" name="Connecteur en angle 25">
            <a:extLst>
              <a:ext uri="{FF2B5EF4-FFF2-40B4-BE49-F238E27FC236}">
                <a16:creationId xmlns:a16="http://schemas.microsoft.com/office/drawing/2014/main" id="{FA4ADE8A-5192-4025-ACB1-C58A32A1E23F}"/>
              </a:ext>
            </a:extLst>
          </p:cNvPr>
          <p:cNvCxnSpPr>
            <a:stCxn id="21" idx="2"/>
            <a:endCxn id="23" idx="0"/>
          </p:cNvCxnSpPr>
          <p:nvPr/>
        </p:nvCxnSpPr>
        <p:spPr>
          <a:xfrm rot="5400000">
            <a:off x="3448846" y="5110959"/>
            <a:ext cx="142875" cy="47148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>
            <a:extLst>
              <a:ext uri="{FF2B5EF4-FFF2-40B4-BE49-F238E27FC236}">
                <a16:creationId xmlns:a16="http://schemas.microsoft.com/office/drawing/2014/main" id="{EE6DF0E0-F6C2-4154-9AE9-DAAABAA5A099}"/>
              </a:ext>
            </a:extLst>
          </p:cNvPr>
          <p:cNvCxnSpPr>
            <a:stCxn id="21" idx="2"/>
            <a:endCxn id="24" idx="0"/>
          </p:cNvCxnSpPr>
          <p:nvPr/>
        </p:nvCxnSpPr>
        <p:spPr>
          <a:xfrm rot="16200000" flipH="1">
            <a:off x="4009233" y="5022058"/>
            <a:ext cx="142875" cy="64928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>
            <a:extLst>
              <a:ext uri="{FF2B5EF4-FFF2-40B4-BE49-F238E27FC236}">
                <a16:creationId xmlns:a16="http://schemas.microsoft.com/office/drawing/2014/main" id="{E9F6BE05-672D-43F2-A1F5-0A418FD06D40}"/>
              </a:ext>
            </a:extLst>
          </p:cNvPr>
          <p:cNvCxnSpPr>
            <a:stCxn id="19" idx="2"/>
            <a:endCxn id="20" idx="0"/>
          </p:cNvCxnSpPr>
          <p:nvPr/>
        </p:nvCxnSpPr>
        <p:spPr>
          <a:xfrm rot="5400000">
            <a:off x="3658395" y="3264696"/>
            <a:ext cx="215900" cy="265271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>
            <a:extLst>
              <a:ext uri="{FF2B5EF4-FFF2-40B4-BE49-F238E27FC236}">
                <a16:creationId xmlns:a16="http://schemas.microsoft.com/office/drawing/2014/main" id="{69E798B3-317C-46C2-AA7A-95CE48F8A0E4}"/>
              </a:ext>
            </a:extLst>
          </p:cNvPr>
          <p:cNvCxnSpPr>
            <a:stCxn id="19" idx="2"/>
            <a:endCxn id="21" idx="0"/>
          </p:cNvCxnSpPr>
          <p:nvPr/>
        </p:nvCxnSpPr>
        <p:spPr>
          <a:xfrm rot="5400000">
            <a:off x="4316414" y="3922715"/>
            <a:ext cx="215900" cy="133667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9B194DB-5349-4F0A-9050-9EF03909FE1C}"/>
              </a:ext>
            </a:extLst>
          </p:cNvPr>
          <p:cNvCxnSpPr>
            <a:stCxn id="19" idx="2"/>
            <a:endCxn id="22" idx="0"/>
          </p:cNvCxnSpPr>
          <p:nvPr/>
        </p:nvCxnSpPr>
        <p:spPr>
          <a:xfrm>
            <a:off x="5091114" y="4483102"/>
            <a:ext cx="6350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30EDA1A-214C-4BDE-BE3B-24FAB0480B8A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5083176" y="3762377"/>
            <a:ext cx="7938" cy="144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>
            <a:extLst>
              <a:ext uri="{FF2B5EF4-FFF2-40B4-BE49-F238E27FC236}">
                <a16:creationId xmlns:a16="http://schemas.microsoft.com/office/drawing/2014/main" id="{9D2290CC-6D2B-490A-9913-E4865471A816}"/>
              </a:ext>
            </a:extLst>
          </p:cNvPr>
          <p:cNvCxnSpPr>
            <a:stCxn id="15" idx="2"/>
            <a:endCxn id="18" idx="0"/>
          </p:cNvCxnSpPr>
          <p:nvPr/>
        </p:nvCxnSpPr>
        <p:spPr>
          <a:xfrm rot="16200000" flipH="1">
            <a:off x="3733008" y="1835946"/>
            <a:ext cx="215900" cy="248443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en angle 46">
            <a:extLst>
              <a:ext uri="{FF2B5EF4-FFF2-40B4-BE49-F238E27FC236}">
                <a16:creationId xmlns:a16="http://schemas.microsoft.com/office/drawing/2014/main" id="{A7377092-5011-4729-927E-A6BB67BDF706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 rot="16200000" flipH="1">
            <a:off x="3100389" y="2468564"/>
            <a:ext cx="215900" cy="12192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4F50AF5B-0011-4775-BE90-08F28CB02600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2598739" y="2970214"/>
            <a:ext cx="0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en angle 52">
            <a:extLst>
              <a:ext uri="{FF2B5EF4-FFF2-40B4-BE49-F238E27FC236}">
                <a16:creationId xmlns:a16="http://schemas.microsoft.com/office/drawing/2014/main" id="{46DC4523-F76C-42E0-9B2C-DD12E02ECEE9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 rot="16200000" flipH="1">
            <a:off x="2218533" y="1334296"/>
            <a:ext cx="153987" cy="6096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en angle 55">
            <a:extLst>
              <a:ext uri="{FF2B5EF4-FFF2-40B4-BE49-F238E27FC236}">
                <a16:creationId xmlns:a16="http://schemas.microsoft.com/office/drawing/2014/main" id="{DA277EF4-A2F2-44BD-A369-CDC0D9299064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rot="5400000">
            <a:off x="1523208" y="1248571"/>
            <a:ext cx="153987" cy="78105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7CB1B849-53A5-4E27-B04E-A40CFF97F0A2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 flipH="1">
            <a:off x="2598740" y="2290764"/>
            <a:ext cx="1587" cy="103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en angle 65">
            <a:extLst>
              <a:ext uri="{FF2B5EF4-FFF2-40B4-BE49-F238E27FC236}">
                <a16:creationId xmlns:a16="http://schemas.microsoft.com/office/drawing/2014/main" id="{E81AB412-C019-4CD0-B941-0BA47FA4B621}"/>
              </a:ext>
            </a:extLst>
          </p:cNvPr>
          <p:cNvCxnSpPr>
            <a:stCxn id="3" idx="2"/>
            <a:endCxn id="5" idx="0"/>
          </p:cNvCxnSpPr>
          <p:nvPr/>
        </p:nvCxnSpPr>
        <p:spPr>
          <a:xfrm rot="5400000">
            <a:off x="974727" y="625477"/>
            <a:ext cx="158750" cy="56197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en angle 68">
            <a:extLst>
              <a:ext uri="{FF2B5EF4-FFF2-40B4-BE49-F238E27FC236}">
                <a16:creationId xmlns:a16="http://schemas.microsoft.com/office/drawing/2014/main" id="{707AAC57-0596-4B16-8C31-A9D1397C09D7}"/>
              </a:ext>
            </a:extLst>
          </p:cNvPr>
          <p:cNvCxnSpPr>
            <a:stCxn id="3" idx="2"/>
            <a:endCxn id="12" idx="0"/>
          </p:cNvCxnSpPr>
          <p:nvPr/>
        </p:nvCxnSpPr>
        <p:spPr>
          <a:xfrm rot="16200000" flipH="1">
            <a:off x="1583533" y="578646"/>
            <a:ext cx="158750" cy="65563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821EEA1-2834-4C1D-ACF8-239AFC65817D}"/>
              </a:ext>
            </a:extLst>
          </p:cNvPr>
          <p:cNvSpPr/>
          <p:nvPr/>
        </p:nvSpPr>
        <p:spPr>
          <a:xfrm>
            <a:off x="2714626" y="6156327"/>
            <a:ext cx="1155700" cy="546100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Otton 1er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1C2A725-1145-49B9-9A0A-9B130FDADF8C}"/>
              </a:ext>
            </a:extLst>
          </p:cNvPr>
          <p:cNvCxnSpPr>
            <a:stCxn id="23" idx="2"/>
            <a:endCxn id="71" idx="0"/>
          </p:cNvCxnSpPr>
          <p:nvPr/>
        </p:nvCxnSpPr>
        <p:spPr>
          <a:xfrm>
            <a:off x="3284540" y="5994403"/>
            <a:ext cx="7937" cy="161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589C5EE2-0E67-4EB3-B2A1-FD857783E018}"/>
              </a:ext>
            </a:extLst>
          </p:cNvPr>
          <p:cNvSpPr/>
          <p:nvPr/>
        </p:nvSpPr>
        <p:spPr>
          <a:xfrm>
            <a:off x="1138240" y="6156327"/>
            <a:ext cx="1196975" cy="576262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Svatopluk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1107-1109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7D966F-6836-4E5F-8E2C-F3BD92D62867}"/>
              </a:ext>
            </a:extLst>
          </p:cNvPr>
          <p:cNvSpPr/>
          <p:nvPr/>
        </p:nvSpPr>
        <p:spPr>
          <a:xfrm>
            <a:off x="4967289" y="5418140"/>
            <a:ext cx="1155700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Vladislav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1109-1125</a:t>
            </a:r>
          </a:p>
        </p:txBody>
      </p:sp>
      <p:cxnSp>
        <p:nvCxnSpPr>
          <p:cNvPr id="84" name="Connecteur en angle 83">
            <a:extLst>
              <a:ext uri="{FF2B5EF4-FFF2-40B4-BE49-F238E27FC236}">
                <a16:creationId xmlns:a16="http://schemas.microsoft.com/office/drawing/2014/main" id="{D09E29B5-D15C-4BD9-9C0C-4E16D73FAF47}"/>
              </a:ext>
            </a:extLst>
          </p:cNvPr>
          <p:cNvCxnSpPr>
            <a:stCxn id="21" idx="2"/>
            <a:endCxn id="82" idx="0"/>
          </p:cNvCxnSpPr>
          <p:nvPr/>
        </p:nvCxnSpPr>
        <p:spPr>
          <a:xfrm rot="16200000" flipH="1">
            <a:off x="4579146" y="4452146"/>
            <a:ext cx="142875" cy="178911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A287F4E0-93DB-421C-8BA6-7D03F0F8B1DA}"/>
              </a:ext>
            </a:extLst>
          </p:cNvPr>
          <p:cNvSpPr/>
          <p:nvPr/>
        </p:nvSpPr>
        <p:spPr>
          <a:xfrm>
            <a:off x="6197601" y="5418140"/>
            <a:ext cx="1155700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Sobeslav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1125-1140</a:t>
            </a:r>
          </a:p>
        </p:txBody>
      </p:sp>
      <p:cxnSp>
        <p:nvCxnSpPr>
          <p:cNvPr id="88" name="Connecteur en angle 87">
            <a:extLst>
              <a:ext uri="{FF2B5EF4-FFF2-40B4-BE49-F238E27FC236}">
                <a16:creationId xmlns:a16="http://schemas.microsoft.com/office/drawing/2014/main" id="{81A40A37-131B-464A-B8CA-9305EFAE13FC}"/>
              </a:ext>
            </a:extLst>
          </p:cNvPr>
          <p:cNvCxnSpPr>
            <a:stCxn id="21" idx="2"/>
            <a:endCxn id="86" idx="0"/>
          </p:cNvCxnSpPr>
          <p:nvPr/>
        </p:nvCxnSpPr>
        <p:spPr>
          <a:xfrm rot="16200000" flipH="1">
            <a:off x="5194302" y="3836990"/>
            <a:ext cx="142875" cy="301942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8FF76593-6E92-475B-A0CD-ACA35F9E7597}"/>
              </a:ext>
            </a:extLst>
          </p:cNvPr>
          <p:cNvSpPr/>
          <p:nvPr/>
        </p:nvSpPr>
        <p:spPr>
          <a:xfrm>
            <a:off x="4983164" y="6126165"/>
            <a:ext cx="1154112" cy="576263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Vladislav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1140-1173</a:t>
            </a: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D14EF0C9-2D71-4690-9E00-124C55F0297B}"/>
              </a:ext>
            </a:extLst>
          </p:cNvPr>
          <p:cNvCxnSpPr>
            <a:stCxn id="82" idx="2"/>
            <a:endCxn id="90" idx="0"/>
          </p:cNvCxnSpPr>
          <p:nvPr/>
        </p:nvCxnSpPr>
        <p:spPr>
          <a:xfrm>
            <a:off x="5545140" y="5994402"/>
            <a:ext cx="15875" cy="1317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C6F051D5-7B08-4D17-BF76-47376B5A731B}"/>
              </a:ext>
            </a:extLst>
          </p:cNvPr>
          <p:cNvSpPr/>
          <p:nvPr/>
        </p:nvSpPr>
        <p:spPr>
          <a:xfrm>
            <a:off x="6197601" y="6126165"/>
            <a:ext cx="1155700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Sobeslav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1173-1178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1B45AD8D-EC64-4809-A30F-09C79C8C4B58}"/>
              </a:ext>
            </a:extLst>
          </p:cNvPr>
          <p:cNvCxnSpPr>
            <a:stCxn id="86" idx="2"/>
            <a:endCxn id="94" idx="0"/>
          </p:cNvCxnSpPr>
          <p:nvPr/>
        </p:nvCxnSpPr>
        <p:spPr>
          <a:xfrm>
            <a:off x="6775451" y="5994402"/>
            <a:ext cx="0" cy="1317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A3F690A-59CC-4E03-BD58-F97C4AF4871E}"/>
              </a:ext>
            </a:extLst>
          </p:cNvPr>
          <p:cNvSpPr/>
          <p:nvPr/>
        </p:nvSpPr>
        <p:spPr>
          <a:xfrm>
            <a:off x="8921749" y="144465"/>
            <a:ext cx="1155700" cy="576263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Vladislav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1140-1173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7051E55-A806-4D86-9C48-0D7A88126E24}"/>
              </a:ext>
            </a:extLst>
          </p:cNvPr>
          <p:cNvSpPr/>
          <p:nvPr/>
        </p:nvSpPr>
        <p:spPr>
          <a:xfrm>
            <a:off x="8921749" y="871540"/>
            <a:ext cx="1155700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1178-1189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F1B5BA54-882F-476D-8423-4AA1DEDF6031}"/>
              </a:ext>
            </a:extLst>
          </p:cNvPr>
          <p:cNvCxnSpPr>
            <a:stCxn id="103" idx="2"/>
            <a:endCxn id="104" idx="0"/>
          </p:cNvCxnSpPr>
          <p:nvPr/>
        </p:nvCxnSpPr>
        <p:spPr>
          <a:xfrm>
            <a:off x="9499599" y="720727"/>
            <a:ext cx="0" cy="150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EDDB38-8763-4086-AB29-79B412BC5699}"/>
              </a:ext>
            </a:extLst>
          </p:cNvPr>
          <p:cNvCxnSpPr>
            <a:stCxn id="71" idx="1"/>
            <a:endCxn id="77" idx="3"/>
          </p:cNvCxnSpPr>
          <p:nvPr/>
        </p:nvCxnSpPr>
        <p:spPr>
          <a:xfrm flipH="1">
            <a:off x="2335214" y="6429378"/>
            <a:ext cx="379412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31752B15-4CFB-4B87-AA00-4F7B0AB41F73}"/>
              </a:ext>
            </a:extLst>
          </p:cNvPr>
          <p:cNvSpPr/>
          <p:nvPr/>
        </p:nvSpPr>
        <p:spPr>
          <a:xfrm>
            <a:off x="8921749" y="1612902"/>
            <a:ext cx="1155700" cy="576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Conrad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1189-1191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FD64BDE-E472-4E14-8445-1882CA2135E0}"/>
              </a:ext>
            </a:extLst>
          </p:cNvPr>
          <p:cNvSpPr/>
          <p:nvPr/>
        </p:nvSpPr>
        <p:spPr>
          <a:xfrm>
            <a:off x="7497764" y="6126164"/>
            <a:ext cx="1155700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1191-1192</a:t>
            </a:r>
          </a:p>
        </p:txBody>
      </p:sp>
      <p:cxnSp>
        <p:nvCxnSpPr>
          <p:cNvPr id="34" name="Connecteur en angle 33">
            <a:extLst>
              <a:ext uri="{FF2B5EF4-FFF2-40B4-BE49-F238E27FC236}">
                <a16:creationId xmlns:a16="http://schemas.microsoft.com/office/drawing/2014/main" id="{A5DA8912-A527-42B1-B7BF-294AC57472BB}"/>
              </a:ext>
            </a:extLst>
          </p:cNvPr>
          <p:cNvCxnSpPr>
            <a:stCxn id="86" idx="2"/>
            <a:endCxn id="58" idx="0"/>
          </p:cNvCxnSpPr>
          <p:nvPr/>
        </p:nvCxnSpPr>
        <p:spPr>
          <a:xfrm rot="16200000" flipH="1">
            <a:off x="7359652" y="5410201"/>
            <a:ext cx="131761" cy="130016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A5A90B5-3F68-45B2-B682-F2133743E990}"/>
              </a:ext>
            </a:extLst>
          </p:cNvPr>
          <p:cNvSpPr/>
          <p:nvPr/>
        </p:nvSpPr>
        <p:spPr>
          <a:xfrm>
            <a:off x="10260012" y="871540"/>
            <a:ext cx="1155700" cy="576263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Otakar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roi 1197</a:t>
            </a:r>
          </a:p>
        </p:txBody>
      </p:sp>
      <p:cxnSp>
        <p:nvCxnSpPr>
          <p:cNvPr id="39" name="Connecteur en angle 38">
            <a:extLst>
              <a:ext uri="{FF2B5EF4-FFF2-40B4-BE49-F238E27FC236}">
                <a16:creationId xmlns:a16="http://schemas.microsoft.com/office/drawing/2014/main" id="{7FD1F0B7-3CD8-42F4-8AB4-B8FF9820E0C0}"/>
              </a:ext>
            </a:extLst>
          </p:cNvPr>
          <p:cNvCxnSpPr>
            <a:stCxn id="103" idx="2"/>
            <a:endCxn id="67" idx="0"/>
          </p:cNvCxnSpPr>
          <p:nvPr/>
        </p:nvCxnSpPr>
        <p:spPr>
          <a:xfrm rot="16200000" flipH="1">
            <a:off x="10093325" y="127002"/>
            <a:ext cx="150812" cy="133826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B8F27E9-6E21-4532-85F9-E619E8C36823}"/>
              </a:ext>
            </a:extLst>
          </p:cNvPr>
          <p:cNvSpPr/>
          <p:nvPr/>
        </p:nvSpPr>
        <p:spPr>
          <a:xfrm>
            <a:off x="8907462" y="2359027"/>
            <a:ext cx="1155700" cy="576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Bretislav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1192-1197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8A30759-FE26-4FD9-B086-E1188A441773}"/>
              </a:ext>
            </a:extLst>
          </p:cNvPr>
          <p:cNvSpPr/>
          <p:nvPr/>
        </p:nvSpPr>
        <p:spPr>
          <a:xfrm>
            <a:off x="10271124" y="1601790"/>
            <a:ext cx="1155700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1230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2710904-1BB1-4743-9454-C522620CE527}"/>
              </a:ext>
            </a:extLst>
          </p:cNvPr>
          <p:cNvCxnSpPr>
            <a:stCxn id="67" idx="2"/>
            <a:endCxn id="72" idx="0"/>
          </p:cNvCxnSpPr>
          <p:nvPr/>
        </p:nvCxnSpPr>
        <p:spPr>
          <a:xfrm>
            <a:off x="10837862" y="1447803"/>
            <a:ext cx="11112" cy="153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B5E96B2B-D21F-4F36-AC6C-E2079215A43D}"/>
              </a:ext>
            </a:extLst>
          </p:cNvPr>
          <p:cNvSpPr/>
          <p:nvPr/>
        </p:nvSpPr>
        <p:spPr>
          <a:xfrm>
            <a:off x="10264774" y="2359027"/>
            <a:ext cx="1155700" cy="576262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Otakar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1253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3EE0DC-833C-4AC0-9249-FCCF5F055B96}"/>
              </a:ext>
            </a:extLst>
          </p:cNvPr>
          <p:cNvSpPr/>
          <p:nvPr/>
        </p:nvSpPr>
        <p:spPr>
          <a:xfrm>
            <a:off x="10264774" y="3151190"/>
            <a:ext cx="1155700" cy="57626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Pologne 1295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5D0BF99-7491-4990-89CD-3FC4F876C317}"/>
              </a:ext>
            </a:extLst>
          </p:cNvPr>
          <p:cNvSpPr/>
          <p:nvPr/>
        </p:nvSpPr>
        <p:spPr>
          <a:xfrm>
            <a:off x="9720261" y="3943353"/>
            <a:ext cx="2257425" cy="684213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Hongrie 1301-1305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Pologne-Bohême 1305-1306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5903757-944B-4F51-BA0E-F28EF5311951}"/>
              </a:ext>
            </a:extLst>
          </p:cNvPr>
          <p:cNvCxnSpPr>
            <a:stCxn id="72" idx="2"/>
            <a:endCxn id="75" idx="0"/>
          </p:cNvCxnSpPr>
          <p:nvPr/>
        </p:nvCxnSpPr>
        <p:spPr>
          <a:xfrm flipH="1">
            <a:off x="10842624" y="2178053"/>
            <a:ext cx="6350" cy="180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BABE698A-77EE-4FD3-9155-80772312ED8E}"/>
              </a:ext>
            </a:extLst>
          </p:cNvPr>
          <p:cNvCxnSpPr>
            <a:stCxn id="75" idx="2"/>
            <a:endCxn id="76" idx="0"/>
          </p:cNvCxnSpPr>
          <p:nvPr/>
        </p:nvCxnSpPr>
        <p:spPr>
          <a:xfrm>
            <a:off x="10842624" y="2935289"/>
            <a:ext cx="0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8FCAFFF-E9AB-46F2-82DC-2E43292701CE}"/>
              </a:ext>
            </a:extLst>
          </p:cNvPr>
          <p:cNvCxnSpPr>
            <a:stCxn id="76" idx="2"/>
            <a:endCxn id="78" idx="0"/>
          </p:cNvCxnSpPr>
          <p:nvPr/>
        </p:nvCxnSpPr>
        <p:spPr>
          <a:xfrm>
            <a:off x="10842624" y="3727453"/>
            <a:ext cx="6350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0B9458C-C9EC-43D6-8908-8E86ADE61E83}"/>
              </a:ext>
            </a:extLst>
          </p:cNvPr>
          <p:cNvSpPr/>
          <p:nvPr/>
        </p:nvSpPr>
        <p:spPr>
          <a:xfrm>
            <a:off x="10629417" y="4860926"/>
            <a:ext cx="1155700" cy="576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Habsbourg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351FF23-CE70-4CF3-86EB-B62E82A6B3CE}"/>
              </a:ext>
            </a:extLst>
          </p:cNvPr>
          <p:cNvSpPr/>
          <p:nvPr/>
        </p:nvSpPr>
        <p:spPr>
          <a:xfrm>
            <a:off x="10629417" y="5549900"/>
            <a:ext cx="1155700" cy="576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de Carinthie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1306-1310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C241862-4229-42A9-9A95-07CDE74A141A}"/>
              </a:ext>
            </a:extLst>
          </p:cNvPr>
          <p:cNvSpPr/>
          <p:nvPr/>
        </p:nvSpPr>
        <p:spPr>
          <a:xfrm>
            <a:off x="2924739" y="170646"/>
            <a:ext cx="1032900" cy="593749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Prémyslides 872-1306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4F2FD75-DE2F-4722-8361-6E20EA163ECB}"/>
              </a:ext>
            </a:extLst>
          </p:cNvPr>
          <p:cNvSpPr/>
          <p:nvPr/>
        </p:nvSpPr>
        <p:spPr>
          <a:xfrm>
            <a:off x="8812695" y="3974550"/>
            <a:ext cx="753303" cy="653016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68" name="Connecteur en angle 38">
            <a:extLst>
              <a:ext uri="{FF2B5EF4-FFF2-40B4-BE49-F238E27FC236}">
                <a16:creationId xmlns:a16="http://schemas.microsoft.com/office/drawing/2014/main" id="{2C4A63F8-FE18-46F6-B829-5202FA6E8525}"/>
              </a:ext>
            </a:extLst>
          </p:cNvPr>
          <p:cNvCxnSpPr>
            <a:cxnSpLocks/>
            <a:stCxn id="76" idx="2"/>
            <a:endCxn id="64" idx="0"/>
          </p:cNvCxnSpPr>
          <p:nvPr/>
        </p:nvCxnSpPr>
        <p:spPr>
          <a:xfrm rot="5400000">
            <a:off x="9892438" y="3024363"/>
            <a:ext cx="247097" cy="16532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33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85F71-DD42-F3F0-5A1B-CA84A7FF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0645C2-7295-2F16-332C-08533EAFBA63}"/>
              </a:ext>
            </a:extLst>
          </p:cNvPr>
          <p:cNvSpPr/>
          <p:nvPr/>
        </p:nvSpPr>
        <p:spPr>
          <a:xfrm>
            <a:off x="194854" y="65609"/>
            <a:ext cx="6383348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b) 960 : Plus au nord, </a:t>
            </a:r>
            <a:r>
              <a:rPr lang="fr-FR" sz="1600" u="sng" dirty="0"/>
              <a:t>Mieszko</a:t>
            </a:r>
            <a:r>
              <a:rPr lang="fr-FR" sz="1600" dirty="0"/>
              <a:t>, duc des </a:t>
            </a:r>
            <a:r>
              <a:rPr lang="fr-FR" sz="1600" dirty="0" err="1"/>
              <a:t>Polanes</a:t>
            </a:r>
            <a:endParaRPr lang="fr-FR" sz="1600" dirty="0"/>
          </a:p>
          <a:p>
            <a:r>
              <a:rPr lang="fr-FR" sz="1600" dirty="0"/>
              <a:t>Conquiert et unifie la </a:t>
            </a:r>
            <a:r>
              <a:rPr lang="fr-FR" sz="1600" b="1" dirty="0"/>
              <a:t>Pologne</a:t>
            </a:r>
            <a:r>
              <a:rPr lang="fr-FR" sz="1600" dirty="0"/>
              <a:t>…</a:t>
            </a:r>
          </a:p>
          <a:p>
            <a:r>
              <a:rPr lang="fr-FR" sz="1600" dirty="0"/>
              <a:t>- Au sud : Petite Pologne, Silésie</a:t>
            </a:r>
          </a:p>
          <a:p>
            <a:r>
              <a:rPr lang="fr-FR" sz="1600" dirty="0"/>
              <a:t>- A l’est et au nord : Mazovie, Poméranie</a:t>
            </a:r>
          </a:p>
          <a:p>
            <a:r>
              <a:rPr lang="fr-FR" sz="1600" dirty="0"/>
              <a:t>*Il est proclamé roi et il fonde la dynastie des Piast ; Capitale : Gniezno</a:t>
            </a:r>
          </a:p>
          <a:p>
            <a:r>
              <a:rPr lang="fr-FR" sz="1600" dirty="0"/>
              <a:t>*965 : Mieszko se convertit au christianisme ; </a:t>
            </a:r>
            <a:r>
              <a:rPr lang="fr-FR" sz="1600" u="sng" dirty="0"/>
              <a:t>Et pendant ce temps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c) 970 : Les Hongrois cessent leurs raids ; Et…</a:t>
            </a:r>
          </a:p>
          <a:p>
            <a:r>
              <a:rPr lang="fr-FR" sz="1600" dirty="0"/>
              <a:t>*972 : Géza, arrière-petit-fils d’Arpad, fonde le duché de </a:t>
            </a:r>
            <a:r>
              <a:rPr lang="fr-FR" sz="1600" b="1" dirty="0"/>
              <a:t>Hongrie</a:t>
            </a:r>
          </a:p>
          <a:p>
            <a:endParaRPr lang="fr-FR" sz="1600" dirty="0"/>
          </a:p>
          <a:p>
            <a:r>
              <a:rPr lang="fr-FR" sz="1600" dirty="0"/>
              <a:t>*Pour le nouvel empereur Otton, fondateur du Saint-Empire (962)</a:t>
            </a:r>
          </a:p>
          <a:p>
            <a:r>
              <a:rPr lang="fr-FR" sz="1600" dirty="0"/>
              <a:t>Intégrer ces nouveaux royaumes…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6EA7997C-C141-B7F4-1FD4-29C965826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4</a:t>
            </a:fld>
            <a:endParaRPr lang="fr-FR"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46D5222A-BECC-6441-EC8D-39AA5900E55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77F537A-64E1-C44C-5471-32D4679FE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34F7FB6-8539-1E55-3DCB-6CAB0729A5F1}"/>
              </a:ext>
            </a:extLst>
          </p:cNvPr>
          <p:cNvCxnSpPr>
            <a:cxnSpLocks/>
          </p:cNvCxnSpPr>
          <p:nvPr/>
        </p:nvCxnSpPr>
        <p:spPr>
          <a:xfrm flipH="1" flipV="1">
            <a:off x="10321088" y="4613597"/>
            <a:ext cx="1472284" cy="975807"/>
          </a:xfrm>
          <a:prstGeom prst="straightConnector1">
            <a:avLst/>
          </a:prstGeom>
          <a:ln w="76200">
            <a:solidFill>
              <a:srgbClr val="A47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21C74DF-7BC4-9448-D9AD-ACC5CB6CFEE5}"/>
              </a:ext>
            </a:extLst>
          </p:cNvPr>
          <p:cNvCxnSpPr>
            <a:cxnSpLocks/>
          </p:cNvCxnSpPr>
          <p:nvPr/>
        </p:nvCxnSpPr>
        <p:spPr>
          <a:xfrm flipH="1">
            <a:off x="8442960" y="4508245"/>
            <a:ext cx="1769818" cy="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11540079-4DB0-6173-5469-4376EA44FA1C}"/>
              </a:ext>
            </a:extLst>
          </p:cNvPr>
          <p:cNvCxnSpPr>
            <a:cxnSpLocks/>
          </p:cNvCxnSpPr>
          <p:nvPr/>
        </p:nvCxnSpPr>
        <p:spPr>
          <a:xfrm flipH="1">
            <a:off x="8442960" y="4508245"/>
            <a:ext cx="1769818" cy="846075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040D667-FC05-A614-1BB6-438A3FE45B0F}"/>
              </a:ext>
            </a:extLst>
          </p:cNvPr>
          <p:cNvCxnSpPr>
            <a:cxnSpLocks/>
          </p:cNvCxnSpPr>
          <p:nvPr/>
        </p:nvCxnSpPr>
        <p:spPr>
          <a:xfrm flipH="1">
            <a:off x="6593840" y="5354320"/>
            <a:ext cx="1849120" cy="11176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FF7B3387-7CEC-A0F1-51E1-CA788D468A80}"/>
              </a:ext>
            </a:extLst>
          </p:cNvPr>
          <p:cNvCxnSpPr>
            <a:cxnSpLocks/>
          </p:cNvCxnSpPr>
          <p:nvPr/>
        </p:nvCxnSpPr>
        <p:spPr>
          <a:xfrm>
            <a:off x="8442960" y="5354320"/>
            <a:ext cx="1272761" cy="117856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6562EBC-017D-5533-9DD5-F25842282DCB}"/>
              </a:ext>
            </a:extLst>
          </p:cNvPr>
          <p:cNvCxnSpPr>
            <a:cxnSpLocks/>
          </p:cNvCxnSpPr>
          <p:nvPr/>
        </p:nvCxnSpPr>
        <p:spPr>
          <a:xfrm flipH="1" flipV="1">
            <a:off x="8442960" y="3088634"/>
            <a:ext cx="1769818" cy="1419611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4BF3D5D0-8B23-A533-9AE1-FD7AC2F754A5}"/>
              </a:ext>
            </a:extLst>
          </p:cNvPr>
          <p:cNvCxnSpPr>
            <a:cxnSpLocks/>
          </p:cNvCxnSpPr>
          <p:nvPr/>
        </p:nvCxnSpPr>
        <p:spPr>
          <a:xfrm flipH="1">
            <a:off x="6786880" y="3779814"/>
            <a:ext cx="2509520" cy="728431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3AC3251-C454-0F2A-393F-4D981920F790}"/>
              </a:ext>
            </a:extLst>
          </p:cNvPr>
          <p:cNvSpPr/>
          <p:nvPr/>
        </p:nvSpPr>
        <p:spPr>
          <a:xfrm>
            <a:off x="9684242" y="4136355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5E75C6A-7735-38FA-D9BF-39A7E600B4FE}"/>
              </a:ext>
            </a:extLst>
          </p:cNvPr>
          <p:cNvSpPr/>
          <p:nvPr/>
        </p:nvSpPr>
        <p:spPr>
          <a:xfrm>
            <a:off x="9232564" y="3934346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E8B7D62-9E21-5AF1-667A-4763C1B352C8}"/>
              </a:ext>
            </a:extLst>
          </p:cNvPr>
          <p:cNvSpPr/>
          <p:nvPr/>
        </p:nvSpPr>
        <p:spPr>
          <a:xfrm>
            <a:off x="9483803" y="5364827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E06AADF-3AEB-20D3-B49D-3DB79FDFAD43}"/>
              </a:ext>
            </a:extLst>
          </p:cNvPr>
          <p:cNvCxnSpPr>
            <a:cxnSpLocks/>
          </p:cNvCxnSpPr>
          <p:nvPr/>
        </p:nvCxnSpPr>
        <p:spPr>
          <a:xfrm flipH="1">
            <a:off x="9715721" y="4508245"/>
            <a:ext cx="497057" cy="846075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ADDC027D-BB4E-99DA-EED0-A185662CB329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8960D74-C291-5833-CEED-4F5DF16F19CB}"/>
              </a:ext>
            </a:extLst>
          </p:cNvPr>
          <p:cNvSpPr/>
          <p:nvPr/>
        </p:nvSpPr>
        <p:spPr>
          <a:xfrm rot="7557401">
            <a:off x="9581772" y="5094698"/>
            <a:ext cx="470680" cy="9605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063B84D-69E4-1796-FF88-6EC7007B3ADB}"/>
              </a:ext>
            </a:extLst>
          </p:cNvPr>
          <p:cNvSpPr/>
          <p:nvPr/>
        </p:nvSpPr>
        <p:spPr>
          <a:xfrm rot="20168911">
            <a:off x="9557768" y="2578136"/>
            <a:ext cx="1162907" cy="15225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64E8450-61BA-5FC3-8DAA-58E50DA1761D}"/>
              </a:ext>
            </a:extLst>
          </p:cNvPr>
          <p:cNvCxnSpPr>
            <a:cxnSpLocks/>
          </p:cNvCxnSpPr>
          <p:nvPr/>
        </p:nvCxnSpPr>
        <p:spPr>
          <a:xfrm>
            <a:off x="9895840" y="3220720"/>
            <a:ext cx="507446" cy="58957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01BA8F5-D688-D521-A54A-546C7389971C}"/>
              </a:ext>
            </a:extLst>
          </p:cNvPr>
          <p:cNvCxnSpPr>
            <a:cxnSpLocks/>
          </p:cNvCxnSpPr>
          <p:nvPr/>
        </p:nvCxnSpPr>
        <p:spPr>
          <a:xfrm flipH="1">
            <a:off x="9715721" y="3220720"/>
            <a:ext cx="180119" cy="35708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F628AE19-CAF3-44E5-3B5C-492AB5237B84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526D891-7949-5C0C-734B-FCADE830024C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558FE94-4475-4C16-EB15-4626C475F2A1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A3C1E33-DCBF-7F5A-5A69-1EC1863C8289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79D4433-7AC2-026C-0237-FDB1EFABDDA1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9895840" y="3079307"/>
            <a:ext cx="436539" cy="14141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D36D5D5-9FD7-EFBA-9B3F-022C158ADD5B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9652770" y="2989671"/>
            <a:ext cx="107814" cy="14019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189D4B99-627F-2EA9-E80B-0B379DB85A77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7F3BA96-BBB7-BFAA-FF55-57F72EE455A0}"/>
              </a:ext>
            </a:extLst>
          </p:cNvPr>
          <p:cNvSpPr/>
          <p:nvPr/>
        </p:nvSpPr>
        <p:spPr>
          <a:xfrm rot="6472946">
            <a:off x="9936063" y="3832792"/>
            <a:ext cx="1688892" cy="21695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981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8F74AC-06E3-4F53-A9E9-C28A1ED60B0B}"/>
              </a:ext>
            </a:extLst>
          </p:cNvPr>
          <p:cNvSpPr/>
          <p:nvPr/>
        </p:nvSpPr>
        <p:spPr>
          <a:xfrm>
            <a:off x="2197186" y="81119"/>
            <a:ext cx="776964" cy="4067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Mieszko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962-92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575CB5-E1B1-42E1-A6F8-4D203158D0AA}"/>
              </a:ext>
            </a:extLst>
          </p:cNvPr>
          <p:cNvSpPr/>
          <p:nvPr/>
        </p:nvSpPr>
        <p:spPr>
          <a:xfrm>
            <a:off x="2216193" y="537173"/>
            <a:ext cx="702946" cy="39997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992-1025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BB30-72C7-4D70-97BF-FD5F192F0BFF}"/>
              </a:ext>
            </a:extLst>
          </p:cNvPr>
          <p:cNvSpPr/>
          <p:nvPr/>
        </p:nvSpPr>
        <p:spPr>
          <a:xfrm>
            <a:off x="1928016" y="1039618"/>
            <a:ext cx="776963" cy="39997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Mieszko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1025-1034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C2464-75BD-4858-B53C-36C2DF9F0934}"/>
              </a:ext>
            </a:extLst>
          </p:cNvPr>
          <p:cNvSpPr/>
          <p:nvPr/>
        </p:nvSpPr>
        <p:spPr>
          <a:xfrm>
            <a:off x="2752969" y="1047364"/>
            <a:ext cx="778102" cy="39997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Bezprym</a:t>
            </a:r>
            <a:endParaRPr lang="fr-FR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1031-1032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A0165-2FDA-4E13-9770-FDD70428CBA2}"/>
              </a:ext>
            </a:extLst>
          </p:cNvPr>
          <p:cNvSpPr/>
          <p:nvPr/>
        </p:nvSpPr>
        <p:spPr>
          <a:xfrm>
            <a:off x="3578491" y="1051059"/>
            <a:ext cx="776963" cy="39997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Otton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1032-1032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BBAA2F-11B4-45C6-B325-1309DA96834D}"/>
              </a:ext>
            </a:extLst>
          </p:cNvPr>
          <p:cNvSpPr/>
          <p:nvPr/>
        </p:nvSpPr>
        <p:spPr>
          <a:xfrm>
            <a:off x="1918338" y="1494716"/>
            <a:ext cx="776963" cy="39997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1039-58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9F6E3-E083-4BF0-85B1-B244621CF61A}"/>
              </a:ext>
            </a:extLst>
          </p:cNvPr>
          <p:cNvSpPr/>
          <p:nvPr/>
        </p:nvSpPr>
        <p:spPr>
          <a:xfrm>
            <a:off x="1915263" y="1984499"/>
            <a:ext cx="776963" cy="39997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1058-79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D57C99-7982-4449-91A5-70ECAC6C46D5}"/>
              </a:ext>
            </a:extLst>
          </p:cNvPr>
          <p:cNvSpPr/>
          <p:nvPr/>
        </p:nvSpPr>
        <p:spPr>
          <a:xfrm>
            <a:off x="2756008" y="2007669"/>
            <a:ext cx="776963" cy="39997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1079-1102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E4F4D72-047F-4E59-940E-60B1935860C2}"/>
              </a:ext>
            </a:extLst>
          </p:cNvPr>
          <p:cNvCxnSpPr>
            <a:cxnSpLocks/>
            <a:stCxn id="10" idx="2"/>
            <a:endCxn id="4" idx="0"/>
          </p:cNvCxnSpPr>
          <p:nvPr/>
        </p:nvCxnSpPr>
        <p:spPr>
          <a:xfrm flipH="1">
            <a:off x="2567666" y="487885"/>
            <a:ext cx="18002" cy="49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en angle 127">
            <a:extLst>
              <a:ext uri="{FF2B5EF4-FFF2-40B4-BE49-F238E27FC236}">
                <a16:creationId xmlns:a16="http://schemas.microsoft.com/office/drawing/2014/main" id="{B171FE52-31F3-446A-B0B3-2E0521BBB676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2390846" y="862798"/>
            <a:ext cx="102472" cy="25116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en angle 130">
            <a:extLst>
              <a:ext uri="{FF2B5EF4-FFF2-40B4-BE49-F238E27FC236}">
                <a16:creationId xmlns:a16="http://schemas.microsoft.com/office/drawing/2014/main" id="{A24AE094-67CE-4BBB-9AAB-F2FBE7FA5219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rot="16200000" flipH="1">
            <a:off x="2799734" y="705078"/>
            <a:ext cx="110218" cy="57435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en angle 133">
            <a:extLst>
              <a:ext uri="{FF2B5EF4-FFF2-40B4-BE49-F238E27FC236}">
                <a16:creationId xmlns:a16="http://schemas.microsoft.com/office/drawing/2014/main" id="{E2DAEEBB-C215-4655-BF73-8DA144727F61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rot="16200000" flipH="1">
            <a:off x="3210363" y="294448"/>
            <a:ext cx="113913" cy="139930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50E3B887-6538-46EA-843F-5207808978D1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2306820" y="1439592"/>
            <a:ext cx="9678" cy="551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2FDB327C-3510-4A97-A81F-826C4D3108EE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2303745" y="1894690"/>
            <a:ext cx="3075" cy="898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en angle 145">
            <a:extLst>
              <a:ext uri="{FF2B5EF4-FFF2-40B4-BE49-F238E27FC236}">
                <a16:creationId xmlns:a16="http://schemas.microsoft.com/office/drawing/2014/main" id="{9100366E-8E98-4722-92ED-1A31CEFC683A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16200000" flipH="1">
            <a:off x="2669166" y="1532344"/>
            <a:ext cx="112979" cy="83767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FCF868A-38D1-3287-2E3A-819BD18F9C4B}"/>
              </a:ext>
            </a:extLst>
          </p:cNvPr>
          <p:cNvSpPr/>
          <p:nvPr/>
        </p:nvSpPr>
        <p:spPr>
          <a:xfrm>
            <a:off x="1117380" y="1247351"/>
            <a:ext cx="776963" cy="3999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Interrègne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1034-39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4C3F58-EF2A-87EC-F015-C75649938B63}"/>
              </a:ext>
            </a:extLst>
          </p:cNvPr>
          <p:cNvSpPr/>
          <p:nvPr/>
        </p:nvSpPr>
        <p:spPr>
          <a:xfrm>
            <a:off x="3150243" y="5387770"/>
            <a:ext cx="1000827" cy="38365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19 1296 -1305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241AED-3B9B-D9C1-393C-13FC93E466CE}"/>
              </a:ext>
            </a:extLst>
          </p:cNvPr>
          <p:cNvSpPr/>
          <p:nvPr/>
        </p:nvSpPr>
        <p:spPr>
          <a:xfrm>
            <a:off x="3150243" y="5858659"/>
            <a:ext cx="1011411" cy="38365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20 1305-1306 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C7B3AF0-46FA-2FC3-E483-9571C84A7E18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3650657" y="5771428"/>
            <a:ext cx="5292" cy="872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E33DCBC-A980-F264-82EA-CE052DB1BBE7}"/>
              </a:ext>
            </a:extLst>
          </p:cNvPr>
          <p:cNvSpPr/>
          <p:nvPr/>
        </p:nvSpPr>
        <p:spPr>
          <a:xfrm>
            <a:off x="4245944" y="2953526"/>
            <a:ext cx="196296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268BF5-C8CA-5D4C-7548-5950AD996A59}"/>
              </a:ext>
            </a:extLst>
          </p:cNvPr>
          <p:cNvSpPr/>
          <p:nvPr/>
        </p:nvSpPr>
        <p:spPr>
          <a:xfrm>
            <a:off x="1102533" y="4588295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 1232-1238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2C88B9-324A-D0E0-C212-7A9BC8C6BDB5}"/>
              </a:ext>
            </a:extLst>
          </p:cNvPr>
          <p:cNvSpPr/>
          <p:nvPr/>
        </p:nvSpPr>
        <p:spPr>
          <a:xfrm>
            <a:off x="1101181" y="5047413"/>
            <a:ext cx="922337" cy="30484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 1238-1241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F166F5-CE3E-8B18-8DE2-BAF645EC8285}"/>
              </a:ext>
            </a:extLst>
          </p:cNvPr>
          <p:cNvSpPr/>
          <p:nvPr/>
        </p:nvSpPr>
        <p:spPr>
          <a:xfrm>
            <a:off x="1102534" y="5475001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B09038-8E4D-7290-498A-144E854142FB}"/>
              </a:ext>
            </a:extLst>
          </p:cNvPr>
          <p:cNvSpPr/>
          <p:nvPr/>
        </p:nvSpPr>
        <p:spPr>
          <a:xfrm>
            <a:off x="4217294" y="4735121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V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 1243-1279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E7E1B4-7C86-13F8-6CCE-362313E65DE5}"/>
              </a:ext>
            </a:extLst>
          </p:cNvPr>
          <p:cNvSpPr/>
          <p:nvPr/>
        </p:nvSpPr>
        <p:spPr>
          <a:xfrm>
            <a:off x="4207604" y="3922006"/>
            <a:ext cx="897027" cy="75903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 </a:t>
            </a:r>
            <a:r>
              <a:rPr lang="fr-FR" sz="1000" dirty="0">
                <a:solidFill>
                  <a:schemeClr val="tx1"/>
                </a:solidFill>
              </a:rPr>
              <a:t>5 1194-1198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7 1202-1210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 1211-1227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2A87FD-81AF-8695-5692-863F5A646B78}"/>
              </a:ext>
            </a:extLst>
          </p:cNvPr>
          <p:cNvSpPr/>
          <p:nvPr/>
        </p:nvSpPr>
        <p:spPr>
          <a:xfrm>
            <a:off x="5202982" y="3922007"/>
            <a:ext cx="91766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Conrad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 1229-1232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 1241-1243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99626B4-2276-81C2-E44C-3617BA8E0710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1562350" y="4971953"/>
            <a:ext cx="676" cy="75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6374CC7-3B06-F0D5-134A-2432CD3F6743}"/>
              </a:ext>
            </a:extLst>
          </p:cNvPr>
          <p:cNvCxnSpPr>
            <a:cxnSpLocks/>
            <a:stCxn id="25" idx="2"/>
            <a:endCxn id="24" idx="0"/>
          </p:cNvCxnSpPr>
          <p:nvPr/>
        </p:nvCxnSpPr>
        <p:spPr>
          <a:xfrm>
            <a:off x="4656118" y="4681039"/>
            <a:ext cx="9690" cy="540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FB973CA-FD21-963B-CEBE-0C5A4DB9EE55}"/>
              </a:ext>
            </a:extLst>
          </p:cNvPr>
          <p:cNvSpPr/>
          <p:nvPr/>
        </p:nvSpPr>
        <p:spPr>
          <a:xfrm>
            <a:off x="5202982" y="4663754"/>
            <a:ext cx="573291" cy="3742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8E4348-DFB1-0733-70D2-12428A80D3AA}"/>
              </a:ext>
            </a:extLst>
          </p:cNvPr>
          <p:cNvSpPr/>
          <p:nvPr/>
        </p:nvSpPr>
        <p:spPr>
          <a:xfrm>
            <a:off x="4306441" y="5260964"/>
            <a:ext cx="920985" cy="46637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  <a:endParaRPr lang="fr-FR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16 1279-1288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2A0D54-E44D-B7EC-FD98-9432DC537BBE}"/>
              </a:ext>
            </a:extLst>
          </p:cNvPr>
          <p:cNvSpPr/>
          <p:nvPr/>
        </p:nvSpPr>
        <p:spPr>
          <a:xfrm>
            <a:off x="105554" y="5475001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III</a:t>
            </a:r>
          </a:p>
        </p:txBody>
      </p:sp>
      <p:cxnSp>
        <p:nvCxnSpPr>
          <p:cNvPr id="32" name="Connecteur en angle 17">
            <a:extLst>
              <a:ext uri="{FF2B5EF4-FFF2-40B4-BE49-F238E27FC236}">
                <a16:creationId xmlns:a16="http://schemas.microsoft.com/office/drawing/2014/main" id="{51B54958-FDF2-15D8-830A-3220D62D7DA5}"/>
              </a:ext>
            </a:extLst>
          </p:cNvPr>
          <p:cNvCxnSpPr>
            <a:cxnSpLocks/>
            <a:stCxn id="22" idx="2"/>
            <a:endCxn id="31" idx="0"/>
          </p:cNvCxnSpPr>
          <p:nvPr/>
        </p:nvCxnSpPr>
        <p:spPr>
          <a:xfrm rot="5400000">
            <a:off x="1002826" y="4915476"/>
            <a:ext cx="122747" cy="99630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949E63A-4CF8-E6C3-F267-0E1FF8C726EF}"/>
              </a:ext>
            </a:extLst>
          </p:cNvPr>
          <p:cNvSpPr/>
          <p:nvPr/>
        </p:nvSpPr>
        <p:spPr>
          <a:xfrm>
            <a:off x="105554" y="5917534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 1288-90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24FEF76-552C-D59B-606A-402BB0CCE4E8}"/>
              </a:ext>
            </a:extLst>
          </p:cNvPr>
          <p:cNvCxnSpPr>
            <a:stCxn id="31" idx="2"/>
            <a:endCxn id="33" idx="0"/>
          </p:cNvCxnSpPr>
          <p:nvPr/>
        </p:nvCxnSpPr>
        <p:spPr>
          <a:xfrm>
            <a:off x="566047" y="5858659"/>
            <a:ext cx="675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63AD978-F06B-A6EE-AFAA-4C98A18B6508}"/>
              </a:ext>
            </a:extLst>
          </p:cNvPr>
          <p:cNvSpPr/>
          <p:nvPr/>
        </p:nvSpPr>
        <p:spPr>
          <a:xfrm>
            <a:off x="2150332" y="5040967"/>
            <a:ext cx="895236" cy="3112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756601-E9DB-2FEA-8557-C09CD84CD45C}"/>
              </a:ext>
            </a:extLst>
          </p:cNvPr>
          <p:cNvSpPr/>
          <p:nvPr/>
        </p:nvSpPr>
        <p:spPr>
          <a:xfrm>
            <a:off x="2126465" y="3118418"/>
            <a:ext cx="92098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Mieszko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3 1173-1177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6 1198-1202</a:t>
            </a:r>
          </a:p>
          <a:p>
            <a:pPr algn="ctr" eaLnBrk="1" hangingPunct="1">
              <a:defRPr/>
            </a:pPr>
            <a:r>
              <a:rPr lang="fr-FR" sz="800" b="1" dirty="0">
                <a:solidFill>
                  <a:schemeClr val="tx1"/>
                </a:solidFill>
              </a:rPr>
              <a:t>Grande-Pologne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6B6EDD5-1AF0-9499-5F1E-C2559C35D4FF}"/>
              </a:ext>
            </a:extLst>
          </p:cNvPr>
          <p:cNvCxnSpPr>
            <a:cxnSpLocks/>
            <a:stCxn id="36" idx="2"/>
            <a:endCxn id="43" idx="0"/>
          </p:cNvCxnSpPr>
          <p:nvPr/>
        </p:nvCxnSpPr>
        <p:spPr>
          <a:xfrm>
            <a:off x="2586958" y="3777444"/>
            <a:ext cx="5275" cy="144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8541311-08B0-2DA6-C04E-2C36B5497A02}"/>
              </a:ext>
            </a:extLst>
          </p:cNvPr>
          <p:cNvCxnSpPr>
            <a:cxnSpLocks/>
            <a:stCxn id="43" idx="2"/>
            <a:endCxn id="44" idx="0"/>
          </p:cNvCxnSpPr>
          <p:nvPr/>
        </p:nvCxnSpPr>
        <p:spPr>
          <a:xfrm flipH="1">
            <a:off x="2587358" y="4526954"/>
            <a:ext cx="4875" cy="61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5FF04D9-4FE8-6300-791B-1C1C62E3A75D}"/>
              </a:ext>
            </a:extLst>
          </p:cNvPr>
          <p:cNvCxnSpPr>
            <a:cxnSpLocks/>
            <a:stCxn id="44" idx="2"/>
            <a:endCxn id="35" idx="0"/>
          </p:cNvCxnSpPr>
          <p:nvPr/>
        </p:nvCxnSpPr>
        <p:spPr>
          <a:xfrm>
            <a:off x="2587358" y="4971953"/>
            <a:ext cx="10592" cy="69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A5968E1-88C8-EE1B-88A4-8D167BB68D13}"/>
              </a:ext>
            </a:extLst>
          </p:cNvPr>
          <p:cNvSpPr/>
          <p:nvPr/>
        </p:nvSpPr>
        <p:spPr>
          <a:xfrm>
            <a:off x="2150332" y="5442644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18 1295-1296 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C4ECE99-F948-03E2-053C-93501F8431C3}"/>
              </a:ext>
            </a:extLst>
          </p:cNvPr>
          <p:cNvCxnSpPr>
            <a:cxnSpLocks/>
            <a:stCxn id="35" idx="2"/>
            <a:endCxn id="40" idx="0"/>
          </p:cNvCxnSpPr>
          <p:nvPr/>
        </p:nvCxnSpPr>
        <p:spPr>
          <a:xfrm>
            <a:off x="2597950" y="5352253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5E04561-1CAF-FF70-C8AB-CB42E330EBD5}"/>
              </a:ext>
            </a:extLst>
          </p:cNvPr>
          <p:cNvSpPr/>
          <p:nvPr/>
        </p:nvSpPr>
        <p:spPr>
          <a:xfrm>
            <a:off x="5310639" y="5274969"/>
            <a:ext cx="961099" cy="43836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 21 </a:t>
            </a:r>
            <a:r>
              <a:rPr lang="fr-FR" sz="10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824745-91C3-4B97-A366-8689EAFECC15}"/>
              </a:ext>
            </a:extLst>
          </p:cNvPr>
          <p:cNvSpPr/>
          <p:nvPr/>
        </p:nvSpPr>
        <p:spPr>
          <a:xfrm>
            <a:off x="2154545" y="3922008"/>
            <a:ext cx="875376" cy="6049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Odon de </a:t>
            </a:r>
            <a:r>
              <a:rPr lang="fr-FR" sz="1000" dirty="0" err="1">
                <a:solidFill>
                  <a:schemeClr val="tx1"/>
                </a:solidFill>
              </a:rPr>
              <a:t>Poznan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F44070-CC19-09B8-AD4F-DC230ED35062}"/>
              </a:ext>
            </a:extLst>
          </p:cNvPr>
          <p:cNvSpPr/>
          <p:nvPr/>
        </p:nvSpPr>
        <p:spPr>
          <a:xfrm>
            <a:off x="2155191" y="4588295"/>
            <a:ext cx="864334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</a:t>
            </a:r>
            <a:r>
              <a:rPr lang="fr-FR" sz="1000" dirty="0" err="1">
                <a:solidFill>
                  <a:schemeClr val="tx1"/>
                </a:solidFill>
              </a:rPr>
              <a:t>Odonic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1329864-0765-879D-B957-2F93A92FAEE5}"/>
              </a:ext>
            </a:extLst>
          </p:cNvPr>
          <p:cNvSpPr/>
          <p:nvPr/>
        </p:nvSpPr>
        <p:spPr>
          <a:xfrm>
            <a:off x="3145800" y="3922008"/>
            <a:ext cx="92233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 1228-1229</a:t>
            </a:r>
          </a:p>
        </p:txBody>
      </p:sp>
      <p:cxnSp>
        <p:nvCxnSpPr>
          <p:cNvPr id="46" name="Connecteur en angle 57">
            <a:extLst>
              <a:ext uri="{FF2B5EF4-FFF2-40B4-BE49-F238E27FC236}">
                <a16:creationId xmlns:a16="http://schemas.microsoft.com/office/drawing/2014/main" id="{F39C02E8-EAF8-6898-B5DF-CFA6E35E392E}"/>
              </a:ext>
            </a:extLst>
          </p:cNvPr>
          <p:cNvCxnSpPr>
            <a:stCxn id="36" idx="2"/>
            <a:endCxn id="45" idx="0"/>
          </p:cNvCxnSpPr>
          <p:nvPr/>
        </p:nvCxnSpPr>
        <p:spPr>
          <a:xfrm rot="16200000" flipH="1">
            <a:off x="3024681" y="3339721"/>
            <a:ext cx="144564" cy="102001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EBF72436-1B60-109B-8434-0F48ACE0BAD7}"/>
              </a:ext>
            </a:extLst>
          </p:cNvPr>
          <p:cNvSpPr/>
          <p:nvPr/>
        </p:nvSpPr>
        <p:spPr>
          <a:xfrm>
            <a:off x="4182296" y="3108893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4 1177-1194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</a:t>
            </a:r>
            <a:r>
              <a:rPr lang="fr-FR" sz="1000" b="1" dirty="0" err="1">
                <a:solidFill>
                  <a:schemeClr val="tx1"/>
                </a:solidFill>
              </a:rPr>
              <a:t>Cuj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EFDEB62-8BC4-612B-979E-966EBF089A51}"/>
              </a:ext>
            </a:extLst>
          </p:cNvPr>
          <p:cNvCxnSpPr>
            <a:cxnSpLocks/>
            <a:stCxn id="47" idx="2"/>
            <a:endCxn id="25" idx="0"/>
          </p:cNvCxnSpPr>
          <p:nvPr/>
        </p:nvCxnSpPr>
        <p:spPr>
          <a:xfrm>
            <a:off x="4643464" y="3767919"/>
            <a:ext cx="12654" cy="154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64">
            <a:extLst>
              <a:ext uri="{FF2B5EF4-FFF2-40B4-BE49-F238E27FC236}">
                <a16:creationId xmlns:a16="http://schemas.microsoft.com/office/drawing/2014/main" id="{EA21025C-E27A-6387-08B0-322D0C66C5F8}"/>
              </a:ext>
            </a:extLst>
          </p:cNvPr>
          <p:cNvCxnSpPr>
            <a:cxnSpLocks/>
            <a:stCxn id="47" idx="2"/>
            <a:endCxn id="26" idx="0"/>
          </p:cNvCxnSpPr>
          <p:nvPr/>
        </p:nvCxnSpPr>
        <p:spPr>
          <a:xfrm rot="16200000" flipH="1">
            <a:off x="5075595" y="3335787"/>
            <a:ext cx="154088" cy="101835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96DDC7F-B869-DA7F-4E05-2AFEE564A953}"/>
              </a:ext>
            </a:extLst>
          </p:cNvPr>
          <p:cNvSpPr/>
          <p:nvPr/>
        </p:nvSpPr>
        <p:spPr>
          <a:xfrm>
            <a:off x="1102534" y="3108893"/>
            <a:ext cx="92098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 1138-1146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Silésie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90D78B7-0980-AAF5-555B-A28F8B0949FE}"/>
              </a:ext>
            </a:extLst>
          </p:cNvPr>
          <p:cNvSpPr/>
          <p:nvPr/>
        </p:nvSpPr>
        <p:spPr>
          <a:xfrm>
            <a:off x="1102534" y="3867927"/>
            <a:ext cx="92098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Long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6BF9FCA-D315-B852-EE12-166F8305AE8D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1563027" y="3767919"/>
            <a:ext cx="0" cy="100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AF28F018-168B-5D8B-DBE7-359027D02397}"/>
              </a:ext>
            </a:extLst>
          </p:cNvPr>
          <p:cNvSpPr/>
          <p:nvPr/>
        </p:nvSpPr>
        <p:spPr>
          <a:xfrm>
            <a:off x="3145801" y="3108893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2 1146-1173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Mazovie-Cujavie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3892102-C766-79C4-A0FA-3ED06C2C4D8D}"/>
              </a:ext>
            </a:extLst>
          </p:cNvPr>
          <p:cNvSpPr/>
          <p:nvPr/>
        </p:nvSpPr>
        <p:spPr>
          <a:xfrm>
            <a:off x="198207" y="3867927"/>
            <a:ext cx="846387" cy="511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Mieszco</a:t>
            </a:r>
            <a:r>
              <a:rPr lang="fr-FR" sz="1000" dirty="0">
                <a:solidFill>
                  <a:schemeClr val="tx1"/>
                </a:solidFill>
              </a:rPr>
              <a:t> IV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8 1210-11</a:t>
            </a:r>
          </a:p>
        </p:txBody>
      </p:sp>
      <p:cxnSp>
        <p:nvCxnSpPr>
          <p:cNvPr id="55" name="Connecteur en angle 75">
            <a:extLst>
              <a:ext uri="{FF2B5EF4-FFF2-40B4-BE49-F238E27FC236}">
                <a16:creationId xmlns:a16="http://schemas.microsoft.com/office/drawing/2014/main" id="{6F32CF85-CCD1-4E46-0191-A3F26E7D5FBD}"/>
              </a:ext>
            </a:extLst>
          </p:cNvPr>
          <p:cNvCxnSpPr>
            <a:cxnSpLocks/>
            <a:stCxn id="50" idx="2"/>
            <a:endCxn id="54" idx="0"/>
          </p:cNvCxnSpPr>
          <p:nvPr/>
        </p:nvCxnSpPr>
        <p:spPr>
          <a:xfrm rot="5400000">
            <a:off x="1042210" y="3347110"/>
            <a:ext cx="100008" cy="941626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BD00B00D-8BDF-8FA9-CBFE-464DC6E3042D}"/>
              </a:ext>
            </a:extLst>
          </p:cNvPr>
          <p:cNvSpPr/>
          <p:nvPr/>
        </p:nvSpPr>
        <p:spPr>
          <a:xfrm>
            <a:off x="2752969" y="2503947"/>
            <a:ext cx="776963" cy="4725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1102-38</a:t>
            </a:r>
          </a:p>
        </p:txBody>
      </p:sp>
      <p:cxnSp>
        <p:nvCxnSpPr>
          <p:cNvPr id="57" name="Connecteur en angle 151">
            <a:extLst>
              <a:ext uri="{FF2B5EF4-FFF2-40B4-BE49-F238E27FC236}">
                <a16:creationId xmlns:a16="http://schemas.microsoft.com/office/drawing/2014/main" id="{6190DC3B-B694-3F02-2474-E9430CCEFCCC}"/>
              </a:ext>
            </a:extLst>
          </p:cNvPr>
          <p:cNvCxnSpPr>
            <a:cxnSpLocks/>
            <a:stCxn id="56" idx="2"/>
            <a:endCxn id="50" idx="0"/>
          </p:cNvCxnSpPr>
          <p:nvPr/>
        </p:nvCxnSpPr>
        <p:spPr>
          <a:xfrm rot="5400000">
            <a:off x="2286020" y="2253462"/>
            <a:ext cx="132438" cy="157842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ngle 155">
            <a:extLst>
              <a:ext uri="{FF2B5EF4-FFF2-40B4-BE49-F238E27FC236}">
                <a16:creationId xmlns:a16="http://schemas.microsoft.com/office/drawing/2014/main" id="{756165C1-6701-DC1D-3D7F-B72A4D6F671F}"/>
              </a:ext>
            </a:extLst>
          </p:cNvPr>
          <p:cNvCxnSpPr>
            <a:cxnSpLocks/>
            <a:stCxn id="56" idx="2"/>
            <a:endCxn id="36" idx="0"/>
          </p:cNvCxnSpPr>
          <p:nvPr/>
        </p:nvCxnSpPr>
        <p:spPr>
          <a:xfrm rot="5400000">
            <a:off x="2793224" y="2770190"/>
            <a:ext cx="141963" cy="55449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ngle 158">
            <a:extLst>
              <a:ext uri="{FF2B5EF4-FFF2-40B4-BE49-F238E27FC236}">
                <a16:creationId xmlns:a16="http://schemas.microsoft.com/office/drawing/2014/main" id="{2A12E1C8-9550-1630-4772-00C2A061C49C}"/>
              </a:ext>
            </a:extLst>
          </p:cNvPr>
          <p:cNvCxnSpPr>
            <a:cxnSpLocks/>
            <a:stCxn id="56" idx="2"/>
            <a:endCxn id="53" idx="0"/>
          </p:cNvCxnSpPr>
          <p:nvPr/>
        </p:nvCxnSpPr>
        <p:spPr>
          <a:xfrm rot="16200000" flipH="1">
            <a:off x="3307991" y="2809915"/>
            <a:ext cx="132438" cy="46551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en angle 161">
            <a:extLst>
              <a:ext uri="{FF2B5EF4-FFF2-40B4-BE49-F238E27FC236}">
                <a16:creationId xmlns:a16="http://schemas.microsoft.com/office/drawing/2014/main" id="{CF88A6CC-BDD9-DAED-3AD9-D545AFCA656D}"/>
              </a:ext>
            </a:extLst>
          </p:cNvPr>
          <p:cNvCxnSpPr>
            <a:cxnSpLocks/>
            <a:stCxn id="56" idx="2"/>
            <a:endCxn id="47" idx="0"/>
          </p:cNvCxnSpPr>
          <p:nvPr/>
        </p:nvCxnSpPr>
        <p:spPr>
          <a:xfrm rot="16200000" flipH="1">
            <a:off x="3826238" y="2291667"/>
            <a:ext cx="132438" cy="150201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A3607D88-B4C1-239B-1C69-6A075D0EAE95}"/>
              </a:ext>
            </a:extLst>
          </p:cNvPr>
          <p:cNvSpPr/>
          <p:nvPr/>
        </p:nvSpPr>
        <p:spPr>
          <a:xfrm>
            <a:off x="1404607" y="109920"/>
            <a:ext cx="745725" cy="72576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960-1300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1306-1370</a:t>
            </a:r>
          </a:p>
        </p:txBody>
      </p:sp>
      <p:cxnSp>
        <p:nvCxnSpPr>
          <p:cNvPr id="64" name="Connecteur en angle 17">
            <a:extLst>
              <a:ext uri="{FF2B5EF4-FFF2-40B4-BE49-F238E27FC236}">
                <a16:creationId xmlns:a16="http://schemas.microsoft.com/office/drawing/2014/main" id="{D998B79E-2AB1-C9AE-A039-146E67452FA5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rot="16200000" flipH="1">
            <a:off x="1501315" y="5413288"/>
            <a:ext cx="122747" cy="6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CB0D6AD-925D-9EA4-CA23-4C9B903931A4}"/>
              </a:ext>
            </a:extLst>
          </p:cNvPr>
          <p:cNvCxnSpPr>
            <a:cxnSpLocks/>
            <a:stCxn id="51" idx="2"/>
            <a:endCxn id="21" idx="0"/>
          </p:cNvCxnSpPr>
          <p:nvPr/>
        </p:nvCxnSpPr>
        <p:spPr>
          <a:xfrm flipH="1">
            <a:off x="1563026" y="4526953"/>
            <a:ext cx="1" cy="61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8CA233A-52B5-A0FE-FBBB-68B0523A3E17}"/>
              </a:ext>
            </a:extLst>
          </p:cNvPr>
          <p:cNvSpPr/>
          <p:nvPr/>
        </p:nvSpPr>
        <p:spPr>
          <a:xfrm>
            <a:off x="5168279" y="3108891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</p:txBody>
      </p:sp>
      <p:cxnSp>
        <p:nvCxnSpPr>
          <p:cNvPr id="67" name="Connecteur en angle 161">
            <a:extLst>
              <a:ext uri="{FF2B5EF4-FFF2-40B4-BE49-F238E27FC236}">
                <a16:creationId xmlns:a16="http://schemas.microsoft.com/office/drawing/2014/main" id="{1B576115-174E-2982-4229-9A9150FF5B36}"/>
              </a:ext>
            </a:extLst>
          </p:cNvPr>
          <p:cNvCxnSpPr>
            <a:cxnSpLocks/>
            <a:stCxn id="56" idx="2"/>
            <a:endCxn id="66" idx="0"/>
          </p:cNvCxnSpPr>
          <p:nvPr/>
        </p:nvCxnSpPr>
        <p:spPr>
          <a:xfrm rot="16200000" flipH="1">
            <a:off x="4319231" y="1798675"/>
            <a:ext cx="132436" cy="248799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D026486F-B98B-742A-83AD-2C2FAB237414}"/>
              </a:ext>
            </a:extLst>
          </p:cNvPr>
          <p:cNvSpPr/>
          <p:nvPr/>
        </p:nvSpPr>
        <p:spPr>
          <a:xfrm>
            <a:off x="5830436" y="4663753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Boleslav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69" name="Connecteur en angle 64">
            <a:extLst>
              <a:ext uri="{FF2B5EF4-FFF2-40B4-BE49-F238E27FC236}">
                <a16:creationId xmlns:a16="http://schemas.microsoft.com/office/drawing/2014/main" id="{A66DB743-6791-AFD6-8AE6-8D38D9E79FB9}"/>
              </a:ext>
            </a:extLst>
          </p:cNvPr>
          <p:cNvCxnSpPr>
            <a:cxnSpLocks/>
            <a:stCxn id="26" idx="2"/>
            <a:endCxn id="68" idx="0"/>
          </p:cNvCxnSpPr>
          <p:nvPr/>
        </p:nvCxnSpPr>
        <p:spPr>
          <a:xfrm rot="16200000" flipH="1">
            <a:off x="5935012" y="4307836"/>
            <a:ext cx="82720" cy="62911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17483C13-FB8F-4CF2-9889-8E71CE775EBF}"/>
              </a:ext>
            </a:extLst>
          </p:cNvPr>
          <p:cNvSpPr/>
          <p:nvPr/>
        </p:nvSpPr>
        <p:spPr>
          <a:xfrm>
            <a:off x="3182370" y="4735123"/>
            <a:ext cx="958108" cy="5937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Prémyslides</a:t>
            </a:r>
            <a:r>
              <a:rPr lang="fr-FR" sz="1100" dirty="0">
                <a:solidFill>
                  <a:schemeClr val="tx1"/>
                </a:solidFill>
              </a:rPr>
              <a:t> 1300-1306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663DEAE-0254-4F0C-33EB-2F39759E4068}"/>
              </a:ext>
            </a:extLst>
          </p:cNvPr>
          <p:cNvSpPr/>
          <p:nvPr/>
        </p:nvSpPr>
        <p:spPr>
          <a:xfrm>
            <a:off x="6805584" y="4657308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 err="1">
                <a:solidFill>
                  <a:schemeClr val="tx1"/>
                </a:solidFill>
              </a:rPr>
              <a:t>Siemovit</a:t>
            </a:r>
            <a:r>
              <a:rPr lang="fr-FR" sz="1000" dirty="0">
                <a:solidFill>
                  <a:schemeClr val="tx1"/>
                </a:solidFill>
              </a:rPr>
              <a:t>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74" name="Connecteur en angle 39">
            <a:extLst>
              <a:ext uri="{FF2B5EF4-FFF2-40B4-BE49-F238E27FC236}">
                <a16:creationId xmlns:a16="http://schemas.microsoft.com/office/drawing/2014/main" id="{61D3712E-71C6-F6A5-E27B-9CD4BC4E7DD1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 rot="5400000">
            <a:off x="5016806" y="4788141"/>
            <a:ext cx="222951" cy="72269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39">
            <a:extLst>
              <a:ext uri="{FF2B5EF4-FFF2-40B4-BE49-F238E27FC236}">
                <a16:creationId xmlns:a16="http://schemas.microsoft.com/office/drawing/2014/main" id="{759BFF6E-425C-EC20-1DDD-B33DBFC042C0}"/>
              </a:ext>
            </a:extLst>
          </p:cNvPr>
          <p:cNvCxnSpPr>
            <a:cxnSpLocks/>
            <a:stCxn id="29" idx="2"/>
            <a:endCxn id="42" idx="0"/>
          </p:cNvCxnSpPr>
          <p:nvPr/>
        </p:nvCxnSpPr>
        <p:spPr>
          <a:xfrm rot="16200000" flipH="1">
            <a:off x="5521930" y="5005710"/>
            <a:ext cx="236956" cy="30156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en angle 39">
            <a:extLst>
              <a:ext uri="{FF2B5EF4-FFF2-40B4-BE49-F238E27FC236}">
                <a16:creationId xmlns:a16="http://schemas.microsoft.com/office/drawing/2014/main" id="{D89CCDC3-DCB0-23FB-AF19-FAC9942DFCF1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 rot="5400000">
            <a:off x="5534362" y="4536300"/>
            <a:ext cx="82721" cy="1721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en angle 39">
            <a:extLst>
              <a:ext uri="{FF2B5EF4-FFF2-40B4-BE49-F238E27FC236}">
                <a16:creationId xmlns:a16="http://schemas.microsoft.com/office/drawing/2014/main" id="{05C0133C-A0A9-4420-7D64-6BD5BDC97BC8}"/>
              </a:ext>
            </a:extLst>
          </p:cNvPr>
          <p:cNvCxnSpPr>
            <a:cxnSpLocks/>
            <a:stCxn id="26" idx="2"/>
            <a:endCxn id="72" idx="0"/>
          </p:cNvCxnSpPr>
          <p:nvPr/>
        </p:nvCxnSpPr>
        <p:spPr>
          <a:xfrm rot="16200000" flipH="1">
            <a:off x="6425809" y="3817039"/>
            <a:ext cx="76275" cy="160426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F2747D87-B6D1-8C18-6725-8E461FC691F0}"/>
              </a:ext>
            </a:extLst>
          </p:cNvPr>
          <p:cNvSpPr/>
          <p:nvPr/>
        </p:nvSpPr>
        <p:spPr>
          <a:xfrm>
            <a:off x="6500262" y="5259619"/>
            <a:ext cx="765816" cy="37580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Boleslav 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79" name="Connecteur en angle 39">
            <a:extLst>
              <a:ext uri="{FF2B5EF4-FFF2-40B4-BE49-F238E27FC236}">
                <a16:creationId xmlns:a16="http://schemas.microsoft.com/office/drawing/2014/main" id="{AC6145B3-95CE-2953-CF5C-8452BE31C82A}"/>
              </a:ext>
            </a:extLst>
          </p:cNvPr>
          <p:cNvCxnSpPr>
            <a:cxnSpLocks/>
            <a:stCxn id="72" idx="2"/>
            <a:endCxn id="78" idx="0"/>
          </p:cNvCxnSpPr>
          <p:nvPr/>
        </p:nvCxnSpPr>
        <p:spPr>
          <a:xfrm rot="5400000">
            <a:off x="6965298" y="4958840"/>
            <a:ext cx="218652" cy="38290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236CFF4-D7A0-0145-D797-911C81D70A76}"/>
              </a:ext>
            </a:extLst>
          </p:cNvPr>
          <p:cNvSpPr/>
          <p:nvPr/>
        </p:nvSpPr>
        <p:spPr>
          <a:xfrm>
            <a:off x="7294768" y="5258671"/>
            <a:ext cx="765816" cy="37580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Conrad II</a:t>
            </a:r>
          </a:p>
        </p:txBody>
      </p:sp>
      <p:cxnSp>
        <p:nvCxnSpPr>
          <p:cNvPr id="81" name="Connecteur en angle 39">
            <a:extLst>
              <a:ext uri="{FF2B5EF4-FFF2-40B4-BE49-F238E27FC236}">
                <a16:creationId xmlns:a16="http://schemas.microsoft.com/office/drawing/2014/main" id="{F8A049DA-C0E1-6909-F459-207B0D21B812}"/>
              </a:ext>
            </a:extLst>
          </p:cNvPr>
          <p:cNvCxnSpPr>
            <a:cxnSpLocks/>
            <a:stCxn id="72" idx="2"/>
            <a:endCxn id="80" idx="0"/>
          </p:cNvCxnSpPr>
          <p:nvPr/>
        </p:nvCxnSpPr>
        <p:spPr>
          <a:xfrm rot="16200000" flipH="1">
            <a:off x="7363024" y="4944019"/>
            <a:ext cx="217704" cy="41159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23E308B9-4953-57EB-8392-74CCC628BAE8}"/>
              </a:ext>
            </a:extLst>
          </p:cNvPr>
          <p:cNvSpPr/>
          <p:nvPr/>
        </p:nvSpPr>
        <p:spPr>
          <a:xfrm>
            <a:off x="1110590" y="5917534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V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88089E02-768E-7290-7BD9-0AE715E31156}"/>
              </a:ext>
            </a:extLst>
          </p:cNvPr>
          <p:cNvCxnSpPr>
            <a:cxnSpLocks/>
            <a:stCxn id="23" idx="2"/>
            <a:endCxn id="82" idx="0"/>
          </p:cNvCxnSpPr>
          <p:nvPr/>
        </p:nvCxnSpPr>
        <p:spPr>
          <a:xfrm>
            <a:off x="1563027" y="5858659"/>
            <a:ext cx="8731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1F6E6124-DEFB-2CDD-E688-358BA74CB766}"/>
              </a:ext>
            </a:extLst>
          </p:cNvPr>
          <p:cNvCxnSpPr>
            <a:cxnSpLocks/>
            <a:stCxn id="11" idx="2"/>
            <a:endCxn id="56" idx="0"/>
          </p:cNvCxnSpPr>
          <p:nvPr/>
        </p:nvCxnSpPr>
        <p:spPr>
          <a:xfrm flipH="1">
            <a:off x="3141451" y="2407643"/>
            <a:ext cx="3039" cy="963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FA9C587-3AA0-6A5B-6A68-EB71FB31A6D2}"/>
              </a:ext>
            </a:extLst>
          </p:cNvPr>
          <p:cNvSpPr/>
          <p:nvPr/>
        </p:nvSpPr>
        <p:spPr>
          <a:xfrm>
            <a:off x="5310639" y="5815043"/>
            <a:ext cx="961099" cy="43836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22 </a:t>
            </a:r>
            <a:r>
              <a:rPr lang="fr-FR" sz="10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182" name="Connecteur droit avec flèche 181">
            <a:extLst>
              <a:ext uri="{FF2B5EF4-FFF2-40B4-BE49-F238E27FC236}">
                <a16:creationId xmlns:a16="http://schemas.microsoft.com/office/drawing/2014/main" id="{FDC2D277-D3EA-E354-B309-55381A08BD05}"/>
              </a:ext>
            </a:extLst>
          </p:cNvPr>
          <p:cNvCxnSpPr>
            <a:cxnSpLocks/>
            <a:stCxn id="42" idx="2"/>
            <a:endCxn id="181" idx="0"/>
          </p:cNvCxnSpPr>
          <p:nvPr/>
        </p:nvCxnSpPr>
        <p:spPr>
          <a:xfrm>
            <a:off x="5791189" y="5713336"/>
            <a:ext cx="0" cy="1017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 187">
            <a:extLst>
              <a:ext uri="{FF2B5EF4-FFF2-40B4-BE49-F238E27FC236}">
                <a16:creationId xmlns:a16="http://schemas.microsoft.com/office/drawing/2014/main" id="{05A95B29-C296-C29B-879D-4FE01D3407F7}"/>
              </a:ext>
            </a:extLst>
          </p:cNvPr>
          <p:cNvSpPr/>
          <p:nvPr/>
        </p:nvSpPr>
        <p:spPr>
          <a:xfrm>
            <a:off x="6346176" y="6351846"/>
            <a:ext cx="919902" cy="435034"/>
          </a:xfrm>
          <a:prstGeom prst="rect">
            <a:avLst/>
          </a:prstGeom>
          <a:solidFill>
            <a:srgbClr val="8FAA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Louis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Hongrie 1342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Pologne 1370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5FBC571-0ACC-6BBA-EC63-DB6CC397A074}"/>
              </a:ext>
            </a:extLst>
          </p:cNvPr>
          <p:cNvSpPr/>
          <p:nvPr/>
        </p:nvSpPr>
        <p:spPr>
          <a:xfrm>
            <a:off x="6346176" y="5826303"/>
            <a:ext cx="919902" cy="4114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196" name="Connecteur en angle 39">
            <a:extLst>
              <a:ext uri="{FF2B5EF4-FFF2-40B4-BE49-F238E27FC236}">
                <a16:creationId xmlns:a16="http://schemas.microsoft.com/office/drawing/2014/main" id="{2C545426-A45F-331D-475B-07FC917CC5DA}"/>
              </a:ext>
            </a:extLst>
          </p:cNvPr>
          <p:cNvCxnSpPr>
            <a:cxnSpLocks/>
            <a:stCxn id="42" idx="2"/>
            <a:endCxn id="189" idx="0"/>
          </p:cNvCxnSpPr>
          <p:nvPr/>
        </p:nvCxnSpPr>
        <p:spPr>
          <a:xfrm rot="16200000" flipH="1">
            <a:off x="6242175" y="5262350"/>
            <a:ext cx="112967" cy="101493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C47BA2C-88C7-3631-95E5-D9B9CF6F4FEF}"/>
              </a:ext>
            </a:extLst>
          </p:cNvPr>
          <p:cNvSpPr/>
          <p:nvPr/>
        </p:nvSpPr>
        <p:spPr>
          <a:xfrm>
            <a:off x="7362175" y="5826303"/>
            <a:ext cx="1011411" cy="411430"/>
          </a:xfrm>
          <a:prstGeom prst="rect">
            <a:avLst/>
          </a:prstGeom>
          <a:solidFill>
            <a:srgbClr val="8FAA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Charles-Robert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23 1308-1342</a:t>
            </a:r>
          </a:p>
        </p:txBody>
      </p:sp>
      <p:cxnSp>
        <p:nvCxnSpPr>
          <p:cNvPr id="202" name="Connecteur droit 201">
            <a:extLst>
              <a:ext uri="{FF2B5EF4-FFF2-40B4-BE49-F238E27FC236}">
                <a16:creationId xmlns:a16="http://schemas.microsoft.com/office/drawing/2014/main" id="{ABAFF818-4727-1CF3-2B60-E70ECFCE3A24}"/>
              </a:ext>
            </a:extLst>
          </p:cNvPr>
          <p:cNvCxnSpPr>
            <a:cxnSpLocks/>
            <a:stCxn id="189" idx="3"/>
            <a:endCxn id="200" idx="1"/>
          </p:cNvCxnSpPr>
          <p:nvPr/>
        </p:nvCxnSpPr>
        <p:spPr>
          <a:xfrm>
            <a:off x="7266078" y="6032018"/>
            <a:ext cx="960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2C95AE01-5B5A-5546-13DC-3763A156B5CC}"/>
              </a:ext>
            </a:extLst>
          </p:cNvPr>
          <p:cNvCxnSpPr>
            <a:cxnSpLocks/>
            <a:stCxn id="189" idx="2"/>
            <a:endCxn id="188" idx="0"/>
          </p:cNvCxnSpPr>
          <p:nvPr/>
        </p:nvCxnSpPr>
        <p:spPr>
          <a:xfrm>
            <a:off x="6806127" y="6237733"/>
            <a:ext cx="0" cy="1141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en angle 39">
            <a:extLst>
              <a:ext uri="{FF2B5EF4-FFF2-40B4-BE49-F238E27FC236}">
                <a16:creationId xmlns:a16="http://schemas.microsoft.com/office/drawing/2014/main" id="{E7F5FE11-4B62-9B1D-DA48-FBA431C19080}"/>
              </a:ext>
            </a:extLst>
          </p:cNvPr>
          <p:cNvCxnSpPr>
            <a:cxnSpLocks/>
            <a:stCxn id="200" idx="2"/>
            <a:endCxn id="188" idx="0"/>
          </p:cNvCxnSpPr>
          <p:nvPr/>
        </p:nvCxnSpPr>
        <p:spPr>
          <a:xfrm rot="5400000">
            <a:off x="7279948" y="5763912"/>
            <a:ext cx="114113" cy="10617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angle 215">
            <a:extLst>
              <a:ext uri="{FF2B5EF4-FFF2-40B4-BE49-F238E27FC236}">
                <a16:creationId xmlns:a16="http://schemas.microsoft.com/office/drawing/2014/main" id="{9EF3F04F-A93C-2E18-A999-A8E75FCB02CE}"/>
              </a:ext>
            </a:extLst>
          </p:cNvPr>
          <p:cNvSpPr/>
          <p:nvPr/>
        </p:nvSpPr>
        <p:spPr>
          <a:xfrm>
            <a:off x="9158259" y="5183334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4AC6059-836F-1CA5-86FA-D6FD1A248E92}"/>
              </a:ext>
            </a:extLst>
          </p:cNvPr>
          <p:cNvSpPr/>
          <p:nvPr/>
        </p:nvSpPr>
        <p:spPr>
          <a:xfrm>
            <a:off x="9252789" y="2309207"/>
            <a:ext cx="911499" cy="5838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Hedwige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1384-99</a:t>
            </a:r>
          </a:p>
        </p:txBody>
      </p:sp>
      <p:cxnSp>
        <p:nvCxnSpPr>
          <p:cNvPr id="160" name="Connecteur : en angle 159">
            <a:extLst>
              <a:ext uri="{FF2B5EF4-FFF2-40B4-BE49-F238E27FC236}">
                <a16:creationId xmlns:a16="http://schemas.microsoft.com/office/drawing/2014/main" id="{08A25C32-1107-73B5-24E3-76EF0A6C313D}"/>
              </a:ext>
            </a:extLst>
          </p:cNvPr>
          <p:cNvCxnSpPr>
            <a:cxnSpLocks/>
            <a:stCxn id="175" idx="2"/>
            <a:endCxn id="159" idx="0"/>
          </p:cNvCxnSpPr>
          <p:nvPr/>
        </p:nvCxnSpPr>
        <p:spPr>
          <a:xfrm rot="16200000" flipH="1">
            <a:off x="9408951" y="2009619"/>
            <a:ext cx="162668" cy="43650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56604638-4A84-4233-0D05-C8C3039CBBE0}"/>
              </a:ext>
            </a:extLst>
          </p:cNvPr>
          <p:cNvCxnSpPr>
            <a:cxnSpLocks/>
            <a:stCxn id="163" idx="1"/>
            <a:endCxn id="159" idx="3"/>
          </p:cNvCxnSpPr>
          <p:nvPr/>
        </p:nvCxnSpPr>
        <p:spPr>
          <a:xfrm flipH="1">
            <a:off x="10164288" y="2601129"/>
            <a:ext cx="994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 : en angle 161">
            <a:extLst>
              <a:ext uri="{FF2B5EF4-FFF2-40B4-BE49-F238E27FC236}">
                <a16:creationId xmlns:a16="http://schemas.microsoft.com/office/drawing/2014/main" id="{9F55668C-73D5-4132-671D-FB640B739986}"/>
              </a:ext>
            </a:extLst>
          </p:cNvPr>
          <p:cNvCxnSpPr>
            <a:cxnSpLocks/>
            <a:endCxn id="180" idx="0"/>
          </p:cNvCxnSpPr>
          <p:nvPr/>
        </p:nvCxnSpPr>
        <p:spPr>
          <a:xfrm rot="5400000">
            <a:off x="8794083" y="1763445"/>
            <a:ext cx="496122" cy="61936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62">
            <a:extLst>
              <a:ext uri="{FF2B5EF4-FFF2-40B4-BE49-F238E27FC236}">
                <a16:creationId xmlns:a16="http://schemas.microsoft.com/office/drawing/2014/main" id="{3C78EE0C-598F-7CA5-7846-0C06709095B2}"/>
              </a:ext>
            </a:extLst>
          </p:cNvPr>
          <p:cNvSpPr/>
          <p:nvPr/>
        </p:nvSpPr>
        <p:spPr>
          <a:xfrm>
            <a:off x="10263707" y="2309206"/>
            <a:ext cx="897215" cy="583845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1386-1434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D85FCD2-401E-2C5D-4ED5-50B045AA2A47}"/>
              </a:ext>
            </a:extLst>
          </p:cNvPr>
          <p:cNvSpPr/>
          <p:nvPr/>
        </p:nvSpPr>
        <p:spPr>
          <a:xfrm>
            <a:off x="10283685" y="2981434"/>
            <a:ext cx="891641" cy="837403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 Jagellon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1377-1572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LITUANIE</a:t>
            </a:r>
            <a:endParaRPr lang="fr-FR" sz="10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1440-1572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5E6C9B5-D4AD-3392-B7C5-07EB10E058D3}"/>
              </a:ext>
            </a:extLst>
          </p:cNvPr>
          <p:cNvSpPr/>
          <p:nvPr/>
        </p:nvSpPr>
        <p:spPr>
          <a:xfrm>
            <a:off x="11209129" y="1170451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Gédiminas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1316-41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0B62E6F-9848-9C88-F5A2-88F58FCC24C5}"/>
              </a:ext>
            </a:extLst>
          </p:cNvPr>
          <p:cNvSpPr/>
          <p:nvPr/>
        </p:nvSpPr>
        <p:spPr>
          <a:xfrm>
            <a:off x="11197263" y="1756468"/>
            <a:ext cx="874486" cy="451646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Kestutis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1381-82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438DB7D-E5C4-D25B-491C-0E5538BC3C3E}"/>
              </a:ext>
            </a:extLst>
          </p:cNvPr>
          <p:cNvCxnSpPr>
            <a:cxnSpLocks/>
            <a:stCxn id="165" idx="2"/>
            <a:endCxn id="166" idx="0"/>
          </p:cNvCxnSpPr>
          <p:nvPr/>
        </p:nvCxnSpPr>
        <p:spPr>
          <a:xfrm flipH="1">
            <a:off x="11634506" y="1597148"/>
            <a:ext cx="9545" cy="159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8E9FB7D-3123-B14C-0404-C718A7F9278E}"/>
              </a:ext>
            </a:extLst>
          </p:cNvPr>
          <p:cNvSpPr/>
          <p:nvPr/>
        </p:nvSpPr>
        <p:spPr>
          <a:xfrm>
            <a:off x="10283685" y="1769857"/>
            <a:ext cx="877237" cy="451646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Algirdas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1345-77</a:t>
            </a:r>
          </a:p>
        </p:txBody>
      </p:sp>
      <p:cxnSp>
        <p:nvCxnSpPr>
          <p:cNvPr id="169" name="Connecteur : en angle 168">
            <a:extLst>
              <a:ext uri="{FF2B5EF4-FFF2-40B4-BE49-F238E27FC236}">
                <a16:creationId xmlns:a16="http://schemas.microsoft.com/office/drawing/2014/main" id="{E24BED3F-D238-D779-7E0B-7D3153552B95}"/>
              </a:ext>
            </a:extLst>
          </p:cNvPr>
          <p:cNvCxnSpPr>
            <a:cxnSpLocks/>
            <a:stCxn id="165" idx="2"/>
            <a:endCxn id="168" idx="0"/>
          </p:cNvCxnSpPr>
          <p:nvPr/>
        </p:nvCxnSpPr>
        <p:spPr>
          <a:xfrm rot="5400000">
            <a:off x="11096824" y="1222629"/>
            <a:ext cx="172709" cy="9217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C05B489-468B-BD20-2695-B582941559AF}"/>
              </a:ext>
            </a:extLst>
          </p:cNvPr>
          <p:cNvSpPr/>
          <p:nvPr/>
        </p:nvSpPr>
        <p:spPr>
          <a:xfrm>
            <a:off x="11079125" y="81119"/>
            <a:ext cx="1027843" cy="516173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Gédiminides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1291-1440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953D50C-EA06-4776-5DFF-200EEBEFCD30}"/>
              </a:ext>
            </a:extLst>
          </p:cNvPr>
          <p:cNvSpPr/>
          <p:nvPr/>
        </p:nvSpPr>
        <p:spPr>
          <a:xfrm>
            <a:off x="11224291" y="650289"/>
            <a:ext cx="869844" cy="426697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Pukuveras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1291-95</a:t>
            </a: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CEBBAA28-E6BB-46E0-4599-98189CC717CD}"/>
              </a:ext>
            </a:extLst>
          </p:cNvPr>
          <p:cNvCxnSpPr>
            <a:cxnSpLocks/>
            <a:stCxn id="171" idx="2"/>
            <a:endCxn id="165" idx="0"/>
          </p:cNvCxnSpPr>
          <p:nvPr/>
        </p:nvCxnSpPr>
        <p:spPr>
          <a:xfrm flipH="1">
            <a:off x="11644051" y="1076986"/>
            <a:ext cx="15162" cy="934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F720060A-9C27-2E74-8842-814465F93193}"/>
              </a:ext>
            </a:extLst>
          </p:cNvPr>
          <p:cNvCxnSpPr>
            <a:cxnSpLocks/>
            <a:stCxn id="168" idx="2"/>
          </p:cNvCxnSpPr>
          <p:nvPr/>
        </p:nvCxnSpPr>
        <p:spPr>
          <a:xfrm flipH="1">
            <a:off x="10718608" y="2221503"/>
            <a:ext cx="3696" cy="791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27F9CF7-4B3C-829F-F6CC-A9DF7B9EDBC7}"/>
              </a:ext>
            </a:extLst>
          </p:cNvPr>
          <p:cNvSpPr/>
          <p:nvPr/>
        </p:nvSpPr>
        <p:spPr>
          <a:xfrm>
            <a:off x="11204487" y="2309205"/>
            <a:ext cx="874486" cy="583843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Vytautas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1392-1430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79ADD94C-ADC3-BBA8-8466-A965DFAB0F92}"/>
              </a:ext>
            </a:extLst>
          </p:cNvPr>
          <p:cNvSpPr/>
          <p:nvPr/>
        </p:nvSpPr>
        <p:spPr>
          <a:xfrm>
            <a:off x="8600361" y="1548411"/>
            <a:ext cx="1343342" cy="5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37454690-ED72-B122-A223-B2DC4D370441}"/>
              </a:ext>
            </a:extLst>
          </p:cNvPr>
          <p:cNvSpPr/>
          <p:nvPr/>
        </p:nvSpPr>
        <p:spPr>
          <a:xfrm>
            <a:off x="8276715" y="2321186"/>
            <a:ext cx="911498" cy="5838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1382-95</a:t>
            </a:r>
          </a:p>
        </p:txBody>
      </p: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id="{DE41E604-75B1-DF0B-3E63-69EA44305895}"/>
              </a:ext>
            </a:extLst>
          </p:cNvPr>
          <p:cNvCxnSpPr>
            <a:cxnSpLocks/>
            <a:stCxn id="185" idx="3"/>
            <a:endCxn id="180" idx="1"/>
          </p:cNvCxnSpPr>
          <p:nvPr/>
        </p:nvCxnSpPr>
        <p:spPr>
          <a:xfrm>
            <a:off x="8178135" y="2613109"/>
            <a:ext cx="985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EFECE90-DADF-2A21-1462-72E4AD62454F}"/>
              </a:ext>
            </a:extLst>
          </p:cNvPr>
          <p:cNvSpPr/>
          <p:nvPr/>
        </p:nvSpPr>
        <p:spPr>
          <a:xfrm>
            <a:off x="7073052" y="1514106"/>
            <a:ext cx="1154553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EF14CAB-85B1-CE4C-679E-5BA82FD293FE}"/>
              </a:ext>
            </a:extLst>
          </p:cNvPr>
          <p:cNvSpPr/>
          <p:nvPr/>
        </p:nvSpPr>
        <p:spPr>
          <a:xfrm>
            <a:off x="7112705" y="2321186"/>
            <a:ext cx="1065430" cy="583846"/>
          </a:xfrm>
          <a:prstGeom prst="rect">
            <a:avLst/>
          </a:prstGeom>
          <a:solidFill>
            <a:srgbClr val="FFD9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cxnSp>
        <p:nvCxnSpPr>
          <p:cNvPr id="186" name="Connecteur : en angle 185">
            <a:extLst>
              <a:ext uri="{FF2B5EF4-FFF2-40B4-BE49-F238E27FC236}">
                <a16:creationId xmlns:a16="http://schemas.microsoft.com/office/drawing/2014/main" id="{64E71162-9627-5AE6-4E66-8ADD5E4F3B8B}"/>
              </a:ext>
            </a:extLst>
          </p:cNvPr>
          <p:cNvCxnSpPr>
            <a:cxnSpLocks/>
            <a:stCxn id="191" idx="2"/>
            <a:endCxn id="185" idx="0"/>
          </p:cNvCxnSpPr>
          <p:nvPr/>
        </p:nvCxnSpPr>
        <p:spPr>
          <a:xfrm rot="16200000" flipH="1">
            <a:off x="6902542" y="1578308"/>
            <a:ext cx="275686" cy="12100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58EC232E-14E6-EDC4-377C-9803A79124F9}"/>
              </a:ext>
            </a:extLst>
          </p:cNvPr>
          <p:cNvSpPr/>
          <p:nvPr/>
        </p:nvSpPr>
        <p:spPr>
          <a:xfrm>
            <a:off x="5841958" y="321064"/>
            <a:ext cx="1194898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1310-1437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13DBEFD3-B199-AE54-CFC9-E2334E066E7E}"/>
              </a:ext>
            </a:extLst>
          </p:cNvPr>
          <p:cNvSpPr/>
          <p:nvPr/>
        </p:nvSpPr>
        <p:spPr>
          <a:xfrm>
            <a:off x="5901917" y="978242"/>
            <a:ext cx="1065430" cy="5114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5685FD0-782E-07C7-6CFA-BA7FCE1B3CBF}"/>
              </a:ext>
            </a:extLst>
          </p:cNvPr>
          <p:cNvSpPr/>
          <p:nvPr/>
        </p:nvSpPr>
        <p:spPr>
          <a:xfrm>
            <a:off x="5902636" y="1613457"/>
            <a:ext cx="1065430" cy="432043"/>
          </a:xfrm>
          <a:prstGeom prst="rect">
            <a:avLst/>
          </a:prstGeom>
          <a:solidFill>
            <a:srgbClr val="FFD9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CA7D3C0-4E82-8B36-2280-6C86E280B837}"/>
              </a:ext>
            </a:extLst>
          </p:cNvPr>
          <p:cNvSpPr/>
          <p:nvPr/>
        </p:nvSpPr>
        <p:spPr>
          <a:xfrm>
            <a:off x="5907643" y="2321186"/>
            <a:ext cx="1065430" cy="744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1378-1400</a:t>
            </a:r>
          </a:p>
        </p:txBody>
      </p:sp>
      <p:cxnSp>
        <p:nvCxnSpPr>
          <p:cNvPr id="193" name="Connecteur droit avec flèche 192">
            <a:extLst>
              <a:ext uri="{FF2B5EF4-FFF2-40B4-BE49-F238E27FC236}">
                <a16:creationId xmlns:a16="http://schemas.microsoft.com/office/drawing/2014/main" id="{62C8F746-D49E-9D27-D126-B1DFE88CF164}"/>
              </a:ext>
            </a:extLst>
          </p:cNvPr>
          <p:cNvCxnSpPr>
            <a:cxnSpLocks/>
            <a:stCxn id="191" idx="2"/>
            <a:endCxn id="192" idx="0"/>
          </p:cNvCxnSpPr>
          <p:nvPr/>
        </p:nvCxnSpPr>
        <p:spPr>
          <a:xfrm>
            <a:off x="6435351" y="2045500"/>
            <a:ext cx="5007" cy="27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8154358C-A7FE-46A7-0356-7F732C465D8C}"/>
              </a:ext>
            </a:extLst>
          </p:cNvPr>
          <p:cNvCxnSpPr>
            <a:cxnSpLocks/>
            <a:stCxn id="190" idx="2"/>
            <a:endCxn id="191" idx="0"/>
          </p:cNvCxnSpPr>
          <p:nvPr/>
        </p:nvCxnSpPr>
        <p:spPr>
          <a:xfrm>
            <a:off x="6434632" y="1489656"/>
            <a:ext cx="719" cy="1238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8115A6C-7848-BCFE-506D-85902699C811}"/>
              </a:ext>
            </a:extLst>
          </p:cNvPr>
          <p:cNvSpPr/>
          <p:nvPr/>
        </p:nvSpPr>
        <p:spPr>
          <a:xfrm>
            <a:off x="8138168" y="5188002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849200F-FF39-546F-35B2-E027AF93372F}"/>
              </a:ext>
            </a:extLst>
          </p:cNvPr>
          <p:cNvSpPr/>
          <p:nvPr/>
        </p:nvSpPr>
        <p:spPr>
          <a:xfrm>
            <a:off x="9248314" y="847982"/>
            <a:ext cx="883409" cy="5689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9884B3F4-7C55-AEC8-76DE-0A224A0B3C30}"/>
              </a:ext>
            </a:extLst>
          </p:cNvPr>
          <p:cNvSpPr/>
          <p:nvPr/>
        </p:nvSpPr>
        <p:spPr>
          <a:xfrm>
            <a:off x="8270866" y="841132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</p:spTree>
    <p:extLst>
      <p:ext uri="{BB962C8B-B14F-4D97-AF65-F5344CB8AC3E}">
        <p14:creationId xmlns:p14="http://schemas.microsoft.com/office/powerpoint/2010/main" val="2551516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1">
            <a:extLst>
              <a:ext uri="{FF2B5EF4-FFF2-40B4-BE49-F238E27FC236}">
                <a16:creationId xmlns:a16="http://schemas.microsoft.com/office/drawing/2014/main" id="{8CD00C75-E4A1-4D60-B072-8EE9699F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79E615-0236-45C5-AD9D-B51D9A855EA8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149082-6322-463E-A0B0-59B4927E9954}"/>
              </a:ext>
            </a:extLst>
          </p:cNvPr>
          <p:cNvSpPr/>
          <p:nvPr/>
        </p:nvSpPr>
        <p:spPr>
          <a:xfrm>
            <a:off x="109674" y="1037152"/>
            <a:ext cx="1287462" cy="71913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Vajk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i="1" dirty="0">
                <a:solidFill>
                  <a:schemeClr val="tx1"/>
                </a:solidFill>
              </a:rPr>
              <a:t>Saint-Etienne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duc en 997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roi </a:t>
            </a:r>
            <a:r>
              <a:rPr lang="fr-FR" sz="1200">
                <a:solidFill>
                  <a:schemeClr val="tx1"/>
                </a:solidFill>
              </a:rPr>
              <a:t>en 1001-38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D21073-32E8-45E3-9FC2-47778C2BCD5A}"/>
              </a:ext>
            </a:extLst>
          </p:cNvPr>
          <p:cNvSpPr/>
          <p:nvPr/>
        </p:nvSpPr>
        <p:spPr>
          <a:xfrm>
            <a:off x="1457775" y="1911864"/>
            <a:ext cx="1017588" cy="8286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Orseolo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1038-1041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1044-1047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D079C7-950A-4DBB-9B61-8BE217553B43}"/>
              </a:ext>
            </a:extLst>
          </p:cNvPr>
          <p:cNvSpPr/>
          <p:nvPr/>
        </p:nvSpPr>
        <p:spPr>
          <a:xfrm>
            <a:off x="4089900" y="679589"/>
            <a:ext cx="1017587" cy="576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Samuel Aba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1041-1044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3190D0-1ECE-449E-A32D-02C85F9B01D8}"/>
              </a:ext>
            </a:extLst>
          </p:cNvPr>
          <p:cNvSpPr/>
          <p:nvPr/>
        </p:nvSpPr>
        <p:spPr>
          <a:xfrm>
            <a:off x="1457775" y="1037152"/>
            <a:ext cx="1017588" cy="71913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234495-CEB9-437F-9B08-8CDB92BA2ED3}"/>
              </a:ext>
            </a:extLst>
          </p:cNvPr>
          <p:cNvSpPr/>
          <p:nvPr/>
        </p:nvSpPr>
        <p:spPr>
          <a:xfrm>
            <a:off x="1043125" y="154501"/>
            <a:ext cx="1017587" cy="57626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Géza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972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BED99A-DCA7-41AE-BF4D-438BACAA9759}"/>
              </a:ext>
            </a:extLst>
          </p:cNvPr>
          <p:cNvSpPr/>
          <p:nvPr/>
        </p:nvSpPr>
        <p:spPr>
          <a:xfrm>
            <a:off x="2580019" y="300973"/>
            <a:ext cx="1030288" cy="57626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Mihaly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CB32C5-7096-403E-BF30-3BB58EBFE893}"/>
              </a:ext>
            </a:extLst>
          </p:cNvPr>
          <p:cNvSpPr/>
          <p:nvPr/>
        </p:nvSpPr>
        <p:spPr>
          <a:xfrm>
            <a:off x="2592719" y="1183623"/>
            <a:ext cx="1017588" cy="57626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Basil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DB3559-A7D7-45B7-8F77-D020D4FB6CAA}"/>
              </a:ext>
            </a:extLst>
          </p:cNvPr>
          <p:cNvSpPr/>
          <p:nvPr/>
        </p:nvSpPr>
        <p:spPr>
          <a:xfrm>
            <a:off x="2592719" y="2058336"/>
            <a:ext cx="1017588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1047-60</a:t>
            </a:r>
          </a:p>
        </p:txBody>
      </p:sp>
      <p:cxnSp>
        <p:nvCxnSpPr>
          <p:cNvPr id="21" name="Connecteur en angle 20">
            <a:extLst>
              <a:ext uri="{FF2B5EF4-FFF2-40B4-BE49-F238E27FC236}">
                <a16:creationId xmlns:a16="http://schemas.microsoft.com/office/drawing/2014/main" id="{1B70808B-A935-4B03-9239-7DF263787DE4}"/>
              </a:ext>
            </a:extLst>
          </p:cNvPr>
          <p:cNvCxnSpPr>
            <a:stCxn id="16" idx="2"/>
            <a:endCxn id="3" idx="0"/>
          </p:cNvCxnSpPr>
          <p:nvPr/>
        </p:nvCxnSpPr>
        <p:spPr>
          <a:xfrm rot="5400000">
            <a:off x="1000261" y="484701"/>
            <a:ext cx="306388" cy="79851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08819954-1147-42B6-8DE2-B00DE2CDF53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 rot="16200000" flipH="1">
            <a:off x="1606050" y="676632"/>
            <a:ext cx="306389" cy="41465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9971DF1-3C87-4747-B898-6CB7490B0107}"/>
              </a:ext>
            </a:extLst>
          </p:cNvPr>
          <p:cNvSpPr/>
          <p:nvPr/>
        </p:nvSpPr>
        <p:spPr>
          <a:xfrm>
            <a:off x="3673976" y="2058335"/>
            <a:ext cx="1017587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Bela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1060-63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0B35FE-9FD4-481C-BDA7-73AE12E67C61}"/>
              </a:ext>
            </a:extLst>
          </p:cNvPr>
          <p:cNvSpPr/>
          <p:nvPr/>
        </p:nvSpPr>
        <p:spPr>
          <a:xfrm>
            <a:off x="2592719" y="2887011"/>
            <a:ext cx="1017588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Salomon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1063-74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9036F68-255E-4DFC-8045-C8321846191A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3094369" y="877235"/>
            <a:ext cx="6350" cy="3063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>
            <a:extLst>
              <a:ext uri="{FF2B5EF4-FFF2-40B4-BE49-F238E27FC236}">
                <a16:creationId xmlns:a16="http://schemas.microsoft.com/office/drawing/2014/main" id="{962DB55F-8447-499F-BCA6-3D893D2FC7C8}"/>
              </a:ext>
            </a:extLst>
          </p:cNvPr>
          <p:cNvCxnSpPr>
            <a:stCxn id="18" idx="2"/>
            <a:endCxn id="26" idx="0"/>
          </p:cNvCxnSpPr>
          <p:nvPr/>
        </p:nvCxnSpPr>
        <p:spPr>
          <a:xfrm rot="16200000" flipH="1">
            <a:off x="3492916" y="1368481"/>
            <a:ext cx="298450" cy="108125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B14B9554-1F36-48AE-ACB5-77A94360B4D0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3100719" y="1759885"/>
            <a:ext cx="0" cy="298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879E225-CF91-484D-A833-0F22157B5E62}"/>
              </a:ext>
            </a:extLst>
          </p:cNvPr>
          <p:cNvCxnSpPr>
            <a:stCxn id="19" idx="2"/>
            <a:endCxn id="27" idx="0"/>
          </p:cNvCxnSpPr>
          <p:nvPr/>
        </p:nvCxnSpPr>
        <p:spPr>
          <a:xfrm>
            <a:off x="3100719" y="2634598"/>
            <a:ext cx="0" cy="252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C86106C-D08E-4010-82BD-4C8A06090CD4}"/>
              </a:ext>
            </a:extLst>
          </p:cNvPr>
          <p:cNvCxnSpPr>
            <a:stCxn id="15" idx="2"/>
            <a:endCxn id="13" idx="0"/>
          </p:cNvCxnSpPr>
          <p:nvPr/>
        </p:nvCxnSpPr>
        <p:spPr>
          <a:xfrm flipH="1">
            <a:off x="1965775" y="1756289"/>
            <a:ext cx="0" cy="1555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480F77E4-B93B-4AA7-9F62-353BE10A8282}"/>
              </a:ext>
            </a:extLst>
          </p:cNvPr>
          <p:cNvSpPr/>
          <p:nvPr/>
        </p:nvSpPr>
        <p:spPr>
          <a:xfrm>
            <a:off x="3673976" y="2887010"/>
            <a:ext cx="1017587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Géza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1074-77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CD66148-E467-4C16-A0C9-223587491340}"/>
              </a:ext>
            </a:extLst>
          </p:cNvPr>
          <p:cNvCxnSpPr>
            <a:stCxn id="26" idx="2"/>
            <a:endCxn id="46" idx="0"/>
          </p:cNvCxnSpPr>
          <p:nvPr/>
        </p:nvCxnSpPr>
        <p:spPr>
          <a:xfrm flipH="1">
            <a:off x="4181975" y="2634597"/>
            <a:ext cx="0" cy="252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E752A30-7B97-44DF-B0AF-19681390B64C}"/>
              </a:ext>
            </a:extLst>
          </p:cNvPr>
          <p:cNvSpPr/>
          <p:nvPr/>
        </p:nvSpPr>
        <p:spPr>
          <a:xfrm>
            <a:off x="4767966" y="2887009"/>
            <a:ext cx="1017588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1077-95</a:t>
            </a:r>
          </a:p>
        </p:txBody>
      </p:sp>
      <p:cxnSp>
        <p:nvCxnSpPr>
          <p:cNvPr id="52" name="Connecteur en angle 51">
            <a:extLst>
              <a:ext uri="{FF2B5EF4-FFF2-40B4-BE49-F238E27FC236}">
                <a16:creationId xmlns:a16="http://schemas.microsoft.com/office/drawing/2014/main" id="{A97C4B89-E449-49E7-AF27-1C5FF4F5D512}"/>
              </a:ext>
            </a:extLst>
          </p:cNvPr>
          <p:cNvCxnSpPr>
            <a:stCxn id="26" idx="2"/>
            <a:endCxn id="50" idx="0"/>
          </p:cNvCxnSpPr>
          <p:nvPr/>
        </p:nvCxnSpPr>
        <p:spPr>
          <a:xfrm rot="16200000" flipH="1">
            <a:off x="4603560" y="2213808"/>
            <a:ext cx="252411" cy="109399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3065B493-B0D3-4E48-A592-E7420751E098}"/>
              </a:ext>
            </a:extLst>
          </p:cNvPr>
          <p:cNvSpPr/>
          <p:nvPr/>
        </p:nvSpPr>
        <p:spPr>
          <a:xfrm>
            <a:off x="3673976" y="3679172"/>
            <a:ext cx="1017587" cy="57626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Coloman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1095-1116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B18EC70-13B3-48C4-B507-3E5DBBB9DB04}"/>
              </a:ext>
            </a:extLst>
          </p:cNvPr>
          <p:cNvCxnSpPr>
            <a:stCxn id="46" idx="2"/>
            <a:endCxn id="54" idx="0"/>
          </p:cNvCxnSpPr>
          <p:nvPr/>
        </p:nvCxnSpPr>
        <p:spPr>
          <a:xfrm>
            <a:off x="4181975" y="3463272"/>
            <a:ext cx="0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F86EC891-9AC6-41B1-AAD3-D544DB50D03C}"/>
              </a:ext>
            </a:extLst>
          </p:cNvPr>
          <p:cNvSpPr/>
          <p:nvPr/>
        </p:nvSpPr>
        <p:spPr>
          <a:xfrm>
            <a:off x="3673976" y="4471335"/>
            <a:ext cx="1017587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1116-31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D7D510CB-6ADD-4D02-8A6F-5ED9BA9080F4}"/>
              </a:ext>
            </a:extLst>
          </p:cNvPr>
          <p:cNvCxnSpPr>
            <a:stCxn id="54" idx="2"/>
            <a:endCxn id="58" idx="0"/>
          </p:cNvCxnSpPr>
          <p:nvPr/>
        </p:nvCxnSpPr>
        <p:spPr>
          <a:xfrm flipH="1">
            <a:off x="4181975" y="4255434"/>
            <a:ext cx="0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132564CA-2979-4E71-A886-CB3F49247D22}"/>
              </a:ext>
            </a:extLst>
          </p:cNvPr>
          <p:cNvSpPr/>
          <p:nvPr/>
        </p:nvSpPr>
        <p:spPr>
          <a:xfrm>
            <a:off x="4760030" y="3679171"/>
            <a:ext cx="1017587" cy="57626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Almos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64" name="Connecteur en angle 63">
            <a:extLst>
              <a:ext uri="{FF2B5EF4-FFF2-40B4-BE49-F238E27FC236}">
                <a16:creationId xmlns:a16="http://schemas.microsoft.com/office/drawing/2014/main" id="{B75020E2-24E7-424F-B666-850522B3380E}"/>
              </a:ext>
            </a:extLst>
          </p:cNvPr>
          <p:cNvCxnSpPr>
            <a:stCxn id="46" idx="2"/>
            <a:endCxn id="62" idx="0"/>
          </p:cNvCxnSpPr>
          <p:nvPr/>
        </p:nvCxnSpPr>
        <p:spPr>
          <a:xfrm rot="16200000" flipH="1">
            <a:off x="4617848" y="3028195"/>
            <a:ext cx="215898" cy="108605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C3BF46ED-94E8-4087-ADAF-04EF35A43FC4}"/>
              </a:ext>
            </a:extLst>
          </p:cNvPr>
          <p:cNvSpPr/>
          <p:nvPr/>
        </p:nvSpPr>
        <p:spPr>
          <a:xfrm>
            <a:off x="4767966" y="4471334"/>
            <a:ext cx="1017588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Béla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1131-41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C0D33B25-715A-48E7-BC86-6B4D2690CC66}"/>
              </a:ext>
            </a:extLst>
          </p:cNvPr>
          <p:cNvCxnSpPr>
            <a:stCxn id="62" idx="2"/>
            <a:endCxn id="66" idx="0"/>
          </p:cNvCxnSpPr>
          <p:nvPr/>
        </p:nvCxnSpPr>
        <p:spPr>
          <a:xfrm>
            <a:off x="5268030" y="4255433"/>
            <a:ext cx="9525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659B7864-C8C8-433E-9501-49AD4F48E4F5}"/>
              </a:ext>
            </a:extLst>
          </p:cNvPr>
          <p:cNvSpPr/>
          <p:nvPr/>
        </p:nvSpPr>
        <p:spPr>
          <a:xfrm>
            <a:off x="4767966" y="5192059"/>
            <a:ext cx="1017588" cy="5762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Géza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1141-1162</a:t>
            </a: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6992289D-36E6-4D98-8CAB-0226909AF3CB}"/>
              </a:ext>
            </a:extLst>
          </p:cNvPr>
          <p:cNvCxnSpPr>
            <a:stCxn id="66" idx="2"/>
            <a:endCxn id="70" idx="0"/>
          </p:cNvCxnSpPr>
          <p:nvPr/>
        </p:nvCxnSpPr>
        <p:spPr>
          <a:xfrm>
            <a:off x="5277554" y="5047596"/>
            <a:ext cx="0" cy="144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DF66075E-4364-4414-8B0B-9ACA39E2D98A}"/>
              </a:ext>
            </a:extLst>
          </p:cNvPr>
          <p:cNvSpPr/>
          <p:nvPr/>
        </p:nvSpPr>
        <p:spPr>
          <a:xfrm>
            <a:off x="3673976" y="5192060"/>
            <a:ext cx="1017587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1162-1163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8276D35-9F43-42F8-84DE-48C26FE56B7B}"/>
              </a:ext>
            </a:extLst>
          </p:cNvPr>
          <p:cNvSpPr/>
          <p:nvPr/>
        </p:nvSpPr>
        <p:spPr>
          <a:xfrm>
            <a:off x="2622883" y="5192061"/>
            <a:ext cx="1017587" cy="576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1163-1164</a:t>
            </a:r>
          </a:p>
        </p:txBody>
      </p:sp>
      <p:cxnSp>
        <p:nvCxnSpPr>
          <p:cNvPr id="85" name="Connecteur en angle 84">
            <a:extLst>
              <a:ext uri="{FF2B5EF4-FFF2-40B4-BE49-F238E27FC236}">
                <a16:creationId xmlns:a16="http://schemas.microsoft.com/office/drawing/2014/main" id="{AB057CE4-526E-429F-B3E1-0619E6D3263C}"/>
              </a:ext>
            </a:extLst>
          </p:cNvPr>
          <p:cNvCxnSpPr>
            <a:stCxn id="66" idx="2"/>
            <a:endCxn id="82" idx="0"/>
          </p:cNvCxnSpPr>
          <p:nvPr/>
        </p:nvCxnSpPr>
        <p:spPr>
          <a:xfrm rot="5400000">
            <a:off x="4657534" y="4572833"/>
            <a:ext cx="144463" cy="109399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en angle 87">
            <a:extLst>
              <a:ext uri="{FF2B5EF4-FFF2-40B4-BE49-F238E27FC236}">
                <a16:creationId xmlns:a16="http://schemas.microsoft.com/office/drawing/2014/main" id="{6E2193E8-E298-411B-A4AA-A05CBB02CEB5}"/>
              </a:ext>
            </a:extLst>
          </p:cNvPr>
          <p:cNvCxnSpPr>
            <a:stCxn id="66" idx="2"/>
            <a:endCxn id="83" idx="0"/>
          </p:cNvCxnSpPr>
          <p:nvPr/>
        </p:nvCxnSpPr>
        <p:spPr>
          <a:xfrm rot="5400000">
            <a:off x="4131987" y="4047288"/>
            <a:ext cx="144464" cy="214508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120517B-E785-4668-8C2E-6E9FD2D38657}"/>
              </a:ext>
            </a:extLst>
          </p:cNvPr>
          <p:cNvSpPr/>
          <p:nvPr/>
        </p:nvSpPr>
        <p:spPr>
          <a:xfrm>
            <a:off x="6146820" y="154501"/>
            <a:ext cx="858837" cy="57626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Géza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1131-41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86C7F2-CD03-4EBE-9B4E-482E70DD0987}"/>
              </a:ext>
            </a:extLst>
          </p:cNvPr>
          <p:cNvSpPr/>
          <p:nvPr/>
        </p:nvSpPr>
        <p:spPr>
          <a:xfrm>
            <a:off x="6146820" y="902614"/>
            <a:ext cx="858837" cy="4503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1162-72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C739232-AD38-4631-AAF4-3BE318FA3C43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>
            <a:off x="6576239" y="730763"/>
            <a:ext cx="0" cy="1718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39A18BA-4A39-4A89-8034-578D979BB27C}"/>
              </a:ext>
            </a:extLst>
          </p:cNvPr>
          <p:cNvSpPr/>
          <p:nvPr/>
        </p:nvSpPr>
        <p:spPr>
          <a:xfrm>
            <a:off x="7101388" y="902616"/>
            <a:ext cx="858836" cy="4503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Béla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1172-96</a:t>
            </a:r>
          </a:p>
        </p:txBody>
      </p:sp>
      <p:cxnSp>
        <p:nvCxnSpPr>
          <p:cNvPr id="51" name="Connecteur en angle 6">
            <a:extLst>
              <a:ext uri="{FF2B5EF4-FFF2-40B4-BE49-F238E27FC236}">
                <a16:creationId xmlns:a16="http://schemas.microsoft.com/office/drawing/2014/main" id="{F45EF6A9-27BA-4112-AEFA-76113A2F0EC3}"/>
              </a:ext>
            </a:extLst>
          </p:cNvPr>
          <p:cNvCxnSpPr>
            <a:cxnSpLocks/>
            <a:stCxn id="43" idx="2"/>
            <a:endCxn id="49" idx="0"/>
          </p:cNvCxnSpPr>
          <p:nvPr/>
        </p:nvCxnSpPr>
        <p:spPr>
          <a:xfrm rot="16200000" flipH="1">
            <a:off x="6967596" y="339405"/>
            <a:ext cx="171853" cy="9545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E2E440B-5777-457F-8A98-B040A056B96B}"/>
              </a:ext>
            </a:extLst>
          </p:cNvPr>
          <p:cNvSpPr/>
          <p:nvPr/>
        </p:nvSpPr>
        <p:spPr>
          <a:xfrm>
            <a:off x="7088611" y="1439979"/>
            <a:ext cx="858836" cy="45037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Imre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1196-1204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8DC41F5-691D-4341-AA8C-B2DD9A6E78D6}"/>
              </a:ext>
            </a:extLst>
          </p:cNvPr>
          <p:cNvCxnSpPr>
            <a:stCxn id="49" idx="2"/>
            <a:endCxn id="53" idx="0"/>
          </p:cNvCxnSpPr>
          <p:nvPr/>
        </p:nvCxnSpPr>
        <p:spPr>
          <a:xfrm flipH="1">
            <a:off x="7518029" y="1352989"/>
            <a:ext cx="12777" cy="86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681925F-6FE1-4280-8D3A-C8F2E654D07A}"/>
              </a:ext>
            </a:extLst>
          </p:cNvPr>
          <p:cNvSpPr/>
          <p:nvPr/>
        </p:nvSpPr>
        <p:spPr>
          <a:xfrm>
            <a:off x="7094072" y="2006955"/>
            <a:ext cx="845438" cy="4503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1204-04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7A4CC20-F650-4803-A31D-839F895D3215}"/>
              </a:ext>
            </a:extLst>
          </p:cNvPr>
          <p:cNvSpPr/>
          <p:nvPr/>
        </p:nvSpPr>
        <p:spPr>
          <a:xfrm>
            <a:off x="8043178" y="1439979"/>
            <a:ext cx="1017588" cy="45037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1205-35</a:t>
            </a:r>
          </a:p>
        </p:txBody>
      </p:sp>
      <p:cxnSp>
        <p:nvCxnSpPr>
          <p:cNvPr id="61" name="Connecteur en angle 20">
            <a:extLst>
              <a:ext uri="{FF2B5EF4-FFF2-40B4-BE49-F238E27FC236}">
                <a16:creationId xmlns:a16="http://schemas.microsoft.com/office/drawing/2014/main" id="{91EE2765-1DA7-4C3C-BE74-CA9496623982}"/>
              </a:ext>
            </a:extLst>
          </p:cNvPr>
          <p:cNvCxnSpPr>
            <a:cxnSpLocks/>
            <a:stCxn id="49" idx="2"/>
            <a:endCxn id="59" idx="0"/>
          </p:cNvCxnSpPr>
          <p:nvPr/>
        </p:nvCxnSpPr>
        <p:spPr>
          <a:xfrm rot="16200000" flipH="1">
            <a:off x="7997894" y="885901"/>
            <a:ext cx="86990" cy="1021166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93A6622-8773-4D33-A010-051C608B2CC4}"/>
              </a:ext>
            </a:extLst>
          </p:cNvPr>
          <p:cNvSpPr/>
          <p:nvPr/>
        </p:nvSpPr>
        <p:spPr>
          <a:xfrm>
            <a:off x="8035242" y="2006955"/>
            <a:ext cx="1017588" cy="4503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Béla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Raid mongol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1235-70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70F92441-373F-48BE-B396-5D200F53D52A}"/>
              </a:ext>
            </a:extLst>
          </p:cNvPr>
          <p:cNvCxnSpPr>
            <a:stCxn id="53" idx="2"/>
            <a:endCxn id="57" idx="0"/>
          </p:cNvCxnSpPr>
          <p:nvPr/>
        </p:nvCxnSpPr>
        <p:spPr>
          <a:xfrm flipH="1">
            <a:off x="7516791" y="1890352"/>
            <a:ext cx="1238" cy="1166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74173C94-3C15-486D-B229-E87244A440FD}"/>
              </a:ext>
            </a:extLst>
          </p:cNvPr>
          <p:cNvCxnSpPr>
            <a:cxnSpLocks/>
            <a:stCxn id="59" idx="2"/>
            <a:endCxn id="63" idx="0"/>
          </p:cNvCxnSpPr>
          <p:nvPr/>
        </p:nvCxnSpPr>
        <p:spPr>
          <a:xfrm flipH="1">
            <a:off x="8544036" y="1890352"/>
            <a:ext cx="7936" cy="1166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DA165CC-C0D9-4EEC-AEDA-6092C5DDE5D8}"/>
              </a:ext>
            </a:extLst>
          </p:cNvPr>
          <p:cNvSpPr/>
          <p:nvPr/>
        </p:nvSpPr>
        <p:spPr>
          <a:xfrm>
            <a:off x="8035242" y="2573931"/>
            <a:ext cx="1017588" cy="45037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V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781555F1-010E-4E5F-B4A6-6952F2D99397}"/>
              </a:ext>
            </a:extLst>
          </p:cNvPr>
          <p:cNvCxnSpPr>
            <a:cxnSpLocks/>
            <a:stCxn id="63" idx="2"/>
            <a:endCxn id="69" idx="0"/>
          </p:cNvCxnSpPr>
          <p:nvPr/>
        </p:nvCxnSpPr>
        <p:spPr>
          <a:xfrm>
            <a:off x="8544036" y="2457327"/>
            <a:ext cx="0" cy="1166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93C084A-03EE-4BF3-836C-8CC763DBA29F}"/>
              </a:ext>
            </a:extLst>
          </p:cNvPr>
          <p:cNvSpPr/>
          <p:nvPr/>
        </p:nvSpPr>
        <p:spPr>
          <a:xfrm>
            <a:off x="5998928" y="1994951"/>
            <a:ext cx="866050" cy="45037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839CCF9-9626-45F9-8E16-DAC242694255}"/>
              </a:ext>
            </a:extLst>
          </p:cNvPr>
          <p:cNvSpPr/>
          <p:nvPr/>
        </p:nvSpPr>
        <p:spPr>
          <a:xfrm>
            <a:off x="5998928" y="2562004"/>
            <a:ext cx="890546" cy="45037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77" name="Connecteur en angle 40">
            <a:extLst>
              <a:ext uri="{FF2B5EF4-FFF2-40B4-BE49-F238E27FC236}">
                <a16:creationId xmlns:a16="http://schemas.microsoft.com/office/drawing/2014/main" id="{8A6068B0-7E8F-4D08-8E39-7A33C1CAF1DD}"/>
              </a:ext>
            </a:extLst>
          </p:cNvPr>
          <p:cNvCxnSpPr>
            <a:cxnSpLocks/>
            <a:stCxn id="59" idx="2"/>
            <a:endCxn id="73" idx="0"/>
          </p:cNvCxnSpPr>
          <p:nvPr/>
        </p:nvCxnSpPr>
        <p:spPr>
          <a:xfrm rot="5400000">
            <a:off x="7439664" y="882642"/>
            <a:ext cx="104599" cy="212001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DFE68661-1032-490A-8962-F0D27EBD97A3}"/>
              </a:ext>
            </a:extLst>
          </p:cNvPr>
          <p:cNvCxnSpPr>
            <a:cxnSpLocks/>
            <a:stCxn id="73" idx="2"/>
            <a:endCxn id="75" idx="0"/>
          </p:cNvCxnSpPr>
          <p:nvPr/>
        </p:nvCxnSpPr>
        <p:spPr>
          <a:xfrm>
            <a:off x="6431953" y="2445323"/>
            <a:ext cx="12248" cy="1166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83EC197-24B0-4221-89E8-5980596249CD}"/>
              </a:ext>
            </a:extLst>
          </p:cNvPr>
          <p:cNvSpPr/>
          <p:nvPr/>
        </p:nvSpPr>
        <p:spPr>
          <a:xfrm>
            <a:off x="8041850" y="3157295"/>
            <a:ext cx="1017588" cy="38732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D5CBC055-F839-4EA0-ADE7-7DDCD6EDDE01}"/>
              </a:ext>
            </a:extLst>
          </p:cNvPr>
          <p:cNvCxnSpPr>
            <a:cxnSpLocks/>
            <a:stCxn id="69" idx="2"/>
            <a:endCxn id="81" idx="0"/>
          </p:cNvCxnSpPr>
          <p:nvPr/>
        </p:nvCxnSpPr>
        <p:spPr>
          <a:xfrm>
            <a:off x="8544036" y="3024304"/>
            <a:ext cx="6608" cy="1329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E7541FA1-A79F-41C0-B9D9-D09B96EF1560}"/>
              </a:ext>
            </a:extLst>
          </p:cNvPr>
          <p:cNvSpPr/>
          <p:nvPr/>
        </p:nvSpPr>
        <p:spPr>
          <a:xfrm>
            <a:off x="61670" y="154501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472C67B-18A6-4EF9-A11D-B1084B4D9479}"/>
              </a:ext>
            </a:extLst>
          </p:cNvPr>
          <p:cNvSpPr/>
          <p:nvPr/>
        </p:nvSpPr>
        <p:spPr>
          <a:xfrm>
            <a:off x="9117144" y="3157295"/>
            <a:ext cx="915391" cy="38732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89" name="Connecteur en angle 40">
            <a:extLst>
              <a:ext uri="{FF2B5EF4-FFF2-40B4-BE49-F238E27FC236}">
                <a16:creationId xmlns:a16="http://schemas.microsoft.com/office/drawing/2014/main" id="{DE026D9D-EE62-45B0-8C86-3CE7DBAF4A75}"/>
              </a:ext>
            </a:extLst>
          </p:cNvPr>
          <p:cNvCxnSpPr>
            <a:cxnSpLocks/>
            <a:stCxn id="69" idx="2"/>
            <a:endCxn id="87" idx="0"/>
          </p:cNvCxnSpPr>
          <p:nvPr/>
        </p:nvCxnSpPr>
        <p:spPr>
          <a:xfrm rot="16200000" flipH="1">
            <a:off x="8992943" y="2575397"/>
            <a:ext cx="132991" cy="103080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EEE8692-FF38-8B33-3075-D30B6F83E2D1}"/>
              </a:ext>
            </a:extLst>
          </p:cNvPr>
          <p:cNvSpPr/>
          <p:nvPr/>
        </p:nvSpPr>
        <p:spPr>
          <a:xfrm>
            <a:off x="7082153" y="3776801"/>
            <a:ext cx="935962" cy="576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Béla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Wittelsbach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1305-1309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71AFB24-F22E-9FD7-862E-73DC219D1292}"/>
              </a:ext>
            </a:extLst>
          </p:cNvPr>
          <p:cNvSpPr/>
          <p:nvPr/>
        </p:nvSpPr>
        <p:spPr>
          <a:xfrm>
            <a:off x="10130414" y="2651423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89D2A888-1795-D9C5-A9D4-EF3EB9D167E9}"/>
              </a:ext>
            </a:extLst>
          </p:cNvPr>
          <p:cNvCxnSpPr>
            <a:cxnSpLocks/>
            <a:stCxn id="112" idx="2"/>
            <a:endCxn id="114" idx="0"/>
          </p:cNvCxnSpPr>
          <p:nvPr/>
        </p:nvCxnSpPr>
        <p:spPr>
          <a:xfrm>
            <a:off x="10558313" y="3024303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A840736-1B8A-6E66-4B90-70C2C2A11CAA}"/>
              </a:ext>
            </a:extLst>
          </p:cNvPr>
          <p:cNvSpPr/>
          <p:nvPr/>
        </p:nvSpPr>
        <p:spPr>
          <a:xfrm>
            <a:off x="10136200" y="3157296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B42F567-4CCF-EE1E-6A5B-99873997103B}"/>
              </a:ext>
            </a:extLst>
          </p:cNvPr>
          <p:cNvSpPr/>
          <p:nvPr/>
        </p:nvSpPr>
        <p:spPr>
          <a:xfrm>
            <a:off x="8961347" y="3677609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DCD0376-94CE-B4E9-1876-B5432C5EDC19}"/>
              </a:ext>
            </a:extLst>
          </p:cNvPr>
          <p:cNvSpPr/>
          <p:nvPr/>
        </p:nvSpPr>
        <p:spPr>
          <a:xfrm>
            <a:off x="8933968" y="4651170"/>
            <a:ext cx="886163" cy="714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Provence-Naples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6FD2425A-FD0A-5936-F945-A99746050809}"/>
              </a:ext>
            </a:extLst>
          </p:cNvPr>
          <p:cNvCxnSpPr>
            <a:cxnSpLocks/>
            <a:stCxn id="114" idx="2"/>
            <a:endCxn id="121" idx="0"/>
          </p:cNvCxnSpPr>
          <p:nvPr/>
        </p:nvCxnSpPr>
        <p:spPr>
          <a:xfrm>
            <a:off x="10575674" y="3544619"/>
            <a:ext cx="3370" cy="1426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F27BD1A-2C4D-DC06-F560-40BDD5B9323B}"/>
              </a:ext>
            </a:extLst>
          </p:cNvPr>
          <p:cNvSpPr/>
          <p:nvPr/>
        </p:nvSpPr>
        <p:spPr>
          <a:xfrm>
            <a:off x="8955122" y="4146406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9DDFA744-E5BF-F3E0-A324-3728F9F15AB4}"/>
              </a:ext>
            </a:extLst>
          </p:cNvPr>
          <p:cNvCxnSpPr>
            <a:cxnSpLocks/>
            <a:stCxn id="115" idx="2"/>
            <a:endCxn id="118" idx="0"/>
          </p:cNvCxnSpPr>
          <p:nvPr/>
        </p:nvCxnSpPr>
        <p:spPr>
          <a:xfrm flipH="1">
            <a:off x="9374680" y="4064932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682176B3-8BDF-3C8B-D881-552D19877F29}"/>
              </a:ext>
            </a:extLst>
          </p:cNvPr>
          <p:cNvCxnSpPr>
            <a:cxnSpLocks/>
            <a:stCxn id="118" idx="2"/>
            <a:endCxn id="116" idx="0"/>
          </p:cNvCxnSpPr>
          <p:nvPr/>
        </p:nvCxnSpPr>
        <p:spPr>
          <a:xfrm>
            <a:off x="9374680" y="4530703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8C7528B-69F6-6BFE-F22A-0DEE32C7FBDF}"/>
              </a:ext>
            </a:extLst>
          </p:cNvPr>
          <p:cNvSpPr/>
          <p:nvPr/>
        </p:nvSpPr>
        <p:spPr>
          <a:xfrm>
            <a:off x="9986377" y="3687260"/>
            <a:ext cx="1185333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cxnSp>
        <p:nvCxnSpPr>
          <p:cNvPr id="122" name="Connecteur en angle 71">
            <a:extLst>
              <a:ext uri="{FF2B5EF4-FFF2-40B4-BE49-F238E27FC236}">
                <a16:creationId xmlns:a16="http://schemas.microsoft.com/office/drawing/2014/main" id="{809DC5E0-33FB-F561-7181-39F0DCAC1E4E}"/>
              </a:ext>
            </a:extLst>
          </p:cNvPr>
          <p:cNvCxnSpPr>
            <a:cxnSpLocks/>
            <a:stCxn id="114" idx="2"/>
            <a:endCxn id="115" idx="0"/>
          </p:cNvCxnSpPr>
          <p:nvPr/>
        </p:nvCxnSpPr>
        <p:spPr>
          <a:xfrm rot="5400000">
            <a:off x="9911795" y="3013730"/>
            <a:ext cx="132990" cy="11947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4B4FDC3-48AD-03E1-B059-A6E658EAEEE8}"/>
              </a:ext>
            </a:extLst>
          </p:cNvPr>
          <p:cNvSpPr/>
          <p:nvPr/>
        </p:nvSpPr>
        <p:spPr>
          <a:xfrm>
            <a:off x="9986377" y="4148776"/>
            <a:ext cx="117859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1308-42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164BE92-44E1-EC3E-199F-F035A714FB50}"/>
              </a:ext>
            </a:extLst>
          </p:cNvPr>
          <p:cNvSpPr/>
          <p:nvPr/>
        </p:nvSpPr>
        <p:spPr>
          <a:xfrm>
            <a:off x="9904003" y="4659232"/>
            <a:ext cx="1343342" cy="5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Hongrie 1342-82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Pologne 1370-82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D719D289-E2F3-E28B-48D1-B8BF2AB3F4CB}"/>
              </a:ext>
            </a:extLst>
          </p:cNvPr>
          <p:cNvCxnSpPr>
            <a:cxnSpLocks/>
            <a:stCxn id="123" idx="2"/>
            <a:endCxn id="124" idx="0"/>
          </p:cNvCxnSpPr>
          <p:nvPr/>
        </p:nvCxnSpPr>
        <p:spPr>
          <a:xfrm flipH="1">
            <a:off x="10575674" y="4536099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EE4B7EF1-F51A-3EB3-D46E-65BD6B65EA89}"/>
              </a:ext>
            </a:extLst>
          </p:cNvPr>
          <p:cNvCxnSpPr>
            <a:cxnSpLocks/>
            <a:stCxn id="121" idx="2"/>
            <a:endCxn id="123" idx="0"/>
          </p:cNvCxnSpPr>
          <p:nvPr/>
        </p:nvCxnSpPr>
        <p:spPr>
          <a:xfrm flipH="1">
            <a:off x="10575675" y="4074583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6B16C21-FA3E-6AEB-28B2-1DDD5C985906}"/>
              </a:ext>
            </a:extLst>
          </p:cNvPr>
          <p:cNvSpPr/>
          <p:nvPr/>
        </p:nvSpPr>
        <p:spPr>
          <a:xfrm>
            <a:off x="10140187" y="1992548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20480" name="Rectangle 20479">
            <a:extLst>
              <a:ext uri="{FF2B5EF4-FFF2-40B4-BE49-F238E27FC236}">
                <a16:creationId xmlns:a16="http://schemas.microsoft.com/office/drawing/2014/main" id="{04B01F96-7DDE-8A6A-DBEC-925E17054A16}"/>
              </a:ext>
            </a:extLst>
          </p:cNvPr>
          <p:cNvSpPr/>
          <p:nvPr/>
        </p:nvSpPr>
        <p:spPr>
          <a:xfrm>
            <a:off x="10130414" y="5348091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20481" name="Rectangle 20480">
            <a:extLst>
              <a:ext uri="{FF2B5EF4-FFF2-40B4-BE49-F238E27FC236}">
                <a16:creationId xmlns:a16="http://schemas.microsoft.com/office/drawing/2014/main" id="{70544321-A3DA-2276-8B45-701B76207033}"/>
              </a:ext>
            </a:extLst>
          </p:cNvPr>
          <p:cNvSpPr/>
          <p:nvPr/>
        </p:nvSpPr>
        <p:spPr>
          <a:xfrm>
            <a:off x="11279785" y="4148127"/>
            <a:ext cx="749656" cy="38257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20483" name="Connecteur droit 20482">
            <a:extLst>
              <a:ext uri="{FF2B5EF4-FFF2-40B4-BE49-F238E27FC236}">
                <a16:creationId xmlns:a16="http://schemas.microsoft.com/office/drawing/2014/main" id="{CBE3F130-16FA-7D3E-AC2E-D7EE77247BC3}"/>
              </a:ext>
            </a:extLst>
          </p:cNvPr>
          <p:cNvCxnSpPr>
            <a:cxnSpLocks/>
            <a:stCxn id="20481" idx="1"/>
            <a:endCxn id="123" idx="3"/>
          </p:cNvCxnSpPr>
          <p:nvPr/>
        </p:nvCxnSpPr>
        <p:spPr>
          <a:xfrm flipH="1">
            <a:off x="11164972" y="4339415"/>
            <a:ext cx="114813" cy="3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4" name="Connecteur droit 20483">
            <a:extLst>
              <a:ext uri="{FF2B5EF4-FFF2-40B4-BE49-F238E27FC236}">
                <a16:creationId xmlns:a16="http://schemas.microsoft.com/office/drawing/2014/main" id="{AA0092C9-05DE-95FF-EC56-C2ED21D26E1D}"/>
              </a:ext>
            </a:extLst>
          </p:cNvPr>
          <p:cNvCxnSpPr>
            <a:cxnSpLocks/>
            <a:stCxn id="87" idx="3"/>
            <a:endCxn id="114" idx="1"/>
          </p:cNvCxnSpPr>
          <p:nvPr/>
        </p:nvCxnSpPr>
        <p:spPr>
          <a:xfrm>
            <a:off x="10032535" y="3350957"/>
            <a:ext cx="10366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5" name="Connecteur en angle 88">
            <a:extLst>
              <a:ext uri="{FF2B5EF4-FFF2-40B4-BE49-F238E27FC236}">
                <a16:creationId xmlns:a16="http://schemas.microsoft.com/office/drawing/2014/main" id="{DBD88FB5-749B-8D97-D982-32AA5E0366F5}"/>
              </a:ext>
            </a:extLst>
          </p:cNvPr>
          <p:cNvCxnSpPr>
            <a:cxnSpLocks/>
            <a:stCxn id="20481" idx="2"/>
            <a:endCxn id="124" idx="0"/>
          </p:cNvCxnSpPr>
          <p:nvPr/>
        </p:nvCxnSpPr>
        <p:spPr>
          <a:xfrm rot="5400000">
            <a:off x="11050880" y="4055498"/>
            <a:ext cx="128529" cy="107893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Rectangle 20485">
            <a:extLst>
              <a:ext uri="{FF2B5EF4-FFF2-40B4-BE49-F238E27FC236}">
                <a16:creationId xmlns:a16="http://schemas.microsoft.com/office/drawing/2014/main" id="{6C2A996F-6976-CE62-D1B8-3383D8F0065A}"/>
              </a:ext>
            </a:extLst>
          </p:cNvPr>
          <p:cNvSpPr/>
          <p:nvPr/>
        </p:nvSpPr>
        <p:spPr>
          <a:xfrm>
            <a:off x="8929258" y="5454976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 (1)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1266-1382</a:t>
            </a:r>
          </a:p>
        </p:txBody>
      </p:sp>
      <p:sp>
        <p:nvSpPr>
          <p:cNvPr id="20504" name="Rectangle 20503">
            <a:extLst>
              <a:ext uri="{FF2B5EF4-FFF2-40B4-BE49-F238E27FC236}">
                <a16:creationId xmlns:a16="http://schemas.microsoft.com/office/drawing/2014/main" id="{A2685350-5A9D-F195-AD3E-2C1D5536B5F1}"/>
              </a:ext>
            </a:extLst>
          </p:cNvPr>
          <p:cNvSpPr/>
          <p:nvPr/>
        </p:nvSpPr>
        <p:spPr>
          <a:xfrm>
            <a:off x="11279574" y="3521007"/>
            <a:ext cx="745725" cy="55357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960-1370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129C-8D0D-F9C4-7D9D-15D396A89959}"/>
              </a:ext>
            </a:extLst>
          </p:cNvPr>
          <p:cNvSpPr/>
          <p:nvPr/>
        </p:nvSpPr>
        <p:spPr>
          <a:xfrm>
            <a:off x="5983499" y="3108922"/>
            <a:ext cx="918571" cy="5686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220F430-B4DB-F83F-3BB2-1318C6DCF605}"/>
              </a:ext>
            </a:extLst>
          </p:cNvPr>
          <p:cNvCxnSpPr>
            <a:cxnSpLocks/>
            <a:stCxn id="75" idx="2"/>
            <a:endCxn id="20" idx="0"/>
          </p:cNvCxnSpPr>
          <p:nvPr/>
        </p:nvCxnSpPr>
        <p:spPr>
          <a:xfrm flipH="1">
            <a:off x="6442785" y="3012377"/>
            <a:ext cx="1416" cy="965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72BB962-9E20-EC70-95EC-3EAFC5FDCC06}"/>
              </a:ext>
            </a:extLst>
          </p:cNvPr>
          <p:cNvSpPr/>
          <p:nvPr/>
        </p:nvSpPr>
        <p:spPr>
          <a:xfrm>
            <a:off x="7080378" y="3103117"/>
            <a:ext cx="918571" cy="57449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Hongrie1301-05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Bohême 1305-06</a:t>
            </a:r>
          </a:p>
          <a:p>
            <a:pPr algn="ctr">
              <a:defRPr/>
            </a:pPr>
            <a:r>
              <a:rPr lang="fr-FR" sz="800" dirty="0">
                <a:solidFill>
                  <a:schemeClr val="tx1"/>
                </a:solidFill>
              </a:rPr>
              <a:t>Pologne 1305-06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AF4C674-EF5D-BB4B-9C8D-1F0A6D5C143C}"/>
              </a:ext>
            </a:extLst>
          </p:cNvPr>
          <p:cNvSpPr/>
          <p:nvPr/>
        </p:nvSpPr>
        <p:spPr>
          <a:xfrm>
            <a:off x="6905924" y="3228002"/>
            <a:ext cx="155180" cy="366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7E084-BE61-F2F4-73B2-7A45CFE9B0A7}"/>
              </a:ext>
            </a:extLst>
          </p:cNvPr>
          <p:cNvSpPr/>
          <p:nvPr/>
        </p:nvSpPr>
        <p:spPr>
          <a:xfrm>
            <a:off x="216538" y="6068219"/>
            <a:ext cx="1243324" cy="576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b="1" dirty="0">
                <a:solidFill>
                  <a:schemeClr val="tx1"/>
                </a:solidFill>
              </a:rPr>
              <a:t>f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dirty="0">
                <a:solidFill>
                  <a:schemeClr val="tx1"/>
                </a:solidFill>
              </a:rPr>
              <a:t>: fiançailles</a:t>
            </a:r>
          </a:p>
          <a:p>
            <a:pPr algn="ctr" eaLnBrk="1" hangingPunct="1">
              <a:defRPr/>
            </a:pPr>
            <a:r>
              <a:rPr lang="fr-FR" sz="1400" dirty="0">
                <a:solidFill>
                  <a:schemeClr val="tx1"/>
                </a:solidFill>
              </a:rPr>
              <a:t>sans mariage</a:t>
            </a:r>
          </a:p>
        </p:txBody>
      </p:sp>
      <p:cxnSp>
        <p:nvCxnSpPr>
          <p:cNvPr id="5" name="Connecteur en angle 71">
            <a:extLst>
              <a:ext uri="{FF2B5EF4-FFF2-40B4-BE49-F238E27FC236}">
                <a16:creationId xmlns:a16="http://schemas.microsoft.com/office/drawing/2014/main" id="{5D2622BB-DDDB-3B58-7B09-BAE37F39BFA9}"/>
              </a:ext>
            </a:extLst>
          </p:cNvPr>
          <p:cNvCxnSpPr>
            <a:cxnSpLocks/>
            <a:stCxn id="87" idx="2"/>
            <a:endCxn id="115" idx="0"/>
          </p:cNvCxnSpPr>
          <p:nvPr/>
        </p:nvCxnSpPr>
        <p:spPr>
          <a:xfrm rot="5400000">
            <a:off x="9411378" y="3514146"/>
            <a:ext cx="132991" cy="1939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42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14025C-9241-4194-BA45-4D14C4E22625}"/>
              </a:ext>
            </a:extLst>
          </p:cNvPr>
          <p:cNvSpPr/>
          <p:nvPr/>
        </p:nvSpPr>
        <p:spPr>
          <a:xfrm>
            <a:off x="138179" y="87085"/>
            <a:ext cx="6201659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d) 962 : Les duchés de </a:t>
            </a:r>
            <a:r>
              <a:rPr lang="fr-FR" sz="1600" b="1" dirty="0"/>
              <a:t>Bohême</a:t>
            </a:r>
            <a:r>
              <a:rPr lang="fr-FR" sz="1600" dirty="0"/>
              <a:t> et de Moravie</a:t>
            </a:r>
          </a:p>
          <a:p>
            <a:r>
              <a:rPr lang="fr-FR" sz="1600" dirty="0"/>
              <a:t>Sont intégrés dans le Saint-Empire</a:t>
            </a:r>
          </a:p>
          <a:p>
            <a:r>
              <a:rPr lang="fr-FR" sz="1600" dirty="0"/>
              <a:t>NB : 1019 : La Moravie sera intégrée à la Bohême ; </a:t>
            </a:r>
            <a:r>
              <a:rPr lang="fr-FR" sz="1600" u="sng" dirty="0"/>
              <a:t>En revanche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*973 : A la diète de </a:t>
            </a:r>
            <a:r>
              <a:rPr lang="fr-FR" sz="1600" dirty="0" err="1">
                <a:solidFill>
                  <a:srgbClr val="FF0000"/>
                </a:solidFill>
              </a:rPr>
              <a:t>Quedlinbourg</a:t>
            </a:r>
            <a:r>
              <a:rPr lang="fr-FR" sz="1600" dirty="0">
                <a:solidFill>
                  <a:srgbClr val="FF0000"/>
                </a:solidFill>
              </a:rPr>
              <a:t>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L’empereur Otton 1</a:t>
            </a:r>
            <a:r>
              <a:rPr lang="fr-FR" sz="1600" baseline="30000" dirty="0">
                <a:solidFill>
                  <a:srgbClr val="FF0000"/>
                </a:solidFill>
              </a:rPr>
              <a:t>er</a:t>
            </a:r>
            <a:r>
              <a:rPr lang="fr-FR" sz="1600" dirty="0">
                <a:solidFill>
                  <a:srgbClr val="FF0000"/>
                </a:solidFill>
              </a:rPr>
              <a:t> reçoit les envoyés…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De Boleslav II de Bohême-Moravie (972)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De Géza de Hongrie (972), de </a:t>
            </a:r>
            <a:r>
              <a:rPr lang="fr-FR" sz="1600" dirty="0" err="1">
                <a:solidFill>
                  <a:srgbClr val="FF0000"/>
                </a:solidFill>
              </a:rPr>
              <a:t>Iaropolk</a:t>
            </a:r>
            <a:r>
              <a:rPr lang="fr-FR" sz="1600" dirty="0">
                <a:solidFill>
                  <a:srgbClr val="FF0000"/>
                </a:solidFill>
              </a:rPr>
              <a:t> de Kiev (972)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Et de Mieszko de Pologne (960)</a:t>
            </a:r>
            <a:endParaRPr lang="fr-FR" sz="1600" u="sng" dirty="0">
              <a:solidFill>
                <a:srgbClr val="FF0000"/>
              </a:solidFill>
            </a:endParaRP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*988 : Avec le prince Vladimir, la Russie de Kiev</a:t>
            </a:r>
          </a:p>
          <a:p>
            <a:r>
              <a:rPr lang="fr-FR" sz="1600" dirty="0">
                <a:solidFill>
                  <a:srgbClr val="FF0000"/>
                </a:solidFill>
              </a:rPr>
              <a:t>Se rapprochera définitivement de l’Empire byzantin</a:t>
            </a:r>
          </a:p>
          <a:p>
            <a:endParaRPr lang="fr-FR" sz="1600" dirty="0"/>
          </a:p>
          <a:p>
            <a:r>
              <a:rPr lang="fr-FR" sz="1600" dirty="0"/>
              <a:t>e) 992-1025 : En </a:t>
            </a:r>
            <a:r>
              <a:rPr lang="fr-FR" sz="1600" b="1" dirty="0"/>
              <a:t>Pologne</a:t>
            </a:r>
            <a:r>
              <a:rPr lang="fr-FR" sz="1600" dirty="0"/>
              <a:t>, </a:t>
            </a:r>
            <a:r>
              <a:rPr lang="fr-FR" sz="1600" u="sng" dirty="0"/>
              <a:t>Boleslas</a:t>
            </a:r>
            <a:r>
              <a:rPr lang="fr-FR" sz="1600" dirty="0"/>
              <a:t>, fils de Mieszko</a:t>
            </a:r>
          </a:p>
          <a:p>
            <a:r>
              <a:rPr lang="fr-FR" sz="1600" dirty="0"/>
              <a:t>Refuse l’intégration dans l’Empire et il se proclame roi</a:t>
            </a:r>
          </a:p>
          <a:p>
            <a:r>
              <a:rPr lang="fr-FR" sz="1600" dirty="0"/>
              <a:t>*Nouvelles conquêtes ; Mais également…</a:t>
            </a:r>
          </a:p>
          <a:p>
            <a:r>
              <a:rPr lang="fr-FR" sz="1600" dirty="0"/>
              <a:t>Perte de la Poméranie occidentale, incluse dans le Saint-Empire</a:t>
            </a:r>
          </a:p>
          <a:p>
            <a:r>
              <a:rPr lang="fr-FR" sz="1600" u="sng" dirty="0"/>
              <a:t>Et enfin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f) 985 : En </a:t>
            </a:r>
            <a:r>
              <a:rPr lang="fr-FR" sz="1600" b="1" dirty="0"/>
              <a:t>Hongrie</a:t>
            </a:r>
            <a:r>
              <a:rPr lang="fr-FR" sz="1600" dirty="0"/>
              <a:t>…</a:t>
            </a:r>
          </a:p>
          <a:p>
            <a:r>
              <a:rPr lang="fr-FR" sz="1600" dirty="0"/>
              <a:t>Géza et son fils </a:t>
            </a:r>
            <a:r>
              <a:rPr lang="fr-FR" sz="1600" dirty="0" err="1"/>
              <a:t>Vajk</a:t>
            </a:r>
            <a:r>
              <a:rPr lang="fr-FR" sz="1600" dirty="0"/>
              <a:t> se convertissent au christianisme </a:t>
            </a:r>
            <a:r>
              <a:rPr lang="fr-FR" sz="1600" i="1" dirty="0"/>
              <a:t>romain</a:t>
            </a:r>
          </a:p>
          <a:p>
            <a:r>
              <a:rPr lang="fr-FR" sz="1600" dirty="0" err="1"/>
              <a:t>Vajk</a:t>
            </a:r>
            <a:r>
              <a:rPr lang="fr-FR" sz="1600" dirty="0"/>
              <a:t> prend le nom d’Etienne ; Et…</a:t>
            </a:r>
          </a:p>
          <a:p>
            <a:r>
              <a:rPr lang="fr-FR" sz="1600" dirty="0"/>
              <a:t>*1001 : </a:t>
            </a:r>
            <a:r>
              <a:rPr lang="fr-FR" sz="1600" u="sng" dirty="0"/>
              <a:t>Etienne 1</a:t>
            </a:r>
            <a:r>
              <a:rPr lang="fr-FR" sz="1600" u="sng" baseline="30000" dirty="0"/>
              <a:t>er</a:t>
            </a:r>
            <a:r>
              <a:rPr lang="fr-FR" sz="1600" dirty="0"/>
              <a:t> (997-1038) est couronné roi</a:t>
            </a:r>
          </a:p>
          <a:p>
            <a:endParaRPr lang="fr-FR" sz="1600" dirty="0"/>
          </a:p>
          <a:p>
            <a:r>
              <a:rPr lang="fr-FR" sz="1600" dirty="0"/>
              <a:t>*Aux XIe-XIIe siècles, trois épilogues ; Et une naissance…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5144710F-1132-DDCE-A488-701F6787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5</a:t>
            </a:fld>
            <a:endParaRPr lang="fr-FR"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53CDE727-4205-F8CC-B724-4B188672E53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617E05-40F3-8A67-249B-4AD73546A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4DDED9E-7E37-154B-71F8-26D8B25F8C11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D4D61A2E-A65F-9672-327D-76889BE1BB98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C7BFD89-48DD-8616-FF28-EAACC53BDF5E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EE8B2F10-B102-9136-D680-EC0723C80109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C8FCEC9-AD7B-4D7D-6522-FC99D03443AF}"/>
              </a:ext>
            </a:extLst>
          </p:cNvPr>
          <p:cNvSpPr/>
          <p:nvPr/>
        </p:nvSpPr>
        <p:spPr>
          <a:xfrm rot="20168911">
            <a:off x="9557768" y="2578136"/>
            <a:ext cx="1162907" cy="15225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FB084ED-8150-8798-7083-24E947873105}"/>
              </a:ext>
            </a:extLst>
          </p:cNvPr>
          <p:cNvSpPr/>
          <p:nvPr/>
        </p:nvSpPr>
        <p:spPr>
          <a:xfrm rot="6472946">
            <a:off x="9936063" y="3832792"/>
            <a:ext cx="1688892" cy="21695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9323B9A-A76A-04BD-5EB4-5F470731230D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EC65058-9DC3-1D1E-B7A1-61CDB5CC6D07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EFE90DF-58E2-410B-BCFE-D5F12BA1A760}"/>
              </a:ext>
            </a:extLst>
          </p:cNvPr>
          <p:cNvSpPr/>
          <p:nvPr/>
        </p:nvSpPr>
        <p:spPr>
          <a:xfrm rot="7557401">
            <a:off x="9581772" y="5094698"/>
            <a:ext cx="470680" cy="9605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DE7183D-5AB0-887E-9467-8C24558AB904}"/>
              </a:ext>
            </a:extLst>
          </p:cNvPr>
          <p:cNvSpPr/>
          <p:nvPr/>
        </p:nvSpPr>
        <p:spPr>
          <a:xfrm>
            <a:off x="9500815" y="5481339"/>
            <a:ext cx="214906" cy="2020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CD394A1-F499-A3B5-038D-0389CBA1A3D2}"/>
              </a:ext>
            </a:extLst>
          </p:cNvPr>
          <p:cNvSpPr/>
          <p:nvPr/>
        </p:nvSpPr>
        <p:spPr>
          <a:xfrm rot="5568131">
            <a:off x="9272066" y="3588040"/>
            <a:ext cx="533919" cy="10397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B47BB7B-9BCC-11D7-9264-8F3FADB96EE3}"/>
              </a:ext>
            </a:extLst>
          </p:cNvPr>
          <p:cNvSpPr/>
          <p:nvPr/>
        </p:nvSpPr>
        <p:spPr>
          <a:xfrm>
            <a:off x="9684242" y="4136355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75224CF-D2EB-2DD1-384F-D6088838717F}"/>
              </a:ext>
            </a:extLst>
          </p:cNvPr>
          <p:cNvSpPr/>
          <p:nvPr/>
        </p:nvSpPr>
        <p:spPr>
          <a:xfrm>
            <a:off x="9232564" y="3934346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0344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7C6CA-6CF6-856F-F1F8-305630523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A64675-B21A-86C7-AB6F-269D5A07149C}"/>
              </a:ext>
            </a:extLst>
          </p:cNvPr>
          <p:cNvSpPr/>
          <p:nvPr/>
        </p:nvSpPr>
        <p:spPr>
          <a:xfrm>
            <a:off x="77953" y="125628"/>
            <a:ext cx="6312687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La Pologne des Piast…</a:t>
            </a:r>
          </a:p>
          <a:p>
            <a:r>
              <a:rPr lang="fr-FR" sz="1600" dirty="0"/>
              <a:t>*1025-34 : Mieszko II, </a:t>
            </a:r>
            <a:r>
              <a:rPr lang="fr-FR" sz="1600" u="sng" dirty="0"/>
              <a:t>dernier </a:t>
            </a:r>
            <a:r>
              <a:rPr lang="fr-FR" sz="1600" i="1" u="sng" dirty="0"/>
              <a:t>roi</a:t>
            </a:r>
            <a:r>
              <a:rPr lang="fr-FR" sz="1600" u="sng" dirty="0"/>
              <a:t> avant 1320</a:t>
            </a:r>
            <a:r>
              <a:rPr lang="fr-FR" sz="1600" dirty="0"/>
              <a:t> </a:t>
            </a:r>
          </a:p>
          <a:p>
            <a:r>
              <a:rPr lang="fr-FR" sz="1600" dirty="0"/>
              <a:t>Après son règne, l</a:t>
            </a:r>
            <a:r>
              <a:rPr lang="fr-FR" sz="1500" dirty="0"/>
              <a:t>a Pologne redevient un duché indépendant</a:t>
            </a:r>
            <a:endParaRPr lang="fr-FR" sz="1500" u="sng" dirty="0"/>
          </a:p>
          <a:p>
            <a:r>
              <a:rPr lang="fr-FR" sz="1600" dirty="0"/>
              <a:t>*1038 : La capitale est transférée de Gniezno à Cracovie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1138</a:t>
            </a:r>
            <a:r>
              <a:rPr lang="fr-FR" sz="1600" dirty="0"/>
              <a:t> : A la mort du duc Boleslas III</a:t>
            </a:r>
          </a:p>
          <a:p>
            <a:r>
              <a:rPr lang="fr-FR" sz="1600" dirty="0"/>
              <a:t>La Pologne est scindée en quatre duchés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b="1" dirty="0"/>
              <a:t>2) La Hongrie des Arpad intègre la Croatie et la Transylvanie</a:t>
            </a:r>
          </a:p>
          <a:p>
            <a:r>
              <a:rPr lang="fr-FR" sz="1600" dirty="0"/>
              <a:t>*1102 : Hongrie et nobles croates signent la </a:t>
            </a:r>
            <a:r>
              <a:rPr lang="fr-FR" sz="1600" i="1" dirty="0"/>
              <a:t>Pacta </a:t>
            </a:r>
            <a:r>
              <a:rPr lang="fr-FR" sz="1600" i="1" dirty="0" err="1"/>
              <a:t>Conventa</a:t>
            </a:r>
            <a:endParaRPr lang="fr-FR" sz="1600" dirty="0"/>
          </a:p>
          <a:p>
            <a:r>
              <a:rPr lang="fr-FR" sz="1600" dirty="0"/>
              <a:t>Le royaume de Croatie est intégré au royaume de Hongrie</a:t>
            </a:r>
          </a:p>
          <a:p>
            <a:endParaRPr lang="fr-FR" sz="1600" dirty="0"/>
          </a:p>
          <a:p>
            <a:r>
              <a:rPr lang="fr-FR" sz="1600" dirty="0"/>
              <a:t>*1111 : Fondation de la principauté de Transylvanie</a:t>
            </a:r>
          </a:p>
          <a:p>
            <a:r>
              <a:rPr lang="fr-FR" sz="1600" dirty="0"/>
              <a:t>Intégrée au royaume de Hongrie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1241</a:t>
            </a:r>
            <a:r>
              <a:rPr lang="fr-FR" sz="1600" dirty="0"/>
              <a:t> : Raid des Mongols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b="1" dirty="0"/>
              <a:t>3) 1198 : La Bohême-Moravie des Prémyslides érigée en royaume</a:t>
            </a:r>
          </a:p>
          <a:p>
            <a:endParaRPr lang="fr-FR" sz="1600" dirty="0"/>
          </a:p>
          <a:p>
            <a:r>
              <a:rPr lang="fr-FR" sz="1600" b="1" dirty="0"/>
              <a:t>4) </a:t>
            </a:r>
            <a:r>
              <a:rPr lang="fr-FR" sz="1600" b="1" u="sng" dirty="0"/>
              <a:t>1236</a:t>
            </a:r>
            <a:r>
              <a:rPr lang="fr-FR" sz="1600" b="1" dirty="0"/>
              <a:t> : Plus à l’est, fondation du grand-duché de Lituanie</a:t>
            </a:r>
            <a:r>
              <a:rPr lang="fr-FR" sz="1600" dirty="0"/>
              <a:t>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*Récit : Aux XIIe, XIIIe et XIVe siècles, en Europe orientale</a:t>
            </a:r>
          </a:p>
          <a:p>
            <a:r>
              <a:rPr lang="fr-FR" sz="1600" dirty="0"/>
              <a:t>Dans cet ordre : Pologne, Hongrie-Croatie et Lituanie</a:t>
            </a:r>
          </a:p>
          <a:p>
            <a:r>
              <a:rPr lang="fr-FR" sz="1600" dirty="0"/>
              <a:t>Sans oublier le rôle de la Bohême </a:t>
            </a:r>
            <a:r>
              <a:rPr lang="fr-FR" sz="1600" u="sng" dirty="0"/>
              <a:t>en terre d’empire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*Commençons donc par la Pologne...</a:t>
            </a:r>
          </a:p>
        </p:txBody>
      </p:sp>
      <p:pic>
        <p:nvPicPr>
          <p:cNvPr id="29" name="Image 2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D58E74-3BAC-94CC-157C-B25E175F8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EE052F-8A93-C2AF-B90C-BA617E3A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6</a:t>
            </a:fld>
            <a:endParaRPr lang="fr-FR"/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DA594E1F-6DBA-E100-C7AE-E8D266D2BB7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961A7EA-1735-F568-C617-DB982D13A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52928C9-544E-9F65-9A5C-6B91600D2E5B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B8BD818-7DD7-B58B-9C91-5753DFB8DC92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FA798C-4A6A-6F57-1C1E-1856A5116143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4D55FF6-DB14-46DA-0068-5217C748337F}"/>
              </a:ext>
            </a:extLst>
          </p:cNvPr>
          <p:cNvSpPr/>
          <p:nvPr/>
        </p:nvSpPr>
        <p:spPr>
          <a:xfrm rot="20168911">
            <a:off x="9557768" y="2578136"/>
            <a:ext cx="1162907" cy="15225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78C408-1257-E7C7-F1B4-781D118B2D9E}"/>
              </a:ext>
            </a:extLst>
          </p:cNvPr>
          <p:cNvSpPr/>
          <p:nvPr/>
        </p:nvSpPr>
        <p:spPr>
          <a:xfrm rot="2318102">
            <a:off x="9575771" y="3884768"/>
            <a:ext cx="2229711" cy="23777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EA7A680-BE09-3B76-D4F8-3E166EC95A5F}"/>
              </a:ext>
            </a:extLst>
          </p:cNvPr>
          <p:cNvSpPr/>
          <p:nvPr/>
        </p:nvSpPr>
        <p:spPr>
          <a:xfrm>
            <a:off x="9500815" y="5481339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DC88445-3384-EC01-23AB-DD23D836687E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B4EACE0-6A26-116B-D3ED-E8925D579149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8F13D6D-D070-7691-703E-E4CE5293BB11}"/>
              </a:ext>
            </a:extLst>
          </p:cNvPr>
          <p:cNvSpPr/>
          <p:nvPr/>
        </p:nvSpPr>
        <p:spPr>
          <a:xfrm rot="5568131">
            <a:off x="9272066" y="3588040"/>
            <a:ext cx="533919" cy="10397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67EEE3E-87ED-F74E-E2CD-26A250705F0B}"/>
              </a:ext>
            </a:extLst>
          </p:cNvPr>
          <p:cNvSpPr/>
          <p:nvPr/>
        </p:nvSpPr>
        <p:spPr>
          <a:xfrm>
            <a:off x="9260441" y="3881714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7E61093-1E30-6FA3-871F-6357D9F1A63C}"/>
              </a:ext>
            </a:extLst>
          </p:cNvPr>
          <p:cNvSpPr/>
          <p:nvPr/>
        </p:nvSpPr>
        <p:spPr>
          <a:xfrm>
            <a:off x="9684242" y="4136355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E2F7BA3-532A-9DA9-B0A8-050749F7D221}"/>
              </a:ext>
            </a:extLst>
          </p:cNvPr>
          <p:cNvSpPr/>
          <p:nvPr/>
        </p:nvSpPr>
        <p:spPr>
          <a:xfrm>
            <a:off x="11471855" y="5073632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8237EB6-8C6E-C2FE-7FBF-1FF0BE835966}"/>
              </a:ext>
            </a:extLst>
          </p:cNvPr>
          <p:cNvSpPr/>
          <p:nvPr/>
        </p:nvSpPr>
        <p:spPr>
          <a:xfrm>
            <a:off x="11038126" y="2391615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C38544E-D59C-AC3C-17A7-8A10E4480323}"/>
              </a:ext>
            </a:extLst>
          </p:cNvPr>
          <p:cNvSpPr/>
          <p:nvPr/>
        </p:nvSpPr>
        <p:spPr>
          <a:xfrm>
            <a:off x="6090130" y="4817333"/>
            <a:ext cx="253984" cy="256299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DFE2F5-02BF-4745-F622-33740145C9BE}"/>
              </a:ext>
            </a:extLst>
          </p:cNvPr>
          <p:cNvSpPr/>
          <p:nvPr/>
        </p:nvSpPr>
        <p:spPr>
          <a:xfrm>
            <a:off x="4519663" y="3137384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211301D-EC7A-7EAD-4BCD-E848ABAEDDF9}"/>
              </a:ext>
            </a:extLst>
          </p:cNvPr>
          <p:cNvSpPr/>
          <p:nvPr/>
        </p:nvSpPr>
        <p:spPr>
          <a:xfrm>
            <a:off x="5065005" y="2648508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5E19DEE-EC74-DC11-8F8B-0BFBEE08B99D}"/>
              </a:ext>
            </a:extLst>
          </p:cNvPr>
          <p:cNvSpPr/>
          <p:nvPr/>
        </p:nvSpPr>
        <p:spPr>
          <a:xfrm>
            <a:off x="5857341" y="427556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2549D4-9DCB-6F32-43C2-F6C81DEC8F3D}"/>
              </a:ext>
            </a:extLst>
          </p:cNvPr>
          <p:cNvSpPr/>
          <p:nvPr/>
        </p:nvSpPr>
        <p:spPr>
          <a:xfrm>
            <a:off x="5279911" y="211009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EECBE12-7C20-E9C6-62B8-23169C0CA5FC}"/>
              </a:ext>
            </a:extLst>
          </p:cNvPr>
          <p:cNvSpPr/>
          <p:nvPr/>
        </p:nvSpPr>
        <p:spPr>
          <a:xfrm>
            <a:off x="2349721" y="12562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00628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f/AtHistEur1360.jpg/640px-AtHistEur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30" y="122743"/>
            <a:ext cx="5984098" cy="65638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017" y="122743"/>
            <a:ext cx="569843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F) 1138-1370 : la Pologne des derniers Piast</a:t>
            </a:r>
          </a:p>
        </p:txBody>
      </p:sp>
    </p:spTree>
    <p:extLst>
      <p:ext uri="{BB962C8B-B14F-4D97-AF65-F5344CB8AC3E}">
        <p14:creationId xmlns:p14="http://schemas.microsoft.com/office/powerpoint/2010/main" val="2745488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848FAB15-1445-4457-8419-F8FB50AFF4CB}"/>
              </a:ext>
            </a:extLst>
          </p:cNvPr>
          <p:cNvSpPr/>
          <p:nvPr/>
        </p:nvSpPr>
        <p:spPr>
          <a:xfrm>
            <a:off x="68475" y="80259"/>
            <a:ext cx="8359856" cy="29238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1138-1290 : La Pologne des Piast se scinde en quatre duchés : Silésie, Grande-Pologne, Mazovie et Sandomierz ; A Cracovie règne le princeps, maintenant ainsi une certaine unité</a:t>
            </a:r>
          </a:p>
          <a:p>
            <a:endParaRPr lang="fr-FR" sz="1600" dirty="0"/>
          </a:p>
          <a:p>
            <a:r>
              <a:rPr lang="fr-FR" sz="1600" dirty="0"/>
              <a:t>*1138 : Après la mort du duc Boleslas III, la Pologne est scindée en quatre duchés autonomes…</a:t>
            </a:r>
          </a:p>
          <a:p>
            <a:r>
              <a:rPr lang="fr-FR" sz="1600" dirty="0"/>
              <a:t>a) </a:t>
            </a:r>
            <a:r>
              <a:rPr lang="fr-FR" sz="1600" u="sng" dirty="0"/>
              <a:t>Ladislas II</a:t>
            </a:r>
            <a:r>
              <a:rPr lang="fr-FR" sz="1600" dirty="0"/>
              <a:t> : Silésie</a:t>
            </a:r>
          </a:p>
          <a:p>
            <a:r>
              <a:rPr lang="fr-FR" sz="1600" dirty="0"/>
              <a:t>b) </a:t>
            </a:r>
            <a:r>
              <a:rPr lang="fr-FR" sz="1600" u="sng" dirty="0"/>
              <a:t>Mieszko III</a:t>
            </a:r>
            <a:r>
              <a:rPr lang="fr-FR" sz="1600" dirty="0"/>
              <a:t> : Grande-Pologne         autour de Gniezno</a:t>
            </a:r>
          </a:p>
          <a:p>
            <a:r>
              <a:rPr lang="fr-FR" sz="1600" dirty="0"/>
              <a:t>c) Boleslas IV : Mazovie-Cujavie          ; 1300 : Fondation de Varsovie</a:t>
            </a:r>
          </a:p>
          <a:p>
            <a:r>
              <a:rPr lang="fr-FR" sz="1600" dirty="0"/>
              <a:t>d) Henri : Sandomierz ; Puis…</a:t>
            </a:r>
          </a:p>
          <a:p>
            <a:r>
              <a:rPr lang="fr-FR" sz="1600" dirty="0"/>
              <a:t>*1166-73 : </a:t>
            </a:r>
            <a:r>
              <a:rPr lang="fr-FR" sz="1600" u="sng" dirty="0"/>
              <a:t>Casimir II</a:t>
            </a:r>
            <a:r>
              <a:rPr lang="fr-FR" sz="1600" dirty="0"/>
              <a:t> : Sandomierz et Mazovie-Cujavie unifiés</a:t>
            </a:r>
          </a:p>
          <a:p>
            <a:endParaRPr lang="fr-FR" sz="800" dirty="0"/>
          </a:p>
          <a:p>
            <a:r>
              <a:rPr lang="fr-FR" sz="1600" dirty="0"/>
              <a:t>*Malgré cette scission, avec le </a:t>
            </a:r>
            <a:r>
              <a:rPr lang="fr-FR" sz="1600" i="1" dirty="0"/>
              <a:t>princeps</a:t>
            </a:r>
            <a:r>
              <a:rPr lang="fr-FR" sz="1600" dirty="0"/>
              <a:t>, transmis à l’aîné jusqu’en 1180, et qui siège à Cracovie</a:t>
            </a:r>
          </a:p>
          <a:p>
            <a:r>
              <a:rPr lang="fr-FR" sz="1600" dirty="0"/>
              <a:t>La Pologne parvient à conserver une certaine unité, malgré les nombreux conflits de succession…</a:t>
            </a:r>
          </a:p>
        </p:txBody>
      </p:sp>
      <p:pic>
        <p:nvPicPr>
          <p:cNvPr id="179" name="Image 17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0534C2-645C-506C-8B7A-51741E7D8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1" t="54060" r="45593" b="28749"/>
          <a:stretch>
            <a:fillRect/>
          </a:stretch>
        </p:blipFill>
        <p:spPr>
          <a:xfrm rot="16200000">
            <a:off x="8216900" y="533440"/>
            <a:ext cx="4233511" cy="34781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3" name="Rectangle 232">
            <a:extLst>
              <a:ext uri="{FF2B5EF4-FFF2-40B4-BE49-F238E27FC236}">
                <a16:creationId xmlns:a16="http://schemas.microsoft.com/office/drawing/2014/main" id="{A84D85BD-436C-4411-A247-61FDE5D24714}"/>
              </a:ext>
            </a:extLst>
          </p:cNvPr>
          <p:cNvSpPr/>
          <p:nvPr/>
        </p:nvSpPr>
        <p:spPr>
          <a:xfrm>
            <a:off x="1065454" y="5046062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 1232-1238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BBB335E0-94A5-4EEB-82A9-4D62CABBB384}"/>
              </a:ext>
            </a:extLst>
          </p:cNvPr>
          <p:cNvSpPr/>
          <p:nvPr/>
        </p:nvSpPr>
        <p:spPr>
          <a:xfrm>
            <a:off x="1064102" y="5505180"/>
            <a:ext cx="922337" cy="30484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 1238-1241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7543DCD3-C787-4801-A4E5-D9A89A79A041}"/>
              </a:ext>
            </a:extLst>
          </p:cNvPr>
          <p:cNvSpPr/>
          <p:nvPr/>
        </p:nvSpPr>
        <p:spPr>
          <a:xfrm>
            <a:off x="4180215" y="5115075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V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 1243-1279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11A53488-5583-4F74-AB67-0741A21180B7}"/>
              </a:ext>
            </a:extLst>
          </p:cNvPr>
          <p:cNvSpPr/>
          <p:nvPr/>
        </p:nvSpPr>
        <p:spPr>
          <a:xfrm>
            <a:off x="4170525" y="4379774"/>
            <a:ext cx="897027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5 1194-1198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7 1202-1210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 1211-1227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DA25CC3-74B0-4A9A-A57A-35266B8D2D15}"/>
              </a:ext>
            </a:extLst>
          </p:cNvPr>
          <p:cNvSpPr/>
          <p:nvPr/>
        </p:nvSpPr>
        <p:spPr>
          <a:xfrm>
            <a:off x="5165903" y="4379774"/>
            <a:ext cx="91766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Conrad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1194-1247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 1229-1232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 1241-1243</a:t>
            </a:r>
          </a:p>
        </p:txBody>
      </p: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id="{870D42BE-26F3-47DA-9BE8-A6DBC8326AB4}"/>
              </a:ext>
            </a:extLst>
          </p:cNvPr>
          <p:cNvCxnSpPr>
            <a:cxnSpLocks/>
            <a:stCxn id="233" idx="2"/>
            <a:endCxn id="234" idx="0"/>
          </p:cNvCxnSpPr>
          <p:nvPr/>
        </p:nvCxnSpPr>
        <p:spPr>
          <a:xfrm flipH="1">
            <a:off x="1525271" y="5429720"/>
            <a:ext cx="676" cy="75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>
            <a:extLst>
              <a:ext uri="{FF2B5EF4-FFF2-40B4-BE49-F238E27FC236}">
                <a16:creationId xmlns:a16="http://schemas.microsoft.com/office/drawing/2014/main" id="{DC316682-0B32-4BC7-BA90-3FA27558D36F}"/>
              </a:ext>
            </a:extLst>
          </p:cNvPr>
          <p:cNvCxnSpPr>
            <a:cxnSpLocks/>
            <a:stCxn id="237" idx="2"/>
            <a:endCxn id="236" idx="0"/>
          </p:cNvCxnSpPr>
          <p:nvPr/>
        </p:nvCxnSpPr>
        <p:spPr>
          <a:xfrm>
            <a:off x="4619039" y="5038800"/>
            <a:ext cx="9690" cy="76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679AC5FA-6C74-4149-93CF-DD608E4B1CAB}"/>
              </a:ext>
            </a:extLst>
          </p:cNvPr>
          <p:cNvSpPr/>
          <p:nvPr/>
        </p:nvSpPr>
        <p:spPr>
          <a:xfrm>
            <a:off x="5165903" y="5121521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9FCD6371-A99F-40EA-A072-7192BDCFC508}"/>
              </a:ext>
            </a:extLst>
          </p:cNvPr>
          <p:cNvSpPr/>
          <p:nvPr/>
        </p:nvSpPr>
        <p:spPr>
          <a:xfrm>
            <a:off x="5162584" y="5678267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16 1279-1288</a:t>
            </a:r>
          </a:p>
        </p:txBody>
      </p:sp>
      <p:cxnSp>
        <p:nvCxnSpPr>
          <p:cNvPr id="247" name="Connecteur droit avec flèche 246">
            <a:extLst>
              <a:ext uri="{FF2B5EF4-FFF2-40B4-BE49-F238E27FC236}">
                <a16:creationId xmlns:a16="http://schemas.microsoft.com/office/drawing/2014/main" id="{A48ADE92-9B44-435C-8DA0-46C792E42CFD}"/>
              </a:ext>
            </a:extLst>
          </p:cNvPr>
          <p:cNvCxnSpPr>
            <a:cxnSpLocks/>
            <a:stCxn id="238" idx="2"/>
            <a:endCxn id="241" idx="0"/>
          </p:cNvCxnSpPr>
          <p:nvPr/>
        </p:nvCxnSpPr>
        <p:spPr>
          <a:xfrm>
            <a:off x="5624736" y="5038800"/>
            <a:ext cx="1660" cy="82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avec flèche 247">
            <a:extLst>
              <a:ext uri="{FF2B5EF4-FFF2-40B4-BE49-F238E27FC236}">
                <a16:creationId xmlns:a16="http://schemas.microsoft.com/office/drawing/2014/main" id="{54DB2F9B-8FF7-48FB-AD77-225C8A7B6986}"/>
              </a:ext>
            </a:extLst>
          </p:cNvPr>
          <p:cNvCxnSpPr>
            <a:cxnSpLocks/>
            <a:stCxn id="241" idx="2"/>
            <a:endCxn id="242" idx="0"/>
          </p:cNvCxnSpPr>
          <p:nvPr/>
        </p:nvCxnSpPr>
        <p:spPr>
          <a:xfrm flipH="1">
            <a:off x="5623077" y="5505180"/>
            <a:ext cx="3319" cy="173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248">
            <a:extLst>
              <a:ext uri="{FF2B5EF4-FFF2-40B4-BE49-F238E27FC236}">
                <a16:creationId xmlns:a16="http://schemas.microsoft.com/office/drawing/2014/main" id="{33C3C15E-088B-4C8A-968D-F07E774CDDEF}"/>
              </a:ext>
            </a:extLst>
          </p:cNvPr>
          <p:cNvSpPr/>
          <p:nvPr/>
        </p:nvSpPr>
        <p:spPr>
          <a:xfrm>
            <a:off x="2113253" y="5498734"/>
            <a:ext cx="895236" cy="3112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0E3AE11E-E38E-40AC-9290-D0C50407F852}"/>
              </a:ext>
            </a:extLst>
          </p:cNvPr>
          <p:cNvSpPr/>
          <p:nvPr/>
        </p:nvSpPr>
        <p:spPr>
          <a:xfrm>
            <a:off x="2089386" y="3576185"/>
            <a:ext cx="920985" cy="659026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Mieszko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3 1173-1177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6 1198-1202</a:t>
            </a:r>
          </a:p>
          <a:p>
            <a:pPr algn="ctr" eaLnBrk="1" hangingPunct="1">
              <a:defRPr/>
            </a:pPr>
            <a:r>
              <a:rPr lang="fr-FR" sz="800" b="1" dirty="0">
                <a:solidFill>
                  <a:schemeClr val="tx1"/>
                </a:solidFill>
              </a:rPr>
              <a:t>Grande-Pologne</a:t>
            </a:r>
          </a:p>
        </p:txBody>
      </p:sp>
      <p:cxnSp>
        <p:nvCxnSpPr>
          <p:cNvPr id="251" name="Connecteur droit avec flèche 250">
            <a:extLst>
              <a:ext uri="{FF2B5EF4-FFF2-40B4-BE49-F238E27FC236}">
                <a16:creationId xmlns:a16="http://schemas.microsoft.com/office/drawing/2014/main" id="{D6DC5F13-2330-411D-A521-DF8C868A64B4}"/>
              </a:ext>
            </a:extLst>
          </p:cNvPr>
          <p:cNvCxnSpPr>
            <a:cxnSpLocks/>
            <a:stCxn id="250" idx="2"/>
            <a:endCxn id="260" idx="0"/>
          </p:cNvCxnSpPr>
          <p:nvPr/>
        </p:nvCxnSpPr>
        <p:spPr>
          <a:xfrm>
            <a:off x="2549879" y="4235211"/>
            <a:ext cx="5275" cy="144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avec flèche 251">
            <a:extLst>
              <a:ext uri="{FF2B5EF4-FFF2-40B4-BE49-F238E27FC236}">
                <a16:creationId xmlns:a16="http://schemas.microsoft.com/office/drawing/2014/main" id="{6A150289-730A-41A6-9708-CD802AD43712}"/>
              </a:ext>
            </a:extLst>
          </p:cNvPr>
          <p:cNvCxnSpPr>
            <a:cxnSpLocks/>
            <a:stCxn id="260" idx="2"/>
            <a:endCxn id="261" idx="0"/>
          </p:cNvCxnSpPr>
          <p:nvPr/>
        </p:nvCxnSpPr>
        <p:spPr>
          <a:xfrm flipH="1">
            <a:off x="2550279" y="4984721"/>
            <a:ext cx="4875" cy="61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>
            <a:extLst>
              <a:ext uri="{FF2B5EF4-FFF2-40B4-BE49-F238E27FC236}">
                <a16:creationId xmlns:a16="http://schemas.microsoft.com/office/drawing/2014/main" id="{142912B3-506E-43BB-AA56-FB9F20C86175}"/>
              </a:ext>
            </a:extLst>
          </p:cNvPr>
          <p:cNvCxnSpPr>
            <a:cxnSpLocks/>
            <a:stCxn id="261" idx="2"/>
            <a:endCxn id="249" idx="0"/>
          </p:cNvCxnSpPr>
          <p:nvPr/>
        </p:nvCxnSpPr>
        <p:spPr>
          <a:xfrm>
            <a:off x="2550279" y="5429720"/>
            <a:ext cx="10592" cy="69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 255">
            <a:extLst>
              <a:ext uri="{FF2B5EF4-FFF2-40B4-BE49-F238E27FC236}">
                <a16:creationId xmlns:a16="http://schemas.microsoft.com/office/drawing/2014/main" id="{BB20DCFC-A6E4-49F5-8B13-D822B0477858}"/>
              </a:ext>
            </a:extLst>
          </p:cNvPr>
          <p:cNvSpPr/>
          <p:nvPr/>
        </p:nvSpPr>
        <p:spPr>
          <a:xfrm>
            <a:off x="6171832" y="5678267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A40A15E6-82A8-44A9-849E-45C770ED47FD}"/>
              </a:ext>
            </a:extLst>
          </p:cNvPr>
          <p:cNvSpPr/>
          <p:nvPr/>
        </p:nvSpPr>
        <p:spPr>
          <a:xfrm>
            <a:off x="6171831" y="6144645"/>
            <a:ext cx="920985" cy="38265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258" name="Connecteur en angle 39">
            <a:extLst>
              <a:ext uri="{FF2B5EF4-FFF2-40B4-BE49-F238E27FC236}">
                <a16:creationId xmlns:a16="http://schemas.microsoft.com/office/drawing/2014/main" id="{6C887754-C39B-42DC-BF37-7404E210C939}"/>
              </a:ext>
            </a:extLst>
          </p:cNvPr>
          <p:cNvCxnSpPr>
            <a:cxnSpLocks/>
            <a:stCxn id="241" idx="2"/>
            <a:endCxn id="256" idx="0"/>
          </p:cNvCxnSpPr>
          <p:nvPr/>
        </p:nvCxnSpPr>
        <p:spPr>
          <a:xfrm rot="16200000" flipH="1">
            <a:off x="6042817" y="5088758"/>
            <a:ext cx="173087" cy="100592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avec flèche 258">
            <a:extLst>
              <a:ext uri="{FF2B5EF4-FFF2-40B4-BE49-F238E27FC236}">
                <a16:creationId xmlns:a16="http://schemas.microsoft.com/office/drawing/2014/main" id="{7EC1ACCD-EFFA-4B7E-B4B9-F0204614C4FB}"/>
              </a:ext>
            </a:extLst>
          </p:cNvPr>
          <p:cNvCxnSpPr>
            <a:cxnSpLocks/>
            <a:stCxn id="256" idx="2"/>
            <a:endCxn id="257" idx="0"/>
          </p:cNvCxnSpPr>
          <p:nvPr/>
        </p:nvCxnSpPr>
        <p:spPr>
          <a:xfrm flipH="1">
            <a:off x="6632324" y="6061926"/>
            <a:ext cx="1" cy="82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Rectangle 259">
            <a:extLst>
              <a:ext uri="{FF2B5EF4-FFF2-40B4-BE49-F238E27FC236}">
                <a16:creationId xmlns:a16="http://schemas.microsoft.com/office/drawing/2014/main" id="{FB64627E-045A-40D9-B053-1B4F0D3A8A20}"/>
              </a:ext>
            </a:extLst>
          </p:cNvPr>
          <p:cNvSpPr/>
          <p:nvPr/>
        </p:nvSpPr>
        <p:spPr>
          <a:xfrm>
            <a:off x="2117466" y="4379775"/>
            <a:ext cx="875376" cy="6049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Odon de </a:t>
            </a:r>
            <a:r>
              <a:rPr lang="fr-FR" sz="1000" dirty="0" err="1">
                <a:solidFill>
                  <a:schemeClr val="tx1"/>
                </a:solidFill>
              </a:rPr>
              <a:t>Poznan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02036FC6-B607-4412-BEFF-F6D910E3CE57}"/>
              </a:ext>
            </a:extLst>
          </p:cNvPr>
          <p:cNvSpPr/>
          <p:nvPr/>
        </p:nvSpPr>
        <p:spPr>
          <a:xfrm>
            <a:off x="2118112" y="5046062"/>
            <a:ext cx="864334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</a:t>
            </a:r>
            <a:r>
              <a:rPr lang="fr-FR" sz="1000" dirty="0" err="1">
                <a:solidFill>
                  <a:schemeClr val="tx1"/>
                </a:solidFill>
              </a:rPr>
              <a:t>Odonic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CC2722F5-E1CA-4032-B9EF-07556A38C669}"/>
              </a:ext>
            </a:extLst>
          </p:cNvPr>
          <p:cNvSpPr/>
          <p:nvPr/>
        </p:nvSpPr>
        <p:spPr>
          <a:xfrm>
            <a:off x="3108721" y="4379775"/>
            <a:ext cx="92233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 1228-1229</a:t>
            </a:r>
          </a:p>
        </p:txBody>
      </p:sp>
      <p:cxnSp>
        <p:nvCxnSpPr>
          <p:cNvPr id="263" name="Connecteur en angle 57">
            <a:extLst>
              <a:ext uri="{FF2B5EF4-FFF2-40B4-BE49-F238E27FC236}">
                <a16:creationId xmlns:a16="http://schemas.microsoft.com/office/drawing/2014/main" id="{FCA5738E-969D-4200-A042-0ABD7DAB10FB}"/>
              </a:ext>
            </a:extLst>
          </p:cNvPr>
          <p:cNvCxnSpPr>
            <a:stCxn id="250" idx="2"/>
            <a:endCxn id="262" idx="0"/>
          </p:cNvCxnSpPr>
          <p:nvPr/>
        </p:nvCxnSpPr>
        <p:spPr>
          <a:xfrm rot="16200000" flipH="1">
            <a:off x="2987602" y="3797488"/>
            <a:ext cx="144564" cy="102001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>
            <a:extLst>
              <a:ext uri="{FF2B5EF4-FFF2-40B4-BE49-F238E27FC236}">
                <a16:creationId xmlns:a16="http://schemas.microsoft.com/office/drawing/2014/main" id="{E68FCB9A-1CDD-4FD5-95D3-61C87B53BA49}"/>
              </a:ext>
            </a:extLst>
          </p:cNvPr>
          <p:cNvSpPr/>
          <p:nvPr/>
        </p:nvSpPr>
        <p:spPr>
          <a:xfrm>
            <a:off x="4145217" y="3566660"/>
            <a:ext cx="922335" cy="659026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4 1177-1194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</a:t>
            </a:r>
            <a:r>
              <a:rPr lang="fr-FR" sz="1000" b="1" dirty="0" err="1">
                <a:solidFill>
                  <a:schemeClr val="tx1"/>
                </a:solidFill>
              </a:rPr>
              <a:t>Cuj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265" name="Connecteur droit avec flèche 264">
            <a:extLst>
              <a:ext uri="{FF2B5EF4-FFF2-40B4-BE49-F238E27FC236}">
                <a16:creationId xmlns:a16="http://schemas.microsoft.com/office/drawing/2014/main" id="{E05B5EF2-B00A-4C0F-BAEA-6FC68D13A371}"/>
              </a:ext>
            </a:extLst>
          </p:cNvPr>
          <p:cNvCxnSpPr>
            <a:cxnSpLocks/>
            <a:stCxn id="264" idx="2"/>
            <a:endCxn id="237" idx="0"/>
          </p:cNvCxnSpPr>
          <p:nvPr/>
        </p:nvCxnSpPr>
        <p:spPr>
          <a:xfrm>
            <a:off x="4606385" y="4225686"/>
            <a:ext cx="12654" cy="154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en angle 64">
            <a:extLst>
              <a:ext uri="{FF2B5EF4-FFF2-40B4-BE49-F238E27FC236}">
                <a16:creationId xmlns:a16="http://schemas.microsoft.com/office/drawing/2014/main" id="{495A1F68-0CA6-421C-9DF4-DA658ED9611B}"/>
              </a:ext>
            </a:extLst>
          </p:cNvPr>
          <p:cNvCxnSpPr>
            <a:cxnSpLocks/>
            <a:stCxn id="264" idx="2"/>
            <a:endCxn id="238" idx="0"/>
          </p:cNvCxnSpPr>
          <p:nvPr/>
        </p:nvCxnSpPr>
        <p:spPr>
          <a:xfrm rot="16200000" flipH="1">
            <a:off x="5038516" y="3793554"/>
            <a:ext cx="154088" cy="101835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Rectangle 266">
            <a:extLst>
              <a:ext uri="{FF2B5EF4-FFF2-40B4-BE49-F238E27FC236}">
                <a16:creationId xmlns:a16="http://schemas.microsoft.com/office/drawing/2014/main" id="{5949D0E7-2AA5-4F81-9DBF-36BD24BC6198}"/>
              </a:ext>
            </a:extLst>
          </p:cNvPr>
          <p:cNvSpPr/>
          <p:nvPr/>
        </p:nvSpPr>
        <p:spPr>
          <a:xfrm>
            <a:off x="1065455" y="3566660"/>
            <a:ext cx="920985" cy="659026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 1138-1146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Silésie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5A5FC84E-49D7-4E0D-8FE7-86D060DC3D62}"/>
              </a:ext>
            </a:extLst>
          </p:cNvPr>
          <p:cNvSpPr/>
          <p:nvPr/>
        </p:nvSpPr>
        <p:spPr>
          <a:xfrm>
            <a:off x="1065455" y="4325694"/>
            <a:ext cx="92098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Long</a:t>
            </a:r>
          </a:p>
        </p:txBody>
      </p:sp>
      <p:cxnSp>
        <p:nvCxnSpPr>
          <p:cNvPr id="269" name="Connecteur droit avec flèche 268">
            <a:extLst>
              <a:ext uri="{FF2B5EF4-FFF2-40B4-BE49-F238E27FC236}">
                <a16:creationId xmlns:a16="http://schemas.microsoft.com/office/drawing/2014/main" id="{0115DE25-08F4-47E2-9D09-AA2A7B8E477D}"/>
              </a:ext>
            </a:extLst>
          </p:cNvPr>
          <p:cNvCxnSpPr>
            <a:cxnSpLocks/>
            <a:stCxn id="267" idx="2"/>
            <a:endCxn id="268" idx="0"/>
          </p:cNvCxnSpPr>
          <p:nvPr/>
        </p:nvCxnSpPr>
        <p:spPr>
          <a:xfrm>
            <a:off x="1525948" y="4225686"/>
            <a:ext cx="0" cy="100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Rectangle 269">
            <a:extLst>
              <a:ext uri="{FF2B5EF4-FFF2-40B4-BE49-F238E27FC236}">
                <a16:creationId xmlns:a16="http://schemas.microsoft.com/office/drawing/2014/main" id="{DD301E5F-9D2D-4866-91F9-DBA5549F7490}"/>
              </a:ext>
            </a:extLst>
          </p:cNvPr>
          <p:cNvSpPr/>
          <p:nvPr/>
        </p:nvSpPr>
        <p:spPr>
          <a:xfrm>
            <a:off x="3108722" y="3566660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2 1146-1173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Mazovie-Cujavie</a:t>
            </a: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7172C051-53CA-4413-AD2E-735F281646A4}"/>
              </a:ext>
            </a:extLst>
          </p:cNvPr>
          <p:cNvSpPr/>
          <p:nvPr/>
        </p:nvSpPr>
        <p:spPr>
          <a:xfrm>
            <a:off x="224657" y="4325693"/>
            <a:ext cx="737449" cy="41007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Mieszco</a:t>
            </a:r>
            <a:r>
              <a:rPr lang="fr-FR" sz="1000" dirty="0">
                <a:solidFill>
                  <a:schemeClr val="tx1"/>
                </a:solidFill>
              </a:rPr>
              <a:t> IV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8 1210-11</a:t>
            </a:r>
          </a:p>
        </p:txBody>
      </p:sp>
      <p:cxnSp>
        <p:nvCxnSpPr>
          <p:cNvPr id="272" name="Connecteur en angle 75">
            <a:extLst>
              <a:ext uri="{FF2B5EF4-FFF2-40B4-BE49-F238E27FC236}">
                <a16:creationId xmlns:a16="http://schemas.microsoft.com/office/drawing/2014/main" id="{DBFC1293-B591-444C-B7C7-0CF805A71801}"/>
              </a:ext>
            </a:extLst>
          </p:cNvPr>
          <p:cNvCxnSpPr>
            <a:cxnSpLocks/>
            <a:stCxn id="267" idx="2"/>
            <a:endCxn id="271" idx="0"/>
          </p:cNvCxnSpPr>
          <p:nvPr/>
        </p:nvCxnSpPr>
        <p:spPr>
          <a:xfrm rot="5400000">
            <a:off x="1009662" y="3809406"/>
            <a:ext cx="100007" cy="932566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Rectangle 272">
            <a:extLst>
              <a:ext uri="{FF2B5EF4-FFF2-40B4-BE49-F238E27FC236}">
                <a16:creationId xmlns:a16="http://schemas.microsoft.com/office/drawing/2014/main" id="{F8F01250-9C80-4A8B-A622-73A715D5C09B}"/>
              </a:ext>
            </a:extLst>
          </p:cNvPr>
          <p:cNvSpPr/>
          <p:nvPr/>
        </p:nvSpPr>
        <p:spPr>
          <a:xfrm>
            <a:off x="2739852" y="3004136"/>
            <a:ext cx="830038" cy="4300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1102-38</a:t>
            </a:r>
          </a:p>
        </p:txBody>
      </p:sp>
      <p:cxnSp>
        <p:nvCxnSpPr>
          <p:cNvPr id="274" name="Connecteur en angle 151">
            <a:extLst>
              <a:ext uri="{FF2B5EF4-FFF2-40B4-BE49-F238E27FC236}">
                <a16:creationId xmlns:a16="http://schemas.microsoft.com/office/drawing/2014/main" id="{9ECBC49D-B7AF-4CBF-BE91-E95C40A2616F}"/>
              </a:ext>
            </a:extLst>
          </p:cNvPr>
          <p:cNvCxnSpPr>
            <a:cxnSpLocks/>
            <a:stCxn id="273" idx="2"/>
            <a:endCxn id="267" idx="0"/>
          </p:cNvCxnSpPr>
          <p:nvPr/>
        </p:nvCxnSpPr>
        <p:spPr>
          <a:xfrm rot="5400000">
            <a:off x="2274191" y="2685979"/>
            <a:ext cx="132439" cy="162892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en angle 155">
            <a:extLst>
              <a:ext uri="{FF2B5EF4-FFF2-40B4-BE49-F238E27FC236}">
                <a16:creationId xmlns:a16="http://schemas.microsoft.com/office/drawing/2014/main" id="{9D0C3C34-7589-4A84-A70D-E9FE24D5A29C}"/>
              </a:ext>
            </a:extLst>
          </p:cNvPr>
          <p:cNvCxnSpPr>
            <a:cxnSpLocks/>
            <a:stCxn id="273" idx="2"/>
            <a:endCxn id="250" idx="0"/>
          </p:cNvCxnSpPr>
          <p:nvPr/>
        </p:nvCxnSpPr>
        <p:spPr>
          <a:xfrm rot="5400000">
            <a:off x="2781393" y="3202707"/>
            <a:ext cx="141964" cy="60499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en angle 158">
            <a:extLst>
              <a:ext uri="{FF2B5EF4-FFF2-40B4-BE49-F238E27FC236}">
                <a16:creationId xmlns:a16="http://schemas.microsoft.com/office/drawing/2014/main" id="{AB352233-2FB2-42E8-A0DC-FE6D85126A36}"/>
              </a:ext>
            </a:extLst>
          </p:cNvPr>
          <p:cNvCxnSpPr>
            <a:cxnSpLocks/>
            <a:stCxn id="273" idx="2"/>
            <a:endCxn id="270" idx="0"/>
          </p:cNvCxnSpPr>
          <p:nvPr/>
        </p:nvCxnSpPr>
        <p:spPr>
          <a:xfrm rot="16200000" flipH="1">
            <a:off x="3296161" y="3292930"/>
            <a:ext cx="132439" cy="41501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Connecteur en angle 161">
            <a:extLst>
              <a:ext uri="{FF2B5EF4-FFF2-40B4-BE49-F238E27FC236}">
                <a16:creationId xmlns:a16="http://schemas.microsoft.com/office/drawing/2014/main" id="{BA201C30-68BB-40D0-B083-38591E0C502D}"/>
              </a:ext>
            </a:extLst>
          </p:cNvPr>
          <p:cNvCxnSpPr>
            <a:cxnSpLocks/>
            <a:stCxn id="273" idx="2"/>
            <a:endCxn id="264" idx="0"/>
          </p:cNvCxnSpPr>
          <p:nvPr/>
        </p:nvCxnSpPr>
        <p:spPr>
          <a:xfrm rot="16200000" flipH="1">
            <a:off x="3814409" y="2774683"/>
            <a:ext cx="132439" cy="145151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>
            <a:extLst>
              <a:ext uri="{FF2B5EF4-FFF2-40B4-BE49-F238E27FC236}">
                <a16:creationId xmlns:a16="http://schemas.microsoft.com/office/drawing/2014/main" id="{37DFF971-C0DA-42B6-9FBC-C2DCCDB14284}"/>
              </a:ext>
            </a:extLst>
          </p:cNvPr>
          <p:cNvSpPr/>
          <p:nvPr/>
        </p:nvSpPr>
        <p:spPr>
          <a:xfrm>
            <a:off x="138471" y="3545042"/>
            <a:ext cx="830038" cy="61833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960-1370</a:t>
            </a:r>
          </a:p>
        </p:txBody>
      </p:sp>
      <p:cxnSp>
        <p:nvCxnSpPr>
          <p:cNvPr id="282" name="Connecteur droit avec flèche 281">
            <a:extLst>
              <a:ext uri="{FF2B5EF4-FFF2-40B4-BE49-F238E27FC236}">
                <a16:creationId xmlns:a16="http://schemas.microsoft.com/office/drawing/2014/main" id="{F074E675-3EB1-B406-2EC8-5C6F4E468C7F}"/>
              </a:ext>
            </a:extLst>
          </p:cNvPr>
          <p:cNvCxnSpPr>
            <a:cxnSpLocks/>
            <a:stCxn id="268" idx="2"/>
            <a:endCxn id="233" idx="0"/>
          </p:cNvCxnSpPr>
          <p:nvPr/>
        </p:nvCxnSpPr>
        <p:spPr>
          <a:xfrm flipH="1">
            <a:off x="1525947" y="4984720"/>
            <a:ext cx="1" cy="61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Ellipse 285">
            <a:extLst>
              <a:ext uri="{FF2B5EF4-FFF2-40B4-BE49-F238E27FC236}">
                <a16:creationId xmlns:a16="http://schemas.microsoft.com/office/drawing/2014/main" id="{74449200-A43C-216E-64FF-0676B9A23B6E}"/>
              </a:ext>
            </a:extLst>
          </p:cNvPr>
          <p:cNvSpPr/>
          <p:nvPr/>
        </p:nvSpPr>
        <p:spPr>
          <a:xfrm>
            <a:off x="9597902" y="195871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8BAC0814-9680-D697-F3BA-3314D5DB5D7D}"/>
              </a:ext>
            </a:extLst>
          </p:cNvPr>
          <p:cNvSpPr/>
          <p:nvPr/>
        </p:nvSpPr>
        <p:spPr>
          <a:xfrm>
            <a:off x="9916022" y="11710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09958142-CDCD-05F9-A1EE-C3A27AA4F99A}"/>
              </a:ext>
            </a:extLst>
          </p:cNvPr>
          <p:cNvSpPr/>
          <p:nvPr/>
        </p:nvSpPr>
        <p:spPr>
          <a:xfrm>
            <a:off x="5131200" y="3566658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1146-66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</p:txBody>
      </p:sp>
      <p:cxnSp>
        <p:nvCxnSpPr>
          <p:cNvPr id="289" name="Connecteur en angle 161">
            <a:extLst>
              <a:ext uri="{FF2B5EF4-FFF2-40B4-BE49-F238E27FC236}">
                <a16:creationId xmlns:a16="http://schemas.microsoft.com/office/drawing/2014/main" id="{367D564D-F5E0-1B22-6E70-5273566871AB}"/>
              </a:ext>
            </a:extLst>
          </p:cNvPr>
          <p:cNvCxnSpPr>
            <a:cxnSpLocks/>
            <a:stCxn id="273" idx="2"/>
            <a:endCxn id="288" idx="0"/>
          </p:cNvCxnSpPr>
          <p:nvPr/>
        </p:nvCxnSpPr>
        <p:spPr>
          <a:xfrm rot="16200000" flipH="1">
            <a:off x="4307401" y="2281690"/>
            <a:ext cx="132437" cy="24374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Rectangle 291">
            <a:extLst>
              <a:ext uri="{FF2B5EF4-FFF2-40B4-BE49-F238E27FC236}">
                <a16:creationId xmlns:a16="http://schemas.microsoft.com/office/drawing/2014/main" id="{795316F7-4A72-4116-2B65-3BAA6040CE63}"/>
              </a:ext>
            </a:extLst>
          </p:cNvPr>
          <p:cNvSpPr/>
          <p:nvPr/>
        </p:nvSpPr>
        <p:spPr>
          <a:xfrm>
            <a:off x="6129360" y="5121520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Boleslav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93" name="Connecteur en angle 64">
            <a:extLst>
              <a:ext uri="{FF2B5EF4-FFF2-40B4-BE49-F238E27FC236}">
                <a16:creationId xmlns:a16="http://schemas.microsoft.com/office/drawing/2014/main" id="{0B15ACEA-A258-904E-F4B6-AE910E406CB9}"/>
              </a:ext>
            </a:extLst>
          </p:cNvPr>
          <p:cNvCxnSpPr>
            <a:cxnSpLocks/>
            <a:stCxn id="238" idx="2"/>
            <a:endCxn id="292" idx="0"/>
          </p:cNvCxnSpPr>
          <p:nvPr/>
        </p:nvCxnSpPr>
        <p:spPr>
          <a:xfrm rot="16200000" flipH="1">
            <a:off x="6065934" y="4597601"/>
            <a:ext cx="82720" cy="96511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Ellipse 297">
            <a:extLst>
              <a:ext uri="{FF2B5EF4-FFF2-40B4-BE49-F238E27FC236}">
                <a16:creationId xmlns:a16="http://schemas.microsoft.com/office/drawing/2014/main" id="{43A84B58-34AD-E937-F387-F908E6EFE2C6}"/>
              </a:ext>
            </a:extLst>
          </p:cNvPr>
          <p:cNvSpPr/>
          <p:nvPr/>
        </p:nvSpPr>
        <p:spPr>
          <a:xfrm>
            <a:off x="10659373" y="2355183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01" name="Connecteur droit 300">
            <a:extLst>
              <a:ext uri="{FF2B5EF4-FFF2-40B4-BE49-F238E27FC236}">
                <a16:creationId xmlns:a16="http://schemas.microsoft.com/office/drawing/2014/main" id="{29608B99-C159-83EB-4CC7-A1FA4FAD184D}"/>
              </a:ext>
            </a:extLst>
          </p:cNvPr>
          <p:cNvCxnSpPr>
            <a:cxnSpLocks/>
          </p:cNvCxnSpPr>
          <p:nvPr/>
        </p:nvCxnSpPr>
        <p:spPr>
          <a:xfrm>
            <a:off x="10789920" y="1127419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Ellipse 305">
            <a:extLst>
              <a:ext uri="{FF2B5EF4-FFF2-40B4-BE49-F238E27FC236}">
                <a16:creationId xmlns:a16="http://schemas.microsoft.com/office/drawing/2014/main" id="{117E9B2E-F923-657B-6620-23765E475FFB}"/>
              </a:ext>
            </a:extLst>
          </p:cNvPr>
          <p:cNvSpPr/>
          <p:nvPr/>
        </p:nvSpPr>
        <p:spPr>
          <a:xfrm>
            <a:off x="10659373" y="9722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8" name="Ellipse 307">
            <a:extLst>
              <a:ext uri="{FF2B5EF4-FFF2-40B4-BE49-F238E27FC236}">
                <a16:creationId xmlns:a16="http://schemas.microsoft.com/office/drawing/2014/main" id="{6E62A676-33DC-CFEB-B35B-DE58257213D9}"/>
              </a:ext>
            </a:extLst>
          </p:cNvPr>
          <p:cNvSpPr/>
          <p:nvPr/>
        </p:nvSpPr>
        <p:spPr>
          <a:xfrm>
            <a:off x="11220815" y="1958717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516CF91-699D-5CD6-94BC-806C39D81160}"/>
              </a:ext>
            </a:extLst>
          </p:cNvPr>
          <p:cNvCxnSpPr>
            <a:cxnSpLocks/>
          </p:cNvCxnSpPr>
          <p:nvPr/>
        </p:nvCxnSpPr>
        <p:spPr>
          <a:xfrm flipV="1">
            <a:off x="10334707" y="155752"/>
            <a:ext cx="631012" cy="7281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2EABA6EB-EC41-F12B-5178-21B1C19937A9}"/>
              </a:ext>
            </a:extLst>
          </p:cNvPr>
          <p:cNvSpPr/>
          <p:nvPr/>
        </p:nvSpPr>
        <p:spPr>
          <a:xfrm>
            <a:off x="10186770" y="748777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34F098-AD3D-4300-AAFD-701C7B1626CE}"/>
              </a:ext>
            </a:extLst>
          </p:cNvPr>
          <p:cNvSpPr/>
          <p:nvPr/>
        </p:nvSpPr>
        <p:spPr>
          <a:xfrm>
            <a:off x="1065455" y="593276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A84E8-2B33-4DCF-B031-8DAD4C124E5F}"/>
              </a:ext>
            </a:extLst>
          </p:cNvPr>
          <p:cNvSpPr/>
          <p:nvPr/>
        </p:nvSpPr>
        <p:spPr>
          <a:xfrm>
            <a:off x="68475" y="593276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III</a:t>
            </a:r>
          </a:p>
        </p:txBody>
      </p:sp>
      <p:cxnSp>
        <p:nvCxnSpPr>
          <p:cNvPr id="13" name="Connecteur en angle 17">
            <a:extLst>
              <a:ext uri="{FF2B5EF4-FFF2-40B4-BE49-F238E27FC236}">
                <a16:creationId xmlns:a16="http://schemas.microsoft.com/office/drawing/2014/main" id="{3F241D30-B36E-4BA0-B83C-A7D8AA159BDE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965747" y="5373243"/>
            <a:ext cx="122747" cy="99630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CA12FF8-133D-40A9-8410-79920D719D12}"/>
              </a:ext>
            </a:extLst>
          </p:cNvPr>
          <p:cNvSpPr/>
          <p:nvPr/>
        </p:nvSpPr>
        <p:spPr>
          <a:xfrm>
            <a:off x="68475" y="6375301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 1288-90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7F906EF-A0EB-4F44-8CA3-A3236DC6F6CA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528968" y="6316426"/>
            <a:ext cx="675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8E70223-4368-4F65-887C-CE73F4D5B939}"/>
              </a:ext>
            </a:extLst>
          </p:cNvPr>
          <p:cNvSpPr/>
          <p:nvPr/>
        </p:nvSpPr>
        <p:spPr>
          <a:xfrm>
            <a:off x="2113253" y="5900411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18 1295-1296 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FB7C35D-3638-41C4-8C4E-74B64DF2A5C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2560871" y="5810020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17">
            <a:extLst>
              <a:ext uri="{FF2B5EF4-FFF2-40B4-BE49-F238E27FC236}">
                <a16:creationId xmlns:a16="http://schemas.microsoft.com/office/drawing/2014/main" id="{3E38879F-97B2-4C62-9BEB-F6A94B79DCC1}"/>
              </a:ext>
            </a:extLst>
          </p:cNvPr>
          <p:cNvCxnSpPr>
            <a:cxnSpLocks/>
            <a:endCxn id="11" idx="0"/>
          </p:cNvCxnSpPr>
          <p:nvPr/>
        </p:nvCxnSpPr>
        <p:spPr>
          <a:xfrm rot="16200000" flipH="1">
            <a:off x="1464236" y="5871055"/>
            <a:ext cx="122747" cy="6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1E975C2-1A2F-E77A-A149-53753C55266A}"/>
              </a:ext>
            </a:extLst>
          </p:cNvPr>
          <p:cNvSpPr/>
          <p:nvPr/>
        </p:nvSpPr>
        <p:spPr>
          <a:xfrm>
            <a:off x="1073511" y="6375301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V</a:t>
            </a:r>
          </a:p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Bolko</a:t>
            </a:r>
            <a:r>
              <a:rPr lang="fr-FR" sz="1000" dirty="0">
                <a:solidFill>
                  <a:schemeClr val="tx1"/>
                </a:solidFill>
              </a:rPr>
              <a:t>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0CCF1CC-B8A4-1768-D20B-436B04A1D50C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1525948" y="6316426"/>
            <a:ext cx="8731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EE654737-0976-BF16-9170-55699C46A7DD}"/>
              </a:ext>
            </a:extLst>
          </p:cNvPr>
          <p:cNvSpPr/>
          <p:nvPr/>
        </p:nvSpPr>
        <p:spPr>
          <a:xfrm>
            <a:off x="2808410" y="1545927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46A951A-8F33-51D6-C373-B20FFC0235BC}"/>
              </a:ext>
            </a:extLst>
          </p:cNvPr>
          <p:cNvSpPr/>
          <p:nvPr/>
        </p:nvSpPr>
        <p:spPr>
          <a:xfrm>
            <a:off x="2668352" y="181389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DEA1614-4302-31B8-B73D-EE2D9594FE5C}"/>
              </a:ext>
            </a:extLst>
          </p:cNvPr>
          <p:cNvSpPr/>
          <p:nvPr/>
        </p:nvSpPr>
        <p:spPr>
          <a:xfrm>
            <a:off x="1858072" y="1098942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FE279A0-1EB8-54E7-C543-D911E54429C2}"/>
              </a:ext>
            </a:extLst>
          </p:cNvPr>
          <p:cNvSpPr/>
          <p:nvPr/>
        </p:nvSpPr>
        <p:spPr>
          <a:xfrm>
            <a:off x="2765650" y="1277956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A85B4E-4A46-8726-C512-77B2DDB25923}"/>
              </a:ext>
            </a:extLst>
          </p:cNvPr>
          <p:cNvSpPr/>
          <p:nvPr/>
        </p:nvSpPr>
        <p:spPr>
          <a:xfrm>
            <a:off x="8025319" y="2392113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BBA0748-9CCC-B189-090E-8AD4E2AB925B}"/>
              </a:ext>
            </a:extLst>
          </p:cNvPr>
          <p:cNvSpPr/>
          <p:nvPr/>
        </p:nvSpPr>
        <p:spPr>
          <a:xfrm>
            <a:off x="10962911" y="1352895"/>
            <a:ext cx="238085" cy="25335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51E882F-F4D9-BE4E-4497-DA7C7B0D1C50}"/>
              </a:ext>
            </a:extLst>
          </p:cNvPr>
          <p:cNvSpPr/>
          <p:nvPr/>
        </p:nvSpPr>
        <p:spPr>
          <a:xfrm>
            <a:off x="5831908" y="1590909"/>
            <a:ext cx="238085" cy="25335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E88D954-754A-1C7C-904A-62579AA45B54}"/>
              </a:ext>
            </a:extLst>
          </p:cNvPr>
          <p:cNvSpPr/>
          <p:nvPr/>
        </p:nvSpPr>
        <p:spPr>
          <a:xfrm>
            <a:off x="9595159" y="1600922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22663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E2163-9B33-FFC8-6868-88FBBCB1C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733F4D-C010-DAB6-71B1-3BA511FFDBE9}"/>
              </a:ext>
            </a:extLst>
          </p:cNvPr>
          <p:cNvSpPr/>
          <p:nvPr/>
        </p:nvSpPr>
        <p:spPr>
          <a:xfrm>
            <a:off x="65468" y="72742"/>
            <a:ext cx="4714600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1138-1290 : La Pologne des Piast se scinde en quatre duchés : Silésie, Grande-Pologne, Mazovie et Sandomierz ; A Cracovie règne le princeps, maintenant ainsi une certaine unité</a:t>
            </a:r>
          </a:p>
          <a:p>
            <a:endParaRPr lang="fr-FR" sz="1600" dirty="0"/>
          </a:p>
          <a:p>
            <a:r>
              <a:rPr lang="fr-FR" sz="1600" dirty="0"/>
              <a:t>*Au XIIIe siècle, deux événements majeurs…</a:t>
            </a:r>
          </a:p>
          <a:p>
            <a:endParaRPr lang="fr-FR" sz="1600" dirty="0"/>
          </a:p>
          <a:p>
            <a:r>
              <a:rPr lang="fr-FR" sz="1600" dirty="0"/>
              <a:t>1) Arrivée des Teutoniques</a:t>
            </a:r>
          </a:p>
          <a:p>
            <a:r>
              <a:rPr lang="fr-FR" sz="1600" dirty="0"/>
              <a:t>Pour évangéliser les Baltes </a:t>
            </a:r>
            <a:r>
              <a:rPr lang="fr-FR" sz="1600" i="1" dirty="0"/>
              <a:t>païens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*1201 : Les chevaliers Porte-Glaive fondent Riga</a:t>
            </a:r>
          </a:p>
          <a:p>
            <a:r>
              <a:rPr lang="fr-FR" sz="1600" dirty="0"/>
              <a:t>*1226 : A l’appel du duc Conrad 1</a:t>
            </a:r>
            <a:r>
              <a:rPr lang="fr-FR" sz="1600" baseline="30000" dirty="0"/>
              <a:t>er</a:t>
            </a:r>
            <a:r>
              <a:rPr lang="fr-FR" sz="1600" dirty="0"/>
              <a:t> de Mazovie</a:t>
            </a:r>
          </a:p>
          <a:p>
            <a:r>
              <a:rPr lang="fr-FR" sz="1600" dirty="0"/>
              <a:t>Et avec le soutien de l’empereur Frédéric II</a:t>
            </a:r>
          </a:p>
          <a:p>
            <a:r>
              <a:rPr lang="fr-FR" sz="1600" dirty="0"/>
              <a:t>Les chevaliers teutoniques s’installent en Prusse</a:t>
            </a:r>
          </a:p>
          <a:p>
            <a:endParaRPr lang="fr-FR" sz="1600" dirty="0"/>
          </a:p>
          <a:p>
            <a:r>
              <a:rPr lang="fr-FR" sz="1600" dirty="0"/>
              <a:t>*1237 : Fusion des deux ordres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49D924F-1C54-C49B-8715-EE5CBD2433AB}"/>
              </a:ext>
            </a:extLst>
          </p:cNvPr>
          <p:cNvSpPr/>
          <p:nvPr/>
        </p:nvSpPr>
        <p:spPr>
          <a:xfrm>
            <a:off x="2504416" y="1770894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10" name="Image 9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8BE1245E-757C-0043-5354-5A235F517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E385E97B-4A1F-5B6A-A68C-CAAC9125D3F1}"/>
              </a:ext>
            </a:extLst>
          </p:cNvPr>
          <p:cNvSpPr/>
          <p:nvPr/>
        </p:nvSpPr>
        <p:spPr>
          <a:xfrm>
            <a:off x="6818893" y="2880780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30E830B-D41D-9B5C-1E50-83931CE73431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4217230-6B89-78AF-D264-13AF9881DDC7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9E76E3C-2163-751F-F0DD-C610429B6B0E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755261CB-EB26-FC4D-B580-83F100533F2F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2F76A45-239C-E165-EED4-7853AC12D440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778C718-09E9-B8B2-E794-A43C84B873B3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3FDEE24-85C8-E1B4-724B-78B13A8A113E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3A3C236-7987-D113-C889-4DF704B1428C}"/>
              </a:ext>
            </a:extLst>
          </p:cNvPr>
          <p:cNvSpPr/>
          <p:nvPr/>
        </p:nvSpPr>
        <p:spPr>
          <a:xfrm rot="1484479">
            <a:off x="6508267" y="1067190"/>
            <a:ext cx="460893" cy="5801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E8C0B9B-CAC9-6AB7-E4C2-77BC8EC60EF1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E9AD23F-3761-AD17-BD0C-572ADF3134ED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9AE9400-AD5A-095D-5A23-FEB16AB5F1BF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7F0B815-03D4-F838-BB3A-37179497F5B9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67C8DC4-61E2-654A-3AAB-8897B75B889B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67BEC75-606E-7895-F38D-9ECE46E3FD09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073BE73-4DDB-52C5-A7B6-5E2F118097D7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761C9C7-99CA-F3A5-0CCC-ED775286720C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ECAC1FD-90CC-EDE6-0363-876F31DC6621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53DAECB-77EE-3B73-1DBE-7B402DEACB52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ECF864B-E377-87EF-1B7C-9448C745E0C8}"/>
              </a:ext>
            </a:extLst>
          </p:cNvPr>
          <p:cNvSpPr/>
          <p:nvPr/>
        </p:nvSpPr>
        <p:spPr>
          <a:xfrm>
            <a:off x="4166380" y="2841316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627908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48930</TotalTime>
  <Words>6829</Words>
  <Application>Microsoft Office PowerPoint</Application>
  <PresentationFormat>Grand écran</PresentationFormat>
  <Paragraphs>2322</Paragraphs>
  <Slides>41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600 à nos jours Esquisse d’une histoire géopolitique universelle  Mercredi 5 Décembre 2018 (4/14)  1ère période : 600-751  376-751 Les Grandes Invasions et les royaumes barbares en Europe occidentale</dc:title>
  <dc:creator>Christophe JENTA</dc:creator>
  <cp:lastModifiedBy>Christophe JENTA</cp:lastModifiedBy>
  <cp:revision>426</cp:revision>
  <dcterms:created xsi:type="dcterms:W3CDTF">2020-10-30T13:56:54Z</dcterms:created>
  <dcterms:modified xsi:type="dcterms:W3CDTF">2026-03-10T11:20:03Z</dcterms:modified>
</cp:coreProperties>
</file>