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11342" r:id="rId2"/>
    <p:sldId id="11079" r:id="rId3"/>
    <p:sldId id="11394" r:id="rId4"/>
    <p:sldId id="10981" r:id="rId5"/>
    <p:sldId id="11278" r:id="rId6"/>
    <p:sldId id="11103" r:id="rId7"/>
    <p:sldId id="10983" r:id="rId8"/>
    <p:sldId id="11323" r:id="rId9"/>
    <p:sldId id="11363" r:id="rId10"/>
    <p:sldId id="11248" r:id="rId11"/>
    <p:sldId id="11362" r:id="rId12"/>
    <p:sldId id="11082" r:id="rId13"/>
    <p:sldId id="11251" r:id="rId14"/>
    <p:sldId id="11324" r:id="rId15"/>
    <p:sldId id="11418" r:id="rId16"/>
    <p:sldId id="11083" r:id="rId17"/>
    <p:sldId id="11435" r:id="rId18"/>
    <p:sldId id="11325" r:id="rId19"/>
    <p:sldId id="11252" r:id="rId20"/>
    <p:sldId id="11436" r:id="rId21"/>
    <p:sldId id="11253" r:id="rId22"/>
    <p:sldId id="11254" r:id="rId23"/>
    <p:sldId id="10982" r:id="rId24"/>
    <p:sldId id="11364" r:id="rId25"/>
    <p:sldId id="11419" r:id="rId26"/>
    <p:sldId id="11367" r:id="rId27"/>
    <p:sldId id="11255" r:id="rId28"/>
    <p:sldId id="11256" r:id="rId29"/>
    <p:sldId id="11084" r:id="rId30"/>
    <p:sldId id="11330" r:id="rId31"/>
    <p:sldId id="10984" r:id="rId32"/>
    <p:sldId id="11407" r:id="rId33"/>
    <p:sldId id="11332" r:id="rId34"/>
    <p:sldId id="11142" r:id="rId35"/>
    <p:sldId id="11143" r:id="rId36"/>
    <p:sldId id="10867" r:id="rId37"/>
    <p:sldId id="10901" r:id="rId38"/>
    <p:sldId id="11287" r:id="rId39"/>
    <p:sldId id="11138" r:id="rId40"/>
    <p:sldId id="11285" r:id="rId41"/>
    <p:sldId id="11439" r:id="rId42"/>
    <p:sldId id="11139" r:id="rId43"/>
    <p:sldId id="11440" r:id="rId44"/>
    <p:sldId id="11438" r:id="rId45"/>
    <p:sldId id="11441" r:id="rId4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94A358-A2B8-4A4A-8DAF-79BA6075B253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B2CCF8-AF69-4DE9-9B56-790E5D83A3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2978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8489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9278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5508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86B47A-BBF6-451E-9E19-274672482367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329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8CB0FB-2F8C-841E-02D3-5999C1B176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1B45B84-2FE9-F389-98D8-E606049165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0F72C5E-D4E2-3577-AF92-BE30CA6C4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665C9-8A93-4E3E-BB7B-C31FEAD86DAE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A794A90-B0FE-C6BA-B841-EE8A1935E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B243D4C-474B-DCB6-06D0-24667E243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8A1C-235E-4A82-A647-71F159FBDF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286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F66615-B0D2-478E-DFD3-37B9C504D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0702329-6E80-954C-9DD2-CEDD2466BB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49B4F44-EDCC-203B-B2B1-D9C6618A7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665C9-8A93-4E3E-BB7B-C31FEAD86DAE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7ED96E6-5FBB-0B26-C61C-BBA715D96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6B6ABD1-84F9-BBB5-548B-748D4F4A0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8A1C-235E-4A82-A647-71F159FBDF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99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AB0EAED-9E73-7934-7D76-9F9D0D7A86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79135BD-6493-3B86-C25A-684F63DC8E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7267CFA-6358-9889-FE3C-FE9291A74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665C9-8A93-4E3E-BB7B-C31FEAD86DAE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EAE2017-A159-4E77-5370-9471B0269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57EE0BD-2C53-BB79-05FD-30847FE39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8A1C-235E-4A82-A647-71F159FBDF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6009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740952-D523-A285-88B4-3D4F1267D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C9E50F2-E58F-C6AE-4E74-D25DE6DBE5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C28A215-509E-5BF8-4312-9C086BED2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665C9-8A93-4E3E-BB7B-C31FEAD86DAE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722A7AA-1B43-CA43-A971-58E273A87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A939292-4AB3-7DF0-C58D-50C3B648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8A1C-235E-4A82-A647-71F159FBDF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5323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89713F-F5E1-FBED-5EF3-8B777C964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98619D9-8305-EF1E-24AE-66F1095C40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7EC5248-26D6-55C2-A808-93E51A59D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665C9-8A93-4E3E-BB7B-C31FEAD86DAE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40AD75F-8B8C-2A8E-5C7A-68A235C01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7ED03FB-BE2C-5F75-0100-37FDBBD59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8A1C-235E-4A82-A647-71F159FBDF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3442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50F8E6-952B-A4E3-8D9E-EA1DBFD27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5622900-D293-A06A-F071-5EF0CA6631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86FF3C6-C021-E4DA-586B-23D3081FEB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3C8A809-D6E3-98F2-82DC-5AD698165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665C9-8A93-4E3E-BB7B-C31FEAD86DAE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CD9AF3C-870F-B287-DF86-8DF38E59B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D4934FE-F8D5-0F9F-79E1-13BD77DD5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8A1C-235E-4A82-A647-71F159FBDF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9381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F9B305-9124-2A49-C97B-ED63D244D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CB3B04D-E2C0-280B-B394-7F1673671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706E24B-F4D8-E674-93E6-EA71D393DE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D6A3873-190F-461E-76BE-7E620205E8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C604D0C-987F-CA7E-2C07-361246A6F1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8DD4061-45DE-1773-2E89-0C3935556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665C9-8A93-4E3E-BB7B-C31FEAD86DAE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16F637D-7C8D-CF9E-008B-B1C87589B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26F1589-0037-3BAD-0E3E-CDBE85129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8A1C-235E-4A82-A647-71F159FBDF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3795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BBE1F5-3D2B-017C-2044-C989FEE2B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13AF69D-4B60-168A-6382-A4F4FD906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665C9-8A93-4E3E-BB7B-C31FEAD86DAE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F38A6BC-CA20-544D-54CE-BE3EA0D3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EF74C47-F4E0-0BC3-3581-C2F6DA8AE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8A1C-235E-4A82-A647-71F159FBDF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6385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D66EEDC-4A54-009C-AE6B-88A1BD7ED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665C9-8A93-4E3E-BB7B-C31FEAD86DAE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12F5F11-478B-FB3E-02ED-95C15CF66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01221D-1B9D-7742-3F1C-2780EAC20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8A1C-235E-4A82-A647-71F159FBDF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8338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31DB5E-58DB-651F-521A-3FE0CEB61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343719A-8D6E-6AC7-ECE6-119C776D5D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FF433A5-7360-07D5-06A4-EA08D7050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90EE861-889B-8082-6E8A-596C86800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665C9-8A93-4E3E-BB7B-C31FEAD86DAE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787FE39-FA3C-4AC3-BD60-E28FE87F8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362273C-2E9B-50A6-9CB7-9CB8C2C3A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8A1C-235E-4A82-A647-71F159FBDF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6271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B558B3-0B60-4083-A891-0D0225894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D3F3210-8C62-9DFD-E820-268F97AA47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A78C892-F6E1-8332-5155-0C7A8DEF23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1DED0FC-5C53-86BA-5AF8-A5A30CD67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665C9-8A93-4E3E-BB7B-C31FEAD86DAE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5CF8EA6-4319-CFCD-CA54-8B8EED9D4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C0595B9-2C16-DAC8-A094-6A4A39BF1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8A1C-235E-4A82-A647-71F159FBDF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2517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AB1777C-DE55-02EA-5233-CF2B0296E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4114E9B-B4AF-0643-FFC3-4CA31BD705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D3B7486-2CD5-9373-72D8-A94654F95A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665C9-8A93-4E3E-BB7B-C31FEAD86DAE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6612F1-2E8E-CBD6-9474-446DDBC2CF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A18A193-BD6D-F730-3205-A07B6C5068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78A1C-235E-4A82-A647-71F159FBDF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5464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18181" y="136525"/>
            <a:ext cx="11555638" cy="6584950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LE PARTAGE DU MONDE, de</a:t>
            </a:r>
            <a:r>
              <a:rPr lang="fr-FR" sz="2800" b="1" dirty="0">
                <a:latin typeface="+mn-lt"/>
                <a:cs typeface="Arial" panose="020B0604020202020204" pitchFamily="34" charset="0"/>
              </a:rPr>
              <a:t> l’an 200 av. JC à nos jours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dirty="0">
                <a:latin typeface="+mn-lt"/>
                <a:cs typeface="Arial" panose="020B0604020202020204" pitchFamily="34" charset="0"/>
              </a:rPr>
              <a:t>Esquisse d’une histoire géopolitique universelle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Mardi 5 décembre 2023 (4/15)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8</a:t>
            </a:r>
            <a:r>
              <a:rPr lang="fr-FR" altLang="fr-FR" sz="2800" b="1" baseline="30000" dirty="0">
                <a:latin typeface="+mn-lt"/>
                <a:cs typeface="Arial" panose="020B0604020202020204" pitchFamily="34" charset="0"/>
              </a:rPr>
              <a:t>ème</a:t>
            </a: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 période : 1815-1914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  <a:t>Europe et Russie à la conquête de l’Orient et de l’Asie </a:t>
            </a:r>
            <a:b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</a:br>
            <a:b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fr-FR" sz="2800" kern="100" dirty="0"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1768-1815 : </a:t>
            </a:r>
            <a:r>
              <a:rPr lang="fr-FR" sz="2800" kern="100" dirty="0"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L</a:t>
            </a:r>
            <a:r>
              <a:rPr lang="fr-FR" sz="2800" kern="100" dirty="0"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’Empire ottoman</a:t>
            </a:r>
            <a:r>
              <a:rPr lang="fr-FR" sz="2800" kern="100" dirty="0"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entre réveil des nationalismes et attaques</a:t>
            </a:r>
            <a:br>
              <a:rPr lang="fr-FR" sz="2800" kern="100" dirty="0"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fr-FR" sz="2800" kern="100" dirty="0"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des puissances européennes : Russie, Autriche, Grande-Bretagne et France</a:t>
            </a:r>
            <a:br>
              <a:rPr lang="fr-FR" sz="2800" kern="100" dirty="0"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fr-FR" sz="2800" kern="100" dirty="0"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fr-FR" sz="2800" kern="100" dirty="0"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Suite et fin…</a:t>
            </a:r>
            <a:br>
              <a:rPr lang="fr-FR" sz="2800" kern="100" dirty="0"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fr-FR" sz="2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37F5875-360E-43A1-992C-7EA960094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50520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7996" y="107791"/>
            <a:ext cx="5751693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Juillet 1807-Sept. 1808 : … Après l’entrevue d’Erfurt, Napoléon, en difficulté en Espagne, laisse les mains libres aux Russes dans les Balkans ; La guerre russo-turque reprend</a:t>
            </a:r>
          </a:p>
          <a:p>
            <a:endParaRPr lang="fr-FR" dirty="0"/>
          </a:p>
          <a:p>
            <a:r>
              <a:rPr lang="fr-FR" dirty="0"/>
              <a:t>*Sept. 1808 : </a:t>
            </a:r>
            <a:r>
              <a:rPr lang="fr-FR" u="sng" dirty="0"/>
              <a:t>Entrevue d'Erfurt</a:t>
            </a:r>
          </a:p>
          <a:p>
            <a:r>
              <a:rPr lang="fr-FR" dirty="0"/>
              <a:t>Entre Napoléon et le tsar Alexandre</a:t>
            </a:r>
          </a:p>
          <a:p>
            <a:endParaRPr lang="fr-FR" dirty="0"/>
          </a:p>
          <a:p>
            <a:r>
              <a:rPr lang="fr-FR" dirty="0"/>
              <a:t>Confronté à l’insurrection espagnole</a:t>
            </a:r>
          </a:p>
          <a:p>
            <a:r>
              <a:rPr lang="fr-FR" dirty="0"/>
              <a:t>Napoléon laisse les mains libres aux Russes dans les Balkans</a:t>
            </a:r>
          </a:p>
          <a:p>
            <a:endParaRPr lang="fr-FR" dirty="0"/>
          </a:p>
          <a:p>
            <a:r>
              <a:rPr lang="fr-FR" dirty="0"/>
              <a:t>*1809 : La guerre russo-turque peut reprendre</a:t>
            </a:r>
          </a:p>
          <a:p>
            <a:r>
              <a:rPr lang="fr-FR" dirty="0"/>
              <a:t>Ainsi que les offensives serbes…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017191A-208C-1173-5147-F897F0687D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26" t="22233" r="40883" b="60382"/>
          <a:stretch/>
        </p:blipFill>
        <p:spPr>
          <a:xfrm>
            <a:off x="6015488" y="137381"/>
            <a:ext cx="6019299" cy="442779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44C659D8-9CCE-819C-D07E-63B7D83803C8}"/>
              </a:ext>
            </a:extLst>
          </p:cNvPr>
          <p:cNvSpPr/>
          <p:nvPr/>
        </p:nvSpPr>
        <p:spPr>
          <a:xfrm>
            <a:off x="10048900" y="2133665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0D5EE7E9-B642-12D1-20B9-D8D257B24FF8}"/>
              </a:ext>
            </a:extLst>
          </p:cNvPr>
          <p:cNvSpPr/>
          <p:nvPr/>
        </p:nvSpPr>
        <p:spPr>
          <a:xfrm>
            <a:off x="9790483" y="1898388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42C3D07-51F7-0519-3EE7-16B543F36869}"/>
              </a:ext>
            </a:extLst>
          </p:cNvPr>
          <p:cNvSpPr/>
          <p:nvPr/>
        </p:nvSpPr>
        <p:spPr>
          <a:xfrm>
            <a:off x="11747480" y="2861408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CE1A9BF4-9457-51F4-5216-B914651F483A}"/>
              </a:ext>
            </a:extLst>
          </p:cNvPr>
          <p:cNvSpPr/>
          <p:nvPr/>
        </p:nvSpPr>
        <p:spPr>
          <a:xfrm>
            <a:off x="9844182" y="3966534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E2A1897B-80D6-46DC-7BD5-BB32D189729A}"/>
              </a:ext>
            </a:extLst>
          </p:cNvPr>
          <p:cNvSpPr/>
          <p:nvPr/>
        </p:nvSpPr>
        <p:spPr>
          <a:xfrm>
            <a:off x="7197184" y="1456101"/>
            <a:ext cx="279794" cy="28989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632DAA25-34E3-32F7-E220-BA38609F6F30}"/>
              </a:ext>
            </a:extLst>
          </p:cNvPr>
          <p:cNvSpPr/>
          <p:nvPr/>
        </p:nvSpPr>
        <p:spPr>
          <a:xfrm>
            <a:off x="8738242" y="2069757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C190F5CC-BB56-4FE7-3487-6611A654F42F}"/>
              </a:ext>
            </a:extLst>
          </p:cNvPr>
          <p:cNvSpPr/>
          <p:nvPr/>
        </p:nvSpPr>
        <p:spPr>
          <a:xfrm>
            <a:off x="9318246" y="2614169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5534C5BD-E32F-AB99-3745-6004E7F79A4D}"/>
              </a:ext>
            </a:extLst>
          </p:cNvPr>
          <p:cNvSpPr/>
          <p:nvPr/>
        </p:nvSpPr>
        <p:spPr>
          <a:xfrm>
            <a:off x="9166362" y="2531318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56DD2224-03AC-BF0B-5B85-243A2F08E411}"/>
              </a:ext>
            </a:extLst>
          </p:cNvPr>
          <p:cNvSpPr/>
          <p:nvPr/>
        </p:nvSpPr>
        <p:spPr>
          <a:xfrm>
            <a:off x="8316910" y="1663149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8EE96A81-7F8A-3888-2EDA-9D58859A572C}"/>
              </a:ext>
            </a:extLst>
          </p:cNvPr>
          <p:cNvSpPr/>
          <p:nvPr/>
        </p:nvSpPr>
        <p:spPr>
          <a:xfrm>
            <a:off x="8222402" y="3116224"/>
            <a:ext cx="279794" cy="28989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DF89D26B-4B30-61D8-7E6C-BBC9753F479D}"/>
              </a:ext>
            </a:extLst>
          </p:cNvPr>
          <p:cNvSpPr/>
          <p:nvPr/>
        </p:nvSpPr>
        <p:spPr>
          <a:xfrm>
            <a:off x="8047096" y="1456101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CDA30595-5AD0-21D4-6005-D224D9176894}"/>
              </a:ext>
            </a:extLst>
          </p:cNvPr>
          <p:cNvSpPr/>
          <p:nvPr/>
        </p:nvSpPr>
        <p:spPr>
          <a:xfrm>
            <a:off x="8804684" y="781878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B0EF00F9-D733-5429-B635-5F4FF8AE5E15}"/>
              </a:ext>
            </a:extLst>
          </p:cNvPr>
          <p:cNvSpPr/>
          <p:nvPr/>
        </p:nvSpPr>
        <p:spPr>
          <a:xfrm>
            <a:off x="8198980" y="1560453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8A2AA8F2-FC80-3112-C4C7-948722D2FD25}"/>
              </a:ext>
            </a:extLst>
          </p:cNvPr>
          <p:cNvSpPr/>
          <p:nvPr/>
        </p:nvSpPr>
        <p:spPr>
          <a:xfrm>
            <a:off x="8065966" y="1238222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22023669-FEA3-459D-46EC-4AEF73AA1502}"/>
              </a:ext>
            </a:extLst>
          </p:cNvPr>
          <p:cNvSpPr/>
          <p:nvPr/>
        </p:nvSpPr>
        <p:spPr>
          <a:xfrm>
            <a:off x="8662300" y="1643304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510BECBC-EF77-B34A-A016-6048812344FC}"/>
              </a:ext>
            </a:extLst>
          </p:cNvPr>
          <p:cNvSpPr/>
          <p:nvPr/>
        </p:nvSpPr>
        <p:spPr>
          <a:xfrm>
            <a:off x="9942367" y="3429000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D83435E3-02D8-B5B8-75EA-97D1D97F357D}"/>
              </a:ext>
            </a:extLst>
          </p:cNvPr>
          <p:cNvSpPr/>
          <p:nvPr/>
        </p:nvSpPr>
        <p:spPr>
          <a:xfrm>
            <a:off x="11051740" y="1874121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BAF60ABD-1FE3-A7B9-8E60-73EE167AC868}"/>
              </a:ext>
            </a:extLst>
          </p:cNvPr>
          <p:cNvCxnSpPr>
            <a:cxnSpLocks/>
            <a:endCxn id="13" idx="7"/>
          </p:cNvCxnSpPr>
          <p:nvPr/>
        </p:nvCxnSpPr>
        <p:spPr>
          <a:xfrm flipH="1">
            <a:off x="11302695" y="781878"/>
            <a:ext cx="288122" cy="20970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5045E03D-6176-C8D2-D06C-330ED2669FE4}"/>
              </a:ext>
            </a:extLst>
          </p:cNvPr>
          <p:cNvSpPr/>
          <p:nvPr/>
        </p:nvSpPr>
        <p:spPr>
          <a:xfrm>
            <a:off x="11568574" y="616175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9EB4E39-3963-1D4E-F228-92FEA6DCD42E}"/>
              </a:ext>
            </a:extLst>
          </p:cNvPr>
          <p:cNvSpPr/>
          <p:nvPr/>
        </p:nvSpPr>
        <p:spPr>
          <a:xfrm>
            <a:off x="11173054" y="967315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26C6E01F-6BBC-5B47-653E-043A89E24C16}"/>
              </a:ext>
            </a:extLst>
          </p:cNvPr>
          <p:cNvCxnSpPr>
            <a:cxnSpLocks/>
            <a:stCxn id="13" idx="4"/>
            <a:endCxn id="8" idx="0"/>
          </p:cNvCxnSpPr>
          <p:nvPr/>
        </p:nvCxnSpPr>
        <p:spPr>
          <a:xfrm flipH="1">
            <a:off x="11127682" y="1133018"/>
            <a:ext cx="121314" cy="74110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e 2">
            <a:extLst>
              <a:ext uri="{FF2B5EF4-FFF2-40B4-BE49-F238E27FC236}">
                <a16:creationId xmlns:a16="http://schemas.microsoft.com/office/drawing/2014/main" id="{3EBD498C-BDC4-9163-97C7-2D9656FE62CD}"/>
              </a:ext>
            </a:extLst>
          </p:cNvPr>
          <p:cNvSpPr/>
          <p:nvPr/>
        </p:nvSpPr>
        <p:spPr>
          <a:xfrm>
            <a:off x="8343759" y="1382327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90E24CA5-5658-0CB6-BE6B-942D47A80AFC}"/>
              </a:ext>
            </a:extLst>
          </p:cNvPr>
          <p:cNvSpPr/>
          <p:nvPr/>
        </p:nvSpPr>
        <p:spPr>
          <a:xfrm>
            <a:off x="7895212" y="4423510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98146371-390F-D50B-56F0-6A3778FBD161}"/>
              </a:ext>
            </a:extLst>
          </p:cNvPr>
          <p:cNvSpPr/>
          <p:nvPr/>
        </p:nvSpPr>
        <p:spPr>
          <a:xfrm>
            <a:off x="5875591" y="409127"/>
            <a:ext cx="279794" cy="28989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289B93E-9570-53FD-304A-6087F53E17FD}"/>
              </a:ext>
            </a:extLst>
          </p:cNvPr>
          <p:cNvSpPr/>
          <p:nvPr/>
        </p:nvSpPr>
        <p:spPr>
          <a:xfrm>
            <a:off x="9658865" y="3533599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87611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1" y="137381"/>
            <a:ext cx="5728635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Avril-Oct. 1809 : Alliés à la France, la Russie et les révoltés serbes reprennent l’offensive contre l’Empire ottoman, à nouveau soutenu par la Grande-Bretagne ; …</a:t>
            </a:r>
          </a:p>
          <a:p>
            <a:endParaRPr lang="fr-FR" dirty="0"/>
          </a:p>
          <a:p>
            <a:r>
              <a:rPr lang="fr-FR" dirty="0"/>
              <a:t>*Avril 1809 : Offensive serbe par </a:t>
            </a:r>
            <a:r>
              <a:rPr lang="fr-FR" u="sng" dirty="0"/>
              <a:t>Karageorges</a:t>
            </a:r>
          </a:p>
          <a:p>
            <a:r>
              <a:rPr lang="fr-FR" dirty="0"/>
              <a:t>Mais échec devant Nis et Belgrade menacée…</a:t>
            </a:r>
          </a:p>
          <a:p>
            <a:endParaRPr lang="fr-FR" dirty="0"/>
          </a:p>
          <a:p>
            <a:r>
              <a:rPr lang="fr-FR" dirty="0"/>
              <a:t>*Sept. 1809 : En Valachie</a:t>
            </a:r>
          </a:p>
          <a:p>
            <a:r>
              <a:rPr lang="fr-FR" dirty="0"/>
              <a:t>Les Russes de </a:t>
            </a:r>
            <a:r>
              <a:rPr lang="fr-FR" u="sng" dirty="0"/>
              <a:t>Bagration</a:t>
            </a:r>
            <a:r>
              <a:rPr lang="fr-FR" dirty="0"/>
              <a:t> assiègent Silistrie sur le Danube</a:t>
            </a:r>
          </a:p>
          <a:p>
            <a:endParaRPr lang="fr-FR" dirty="0"/>
          </a:p>
          <a:p>
            <a:r>
              <a:rPr lang="fr-FR" dirty="0"/>
              <a:t>Mais…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BE98F56-DFBF-8064-AC6F-287634EB7A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26" t="22233" r="40883" b="60382"/>
          <a:stretch/>
        </p:blipFill>
        <p:spPr>
          <a:xfrm>
            <a:off x="6015488" y="137381"/>
            <a:ext cx="6019299" cy="442779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C525C48-D4D7-0446-4ECC-A26813210444}"/>
              </a:ext>
            </a:extLst>
          </p:cNvPr>
          <p:cNvSpPr/>
          <p:nvPr/>
        </p:nvSpPr>
        <p:spPr>
          <a:xfrm>
            <a:off x="10048900" y="2133665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3B7A29D-831E-D497-F2E0-0443C27733A8}"/>
              </a:ext>
            </a:extLst>
          </p:cNvPr>
          <p:cNvSpPr/>
          <p:nvPr/>
        </p:nvSpPr>
        <p:spPr>
          <a:xfrm>
            <a:off x="9790483" y="1898388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C18283C-0062-A0CF-CE99-F16DE8569B90}"/>
              </a:ext>
            </a:extLst>
          </p:cNvPr>
          <p:cNvSpPr/>
          <p:nvPr/>
        </p:nvSpPr>
        <p:spPr>
          <a:xfrm>
            <a:off x="11747480" y="2861408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0445D354-B9D6-A284-7A2B-445B513489C7}"/>
              </a:ext>
            </a:extLst>
          </p:cNvPr>
          <p:cNvCxnSpPr>
            <a:cxnSpLocks/>
            <a:stCxn id="19" idx="6"/>
            <a:endCxn id="12" idx="2"/>
          </p:cNvCxnSpPr>
          <p:nvPr/>
        </p:nvCxnSpPr>
        <p:spPr>
          <a:xfrm>
            <a:off x="11203624" y="1956973"/>
            <a:ext cx="182475" cy="82851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FC598DA5-5F1E-4E0B-DFB3-4BA574291342}"/>
              </a:ext>
            </a:extLst>
          </p:cNvPr>
          <p:cNvSpPr/>
          <p:nvPr/>
        </p:nvSpPr>
        <p:spPr>
          <a:xfrm>
            <a:off x="11386099" y="1956972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E2FE9275-F9CA-E69F-6A36-08CE1A4C798F}"/>
              </a:ext>
            </a:extLst>
          </p:cNvPr>
          <p:cNvSpPr/>
          <p:nvPr/>
        </p:nvSpPr>
        <p:spPr>
          <a:xfrm>
            <a:off x="10304061" y="2385392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80F70966-E474-8E03-EFFE-2D2C48144273}"/>
              </a:ext>
            </a:extLst>
          </p:cNvPr>
          <p:cNvCxnSpPr>
            <a:cxnSpLocks/>
          </p:cNvCxnSpPr>
          <p:nvPr/>
        </p:nvCxnSpPr>
        <p:spPr>
          <a:xfrm>
            <a:off x="10230179" y="2299368"/>
            <a:ext cx="147763" cy="13455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BB8955FB-8EA3-E85A-7ED8-E5CCA4A2254F}"/>
              </a:ext>
            </a:extLst>
          </p:cNvPr>
          <p:cNvSpPr/>
          <p:nvPr/>
        </p:nvSpPr>
        <p:spPr>
          <a:xfrm>
            <a:off x="11051740" y="1874121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4EB0A675-59B1-8014-77C4-270A78EBC8E7}"/>
              </a:ext>
            </a:extLst>
          </p:cNvPr>
          <p:cNvCxnSpPr>
            <a:cxnSpLocks/>
            <a:endCxn id="23" idx="7"/>
          </p:cNvCxnSpPr>
          <p:nvPr/>
        </p:nvCxnSpPr>
        <p:spPr>
          <a:xfrm flipH="1">
            <a:off x="11302695" y="781878"/>
            <a:ext cx="288122" cy="20970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8753E7FD-6FB6-5D9F-8910-BBF7335AD200}"/>
              </a:ext>
            </a:extLst>
          </p:cNvPr>
          <p:cNvSpPr/>
          <p:nvPr/>
        </p:nvSpPr>
        <p:spPr>
          <a:xfrm>
            <a:off x="11568574" y="616175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685273A0-0CEC-A7F1-CE8D-A8A467C4107C}"/>
              </a:ext>
            </a:extLst>
          </p:cNvPr>
          <p:cNvSpPr/>
          <p:nvPr/>
        </p:nvSpPr>
        <p:spPr>
          <a:xfrm>
            <a:off x="11173054" y="967315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D8E89FE5-D212-1492-D719-86D191576569}"/>
              </a:ext>
            </a:extLst>
          </p:cNvPr>
          <p:cNvSpPr/>
          <p:nvPr/>
        </p:nvSpPr>
        <p:spPr>
          <a:xfrm>
            <a:off x="7197184" y="1456101"/>
            <a:ext cx="279794" cy="28989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95D55D19-18C7-618F-020F-D24C002C1A85}"/>
              </a:ext>
            </a:extLst>
          </p:cNvPr>
          <p:cNvSpPr/>
          <p:nvPr/>
        </p:nvSpPr>
        <p:spPr>
          <a:xfrm>
            <a:off x="8738242" y="2069757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08C9832C-9E14-81A4-B18C-DA0CEC6B3288}"/>
              </a:ext>
            </a:extLst>
          </p:cNvPr>
          <p:cNvSpPr/>
          <p:nvPr/>
        </p:nvSpPr>
        <p:spPr>
          <a:xfrm>
            <a:off x="9318246" y="2614169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D9D533BD-B0BE-8996-5E0A-FDE3560003B7}"/>
              </a:ext>
            </a:extLst>
          </p:cNvPr>
          <p:cNvSpPr/>
          <p:nvPr/>
        </p:nvSpPr>
        <p:spPr>
          <a:xfrm>
            <a:off x="9166362" y="2531318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1A03DFBD-D292-25D9-FCC2-AF4A8B61E1D8}"/>
              </a:ext>
            </a:extLst>
          </p:cNvPr>
          <p:cNvSpPr/>
          <p:nvPr/>
        </p:nvSpPr>
        <p:spPr>
          <a:xfrm>
            <a:off x="8316910" y="1663149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56E43859-843A-5E0B-1445-ED4B01C9708F}"/>
              </a:ext>
            </a:extLst>
          </p:cNvPr>
          <p:cNvSpPr/>
          <p:nvPr/>
        </p:nvSpPr>
        <p:spPr>
          <a:xfrm>
            <a:off x="8222402" y="3116224"/>
            <a:ext cx="279794" cy="28989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AB2E2E4D-113E-0052-4443-68CAE189DB76}"/>
              </a:ext>
            </a:extLst>
          </p:cNvPr>
          <p:cNvSpPr/>
          <p:nvPr/>
        </p:nvSpPr>
        <p:spPr>
          <a:xfrm>
            <a:off x="8047096" y="1456101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7A1BC3AD-8A24-11C2-0224-98135087E5A4}"/>
              </a:ext>
            </a:extLst>
          </p:cNvPr>
          <p:cNvSpPr/>
          <p:nvPr/>
        </p:nvSpPr>
        <p:spPr>
          <a:xfrm>
            <a:off x="8804684" y="781878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4563BD35-977E-562D-7498-04A2A5AAE2A6}"/>
              </a:ext>
            </a:extLst>
          </p:cNvPr>
          <p:cNvSpPr/>
          <p:nvPr/>
        </p:nvSpPr>
        <p:spPr>
          <a:xfrm>
            <a:off x="9844182" y="3966534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64E2359D-E668-F67F-EE9B-443B5A5791A7}"/>
              </a:ext>
            </a:extLst>
          </p:cNvPr>
          <p:cNvSpPr/>
          <p:nvPr/>
        </p:nvSpPr>
        <p:spPr>
          <a:xfrm>
            <a:off x="8198980" y="1560453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F5638EA0-5449-DC6E-A984-97F42D1B4CEE}"/>
              </a:ext>
            </a:extLst>
          </p:cNvPr>
          <p:cNvSpPr/>
          <p:nvPr/>
        </p:nvSpPr>
        <p:spPr>
          <a:xfrm>
            <a:off x="8065966" y="1238222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89CC2942-DA8E-960D-E488-0E7D7B50E6AB}"/>
              </a:ext>
            </a:extLst>
          </p:cNvPr>
          <p:cNvSpPr/>
          <p:nvPr/>
        </p:nvSpPr>
        <p:spPr>
          <a:xfrm>
            <a:off x="8662300" y="1643304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9B457539-79D7-7A50-18C8-D23DC6A3F5E7}"/>
              </a:ext>
            </a:extLst>
          </p:cNvPr>
          <p:cNvSpPr/>
          <p:nvPr/>
        </p:nvSpPr>
        <p:spPr>
          <a:xfrm>
            <a:off x="9942367" y="3429000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FBE783B0-40AA-7147-348F-64E3277C34A8}"/>
              </a:ext>
            </a:extLst>
          </p:cNvPr>
          <p:cNvCxnSpPr>
            <a:cxnSpLocks/>
          </p:cNvCxnSpPr>
          <p:nvPr/>
        </p:nvCxnSpPr>
        <p:spPr>
          <a:xfrm flipH="1">
            <a:off x="11127682" y="1133018"/>
            <a:ext cx="121314" cy="74110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e 16">
            <a:extLst>
              <a:ext uri="{FF2B5EF4-FFF2-40B4-BE49-F238E27FC236}">
                <a16:creationId xmlns:a16="http://schemas.microsoft.com/office/drawing/2014/main" id="{BDA036E7-A7AF-FAD4-4660-51059233D550}"/>
              </a:ext>
            </a:extLst>
          </p:cNvPr>
          <p:cNvSpPr/>
          <p:nvPr/>
        </p:nvSpPr>
        <p:spPr>
          <a:xfrm>
            <a:off x="8343759" y="1382327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850284B5-5F69-AA37-B818-9093A47C74B9}"/>
              </a:ext>
            </a:extLst>
          </p:cNvPr>
          <p:cNvSpPr/>
          <p:nvPr/>
        </p:nvSpPr>
        <p:spPr>
          <a:xfrm>
            <a:off x="7895212" y="4423510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1AD089C5-13B1-EE62-D544-82BA88E3F2DF}"/>
              </a:ext>
            </a:extLst>
          </p:cNvPr>
          <p:cNvSpPr/>
          <p:nvPr/>
        </p:nvSpPr>
        <p:spPr>
          <a:xfrm>
            <a:off x="5875591" y="409127"/>
            <a:ext cx="279794" cy="28989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40ED37B-C560-55E0-4E8B-32686B94EF92}"/>
              </a:ext>
            </a:extLst>
          </p:cNvPr>
          <p:cNvSpPr/>
          <p:nvPr/>
        </p:nvSpPr>
        <p:spPr>
          <a:xfrm>
            <a:off x="9658865" y="3533599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74654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1" y="137381"/>
            <a:ext cx="5728635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Avril-Oct. 1809 : … Contre-offensives turques : Bucarest et Belgrade menacées ; …</a:t>
            </a:r>
          </a:p>
          <a:p>
            <a:endParaRPr lang="fr-FR" dirty="0"/>
          </a:p>
          <a:p>
            <a:r>
              <a:rPr lang="fr-FR" dirty="0"/>
              <a:t>*Oct. 1809 : Sans munitions…</a:t>
            </a:r>
          </a:p>
          <a:p>
            <a:r>
              <a:rPr lang="fr-FR" dirty="0"/>
              <a:t>Les Russes lèvent le siège de Silistrie</a:t>
            </a:r>
          </a:p>
          <a:p>
            <a:r>
              <a:rPr lang="fr-FR" dirty="0"/>
              <a:t>Ils se retirent à Izmail sur la rive nord du Danube…</a:t>
            </a:r>
          </a:p>
          <a:p>
            <a:endParaRPr lang="fr-FR" dirty="0"/>
          </a:p>
          <a:p>
            <a:r>
              <a:rPr lang="fr-FR" dirty="0"/>
              <a:t>Les Turcs menacent Belgrade et Bucarest…</a:t>
            </a:r>
          </a:p>
          <a:p>
            <a:endParaRPr lang="fr-FR" dirty="0"/>
          </a:p>
          <a:p>
            <a:r>
              <a:rPr lang="fr-FR" dirty="0"/>
              <a:t>*Mais, </a:t>
            </a:r>
            <a:r>
              <a:rPr lang="fr-FR" u="sng" dirty="0"/>
              <a:t>dans le même temps</a:t>
            </a:r>
            <a:r>
              <a:rPr lang="fr-FR" dirty="0"/>
              <a:t>, côté français</a:t>
            </a:r>
          </a:p>
          <a:p>
            <a:r>
              <a:rPr lang="fr-FR" dirty="0"/>
              <a:t>De nouvelles victoires vont à nouveau modifier la donne</a:t>
            </a:r>
          </a:p>
          <a:p>
            <a:endParaRPr lang="fr-FR" dirty="0"/>
          </a:p>
          <a:p>
            <a:r>
              <a:rPr lang="fr-FR" dirty="0"/>
              <a:t>En effet…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BE98F56-DFBF-8064-AC6F-287634EB7A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26" t="22233" r="40883" b="60382"/>
          <a:stretch/>
        </p:blipFill>
        <p:spPr>
          <a:xfrm>
            <a:off x="6015488" y="137381"/>
            <a:ext cx="6019299" cy="442779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93B7A29D-831E-D497-F2E0-0443C27733A8}"/>
              </a:ext>
            </a:extLst>
          </p:cNvPr>
          <p:cNvSpPr/>
          <p:nvPr/>
        </p:nvSpPr>
        <p:spPr>
          <a:xfrm>
            <a:off x="9790483" y="1898388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C18283C-0062-A0CF-CE99-F16DE8569B90}"/>
              </a:ext>
            </a:extLst>
          </p:cNvPr>
          <p:cNvSpPr/>
          <p:nvPr/>
        </p:nvSpPr>
        <p:spPr>
          <a:xfrm>
            <a:off x="11747480" y="2861408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0445D354-B9D6-A284-7A2B-445B513489C7}"/>
              </a:ext>
            </a:extLst>
          </p:cNvPr>
          <p:cNvCxnSpPr>
            <a:cxnSpLocks/>
            <a:stCxn id="19" idx="6"/>
            <a:endCxn id="12" idx="2"/>
          </p:cNvCxnSpPr>
          <p:nvPr/>
        </p:nvCxnSpPr>
        <p:spPr>
          <a:xfrm>
            <a:off x="11203624" y="1956973"/>
            <a:ext cx="182475" cy="82851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FC598DA5-5F1E-4E0B-DFB3-4BA574291342}"/>
              </a:ext>
            </a:extLst>
          </p:cNvPr>
          <p:cNvSpPr/>
          <p:nvPr/>
        </p:nvSpPr>
        <p:spPr>
          <a:xfrm>
            <a:off x="11386099" y="1956972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BD9856D1-D23C-EBAA-F1BA-CB629D77C95F}"/>
              </a:ext>
            </a:extLst>
          </p:cNvPr>
          <p:cNvCxnSpPr>
            <a:cxnSpLocks/>
            <a:stCxn id="8" idx="1"/>
            <a:endCxn id="12" idx="4"/>
          </p:cNvCxnSpPr>
          <p:nvPr/>
        </p:nvCxnSpPr>
        <p:spPr>
          <a:xfrm flipH="1" flipV="1">
            <a:off x="11462041" y="2122675"/>
            <a:ext cx="307682" cy="7630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e 2">
            <a:extLst>
              <a:ext uri="{FF2B5EF4-FFF2-40B4-BE49-F238E27FC236}">
                <a16:creationId xmlns:a16="http://schemas.microsoft.com/office/drawing/2014/main" id="{E2FE9275-F9CA-E69F-6A36-08CE1A4C798F}"/>
              </a:ext>
            </a:extLst>
          </p:cNvPr>
          <p:cNvSpPr/>
          <p:nvPr/>
        </p:nvSpPr>
        <p:spPr>
          <a:xfrm>
            <a:off x="10304061" y="2385392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52B5528F-A313-807A-626B-CEC5A39FDC64}"/>
              </a:ext>
            </a:extLst>
          </p:cNvPr>
          <p:cNvCxnSpPr>
            <a:cxnSpLocks/>
            <a:stCxn id="8" idx="2"/>
          </p:cNvCxnSpPr>
          <p:nvPr/>
        </p:nvCxnSpPr>
        <p:spPr>
          <a:xfrm flipH="1" flipV="1">
            <a:off x="10455945" y="2551095"/>
            <a:ext cx="1291535" cy="39316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BB8955FB-8EA3-E85A-7ED8-E5CCA4A2254F}"/>
              </a:ext>
            </a:extLst>
          </p:cNvPr>
          <p:cNvSpPr/>
          <p:nvPr/>
        </p:nvSpPr>
        <p:spPr>
          <a:xfrm>
            <a:off x="11051740" y="1874121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4EB0A675-59B1-8014-77C4-270A78EBC8E7}"/>
              </a:ext>
            </a:extLst>
          </p:cNvPr>
          <p:cNvCxnSpPr>
            <a:cxnSpLocks/>
            <a:endCxn id="23" idx="7"/>
          </p:cNvCxnSpPr>
          <p:nvPr/>
        </p:nvCxnSpPr>
        <p:spPr>
          <a:xfrm flipH="1">
            <a:off x="11302695" y="781878"/>
            <a:ext cx="288122" cy="20970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8753E7FD-6FB6-5D9F-8910-BBF7335AD200}"/>
              </a:ext>
            </a:extLst>
          </p:cNvPr>
          <p:cNvSpPr/>
          <p:nvPr/>
        </p:nvSpPr>
        <p:spPr>
          <a:xfrm>
            <a:off x="11568574" y="616175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685273A0-0CEC-A7F1-CE8D-A8A467C4107C}"/>
              </a:ext>
            </a:extLst>
          </p:cNvPr>
          <p:cNvSpPr/>
          <p:nvPr/>
        </p:nvSpPr>
        <p:spPr>
          <a:xfrm>
            <a:off x="11173054" y="967315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D8E89FE5-D212-1492-D719-86D191576569}"/>
              </a:ext>
            </a:extLst>
          </p:cNvPr>
          <p:cNvSpPr/>
          <p:nvPr/>
        </p:nvSpPr>
        <p:spPr>
          <a:xfrm>
            <a:off x="7197184" y="1456101"/>
            <a:ext cx="279794" cy="28989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95D55D19-18C7-618F-020F-D24C002C1A85}"/>
              </a:ext>
            </a:extLst>
          </p:cNvPr>
          <p:cNvSpPr/>
          <p:nvPr/>
        </p:nvSpPr>
        <p:spPr>
          <a:xfrm>
            <a:off x="8738242" y="2069757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08C9832C-9E14-81A4-B18C-DA0CEC6B3288}"/>
              </a:ext>
            </a:extLst>
          </p:cNvPr>
          <p:cNvSpPr/>
          <p:nvPr/>
        </p:nvSpPr>
        <p:spPr>
          <a:xfrm>
            <a:off x="9318246" y="2614169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D9D533BD-B0BE-8996-5E0A-FDE3560003B7}"/>
              </a:ext>
            </a:extLst>
          </p:cNvPr>
          <p:cNvSpPr/>
          <p:nvPr/>
        </p:nvSpPr>
        <p:spPr>
          <a:xfrm>
            <a:off x="9166362" y="2531318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1A03DFBD-D292-25D9-FCC2-AF4A8B61E1D8}"/>
              </a:ext>
            </a:extLst>
          </p:cNvPr>
          <p:cNvSpPr/>
          <p:nvPr/>
        </p:nvSpPr>
        <p:spPr>
          <a:xfrm>
            <a:off x="8316910" y="1663149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56E43859-843A-5E0B-1445-ED4B01C9708F}"/>
              </a:ext>
            </a:extLst>
          </p:cNvPr>
          <p:cNvSpPr/>
          <p:nvPr/>
        </p:nvSpPr>
        <p:spPr>
          <a:xfrm>
            <a:off x="8222402" y="3116224"/>
            <a:ext cx="279794" cy="28989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AB2E2E4D-113E-0052-4443-68CAE189DB76}"/>
              </a:ext>
            </a:extLst>
          </p:cNvPr>
          <p:cNvSpPr/>
          <p:nvPr/>
        </p:nvSpPr>
        <p:spPr>
          <a:xfrm>
            <a:off x="8047096" y="1456101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7A1BC3AD-8A24-11C2-0224-98135087E5A4}"/>
              </a:ext>
            </a:extLst>
          </p:cNvPr>
          <p:cNvSpPr/>
          <p:nvPr/>
        </p:nvSpPr>
        <p:spPr>
          <a:xfrm>
            <a:off x="8804684" y="781878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4563BD35-977E-562D-7498-04A2A5AAE2A6}"/>
              </a:ext>
            </a:extLst>
          </p:cNvPr>
          <p:cNvSpPr/>
          <p:nvPr/>
        </p:nvSpPr>
        <p:spPr>
          <a:xfrm>
            <a:off x="9844182" y="3966534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64E2359D-E668-F67F-EE9B-443B5A5791A7}"/>
              </a:ext>
            </a:extLst>
          </p:cNvPr>
          <p:cNvSpPr/>
          <p:nvPr/>
        </p:nvSpPr>
        <p:spPr>
          <a:xfrm>
            <a:off x="8198980" y="1560453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F5638EA0-5449-DC6E-A984-97F42D1B4CEE}"/>
              </a:ext>
            </a:extLst>
          </p:cNvPr>
          <p:cNvSpPr/>
          <p:nvPr/>
        </p:nvSpPr>
        <p:spPr>
          <a:xfrm>
            <a:off x="8065966" y="1238222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89CC2942-DA8E-960D-E488-0E7D7B50E6AB}"/>
              </a:ext>
            </a:extLst>
          </p:cNvPr>
          <p:cNvSpPr/>
          <p:nvPr/>
        </p:nvSpPr>
        <p:spPr>
          <a:xfrm>
            <a:off x="8662300" y="1643304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F1BE941E-BBDB-43DD-84E5-C24F3E168254}"/>
              </a:ext>
            </a:extLst>
          </p:cNvPr>
          <p:cNvSpPr/>
          <p:nvPr/>
        </p:nvSpPr>
        <p:spPr>
          <a:xfrm>
            <a:off x="11607335" y="1493500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9B457539-79D7-7A50-18C8-D23DC6A3F5E7}"/>
              </a:ext>
            </a:extLst>
          </p:cNvPr>
          <p:cNvSpPr/>
          <p:nvPr/>
        </p:nvSpPr>
        <p:spPr>
          <a:xfrm>
            <a:off x="9942367" y="3429000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FBE783B0-40AA-7147-348F-64E3277C34A8}"/>
              </a:ext>
            </a:extLst>
          </p:cNvPr>
          <p:cNvCxnSpPr>
            <a:cxnSpLocks/>
          </p:cNvCxnSpPr>
          <p:nvPr/>
        </p:nvCxnSpPr>
        <p:spPr>
          <a:xfrm flipH="1">
            <a:off x="11127682" y="1133018"/>
            <a:ext cx="121314" cy="74110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9836836E-787B-6045-24B9-2BE4E6335D04}"/>
              </a:ext>
            </a:extLst>
          </p:cNvPr>
          <p:cNvCxnSpPr>
            <a:cxnSpLocks/>
          </p:cNvCxnSpPr>
          <p:nvPr/>
        </p:nvCxnSpPr>
        <p:spPr>
          <a:xfrm flipV="1">
            <a:off x="11462041" y="1634936"/>
            <a:ext cx="167537" cy="32203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e 16">
            <a:extLst>
              <a:ext uri="{FF2B5EF4-FFF2-40B4-BE49-F238E27FC236}">
                <a16:creationId xmlns:a16="http://schemas.microsoft.com/office/drawing/2014/main" id="{BDA036E7-A7AF-FAD4-4660-51059233D550}"/>
              </a:ext>
            </a:extLst>
          </p:cNvPr>
          <p:cNvSpPr/>
          <p:nvPr/>
        </p:nvSpPr>
        <p:spPr>
          <a:xfrm>
            <a:off x="8343759" y="1382327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850284B5-5F69-AA37-B818-9093A47C74B9}"/>
              </a:ext>
            </a:extLst>
          </p:cNvPr>
          <p:cNvSpPr/>
          <p:nvPr/>
        </p:nvSpPr>
        <p:spPr>
          <a:xfrm>
            <a:off x="7895212" y="4423510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51DF2FE6-483E-779E-E8E3-81B3FEBE6BC7}"/>
              </a:ext>
            </a:extLst>
          </p:cNvPr>
          <p:cNvSpPr/>
          <p:nvPr/>
        </p:nvSpPr>
        <p:spPr>
          <a:xfrm>
            <a:off x="10048900" y="2133665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982C781C-A2F2-9EA8-802B-AA539E8C2C96}"/>
              </a:ext>
            </a:extLst>
          </p:cNvPr>
          <p:cNvSpPr/>
          <p:nvPr/>
        </p:nvSpPr>
        <p:spPr>
          <a:xfrm>
            <a:off x="5875591" y="409127"/>
            <a:ext cx="279794" cy="28989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B65D3291-15BF-D11C-6ACB-DDE587E06E1D}"/>
              </a:ext>
            </a:extLst>
          </p:cNvPr>
          <p:cNvSpPr/>
          <p:nvPr/>
        </p:nvSpPr>
        <p:spPr>
          <a:xfrm>
            <a:off x="9658865" y="3533599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8657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1" y="137381"/>
            <a:ext cx="5728635" cy="36779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Avril-Oct. 1809 : … La 5</a:t>
            </a:r>
            <a:r>
              <a:rPr lang="fr-FR" b="1" baseline="30000" dirty="0"/>
              <a:t>ème</a:t>
            </a:r>
            <a:r>
              <a:rPr lang="fr-FR" b="1" dirty="0"/>
              <a:t> Coalition : Dernière défaite de l’Autriche contre la France ; …</a:t>
            </a:r>
          </a:p>
          <a:p>
            <a:endParaRPr lang="fr-FR" dirty="0"/>
          </a:p>
          <a:p>
            <a:r>
              <a:rPr lang="fr-FR" dirty="0"/>
              <a:t>*Fév. 1809 : Les Français vainqueurs des insurgés espagnols</a:t>
            </a:r>
          </a:p>
          <a:p>
            <a:endParaRPr lang="fr-FR" dirty="0"/>
          </a:p>
          <a:p>
            <a:r>
              <a:rPr lang="fr-FR" dirty="0"/>
              <a:t>*Avril-Oct. 1809 : Guerre de la 5</a:t>
            </a:r>
            <a:r>
              <a:rPr lang="fr-FR" baseline="30000" dirty="0"/>
              <a:t>ème</a:t>
            </a:r>
            <a:r>
              <a:rPr lang="fr-FR" dirty="0"/>
              <a:t> Coalition : GB, Autriche</a:t>
            </a:r>
          </a:p>
          <a:p>
            <a:r>
              <a:rPr lang="fr-FR" sz="1700" dirty="0"/>
              <a:t>Et nouvelle et dernière défaite autrichienne contre la France…</a:t>
            </a:r>
          </a:p>
          <a:p>
            <a:endParaRPr lang="fr-FR" dirty="0"/>
          </a:p>
          <a:p>
            <a:r>
              <a:rPr lang="fr-FR" dirty="0"/>
              <a:t>*Oct. 1809 : A Vienne</a:t>
            </a:r>
          </a:p>
          <a:p>
            <a:r>
              <a:rPr lang="fr-FR" dirty="0"/>
              <a:t>Napoléon signe le traité de Schönbrunn…</a:t>
            </a:r>
          </a:p>
          <a:p>
            <a:endParaRPr lang="fr-FR" dirty="0"/>
          </a:p>
          <a:p>
            <a:r>
              <a:rPr lang="fr-FR" dirty="0"/>
              <a:t>NB : </a:t>
            </a:r>
            <a:r>
              <a:rPr lang="fr-FR" u="sng" dirty="0"/>
              <a:t>Karageorges</a:t>
            </a:r>
            <a:r>
              <a:rPr lang="fr-FR" dirty="0"/>
              <a:t> envoie un appel au secours</a:t>
            </a:r>
          </a:p>
          <a:p>
            <a:r>
              <a:rPr lang="fr-FR" dirty="0"/>
              <a:t>A </a:t>
            </a:r>
            <a:r>
              <a:rPr lang="fr-FR" u="sng" dirty="0"/>
              <a:t>Napoléon</a:t>
            </a:r>
            <a:r>
              <a:rPr lang="fr-FR" dirty="0"/>
              <a:t>, à Vienne ; Message qu’il ne recevra jamais !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BE98F56-DFBF-8064-AC6F-287634EB7A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26" t="22233" r="40883" b="60382"/>
          <a:stretch/>
        </p:blipFill>
        <p:spPr>
          <a:xfrm>
            <a:off x="6015488" y="137381"/>
            <a:ext cx="6019299" cy="442779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2" name="Ellipse 31">
            <a:extLst>
              <a:ext uri="{FF2B5EF4-FFF2-40B4-BE49-F238E27FC236}">
                <a16:creationId xmlns:a16="http://schemas.microsoft.com/office/drawing/2014/main" id="{D8E89FE5-D212-1492-D719-86D191576569}"/>
              </a:ext>
            </a:extLst>
          </p:cNvPr>
          <p:cNvSpPr/>
          <p:nvPr/>
        </p:nvSpPr>
        <p:spPr>
          <a:xfrm>
            <a:off x="7197184" y="1456101"/>
            <a:ext cx="279794" cy="28989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95D55D19-18C7-618F-020F-D24C002C1A85}"/>
              </a:ext>
            </a:extLst>
          </p:cNvPr>
          <p:cNvSpPr/>
          <p:nvPr/>
        </p:nvSpPr>
        <p:spPr>
          <a:xfrm>
            <a:off x="8738242" y="2069757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08C9832C-9E14-81A4-B18C-DA0CEC6B3288}"/>
              </a:ext>
            </a:extLst>
          </p:cNvPr>
          <p:cNvSpPr/>
          <p:nvPr/>
        </p:nvSpPr>
        <p:spPr>
          <a:xfrm>
            <a:off x="9318246" y="2614169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D9D533BD-B0BE-8996-5E0A-FDE3560003B7}"/>
              </a:ext>
            </a:extLst>
          </p:cNvPr>
          <p:cNvSpPr/>
          <p:nvPr/>
        </p:nvSpPr>
        <p:spPr>
          <a:xfrm>
            <a:off x="9166362" y="2531318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1A03DFBD-D292-25D9-FCC2-AF4A8B61E1D8}"/>
              </a:ext>
            </a:extLst>
          </p:cNvPr>
          <p:cNvSpPr/>
          <p:nvPr/>
        </p:nvSpPr>
        <p:spPr>
          <a:xfrm>
            <a:off x="8316910" y="1663149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56E43859-843A-5E0B-1445-ED4B01C9708F}"/>
              </a:ext>
            </a:extLst>
          </p:cNvPr>
          <p:cNvSpPr/>
          <p:nvPr/>
        </p:nvSpPr>
        <p:spPr>
          <a:xfrm>
            <a:off x="8222402" y="3116224"/>
            <a:ext cx="279794" cy="28989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AB2E2E4D-113E-0052-4443-68CAE189DB76}"/>
              </a:ext>
            </a:extLst>
          </p:cNvPr>
          <p:cNvSpPr/>
          <p:nvPr/>
        </p:nvSpPr>
        <p:spPr>
          <a:xfrm>
            <a:off x="8047096" y="1456101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7A1BC3AD-8A24-11C2-0224-98135087E5A4}"/>
              </a:ext>
            </a:extLst>
          </p:cNvPr>
          <p:cNvSpPr/>
          <p:nvPr/>
        </p:nvSpPr>
        <p:spPr>
          <a:xfrm>
            <a:off x="8804684" y="781878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64E2359D-E668-F67F-EE9B-443B5A5791A7}"/>
              </a:ext>
            </a:extLst>
          </p:cNvPr>
          <p:cNvSpPr/>
          <p:nvPr/>
        </p:nvSpPr>
        <p:spPr>
          <a:xfrm>
            <a:off x="8198980" y="1560453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F5638EA0-5449-DC6E-A984-97F42D1B4CEE}"/>
              </a:ext>
            </a:extLst>
          </p:cNvPr>
          <p:cNvSpPr/>
          <p:nvPr/>
        </p:nvSpPr>
        <p:spPr>
          <a:xfrm>
            <a:off x="8065966" y="1238222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89CC2942-DA8E-960D-E488-0E7D7B50E6AB}"/>
              </a:ext>
            </a:extLst>
          </p:cNvPr>
          <p:cNvSpPr/>
          <p:nvPr/>
        </p:nvSpPr>
        <p:spPr>
          <a:xfrm>
            <a:off x="8662300" y="1643304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35A6C147-E25A-6232-9F2B-2CE28AA49227}"/>
              </a:ext>
            </a:extLst>
          </p:cNvPr>
          <p:cNvSpPr/>
          <p:nvPr/>
        </p:nvSpPr>
        <p:spPr>
          <a:xfrm>
            <a:off x="8343759" y="1382327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1D0562BB-AD95-C4A1-ED29-557EE254261F}"/>
              </a:ext>
            </a:extLst>
          </p:cNvPr>
          <p:cNvSpPr/>
          <p:nvPr/>
        </p:nvSpPr>
        <p:spPr>
          <a:xfrm>
            <a:off x="7895212" y="4423510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26468AC2-3154-E10B-3BCC-CE6022095FC7}"/>
              </a:ext>
            </a:extLst>
          </p:cNvPr>
          <p:cNvSpPr/>
          <p:nvPr/>
        </p:nvSpPr>
        <p:spPr>
          <a:xfrm>
            <a:off x="9790483" y="1898388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59D6E0EA-5E80-D23C-3761-D0036FFA342C}"/>
              </a:ext>
            </a:extLst>
          </p:cNvPr>
          <p:cNvSpPr/>
          <p:nvPr/>
        </p:nvSpPr>
        <p:spPr>
          <a:xfrm>
            <a:off x="11747480" y="2861408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DDDDA6BE-0673-AD42-63F4-A418D3FFCA0B}"/>
              </a:ext>
            </a:extLst>
          </p:cNvPr>
          <p:cNvCxnSpPr>
            <a:cxnSpLocks/>
            <a:stCxn id="30" idx="6"/>
            <a:endCxn id="26" idx="2"/>
          </p:cNvCxnSpPr>
          <p:nvPr/>
        </p:nvCxnSpPr>
        <p:spPr>
          <a:xfrm>
            <a:off x="11203624" y="1956973"/>
            <a:ext cx="182475" cy="82851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lipse 25">
            <a:extLst>
              <a:ext uri="{FF2B5EF4-FFF2-40B4-BE49-F238E27FC236}">
                <a16:creationId xmlns:a16="http://schemas.microsoft.com/office/drawing/2014/main" id="{18C12E4D-21EA-7B65-CF8B-FAEF8C099C7E}"/>
              </a:ext>
            </a:extLst>
          </p:cNvPr>
          <p:cNvSpPr/>
          <p:nvPr/>
        </p:nvSpPr>
        <p:spPr>
          <a:xfrm>
            <a:off x="11386099" y="1956972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7F976E90-01C7-580E-9203-BDAFE6002D94}"/>
              </a:ext>
            </a:extLst>
          </p:cNvPr>
          <p:cNvCxnSpPr>
            <a:cxnSpLocks/>
            <a:stCxn id="17" idx="1"/>
            <a:endCxn id="26" idx="4"/>
          </p:cNvCxnSpPr>
          <p:nvPr/>
        </p:nvCxnSpPr>
        <p:spPr>
          <a:xfrm flipH="1" flipV="1">
            <a:off x="11462041" y="2122675"/>
            <a:ext cx="307682" cy="7630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8A12AFA0-5784-B906-FEAD-BFB21F56BF31}"/>
              </a:ext>
            </a:extLst>
          </p:cNvPr>
          <p:cNvSpPr/>
          <p:nvPr/>
        </p:nvSpPr>
        <p:spPr>
          <a:xfrm>
            <a:off x="10304061" y="2385392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5FA5863D-4EFF-93EF-193B-7D84286A554B}"/>
              </a:ext>
            </a:extLst>
          </p:cNvPr>
          <p:cNvCxnSpPr>
            <a:cxnSpLocks/>
            <a:stCxn id="17" idx="2"/>
          </p:cNvCxnSpPr>
          <p:nvPr/>
        </p:nvCxnSpPr>
        <p:spPr>
          <a:xfrm flipH="1" flipV="1">
            <a:off x="10455945" y="2551095"/>
            <a:ext cx="1291535" cy="39316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llipse 29">
            <a:extLst>
              <a:ext uri="{FF2B5EF4-FFF2-40B4-BE49-F238E27FC236}">
                <a16:creationId xmlns:a16="http://schemas.microsoft.com/office/drawing/2014/main" id="{A40BFB2B-0E03-0606-DE8F-33CF79940270}"/>
              </a:ext>
            </a:extLst>
          </p:cNvPr>
          <p:cNvSpPr/>
          <p:nvPr/>
        </p:nvSpPr>
        <p:spPr>
          <a:xfrm>
            <a:off x="11051740" y="1874121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83721E9E-0C79-FEA2-E97B-7C51F583FFA8}"/>
              </a:ext>
            </a:extLst>
          </p:cNvPr>
          <p:cNvCxnSpPr>
            <a:cxnSpLocks/>
            <a:endCxn id="45" idx="7"/>
          </p:cNvCxnSpPr>
          <p:nvPr/>
        </p:nvCxnSpPr>
        <p:spPr>
          <a:xfrm flipH="1">
            <a:off x="11302695" y="781878"/>
            <a:ext cx="288122" cy="20970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>
            <a:extLst>
              <a:ext uri="{FF2B5EF4-FFF2-40B4-BE49-F238E27FC236}">
                <a16:creationId xmlns:a16="http://schemas.microsoft.com/office/drawing/2014/main" id="{C7425053-E253-9108-6284-DC9528D76E51}"/>
              </a:ext>
            </a:extLst>
          </p:cNvPr>
          <p:cNvSpPr/>
          <p:nvPr/>
        </p:nvSpPr>
        <p:spPr>
          <a:xfrm>
            <a:off x="11568574" y="616175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F84FF1C8-313C-77F2-DBD5-F0FF8DC44D6F}"/>
              </a:ext>
            </a:extLst>
          </p:cNvPr>
          <p:cNvSpPr/>
          <p:nvPr/>
        </p:nvSpPr>
        <p:spPr>
          <a:xfrm>
            <a:off x="11173054" y="967315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EAFE2F18-7134-B972-CC92-72EABEA39D74}"/>
              </a:ext>
            </a:extLst>
          </p:cNvPr>
          <p:cNvSpPr/>
          <p:nvPr/>
        </p:nvSpPr>
        <p:spPr>
          <a:xfrm>
            <a:off x="9844182" y="3966534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D6C03DF5-910D-BD29-3D52-501143EE35D2}"/>
              </a:ext>
            </a:extLst>
          </p:cNvPr>
          <p:cNvSpPr/>
          <p:nvPr/>
        </p:nvSpPr>
        <p:spPr>
          <a:xfrm>
            <a:off x="11607335" y="1493500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7EB93CDC-0CC4-63D6-A733-DC645F1F5CE1}"/>
              </a:ext>
            </a:extLst>
          </p:cNvPr>
          <p:cNvSpPr/>
          <p:nvPr/>
        </p:nvSpPr>
        <p:spPr>
          <a:xfrm>
            <a:off x="9942367" y="3429000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F538A9E8-363B-71FE-330A-02E0EF9D8D30}"/>
              </a:ext>
            </a:extLst>
          </p:cNvPr>
          <p:cNvCxnSpPr>
            <a:cxnSpLocks/>
          </p:cNvCxnSpPr>
          <p:nvPr/>
        </p:nvCxnSpPr>
        <p:spPr>
          <a:xfrm flipH="1">
            <a:off x="11127682" y="1133018"/>
            <a:ext cx="121314" cy="74110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8CF87B5A-4B34-5B38-1EEA-66873B566A63}"/>
              </a:ext>
            </a:extLst>
          </p:cNvPr>
          <p:cNvCxnSpPr>
            <a:cxnSpLocks/>
          </p:cNvCxnSpPr>
          <p:nvPr/>
        </p:nvCxnSpPr>
        <p:spPr>
          <a:xfrm flipV="1">
            <a:off x="11462041" y="1634936"/>
            <a:ext cx="167537" cy="32203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Ellipse 50">
            <a:extLst>
              <a:ext uri="{FF2B5EF4-FFF2-40B4-BE49-F238E27FC236}">
                <a16:creationId xmlns:a16="http://schemas.microsoft.com/office/drawing/2014/main" id="{1CF1998A-99CF-C52E-092F-A842E61448E7}"/>
              </a:ext>
            </a:extLst>
          </p:cNvPr>
          <p:cNvSpPr/>
          <p:nvPr/>
        </p:nvSpPr>
        <p:spPr>
          <a:xfrm>
            <a:off x="10048900" y="2133665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CF0BB306-0DE6-5BFC-7F9E-5BC0E7C2B7A2}"/>
              </a:ext>
            </a:extLst>
          </p:cNvPr>
          <p:cNvSpPr/>
          <p:nvPr/>
        </p:nvSpPr>
        <p:spPr>
          <a:xfrm>
            <a:off x="5875591" y="409127"/>
            <a:ext cx="279794" cy="28989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4107E29D-B542-06AA-3B32-9C4ACCBAD618}"/>
              </a:ext>
            </a:extLst>
          </p:cNvPr>
          <p:cNvSpPr/>
          <p:nvPr/>
        </p:nvSpPr>
        <p:spPr>
          <a:xfrm>
            <a:off x="9658865" y="3533599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1278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3137" y="409127"/>
            <a:ext cx="5728635" cy="39703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Avril-Oct. 1809 : … Traité de Schönbrunn : L’Autriche cède à la France, Trieste et la Carinthie-Carniole-Croatie, les </a:t>
            </a:r>
            <a:r>
              <a:rPr lang="fr-FR" b="1" i="1" dirty="0"/>
              <a:t>Provinces illyriennes</a:t>
            </a:r>
            <a:r>
              <a:rPr lang="fr-FR" b="1" dirty="0"/>
              <a:t> ; Îles ioniennes définitivement occupées par les Britanniques ; …</a:t>
            </a:r>
            <a:endParaRPr lang="fr-FR" b="1" i="1" dirty="0"/>
          </a:p>
          <a:p>
            <a:endParaRPr lang="fr-FR" dirty="0"/>
          </a:p>
          <a:p>
            <a:r>
              <a:rPr lang="fr-FR" dirty="0"/>
              <a:t>*Oct. 1809 : Traité de Schönbrunn avec Napoléon</a:t>
            </a:r>
          </a:p>
          <a:p>
            <a:r>
              <a:rPr lang="fr-FR" dirty="0"/>
              <a:t>L’Autriche cède Trieste et Carinthie-Carniole-Croatie</a:t>
            </a:r>
          </a:p>
          <a:p>
            <a:endParaRPr lang="fr-FR" dirty="0"/>
          </a:p>
          <a:p>
            <a:r>
              <a:rPr lang="fr-FR" dirty="0"/>
              <a:t>*Napoléon constitue les Provinces illyriennes françaises</a:t>
            </a:r>
          </a:p>
          <a:p>
            <a:r>
              <a:rPr lang="fr-FR" dirty="0"/>
              <a:t>Capitale Laibach, Ljubljana</a:t>
            </a:r>
          </a:p>
          <a:p>
            <a:endParaRPr lang="fr-FR" dirty="0"/>
          </a:p>
          <a:p>
            <a:r>
              <a:rPr lang="fr-FR" dirty="0"/>
              <a:t>- Consolider le blocus contre la GB</a:t>
            </a:r>
          </a:p>
          <a:p>
            <a:endParaRPr lang="fr-FR" dirty="0"/>
          </a:p>
          <a:p>
            <a:r>
              <a:rPr lang="fr-FR" dirty="0"/>
              <a:t>Mais aussi…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BE98F56-DFBF-8064-AC6F-287634EB7A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26" t="22233" r="40883" b="60382"/>
          <a:stretch/>
        </p:blipFill>
        <p:spPr>
          <a:xfrm>
            <a:off x="6015488" y="137381"/>
            <a:ext cx="6019299" cy="442779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C525C48-D4D7-0446-4ECC-A26813210444}"/>
              </a:ext>
            </a:extLst>
          </p:cNvPr>
          <p:cNvSpPr/>
          <p:nvPr/>
        </p:nvSpPr>
        <p:spPr>
          <a:xfrm>
            <a:off x="10048900" y="2133665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3B7A29D-831E-D497-F2E0-0443C27733A8}"/>
              </a:ext>
            </a:extLst>
          </p:cNvPr>
          <p:cNvSpPr/>
          <p:nvPr/>
        </p:nvSpPr>
        <p:spPr>
          <a:xfrm>
            <a:off x="9790483" y="1898388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C18283C-0062-A0CF-CE99-F16DE8569B90}"/>
              </a:ext>
            </a:extLst>
          </p:cNvPr>
          <p:cNvSpPr/>
          <p:nvPr/>
        </p:nvSpPr>
        <p:spPr>
          <a:xfrm>
            <a:off x="11747480" y="2861408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0445D354-B9D6-A284-7A2B-445B513489C7}"/>
              </a:ext>
            </a:extLst>
          </p:cNvPr>
          <p:cNvCxnSpPr>
            <a:cxnSpLocks/>
            <a:stCxn id="19" idx="6"/>
            <a:endCxn id="12" idx="2"/>
          </p:cNvCxnSpPr>
          <p:nvPr/>
        </p:nvCxnSpPr>
        <p:spPr>
          <a:xfrm>
            <a:off x="11203624" y="1956973"/>
            <a:ext cx="182475" cy="82851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FC598DA5-5F1E-4E0B-DFB3-4BA574291342}"/>
              </a:ext>
            </a:extLst>
          </p:cNvPr>
          <p:cNvSpPr/>
          <p:nvPr/>
        </p:nvSpPr>
        <p:spPr>
          <a:xfrm>
            <a:off x="11386099" y="1956972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BD9856D1-D23C-EBAA-F1BA-CB629D77C95F}"/>
              </a:ext>
            </a:extLst>
          </p:cNvPr>
          <p:cNvCxnSpPr>
            <a:cxnSpLocks/>
            <a:stCxn id="8" idx="1"/>
            <a:endCxn id="12" idx="4"/>
          </p:cNvCxnSpPr>
          <p:nvPr/>
        </p:nvCxnSpPr>
        <p:spPr>
          <a:xfrm flipH="1" flipV="1">
            <a:off x="11462041" y="2122675"/>
            <a:ext cx="307682" cy="7630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e 2">
            <a:extLst>
              <a:ext uri="{FF2B5EF4-FFF2-40B4-BE49-F238E27FC236}">
                <a16:creationId xmlns:a16="http://schemas.microsoft.com/office/drawing/2014/main" id="{E2FE9275-F9CA-E69F-6A36-08CE1A4C798F}"/>
              </a:ext>
            </a:extLst>
          </p:cNvPr>
          <p:cNvSpPr/>
          <p:nvPr/>
        </p:nvSpPr>
        <p:spPr>
          <a:xfrm>
            <a:off x="10304061" y="2385392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80F70966-E474-8E03-EFFE-2D2C48144273}"/>
              </a:ext>
            </a:extLst>
          </p:cNvPr>
          <p:cNvCxnSpPr>
            <a:cxnSpLocks/>
          </p:cNvCxnSpPr>
          <p:nvPr/>
        </p:nvCxnSpPr>
        <p:spPr>
          <a:xfrm>
            <a:off x="10230179" y="2299368"/>
            <a:ext cx="147763" cy="134558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52B5528F-A313-807A-626B-CEC5A39FDC64}"/>
              </a:ext>
            </a:extLst>
          </p:cNvPr>
          <p:cNvCxnSpPr>
            <a:cxnSpLocks/>
            <a:stCxn id="8" idx="2"/>
          </p:cNvCxnSpPr>
          <p:nvPr/>
        </p:nvCxnSpPr>
        <p:spPr>
          <a:xfrm flipH="1" flipV="1">
            <a:off x="10455945" y="2551095"/>
            <a:ext cx="1291535" cy="39316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BB8955FB-8EA3-E85A-7ED8-E5CCA4A2254F}"/>
              </a:ext>
            </a:extLst>
          </p:cNvPr>
          <p:cNvSpPr/>
          <p:nvPr/>
        </p:nvSpPr>
        <p:spPr>
          <a:xfrm>
            <a:off x="11051740" y="1874121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4EB0A675-59B1-8014-77C4-270A78EBC8E7}"/>
              </a:ext>
            </a:extLst>
          </p:cNvPr>
          <p:cNvCxnSpPr>
            <a:cxnSpLocks/>
            <a:endCxn id="23" idx="7"/>
          </p:cNvCxnSpPr>
          <p:nvPr/>
        </p:nvCxnSpPr>
        <p:spPr>
          <a:xfrm flipH="1">
            <a:off x="11302695" y="781878"/>
            <a:ext cx="288122" cy="20970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8753E7FD-6FB6-5D9F-8910-BBF7335AD200}"/>
              </a:ext>
            </a:extLst>
          </p:cNvPr>
          <p:cNvSpPr/>
          <p:nvPr/>
        </p:nvSpPr>
        <p:spPr>
          <a:xfrm>
            <a:off x="11568574" y="616175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685273A0-0CEC-A7F1-CE8D-A8A467C4107C}"/>
              </a:ext>
            </a:extLst>
          </p:cNvPr>
          <p:cNvSpPr/>
          <p:nvPr/>
        </p:nvSpPr>
        <p:spPr>
          <a:xfrm>
            <a:off x="11173054" y="967315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D8E89FE5-D212-1492-D719-86D191576569}"/>
              </a:ext>
            </a:extLst>
          </p:cNvPr>
          <p:cNvSpPr/>
          <p:nvPr/>
        </p:nvSpPr>
        <p:spPr>
          <a:xfrm>
            <a:off x="7197184" y="1456101"/>
            <a:ext cx="279794" cy="28989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95D55D19-18C7-618F-020F-D24C002C1A85}"/>
              </a:ext>
            </a:extLst>
          </p:cNvPr>
          <p:cNvSpPr/>
          <p:nvPr/>
        </p:nvSpPr>
        <p:spPr>
          <a:xfrm>
            <a:off x="8738242" y="2069757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08C9832C-9E14-81A4-B18C-DA0CEC6B3288}"/>
              </a:ext>
            </a:extLst>
          </p:cNvPr>
          <p:cNvSpPr/>
          <p:nvPr/>
        </p:nvSpPr>
        <p:spPr>
          <a:xfrm>
            <a:off x="9318246" y="2614169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D9D533BD-B0BE-8996-5E0A-FDE3560003B7}"/>
              </a:ext>
            </a:extLst>
          </p:cNvPr>
          <p:cNvSpPr/>
          <p:nvPr/>
        </p:nvSpPr>
        <p:spPr>
          <a:xfrm>
            <a:off x="9166362" y="2531318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1A03DFBD-D292-25D9-FCC2-AF4A8B61E1D8}"/>
              </a:ext>
            </a:extLst>
          </p:cNvPr>
          <p:cNvSpPr/>
          <p:nvPr/>
        </p:nvSpPr>
        <p:spPr>
          <a:xfrm>
            <a:off x="8316910" y="1663149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56E43859-843A-5E0B-1445-ED4B01C9708F}"/>
              </a:ext>
            </a:extLst>
          </p:cNvPr>
          <p:cNvSpPr/>
          <p:nvPr/>
        </p:nvSpPr>
        <p:spPr>
          <a:xfrm>
            <a:off x="8222402" y="3116224"/>
            <a:ext cx="279794" cy="28989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AB2E2E4D-113E-0052-4443-68CAE189DB76}"/>
              </a:ext>
            </a:extLst>
          </p:cNvPr>
          <p:cNvSpPr/>
          <p:nvPr/>
        </p:nvSpPr>
        <p:spPr>
          <a:xfrm>
            <a:off x="8047096" y="1456101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7A1BC3AD-8A24-11C2-0224-98135087E5A4}"/>
              </a:ext>
            </a:extLst>
          </p:cNvPr>
          <p:cNvSpPr/>
          <p:nvPr/>
        </p:nvSpPr>
        <p:spPr>
          <a:xfrm>
            <a:off x="8804684" y="781878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4563BD35-977E-562D-7498-04A2A5AAE2A6}"/>
              </a:ext>
            </a:extLst>
          </p:cNvPr>
          <p:cNvSpPr/>
          <p:nvPr/>
        </p:nvSpPr>
        <p:spPr>
          <a:xfrm>
            <a:off x="9844182" y="3966534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64E2359D-E668-F67F-EE9B-443B5A5791A7}"/>
              </a:ext>
            </a:extLst>
          </p:cNvPr>
          <p:cNvSpPr/>
          <p:nvPr/>
        </p:nvSpPr>
        <p:spPr>
          <a:xfrm>
            <a:off x="8198980" y="1560453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F5638EA0-5449-DC6E-A984-97F42D1B4CEE}"/>
              </a:ext>
            </a:extLst>
          </p:cNvPr>
          <p:cNvSpPr/>
          <p:nvPr/>
        </p:nvSpPr>
        <p:spPr>
          <a:xfrm>
            <a:off x="8065966" y="1238222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89CC2942-DA8E-960D-E488-0E7D7B50E6AB}"/>
              </a:ext>
            </a:extLst>
          </p:cNvPr>
          <p:cNvSpPr/>
          <p:nvPr/>
        </p:nvSpPr>
        <p:spPr>
          <a:xfrm>
            <a:off x="8662300" y="1643304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F1BE941E-BBDB-43DD-84E5-C24F3E168254}"/>
              </a:ext>
            </a:extLst>
          </p:cNvPr>
          <p:cNvSpPr/>
          <p:nvPr/>
        </p:nvSpPr>
        <p:spPr>
          <a:xfrm>
            <a:off x="11607335" y="1493500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AFB6FCC7-7213-147F-DFDD-8560F8EFB22F}"/>
              </a:ext>
            </a:extLst>
          </p:cNvPr>
          <p:cNvCxnSpPr>
            <a:cxnSpLocks/>
            <a:stCxn id="12" idx="0"/>
            <a:endCxn id="52" idx="3"/>
          </p:cNvCxnSpPr>
          <p:nvPr/>
        </p:nvCxnSpPr>
        <p:spPr>
          <a:xfrm flipV="1">
            <a:off x="11462041" y="1634936"/>
            <a:ext cx="167537" cy="32203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>
            <a:extLst>
              <a:ext uri="{FF2B5EF4-FFF2-40B4-BE49-F238E27FC236}">
                <a16:creationId xmlns:a16="http://schemas.microsoft.com/office/drawing/2014/main" id="{9B457539-79D7-7A50-18C8-D23DC6A3F5E7}"/>
              </a:ext>
            </a:extLst>
          </p:cNvPr>
          <p:cNvSpPr/>
          <p:nvPr/>
        </p:nvSpPr>
        <p:spPr>
          <a:xfrm>
            <a:off x="9942367" y="3429000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B2B7FDB2-EB9B-09CF-8BA7-E237E8E63C9C}"/>
              </a:ext>
            </a:extLst>
          </p:cNvPr>
          <p:cNvCxnSpPr>
            <a:cxnSpLocks/>
          </p:cNvCxnSpPr>
          <p:nvPr/>
        </p:nvCxnSpPr>
        <p:spPr>
          <a:xfrm flipH="1">
            <a:off x="11127682" y="1133018"/>
            <a:ext cx="121314" cy="74110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>
            <a:extLst>
              <a:ext uri="{FF2B5EF4-FFF2-40B4-BE49-F238E27FC236}">
                <a16:creationId xmlns:a16="http://schemas.microsoft.com/office/drawing/2014/main" id="{35A6C147-E25A-6232-9F2B-2CE28AA49227}"/>
              </a:ext>
            </a:extLst>
          </p:cNvPr>
          <p:cNvSpPr/>
          <p:nvPr/>
        </p:nvSpPr>
        <p:spPr>
          <a:xfrm>
            <a:off x="8343759" y="1382327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37E2C25-A5C8-438E-3A13-69DE00DFB138}"/>
              </a:ext>
            </a:extLst>
          </p:cNvPr>
          <p:cNvSpPr/>
          <p:nvPr/>
        </p:nvSpPr>
        <p:spPr>
          <a:xfrm>
            <a:off x="7895212" y="4423510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60FDC320-905E-3D8A-E105-C4E977816B05}"/>
              </a:ext>
            </a:extLst>
          </p:cNvPr>
          <p:cNvSpPr/>
          <p:nvPr/>
        </p:nvSpPr>
        <p:spPr>
          <a:xfrm>
            <a:off x="5875591" y="409127"/>
            <a:ext cx="279794" cy="28989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9A84C1AA-1A42-A7DD-F1F7-FE80F8A2C932}"/>
              </a:ext>
            </a:extLst>
          </p:cNvPr>
          <p:cNvSpPr/>
          <p:nvPr/>
        </p:nvSpPr>
        <p:spPr>
          <a:xfrm>
            <a:off x="9658865" y="3533599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25765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1" y="137381"/>
            <a:ext cx="5728635" cy="48013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Avril-Oct. 1809 : … Traité de Schönbrunn : L’Autriche cède à la France, Trieste et la Carinthie-Carniole-Croatie, les </a:t>
            </a:r>
            <a:r>
              <a:rPr lang="fr-FR" b="1" i="1" dirty="0"/>
              <a:t>Provinces illyriennes</a:t>
            </a:r>
            <a:r>
              <a:rPr lang="fr-FR" b="1" dirty="0"/>
              <a:t> ; Îles ioniennes définitivement occupées par les Britanniques ; …</a:t>
            </a:r>
            <a:endParaRPr lang="fr-FR" b="1" i="1" dirty="0"/>
          </a:p>
          <a:p>
            <a:endParaRPr lang="fr-FR" dirty="0"/>
          </a:p>
          <a:p>
            <a:r>
              <a:rPr lang="fr-FR" dirty="0"/>
              <a:t>- Regroupement des Slovènes et des Croates</a:t>
            </a:r>
          </a:p>
          <a:p>
            <a:r>
              <a:rPr lang="fr-FR" dirty="0"/>
              <a:t>Et naissance de l’</a:t>
            </a:r>
            <a:r>
              <a:rPr lang="fr-FR" i="1" dirty="0"/>
              <a:t>illyrisme</a:t>
            </a:r>
            <a:r>
              <a:rPr lang="fr-FR" dirty="0"/>
              <a:t>, mouvement favorable</a:t>
            </a:r>
          </a:p>
          <a:p>
            <a:r>
              <a:rPr lang="fr-FR" dirty="0"/>
              <a:t>Au regroupement des Slaves du sud</a:t>
            </a:r>
          </a:p>
          <a:p>
            <a:endParaRPr lang="fr-FR" dirty="0"/>
          </a:p>
          <a:p>
            <a:r>
              <a:rPr lang="fr-FR" dirty="0"/>
              <a:t>- Mais essentiellement catholique et occidental Contrairement au mouvement serbe tourné vers la Russie</a:t>
            </a:r>
          </a:p>
          <a:p>
            <a:endParaRPr lang="fr-FR" dirty="0"/>
          </a:p>
          <a:p>
            <a:r>
              <a:rPr lang="fr-FR" dirty="0"/>
              <a:t>NB : Jan. 1809 : </a:t>
            </a:r>
            <a:r>
              <a:rPr lang="fr-FR" u="sng" dirty="0"/>
              <a:t>Nouvelle alliance anglo-turque</a:t>
            </a:r>
          </a:p>
          <a:p>
            <a:r>
              <a:rPr lang="fr-FR" dirty="0"/>
              <a:t>Oct. 1809 : Îles ioniennes définitivement occupées</a:t>
            </a:r>
          </a:p>
          <a:p>
            <a:r>
              <a:rPr lang="fr-FR" dirty="0"/>
              <a:t>Par les Britanniques avec l’aide d’</a:t>
            </a:r>
            <a:r>
              <a:rPr lang="fr-FR" u="sng" dirty="0"/>
              <a:t>Ali Pacha</a:t>
            </a:r>
            <a:r>
              <a:rPr lang="fr-FR" dirty="0"/>
              <a:t> (!!!)</a:t>
            </a:r>
          </a:p>
          <a:p>
            <a:endParaRPr lang="fr-FR" dirty="0"/>
          </a:p>
          <a:p>
            <a:r>
              <a:rPr lang="fr-FR" dirty="0"/>
              <a:t>*Récapitulons…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BE98F56-DFBF-8064-AC6F-287634EB7A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26" t="22233" r="40883" b="60382"/>
          <a:stretch/>
        </p:blipFill>
        <p:spPr>
          <a:xfrm>
            <a:off x="6015488" y="137381"/>
            <a:ext cx="6019299" cy="442779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C525C48-D4D7-0446-4ECC-A26813210444}"/>
              </a:ext>
            </a:extLst>
          </p:cNvPr>
          <p:cNvSpPr/>
          <p:nvPr/>
        </p:nvSpPr>
        <p:spPr>
          <a:xfrm>
            <a:off x="10048900" y="2133665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3B7A29D-831E-D497-F2E0-0443C27733A8}"/>
              </a:ext>
            </a:extLst>
          </p:cNvPr>
          <p:cNvSpPr/>
          <p:nvPr/>
        </p:nvSpPr>
        <p:spPr>
          <a:xfrm>
            <a:off x="9790483" y="1898388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C18283C-0062-A0CF-CE99-F16DE8569B90}"/>
              </a:ext>
            </a:extLst>
          </p:cNvPr>
          <p:cNvSpPr/>
          <p:nvPr/>
        </p:nvSpPr>
        <p:spPr>
          <a:xfrm>
            <a:off x="11747480" y="2861408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0445D354-B9D6-A284-7A2B-445B513489C7}"/>
              </a:ext>
            </a:extLst>
          </p:cNvPr>
          <p:cNvCxnSpPr>
            <a:cxnSpLocks/>
            <a:stCxn id="19" idx="6"/>
            <a:endCxn id="12" idx="2"/>
          </p:cNvCxnSpPr>
          <p:nvPr/>
        </p:nvCxnSpPr>
        <p:spPr>
          <a:xfrm>
            <a:off x="11203624" y="1956973"/>
            <a:ext cx="182475" cy="82851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FC598DA5-5F1E-4E0B-DFB3-4BA574291342}"/>
              </a:ext>
            </a:extLst>
          </p:cNvPr>
          <p:cNvSpPr/>
          <p:nvPr/>
        </p:nvSpPr>
        <p:spPr>
          <a:xfrm>
            <a:off x="11386099" y="1956972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BD9856D1-D23C-EBAA-F1BA-CB629D77C95F}"/>
              </a:ext>
            </a:extLst>
          </p:cNvPr>
          <p:cNvCxnSpPr>
            <a:cxnSpLocks/>
            <a:stCxn id="8" idx="1"/>
            <a:endCxn id="12" idx="4"/>
          </p:cNvCxnSpPr>
          <p:nvPr/>
        </p:nvCxnSpPr>
        <p:spPr>
          <a:xfrm flipH="1" flipV="1">
            <a:off x="11462041" y="2122675"/>
            <a:ext cx="307682" cy="7630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e 2">
            <a:extLst>
              <a:ext uri="{FF2B5EF4-FFF2-40B4-BE49-F238E27FC236}">
                <a16:creationId xmlns:a16="http://schemas.microsoft.com/office/drawing/2014/main" id="{E2FE9275-F9CA-E69F-6A36-08CE1A4C798F}"/>
              </a:ext>
            </a:extLst>
          </p:cNvPr>
          <p:cNvSpPr/>
          <p:nvPr/>
        </p:nvSpPr>
        <p:spPr>
          <a:xfrm>
            <a:off x="10304061" y="2385392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80F70966-E474-8E03-EFFE-2D2C48144273}"/>
              </a:ext>
            </a:extLst>
          </p:cNvPr>
          <p:cNvCxnSpPr>
            <a:cxnSpLocks/>
          </p:cNvCxnSpPr>
          <p:nvPr/>
        </p:nvCxnSpPr>
        <p:spPr>
          <a:xfrm>
            <a:off x="10230179" y="2299368"/>
            <a:ext cx="147763" cy="134558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52B5528F-A313-807A-626B-CEC5A39FDC64}"/>
              </a:ext>
            </a:extLst>
          </p:cNvPr>
          <p:cNvCxnSpPr>
            <a:cxnSpLocks/>
            <a:stCxn id="8" idx="2"/>
          </p:cNvCxnSpPr>
          <p:nvPr/>
        </p:nvCxnSpPr>
        <p:spPr>
          <a:xfrm flipH="1" flipV="1">
            <a:off x="10455945" y="2551095"/>
            <a:ext cx="1291535" cy="39316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BB8955FB-8EA3-E85A-7ED8-E5CCA4A2254F}"/>
              </a:ext>
            </a:extLst>
          </p:cNvPr>
          <p:cNvSpPr/>
          <p:nvPr/>
        </p:nvSpPr>
        <p:spPr>
          <a:xfrm>
            <a:off x="11051740" y="1874121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4EB0A675-59B1-8014-77C4-270A78EBC8E7}"/>
              </a:ext>
            </a:extLst>
          </p:cNvPr>
          <p:cNvCxnSpPr>
            <a:cxnSpLocks/>
            <a:endCxn id="23" idx="7"/>
          </p:cNvCxnSpPr>
          <p:nvPr/>
        </p:nvCxnSpPr>
        <p:spPr>
          <a:xfrm flipH="1">
            <a:off x="11302695" y="781878"/>
            <a:ext cx="288122" cy="20970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8753E7FD-6FB6-5D9F-8910-BBF7335AD200}"/>
              </a:ext>
            </a:extLst>
          </p:cNvPr>
          <p:cNvSpPr/>
          <p:nvPr/>
        </p:nvSpPr>
        <p:spPr>
          <a:xfrm>
            <a:off x="11568574" y="616175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685273A0-0CEC-A7F1-CE8D-A8A467C4107C}"/>
              </a:ext>
            </a:extLst>
          </p:cNvPr>
          <p:cNvSpPr/>
          <p:nvPr/>
        </p:nvSpPr>
        <p:spPr>
          <a:xfrm>
            <a:off x="11173054" y="967315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D8E89FE5-D212-1492-D719-86D191576569}"/>
              </a:ext>
            </a:extLst>
          </p:cNvPr>
          <p:cNvSpPr/>
          <p:nvPr/>
        </p:nvSpPr>
        <p:spPr>
          <a:xfrm>
            <a:off x="7197184" y="1456101"/>
            <a:ext cx="279794" cy="28989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95D55D19-18C7-618F-020F-D24C002C1A85}"/>
              </a:ext>
            </a:extLst>
          </p:cNvPr>
          <p:cNvSpPr/>
          <p:nvPr/>
        </p:nvSpPr>
        <p:spPr>
          <a:xfrm>
            <a:off x="8738242" y="2069757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08C9832C-9E14-81A4-B18C-DA0CEC6B3288}"/>
              </a:ext>
            </a:extLst>
          </p:cNvPr>
          <p:cNvSpPr/>
          <p:nvPr/>
        </p:nvSpPr>
        <p:spPr>
          <a:xfrm>
            <a:off x="9318246" y="2614169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D9D533BD-B0BE-8996-5E0A-FDE3560003B7}"/>
              </a:ext>
            </a:extLst>
          </p:cNvPr>
          <p:cNvSpPr/>
          <p:nvPr/>
        </p:nvSpPr>
        <p:spPr>
          <a:xfrm>
            <a:off x="9166362" y="2531318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1A03DFBD-D292-25D9-FCC2-AF4A8B61E1D8}"/>
              </a:ext>
            </a:extLst>
          </p:cNvPr>
          <p:cNvSpPr/>
          <p:nvPr/>
        </p:nvSpPr>
        <p:spPr>
          <a:xfrm>
            <a:off x="8316910" y="1663149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56E43859-843A-5E0B-1445-ED4B01C9708F}"/>
              </a:ext>
            </a:extLst>
          </p:cNvPr>
          <p:cNvSpPr/>
          <p:nvPr/>
        </p:nvSpPr>
        <p:spPr>
          <a:xfrm>
            <a:off x="8222402" y="3116224"/>
            <a:ext cx="279794" cy="28989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AB2E2E4D-113E-0052-4443-68CAE189DB76}"/>
              </a:ext>
            </a:extLst>
          </p:cNvPr>
          <p:cNvSpPr/>
          <p:nvPr/>
        </p:nvSpPr>
        <p:spPr>
          <a:xfrm>
            <a:off x="8047096" y="1456101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7A1BC3AD-8A24-11C2-0224-98135087E5A4}"/>
              </a:ext>
            </a:extLst>
          </p:cNvPr>
          <p:cNvSpPr/>
          <p:nvPr/>
        </p:nvSpPr>
        <p:spPr>
          <a:xfrm>
            <a:off x="8804684" y="781878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4563BD35-977E-562D-7498-04A2A5AAE2A6}"/>
              </a:ext>
            </a:extLst>
          </p:cNvPr>
          <p:cNvSpPr/>
          <p:nvPr/>
        </p:nvSpPr>
        <p:spPr>
          <a:xfrm>
            <a:off x="9844182" y="3966534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64E2359D-E668-F67F-EE9B-443B5A5791A7}"/>
              </a:ext>
            </a:extLst>
          </p:cNvPr>
          <p:cNvSpPr/>
          <p:nvPr/>
        </p:nvSpPr>
        <p:spPr>
          <a:xfrm>
            <a:off x="8198980" y="1560453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F5638EA0-5449-DC6E-A984-97F42D1B4CEE}"/>
              </a:ext>
            </a:extLst>
          </p:cNvPr>
          <p:cNvSpPr/>
          <p:nvPr/>
        </p:nvSpPr>
        <p:spPr>
          <a:xfrm>
            <a:off x="8065966" y="1238222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89CC2942-DA8E-960D-E488-0E7D7B50E6AB}"/>
              </a:ext>
            </a:extLst>
          </p:cNvPr>
          <p:cNvSpPr/>
          <p:nvPr/>
        </p:nvSpPr>
        <p:spPr>
          <a:xfrm>
            <a:off x="8662300" y="1643304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F1BE941E-BBDB-43DD-84E5-C24F3E168254}"/>
              </a:ext>
            </a:extLst>
          </p:cNvPr>
          <p:cNvSpPr/>
          <p:nvPr/>
        </p:nvSpPr>
        <p:spPr>
          <a:xfrm>
            <a:off x="11607335" y="1493500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AFB6FCC7-7213-147F-DFDD-8560F8EFB22F}"/>
              </a:ext>
            </a:extLst>
          </p:cNvPr>
          <p:cNvCxnSpPr>
            <a:cxnSpLocks/>
            <a:stCxn id="12" idx="0"/>
            <a:endCxn id="52" idx="3"/>
          </p:cNvCxnSpPr>
          <p:nvPr/>
        </p:nvCxnSpPr>
        <p:spPr>
          <a:xfrm flipV="1">
            <a:off x="11462041" y="1634936"/>
            <a:ext cx="167537" cy="32203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024CD28B-9FFF-F156-4CA5-3D8955E89170}"/>
              </a:ext>
            </a:extLst>
          </p:cNvPr>
          <p:cNvCxnSpPr>
            <a:cxnSpLocks/>
            <a:stCxn id="45" idx="4"/>
          </p:cNvCxnSpPr>
          <p:nvPr/>
        </p:nvCxnSpPr>
        <p:spPr>
          <a:xfrm flipH="1">
            <a:off x="9920124" y="3594703"/>
            <a:ext cx="98185" cy="37183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B2B7FDB2-EB9B-09CF-8BA7-E237E8E63C9C}"/>
              </a:ext>
            </a:extLst>
          </p:cNvPr>
          <p:cNvCxnSpPr>
            <a:cxnSpLocks/>
          </p:cNvCxnSpPr>
          <p:nvPr/>
        </p:nvCxnSpPr>
        <p:spPr>
          <a:xfrm flipH="1">
            <a:off x="11127682" y="1133018"/>
            <a:ext cx="121314" cy="74110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>
            <a:extLst>
              <a:ext uri="{FF2B5EF4-FFF2-40B4-BE49-F238E27FC236}">
                <a16:creationId xmlns:a16="http://schemas.microsoft.com/office/drawing/2014/main" id="{35A6C147-E25A-6232-9F2B-2CE28AA49227}"/>
              </a:ext>
            </a:extLst>
          </p:cNvPr>
          <p:cNvSpPr/>
          <p:nvPr/>
        </p:nvSpPr>
        <p:spPr>
          <a:xfrm>
            <a:off x="8343759" y="1382327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37E2C25-A5C8-438E-3A13-69DE00DFB138}"/>
              </a:ext>
            </a:extLst>
          </p:cNvPr>
          <p:cNvSpPr/>
          <p:nvPr/>
        </p:nvSpPr>
        <p:spPr>
          <a:xfrm>
            <a:off x="7895212" y="4423510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60FDC320-905E-3D8A-E105-C4E977816B05}"/>
              </a:ext>
            </a:extLst>
          </p:cNvPr>
          <p:cNvSpPr/>
          <p:nvPr/>
        </p:nvSpPr>
        <p:spPr>
          <a:xfrm>
            <a:off x="5875591" y="409127"/>
            <a:ext cx="279794" cy="28989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0423E1F4-C9E8-194F-0F6D-62BB5962BDAF}"/>
              </a:ext>
            </a:extLst>
          </p:cNvPr>
          <p:cNvCxnSpPr>
            <a:cxnSpLocks/>
          </p:cNvCxnSpPr>
          <p:nvPr/>
        </p:nvCxnSpPr>
        <p:spPr>
          <a:xfrm flipV="1">
            <a:off x="9383787" y="3675035"/>
            <a:ext cx="297321" cy="43014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A74EE0FA-3A20-519D-491C-C4CB1FFE0364}"/>
              </a:ext>
            </a:extLst>
          </p:cNvPr>
          <p:cNvCxnSpPr>
            <a:cxnSpLocks/>
          </p:cNvCxnSpPr>
          <p:nvPr/>
        </p:nvCxnSpPr>
        <p:spPr>
          <a:xfrm flipV="1">
            <a:off x="9318246" y="4078129"/>
            <a:ext cx="472237" cy="541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lipse 30">
            <a:extLst>
              <a:ext uri="{FF2B5EF4-FFF2-40B4-BE49-F238E27FC236}">
                <a16:creationId xmlns:a16="http://schemas.microsoft.com/office/drawing/2014/main" id="{5706D410-5F14-B905-234D-A71EA342C978}"/>
              </a:ext>
            </a:extLst>
          </p:cNvPr>
          <p:cNvSpPr/>
          <p:nvPr/>
        </p:nvSpPr>
        <p:spPr>
          <a:xfrm>
            <a:off x="9658865" y="3533599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DB619A62-377A-7C48-FE02-3AAE777555E6}"/>
              </a:ext>
            </a:extLst>
          </p:cNvPr>
          <p:cNvSpPr/>
          <p:nvPr/>
        </p:nvSpPr>
        <p:spPr>
          <a:xfrm>
            <a:off x="9942367" y="3429000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9FBEE260-7A8D-8F88-9F7F-8E1F305A4001}"/>
              </a:ext>
            </a:extLst>
          </p:cNvPr>
          <p:cNvCxnSpPr>
            <a:cxnSpLocks/>
            <a:endCxn id="31" idx="7"/>
          </p:cNvCxnSpPr>
          <p:nvPr/>
        </p:nvCxnSpPr>
        <p:spPr>
          <a:xfrm flipH="1">
            <a:off x="9788506" y="3533599"/>
            <a:ext cx="131618" cy="2426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69265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1601" y="168768"/>
            <a:ext cx="5081836" cy="39703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Avril-Oct. 1809 : … L’Empire français à son apogée</a:t>
            </a:r>
          </a:p>
          <a:p>
            <a:endParaRPr lang="fr-FR" b="1" dirty="0"/>
          </a:p>
          <a:p>
            <a:r>
              <a:rPr lang="fr-FR" dirty="0"/>
              <a:t>*Début 1810, bilan en quatre points…</a:t>
            </a:r>
          </a:p>
          <a:p>
            <a:endParaRPr lang="fr-FR" dirty="0"/>
          </a:p>
          <a:p>
            <a:r>
              <a:rPr lang="fr-FR" dirty="0"/>
              <a:t>a) Toute l’Europe alliée à la France contre la GB</a:t>
            </a:r>
          </a:p>
          <a:p>
            <a:r>
              <a:rPr lang="fr-FR" dirty="0"/>
              <a:t>Plus qu’en 1807, l’Empire français est hégémonique</a:t>
            </a:r>
          </a:p>
          <a:p>
            <a:endParaRPr lang="fr-FR" dirty="0"/>
          </a:p>
          <a:p>
            <a:r>
              <a:rPr lang="fr-FR" dirty="0"/>
              <a:t>NB : 1810 : L’Autriche choisit la France contre la GB</a:t>
            </a:r>
          </a:p>
          <a:p>
            <a:r>
              <a:rPr lang="fr-FR" dirty="0"/>
              <a:t>Avril 1810 : </a:t>
            </a:r>
            <a:r>
              <a:rPr lang="fr-FR" u="sng" dirty="0"/>
              <a:t>Mariage de Napoléon avec Marie-Louise</a:t>
            </a:r>
            <a:r>
              <a:rPr lang="fr-FR" dirty="0"/>
              <a:t> Petite nièce de Marie-Antoinette</a:t>
            </a:r>
          </a:p>
          <a:p>
            <a:endParaRPr lang="fr-FR" dirty="0"/>
          </a:p>
          <a:p>
            <a:r>
              <a:rPr lang="fr-FR" dirty="0"/>
              <a:t>b) En Europe du Sud</a:t>
            </a:r>
          </a:p>
          <a:p>
            <a:r>
              <a:rPr lang="fr-FR" dirty="0"/>
              <a:t>La France contrôle l’Adriatique</a:t>
            </a:r>
          </a:p>
          <a:p>
            <a:r>
              <a:rPr lang="fr-FR" dirty="0"/>
              <a:t>Jusqu’à Otrante et </a:t>
            </a:r>
            <a:r>
              <a:rPr lang="fr-FR" dirty="0" err="1"/>
              <a:t>Cattaro</a:t>
            </a:r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BFBA397-DF58-8429-FB8E-CCC2DCE862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6" t="2676" r="3128" b="3228"/>
          <a:stretch/>
        </p:blipFill>
        <p:spPr bwMode="auto">
          <a:xfrm>
            <a:off x="5283200" y="177708"/>
            <a:ext cx="6807199" cy="657566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5466456D-55BE-40F2-6BB9-28FB3D76FF17}"/>
              </a:ext>
            </a:extLst>
          </p:cNvPr>
          <p:cNvSpPr/>
          <p:nvPr/>
        </p:nvSpPr>
        <p:spPr>
          <a:xfrm>
            <a:off x="9852818" y="4085196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E8DE9EC-43F7-8B0C-2320-792FACAC92A4}"/>
              </a:ext>
            </a:extLst>
          </p:cNvPr>
          <p:cNvSpPr/>
          <p:nvPr/>
        </p:nvSpPr>
        <p:spPr>
          <a:xfrm>
            <a:off x="7698116" y="2873030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CFD17A87-AB54-8031-F41D-337A5B72D928}"/>
              </a:ext>
            </a:extLst>
          </p:cNvPr>
          <p:cNvSpPr/>
          <p:nvPr/>
        </p:nvSpPr>
        <p:spPr>
          <a:xfrm>
            <a:off x="10793009" y="579996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E6B31628-8463-9779-6332-8DA471070556}"/>
              </a:ext>
            </a:extLst>
          </p:cNvPr>
          <p:cNvSpPr/>
          <p:nvPr/>
        </p:nvSpPr>
        <p:spPr>
          <a:xfrm>
            <a:off x="10267299" y="4926233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5659D89A-9669-DE06-C1A2-53EEF28B9D22}"/>
              </a:ext>
            </a:extLst>
          </p:cNvPr>
          <p:cNvSpPr/>
          <p:nvPr/>
        </p:nvSpPr>
        <p:spPr>
          <a:xfrm>
            <a:off x="11397227" y="4143175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499FB277-81AE-B30C-A777-6247019748F3}"/>
              </a:ext>
            </a:extLst>
          </p:cNvPr>
          <p:cNvSpPr/>
          <p:nvPr/>
        </p:nvSpPr>
        <p:spPr>
          <a:xfrm>
            <a:off x="9512848" y="3011583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1970DE29-19FD-71D3-8F9C-CDCE3D241A9B}"/>
              </a:ext>
            </a:extLst>
          </p:cNvPr>
          <p:cNvSpPr/>
          <p:nvPr/>
        </p:nvSpPr>
        <p:spPr>
          <a:xfrm>
            <a:off x="7664715" y="2312322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6AD09098-0837-42DE-C5F8-BE36705A8575}"/>
              </a:ext>
            </a:extLst>
          </p:cNvPr>
          <p:cNvSpPr/>
          <p:nvPr/>
        </p:nvSpPr>
        <p:spPr>
          <a:xfrm>
            <a:off x="9272296" y="5397312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CA3B99E4-5A7E-2A49-2670-22FA29678B17}"/>
              </a:ext>
            </a:extLst>
          </p:cNvPr>
          <p:cNvSpPr/>
          <p:nvPr/>
        </p:nvSpPr>
        <p:spPr>
          <a:xfrm>
            <a:off x="6266153" y="5009084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78C8E826-1971-0266-BED9-EBE8B0E58A75}"/>
              </a:ext>
            </a:extLst>
          </p:cNvPr>
          <p:cNvSpPr/>
          <p:nvPr/>
        </p:nvSpPr>
        <p:spPr>
          <a:xfrm>
            <a:off x="6682465" y="4286372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40C6D59D-5DDA-1DBD-2792-CCEB0A63EB2F}"/>
              </a:ext>
            </a:extLst>
          </p:cNvPr>
          <p:cNvSpPr/>
          <p:nvPr/>
        </p:nvSpPr>
        <p:spPr>
          <a:xfrm>
            <a:off x="8167720" y="2229470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184D761E-58AE-E219-A083-F30BD5D91BAC}"/>
              </a:ext>
            </a:extLst>
          </p:cNvPr>
          <p:cNvSpPr/>
          <p:nvPr/>
        </p:nvSpPr>
        <p:spPr>
          <a:xfrm>
            <a:off x="9195950" y="2165830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9303EA76-C3C4-6E50-C2B2-6C1237260BA1}"/>
              </a:ext>
            </a:extLst>
          </p:cNvPr>
          <p:cNvSpPr/>
          <p:nvPr/>
        </p:nvSpPr>
        <p:spPr>
          <a:xfrm>
            <a:off x="9424180" y="4452075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68C23B6C-62F1-A722-29B1-E7AF31CE79C4}"/>
              </a:ext>
            </a:extLst>
          </p:cNvPr>
          <p:cNvSpPr/>
          <p:nvPr/>
        </p:nvSpPr>
        <p:spPr>
          <a:xfrm>
            <a:off x="8610857" y="3562430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0D50514D-DB41-C1E9-9B13-7661216C52CF}"/>
              </a:ext>
            </a:extLst>
          </p:cNvPr>
          <p:cNvSpPr/>
          <p:nvPr/>
        </p:nvSpPr>
        <p:spPr>
          <a:xfrm>
            <a:off x="11732329" y="1215124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58EC3388-BF31-A781-0C82-E56E03FDFC72}"/>
              </a:ext>
            </a:extLst>
          </p:cNvPr>
          <p:cNvSpPr/>
          <p:nvPr/>
        </p:nvSpPr>
        <p:spPr>
          <a:xfrm>
            <a:off x="10868951" y="3583830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221082A9-45C4-8CBB-378F-22ECB39DFFA9}"/>
              </a:ext>
            </a:extLst>
          </p:cNvPr>
          <p:cNvSpPr/>
          <p:nvPr/>
        </p:nvSpPr>
        <p:spPr>
          <a:xfrm>
            <a:off x="10975880" y="3094434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DD9D8927-302D-0EBF-C33F-DAB858CCDE11}"/>
              </a:ext>
            </a:extLst>
          </p:cNvPr>
          <p:cNvSpPr/>
          <p:nvPr/>
        </p:nvSpPr>
        <p:spPr>
          <a:xfrm>
            <a:off x="10006232" y="3696961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03EBB2E9-75DE-94F0-E724-453D96CE6F5B}"/>
              </a:ext>
            </a:extLst>
          </p:cNvPr>
          <p:cNvSpPr/>
          <p:nvPr/>
        </p:nvSpPr>
        <p:spPr>
          <a:xfrm>
            <a:off x="9482647" y="831966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88136DA4-E596-95FE-7524-08CCB8F0DE96}"/>
              </a:ext>
            </a:extLst>
          </p:cNvPr>
          <p:cNvSpPr/>
          <p:nvPr/>
        </p:nvSpPr>
        <p:spPr>
          <a:xfrm>
            <a:off x="9028549" y="1597464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0F89F491-213B-972B-502F-4A9EA5FDCB4F}"/>
              </a:ext>
            </a:extLst>
          </p:cNvPr>
          <p:cNvSpPr/>
          <p:nvPr/>
        </p:nvSpPr>
        <p:spPr>
          <a:xfrm>
            <a:off x="9983511" y="4605411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62404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1601" y="168768"/>
            <a:ext cx="5081836" cy="39703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Avril-Oct. 1809 : … L’Empire français à son apogée</a:t>
            </a:r>
          </a:p>
          <a:p>
            <a:endParaRPr lang="fr-FR" dirty="0"/>
          </a:p>
          <a:p>
            <a:r>
              <a:rPr lang="fr-FR" dirty="0"/>
              <a:t>c) En Méditerranée…</a:t>
            </a:r>
          </a:p>
          <a:p>
            <a:r>
              <a:rPr lang="fr-FR" dirty="0"/>
              <a:t>L’Empire ottoman seul allié à la GB</a:t>
            </a:r>
          </a:p>
          <a:p>
            <a:r>
              <a:rPr lang="fr-FR" dirty="0"/>
              <a:t>GB qui subit le blocus napoléonien</a:t>
            </a:r>
          </a:p>
          <a:p>
            <a:r>
              <a:rPr lang="fr-FR" dirty="0"/>
              <a:t>Mais qui contrôle l’ensemble de la Méditerranée</a:t>
            </a:r>
          </a:p>
          <a:p>
            <a:endParaRPr lang="fr-FR" dirty="0"/>
          </a:p>
          <a:p>
            <a:r>
              <a:rPr lang="fr-FR" dirty="0"/>
              <a:t>d) Et enfin, dans les Balkans…</a:t>
            </a:r>
          </a:p>
          <a:p>
            <a:endParaRPr lang="fr-FR" dirty="0"/>
          </a:p>
          <a:p>
            <a:r>
              <a:rPr lang="fr-FR" dirty="0"/>
              <a:t>Alliée de la France hégémonique</a:t>
            </a:r>
          </a:p>
          <a:p>
            <a:r>
              <a:rPr lang="fr-FR" dirty="0"/>
              <a:t>La Russie se sent plus forte que jamais</a:t>
            </a:r>
          </a:p>
          <a:p>
            <a:endParaRPr lang="fr-FR" dirty="0"/>
          </a:p>
          <a:p>
            <a:r>
              <a:rPr lang="fr-FR" dirty="0"/>
              <a:t>Pour relancer une 2</a:t>
            </a:r>
            <a:r>
              <a:rPr lang="fr-FR" baseline="30000" dirty="0"/>
              <a:t>ème</a:t>
            </a:r>
            <a:r>
              <a:rPr lang="fr-FR" dirty="0"/>
              <a:t> fois la guerre contre les Turcs</a:t>
            </a:r>
          </a:p>
          <a:p>
            <a:r>
              <a:rPr lang="fr-FR" dirty="0"/>
              <a:t>Et soutenir les Serbes menacés…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BFBA397-DF58-8429-FB8E-CCC2DCE862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6" t="2676" r="3128" b="3228"/>
          <a:stretch/>
        </p:blipFill>
        <p:spPr bwMode="auto">
          <a:xfrm>
            <a:off x="5283200" y="177708"/>
            <a:ext cx="6807199" cy="657566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5466456D-55BE-40F2-6BB9-28FB3D76FF17}"/>
              </a:ext>
            </a:extLst>
          </p:cNvPr>
          <p:cNvSpPr/>
          <p:nvPr/>
        </p:nvSpPr>
        <p:spPr>
          <a:xfrm>
            <a:off x="9852818" y="4085196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E8DE9EC-43F7-8B0C-2320-792FACAC92A4}"/>
              </a:ext>
            </a:extLst>
          </p:cNvPr>
          <p:cNvSpPr/>
          <p:nvPr/>
        </p:nvSpPr>
        <p:spPr>
          <a:xfrm>
            <a:off x="7698116" y="2873030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CFD17A87-AB54-8031-F41D-337A5B72D928}"/>
              </a:ext>
            </a:extLst>
          </p:cNvPr>
          <p:cNvSpPr/>
          <p:nvPr/>
        </p:nvSpPr>
        <p:spPr>
          <a:xfrm>
            <a:off x="10793009" y="579996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E6B31628-8463-9779-6332-8DA471070556}"/>
              </a:ext>
            </a:extLst>
          </p:cNvPr>
          <p:cNvSpPr/>
          <p:nvPr/>
        </p:nvSpPr>
        <p:spPr>
          <a:xfrm>
            <a:off x="10267299" y="4926233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5659D89A-9669-DE06-C1A2-53EEF28B9D22}"/>
              </a:ext>
            </a:extLst>
          </p:cNvPr>
          <p:cNvSpPr/>
          <p:nvPr/>
        </p:nvSpPr>
        <p:spPr>
          <a:xfrm>
            <a:off x="11397227" y="4143175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499FB277-81AE-B30C-A777-6247019748F3}"/>
              </a:ext>
            </a:extLst>
          </p:cNvPr>
          <p:cNvSpPr/>
          <p:nvPr/>
        </p:nvSpPr>
        <p:spPr>
          <a:xfrm>
            <a:off x="9512848" y="3011583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1970DE29-19FD-71D3-8F9C-CDCE3D241A9B}"/>
              </a:ext>
            </a:extLst>
          </p:cNvPr>
          <p:cNvSpPr/>
          <p:nvPr/>
        </p:nvSpPr>
        <p:spPr>
          <a:xfrm>
            <a:off x="7664715" y="2312322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6AD09098-0837-42DE-C5F8-BE36705A8575}"/>
              </a:ext>
            </a:extLst>
          </p:cNvPr>
          <p:cNvSpPr/>
          <p:nvPr/>
        </p:nvSpPr>
        <p:spPr>
          <a:xfrm>
            <a:off x="9272296" y="5397312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CA3B99E4-5A7E-2A49-2670-22FA29678B17}"/>
              </a:ext>
            </a:extLst>
          </p:cNvPr>
          <p:cNvSpPr/>
          <p:nvPr/>
        </p:nvSpPr>
        <p:spPr>
          <a:xfrm>
            <a:off x="6266153" y="5009084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78C8E826-1971-0266-BED9-EBE8B0E58A75}"/>
              </a:ext>
            </a:extLst>
          </p:cNvPr>
          <p:cNvSpPr/>
          <p:nvPr/>
        </p:nvSpPr>
        <p:spPr>
          <a:xfrm>
            <a:off x="6682465" y="4286372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40C6D59D-5DDA-1DBD-2792-CCEB0A63EB2F}"/>
              </a:ext>
            </a:extLst>
          </p:cNvPr>
          <p:cNvSpPr/>
          <p:nvPr/>
        </p:nvSpPr>
        <p:spPr>
          <a:xfrm>
            <a:off x="8167720" y="2229470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184D761E-58AE-E219-A083-F30BD5D91BAC}"/>
              </a:ext>
            </a:extLst>
          </p:cNvPr>
          <p:cNvSpPr/>
          <p:nvPr/>
        </p:nvSpPr>
        <p:spPr>
          <a:xfrm>
            <a:off x="9195950" y="2165830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9303EA76-C3C4-6E50-C2B2-6C1237260BA1}"/>
              </a:ext>
            </a:extLst>
          </p:cNvPr>
          <p:cNvSpPr/>
          <p:nvPr/>
        </p:nvSpPr>
        <p:spPr>
          <a:xfrm>
            <a:off x="9424180" y="4452075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68C23B6C-62F1-A722-29B1-E7AF31CE79C4}"/>
              </a:ext>
            </a:extLst>
          </p:cNvPr>
          <p:cNvSpPr/>
          <p:nvPr/>
        </p:nvSpPr>
        <p:spPr>
          <a:xfrm>
            <a:off x="8610857" y="3562430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0D50514D-DB41-C1E9-9B13-7661216C52CF}"/>
              </a:ext>
            </a:extLst>
          </p:cNvPr>
          <p:cNvSpPr/>
          <p:nvPr/>
        </p:nvSpPr>
        <p:spPr>
          <a:xfrm>
            <a:off x="11732329" y="1215124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58EC3388-BF31-A781-0C82-E56E03FDFC72}"/>
              </a:ext>
            </a:extLst>
          </p:cNvPr>
          <p:cNvSpPr/>
          <p:nvPr/>
        </p:nvSpPr>
        <p:spPr>
          <a:xfrm>
            <a:off x="10868951" y="3583830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221082A9-45C4-8CBB-378F-22ECB39DFFA9}"/>
              </a:ext>
            </a:extLst>
          </p:cNvPr>
          <p:cNvSpPr/>
          <p:nvPr/>
        </p:nvSpPr>
        <p:spPr>
          <a:xfrm>
            <a:off x="10975880" y="3094434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DD9D8927-302D-0EBF-C33F-DAB858CCDE11}"/>
              </a:ext>
            </a:extLst>
          </p:cNvPr>
          <p:cNvSpPr/>
          <p:nvPr/>
        </p:nvSpPr>
        <p:spPr>
          <a:xfrm>
            <a:off x="10006232" y="3696961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03EBB2E9-75DE-94F0-E724-453D96CE6F5B}"/>
              </a:ext>
            </a:extLst>
          </p:cNvPr>
          <p:cNvSpPr/>
          <p:nvPr/>
        </p:nvSpPr>
        <p:spPr>
          <a:xfrm>
            <a:off x="9482647" y="831966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88136DA4-E596-95FE-7524-08CCB8F0DE96}"/>
              </a:ext>
            </a:extLst>
          </p:cNvPr>
          <p:cNvSpPr/>
          <p:nvPr/>
        </p:nvSpPr>
        <p:spPr>
          <a:xfrm>
            <a:off x="9028549" y="1597464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B023C6BE-A81D-13E8-0630-B44BC9174C54}"/>
              </a:ext>
            </a:extLst>
          </p:cNvPr>
          <p:cNvSpPr/>
          <p:nvPr/>
        </p:nvSpPr>
        <p:spPr>
          <a:xfrm>
            <a:off x="9983511" y="4605411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89619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1" y="137381"/>
            <a:ext cx="5728635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Avril-Oct. 1809 : … L’Empire français à son apogée</a:t>
            </a:r>
          </a:p>
          <a:p>
            <a:r>
              <a:rPr lang="fr-FR" b="1" dirty="0"/>
              <a:t>1810-1811 : Alliés à l’Empire français hégémonique, Russes et Serbes peuvent reprendre leurs offensives contre les Turcs ; …</a:t>
            </a:r>
          </a:p>
          <a:p>
            <a:endParaRPr lang="fr-FR" dirty="0"/>
          </a:p>
          <a:p>
            <a:r>
              <a:rPr lang="fr-FR" dirty="0"/>
              <a:t>*Juin 1810 : A </a:t>
            </a:r>
            <a:r>
              <a:rPr lang="fr-FR" dirty="0" err="1"/>
              <a:t>Orsova</a:t>
            </a:r>
            <a:r>
              <a:rPr lang="fr-FR" dirty="0"/>
              <a:t>, à l’ouest de Belgrade</a:t>
            </a:r>
          </a:p>
          <a:p>
            <a:r>
              <a:rPr lang="fr-FR" dirty="0"/>
              <a:t>Les Russes traversent le Danube</a:t>
            </a:r>
          </a:p>
          <a:p>
            <a:r>
              <a:rPr lang="fr-FR" dirty="0"/>
              <a:t>Et apportent leur soutien aux Serbes</a:t>
            </a:r>
          </a:p>
          <a:p>
            <a:endParaRPr lang="fr-FR" dirty="0"/>
          </a:p>
          <a:p>
            <a:r>
              <a:rPr lang="fr-FR" dirty="0"/>
              <a:t>*Sept. 1810 : Victoire serbe à </a:t>
            </a:r>
            <a:r>
              <a:rPr lang="fr-FR" dirty="0" err="1"/>
              <a:t>Varvarin</a:t>
            </a:r>
            <a:r>
              <a:rPr lang="fr-FR" dirty="0"/>
              <a:t> au nord de Nis</a:t>
            </a:r>
          </a:p>
          <a:p>
            <a:r>
              <a:rPr lang="fr-FR" dirty="0"/>
              <a:t>Les Serbes repoussent la menace turque </a:t>
            </a:r>
          </a:p>
          <a:p>
            <a:endParaRPr lang="fr-FR" dirty="0"/>
          </a:p>
          <a:p>
            <a:r>
              <a:rPr lang="fr-FR" dirty="0"/>
              <a:t>*Oct. 1810 : Au sud du Danube</a:t>
            </a:r>
          </a:p>
          <a:p>
            <a:r>
              <a:rPr lang="fr-FR" dirty="0"/>
              <a:t>Les Russes s’emparent enfin de Silistrie</a:t>
            </a:r>
          </a:p>
          <a:p>
            <a:endParaRPr lang="fr-FR" dirty="0"/>
          </a:p>
          <a:p>
            <a:r>
              <a:rPr lang="fr-FR" dirty="0"/>
              <a:t>Mais ils échouent devant </a:t>
            </a:r>
            <a:r>
              <a:rPr lang="fr-FR" dirty="0" err="1"/>
              <a:t>Choumia</a:t>
            </a:r>
            <a:r>
              <a:rPr lang="fr-FR" dirty="0"/>
              <a:t>…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BE98F56-DFBF-8064-AC6F-287634EB7A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26" t="22233" r="40883" b="60382"/>
          <a:stretch/>
        </p:blipFill>
        <p:spPr>
          <a:xfrm>
            <a:off x="6015488" y="109246"/>
            <a:ext cx="6019299" cy="442779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2C18283C-0062-A0CF-CE99-F16DE8569B90}"/>
              </a:ext>
            </a:extLst>
          </p:cNvPr>
          <p:cNvSpPr/>
          <p:nvPr/>
        </p:nvSpPr>
        <p:spPr>
          <a:xfrm>
            <a:off x="11747480" y="2861408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0445D354-B9D6-A284-7A2B-445B513489C7}"/>
              </a:ext>
            </a:extLst>
          </p:cNvPr>
          <p:cNvCxnSpPr>
            <a:cxnSpLocks/>
          </p:cNvCxnSpPr>
          <p:nvPr/>
        </p:nvCxnSpPr>
        <p:spPr>
          <a:xfrm flipH="1">
            <a:off x="11462041" y="1674676"/>
            <a:ext cx="145294" cy="28229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FC598DA5-5F1E-4E0B-DFB3-4BA574291342}"/>
              </a:ext>
            </a:extLst>
          </p:cNvPr>
          <p:cNvSpPr/>
          <p:nvPr/>
        </p:nvSpPr>
        <p:spPr>
          <a:xfrm>
            <a:off x="11386099" y="1956972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BD9856D1-D23C-EBAA-F1BA-CB629D77C95F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11451854" y="2401771"/>
            <a:ext cx="317869" cy="48390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>
            <a:extLst>
              <a:ext uri="{FF2B5EF4-FFF2-40B4-BE49-F238E27FC236}">
                <a16:creationId xmlns:a16="http://schemas.microsoft.com/office/drawing/2014/main" id="{15CBA07F-9A27-6D33-98C6-6777A11AA00E}"/>
              </a:ext>
            </a:extLst>
          </p:cNvPr>
          <p:cNvSpPr/>
          <p:nvPr/>
        </p:nvSpPr>
        <p:spPr>
          <a:xfrm>
            <a:off x="11607335" y="1493500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D4980E24-5FA0-C9E0-1CD8-B22850BE65A2}"/>
              </a:ext>
            </a:extLst>
          </p:cNvPr>
          <p:cNvSpPr/>
          <p:nvPr/>
        </p:nvSpPr>
        <p:spPr>
          <a:xfrm>
            <a:off x="11310157" y="2260335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2983B897-A065-A4F3-EA6C-DA4A3E716052}"/>
              </a:ext>
            </a:extLst>
          </p:cNvPr>
          <p:cNvSpPr/>
          <p:nvPr/>
        </p:nvSpPr>
        <p:spPr>
          <a:xfrm>
            <a:off x="7197184" y="1456101"/>
            <a:ext cx="279794" cy="28989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99C5AB06-60F6-D15C-691E-D4CBCC638DAB}"/>
              </a:ext>
            </a:extLst>
          </p:cNvPr>
          <p:cNvSpPr/>
          <p:nvPr/>
        </p:nvSpPr>
        <p:spPr>
          <a:xfrm>
            <a:off x="8738242" y="2069757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634A16A7-5484-3156-E37C-64A9EED99BEB}"/>
              </a:ext>
            </a:extLst>
          </p:cNvPr>
          <p:cNvSpPr/>
          <p:nvPr/>
        </p:nvSpPr>
        <p:spPr>
          <a:xfrm>
            <a:off x="9318246" y="2614169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2906FBBF-8EF6-8499-1043-02F3808E4300}"/>
              </a:ext>
            </a:extLst>
          </p:cNvPr>
          <p:cNvSpPr/>
          <p:nvPr/>
        </p:nvSpPr>
        <p:spPr>
          <a:xfrm>
            <a:off x="9166362" y="2531318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87A3C8BC-B4D5-E831-8AB7-5DA83F4CA4D5}"/>
              </a:ext>
            </a:extLst>
          </p:cNvPr>
          <p:cNvSpPr/>
          <p:nvPr/>
        </p:nvSpPr>
        <p:spPr>
          <a:xfrm>
            <a:off x="8316910" y="1663149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370AEC5E-0426-080B-D9E2-C131CEFAFB03}"/>
              </a:ext>
            </a:extLst>
          </p:cNvPr>
          <p:cNvSpPr/>
          <p:nvPr/>
        </p:nvSpPr>
        <p:spPr>
          <a:xfrm>
            <a:off x="8222402" y="3116224"/>
            <a:ext cx="279794" cy="28989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27986148-F959-C4CA-743B-FC2549E9DF82}"/>
              </a:ext>
            </a:extLst>
          </p:cNvPr>
          <p:cNvSpPr/>
          <p:nvPr/>
        </p:nvSpPr>
        <p:spPr>
          <a:xfrm>
            <a:off x="8047096" y="1456101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443132CA-DE14-3F43-8544-FE6BBFAE4E7D}"/>
              </a:ext>
            </a:extLst>
          </p:cNvPr>
          <p:cNvSpPr/>
          <p:nvPr/>
        </p:nvSpPr>
        <p:spPr>
          <a:xfrm>
            <a:off x="8804684" y="781878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CD246648-17FE-C7D7-C562-6EFBAFF4F5EA}"/>
              </a:ext>
            </a:extLst>
          </p:cNvPr>
          <p:cNvSpPr/>
          <p:nvPr/>
        </p:nvSpPr>
        <p:spPr>
          <a:xfrm>
            <a:off x="8198980" y="1560453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DA1AB46E-4211-65DF-7F32-A28EDD7FE648}"/>
              </a:ext>
            </a:extLst>
          </p:cNvPr>
          <p:cNvSpPr/>
          <p:nvPr/>
        </p:nvSpPr>
        <p:spPr>
          <a:xfrm>
            <a:off x="8065966" y="1238222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55A5046A-C365-6E2E-561D-1245F26A89C0}"/>
              </a:ext>
            </a:extLst>
          </p:cNvPr>
          <p:cNvSpPr/>
          <p:nvPr/>
        </p:nvSpPr>
        <p:spPr>
          <a:xfrm>
            <a:off x="8662300" y="1643304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AD43C497-34FA-7553-147E-A4FB6534786D}"/>
              </a:ext>
            </a:extLst>
          </p:cNvPr>
          <p:cNvSpPr/>
          <p:nvPr/>
        </p:nvSpPr>
        <p:spPr>
          <a:xfrm>
            <a:off x="9844182" y="3966534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47AF5850-8820-3B71-B993-552DD27BBDA8}"/>
              </a:ext>
            </a:extLst>
          </p:cNvPr>
          <p:cNvSpPr/>
          <p:nvPr/>
        </p:nvSpPr>
        <p:spPr>
          <a:xfrm>
            <a:off x="10048900" y="2133665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A9F7C1B4-2C60-A96E-7177-ECDB369C7CD6}"/>
              </a:ext>
            </a:extLst>
          </p:cNvPr>
          <p:cNvSpPr/>
          <p:nvPr/>
        </p:nvSpPr>
        <p:spPr>
          <a:xfrm>
            <a:off x="9790483" y="1898388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74BBCB1F-7954-D40C-FCB1-118386C837BA}"/>
              </a:ext>
            </a:extLst>
          </p:cNvPr>
          <p:cNvSpPr/>
          <p:nvPr/>
        </p:nvSpPr>
        <p:spPr>
          <a:xfrm>
            <a:off x="10304061" y="2385392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3F3E92CA-B8E7-CCFA-BFA1-99C68CA7EFC8}"/>
              </a:ext>
            </a:extLst>
          </p:cNvPr>
          <p:cNvCxnSpPr>
            <a:cxnSpLocks/>
          </p:cNvCxnSpPr>
          <p:nvPr/>
        </p:nvCxnSpPr>
        <p:spPr>
          <a:xfrm>
            <a:off x="10200784" y="2299368"/>
            <a:ext cx="177158" cy="13455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llipse 39">
            <a:extLst>
              <a:ext uri="{FF2B5EF4-FFF2-40B4-BE49-F238E27FC236}">
                <a16:creationId xmlns:a16="http://schemas.microsoft.com/office/drawing/2014/main" id="{6431E7DE-6E89-5CD4-596C-E1443DCD69DF}"/>
              </a:ext>
            </a:extLst>
          </p:cNvPr>
          <p:cNvSpPr/>
          <p:nvPr/>
        </p:nvSpPr>
        <p:spPr>
          <a:xfrm>
            <a:off x="11051740" y="1874121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BDF9A250-F03B-8A99-1620-425BBBBB2EA2}"/>
              </a:ext>
            </a:extLst>
          </p:cNvPr>
          <p:cNvSpPr/>
          <p:nvPr/>
        </p:nvSpPr>
        <p:spPr>
          <a:xfrm>
            <a:off x="11173054" y="967315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AEB2A622-0BB7-6EC2-A170-F75D9DEF7467}"/>
              </a:ext>
            </a:extLst>
          </p:cNvPr>
          <p:cNvCxnSpPr>
            <a:cxnSpLocks/>
            <a:stCxn id="41" idx="4"/>
            <a:endCxn id="40" idx="0"/>
          </p:cNvCxnSpPr>
          <p:nvPr/>
        </p:nvCxnSpPr>
        <p:spPr>
          <a:xfrm flipH="1">
            <a:off x="11127682" y="1133018"/>
            <a:ext cx="121314" cy="74110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37E70D7D-81AB-50C7-7868-D54FAF86C9A7}"/>
              </a:ext>
            </a:extLst>
          </p:cNvPr>
          <p:cNvCxnSpPr>
            <a:cxnSpLocks/>
          </p:cNvCxnSpPr>
          <p:nvPr/>
        </p:nvCxnSpPr>
        <p:spPr>
          <a:xfrm flipH="1">
            <a:off x="11302695" y="781878"/>
            <a:ext cx="288122" cy="20970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Ellipse 43">
            <a:extLst>
              <a:ext uri="{FF2B5EF4-FFF2-40B4-BE49-F238E27FC236}">
                <a16:creationId xmlns:a16="http://schemas.microsoft.com/office/drawing/2014/main" id="{1F9498F8-0829-D8A9-9782-E89F74034B23}"/>
              </a:ext>
            </a:extLst>
          </p:cNvPr>
          <p:cNvSpPr/>
          <p:nvPr/>
        </p:nvSpPr>
        <p:spPr>
          <a:xfrm>
            <a:off x="11568574" y="616175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8EB24B17-0396-AD38-A63A-2D25C1EFCD9F}"/>
              </a:ext>
            </a:extLst>
          </p:cNvPr>
          <p:cNvSpPr/>
          <p:nvPr/>
        </p:nvSpPr>
        <p:spPr>
          <a:xfrm>
            <a:off x="9942367" y="3429000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9A73602F-5A18-8E7F-A613-31751575D469}"/>
              </a:ext>
            </a:extLst>
          </p:cNvPr>
          <p:cNvCxnSpPr>
            <a:cxnSpLocks/>
            <a:stCxn id="12" idx="4"/>
            <a:endCxn id="22" idx="7"/>
          </p:cNvCxnSpPr>
          <p:nvPr/>
        </p:nvCxnSpPr>
        <p:spPr>
          <a:xfrm flipH="1">
            <a:off x="11439798" y="2122675"/>
            <a:ext cx="22243" cy="161927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AD6F3E55-16B7-A2BA-D7E9-7E944F01E07D}"/>
              </a:ext>
            </a:extLst>
          </p:cNvPr>
          <p:cNvSpPr/>
          <p:nvPr/>
        </p:nvSpPr>
        <p:spPr>
          <a:xfrm>
            <a:off x="8343759" y="1382327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A5635976-F43A-FC52-7759-0289ADC116E2}"/>
              </a:ext>
            </a:extLst>
          </p:cNvPr>
          <p:cNvSpPr/>
          <p:nvPr/>
        </p:nvSpPr>
        <p:spPr>
          <a:xfrm>
            <a:off x="7895212" y="4423510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D6D4EFAE-86BD-81CF-B645-993EBE562DD6}"/>
              </a:ext>
            </a:extLst>
          </p:cNvPr>
          <p:cNvCxnSpPr>
            <a:cxnSpLocks/>
            <a:stCxn id="41" idx="3"/>
          </p:cNvCxnSpPr>
          <p:nvPr/>
        </p:nvCxnSpPr>
        <p:spPr>
          <a:xfrm flipH="1">
            <a:off x="10170193" y="1108751"/>
            <a:ext cx="1025104" cy="76537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lipse 25">
            <a:extLst>
              <a:ext uri="{FF2B5EF4-FFF2-40B4-BE49-F238E27FC236}">
                <a16:creationId xmlns:a16="http://schemas.microsoft.com/office/drawing/2014/main" id="{53233899-AFB1-F9F4-2DA7-390F0910B6FD}"/>
              </a:ext>
            </a:extLst>
          </p:cNvPr>
          <p:cNvSpPr/>
          <p:nvPr/>
        </p:nvSpPr>
        <p:spPr>
          <a:xfrm>
            <a:off x="10018309" y="1809007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A694CA3D-C5D4-2F54-6408-45397752C1F6}"/>
              </a:ext>
            </a:extLst>
          </p:cNvPr>
          <p:cNvSpPr/>
          <p:nvPr/>
        </p:nvSpPr>
        <p:spPr>
          <a:xfrm>
            <a:off x="5875591" y="409127"/>
            <a:ext cx="279794" cy="28989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60366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1" y="137381"/>
            <a:ext cx="5728635" cy="28623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1810-1811 : … En Valachie, échec de la contre-offensive de l’armée ottomane qui capitule ; …</a:t>
            </a:r>
          </a:p>
          <a:p>
            <a:endParaRPr lang="fr-FR" dirty="0"/>
          </a:p>
          <a:p>
            <a:r>
              <a:rPr lang="fr-FR" dirty="0"/>
              <a:t>*Juillet 1811 : Contre-offensive turque contre Bucarest</a:t>
            </a:r>
          </a:p>
          <a:p>
            <a:r>
              <a:rPr lang="fr-FR" dirty="0"/>
              <a:t>Et victoire contre les Russes à </a:t>
            </a:r>
            <a:r>
              <a:rPr lang="fr-FR" dirty="0" err="1"/>
              <a:t>Roussé</a:t>
            </a:r>
            <a:endParaRPr lang="fr-FR" dirty="0"/>
          </a:p>
          <a:p>
            <a:endParaRPr lang="fr-FR" dirty="0"/>
          </a:p>
          <a:p>
            <a:r>
              <a:rPr lang="fr-FR" dirty="0"/>
              <a:t>*Sept. 1811 : Les Turcs traversent le Danube</a:t>
            </a:r>
          </a:p>
          <a:p>
            <a:r>
              <a:rPr lang="fr-FR" dirty="0"/>
              <a:t>Attaquer les Russes sur leurs arrières</a:t>
            </a:r>
          </a:p>
          <a:p>
            <a:endParaRPr lang="fr-FR" dirty="0"/>
          </a:p>
          <a:p>
            <a:r>
              <a:rPr lang="fr-FR" dirty="0"/>
              <a:t>Mais…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BE98F56-DFBF-8064-AC6F-287634EB7A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26" t="22233" r="40883" b="60382"/>
          <a:stretch/>
        </p:blipFill>
        <p:spPr>
          <a:xfrm>
            <a:off x="6015488" y="109246"/>
            <a:ext cx="6019299" cy="442779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2C18283C-0062-A0CF-CE99-F16DE8569B90}"/>
              </a:ext>
            </a:extLst>
          </p:cNvPr>
          <p:cNvSpPr/>
          <p:nvPr/>
        </p:nvSpPr>
        <p:spPr>
          <a:xfrm>
            <a:off x="11747480" y="2861408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0445D354-B9D6-A284-7A2B-445B513489C7}"/>
              </a:ext>
            </a:extLst>
          </p:cNvPr>
          <p:cNvCxnSpPr>
            <a:cxnSpLocks/>
          </p:cNvCxnSpPr>
          <p:nvPr/>
        </p:nvCxnSpPr>
        <p:spPr>
          <a:xfrm flipH="1">
            <a:off x="11462041" y="1674676"/>
            <a:ext cx="145294" cy="28229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FC598DA5-5F1E-4E0B-DFB3-4BA574291342}"/>
              </a:ext>
            </a:extLst>
          </p:cNvPr>
          <p:cNvSpPr/>
          <p:nvPr/>
        </p:nvSpPr>
        <p:spPr>
          <a:xfrm>
            <a:off x="11386099" y="1956972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BD9856D1-D23C-EBAA-F1BA-CB629D77C95F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11451854" y="2401771"/>
            <a:ext cx="317869" cy="48390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>
            <a:extLst>
              <a:ext uri="{FF2B5EF4-FFF2-40B4-BE49-F238E27FC236}">
                <a16:creationId xmlns:a16="http://schemas.microsoft.com/office/drawing/2014/main" id="{15CBA07F-9A27-6D33-98C6-6777A11AA00E}"/>
              </a:ext>
            </a:extLst>
          </p:cNvPr>
          <p:cNvSpPr/>
          <p:nvPr/>
        </p:nvSpPr>
        <p:spPr>
          <a:xfrm>
            <a:off x="11607335" y="1493500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D4980E24-5FA0-C9E0-1CD8-B22850BE65A2}"/>
              </a:ext>
            </a:extLst>
          </p:cNvPr>
          <p:cNvSpPr/>
          <p:nvPr/>
        </p:nvSpPr>
        <p:spPr>
          <a:xfrm>
            <a:off x="11310157" y="2260335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2983B897-A065-A4F3-EA6C-DA4A3E716052}"/>
              </a:ext>
            </a:extLst>
          </p:cNvPr>
          <p:cNvSpPr/>
          <p:nvPr/>
        </p:nvSpPr>
        <p:spPr>
          <a:xfrm>
            <a:off x="7197184" y="1456101"/>
            <a:ext cx="279794" cy="28989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99C5AB06-60F6-D15C-691E-D4CBCC638DAB}"/>
              </a:ext>
            </a:extLst>
          </p:cNvPr>
          <p:cNvSpPr/>
          <p:nvPr/>
        </p:nvSpPr>
        <p:spPr>
          <a:xfrm>
            <a:off x="8738242" y="2069757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634A16A7-5484-3156-E37C-64A9EED99BEB}"/>
              </a:ext>
            </a:extLst>
          </p:cNvPr>
          <p:cNvSpPr/>
          <p:nvPr/>
        </p:nvSpPr>
        <p:spPr>
          <a:xfrm>
            <a:off x="9318246" y="2614169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2906FBBF-8EF6-8499-1043-02F3808E4300}"/>
              </a:ext>
            </a:extLst>
          </p:cNvPr>
          <p:cNvSpPr/>
          <p:nvPr/>
        </p:nvSpPr>
        <p:spPr>
          <a:xfrm>
            <a:off x="9166362" y="2531318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87A3C8BC-B4D5-E831-8AB7-5DA83F4CA4D5}"/>
              </a:ext>
            </a:extLst>
          </p:cNvPr>
          <p:cNvSpPr/>
          <p:nvPr/>
        </p:nvSpPr>
        <p:spPr>
          <a:xfrm>
            <a:off x="8316910" y="1663149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370AEC5E-0426-080B-D9E2-C131CEFAFB03}"/>
              </a:ext>
            </a:extLst>
          </p:cNvPr>
          <p:cNvSpPr/>
          <p:nvPr/>
        </p:nvSpPr>
        <p:spPr>
          <a:xfrm>
            <a:off x="8222402" y="3116224"/>
            <a:ext cx="279794" cy="28989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27986148-F959-C4CA-743B-FC2549E9DF82}"/>
              </a:ext>
            </a:extLst>
          </p:cNvPr>
          <p:cNvSpPr/>
          <p:nvPr/>
        </p:nvSpPr>
        <p:spPr>
          <a:xfrm>
            <a:off x="8047096" y="1456101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443132CA-DE14-3F43-8544-FE6BBFAE4E7D}"/>
              </a:ext>
            </a:extLst>
          </p:cNvPr>
          <p:cNvSpPr/>
          <p:nvPr/>
        </p:nvSpPr>
        <p:spPr>
          <a:xfrm>
            <a:off x="8804684" y="781878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CD246648-17FE-C7D7-C562-6EFBAFF4F5EA}"/>
              </a:ext>
            </a:extLst>
          </p:cNvPr>
          <p:cNvSpPr/>
          <p:nvPr/>
        </p:nvSpPr>
        <p:spPr>
          <a:xfrm>
            <a:off x="8198980" y="1560453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DA1AB46E-4211-65DF-7F32-A28EDD7FE648}"/>
              </a:ext>
            </a:extLst>
          </p:cNvPr>
          <p:cNvSpPr/>
          <p:nvPr/>
        </p:nvSpPr>
        <p:spPr>
          <a:xfrm>
            <a:off x="8065966" y="1238222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55A5046A-C365-6E2E-561D-1245F26A89C0}"/>
              </a:ext>
            </a:extLst>
          </p:cNvPr>
          <p:cNvSpPr/>
          <p:nvPr/>
        </p:nvSpPr>
        <p:spPr>
          <a:xfrm>
            <a:off x="8662300" y="1643304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AD43C497-34FA-7553-147E-A4FB6534786D}"/>
              </a:ext>
            </a:extLst>
          </p:cNvPr>
          <p:cNvSpPr/>
          <p:nvPr/>
        </p:nvSpPr>
        <p:spPr>
          <a:xfrm>
            <a:off x="9844182" y="3966534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47AF5850-8820-3B71-B993-552DD27BBDA8}"/>
              </a:ext>
            </a:extLst>
          </p:cNvPr>
          <p:cNvSpPr/>
          <p:nvPr/>
        </p:nvSpPr>
        <p:spPr>
          <a:xfrm>
            <a:off x="10048900" y="2133665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A9F7C1B4-2C60-A96E-7177-ECDB369C7CD6}"/>
              </a:ext>
            </a:extLst>
          </p:cNvPr>
          <p:cNvSpPr/>
          <p:nvPr/>
        </p:nvSpPr>
        <p:spPr>
          <a:xfrm>
            <a:off x="9790483" y="1898388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74BBCB1F-7954-D40C-FCB1-118386C837BA}"/>
              </a:ext>
            </a:extLst>
          </p:cNvPr>
          <p:cNvSpPr/>
          <p:nvPr/>
        </p:nvSpPr>
        <p:spPr>
          <a:xfrm>
            <a:off x="10304061" y="2385392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3F3E92CA-B8E7-CCFA-BFA1-99C68CA7EFC8}"/>
              </a:ext>
            </a:extLst>
          </p:cNvPr>
          <p:cNvCxnSpPr>
            <a:cxnSpLocks/>
          </p:cNvCxnSpPr>
          <p:nvPr/>
        </p:nvCxnSpPr>
        <p:spPr>
          <a:xfrm>
            <a:off x="10200784" y="2299368"/>
            <a:ext cx="177158" cy="134558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llipse 39">
            <a:extLst>
              <a:ext uri="{FF2B5EF4-FFF2-40B4-BE49-F238E27FC236}">
                <a16:creationId xmlns:a16="http://schemas.microsoft.com/office/drawing/2014/main" id="{6431E7DE-6E89-5CD4-596C-E1443DCD69DF}"/>
              </a:ext>
            </a:extLst>
          </p:cNvPr>
          <p:cNvSpPr/>
          <p:nvPr/>
        </p:nvSpPr>
        <p:spPr>
          <a:xfrm>
            <a:off x="11051740" y="1874121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BDF9A250-F03B-8A99-1620-425BBBBB2EA2}"/>
              </a:ext>
            </a:extLst>
          </p:cNvPr>
          <p:cNvSpPr/>
          <p:nvPr/>
        </p:nvSpPr>
        <p:spPr>
          <a:xfrm>
            <a:off x="11173054" y="967315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AEB2A622-0BB7-6EC2-A170-F75D9DEF7467}"/>
              </a:ext>
            </a:extLst>
          </p:cNvPr>
          <p:cNvCxnSpPr>
            <a:cxnSpLocks/>
            <a:stCxn id="41" idx="4"/>
            <a:endCxn id="40" idx="0"/>
          </p:cNvCxnSpPr>
          <p:nvPr/>
        </p:nvCxnSpPr>
        <p:spPr>
          <a:xfrm flipH="1">
            <a:off x="11127682" y="1133018"/>
            <a:ext cx="121314" cy="74110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37E70D7D-81AB-50C7-7868-D54FAF86C9A7}"/>
              </a:ext>
            </a:extLst>
          </p:cNvPr>
          <p:cNvCxnSpPr>
            <a:cxnSpLocks/>
          </p:cNvCxnSpPr>
          <p:nvPr/>
        </p:nvCxnSpPr>
        <p:spPr>
          <a:xfrm flipH="1">
            <a:off x="11302695" y="781878"/>
            <a:ext cx="288122" cy="20970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Ellipse 43">
            <a:extLst>
              <a:ext uri="{FF2B5EF4-FFF2-40B4-BE49-F238E27FC236}">
                <a16:creationId xmlns:a16="http://schemas.microsoft.com/office/drawing/2014/main" id="{1F9498F8-0829-D8A9-9782-E89F74034B23}"/>
              </a:ext>
            </a:extLst>
          </p:cNvPr>
          <p:cNvSpPr/>
          <p:nvPr/>
        </p:nvSpPr>
        <p:spPr>
          <a:xfrm>
            <a:off x="11568574" y="616175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8EB24B17-0396-AD38-A63A-2D25C1EFCD9F}"/>
              </a:ext>
            </a:extLst>
          </p:cNvPr>
          <p:cNvSpPr/>
          <p:nvPr/>
        </p:nvSpPr>
        <p:spPr>
          <a:xfrm>
            <a:off x="9942367" y="3429000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9A73602F-5A18-8E7F-A613-31751575D469}"/>
              </a:ext>
            </a:extLst>
          </p:cNvPr>
          <p:cNvCxnSpPr>
            <a:cxnSpLocks/>
            <a:stCxn id="12" idx="4"/>
            <a:endCxn id="22" idx="7"/>
          </p:cNvCxnSpPr>
          <p:nvPr/>
        </p:nvCxnSpPr>
        <p:spPr>
          <a:xfrm flipH="1">
            <a:off x="11439798" y="2122675"/>
            <a:ext cx="22243" cy="161927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7234326A-3197-CB84-5402-CBAA56547972}"/>
              </a:ext>
            </a:extLst>
          </p:cNvPr>
          <p:cNvSpPr/>
          <p:nvPr/>
        </p:nvSpPr>
        <p:spPr>
          <a:xfrm>
            <a:off x="11018748" y="2085854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73D0D0F8-87DA-7E58-14EB-1DA7D8BF28AA}"/>
              </a:ext>
            </a:extLst>
          </p:cNvPr>
          <p:cNvCxnSpPr>
            <a:cxnSpLocks/>
          </p:cNvCxnSpPr>
          <p:nvPr/>
        </p:nvCxnSpPr>
        <p:spPr>
          <a:xfrm flipH="1" flipV="1">
            <a:off x="11078817" y="2216516"/>
            <a:ext cx="231340" cy="12667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lipse 25">
            <a:extLst>
              <a:ext uri="{FF2B5EF4-FFF2-40B4-BE49-F238E27FC236}">
                <a16:creationId xmlns:a16="http://schemas.microsoft.com/office/drawing/2014/main" id="{5399EC07-FCAF-1225-7727-35DE21244C7B}"/>
              </a:ext>
            </a:extLst>
          </p:cNvPr>
          <p:cNvSpPr/>
          <p:nvPr/>
        </p:nvSpPr>
        <p:spPr>
          <a:xfrm>
            <a:off x="8343759" y="1382327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9AB050DE-0A27-EB37-C3C6-8E62DACAB0F9}"/>
              </a:ext>
            </a:extLst>
          </p:cNvPr>
          <p:cNvSpPr/>
          <p:nvPr/>
        </p:nvSpPr>
        <p:spPr>
          <a:xfrm>
            <a:off x="7895212" y="4423510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CCAF04A6-216F-3C02-1C07-7514B006D3AF}"/>
              </a:ext>
            </a:extLst>
          </p:cNvPr>
          <p:cNvSpPr/>
          <p:nvPr/>
        </p:nvSpPr>
        <p:spPr>
          <a:xfrm>
            <a:off x="10018309" y="1809007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951152A8-B468-D63E-4ED9-60DADCB97103}"/>
              </a:ext>
            </a:extLst>
          </p:cNvPr>
          <p:cNvSpPr/>
          <p:nvPr/>
        </p:nvSpPr>
        <p:spPr>
          <a:xfrm>
            <a:off x="5875591" y="409127"/>
            <a:ext cx="279794" cy="28989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CCFB9545-782F-C4CC-22B7-A9C67959D4DC}"/>
              </a:ext>
            </a:extLst>
          </p:cNvPr>
          <p:cNvCxnSpPr>
            <a:cxnSpLocks/>
          </p:cNvCxnSpPr>
          <p:nvPr/>
        </p:nvCxnSpPr>
        <p:spPr>
          <a:xfrm flipH="1">
            <a:off x="10170193" y="1108751"/>
            <a:ext cx="1025104" cy="76537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5246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5716646" cy="643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Jan.-Juin 1807 : Dans les Balkans, les Russes envahissent la Moldavie-Valachie et font la jonction avec les révoltés serbes ; En Egypte, pour casser l’alliance franco-turque, les Britanniques s’emparent d’Alexandrie</a:t>
            </a:r>
          </a:p>
          <a:p>
            <a:endParaRPr lang="fr-FR" dirty="0"/>
          </a:p>
          <a:p>
            <a:r>
              <a:rPr lang="fr-FR" dirty="0"/>
              <a:t>*1806-07 : Cinq rappels…</a:t>
            </a:r>
          </a:p>
          <a:p>
            <a:endParaRPr lang="fr-FR" dirty="0"/>
          </a:p>
          <a:p>
            <a:r>
              <a:rPr lang="fr-FR" dirty="0"/>
              <a:t>a) </a:t>
            </a:r>
            <a:r>
              <a:rPr lang="fr-FR" sz="1700" dirty="0"/>
              <a:t>1806 : </a:t>
            </a:r>
            <a:r>
              <a:rPr lang="fr-FR" dirty="0"/>
              <a:t>Après les guerres de la 3</a:t>
            </a:r>
            <a:r>
              <a:rPr lang="fr-FR" baseline="30000" dirty="0"/>
              <a:t>ème</a:t>
            </a:r>
            <a:r>
              <a:rPr lang="fr-FR" dirty="0"/>
              <a:t> Coalition</a:t>
            </a:r>
          </a:p>
          <a:p>
            <a:r>
              <a:rPr lang="fr-FR" dirty="0"/>
              <a:t>La France maître de l’Italie et de l’Adriatique</a:t>
            </a:r>
          </a:p>
          <a:p>
            <a:endParaRPr lang="fr-FR" dirty="0"/>
          </a:p>
          <a:p>
            <a:r>
              <a:rPr lang="fr-FR" dirty="0"/>
              <a:t>b) Oct. 1806 (-Juillet 1807)</a:t>
            </a:r>
          </a:p>
          <a:p>
            <a:r>
              <a:rPr lang="fr-FR" dirty="0"/>
              <a:t>4</a:t>
            </a:r>
            <a:r>
              <a:rPr lang="fr-FR" baseline="30000" dirty="0"/>
              <a:t>ème</a:t>
            </a:r>
            <a:r>
              <a:rPr lang="fr-FR" dirty="0"/>
              <a:t> Coalition contre la France : GB, Prusse et Russie</a:t>
            </a:r>
          </a:p>
          <a:p>
            <a:endParaRPr lang="fr-FR" dirty="0"/>
          </a:p>
          <a:p>
            <a:r>
              <a:rPr lang="fr-FR" dirty="0"/>
              <a:t>c) Nov. 1806 : La Prusse vaincue ; Reste la Russie…</a:t>
            </a:r>
          </a:p>
          <a:p>
            <a:r>
              <a:rPr lang="fr-FR" dirty="0"/>
              <a:t>La France convainc le sultan </a:t>
            </a:r>
            <a:r>
              <a:rPr lang="fr-FR" u="sng" dirty="0"/>
              <a:t>Selim III</a:t>
            </a:r>
          </a:p>
          <a:p>
            <a:r>
              <a:rPr lang="fr-FR" dirty="0"/>
              <a:t>De déclarer la guerre à la Russie…</a:t>
            </a:r>
          </a:p>
          <a:p>
            <a:endParaRPr lang="fr-FR" dirty="0"/>
          </a:p>
          <a:p>
            <a:r>
              <a:rPr lang="fr-FR" dirty="0"/>
              <a:t>d) Russie qui soutient la révolte serbe (1804)</a:t>
            </a:r>
          </a:p>
          <a:p>
            <a:r>
              <a:rPr lang="fr-FR" dirty="0"/>
              <a:t>Serbes de </a:t>
            </a:r>
            <a:r>
              <a:rPr lang="fr-FR" u="sng" dirty="0"/>
              <a:t>Karageorges</a:t>
            </a:r>
            <a:r>
              <a:rPr lang="fr-FR" dirty="0"/>
              <a:t> qui s’emparent de Belgrade</a:t>
            </a:r>
          </a:p>
          <a:p>
            <a:endParaRPr lang="fr-FR" dirty="0"/>
          </a:p>
          <a:p>
            <a:r>
              <a:rPr lang="fr-FR" dirty="0"/>
              <a:t>e) Jan. 1807 : Les Russes s’emparent de Bucarest</a:t>
            </a:r>
          </a:p>
          <a:p>
            <a:r>
              <a:rPr lang="fr-FR" sz="1700" dirty="0"/>
              <a:t>NB : Armée composée de Russes, Grecs, Valaques et Moldaves</a:t>
            </a:r>
          </a:p>
          <a:p>
            <a:r>
              <a:rPr lang="fr-FR" sz="1700" dirty="0"/>
              <a:t>Dirigée par l’ex-hospodar </a:t>
            </a:r>
            <a:r>
              <a:rPr lang="fr-FR" sz="1700" u="sng" dirty="0"/>
              <a:t>Constantin Ypsilanti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6C9E1BB-0506-0926-2706-D26B52E77A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26" t="22233" r="40883" b="60382"/>
          <a:stretch/>
        </p:blipFill>
        <p:spPr>
          <a:xfrm>
            <a:off x="6015488" y="137381"/>
            <a:ext cx="6019299" cy="442779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086C5EAE-2556-42E7-F5E8-74AAB27ED5C3}"/>
              </a:ext>
            </a:extLst>
          </p:cNvPr>
          <p:cNvSpPr/>
          <p:nvPr/>
        </p:nvSpPr>
        <p:spPr>
          <a:xfrm>
            <a:off x="10048900" y="2133665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154E9A0B-13D1-C1C7-6D72-E7DED47BD3A4}"/>
              </a:ext>
            </a:extLst>
          </p:cNvPr>
          <p:cNvSpPr/>
          <p:nvPr/>
        </p:nvSpPr>
        <p:spPr>
          <a:xfrm>
            <a:off x="9790483" y="1898388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A06C0C04-BF43-771D-700F-871F66EF1F4F}"/>
              </a:ext>
            </a:extLst>
          </p:cNvPr>
          <p:cNvSpPr/>
          <p:nvPr/>
        </p:nvSpPr>
        <p:spPr>
          <a:xfrm>
            <a:off x="11051740" y="1874121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F1C277C3-9FEC-CB81-B2A8-FBC3F5603E6F}"/>
              </a:ext>
            </a:extLst>
          </p:cNvPr>
          <p:cNvSpPr/>
          <p:nvPr/>
        </p:nvSpPr>
        <p:spPr>
          <a:xfrm>
            <a:off x="11747480" y="2861408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77A2B52F-C432-641D-23E7-0D96550C4A05}"/>
              </a:ext>
            </a:extLst>
          </p:cNvPr>
          <p:cNvSpPr/>
          <p:nvPr/>
        </p:nvSpPr>
        <p:spPr>
          <a:xfrm>
            <a:off x="9942367" y="3429000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7CBAD974-92AA-F978-B037-260BBF297598}"/>
              </a:ext>
            </a:extLst>
          </p:cNvPr>
          <p:cNvSpPr/>
          <p:nvPr/>
        </p:nvSpPr>
        <p:spPr>
          <a:xfrm>
            <a:off x="9844182" y="3966534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38163309-C1B8-D8D9-3D97-FB83276B0FD9}"/>
              </a:ext>
            </a:extLst>
          </p:cNvPr>
          <p:cNvSpPr/>
          <p:nvPr/>
        </p:nvSpPr>
        <p:spPr>
          <a:xfrm>
            <a:off x="7197184" y="1456101"/>
            <a:ext cx="279794" cy="28989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1D569D41-D4AB-1CBE-0AD2-32DF4369EB14}"/>
              </a:ext>
            </a:extLst>
          </p:cNvPr>
          <p:cNvCxnSpPr>
            <a:cxnSpLocks/>
            <a:endCxn id="27" idx="7"/>
          </p:cNvCxnSpPr>
          <p:nvPr/>
        </p:nvCxnSpPr>
        <p:spPr>
          <a:xfrm flipH="1">
            <a:off x="11302695" y="781878"/>
            <a:ext cx="288122" cy="20970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lipse 25">
            <a:extLst>
              <a:ext uri="{FF2B5EF4-FFF2-40B4-BE49-F238E27FC236}">
                <a16:creationId xmlns:a16="http://schemas.microsoft.com/office/drawing/2014/main" id="{301F3A06-55F7-4025-4C32-6CA950DCE3D3}"/>
              </a:ext>
            </a:extLst>
          </p:cNvPr>
          <p:cNvSpPr/>
          <p:nvPr/>
        </p:nvSpPr>
        <p:spPr>
          <a:xfrm>
            <a:off x="11568574" y="616175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188BCCB2-1CC3-5D50-C362-3B6E3F278C80}"/>
              </a:ext>
            </a:extLst>
          </p:cNvPr>
          <p:cNvSpPr/>
          <p:nvPr/>
        </p:nvSpPr>
        <p:spPr>
          <a:xfrm>
            <a:off x="11173054" y="967315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9F5ADF1E-2AE0-0E69-5437-363F380EBB08}"/>
              </a:ext>
            </a:extLst>
          </p:cNvPr>
          <p:cNvCxnSpPr>
            <a:cxnSpLocks/>
            <a:stCxn id="27" idx="4"/>
          </p:cNvCxnSpPr>
          <p:nvPr/>
        </p:nvCxnSpPr>
        <p:spPr>
          <a:xfrm flipH="1">
            <a:off x="11127682" y="1133018"/>
            <a:ext cx="121314" cy="74110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>
            <a:extLst>
              <a:ext uri="{FF2B5EF4-FFF2-40B4-BE49-F238E27FC236}">
                <a16:creationId xmlns:a16="http://schemas.microsoft.com/office/drawing/2014/main" id="{4A7C5500-C7D0-2BE5-38F3-9C657BF89392}"/>
              </a:ext>
            </a:extLst>
          </p:cNvPr>
          <p:cNvSpPr/>
          <p:nvPr/>
        </p:nvSpPr>
        <p:spPr>
          <a:xfrm>
            <a:off x="7197184" y="1456101"/>
            <a:ext cx="279794" cy="28989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F0902C32-4721-7152-D6C4-8885FCE608CB}"/>
              </a:ext>
            </a:extLst>
          </p:cNvPr>
          <p:cNvSpPr/>
          <p:nvPr/>
        </p:nvSpPr>
        <p:spPr>
          <a:xfrm>
            <a:off x="8738242" y="2069757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BD7E420D-2585-7B81-9D61-8427E637B12E}"/>
              </a:ext>
            </a:extLst>
          </p:cNvPr>
          <p:cNvSpPr/>
          <p:nvPr/>
        </p:nvSpPr>
        <p:spPr>
          <a:xfrm>
            <a:off x="9318246" y="2614169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FB3DDD70-4BDF-79B3-218D-DE5A9A8CE82A}"/>
              </a:ext>
            </a:extLst>
          </p:cNvPr>
          <p:cNvSpPr/>
          <p:nvPr/>
        </p:nvSpPr>
        <p:spPr>
          <a:xfrm>
            <a:off x="9166362" y="2531318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53086E86-786A-C621-0288-6310AA38FC99}"/>
              </a:ext>
            </a:extLst>
          </p:cNvPr>
          <p:cNvSpPr/>
          <p:nvPr/>
        </p:nvSpPr>
        <p:spPr>
          <a:xfrm>
            <a:off x="8316910" y="1663149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241C91F4-7460-7CB8-F28C-3E3DA6C2D004}"/>
              </a:ext>
            </a:extLst>
          </p:cNvPr>
          <p:cNvSpPr/>
          <p:nvPr/>
        </p:nvSpPr>
        <p:spPr>
          <a:xfrm>
            <a:off x="8222402" y="3116224"/>
            <a:ext cx="279794" cy="28989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5B55E75E-E2B0-6A84-C663-1A8E253EABD8}"/>
              </a:ext>
            </a:extLst>
          </p:cNvPr>
          <p:cNvSpPr/>
          <p:nvPr/>
        </p:nvSpPr>
        <p:spPr>
          <a:xfrm>
            <a:off x="8047096" y="1456101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F377BD04-D615-E2F3-8483-D27498538370}"/>
              </a:ext>
            </a:extLst>
          </p:cNvPr>
          <p:cNvSpPr/>
          <p:nvPr/>
        </p:nvSpPr>
        <p:spPr>
          <a:xfrm>
            <a:off x="8804684" y="781878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F08CECEE-DC6E-4C89-8E73-51E3B029C96C}"/>
              </a:ext>
            </a:extLst>
          </p:cNvPr>
          <p:cNvSpPr/>
          <p:nvPr/>
        </p:nvSpPr>
        <p:spPr>
          <a:xfrm>
            <a:off x="8198980" y="1560453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2B0536E4-F46A-8380-63DA-5D02A72B1B4F}"/>
              </a:ext>
            </a:extLst>
          </p:cNvPr>
          <p:cNvSpPr/>
          <p:nvPr/>
        </p:nvSpPr>
        <p:spPr>
          <a:xfrm>
            <a:off x="8065966" y="1238222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A1D6D793-87E6-0C81-EC2F-4568A7A47761}"/>
              </a:ext>
            </a:extLst>
          </p:cNvPr>
          <p:cNvSpPr/>
          <p:nvPr/>
        </p:nvSpPr>
        <p:spPr>
          <a:xfrm>
            <a:off x="8662300" y="1643304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F814721A-A791-0CB2-4BA0-21C28A161666}"/>
              </a:ext>
            </a:extLst>
          </p:cNvPr>
          <p:cNvSpPr/>
          <p:nvPr/>
        </p:nvSpPr>
        <p:spPr>
          <a:xfrm>
            <a:off x="8343759" y="1382327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98D49303-5405-CCF8-3B24-F4834D572C11}"/>
              </a:ext>
            </a:extLst>
          </p:cNvPr>
          <p:cNvSpPr/>
          <p:nvPr/>
        </p:nvSpPr>
        <p:spPr>
          <a:xfrm>
            <a:off x="7895212" y="4423510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A0DE35D8-5E1E-962F-5288-4409540F0E3D}"/>
              </a:ext>
            </a:extLst>
          </p:cNvPr>
          <p:cNvSpPr/>
          <p:nvPr/>
        </p:nvSpPr>
        <p:spPr>
          <a:xfrm>
            <a:off x="5875591" y="409127"/>
            <a:ext cx="279794" cy="28989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EA9B9B32-AEA3-3BBB-0D33-EDE55D0B8D59}"/>
              </a:ext>
            </a:extLst>
          </p:cNvPr>
          <p:cNvSpPr/>
          <p:nvPr/>
        </p:nvSpPr>
        <p:spPr>
          <a:xfrm>
            <a:off x="4578169" y="2200168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75096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1" y="137381"/>
            <a:ext cx="5728635" cy="42473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1810-1811 : … En Valachie, échec de la contre-offensive de l’armée ottomane qui capitule ; …</a:t>
            </a:r>
          </a:p>
          <a:p>
            <a:endParaRPr lang="fr-FR" dirty="0"/>
          </a:p>
          <a:p>
            <a:r>
              <a:rPr lang="fr-FR" dirty="0"/>
              <a:t>*Oct. 1811 : A </a:t>
            </a:r>
            <a:r>
              <a:rPr lang="fr-FR" dirty="0" err="1"/>
              <a:t>Slobodzié</a:t>
            </a:r>
            <a:endParaRPr lang="fr-FR" dirty="0"/>
          </a:p>
          <a:p>
            <a:r>
              <a:rPr lang="fr-FR" dirty="0"/>
              <a:t>Les Turcs sont encerclés par les Russes de </a:t>
            </a:r>
            <a:r>
              <a:rPr lang="fr-FR" u="sng" dirty="0"/>
              <a:t>Koutouzov</a:t>
            </a:r>
            <a:endParaRPr lang="fr-FR" dirty="0"/>
          </a:p>
          <a:p>
            <a:endParaRPr lang="fr-FR" dirty="0"/>
          </a:p>
          <a:p>
            <a:r>
              <a:rPr lang="fr-FR" dirty="0"/>
              <a:t>Et…</a:t>
            </a:r>
          </a:p>
          <a:p>
            <a:r>
              <a:rPr lang="fr-FR" dirty="0"/>
              <a:t>*Déc. 1811 : Epuisée, l’armée turque capitule</a:t>
            </a:r>
          </a:p>
          <a:p>
            <a:endParaRPr lang="fr-FR" dirty="0"/>
          </a:p>
          <a:p>
            <a:r>
              <a:rPr lang="fr-FR" dirty="0"/>
              <a:t>*Fin 1811</a:t>
            </a:r>
          </a:p>
          <a:p>
            <a:r>
              <a:rPr lang="fr-FR" dirty="0"/>
              <a:t>L’Europe franco-russe et antibritannique à son apogée</a:t>
            </a:r>
          </a:p>
          <a:p>
            <a:r>
              <a:rPr lang="fr-FR" dirty="0"/>
              <a:t>En réalité, la situation va à nouveau basculer</a:t>
            </a:r>
          </a:p>
          <a:p>
            <a:r>
              <a:rPr lang="fr-FR" dirty="0"/>
              <a:t>Et ce, d’une manière définitive</a:t>
            </a:r>
          </a:p>
          <a:p>
            <a:endParaRPr lang="fr-FR" dirty="0"/>
          </a:p>
          <a:p>
            <a:r>
              <a:rPr lang="fr-FR" dirty="0"/>
              <a:t>*Récapitulons à nouveau…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BE98F56-DFBF-8064-AC6F-287634EB7A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26" t="22233" r="40883" b="60382"/>
          <a:stretch/>
        </p:blipFill>
        <p:spPr>
          <a:xfrm>
            <a:off x="6015488" y="109246"/>
            <a:ext cx="6019299" cy="442779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2C18283C-0062-A0CF-CE99-F16DE8569B90}"/>
              </a:ext>
            </a:extLst>
          </p:cNvPr>
          <p:cNvSpPr/>
          <p:nvPr/>
        </p:nvSpPr>
        <p:spPr>
          <a:xfrm>
            <a:off x="11747480" y="2861408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0445D354-B9D6-A284-7A2B-445B513489C7}"/>
              </a:ext>
            </a:extLst>
          </p:cNvPr>
          <p:cNvCxnSpPr>
            <a:cxnSpLocks/>
          </p:cNvCxnSpPr>
          <p:nvPr/>
        </p:nvCxnSpPr>
        <p:spPr>
          <a:xfrm flipH="1">
            <a:off x="11462041" y="1674676"/>
            <a:ext cx="145294" cy="28229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FC598DA5-5F1E-4E0B-DFB3-4BA574291342}"/>
              </a:ext>
            </a:extLst>
          </p:cNvPr>
          <p:cNvSpPr/>
          <p:nvPr/>
        </p:nvSpPr>
        <p:spPr>
          <a:xfrm>
            <a:off x="11386099" y="1956972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BD9856D1-D23C-EBAA-F1BA-CB629D77C95F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11451854" y="2401771"/>
            <a:ext cx="317869" cy="48390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>
            <a:extLst>
              <a:ext uri="{FF2B5EF4-FFF2-40B4-BE49-F238E27FC236}">
                <a16:creationId xmlns:a16="http://schemas.microsoft.com/office/drawing/2014/main" id="{15CBA07F-9A27-6D33-98C6-6777A11AA00E}"/>
              </a:ext>
            </a:extLst>
          </p:cNvPr>
          <p:cNvSpPr/>
          <p:nvPr/>
        </p:nvSpPr>
        <p:spPr>
          <a:xfrm>
            <a:off x="11607335" y="1493500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D4980E24-5FA0-C9E0-1CD8-B22850BE65A2}"/>
              </a:ext>
            </a:extLst>
          </p:cNvPr>
          <p:cNvSpPr/>
          <p:nvPr/>
        </p:nvSpPr>
        <p:spPr>
          <a:xfrm>
            <a:off x="11310157" y="2260335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2983B897-A065-A4F3-EA6C-DA4A3E716052}"/>
              </a:ext>
            </a:extLst>
          </p:cNvPr>
          <p:cNvSpPr/>
          <p:nvPr/>
        </p:nvSpPr>
        <p:spPr>
          <a:xfrm>
            <a:off x="7197184" y="1456101"/>
            <a:ext cx="279794" cy="28989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99C5AB06-60F6-D15C-691E-D4CBCC638DAB}"/>
              </a:ext>
            </a:extLst>
          </p:cNvPr>
          <p:cNvSpPr/>
          <p:nvPr/>
        </p:nvSpPr>
        <p:spPr>
          <a:xfrm>
            <a:off x="8738242" y="2069757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634A16A7-5484-3156-E37C-64A9EED99BEB}"/>
              </a:ext>
            </a:extLst>
          </p:cNvPr>
          <p:cNvSpPr/>
          <p:nvPr/>
        </p:nvSpPr>
        <p:spPr>
          <a:xfrm>
            <a:off x="9318246" y="2614169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2906FBBF-8EF6-8499-1043-02F3808E4300}"/>
              </a:ext>
            </a:extLst>
          </p:cNvPr>
          <p:cNvSpPr/>
          <p:nvPr/>
        </p:nvSpPr>
        <p:spPr>
          <a:xfrm>
            <a:off x="9166362" y="2531318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87A3C8BC-B4D5-E831-8AB7-5DA83F4CA4D5}"/>
              </a:ext>
            </a:extLst>
          </p:cNvPr>
          <p:cNvSpPr/>
          <p:nvPr/>
        </p:nvSpPr>
        <p:spPr>
          <a:xfrm>
            <a:off x="8316910" y="1663149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370AEC5E-0426-080B-D9E2-C131CEFAFB03}"/>
              </a:ext>
            </a:extLst>
          </p:cNvPr>
          <p:cNvSpPr/>
          <p:nvPr/>
        </p:nvSpPr>
        <p:spPr>
          <a:xfrm>
            <a:off x="8222402" y="3116224"/>
            <a:ext cx="279794" cy="28989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27986148-F959-C4CA-743B-FC2549E9DF82}"/>
              </a:ext>
            </a:extLst>
          </p:cNvPr>
          <p:cNvSpPr/>
          <p:nvPr/>
        </p:nvSpPr>
        <p:spPr>
          <a:xfrm>
            <a:off x="8047096" y="1456101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443132CA-DE14-3F43-8544-FE6BBFAE4E7D}"/>
              </a:ext>
            </a:extLst>
          </p:cNvPr>
          <p:cNvSpPr/>
          <p:nvPr/>
        </p:nvSpPr>
        <p:spPr>
          <a:xfrm>
            <a:off x="8804684" y="781878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CD246648-17FE-C7D7-C562-6EFBAFF4F5EA}"/>
              </a:ext>
            </a:extLst>
          </p:cNvPr>
          <p:cNvSpPr/>
          <p:nvPr/>
        </p:nvSpPr>
        <p:spPr>
          <a:xfrm>
            <a:off x="8198980" y="1560453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DA1AB46E-4211-65DF-7F32-A28EDD7FE648}"/>
              </a:ext>
            </a:extLst>
          </p:cNvPr>
          <p:cNvSpPr/>
          <p:nvPr/>
        </p:nvSpPr>
        <p:spPr>
          <a:xfrm>
            <a:off x="8065966" y="1238222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55A5046A-C365-6E2E-561D-1245F26A89C0}"/>
              </a:ext>
            </a:extLst>
          </p:cNvPr>
          <p:cNvSpPr/>
          <p:nvPr/>
        </p:nvSpPr>
        <p:spPr>
          <a:xfrm>
            <a:off x="8662300" y="1643304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AD43C497-34FA-7553-147E-A4FB6534786D}"/>
              </a:ext>
            </a:extLst>
          </p:cNvPr>
          <p:cNvSpPr/>
          <p:nvPr/>
        </p:nvSpPr>
        <p:spPr>
          <a:xfrm>
            <a:off x="9844182" y="3966534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47AF5850-8820-3B71-B993-552DD27BBDA8}"/>
              </a:ext>
            </a:extLst>
          </p:cNvPr>
          <p:cNvSpPr/>
          <p:nvPr/>
        </p:nvSpPr>
        <p:spPr>
          <a:xfrm>
            <a:off x="10048900" y="2133665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A9F7C1B4-2C60-A96E-7177-ECDB369C7CD6}"/>
              </a:ext>
            </a:extLst>
          </p:cNvPr>
          <p:cNvSpPr/>
          <p:nvPr/>
        </p:nvSpPr>
        <p:spPr>
          <a:xfrm>
            <a:off x="9790483" y="1898388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74BBCB1F-7954-D40C-FCB1-118386C837BA}"/>
              </a:ext>
            </a:extLst>
          </p:cNvPr>
          <p:cNvSpPr/>
          <p:nvPr/>
        </p:nvSpPr>
        <p:spPr>
          <a:xfrm>
            <a:off x="10304061" y="2385392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3F3E92CA-B8E7-CCFA-BFA1-99C68CA7EFC8}"/>
              </a:ext>
            </a:extLst>
          </p:cNvPr>
          <p:cNvCxnSpPr>
            <a:cxnSpLocks/>
          </p:cNvCxnSpPr>
          <p:nvPr/>
        </p:nvCxnSpPr>
        <p:spPr>
          <a:xfrm>
            <a:off x="10200784" y="2299368"/>
            <a:ext cx="177158" cy="134558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llipse 39">
            <a:extLst>
              <a:ext uri="{FF2B5EF4-FFF2-40B4-BE49-F238E27FC236}">
                <a16:creationId xmlns:a16="http://schemas.microsoft.com/office/drawing/2014/main" id="{6431E7DE-6E89-5CD4-596C-E1443DCD69DF}"/>
              </a:ext>
            </a:extLst>
          </p:cNvPr>
          <p:cNvSpPr/>
          <p:nvPr/>
        </p:nvSpPr>
        <p:spPr>
          <a:xfrm>
            <a:off x="11051740" y="1874121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BDF9A250-F03B-8A99-1620-425BBBBB2EA2}"/>
              </a:ext>
            </a:extLst>
          </p:cNvPr>
          <p:cNvSpPr/>
          <p:nvPr/>
        </p:nvSpPr>
        <p:spPr>
          <a:xfrm>
            <a:off x="11173054" y="967315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AEB2A622-0BB7-6EC2-A170-F75D9DEF7467}"/>
              </a:ext>
            </a:extLst>
          </p:cNvPr>
          <p:cNvCxnSpPr>
            <a:cxnSpLocks/>
            <a:stCxn id="41" idx="4"/>
            <a:endCxn id="40" idx="0"/>
          </p:cNvCxnSpPr>
          <p:nvPr/>
        </p:nvCxnSpPr>
        <p:spPr>
          <a:xfrm flipH="1">
            <a:off x="11127682" y="1133018"/>
            <a:ext cx="121314" cy="74110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37E70D7D-81AB-50C7-7868-D54FAF86C9A7}"/>
              </a:ext>
            </a:extLst>
          </p:cNvPr>
          <p:cNvCxnSpPr>
            <a:cxnSpLocks/>
          </p:cNvCxnSpPr>
          <p:nvPr/>
        </p:nvCxnSpPr>
        <p:spPr>
          <a:xfrm flipH="1">
            <a:off x="11302695" y="781878"/>
            <a:ext cx="288122" cy="20970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Ellipse 43">
            <a:extLst>
              <a:ext uri="{FF2B5EF4-FFF2-40B4-BE49-F238E27FC236}">
                <a16:creationId xmlns:a16="http://schemas.microsoft.com/office/drawing/2014/main" id="{1F9498F8-0829-D8A9-9782-E89F74034B23}"/>
              </a:ext>
            </a:extLst>
          </p:cNvPr>
          <p:cNvSpPr/>
          <p:nvPr/>
        </p:nvSpPr>
        <p:spPr>
          <a:xfrm>
            <a:off x="11568574" y="616175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8EB24B17-0396-AD38-A63A-2D25C1EFCD9F}"/>
              </a:ext>
            </a:extLst>
          </p:cNvPr>
          <p:cNvSpPr/>
          <p:nvPr/>
        </p:nvSpPr>
        <p:spPr>
          <a:xfrm>
            <a:off x="9942367" y="3429000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9A73602F-5A18-8E7F-A613-31751575D469}"/>
              </a:ext>
            </a:extLst>
          </p:cNvPr>
          <p:cNvCxnSpPr>
            <a:cxnSpLocks/>
            <a:stCxn id="12" idx="4"/>
            <a:endCxn id="22" idx="7"/>
          </p:cNvCxnSpPr>
          <p:nvPr/>
        </p:nvCxnSpPr>
        <p:spPr>
          <a:xfrm flipH="1">
            <a:off x="11439798" y="2122675"/>
            <a:ext cx="22243" cy="161927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97DB5766-6B8C-3FFF-4FB0-010EC57D5F51}"/>
              </a:ext>
            </a:extLst>
          </p:cNvPr>
          <p:cNvSpPr/>
          <p:nvPr/>
        </p:nvSpPr>
        <p:spPr>
          <a:xfrm>
            <a:off x="11225230" y="1852211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7234326A-3197-CB84-5402-CBAA56547972}"/>
              </a:ext>
            </a:extLst>
          </p:cNvPr>
          <p:cNvSpPr/>
          <p:nvPr/>
        </p:nvSpPr>
        <p:spPr>
          <a:xfrm>
            <a:off x="11018748" y="2085854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73D0D0F8-87DA-7E58-14EB-1DA7D8BF28AA}"/>
              </a:ext>
            </a:extLst>
          </p:cNvPr>
          <p:cNvCxnSpPr>
            <a:cxnSpLocks/>
          </p:cNvCxnSpPr>
          <p:nvPr/>
        </p:nvCxnSpPr>
        <p:spPr>
          <a:xfrm flipH="1" flipV="1">
            <a:off x="11078817" y="2216516"/>
            <a:ext cx="231340" cy="12667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530D86AF-1EF9-0D72-BD8F-0744491D8998}"/>
              </a:ext>
            </a:extLst>
          </p:cNvPr>
          <p:cNvCxnSpPr>
            <a:cxnSpLocks/>
          </p:cNvCxnSpPr>
          <p:nvPr/>
        </p:nvCxnSpPr>
        <p:spPr>
          <a:xfrm flipV="1">
            <a:off x="11216245" y="1993647"/>
            <a:ext cx="31228" cy="7044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lipse 25">
            <a:extLst>
              <a:ext uri="{FF2B5EF4-FFF2-40B4-BE49-F238E27FC236}">
                <a16:creationId xmlns:a16="http://schemas.microsoft.com/office/drawing/2014/main" id="{5399EC07-FCAF-1225-7727-35DE21244C7B}"/>
              </a:ext>
            </a:extLst>
          </p:cNvPr>
          <p:cNvSpPr/>
          <p:nvPr/>
        </p:nvSpPr>
        <p:spPr>
          <a:xfrm>
            <a:off x="8343759" y="1382327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9AB050DE-0A27-EB37-C3C6-8E62DACAB0F9}"/>
              </a:ext>
            </a:extLst>
          </p:cNvPr>
          <p:cNvSpPr/>
          <p:nvPr/>
        </p:nvSpPr>
        <p:spPr>
          <a:xfrm>
            <a:off x="7895212" y="4423510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CCAF04A6-216F-3C02-1C07-7514B006D3AF}"/>
              </a:ext>
            </a:extLst>
          </p:cNvPr>
          <p:cNvSpPr/>
          <p:nvPr/>
        </p:nvSpPr>
        <p:spPr>
          <a:xfrm>
            <a:off x="10018309" y="1809007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951152A8-B468-D63E-4ED9-60DADCB97103}"/>
              </a:ext>
            </a:extLst>
          </p:cNvPr>
          <p:cNvSpPr/>
          <p:nvPr/>
        </p:nvSpPr>
        <p:spPr>
          <a:xfrm>
            <a:off x="5875591" y="409127"/>
            <a:ext cx="279794" cy="28989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CCFB9545-782F-C4CC-22B7-A9C67959D4DC}"/>
              </a:ext>
            </a:extLst>
          </p:cNvPr>
          <p:cNvCxnSpPr>
            <a:cxnSpLocks/>
          </p:cNvCxnSpPr>
          <p:nvPr/>
        </p:nvCxnSpPr>
        <p:spPr>
          <a:xfrm flipH="1">
            <a:off x="10170193" y="1108751"/>
            <a:ext cx="1025104" cy="76537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23669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4972728" cy="39703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1810-1811 : … Napoléon maître de l’Europe contre la GB et allié aux Russes (1807) et aux Autrichiens (1809) ; …</a:t>
            </a:r>
            <a:endParaRPr lang="fr-FR" dirty="0"/>
          </a:p>
          <a:p>
            <a:endParaRPr lang="fr-FR" dirty="0"/>
          </a:p>
          <a:p>
            <a:r>
              <a:rPr lang="fr-FR" dirty="0"/>
              <a:t>*Durant les années 1810-11</a:t>
            </a:r>
          </a:p>
          <a:p>
            <a:r>
              <a:rPr lang="fr-FR" dirty="0"/>
              <a:t>Entre Napoléon et Alexandre, une alliance difficile</a:t>
            </a:r>
          </a:p>
          <a:p>
            <a:endParaRPr lang="fr-FR" dirty="0"/>
          </a:p>
          <a:p>
            <a:r>
              <a:rPr lang="fr-FR" dirty="0"/>
              <a:t>Trois points…</a:t>
            </a:r>
          </a:p>
          <a:p>
            <a:endParaRPr lang="fr-FR" dirty="0"/>
          </a:p>
          <a:p>
            <a:r>
              <a:rPr lang="fr-FR" dirty="0"/>
              <a:t>a) Rappel : 1810 : Pour Napoléon</a:t>
            </a:r>
          </a:p>
          <a:p>
            <a:r>
              <a:rPr lang="fr-FR" dirty="0"/>
              <a:t>La situation générale lui est favorable</a:t>
            </a:r>
          </a:p>
          <a:p>
            <a:endParaRPr lang="fr-FR" dirty="0"/>
          </a:p>
          <a:p>
            <a:r>
              <a:rPr lang="fr-FR" dirty="0"/>
              <a:t>*Allié contre la GB à la Russie d’Alexandre</a:t>
            </a:r>
          </a:p>
          <a:p>
            <a:r>
              <a:rPr lang="fr-FR" dirty="0"/>
              <a:t>Et à toute l’Europe, soumise puis alliée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3DADEA0-0FCF-EA45-5F8C-A9E47037E4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6" t="2676" r="3128" b="3228"/>
          <a:stretch/>
        </p:blipFill>
        <p:spPr bwMode="auto">
          <a:xfrm>
            <a:off x="5283200" y="177708"/>
            <a:ext cx="6807199" cy="657566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A2CDDD7A-EEEA-4CD8-6631-45C0324C2264}"/>
              </a:ext>
            </a:extLst>
          </p:cNvPr>
          <p:cNvSpPr/>
          <p:nvPr/>
        </p:nvSpPr>
        <p:spPr>
          <a:xfrm>
            <a:off x="9852818" y="4085196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EF75F6F1-0DC0-68E7-07ED-1E5A35E0C439}"/>
              </a:ext>
            </a:extLst>
          </p:cNvPr>
          <p:cNvSpPr/>
          <p:nvPr/>
        </p:nvSpPr>
        <p:spPr>
          <a:xfrm>
            <a:off x="7698116" y="2873030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4D94B59E-D989-8EA7-0091-929BE4077AE1}"/>
              </a:ext>
            </a:extLst>
          </p:cNvPr>
          <p:cNvSpPr/>
          <p:nvPr/>
        </p:nvSpPr>
        <p:spPr>
          <a:xfrm>
            <a:off x="10793009" y="579996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81A408DB-6021-6153-A481-01B14DB83108}"/>
              </a:ext>
            </a:extLst>
          </p:cNvPr>
          <p:cNvSpPr/>
          <p:nvPr/>
        </p:nvSpPr>
        <p:spPr>
          <a:xfrm>
            <a:off x="10267299" y="4926233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4C7C408-B659-F051-D171-4B4439F20869}"/>
              </a:ext>
            </a:extLst>
          </p:cNvPr>
          <p:cNvSpPr/>
          <p:nvPr/>
        </p:nvSpPr>
        <p:spPr>
          <a:xfrm>
            <a:off x="11397227" y="4143175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489FEA93-7E3E-B57D-8C95-581B4239F136}"/>
              </a:ext>
            </a:extLst>
          </p:cNvPr>
          <p:cNvSpPr/>
          <p:nvPr/>
        </p:nvSpPr>
        <p:spPr>
          <a:xfrm>
            <a:off x="9512848" y="3011583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3D7CB836-9208-6ADB-F8C2-73AAD5F593DB}"/>
              </a:ext>
            </a:extLst>
          </p:cNvPr>
          <p:cNvSpPr/>
          <p:nvPr/>
        </p:nvSpPr>
        <p:spPr>
          <a:xfrm>
            <a:off x="7664715" y="2312322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4B659ABD-70B8-0DCE-CB03-D8628D52A727}"/>
              </a:ext>
            </a:extLst>
          </p:cNvPr>
          <p:cNvSpPr/>
          <p:nvPr/>
        </p:nvSpPr>
        <p:spPr>
          <a:xfrm>
            <a:off x="9272296" y="5397312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D7303905-3195-1636-6CE8-1E244F7F264F}"/>
              </a:ext>
            </a:extLst>
          </p:cNvPr>
          <p:cNvSpPr/>
          <p:nvPr/>
        </p:nvSpPr>
        <p:spPr>
          <a:xfrm>
            <a:off x="6266153" y="5009084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C67064A5-4D81-38F6-97A7-2D4C8504D746}"/>
              </a:ext>
            </a:extLst>
          </p:cNvPr>
          <p:cNvSpPr/>
          <p:nvPr/>
        </p:nvSpPr>
        <p:spPr>
          <a:xfrm>
            <a:off x="10868951" y="3583830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F2A13CC-BD94-22AD-5473-53E51159D4CD}"/>
              </a:ext>
            </a:extLst>
          </p:cNvPr>
          <p:cNvSpPr/>
          <p:nvPr/>
        </p:nvSpPr>
        <p:spPr>
          <a:xfrm>
            <a:off x="10975880" y="3094434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224E4FF8-425F-7EC0-23FE-3CA904A94B03}"/>
              </a:ext>
            </a:extLst>
          </p:cNvPr>
          <p:cNvSpPr/>
          <p:nvPr/>
        </p:nvSpPr>
        <p:spPr>
          <a:xfrm>
            <a:off x="10006232" y="3696961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FF3DB4CE-062C-7AAE-3F6F-838A90F074E4}"/>
              </a:ext>
            </a:extLst>
          </p:cNvPr>
          <p:cNvSpPr/>
          <p:nvPr/>
        </p:nvSpPr>
        <p:spPr>
          <a:xfrm>
            <a:off x="9124237" y="2171259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22112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1" y="137381"/>
            <a:ext cx="4974105" cy="58477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1810-1811 : … Mais comme son allié russe, Napoléon rêve de conquérir l’Empire ottoman, Empire ottoman définitivement allié à la Grande-Bretagne contre la Russie menaçante ; …</a:t>
            </a:r>
          </a:p>
          <a:p>
            <a:endParaRPr lang="fr-FR" dirty="0"/>
          </a:p>
          <a:p>
            <a:r>
              <a:rPr lang="fr-FR" dirty="0"/>
              <a:t>*1810 : Nouvel objectif…</a:t>
            </a:r>
          </a:p>
          <a:p>
            <a:r>
              <a:rPr lang="fr-FR" dirty="0"/>
              <a:t>Comme en 1800 avec le tsar Paul 1</a:t>
            </a:r>
            <a:r>
              <a:rPr lang="fr-FR" baseline="30000" dirty="0"/>
              <a:t>er</a:t>
            </a:r>
            <a:r>
              <a:rPr lang="fr-FR" dirty="0"/>
              <a:t> </a:t>
            </a:r>
          </a:p>
          <a:p>
            <a:r>
              <a:rPr lang="fr-FR" dirty="0"/>
              <a:t>Appauvrir les Britanniques en les chassant de l’Inde</a:t>
            </a:r>
          </a:p>
          <a:p>
            <a:endParaRPr lang="fr-FR" dirty="0"/>
          </a:p>
          <a:p>
            <a:r>
              <a:rPr lang="fr-FR" dirty="0"/>
              <a:t>Et pour cela, avec ses alliés russe et autrichien</a:t>
            </a:r>
          </a:p>
          <a:p>
            <a:r>
              <a:rPr lang="fr-FR" dirty="0"/>
              <a:t>Préparer </a:t>
            </a:r>
            <a:r>
              <a:rPr lang="fr-FR" u="sng" dirty="0"/>
              <a:t>une attaque</a:t>
            </a:r>
            <a:r>
              <a:rPr lang="fr-FR" dirty="0"/>
              <a:t> de l’Empire ottoman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sz="1700" u="sng" dirty="0">
                <a:solidFill>
                  <a:srgbClr val="000000"/>
                </a:solidFill>
                <a:ea typeface="Times New Roman" panose="02020603050405020304" pitchFamily="18" charset="0"/>
              </a:rPr>
              <a:t>Empire ottoman qui depuis 1809 s’est définitivement rapproché de la GB contre la Russie...</a:t>
            </a:r>
            <a:endParaRPr lang="fr-FR" sz="1700" u="sng" dirty="0"/>
          </a:p>
          <a:p>
            <a:endParaRPr lang="fr-FR" dirty="0"/>
          </a:p>
          <a:p>
            <a:r>
              <a:rPr lang="fr-FR" dirty="0"/>
              <a:t>*Objectif réel : Faire peur aux Anglais</a:t>
            </a:r>
          </a:p>
          <a:p>
            <a:endParaRPr lang="fr-FR" sz="800" dirty="0"/>
          </a:p>
          <a:p>
            <a:r>
              <a:rPr lang="fr-FR" dirty="0"/>
              <a:t>Mais…</a:t>
            </a:r>
          </a:p>
          <a:p>
            <a:endParaRPr lang="fr-FR" sz="800" dirty="0">
              <a:solidFill>
                <a:srgbClr val="FF0000"/>
              </a:solidFill>
            </a:endParaRPr>
          </a:p>
          <a:p>
            <a:r>
              <a:rPr lang="fr-FR" dirty="0">
                <a:solidFill>
                  <a:srgbClr val="FF0000"/>
                </a:solidFill>
              </a:rPr>
              <a:t>NB : En soutenant éventuellement en Arabie</a:t>
            </a:r>
          </a:p>
          <a:p>
            <a:r>
              <a:rPr lang="fr-FR" dirty="0">
                <a:solidFill>
                  <a:srgbClr val="FF0000"/>
                </a:solidFill>
              </a:rPr>
              <a:t>Selon Alphonse de Lamartine (?)</a:t>
            </a:r>
          </a:p>
          <a:p>
            <a:r>
              <a:rPr lang="fr-FR" dirty="0">
                <a:solidFill>
                  <a:srgbClr val="FF0000"/>
                </a:solidFill>
              </a:rPr>
              <a:t>La révolte wahhabite des Saoud (1802-18)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3DADEA0-0FCF-EA45-5F8C-A9E47037E4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6" t="2676" r="3128" b="3228"/>
          <a:stretch/>
        </p:blipFill>
        <p:spPr bwMode="auto">
          <a:xfrm>
            <a:off x="5283200" y="177708"/>
            <a:ext cx="6807199" cy="657566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A2CDDD7A-EEEA-4CD8-6631-45C0324C2264}"/>
              </a:ext>
            </a:extLst>
          </p:cNvPr>
          <p:cNvSpPr/>
          <p:nvPr/>
        </p:nvSpPr>
        <p:spPr>
          <a:xfrm>
            <a:off x="9852818" y="4085196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EF75F6F1-0DC0-68E7-07ED-1E5A35E0C439}"/>
              </a:ext>
            </a:extLst>
          </p:cNvPr>
          <p:cNvSpPr/>
          <p:nvPr/>
        </p:nvSpPr>
        <p:spPr>
          <a:xfrm>
            <a:off x="7698116" y="2873030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4D94B59E-D989-8EA7-0091-929BE4077AE1}"/>
              </a:ext>
            </a:extLst>
          </p:cNvPr>
          <p:cNvSpPr/>
          <p:nvPr/>
        </p:nvSpPr>
        <p:spPr>
          <a:xfrm>
            <a:off x="10793009" y="579996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81A408DB-6021-6153-A481-01B14DB83108}"/>
              </a:ext>
            </a:extLst>
          </p:cNvPr>
          <p:cNvSpPr/>
          <p:nvPr/>
        </p:nvSpPr>
        <p:spPr>
          <a:xfrm>
            <a:off x="10267299" y="4926233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4C7C408-B659-F051-D171-4B4439F20869}"/>
              </a:ext>
            </a:extLst>
          </p:cNvPr>
          <p:cNvSpPr/>
          <p:nvPr/>
        </p:nvSpPr>
        <p:spPr>
          <a:xfrm>
            <a:off x="11397227" y="4143175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489FEA93-7E3E-B57D-8C95-581B4239F136}"/>
              </a:ext>
            </a:extLst>
          </p:cNvPr>
          <p:cNvSpPr/>
          <p:nvPr/>
        </p:nvSpPr>
        <p:spPr>
          <a:xfrm>
            <a:off x="9512848" y="3011583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3787F570-1419-BD92-DC78-EB0057AB6CA1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10004702" y="4168048"/>
            <a:ext cx="1392525" cy="8285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3CB0A3AC-D80D-B16D-D7FD-4F4362E58853}"/>
              </a:ext>
            </a:extLst>
          </p:cNvPr>
          <p:cNvCxnSpPr>
            <a:cxnSpLocks/>
            <a:stCxn id="14" idx="6"/>
          </p:cNvCxnSpPr>
          <p:nvPr/>
        </p:nvCxnSpPr>
        <p:spPr>
          <a:xfrm>
            <a:off x="11549111" y="4226027"/>
            <a:ext cx="541288" cy="9442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078A0EEE-7553-6713-48D5-75B244BDD0E9}"/>
              </a:ext>
            </a:extLst>
          </p:cNvPr>
          <p:cNvCxnSpPr>
            <a:cxnSpLocks/>
            <a:stCxn id="51" idx="5"/>
            <a:endCxn id="17" idx="1"/>
          </p:cNvCxnSpPr>
          <p:nvPr/>
        </p:nvCxnSpPr>
        <p:spPr>
          <a:xfrm>
            <a:off x="9642489" y="3153019"/>
            <a:ext cx="385986" cy="56820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36A2BE40-A012-4A87-9EAB-1CBF23B35824}"/>
              </a:ext>
            </a:extLst>
          </p:cNvPr>
          <p:cNvCxnSpPr>
            <a:cxnSpLocks/>
            <a:stCxn id="6" idx="5"/>
          </p:cNvCxnSpPr>
          <p:nvPr/>
        </p:nvCxnSpPr>
        <p:spPr>
          <a:xfrm>
            <a:off x="10998592" y="3725266"/>
            <a:ext cx="420878" cy="44217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15">
            <a:extLst>
              <a:ext uri="{FF2B5EF4-FFF2-40B4-BE49-F238E27FC236}">
                <a16:creationId xmlns:a16="http://schemas.microsoft.com/office/drawing/2014/main" id="{7147FDBC-3304-B90E-BF65-88338F021954}"/>
              </a:ext>
            </a:extLst>
          </p:cNvPr>
          <p:cNvSpPr/>
          <p:nvPr/>
        </p:nvSpPr>
        <p:spPr>
          <a:xfrm>
            <a:off x="7664715" y="2312322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96126B1C-D26B-1925-401E-A885DE95E48A}"/>
              </a:ext>
            </a:extLst>
          </p:cNvPr>
          <p:cNvSpPr/>
          <p:nvPr/>
        </p:nvSpPr>
        <p:spPr>
          <a:xfrm>
            <a:off x="9272296" y="5397312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06C54C4F-0FE9-E30F-BB42-CD84389E73F2}"/>
              </a:ext>
            </a:extLst>
          </p:cNvPr>
          <p:cNvSpPr/>
          <p:nvPr/>
        </p:nvSpPr>
        <p:spPr>
          <a:xfrm>
            <a:off x="6266153" y="5009084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780D1B8-271D-A69B-E1CC-0F04BA864256}"/>
              </a:ext>
            </a:extLst>
          </p:cNvPr>
          <p:cNvSpPr/>
          <p:nvPr/>
        </p:nvSpPr>
        <p:spPr>
          <a:xfrm>
            <a:off x="10868951" y="3583830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8A15D0EC-827F-1162-1A25-61984C060D71}"/>
              </a:ext>
            </a:extLst>
          </p:cNvPr>
          <p:cNvSpPr/>
          <p:nvPr/>
        </p:nvSpPr>
        <p:spPr>
          <a:xfrm>
            <a:off x="10975880" y="3094434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698BD21-3E4A-B02A-71F3-114F1DEF17EF}"/>
              </a:ext>
            </a:extLst>
          </p:cNvPr>
          <p:cNvSpPr/>
          <p:nvPr/>
        </p:nvSpPr>
        <p:spPr>
          <a:xfrm>
            <a:off x="10006232" y="3696961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3166FB47-A8C6-8DD8-9C83-403260149266}"/>
              </a:ext>
            </a:extLst>
          </p:cNvPr>
          <p:cNvCxnSpPr>
            <a:cxnSpLocks/>
            <a:stCxn id="17" idx="6"/>
            <a:endCxn id="14" idx="1"/>
          </p:cNvCxnSpPr>
          <p:nvPr/>
        </p:nvCxnSpPr>
        <p:spPr>
          <a:xfrm>
            <a:off x="10158116" y="3779813"/>
            <a:ext cx="1261354" cy="38762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DC4DC5FA-FB86-E785-57B0-8168DE4FA87F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7850000" y="3011583"/>
            <a:ext cx="2025061" cy="109788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2EB25382-3F66-929C-89EC-AA164E3D8F3A}"/>
              </a:ext>
            </a:extLst>
          </p:cNvPr>
          <p:cNvCxnSpPr>
            <a:cxnSpLocks/>
            <a:stCxn id="11" idx="4"/>
            <a:endCxn id="7" idx="0"/>
          </p:cNvCxnSpPr>
          <p:nvPr/>
        </p:nvCxnSpPr>
        <p:spPr>
          <a:xfrm>
            <a:off x="10868951" y="745699"/>
            <a:ext cx="182871" cy="234873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BCE76AA7-2788-8486-A198-00ED6CBD083E}"/>
              </a:ext>
            </a:extLst>
          </p:cNvPr>
          <p:cNvCxnSpPr>
            <a:cxnSpLocks/>
            <a:stCxn id="7" idx="0"/>
            <a:endCxn id="6" idx="0"/>
          </p:cNvCxnSpPr>
          <p:nvPr/>
        </p:nvCxnSpPr>
        <p:spPr>
          <a:xfrm flipH="1">
            <a:off x="10944893" y="3094434"/>
            <a:ext cx="106929" cy="48939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Ellipse 41">
            <a:extLst>
              <a:ext uri="{FF2B5EF4-FFF2-40B4-BE49-F238E27FC236}">
                <a16:creationId xmlns:a16="http://schemas.microsoft.com/office/drawing/2014/main" id="{5A007187-7312-FF30-0326-655E345CF7D0}"/>
              </a:ext>
            </a:extLst>
          </p:cNvPr>
          <p:cNvSpPr/>
          <p:nvPr/>
        </p:nvSpPr>
        <p:spPr>
          <a:xfrm>
            <a:off x="9124237" y="2171259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07972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0614" y="177708"/>
            <a:ext cx="5095001" cy="50783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1810-1811 : … Mais comme son allié russe, Napoléon rêve de conquérir l’Empire ottoman, Empire ottoman définitivement allié à la Grande-Bretagne contre la Russie menaçante ; …</a:t>
            </a:r>
          </a:p>
          <a:p>
            <a:endParaRPr lang="fr-FR" dirty="0"/>
          </a:p>
          <a:p>
            <a:r>
              <a:rPr lang="fr-FR" dirty="0"/>
              <a:t>b) Depuis sept. 1808, depuis </a:t>
            </a:r>
            <a:r>
              <a:rPr lang="fr-FR" u="sng" dirty="0"/>
              <a:t>l’entrevue d’Erfurt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L</a:t>
            </a:r>
            <a:r>
              <a:rPr lang="fr-FR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es relations entre Alexandre et Napoléon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S</a:t>
            </a:r>
            <a:r>
              <a:rPr lang="fr-FR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e sont lentement détériorées…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*</a:t>
            </a: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C</a:t>
            </a:r>
            <a:r>
              <a:rPr lang="fr-FR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omme sa grand-mère Catherine II</a:t>
            </a:r>
          </a:p>
          <a:p>
            <a:r>
              <a:rPr lang="fr-FR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Alexandre rêve d’</a:t>
            </a:r>
            <a:r>
              <a:rPr lang="fr-FR" sz="1800" u="sng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une conquête d</a:t>
            </a:r>
            <a:r>
              <a:rPr lang="fr-FR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e l’Empire ottoman</a:t>
            </a:r>
            <a:endParaRPr lang="fr-FR" i="1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Conquête comme gage de l’alliance avec la France  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Ce que lui refuse Napoléon, </a:t>
            </a:r>
            <a:r>
              <a:rPr lang="fr-FR" i="1" dirty="0">
                <a:solidFill>
                  <a:srgbClr val="000000"/>
                </a:solidFill>
                <a:ea typeface="Times New Roman" panose="02020603050405020304" pitchFamily="18" charset="0"/>
              </a:rPr>
              <a:t>l’Empire du monde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NB : Déc. 1811 : Capitulation de l’armée turque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*Et surtout…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C8129C6B-D825-7EAB-8517-06638BB701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6" t="2676" r="3128" b="3228"/>
          <a:stretch/>
        </p:blipFill>
        <p:spPr bwMode="auto">
          <a:xfrm>
            <a:off x="5283200" y="177708"/>
            <a:ext cx="6807199" cy="657566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20" name="Ellipse 19">
            <a:extLst>
              <a:ext uri="{FF2B5EF4-FFF2-40B4-BE49-F238E27FC236}">
                <a16:creationId xmlns:a16="http://schemas.microsoft.com/office/drawing/2014/main" id="{B557601D-D4CD-95DF-CDE3-25042A21245C}"/>
              </a:ext>
            </a:extLst>
          </p:cNvPr>
          <p:cNvSpPr/>
          <p:nvPr/>
        </p:nvSpPr>
        <p:spPr>
          <a:xfrm>
            <a:off x="9852818" y="4085196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B6DE1CD-6E2A-EF78-0787-472B0063E071}"/>
              </a:ext>
            </a:extLst>
          </p:cNvPr>
          <p:cNvSpPr/>
          <p:nvPr/>
        </p:nvSpPr>
        <p:spPr>
          <a:xfrm>
            <a:off x="7698116" y="2873030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387723D0-9EC0-CAA3-ABD1-75651B1FE625}"/>
              </a:ext>
            </a:extLst>
          </p:cNvPr>
          <p:cNvSpPr/>
          <p:nvPr/>
        </p:nvSpPr>
        <p:spPr>
          <a:xfrm>
            <a:off x="10793009" y="579996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740BFCD9-CA73-8FE8-A47A-1D165C25873E}"/>
              </a:ext>
            </a:extLst>
          </p:cNvPr>
          <p:cNvSpPr/>
          <p:nvPr/>
        </p:nvSpPr>
        <p:spPr>
          <a:xfrm>
            <a:off x="10267299" y="4926233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678C307C-839B-328D-3E5E-8DFF490D9E2F}"/>
              </a:ext>
            </a:extLst>
          </p:cNvPr>
          <p:cNvSpPr/>
          <p:nvPr/>
        </p:nvSpPr>
        <p:spPr>
          <a:xfrm>
            <a:off x="11397227" y="4143175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00235ADB-B629-6DED-1153-FF798EE089F3}"/>
              </a:ext>
            </a:extLst>
          </p:cNvPr>
          <p:cNvSpPr/>
          <p:nvPr/>
        </p:nvSpPr>
        <p:spPr>
          <a:xfrm>
            <a:off x="9512848" y="3011583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FC53A4AF-A14B-BA57-296D-68A1245068DE}"/>
              </a:ext>
            </a:extLst>
          </p:cNvPr>
          <p:cNvSpPr/>
          <p:nvPr/>
        </p:nvSpPr>
        <p:spPr>
          <a:xfrm>
            <a:off x="7664715" y="2312322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16A83CA-788A-8315-714B-C7A325A76E72}"/>
              </a:ext>
            </a:extLst>
          </p:cNvPr>
          <p:cNvSpPr/>
          <p:nvPr/>
        </p:nvSpPr>
        <p:spPr>
          <a:xfrm>
            <a:off x="9272296" y="5397312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7AE39A2A-9AD0-02C7-33DD-A12B9B55B4C3}"/>
              </a:ext>
            </a:extLst>
          </p:cNvPr>
          <p:cNvSpPr/>
          <p:nvPr/>
        </p:nvSpPr>
        <p:spPr>
          <a:xfrm>
            <a:off x="6266153" y="5009084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F7B9FA3-F7CE-75E0-2C8B-31628AEC2E27}"/>
              </a:ext>
            </a:extLst>
          </p:cNvPr>
          <p:cNvSpPr/>
          <p:nvPr/>
        </p:nvSpPr>
        <p:spPr>
          <a:xfrm>
            <a:off x="10868951" y="3583830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B739CC4-690F-0375-59CF-89DF4B492B45}"/>
              </a:ext>
            </a:extLst>
          </p:cNvPr>
          <p:cNvSpPr/>
          <p:nvPr/>
        </p:nvSpPr>
        <p:spPr>
          <a:xfrm>
            <a:off x="10975880" y="3094434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2EF9F41-8D6B-8172-9B7F-693A64886B94}"/>
              </a:ext>
            </a:extLst>
          </p:cNvPr>
          <p:cNvSpPr/>
          <p:nvPr/>
        </p:nvSpPr>
        <p:spPr>
          <a:xfrm>
            <a:off x="10006232" y="3696961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8702440D-E090-70EE-48F9-2391B196329A}"/>
              </a:ext>
            </a:extLst>
          </p:cNvPr>
          <p:cNvCxnSpPr>
            <a:cxnSpLocks/>
            <a:stCxn id="13" idx="5"/>
          </p:cNvCxnSpPr>
          <p:nvPr/>
        </p:nvCxnSpPr>
        <p:spPr>
          <a:xfrm>
            <a:off x="10998592" y="3725266"/>
            <a:ext cx="420878" cy="44217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ipse 12">
            <a:extLst>
              <a:ext uri="{FF2B5EF4-FFF2-40B4-BE49-F238E27FC236}">
                <a16:creationId xmlns:a16="http://schemas.microsoft.com/office/drawing/2014/main" id="{9C3941D9-CA75-779E-147D-864465920681}"/>
              </a:ext>
            </a:extLst>
          </p:cNvPr>
          <p:cNvSpPr/>
          <p:nvPr/>
        </p:nvSpPr>
        <p:spPr>
          <a:xfrm>
            <a:off x="10868951" y="3583830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F4CCD4E-98DF-53D3-9383-C055CDB3A2A7}"/>
              </a:ext>
            </a:extLst>
          </p:cNvPr>
          <p:cNvSpPr/>
          <p:nvPr/>
        </p:nvSpPr>
        <p:spPr>
          <a:xfrm>
            <a:off x="10975880" y="3094434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BB4D9A9D-FCCF-3D8C-CEED-A141F6A21E5A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10868951" y="745699"/>
            <a:ext cx="182871" cy="234873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8E420884-C9A7-4B28-69F4-DA1A6FF7D06C}"/>
              </a:ext>
            </a:extLst>
          </p:cNvPr>
          <p:cNvCxnSpPr>
            <a:cxnSpLocks/>
            <a:stCxn id="14" idx="0"/>
            <a:endCxn id="13" idx="0"/>
          </p:cNvCxnSpPr>
          <p:nvPr/>
        </p:nvCxnSpPr>
        <p:spPr>
          <a:xfrm flipH="1">
            <a:off x="10944893" y="3094434"/>
            <a:ext cx="106929" cy="48939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e 16">
            <a:extLst>
              <a:ext uri="{FF2B5EF4-FFF2-40B4-BE49-F238E27FC236}">
                <a16:creationId xmlns:a16="http://schemas.microsoft.com/office/drawing/2014/main" id="{AEC1C62E-E762-CEC7-68E4-988529FB4825}"/>
              </a:ext>
            </a:extLst>
          </p:cNvPr>
          <p:cNvSpPr/>
          <p:nvPr/>
        </p:nvSpPr>
        <p:spPr>
          <a:xfrm>
            <a:off x="9124237" y="2171259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62467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4935294" cy="39703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1810-1811 : … Enfin, la Russie renonce au blocus et rompt l’alliance avec l’Empire français : nouvelle guerre franco-russe  </a:t>
            </a:r>
          </a:p>
          <a:p>
            <a:endParaRPr lang="fr-FR" dirty="0"/>
          </a:p>
          <a:p>
            <a:r>
              <a:rPr lang="fr-FR" dirty="0"/>
              <a:t>c) A partir de déc. 1810</a:t>
            </a:r>
          </a:p>
          <a:p>
            <a:r>
              <a:rPr lang="fr-FR" dirty="0"/>
              <a:t>Pour des raisons économiques</a:t>
            </a:r>
          </a:p>
          <a:p>
            <a:r>
              <a:rPr lang="fr-FR" dirty="0"/>
              <a:t>Alexandre renonce au blocus</a:t>
            </a:r>
          </a:p>
          <a:p>
            <a:endParaRPr lang="fr-FR" dirty="0"/>
          </a:p>
          <a:p>
            <a:r>
              <a:rPr lang="fr-FR" dirty="0"/>
              <a:t>*Avril 1811 : Alexandre rompt l’alliance</a:t>
            </a:r>
          </a:p>
          <a:p>
            <a:r>
              <a:rPr lang="fr-FR" dirty="0"/>
              <a:t>Il concentre ses troupes à la frontière polonaise</a:t>
            </a:r>
          </a:p>
          <a:p>
            <a:endParaRPr lang="fr-FR" dirty="0"/>
          </a:p>
          <a:p>
            <a:r>
              <a:rPr lang="fr-FR" dirty="0"/>
              <a:t>*Napoléon fait de même en Prusse…</a:t>
            </a:r>
          </a:p>
          <a:p>
            <a:endParaRPr lang="fr-FR" dirty="0"/>
          </a:p>
          <a:p>
            <a:r>
              <a:rPr lang="fr-FR" dirty="0"/>
              <a:t>*Retour au récit…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C8129C6B-D825-7EAB-8517-06638BB701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6" t="2676" r="3128" b="3228"/>
          <a:stretch/>
        </p:blipFill>
        <p:spPr bwMode="auto">
          <a:xfrm>
            <a:off x="5283200" y="177708"/>
            <a:ext cx="6807199" cy="657566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20" name="Ellipse 19">
            <a:extLst>
              <a:ext uri="{FF2B5EF4-FFF2-40B4-BE49-F238E27FC236}">
                <a16:creationId xmlns:a16="http://schemas.microsoft.com/office/drawing/2014/main" id="{B557601D-D4CD-95DF-CDE3-25042A21245C}"/>
              </a:ext>
            </a:extLst>
          </p:cNvPr>
          <p:cNvSpPr/>
          <p:nvPr/>
        </p:nvSpPr>
        <p:spPr>
          <a:xfrm>
            <a:off x="9852818" y="4085196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B6DE1CD-6E2A-EF78-0787-472B0063E071}"/>
              </a:ext>
            </a:extLst>
          </p:cNvPr>
          <p:cNvSpPr/>
          <p:nvPr/>
        </p:nvSpPr>
        <p:spPr>
          <a:xfrm>
            <a:off x="7698116" y="2873030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387723D0-9EC0-CAA3-ABD1-75651B1FE625}"/>
              </a:ext>
            </a:extLst>
          </p:cNvPr>
          <p:cNvSpPr/>
          <p:nvPr/>
        </p:nvSpPr>
        <p:spPr>
          <a:xfrm>
            <a:off x="10793009" y="579996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740BFCD9-CA73-8FE8-A47A-1D165C25873E}"/>
              </a:ext>
            </a:extLst>
          </p:cNvPr>
          <p:cNvSpPr/>
          <p:nvPr/>
        </p:nvSpPr>
        <p:spPr>
          <a:xfrm>
            <a:off x="10267299" y="4926233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678C307C-839B-328D-3E5E-8DFF490D9E2F}"/>
              </a:ext>
            </a:extLst>
          </p:cNvPr>
          <p:cNvSpPr/>
          <p:nvPr/>
        </p:nvSpPr>
        <p:spPr>
          <a:xfrm>
            <a:off x="11397227" y="4143175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00235ADB-B629-6DED-1153-FF798EE089F3}"/>
              </a:ext>
            </a:extLst>
          </p:cNvPr>
          <p:cNvSpPr/>
          <p:nvPr/>
        </p:nvSpPr>
        <p:spPr>
          <a:xfrm>
            <a:off x="9512848" y="3011583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FC53A4AF-A14B-BA57-296D-68A1245068DE}"/>
              </a:ext>
            </a:extLst>
          </p:cNvPr>
          <p:cNvSpPr/>
          <p:nvPr/>
        </p:nvSpPr>
        <p:spPr>
          <a:xfrm>
            <a:off x="7664715" y="2312322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16A83CA-788A-8315-714B-C7A325A76E72}"/>
              </a:ext>
            </a:extLst>
          </p:cNvPr>
          <p:cNvSpPr/>
          <p:nvPr/>
        </p:nvSpPr>
        <p:spPr>
          <a:xfrm>
            <a:off x="9272296" y="5397312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7AE39A2A-9AD0-02C7-33DD-A12B9B55B4C3}"/>
              </a:ext>
            </a:extLst>
          </p:cNvPr>
          <p:cNvSpPr/>
          <p:nvPr/>
        </p:nvSpPr>
        <p:spPr>
          <a:xfrm>
            <a:off x="6266153" y="5009084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CDFC1840-9A1B-0E04-7B00-B2CBF6EBAD3E}"/>
              </a:ext>
            </a:extLst>
          </p:cNvPr>
          <p:cNvSpPr/>
          <p:nvPr/>
        </p:nvSpPr>
        <p:spPr>
          <a:xfrm>
            <a:off x="10419183" y="1805474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D38498B-78E6-203C-38C0-E82371134A8F}"/>
              </a:ext>
            </a:extLst>
          </p:cNvPr>
          <p:cNvSpPr/>
          <p:nvPr/>
        </p:nvSpPr>
        <p:spPr>
          <a:xfrm>
            <a:off x="10093643" y="1818574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3003D97E-BC94-6583-DC83-D1EC8E02451E}"/>
              </a:ext>
            </a:extLst>
          </p:cNvPr>
          <p:cNvCxnSpPr>
            <a:cxnSpLocks/>
            <a:stCxn id="22" idx="3"/>
            <a:endCxn id="6" idx="0"/>
          </p:cNvCxnSpPr>
          <p:nvPr/>
        </p:nvCxnSpPr>
        <p:spPr>
          <a:xfrm flipH="1">
            <a:off x="10495125" y="721432"/>
            <a:ext cx="320127" cy="108404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C86CC08B-73D8-BEA6-17AD-CCBE45C180AD}"/>
              </a:ext>
            </a:extLst>
          </p:cNvPr>
          <p:cNvCxnSpPr>
            <a:cxnSpLocks/>
            <a:stCxn id="21" idx="7"/>
            <a:endCxn id="38" idx="2"/>
          </p:cNvCxnSpPr>
          <p:nvPr/>
        </p:nvCxnSpPr>
        <p:spPr>
          <a:xfrm flipV="1">
            <a:off x="7827757" y="2254111"/>
            <a:ext cx="1296480" cy="64318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1EEDF7F9-E600-041D-B055-9C7BA272332F}"/>
              </a:ext>
            </a:extLst>
          </p:cNvPr>
          <p:cNvSpPr/>
          <p:nvPr/>
        </p:nvSpPr>
        <p:spPr>
          <a:xfrm>
            <a:off x="10868951" y="3583830"/>
            <a:ext cx="151884" cy="165703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CC28CF27-ABAF-4217-B27B-12E2B517479D}"/>
              </a:ext>
            </a:extLst>
          </p:cNvPr>
          <p:cNvSpPr/>
          <p:nvPr/>
        </p:nvSpPr>
        <p:spPr>
          <a:xfrm>
            <a:off x="10975880" y="3094434"/>
            <a:ext cx="151884" cy="165703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820BA0C6-07C4-92D7-C840-6B41B6732C19}"/>
              </a:ext>
            </a:extLst>
          </p:cNvPr>
          <p:cNvSpPr/>
          <p:nvPr/>
        </p:nvSpPr>
        <p:spPr>
          <a:xfrm>
            <a:off x="10006232" y="3696961"/>
            <a:ext cx="151884" cy="165703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2315316D-586A-3045-429E-D89F020ADB61}"/>
              </a:ext>
            </a:extLst>
          </p:cNvPr>
          <p:cNvSpPr/>
          <p:nvPr/>
        </p:nvSpPr>
        <p:spPr>
          <a:xfrm>
            <a:off x="10868951" y="3583830"/>
            <a:ext cx="151884" cy="165703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2FA1A968-7D20-77A5-CE43-AEF5B42D6694}"/>
              </a:ext>
            </a:extLst>
          </p:cNvPr>
          <p:cNvSpPr/>
          <p:nvPr/>
        </p:nvSpPr>
        <p:spPr>
          <a:xfrm>
            <a:off x="10975880" y="3094434"/>
            <a:ext cx="151884" cy="165703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E2E238C5-06B9-499A-9730-14FBA0723727}"/>
              </a:ext>
            </a:extLst>
          </p:cNvPr>
          <p:cNvSpPr/>
          <p:nvPr/>
        </p:nvSpPr>
        <p:spPr>
          <a:xfrm>
            <a:off x="9124237" y="2171259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2CDFE6CA-653F-CBD6-5B3D-030F1519338C}"/>
              </a:ext>
            </a:extLst>
          </p:cNvPr>
          <p:cNvCxnSpPr>
            <a:cxnSpLocks/>
            <a:endCxn id="7" idx="2"/>
          </p:cNvCxnSpPr>
          <p:nvPr/>
        </p:nvCxnSpPr>
        <p:spPr>
          <a:xfrm flipV="1">
            <a:off x="9272296" y="1901426"/>
            <a:ext cx="821347" cy="26983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30095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4935294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1810-1811 : … Enfin, la Russie renonce au blocus et rompt l’alliance avec l’Empire français : nouvelle guerre franco-russe  </a:t>
            </a:r>
          </a:p>
          <a:p>
            <a:endParaRPr lang="fr-FR" dirty="0"/>
          </a:p>
          <a:p>
            <a:r>
              <a:rPr lang="fr-FR" dirty="0"/>
              <a:t>*Vers la guerre…</a:t>
            </a:r>
          </a:p>
          <a:p>
            <a:endParaRPr lang="fr-FR" dirty="0"/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*A</a:t>
            </a:r>
            <a:r>
              <a:rPr lang="fr-FR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vril 1812</a:t>
            </a:r>
          </a:p>
          <a:p>
            <a:r>
              <a:rPr lang="fr-FR" sz="1800" u="sng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Alexandre</a:t>
            </a:r>
            <a:r>
              <a:rPr lang="fr-FR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envoie un ultimatum à </a:t>
            </a:r>
            <a:r>
              <a:rPr lang="fr-FR" sz="1800" u="sng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Napoléon</a:t>
            </a:r>
            <a:endParaRPr lang="fr-FR" sz="18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P</a:t>
            </a:r>
            <a:r>
              <a:rPr lang="fr-FR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our qu’il retire ses troupes à l’ouest de l’Elbe</a:t>
            </a:r>
          </a:p>
          <a:p>
            <a:endParaRPr lang="fr-FR" sz="18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r>
              <a:rPr lang="fr-FR" sz="1800" u="sng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Napoléon</a:t>
            </a:r>
            <a:r>
              <a:rPr lang="fr-FR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refuse et prépare son offensive</a:t>
            </a:r>
          </a:p>
          <a:p>
            <a:r>
              <a:rPr lang="fr-FR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Il ne vise pas la conquête de la Russie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M</a:t>
            </a:r>
            <a:r>
              <a:rPr lang="fr-FR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ais la restauration de l’alliance russe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*Avril 1812 : Une nouvelle guerre commence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Ce sera la dernière…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C8129C6B-D825-7EAB-8517-06638BB701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6" t="2676" r="3128" b="3228"/>
          <a:stretch/>
        </p:blipFill>
        <p:spPr bwMode="auto">
          <a:xfrm>
            <a:off x="5283200" y="177708"/>
            <a:ext cx="6807199" cy="657566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20" name="Ellipse 19">
            <a:extLst>
              <a:ext uri="{FF2B5EF4-FFF2-40B4-BE49-F238E27FC236}">
                <a16:creationId xmlns:a16="http://schemas.microsoft.com/office/drawing/2014/main" id="{B557601D-D4CD-95DF-CDE3-25042A21245C}"/>
              </a:ext>
            </a:extLst>
          </p:cNvPr>
          <p:cNvSpPr/>
          <p:nvPr/>
        </p:nvSpPr>
        <p:spPr>
          <a:xfrm>
            <a:off x="9852818" y="4085196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B6DE1CD-6E2A-EF78-0787-472B0063E071}"/>
              </a:ext>
            </a:extLst>
          </p:cNvPr>
          <p:cNvSpPr/>
          <p:nvPr/>
        </p:nvSpPr>
        <p:spPr>
          <a:xfrm>
            <a:off x="7698116" y="2873030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387723D0-9EC0-CAA3-ABD1-75651B1FE625}"/>
              </a:ext>
            </a:extLst>
          </p:cNvPr>
          <p:cNvSpPr/>
          <p:nvPr/>
        </p:nvSpPr>
        <p:spPr>
          <a:xfrm>
            <a:off x="10793009" y="579996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740BFCD9-CA73-8FE8-A47A-1D165C25873E}"/>
              </a:ext>
            </a:extLst>
          </p:cNvPr>
          <p:cNvSpPr/>
          <p:nvPr/>
        </p:nvSpPr>
        <p:spPr>
          <a:xfrm>
            <a:off x="10267299" y="4926233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678C307C-839B-328D-3E5E-8DFF490D9E2F}"/>
              </a:ext>
            </a:extLst>
          </p:cNvPr>
          <p:cNvSpPr/>
          <p:nvPr/>
        </p:nvSpPr>
        <p:spPr>
          <a:xfrm>
            <a:off x="11397227" y="4143175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00235ADB-B629-6DED-1153-FF798EE089F3}"/>
              </a:ext>
            </a:extLst>
          </p:cNvPr>
          <p:cNvSpPr/>
          <p:nvPr/>
        </p:nvSpPr>
        <p:spPr>
          <a:xfrm>
            <a:off x="9512848" y="3011583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FC53A4AF-A14B-BA57-296D-68A1245068DE}"/>
              </a:ext>
            </a:extLst>
          </p:cNvPr>
          <p:cNvSpPr/>
          <p:nvPr/>
        </p:nvSpPr>
        <p:spPr>
          <a:xfrm>
            <a:off x="7664715" y="2312322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16A83CA-788A-8315-714B-C7A325A76E72}"/>
              </a:ext>
            </a:extLst>
          </p:cNvPr>
          <p:cNvSpPr/>
          <p:nvPr/>
        </p:nvSpPr>
        <p:spPr>
          <a:xfrm>
            <a:off x="9272296" y="5397312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7AE39A2A-9AD0-02C7-33DD-A12B9B55B4C3}"/>
              </a:ext>
            </a:extLst>
          </p:cNvPr>
          <p:cNvSpPr/>
          <p:nvPr/>
        </p:nvSpPr>
        <p:spPr>
          <a:xfrm>
            <a:off x="6266153" y="5009084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CDFC1840-9A1B-0E04-7B00-B2CBF6EBAD3E}"/>
              </a:ext>
            </a:extLst>
          </p:cNvPr>
          <p:cNvSpPr/>
          <p:nvPr/>
        </p:nvSpPr>
        <p:spPr>
          <a:xfrm>
            <a:off x="10419183" y="1805474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D38498B-78E6-203C-38C0-E82371134A8F}"/>
              </a:ext>
            </a:extLst>
          </p:cNvPr>
          <p:cNvSpPr/>
          <p:nvPr/>
        </p:nvSpPr>
        <p:spPr>
          <a:xfrm>
            <a:off x="10093643" y="1818574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3003D97E-BC94-6583-DC83-D1EC8E02451E}"/>
              </a:ext>
            </a:extLst>
          </p:cNvPr>
          <p:cNvCxnSpPr>
            <a:cxnSpLocks/>
            <a:stCxn id="22" idx="3"/>
            <a:endCxn id="6" idx="0"/>
          </p:cNvCxnSpPr>
          <p:nvPr/>
        </p:nvCxnSpPr>
        <p:spPr>
          <a:xfrm flipH="1">
            <a:off x="10495125" y="721432"/>
            <a:ext cx="320127" cy="108404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C86CC08B-73D8-BEA6-17AD-CCBE45C180AD}"/>
              </a:ext>
            </a:extLst>
          </p:cNvPr>
          <p:cNvCxnSpPr>
            <a:cxnSpLocks/>
            <a:stCxn id="21" idx="7"/>
            <a:endCxn id="38" idx="2"/>
          </p:cNvCxnSpPr>
          <p:nvPr/>
        </p:nvCxnSpPr>
        <p:spPr>
          <a:xfrm flipV="1">
            <a:off x="7827757" y="2254111"/>
            <a:ext cx="1296480" cy="64318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1EEDF7F9-E600-041D-B055-9C7BA272332F}"/>
              </a:ext>
            </a:extLst>
          </p:cNvPr>
          <p:cNvSpPr/>
          <p:nvPr/>
        </p:nvSpPr>
        <p:spPr>
          <a:xfrm>
            <a:off x="10868951" y="3583830"/>
            <a:ext cx="151884" cy="165703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CC28CF27-ABAF-4217-B27B-12E2B517479D}"/>
              </a:ext>
            </a:extLst>
          </p:cNvPr>
          <p:cNvSpPr/>
          <p:nvPr/>
        </p:nvSpPr>
        <p:spPr>
          <a:xfrm>
            <a:off x="10975880" y="3094434"/>
            <a:ext cx="151884" cy="165703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820BA0C6-07C4-92D7-C840-6B41B6732C19}"/>
              </a:ext>
            </a:extLst>
          </p:cNvPr>
          <p:cNvSpPr/>
          <p:nvPr/>
        </p:nvSpPr>
        <p:spPr>
          <a:xfrm>
            <a:off x="10006232" y="3696961"/>
            <a:ext cx="151884" cy="165703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2315316D-586A-3045-429E-D89F020ADB61}"/>
              </a:ext>
            </a:extLst>
          </p:cNvPr>
          <p:cNvSpPr/>
          <p:nvPr/>
        </p:nvSpPr>
        <p:spPr>
          <a:xfrm>
            <a:off x="10868951" y="3583830"/>
            <a:ext cx="151884" cy="165703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2FA1A968-7D20-77A5-CE43-AEF5B42D6694}"/>
              </a:ext>
            </a:extLst>
          </p:cNvPr>
          <p:cNvSpPr/>
          <p:nvPr/>
        </p:nvSpPr>
        <p:spPr>
          <a:xfrm>
            <a:off x="10975880" y="3094434"/>
            <a:ext cx="151884" cy="165703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E2E238C5-06B9-499A-9730-14FBA0723727}"/>
              </a:ext>
            </a:extLst>
          </p:cNvPr>
          <p:cNvSpPr/>
          <p:nvPr/>
        </p:nvSpPr>
        <p:spPr>
          <a:xfrm>
            <a:off x="9124237" y="2171259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2CDFE6CA-653F-CBD6-5B3D-030F1519338C}"/>
              </a:ext>
            </a:extLst>
          </p:cNvPr>
          <p:cNvCxnSpPr>
            <a:cxnSpLocks/>
            <a:endCxn id="7" idx="2"/>
          </p:cNvCxnSpPr>
          <p:nvPr/>
        </p:nvCxnSpPr>
        <p:spPr>
          <a:xfrm flipV="1">
            <a:off x="9272296" y="1901426"/>
            <a:ext cx="821347" cy="26983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23767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4957229" cy="1477328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1812-1815 : 6</a:t>
            </a:r>
            <a:r>
              <a:rPr lang="fr-FR" b="1" baseline="30000" dirty="0"/>
              <a:t>ème</a:t>
            </a:r>
            <a:r>
              <a:rPr lang="fr-FR" b="1" dirty="0"/>
              <a:t> et 7</a:t>
            </a:r>
            <a:r>
              <a:rPr lang="fr-FR" b="1" baseline="30000" dirty="0"/>
              <a:t>ème</a:t>
            </a:r>
            <a:r>
              <a:rPr lang="fr-FR" b="1" dirty="0"/>
              <a:t> Coalitions : Russie, Grande-Bretagne, Prusse et Autriche ; La France vaincue et envahie, Napoléon capitule ; Vainqueure des Turcs, la Russie s’avance jusqu’au Danube ; Le Congrès de Vienne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8C3791B-33F0-0EB1-03DD-D65192C0DC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6" t="2676" r="3128" b="3228"/>
          <a:stretch/>
        </p:blipFill>
        <p:spPr bwMode="auto">
          <a:xfrm>
            <a:off x="5283200" y="177708"/>
            <a:ext cx="6807199" cy="657566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733838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4935294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1812 : Dernier renversement des alliances : La France en guerre contre la Russie ; Echec de la campagne française de Russie ; …</a:t>
            </a:r>
          </a:p>
          <a:p>
            <a:endParaRPr lang="fr-FR" dirty="0"/>
          </a:p>
          <a:p>
            <a:r>
              <a:rPr lang="fr-FR" dirty="0"/>
              <a:t>*1812 : France et Russie en guerre…</a:t>
            </a:r>
          </a:p>
          <a:p>
            <a:endParaRPr lang="fr-FR" dirty="0"/>
          </a:p>
          <a:p>
            <a:r>
              <a:rPr lang="fr-FR" dirty="0"/>
              <a:t>*Juin-Déc. 1812</a:t>
            </a:r>
          </a:p>
          <a:p>
            <a:r>
              <a:rPr lang="fr-FR" dirty="0"/>
              <a:t>Echec de la Campagne de Russie ; Et…</a:t>
            </a:r>
          </a:p>
          <a:p>
            <a:endParaRPr lang="fr-FR" dirty="0"/>
          </a:p>
          <a:p>
            <a:r>
              <a:rPr lang="fr-FR" dirty="0"/>
              <a:t>1813 : A nouveau, dans l’Europe entière</a:t>
            </a:r>
          </a:p>
          <a:p>
            <a:r>
              <a:rPr lang="fr-FR" dirty="0"/>
              <a:t>Nouveau renversement </a:t>
            </a:r>
            <a:r>
              <a:rPr lang="fr-FR" u="sng" dirty="0"/>
              <a:t>progressif</a:t>
            </a:r>
            <a:r>
              <a:rPr lang="fr-FR" dirty="0"/>
              <a:t> des alliances</a:t>
            </a:r>
          </a:p>
          <a:p>
            <a:endParaRPr lang="fr-FR" dirty="0"/>
          </a:p>
          <a:p>
            <a:r>
              <a:rPr lang="fr-FR" dirty="0"/>
              <a:t>*Mais avant cela, retournons dans les Balkans…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C8129C6B-D825-7EAB-8517-06638BB701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6" t="2676" r="3128" b="3228"/>
          <a:stretch/>
        </p:blipFill>
        <p:spPr bwMode="auto">
          <a:xfrm>
            <a:off x="5283200" y="177708"/>
            <a:ext cx="6807199" cy="657566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20" name="Ellipse 19">
            <a:extLst>
              <a:ext uri="{FF2B5EF4-FFF2-40B4-BE49-F238E27FC236}">
                <a16:creationId xmlns:a16="http://schemas.microsoft.com/office/drawing/2014/main" id="{B557601D-D4CD-95DF-CDE3-25042A21245C}"/>
              </a:ext>
            </a:extLst>
          </p:cNvPr>
          <p:cNvSpPr/>
          <p:nvPr/>
        </p:nvSpPr>
        <p:spPr>
          <a:xfrm>
            <a:off x="9852818" y="4085196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B6DE1CD-6E2A-EF78-0787-472B0063E071}"/>
              </a:ext>
            </a:extLst>
          </p:cNvPr>
          <p:cNvSpPr/>
          <p:nvPr/>
        </p:nvSpPr>
        <p:spPr>
          <a:xfrm>
            <a:off x="7698116" y="2873030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387723D0-9EC0-CAA3-ABD1-75651B1FE625}"/>
              </a:ext>
            </a:extLst>
          </p:cNvPr>
          <p:cNvSpPr/>
          <p:nvPr/>
        </p:nvSpPr>
        <p:spPr>
          <a:xfrm>
            <a:off x="10793009" y="579996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740BFCD9-CA73-8FE8-A47A-1D165C25873E}"/>
              </a:ext>
            </a:extLst>
          </p:cNvPr>
          <p:cNvSpPr/>
          <p:nvPr/>
        </p:nvSpPr>
        <p:spPr>
          <a:xfrm>
            <a:off x="10267299" y="4926233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678C307C-839B-328D-3E5E-8DFF490D9E2F}"/>
              </a:ext>
            </a:extLst>
          </p:cNvPr>
          <p:cNvSpPr/>
          <p:nvPr/>
        </p:nvSpPr>
        <p:spPr>
          <a:xfrm>
            <a:off x="11397227" y="4143175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00235ADB-B629-6DED-1153-FF798EE089F3}"/>
              </a:ext>
            </a:extLst>
          </p:cNvPr>
          <p:cNvSpPr/>
          <p:nvPr/>
        </p:nvSpPr>
        <p:spPr>
          <a:xfrm>
            <a:off x="9512848" y="3011583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E0361FEA-4F35-126E-6C95-854D73302AB4}"/>
              </a:ext>
            </a:extLst>
          </p:cNvPr>
          <p:cNvSpPr/>
          <p:nvPr/>
        </p:nvSpPr>
        <p:spPr>
          <a:xfrm>
            <a:off x="11647585" y="1136211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81FDA9D7-B6F4-03A7-4B90-C804F8014CCB}"/>
              </a:ext>
            </a:extLst>
          </p:cNvPr>
          <p:cNvSpPr/>
          <p:nvPr/>
        </p:nvSpPr>
        <p:spPr>
          <a:xfrm>
            <a:off x="10343241" y="1626235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382EBA2D-EA31-0637-40FA-FF853DCB67C6}"/>
              </a:ext>
            </a:extLst>
          </p:cNvPr>
          <p:cNvCxnSpPr>
            <a:cxnSpLocks/>
            <a:endCxn id="3" idx="2"/>
          </p:cNvCxnSpPr>
          <p:nvPr/>
        </p:nvCxnSpPr>
        <p:spPr>
          <a:xfrm flipV="1">
            <a:off x="10495125" y="1219063"/>
            <a:ext cx="1152460" cy="40717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36725C71-BD35-9B5F-2224-B9B0F27254CD}"/>
              </a:ext>
            </a:extLst>
          </p:cNvPr>
          <p:cNvCxnSpPr>
            <a:cxnSpLocks/>
            <a:stCxn id="3" idx="3"/>
          </p:cNvCxnSpPr>
          <p:nvPr/>
        </p:nvCxnSpPr>
        <p:spPr>
          <a:xfrm flipH="1">
            <a:off x="10495125" y="1277647"/>
            <a:ext cx="1174703" cy="49763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>
            <a:extLst>
              <a:ext uri="{FF2B5EF4-FFF2-40B4-BE49-F238E27FC236}">
                <a16:creationId xmlns:a16="http://schemas.microsoft.com/office/drawing/2014/main" id="{6D117EB4-A9F5-31E5-21BA-ED5D0B90DFD5}"/>
              </a:ext>
            </a:extLst>
          </p:cNvPr>
          <p:cNvSpPr/>
          <p:nvPr/>
        </p:nvSpPr>
        <p:spPr>
          <a:xfrm>
            <a:off x="7664715" y="2312322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5770C73D-D7E7-AC5B-6F9B-D46917BBFA65}"/>
              </a:ext>
            </a:extLst>
          </p:cNvPr>
          <p:cNvSpPr/>
          <p:nvPr/>
        </p:nvSpPr>
        <p:spPr>
          <a:xfrm>
            <a:off x="9272296" y="5397312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1B65EFBB-1056-585F-BB24-63103356641B}"/>
              </a:ext>
            </a:extLst>
          </p:cNvPr>
          <p:cNvSpPr/>
          <p:nvPr/>
        </p:nvSpPr>
        <p:spPr>
          <a:xfrm>
            <a:off x="6266153" y="5009084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A3E11C0-2CAB-DDB1-472C-D80FD31FBD31}"/>
              </a:ext>
            </a:extLst>
          </p:cNvPr>
          <p:cNvSpPr/>
          <p:nvPr/>
        </p:nvSpPr>
        <p:spPr>
          <a:xfrm>
            <a:off x="10093643" y="1818574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0F292AEE-B3B8-19F0-60F2-3F56F68F7A4C}"/>
              </a:ext>
            </a:extLst>
          </p:cNvPr>
          <p:cNvCxnSpPr>
            <a:cxnSpLocks/>
          </p:cNvCxnSpPr>
          <p:nvPr/>
        </p:nvCxnSpPr>
        <p:spPr>
          <a:xfrm flipV="1">
            <a:off x="7827757" y="2254111"/>
            <a:ext cx="1296480" cy="64318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81D2F8EC-579C-E338-1A54-FF183FE56D1D}"/>
              </a:ext>
            </a:extLst>
          </p:cNvPr>
          <p:cNvSpPr/>
          <p:nvPr/>
        </p:nvSpPr>
        <p:spPr>
          <a:xfrm>
            <a:off x="9124237" y="2171259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A9E03AE9-3E2D-EAA2-72FE-1DA90E708CF5}"/>
              </a:ext>
            </a:extLst>
          </p:cNvPr>
          <p:cNvCxnSpPr>
            <a:cxnSpLocks/>
          </p:cNvCxnSpPr>
          <p:nvPr/>
        </p:nvCxnSpPr>
        <p:spPr>
          <a:xfrm flipV="1">
            <a:off x="9272296" y="1901426"/>
            <a:ext cx="821347" cy="26983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15">
            <a:extLst>
              <a:ext uri="{FF2B5EF4-FFF2-40B4-BE49-F238E27FC236}">
                <a16:creationId xmlns:a16="http://schemas.microsoft.com/office/drawing/2014/main" id="{D85F284B-7A70-9484-4BE6-BBC3580EC1D3}"/>
              </a:ext>
            </a:extLst>
          </p:cNvPr>
          <p:cNvSpPr/>
          <p:nvPr/>
        </p:nvSpPr>
        <p:spPr>
          <a:xfrm>
            <a:off x="10868951" y="3583830"/>
            <a:ext cx="151884" cy="165703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02E9C4EF-5124-2E03-9EC2-16BD82103E40}"/>
              </a:ext>
            </a:extLst>
          </p:cNvPr>
          <p:cNvSpPr/>
          <p:nvPr/>
        </p:nvSpPr>
        <p:spPr>
          <a:xfrm>
            <a:off x="10975880" y="3094434"/>
            <a:ext cx="151884" cy="165703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B88B3D5C-A552-B162-E81E-C6FA7180FE4E}"/>
              </a:ext>
            </a:extLst>
          </p:cNvPr>
          <p:cNvSpPr/>
          <p:nvPr/>
        </p:nvSpPr>
        <p:spPr>
          <a:xfrm>
            <a:off x="10006232" y="3696961"/>
            <a:ext cx="151884" cy="165703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293C27D2-FA18-2A37-E905-5A016C3E3510}"/>
              </a:ext>
            </a:extLst>
          </p:cNvPr>
          <p:cNvSpPr/>
          <p:nvPr/>
        </p:nvSpPr>
        <p:spPr>
          <a:xfrm>
            <a:off x="10868951" y="3583830"/>
            <a:ext cx="151884" cy="165703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E508531C-2267-EDDB-3C57-362E13D2AA87}"/>
              </a:ext>
            </a:extLst>
          </p:cNvPr>
          <p:cNvSpPr/>
          <p:nvPr/>
        </p:nvSpPr>
        <p:spPr>
          <a:xfrm>
            <a:off x="10975880" y="3094434"/>
            <a:ext cx="151884" cy="165703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58058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5721521" cy="39703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1812 : … Défaite ottomane contre la Russie ; Paix de Bucarest et annexion russe de la Bessarabie ; Défaite des révoltés serbes </a:t>
            </a:r>
            <a:endParaRPr lang="fr-FR" dirty="0">
              <a:solidFill>
                <a:srgbClr val="FF0000"/>
              </a:solidFill>
            </a:endParaRPr>
          </a:p>
          <a:p>
            <a:endParaRPr lang="fr-FR" dirty="0"/>
          </a:p>
          <a:p>
            <a:r>
              <a:rPr lang="fr-FR" dirty="0"/>
              <a:t>*Déc. 1811 : A </a:t>
            </a:r>
            <a:r>
              <a:rPr lang="fr-FR" dirty="0" err="1"/>
              <a:t>Slobodzié</a:t>
            </a:r>
            <a:r>
              <a:rPr lang="fr-FR" dirty="0"/>
              <a:t>, face aux Russes de Koutouzov</a:t>
            </a:r>
          </a:p>
          <a:p>
            <a:r>
              <a:rPr lang="fr-FR" dirty="0"/>
              <a:t>L’armée turque capitule ; Et…</a:t>
            </a:r>
          </a:p>
          <a:p>
            <a:endParaRPr lang="fr-FR" dirty="0"/>
          </a:p>
          <a:p>
            <a:r>
              <a:rPr lang="fr-FR" dirty="0"/>
              <a:t>*Avril 1811 : Pour la Russie qui rompt avec la France</a:t>
            </a:r>
          </a:p>
          <a:p>
            <a:r>
              <a:rPr lang="fr-FR" dirty="0"/>
              <a:t>Et qui se rapproche de la GB, soutien de l’Empire ottoman</a:t>
            </a:r>
          </a:p>
          <a:p>
            <a:r>
              <a:rPr lang="fr-FR" dirty="0"/>
              <a:t>Une paix </a:t>
            </a:r>
            <a:r>
              <a:rPr lang="fr-FR" dirty="0" err="1"/>
              <a:t>russo</a:t>
            </a:r>
            <a:r>
              <a:rPr lang="fr-FR" dirty="0"/>
              <a:t>-ottomane devient inéluctable</a:t>
            </a:r>
          </a:p>
          <a:p>
            <a:endParaRPr lang="fr-FR" dirty="0"/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*Mai 1812 : Menacé par </a:t>
            </a:r>
            <a:r>
              <a:rPr lang="fr-FR" u="sng" dirty="0">
                <a:solidFill>
                  <a:srgbClr val="000000"/>
                </a:solidFill>
                <a:ea typeface="Times New Roman" panose="02020603050405020304" pitchFamily="18" charset="0"/>
              </a:rPr>
              <a:t>Napoléon</a:t>
            </a: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…</a:t>
            </a:r>
            <a:endParaRPr lang="fr-FR" sz="1800" u="sng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r>
              <a:rPr lang="fr-FR" sz="1800" u="sng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Alexandre</a:t>
            </a:r>
            <a:r>
              <a:rPr lang="fr-FR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de Russie </a:t>
            </a:r>
            <a:r>
              <a:rPr lang="fr-FR" sz="17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se hâte de signer la paix</a:t>
            </a:r>
          </a:p>
          <a:p>
            <a:r>
              <a:rPr lang="fr-FR" sz="1700" dirty="0">
                <a:solidFill>
                  <a:srgbClr val="000000"/>
                </a:solidFill>
                <a:ea typeface="Times New Roman" panose="02020603050405020304" pitchFamily="18" charset="0"/>
              </a:rPr>
              <a:t>A</a:t>
            </a:r>
            <a:r>
              <a:rPr lang="fr-FR" sz="17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vec </a:t>
            </a:r>
            <a:r>
              <a:rPr lang="fr-FR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le sultan </a:t>
            </a:r>
            <a:r>
              <a:rPr lang="fr-FR" sz="1800" u="sng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Mahmoud II</a:t>
            </a:r>
            <a:r>
              <a:rPr lang="fr-FR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(1808)</a:t>
            </a:r>
            <a:endParaRPr lang="fr-FR" sz="1800" u="sng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B6FA391-2B22-DC88-C35C-7CF665A951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26" t="22233" r="40883" b="60382"/>
          <a:stretch/>
        </p:blipFill>
        <p:spPr>
          <a:xfrm>
            <a:off x="6015488" y="109246"/>
            <a:ext cx="6019299" cy="442779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9" name="Ellipse 18">
            <a:extLst>
              <a:ext uri="{FF2B5EF4-FFF2-40B4-BE49-F238E27FC236}">
                <a16:creationId xmlns:a16="http://schemas.microsoft.com/office/drawing/2014/main" id="{5ABF74E7-241E-4D72-830F-3858AC4AB988}"/>
              </a:ext>
            </a:extLst>
          </p:cNvPr>
          <p:cNvSpPr/>
          <p:nvPr/>
        </p:nvSpPr>
        <p:spPr>
          <a:xfrm>
            <a:off x="11747480" y="2861408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620F3C22-143A-91B1-7E05-7EC58E553492}"/>
              </a:ext>
            </a:extLst>
          </p:cNvPr>
          <p:cNvCxnSpPr>
            <a:cxnSpLocks/>
          </p:cNvCxnSpPr>
          <p:nvPr/>
        </p:nvCxnSpPr>
        <p:spPr>
          <a:xfrm flipH="1">
            <a:off x="11462041" y="1674676"/>
            <a:ext cx="145294" cy="28229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>
            <a:extLst>
              <a:ext uri="{FF2B5EF4-FFF2-40B4-BE49-F238E27FC236}">
                <a16:creationId xmlns:a16="http://schemas.microsoft.com/office/drawing/2014/main" id="{76973A4B-1EB9-389D-2A92-7604E11EF913}"/>
              </a:ext>
            </a:extLst>
          </p:cNvPr>
          <p:cNvSpPr/>
          <p:nvPr/>
        </p:nvSpPr>
        <p:spPr>
          <a:xfrm>
            <a:off x="11386099" y="1956972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ABA1CF71-ECAD-8197-1E21-224515E8FBF9}"/>
              </a:ext>
            </a:extLst>
          </p:cNvPr>
          <p:cNvCxnSpPr>
            <a:cxnSpLocks/>
            <a:stCxn id="19" idx="1"/>
          </p:cNvCxnSpPr>
          <p:nvPr/>
        </p:nvCxnSpPr>
        <p:spPr>
          <a:xfrm flipH="1" flipV="1">
            <a:off x="11451854" y="2401771"/>
            <a:ext cx="317869" cy="48390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5EE0923A-FBE9-35A5-83FC-DB65BD7B507B}"/>
              </a:ext>
            </a:extLst>
          </p:cNvPr>
          <p:cNvSpPr/>
          <p:nvPr/>
        </p:nvSpPr>
        <p:spPr>
          <a:xfrm>
            <a:off x="11607335" y="1493500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FE6C5AA1-01C2-4A0D-398B-D209167F3AC0}"/>
              </a:ext>
            </a:extLst>
          </p:cNvPr>
          <p:cNvSpPr/>
          <p:nvPr/>
        </p:nvSpPr>
        <p:spPr>
          <a:xfrm>
            <a:off x="11310157" y="2260335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1433231C-B038-2FD1-85D5-E1CD1F2479CA}"/>
              </a:ext>
            </a:extLst>
          </p:cNvPr>
          <p:cNvSpPr/>
          <p:nvPr/>
        </p:nvSpPr>
        <p:spPr>
          <a:xfrm>
            <a:off x="7197184" y="1456101"/>
            <a:ext cx="279794" cy="28989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05423130-EE0A-ED74-B656-F6EE5056F00B}"/>
              </a:ext>
            </a:extLst>
          </p:cNvPr>
          <p:cNvSpPr/>
          <p:nvPr/>
        </p:nvSpPr>
        <p:spPr>
          <a:xfrm>
            <a:off x="8738242" y="2069757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160596A2-B72D-3BC2-328D-637C14353E8D}"/>
              </a:ext>
            </a:extLst>
          </p:cNvPr>
          <p:cNvSpPr/>
          <p:nvPr/>
        </p:nvSpPr>
        <p:spPr>
          <a:xfrm>
            <a:off x="9318246" y="2614169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45B39492-FCBF-F753-9128-A904554957AB}"/>
              </a:ext>
            </a:extLst>
          </p:cNvPr>
          <p:cNvSpPr/>
          <p:nvPr/>
        </p:nvSpPr>
        <p:spPr>
          <a:xfrm>
            <a:off x="9166362" y="2531318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87FCBBE8-95E6-8066-3FF8-B43139AFB78B}"/>
              </a:ext>
            </a:extLst>
          </p:cNvPr>
          <p:cNvSpPr/>
          <p:nvPr/>
        </p:nvSpPr>
        <p:spPr>
          <a:xfrm>
            <a:off x="8316910" y="1663149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953A0D05-291F-40E9-7D5E-729BA80DC366}"/>
              </a:ext>
            </a:extLst>
          </p:cNvPr>
          <p:cNvSpPr/>
          <p:nvPr/>
        </p:nvSpPr>
        <p:spPr>
          <a:xfrm>
            <a:off x="8222402" y="3116224"/>
            <a:ext cx="279794" cy="28989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EFCAE5CC-DECB-60FC-8FF4-1A3DFB03DB17}"/>
              </a:ext>
            </a:extLst>
          </p:cNvPr>
          <p:cNvSpPr/>
          <p:nvPr/>
        </p:nvSpPr>
        <p:spPr>
          <a:xfrm>
            <a:off x="8047096" y="1456101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F3584E2C-29F4-FCBE-20B3-707822B6A83C}"/>
              </a:ext>
            </a:extLst>
          </p:cNvPr>
          <p:cNvSpPr/>
          <p:nvPr/>
        </p:nvSpPr>
        <p:spPr>
          <a:xfrm>
            <a:off x="8804684" y="781878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6B5A0D43-DAAA-BDFE-6BB5-685CB76642E3}"/>
              </a:ext>
            </a:extLst>
          </p:cNvPr>
          <p:cNvSpPr/>
          <p:nvPr/>
        </p:nvSpPr>
        <p:spPr>
          <a:xfrm>
            <a:off x="8198980" y="1560453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AE932276-2737-9AC6-7D0B-6DBF435EB87B}"/>
              </a:ext>
            </a:extLst>
          </p:cNvPr>
          <p:cNvSpPr/>
          <p:nvPr/>
        </p:nvSpPr>
        <p:spPr>
          <a:xfrm>
            <a:off x="8065966" y="1238222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8EE6F2F7-E1EB-4068-A9C2-7091CE6FF4AB}"/>
              </a:ext>
            </a:extLst>
          </p:cNvPr>
          <p:cNvSpPr/>
          <p:nvPr/>
        </p:nvSpPr>
        <p:spPr>
          <a:xfrm>
            <a:off x="8662300" y="1643304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C00F1569-0C24-4FF6-C2C8-B0C57F17A27F}"/>
              </a:ext>
            </a:extLst>
          </p:cNvPr>
          <p:cNvSpPr/>
          <p:nvPr/>
        </p:nvSpPr>
        <p:spPr>
          <a:xfrm>
            <a:off x="9844182" y="3966534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0BE8F7DB-0E6D-B9C3-66C4-1107B1A17491}"/>
              </a:ext>
            </a:extLst>
          </p:cNvPr>
          <p:cNvSpPr/>
          <p:nvPr/>
        </p:nvSpPr>
        <p:spPr>
          <a:xfrm>
            <a:off x="10048900" y="2133665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1C837ED4-D9E1-AE7E-42BD-E9F6F872C5CF}"/>
              </a:ext>
            </a:extLst>
          </p:cNvPr>
          <p:cNvSpPr/>
          <p:nvPr/>
        </p:nvSpPr>
        <p:spPr>
          <a:xfrm>
            <a:off x="9790483" y="1898388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A46C293F-1D03-891A-B88D-10CE72E6E43C}"/>
              </a:ext>
            </a:extLst>
          </p:cNvPr>
          <p:cNvSpPr/>
          <p:nvPr/>
        </p:nvSpPr>
        <p:spPr>
          <a:xfrm>
            <a:off x="10304061" y="2385392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9" name="Connecteur droit avec flèche 68">
            <a:extLst>
              <a:ext uri="{FF2B5EF4-FFF2-40B4-BE49-F238E27FC236}">
                <a16:creationId xmlns:a16="http://schemas.microsoft.com/office/drawing/2014/main" id="{C078CE86-5A39-C408-7118-8B5C6AA0B3F2}"/>
              </a:ext>
            </a:extLst>
          </p:cNvPr>
          <p:cNvCxnSpPr>
            <a:cxnSpLocks/>
          </p:cNvCxnSpPr>
          <p:nvPr/>
        </p:nvCxnSpPr>
        <p:spPr>
          <a:xfrm>
            <a:off x="10200784" y="2299368"/>
            <a:ext cx="177158" cy="134558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Ellipse 69">
            <a:extLst>
              <a:ext uri="{FF2B5EF4-FFF2-40B4-BE49-F238E27FC236}">
                <a16:creationId xmlns:a16="http://schemas.microsoft.com/office/drawing/2014/main" id="{71CF9F1B-BFA2-A188-C193-A63249071CBE}"/>
              </a:ext>
            </a:extLst>
          </p:cNvPr>
          <p:cNvSpPr/>
          <p:nvPr/>
        </p:nvSpPr>
        <p:spPr>
          <a:xfrm>
            <a:off x="11051740" y="1874121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3225B0D4-A816-397F-638B-C16860AFD62F}"/>
              </a:ext>
            </a:extLst>
          </p:cNvPr>
          <p:cNvSpPr/>
          <p:nvPr/>
        </p:nvSpPr>
        <p:spPr>
          <a:xfrm>
            <a:off x="11173054" y="967315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2" name="Connecteur droit avec flèche 71">
            <a:extLst>
              <a:ext uri="{FF2B5EF4-FFF2-40B4-BE49-F238E27FC236}">
                <a16:creationId xmlns:a16="http://schemas.microsoft.com/office/drawing/2014/main" id="{1E0337FD-4916-04CA-6907-64DB909978F2}"/>
              </a:ext>
            </a:extLst>
          </p:cNvPr>
          <p:cNvCxnSpPr>
            <a:cxnSpLocks/>
            <a:stCxn id="71" idx="4"/>
            <a:endCxn id="70" idx="0"/>
          </p:cNvCxnSpPr>
          <p:nvPr/>
        </p:nvCxnSpPr>
        <p:spPr>
          <a:xfrm flipH="1">
            <a:off x="11127682" y="1133018"/>
            <a:ext cx="121314" cy="74110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avec flèche 72">
            <a:extLst>
              <a:ext uri="{FF2B5EF4-FFF2-40B4-BE49-F238E27FC236}">
                <a16:creationId xmlns:a16="http://schemas.microsoft.com/office/drawing/2014/main" id="{33E2E072-76D7-4AFF-EF66-E01D53F42B0C}"/>
              </a:ext>
            </a:extLst>
          </p:cNvPr>
          <p:cNvCxnSpPr>
            <a:cxnSpLocks/>
          </p:cNvCxnSpPr>
          <p:nvPr/>
        </p:nvCxnSpPr>
        <p:spPr>
          <a:xfrm flipH="1">
            <a:off x="11302695" y="781878"/>
            <a:ext cx="288122" cy="20970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Ellipse 73">
            <a:extLst>
              <a:ext uri="{FF2B5EF4-FFF2-40B4-BE49-F238E27FC236}">
                <a16:creationId xmlns:a16="http://schemas.microsoft.com/office/drawing/2014/main" id="{27881C58-0333-7F13-EE50-C0EE2984A2B5}"/>
              </a:ext>
            </a:extLst>
          </p:cNvPr>
          <p:cNvSpPr/>
          <p:nvPr/>
        </p:nvSpPr>
        <p:spPr>
          <a:xfrm>
            <a:off x="11568574" y="616175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DC8CB9CE-9684-1F26-3770-B90690698390}"/>
              </a:ext>
            </a:extLst>
          </p:cNvPr>
          <p:cNvSpPr/>
          <p:nvPr/>
        </p:nvSpPr>
        <p:spPr>
          <a:xfrm>
            <a:off x="9942367" y="3429000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6" name="Connecteur droit avec flèche 75">
            <a:extLst>
              <a:ext uri="{FF2B5EF4-FFF2-40B4-BE49-F238E27FC236}">
                <a16:creationId xmlns:a16="http://schemas.microsoft.com/office/drawing/2014/main" id="{63B82EDD-FA33-4F22-4DF1-105EDD620A78}"/>
              </a:ext>
            </a:extLst>
          </p:cNvPr>
          <p:cNvCxnSpPr>
            <a:cxnSpLocks/>
            <a:stCxn id="21" idx="4"/>
            <a:endCxn id="24" idx="7"/>
          </p:cNvCxnSpPr>
          <p:nvPr/>
        </p:nvCxnSpPr>
        <p:spPr>
          <a:xfrm flipH="1">
            <a:off x="11439798" y="2122675"/>
            <a:ext cx="22243" cy="161927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Ellipse 76">
            <a:extLst>
              <a:ext uri="{FF2B5EF4-FFF2-40B4-BE49-F238E27FC236}">
                <a16:creationId xmlns:a16="http://schemas.microsoft.com/office/drawing/2014/main" id="{D9F4AB1F-4391-367C-481B-C45230D5E10A}"/>
              </a:ext>
            </a:extLst>
          </p:cNvPr>
          <p:cNvSpPr/>
          <p:nvPr/>
        </p:nvSpPr>
        <p:spPr>
          <a:xfrm>
            <a:off x="11225230" y="1852211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57C192E1-BE07-85A8-549F-83717D65FB0C}"/>
              </a:ext>
            </a:extLst>
          </p:cNvPr>
          <p:cNvSpPr/>
          <p:nvPr/>
        </p:nvSpPr>
        <p:spPr>
          <a:xfrm>
            <a:off x="11018748" y="2085854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9" name="Connecteur droit avec flèche 78">
            <a:extLst>
              <a:ext uri="{FF2B5EF4-FFF2-40B4-BE49-F238E27FC236}">
                <a16:creationId xmlns:a16="http://schemas.microsoft.com/office/drawing/2014/main" id="{33D17B16-ED81-1671-1726-04A037662C3A}"/>
              </a:ext>
            </a:extLst>
          </p:cNvPr>
          <p:cNvCxnSpPr>
            <a:cxnSpLocks/>
          </p:cNvCxnSpPr>
          <p:nvPr/>
        </p:nvCxnSpPr>
        <p:spPr>
          <a:xfrm flipH="1" flipV="1">
            <a:off x="11078817" y="2216516"/>
            <a:ext cx="231340" cy="12667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avec flèche 79">
            <a:extLst>
              <a:ext uri="{FF2B5EF4-FFF2-40B4-BE49-F238E27FC236}">
                <a16:creationId xmlns:a16="http://schemas.microsoft.com/office/drawing/2014/main" id="{11D92537-E7C8-2DE0-EB47-A005FAB6A3AE}"/>
              </a:ext>
            </a:extLst>
          </p:cNvPr>
          <p:cNvCxnSpPr>
            <a:cxnSpLocks/>
          </p:cNvCxnSpPr>
          <p:nvPr/>
        </p:nvCxnSpPr>
        <p:spPr>
          <a:xfrm flipV="1">
            <a:off x="11216245" y="1993647"/>
            <a:ext cx="31228" cy="7044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Ellipse 80">
            <a:extLst>
              <a:ext uri="{FF2B5EF4-FFF2-40B4-BE49-F238E27FC236}">
                <a16:creationId xmlns:a16="http://schemas.microsoft.com/office/drawing/2014/main" id="{91410809-5078-27BA-0594-E179464E0BB0}"/>
              </a:ext>
            </a:extLst>
          </p:cNvPr>
          <p:cNvSpPr/>
          <p:nvPr/>
        </p:nvSpPr>
        <p:spPr>
          <a:xfrm>
            <a:off x="8343759" y="1382327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36A82B85-F104-C43C-12FE-0EAAD8B173A8}"/>
              </a:ext>
            </a:extLst>
          </p:cNvPr>
          <p:cNvSpPr/>
          <p:nvPr/>
        </p:nvSpPr>
        <p:spPr>
          <a:xfrm>
            <a:off x="7895212" y="4423510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3" name="Connecteur droit avec flèche 82">
            <a:extLst>
              <a:ext uri="{FF2B5EF4-FFF2-40B4-BE49-F238E27FC236}">
                <a16:creationId xmlns:a16="http://schemas.microsoft.com/office/drawing/2014/main" id="{31476852-2046-4AF9-F6C2-39C8D853C368}"/>
              </a:ext>
            </a:extLst>
          </p:cNvPr>
          <p:cNvCxnSpPr>
            <a:cxnSpLocks/>
          </p:cNvCxnSpPr>
          <p:nvPr/>
        </p:nvCxnSpPr>
        <p:spPr>
          <a:xfrm flipH="1" flipV="1">
            <a:off x="10170193" y="1874121"/>
            <a:ext cx="881547" cy="8285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Ellipse 83">
            <a:extLst>
              <a:ext uri="{FF2B5EF4-FFF2-40B4-BE49-F238E27FC236}">
                <a16:creationId xmlns:a16="http://schemas.microsoft.com/office/drawing/2014/main" id="{54A72603-1779-854B-4A69-4E083CCF9083}"/>
              </a:ext>
            </a:extLst>
          </p:cNvPr>
          <p:cNvSpPr/>
          <p:nvPr/>
        </p:nvSpPr>
        <p:spPr>
          <a:xfrm>
            <a:off x="10018309" y="1809007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894F66E7-05A8-480D-6B49-501219D4E2ED}"/>
              </a:ext>
            </a:extLst>
          </p:cNvPr>
          <p:cNvSpPr/>
          <p:nvPr/>
        </p:nvSpPr>
        <p:spPr>
          <a:xfrm>
            <a:off x="5875591" y="409127"/>
            <a:ext cx="279794" cy="28989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48877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1425" y="137381"/>
            <a:ext cx="5095485" cy="42165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1812 : … Défaite ottomane contre la Russie ; Paix de Bucarest et annexion russe de la Bessarabie ; Défaite des révoltés serbes </a:t>
            </a:r>
            <a:endParaRPr lang="fr-FR" dirty="0">
              <a:solidFill>
                <a:srgbClr val="FF0000"/>
              </a:solidFill>
            </a:endParaRP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*Mai 1812 : Traité de Bucarest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Deux points essentiels…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sz="1700" dirty="0">
                <a:solidFill>
                  <a:srgbClr val="000000"/>
                </a:solidFill>
                <a:ea typeface="Times New Roman" panose="02020603050405020304" pitchFamily="18" charset="0"/>
              </a:rPr>
              <a:t>a) </a:t>
            </a:r>
            <a:r>
              <a:rPr lang="fr-FR" sz="17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Aidé par le général</a:t>
            </a:r>
            <a:r>
              <a:rPr lang="fr-FR" sz="1700" dirty="0">
                <a:solidFill>
                  <a:srgbClr val="000000"/>
                </a:solidFill>
                <a:ea typeface="Times New Roman" panose="02020603050405020304" pitchFamily="18" charset="0"/>
              </a:rPr>
              <a:t> français anti-Napoléon</a:t>
            </a:r>
          </a:p>
          <a:p>
            <a:r>
              <a:rPr lang="fr-FR" sz="1700" u="sng" dirty="0">
                <a:solidFill>
                  <a:srgbClr val="000000"/>
                </a:solidFill>
                <a:ea typeface="Times New Roman" panose="02020603050405020304" pitchFamily="18" charset="0"/>
              </a:rPr>
              <a:t>Alexandre de Langeron</a:t>
            </a:r>
          </a:p>
          <a:p>
            <a:r>
              <a:rPr lang="fr-FR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La Russie obtient la Bessarabie comprenant…</a:t>
            </a:r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endParaRPr lang="fr-FR" sz="18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*Le </a:t>
            </a:r>
            <a:r>
              <a:rPr lang="fr-FR" dirty="0" err="1">
                <a:solidFill>
                  <a:srgbClr val="000000"/>
                </a:solidFill>
                <a:ea typeface="Times New Roman" panose="02020603050405020304" pitchFamily="18" charset="0"/>
              </a:rPr>
              <a:t>Boudjak</a:t>
            </a: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 sur la mer Noire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Entre Dniestr et Danube ; Forteresse d’Ismaïl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Et…</a:t>
            </a:r>
          </a:p>
        </p:txBody>
      </p:sp>
      <p:pic>
        <p:nvPicPr>
          <p:cNvPr id="5" name="Image 4" descr="Une image contenant texte, carte, atlas, Police&#10;&#10;Description générée automatiquement">
            <a:extLst>
              <a:ext uri="{FF2B5EF4-FFF2-40B4-BE49-F238E27FC236}">
                <a16:creationId xmlns:a16="http://schemas.microsoft.com/office/drawing/2014/main" id="{4C62914B-B035-EBFD-30FD-651349404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937" y="137381"/>
            <a:ext cx="6715852" cy="51237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17DAF57D-010F-3248-E586-06AB8B0E5B39}"/>
              </a:ext>
            </a:extLst>
          </p:cNvPr>
          <p:cNvSpPr/>
          <p:nvPr/>
        </p:nvSpPr>
        <p:spPr>
          <a:xfrm>
            <a:off x="7437828" y="3799922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E7460EB-F953-A0C2-1D46-A667091E4349}"/>
              </a:ext>
            </a:extLst>
          </p:cNvPr>
          <p:cNvSpPr/>
          <p:nvPr/>
        </p:nvSpPr>
        <p:spPr>
          <a:xfrm>
            <a:off x="5318937" y="741815"/>
            <a:ext cx="2541136" cy="367878"/>
          </a:xfrm>
          <a:prstGeom prst="rect">
            <a:avLst/>
          </a:prstGeom>
          <a:solidFill>
            <a:srgbClr val="89E0FF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Polonaise jusqu’en 1793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6B2DF73-30AF-1346-8EE6-8E3637354B58}"/>
              </a:ext>
            </a:extLst>
          </p:cNvPr>
          <p:cNvSpPr/>
          <p:nvPr/>
        </p:nvSpPr>
        <p:spPr>
          <a:xfrm>
            <a:off x="7639306" y="3429000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5155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5716646" cy="563231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Jan.-Juin 1807 : Dans les Balkans, les Russes envahissent la Moldavie-Valachie et font la jonction avec les révoltés serbes ; En Egypte, pour casser l’alliance franco-turque, les Britanniques s’emparent d’Alexandrie</a:t>
            </a:r>
          </a:p>
          <a:p>
            <a:endParaRPr lang="fr-FR" dirty="0"/>
          </a:p>
          <a:p>
            <a:r>
              <a:rPr lang="fr-FR" dirty="0"/>
              <a:t>*Juin 1807 : Les Russes présents en Moldavie-Valachie</a:t>
            </a:r>
          </a:p>
          <a:p>
            <a:r>
              <a:rPr lang="fr-FR" dirty="0"/>
              <a:t>Font la jonction avec les insurgés serbes à Vidin</a:t>
            </a:r>
          </a:p>
          <a:p>
            <a:endParaRPr lang="fr-FR" dirty="0"/>
          </a:p>
          <a:p>
            <a:r>
              <a:rPr lang="fr-FR" dirty="0"/>
              <a:t>*Contre-offensives ottomanes…</a:t>
            </a:r>
          </a:p>
          <a:p>
            <a:endParaRPr lang="fr-FR" dirty="0"/>
          </a:p>
          <a:p>
            <a:r>
              <a:rPr lang="fr-FR" dirty="0"/>
              <a:t>- Aux Îles ioniennes</a:t>
            </a:r>
          </a:p>
          <a:p>
            <a:r>
              <a:rPr lang="fr-FR" dirty="0"/>
              <a:t>Allié aux Français, </a:t>
            </a:r>
            <a:r>
              <a:rPr lang="fr-FR" u="sng" dirty="0"/>
              <a:t>Ali Pacha de </a:t>
            </a:r>
            <a:r>
              <a:rPr lang="fr-FR" u="sng" dirty="0" err="1"/>
              <a:t>Janina</a:t>
            </a:r>
            <a:r>
              <a:rPr lang="fr-FR" dirty="0"/>
              <a:t> menace les Russes </a:t>
            </a:r>
          </a:p>
          <a:p>
            <a:r>
              <a:rPr lang="fr-FR" dirty="0"/>
              <a:t>NB : Oct. 1798-Mars 1799 : Il était allié aux Russes</a:t>
            </a:r>
          </a:p>
          <a:p>
            <a:r>
              <a:rPr lang="fr-FR" dirty="0"/>
              <a:t>Pour les reprendre aux Français</a:t>
            </a:r>
          </a:p>
          <a:p>
            <a:endParaRPr lang="fr-FR" dirty="0"/>
          </a:p>
          <a:p>
            <a:r>
              <a:rPr lang="fr-FR" dirty="0"/>
              <a:t>- Et les Ottomans assiègent Bucarest</a:t>
            </a:r>
          </a:p>
          <a:p>
            <a:r>
              <a:rPr lang="fr-FR" dirty="0"/>
              <a:t>Occupée par les Russes</a:t>
            </a:r>
          </a:p>
          <a:p>
            <a:endParaRPr lang="fr-FR" dirty="0"/>
          </a:p>
          <a:p>
            <a:r>
              <a:rPr lang="fr-FR" dirty="0"/>
              <a:t>*Mais juillet 1807</a:t>
            </a:r>
          </a:p>
          <a:p>
            <a:r>
              <a:rPr lang="fr-FR" dirty="0"/>
              <a:t>Renversement des alliances…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6C9E1BB-0506-0926-2706-D26B52E77A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26" t="22233" r="40883" b="60382"/>
          <a:stretch/>
        </p:blipFill>
        <p:spPr>
          <a:xfrm>
            <a:off x="6015488" y="137381"/>
            <a:ext cx="6019299" cy="442779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086C5EAE-2556-42E7-F5E8-74AAB27ED5C3}"/>
              </a:ext>
            </a:extLst>
          </p:cNvPr>
          <p:cNvSpPr/>
          <p:nvPr/>
        </p:nvSpPr>
        <p:spPr>
          <a:xfrm>
            <a:off x="10048900" y="2133665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154E9A0B-13D1-C1C7-6D72-E7DED47BD3A4}"/>
              </a:ext>
            </a:extLst>
          </p:cNvPr>
          <p:cNvSpPr/>
          <p:nvPr/>
        </p:nvSpPr>
        <p:spPr>
          <a:xfrm>
            <a:off x="9790483" y="1898388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9E435CC-6F06-0D76-719A-D2B71E80EB3D}"/>
              </a:ext>
            </a:extLst>
          </p:cNvPr>
          <p:cNvSpPr/>
          <p:nvPr/>
        </p:nvSpPr>
        <p:spPr>
          <a:xfrm>
            <a:off x="10329560" y="2039824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F299ABF4-A8E8-8A87-6976-AA9F60372EB0}"/>
              </a:ext>
            </a:extLst>
          </p:cNvPr>
          <p:cNvCxnSpPr>
            <a:cxnSpLocks/>
            <a:stCxn id="7" idx="6"/>
            <a:endCxn id="9" idx="2"/>
          </p:cNvCxnSpPr>
          <p:nvPr/>
        </p:nvCxnSpPr>
        <p:spPr>
          <a:xfrm>
            <a:off x="9942367" y="1981240"/>
            <a:ext cx="387193" cy="14143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3C40A44C-7FD1-6DCC-9069-0AA986B9D513}"/>
              </a:ext>
            </a:extLst>
          </p:cNvPr>
          <p:cNvCxnSpPr>
            <a:cxnSpLocks/>
            <a:endCxn id="9" idx="6"/>
          </p:cNvCxnSpPr>
          <p:nvPr/>
        </p:nvCxnSpPr>
        <p:spPr>
          <a:xfrm flipH="1">
            <a:off x="10481444" y="1956972"/>
            <a:ext cx="570296" cy="16570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e 16">
            <a:extLst>
              <a:ext uri="{FF2B5EF4-FFF2-40B4-BE49-F238E27FC236}">
                <a16:creationId xmlns:a16="http://schemas.microsoft.com/office/drawing/2014/main" id="{A06C0C04-BF43-771D-700F-871F66EF1F4F}"/>
              </a:ext>
            </a:extLst>
          </p:cNvPr>
          <p:cNvSpPr/>
          <p:nvPr/>
        </p:nvSpPr>
        <p:spPr>
          <a:xfrm>
            <a:off x="11051740" y="1874121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F1C277C3-9FEC-CB81-B2A8-FBC3F5603E6F}"/>
              </a:ext>
            </a:extLst>
          </p:cNvPr>
          <p:cNvSpPr/>
          <p:nvPr/>
        </p:nvSpPr>
        <p:spPr>
          <a:xfrm>
            <a:off x="11747480" y="2861408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77A2B52F-C432-641D-23E7-0D96550C4A05}"/>
              </a:ext>
            </a:extLst>
          </p:cNvPr>
          <p:cNvSpPr/>
          <p:nvPr/>
        </p:nvSpPr>
        <p:spPr>
          <a:xfrm>
            <a:off x="9942367" y="3429000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A86276E5-9262-2CE2-4B62-7DCDCA199142}"/>
              </a:ext>
            </a:extLst>
          </p:cNvPr>
          <p:cNvCxnSpPr>
            <a:cxnSpLocks/>
            <a:stCxn id="25" idx="1"/>
            <a:endCxn id="17" idx="5"/>
          </p:cNvCxnSpPr>
          <p:nvPr/>
        </p:nvCxnSpPr>
        <p:spPr>
          <a:xfrm flipH="1" flipV="1">
            <a:off x="11181381" y="2015557"/>
            <a:ext cx="588342" cy="87011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7CBAD974-92AA-F978-B037-260BBF297598}"/>
              </a:ext>
            </a:extLst>
          </p:cNvPr>
          <p:cNvSpPr/>
          <p:nvPr/>
        </p:nvSpPr>
        <p:spPr>
          <a:xfrm>
            <a:off x="9844182" y="3966534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38163309-C1B8-D8D9-3D97-FB83276B0FD9}"/>
              </a:ext>
            </a:extLst>
          </p:cNvPr>
          <p:cNvSpPr/>
          <p:nvPr/>
        </p:nvSpPr>
        <p:spPr>
          <a:xfrm>
            <a:off x="7197184" y="1456101"/>
            <a:ext cx="279794" cy="28989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1D569D41-D4AB-1CBE-0AD2-32DF4369EB14}"/>
              </a:ext>
            </a:extLst>
          </p:cNvPr>
          <p:cNvCxnSpPr>
            <a:cxnSpLocks/>
            <a:endCxn id="27" idx="7"/>
          </p:cNvCxnSpPr>
          <p:nvPr/>
        </p:nvCxnSpPr>
        <p:spPr>
          <a:xfrm flipH="1">
            <a:off x="11302695" y="781878"/>
            <a:ext cx="288122" cy="20970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lipse 25">
            <a:extLst>
              <a:ext uri="{FF2B5EF4-FFF2-40B4-BE49-F238E27FC236}">
                <a16:creationId xmlns:a16="http://schemas.microsoft.com/office/drawing/2014/main" id="{301F3A06-55F7-4025-4C32-6CA950DCE3D3}"/>
              </a:ext>
            </a:extLst>
          </p:cNvPr>
          <p:cNvSpPr/>
          <p:nvPr/>
        </p:nvSpPr>
        <p:spPr>
          <a:xfrm>
            <a:off x="11568574" y="616175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188BCCB2-1CC3-5D50-C362-3B6E3F278C80}"/>
              </a:ext>
            </a:extLst>
          </p:cNvPr>
          <p:cNvSpPr/>
          <p:nvPr/>
        </p:nvSpPr>
        <p:spPr>
          <a:xfrm>
            <a:off x="11173054" y="967315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9F5ADF1E-2AE0-0E69-5437-363F380EBB08}"/>
              </a:ext>
            </a:extLst>
          </p:cNvPr>
          <p:cNvCxnSpPr>
            <a:cxnSpLocks/>
            <a:stCxn id="27" idx="4"/>
          </p:cNvCxnSpPr>
          <p:nvPr/>
        </p:nvCxnSpPr>
        <p:spPr>
          <a:xfrm flipH="1">
            <a:off x="11127682" y="1133018"/>
            <a:ext cx="121314" cy="74110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>
            <a:extLst>
              <a:ext uri="{FF2B5EF4-FFF2-40B4-BE49-F238E27FC236}">
                <a16:creationId xmlns:a16="http://schemas.microsoft.com/office/drawing/2014/main" id="{4A7C5500-C7D0-2BE5-38F3-9C657BF89392}"/>
              </a:ext>
            </a:extLst>
          </p:cNvPr>
          <p:cNvSpPr/>
          <p:nvPr/>
        </p:nvSpPr>
        <p:spPr>
          <a:xfrm>
            <a:off x="7197184" y="1456101"/>
            <a:ext cx="279794" cy="28989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F0902C32-4721-7152-D6C4-8885FCE608CB}"/>
              </a:ext>
            </a:extLst>
          </p:cNvPr>
          <p:cNvSpPr/>
          <p:nvPr/>
        </p:nvSpPr>
        <p:spPr>
          <a:xfrm>
            <a:off x="8738242" y="2069757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BD7E420D-2585-7B81-9D61-8427E637B12E}"/>
              </a:ext>
            </a:extLst>
          </p:cNvPr>
          <p:cNvSpPr/>
          <p:nvPr/>
        </p:nvSpPr>
        <p:spPr>
          <a:xfrm>
            <a:off x="9318246" y="2614169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FB3DDD70-4BDF-79B3-218D-DE5A9A8CE82A}"/>
              </a:ext>
            </a:extLst>
          </p:cNvPr>
          <p:cNvSpPr/>
          <p:nvPr/>
        </p:nvSpPr>
        <p:spPr>
          <a:xfrm>
            <a:off x="9166362" y="2531318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53086E86-786A-C621-0288-6310AA38FC99}"/>
              </a:ext>
            </a:extLst>
          </p:cNvPr>
          <p:cNvSpPr/>
          <p:nvPr/>
        </p:nvSpPr>
        <p:spPr>
          <a:xfrm>
            <a:off x="8316910" y="1663149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241C91F4-7460-7CB8-F28C-3E3DA6C2D004}"/>
              </a:ext>
            </a:extLst>
          </p:cNvPr>
          <p:cNvSpPr/>
          <p:nvPr/>
        </p:nvSpPr>
        <p:spPr>
          <a:xfrm>
            <a:off x="8222402" y="3116224"/>
            <a:ext cx="279794" cy="28989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5B55E75E-E2B0-6A84-C663-1A8E253EABD8}"/>
              </a:ext>
            </a:extLst>
          </p:cNvPr>
          <p:cNvSpPr/>
          <p:nvPr/>
        </p:nvSpPr>
        <p:spPr>
          <a:xfrm>
            <a:off x="8047096" y="1456101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F377BD04-D615-E2F3-8483-D27498538370}"/>
              </a:ext>
            </a:extLst>
          </p:cNvPr>
          <p:cNvSpPr/>
          <p:nvPr/>
        </p:nvSpPr>
        <p:spPr>
          <a:xfrm>
            <a:off x="8804684" y="781878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F08CECEE-DC6E-4C89-8E73-51E3B029C96C}"/>
              </a:ext>
            </a:extLst>
          </p:cNvPr>
          <p:cNvSpPr/>
          <p:nvPr/>
        </p:nvSpPr>
        <p:spPr>
          <a:xfrm>
            <a:off x="8198980" y="1560453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2B0536E4-F46A-8380-63DA-5D02A72B1B4F}"/>
              </a:ext>
            </a:extLst>
          </p:cNvPr>
          <p:cNvSpPr/>
          <p:nvPr/>
        </p:nvSpPr>
        <p:spPr>
          <a:xfrm>
            <a:off x="8065966" y="1238222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A1D6D793-87E6-0C81-EC2F-4568A7A47761}"/>
              </a:ext>
            </a:extLst>
          </p:cNvPr>
          <p:cNvSpPr/>
          <p:nvPr/>
        </p:nvSpPr>
        <p:spPr>
          <a:xfrm>
            <a:off x="8662300" y="1643304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F814721A-A791-0CB2-4BA0-21C28A161666}"/>
              </a:ext>
            </a:extLst>
          </p:cNvPr>
          <p:cNvSpPr/>
          <p:nvPr/>
        </p:nvSpPr>
        <p:spPr>
          <a:xfrm>
            <a:off x="8343759" y="1382327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98D49303-5405-CCF8-3B24-F4834D572C11}"/>
              </a:ext>
            </a:extLst>
          </p:cNvPr>
          <p:cNvSpPr/>
          <p:nvPr/>
        </p:nvSpPr>
        <p:spPr>
          <a:xfrm>
            <a:off x="7895212" y="4423510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EC87C922-C413-E7A3-BF6A-B79428DEB1AF}"/>
              </a:ext>
            </a:extLst>
          </p:cNvPr>
          <p:cNvCxnSpPr>
            <a:cxnSpLocks/>
            <a:stCxn id="2" idx="3"/>
            <a:endCxn id="12" idx="0"/>
          </p:cNvCxnSpPr>
          <p:nvPr/>
        </p:nvCxnSpPr>
        <p:spPr>
          <a:xfrm flipH="1">
            <a:off x="9920124" y="3570436"/>
            <a:ext cx="44486" cy="39609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Ellipse 38">
            <a:extLst>
              <a:ext uri="{FF2B5EF4-FFF2-40B4-BE49-F238E27FC236}">
                <a16:creationId xmlns:a16="http://schemas.microsoft.com/office/drawing/2014/main" id="{1A4CABAA-A844-46D3-E88F-2A7BBA29C9CE}"/>
              </a:ext>
            </a:extLst>
          </p:cNvPr>
          <p:cNvSpPr/>
          <p:nvPr/>
        </p:nvSpPr>
        <p:spPr>
          <a:xfrm>
            <a:off x="5875591" y="409127"/>
            <a:ext cx="279794" cy="28989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52420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1425" y="137381"/>
            <a:ext cx="5095485" cy="47705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1812 : … Défaite ottomane contre la Russie ; Paix de Bucarest et annexion russe de la Bessarabie ; Défaite des révoltés serbes </a:t>
            </a:r>
            <a:endParaRPr lang="fr-FR" dirty="0">
              <a:solidFill>
                <a:srgbClr val="FF0000"/>
              </a:solidFill>
            </a:endParaRP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*L</a:t>
            </a:r>
            <a:r>
              <a:rPr lang="fr-FR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a partie est de la Moldavie</a:t>
            </a: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, entre Dniestr et</a:t>
            </a:r>
            <a:r>
              <a:rPr lang="fr-FR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Prut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NB : </a:t>
            </a:r>
            <a:r>
              <a:rPr lang="fr-FR" dirty="0"/>
              <a:t>Pour n'avoir pas su s'informer sur l'imminence de l'attaque de Napoléon, retarder les négociations et éviter ainsi des clauses aussi désastreuses</a:t>
            </a:r>
          </a:p>
          <a:p>
            <a:r>
              <a:rPr lang="fr-FR" dirty="0"/>
              <a:t>Le négociateur Démétrios </a:t>
            </a:r>
            <a:r>
              <a:rPr lang="fr-FR" dirty="0" err="1"/>
              <a:t>Mourousi</a:t>
            </a:r>
            <a:r>
              <a:rPr lang="fr-FR" dirty="0"/>
              <a:t> sera décapité En oct. 1812 sur ordre du sultan Mahmoud II</a:t>
            </a:r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NB : Principauté de Moldavie coupée en deux</a:t>
            </a:r>
          </a:p>
          <a:p>
            <a:r>
              <a:rPr lang="fr-FR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Protestations du métropolite </a:t>
            </a:r>
            <a:r>
              <a:rPr lang="fr-FR" u="sng" dirty="0" err="1"/>
              <a:t>Veniamin</a:t>
            </a:r>
            <a:r>
              <a:rPr lang="fr-FR" u="sng" dirty="0"/>
              <a:t> </a:t>
            </a:r>
            <a:r>
              <a:rPr lang="fr-FR" u="sng" dirty="0" err="1"/>
              <a:t>Costache</a:t>
            </a:r>
            <a:endParaRPr lang="fr-FR" sz="1800" u="sng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endParaRPr lang="fr-FR" sz="8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endParaRPr lang="fr-FR" sz="8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NB : Frontière sur le Prut et les bouches du Danube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Frontière actuelle Roumanie-Moldavie-Ukraine</a:t>
            </a:r>
          </a:p>
        </p:txBody>
      </p:sp>
      <p:pic>
        <p:nvPicPr>
          <p:cNvPr id="5" name="Image 4" descr="Une image contenant texte, carte, atlas, Police&#10;&#10;Description générée automatiquement">
            <a:extLst>
              <a:ext uri="{FF2B5EF4-FFF2-40B4-BE49-F238E27FC236}">
                <a16:creationId xmlns:a16="http://schemas.microsoft.com/office/drawing/2014/main" id="{4C62914B-B035-EBFD-30FD-651349404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937" y="137381"/>
            <a:ext cx="6715852" cy="51237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17DAF57D-010F-3248-E586-06AB8B0E5B39}"/>
              </a:ext>
            </a:extLst>
          </p:cNvPr>
          <p:cNvSpPr/>
          <p:nvPr/>
        </p:nvSpPr>
        <p:spPr>
          <a:xfrm>
            <a:off x="7639306" y="3429000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F777E919-1494-C99A-3281-DFA820DC680B}"/>
              </a:ext>
            </a:extLst>
          </p:cNvPr>
          <p:cNvSpPr/>
          <p:nvPr/>
        </p:nvSpPr>
        <p:spPr>
          <a:xfrm>
            <a:off x="6738383" y="2186495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5C09AA-B2FF-975F-23E6-D3126A7D16C5}"/>
              </a:ext>
            </a:extLst>
          </p:cNvPr>
          <p:cNvSpPr/>
          <p:nvPr/>
        </p:nvSpPr>
        <p:spPr>
          <a:xfrm>
            <a:off x="5318937" y="741815"/>
            <a:ext cx="2541136" cy="367878"/>
          </a:xfrm>
          <a:prstGeom prst="rect">
            <a:avLst/>
          </a:prstGeom>
          <a:solidFill>
            <a:srgbClr val="89E0FF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Polonaise jusqu’en 1793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FEBDE97-783C-3586-B868-2864977CC086}"/>
              </a:ext>
            </a:extLst>
          </p:cNvPr>
          <p:cNvSpPr/>
          <p:nvPr/>
        </p:nvSpPr>
        <p:spPr>
          <a:xfrm>
            <a:off x="7437828" y="3799922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1C9A3B1-FF60-AC76-050F-B81FBA6EEC59}"/>
              </a:ext>
            </a:extLst>
          </p:cNvPr>
          <p:cNvSpPr/>
          <p:nvPr/>
        </p:nvSpPr>
        <p:spPr>
          <a:xfrm>
            <a:off x="6422496" y="2439797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15530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09246"/>
            <a:ext cx="5706392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1812 : … Défaite ottomane contre la Russie ; Paix de Bucarest et annexion russe de la Bessarabie ; Défaite des révoltés serbes </a:t>
            </a:r>
            <a:endParaRPr lang="fr-FR" dirty="0">
              <a:solidFill>
                <a:srgbClr val="FF0000"/>
              </a:solidFill>
            </a:endParaRP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b) Avec l’article VIII du traité de Bucarest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La Serbie obtient une autonomie limitée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Tout en restant sous souveraineté et occupation ottomanes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*Août 1812 : Les troupes russes quittent la Serbie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*Conséquences…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C95F4D8-6172-F895-73FD-CEC8BC1F14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26" t="22233" r="40883" b="60382"/>
          <a:stretch/>
        </p:blipFill>
        <p:spPr>
          <a:xfrm>
            <a:off x="6015488" y="109246"/>
            <a:ext cx="6019299" cy="442779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2C3CE082-86E1-7E2D-0D5D-E12F13BD7073}"/>
              </a:ext>
            </a:extLst>
          </p:cNvPr>
          <p:cNvSpPr/>
          <p:nvPr/>
        </p:nvSpPr>
        <p:spPr>
          <a:xfrm>
            <a:off x="11747480" y="2861408"/>
            <a:ext cx="151884" cy="165703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3A0D1505-CBEF-D02A-58A1-8C6E86E78205}"/>
              </a:ext>
            </a:extLst>
          </p:cNvPr>
          <p:cNvCxnSpPr>
            <a:cxnSpLocks/>
            <a:stCxn id="6" idx="1"/>
          </p:cNvCxnSpPr>
          <p:nvPr/>
        </p:nvCxnSpPr>
        <p:spPr>
          <a:xfrm flipH="1" flipV="1">
            <a:off x="11451854" y="2401771"/>
            <a:ext cx="317869" cy="483904"/>
          </a:xfrm>
          <a:prstGeom prst="straightConnector1">
            <a:avLst/>
          </a:prstGeom>
          <a:ln w="5715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ipse 9">
            <a:extLst>
              <a:ext uri="{FF2B5EF4-FFF2-40B4-BE49-F238E27FC236}">
                <a16:creationId xmlns:a16="http://schemas.microsoft.com/office/drawing/2014/main" id="{0AC9170C-2B33-007E-3733-81EB7C2F4295}"/>
              </a:ext>
            </a:extLst>
          </p:cNvPr>
          <p:cNvSpPr/>
          <p:nvPr/>
        </p:nvSpPr>
        <p:spPr>
          <a:xfrm>
            <a:off x="11451854" y="948369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8FE22DF-CD6E-25A8-B9DF-EC19DD1282E4}"/>
              </a:ext>
            </a:extLst>
          </p:cNvPr>
          <p:cNvSpPr/>
          <p:nvPr/>
        </p:nvSpPr>
        <p:spPr>
          <a:xfrm>
            <a:off x="11310157" y="2260335"/>
            <a:ext cx="151884" cy="165703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B1402159-8EB0-2464-A68D-2892E3926DCE}"/>
              </a:ext>
            </a:extLst>
          </p:cNvPr>
          <p:cNvSpPr/>
          <p:nvPr/>
        </p:nvSpPr>
        <p:spPr>
          <a:xfrm>
            <a:off x="7197184" y="1456101"/>
            <a:ext cx="279794" cy="28989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D20B61E-35BD-7A31-CC99-8BB37056406D}"/>
              </a:ext>
            </a:extLst>
          </p:cNvPr>
          <p:cNvSpPr/>
          <p:nvPr/>
        </p:nvSpPr>
        <p:spPr>
          <a:xfrm>
            <a:off x="8738242" y="2069757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9AFEB178-A43F-9CB0-52C1-064714AB3390}"/>
              </a:ext>
            </a:extLst>
          </p:cNvPr>
          <p:cNvSpPr/>
          <p:nvPr/>
        </p:nvSpPr>
        <p:spPr>
          <a:xfrm>
            <a:off x="9318246" y="2614169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331F3EAD-A14D-EA72-EDAA-F684219E8ACF}"/>
              </a:ext>
            </a:extLst>
          </p:cNvPr>
          <p:cNvSpPr/>
          <p:nvPr/>
        </p:nvSpPr>
        <p:spPr>
          <a:xfrm>
            <a:off x="9166362" y="2531318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D8E5288A-0C28-1216-69E2-81C398A74CA5}"/>
              </a:ext>
            </a:extLst>
          </p:cNvPr>
          <p:cNvSpPr/>
          <p:nvPr/>
        </p:nvSpPr>
        <p:spPr>
          <a:xfrm>
            <a:off x="8316910" y="1663149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2ED5A264-2295-2B23-AE8F-D7EE9619CA8E}"/>
              </a:ext>
            </a:extLst>
          </p:cNvPr>
          <p:cNvSpPr/>
          <p:nvPr/>
        </p:nvSpPr>
        <p:spPr>
          <a:xfrm>
            <a:off x="8222402" y="3116224"/>
            <a:ext cx="279794" cy="28989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78BCED18-26E2-7173-19F1-F33F418F9D68}"/>
              </a:ext>
            </a:extLst>
          </p:cNvPr>
          <p:cNvSpPr/>
          <p:nvPr/>
        </p:nvSpPr>
        <p:spPr>
          <a:xfrm>
            <a:off x="8047096" y="1456101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7D8643C5-3643-BDA9-6843-9B290A6EFF6F}"/>
              </a:ext>
            </a:extLst>
          </p:cNvPr>
          <p:cNvSpPr/>
          <p:nvPr/>
        </p:nvSpPr>
        <p:spPr>
          <a:xfrm>
            <a:off x="8804684" y="781878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0D2AADB-A876-312C-0C9C-D5210B9721B5}"/>
              </a:ext>
            </a:extLst>
          </p:cNvPr>
          <p:cNvSpPr/>
          <p:nvPr/>
        </p:nvSpPr>
        <p:spPr>
          <a:xfrm>
            <a:off x="8198980" y="1560453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2448AAB9-B783-1FFA-15E7-AF62C3AE5B9D}"/>
              </a:ext>
            </a:extLst>
          </p:cNvPr>
          <p:cNvSpPr/>
          <p:nvPr/>
        </p:nvSpPr>
        <p:spPr>
          <a:xfrm>
            <a:off x="8065966" y="1238222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323E68BA-ED03-98F2-E3B8-ECDE0DF32356}"/>
              </a:ext>
            </a:extLst>
          </p:cNvPr>
          <p:cNvSpPr/>
          <p:nvPr/>
        </p:nvSpPr>
        <p:spPr>
          <a:xfrm>
            <a:off x="8662300" y="1643304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39FD35DD-ED2E-F6B6-DA3B-60A309D0471A}"/>
              </a:ext>
            </a:extLst>
          </p:cNvPr>
          <p:cNvSpPr/>
          <p:nvPr/>
        </p:nvSpPr>
        <p:spPr>
          <a:xfrm>
            <a:off x="9844182" y="3966534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C62BACE2-6B4E-D345-39CB-6760BA3FB667}"/>
              </a:ext>
            </a:extLst>
          </p:cNvPr>
          <p:cNvSpPr/>
          <p:nvPr/>
        </p:nvSpPr>
        <p:spPr>
          <a:xfrm>
            <a:off x="9790483" y="1898388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2D1F8E12-4A3D-6806-6038-1631302A2C22}"/>
              </a:ext>
            </a:extLst>
          </p:cNvPr>
          <p:cNvSpPr/>
          <p:nvPr/>
        </p:nvSpPr>
        <p:spPr>
          <a:xfrm>
            <a:off x="10304061" y="2385392"/>
            <a:ext cx="151884" cy="165703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C4473F62-DD05-EBFB-ADFC-5D64C496CCFD}"/>
              </a:ext>
            </a:extLst>
          </p:cNvPr>
          <p:cNvCxnSpPr>
            <a:cxnSpLocks/>
          </p:cNvCxnSpPr>
          <p:nvPr/>
        </p:nvCxnSpPr>
        <p:spPr>
          <a:xfrm>
            <a:off x="10200784" y="2299368"/>
            <a:ext cx="177158" cy="134558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>
            <a:extLst>
              <a:ext uri="{FF2B5EF4-FFF2-40B4-BE49-F238E27FC236}">
                <a16:creationId xmlns:a16="http://schemas.microsoft.com/office/drawing/2014/main" id="{D5163A35-AAF9-F1FA-C1E7-4574670B805B}"/>
              </a:ext>
            </a:extLst>
          </p:cNvPr>
          <p:cNvSpPr/>
          <p:nvPr/>
        </p:nvSpPr>
        <p:spPr>
          <a:xfrm>
            <a:off x="11051740" y="1874121"/>
            <a:ext cx="151884" cy="165703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2589D834-C532-331F-ED39-7357F7D70457}"/>
              </a:ext>
            </a:extLst>
          </p:cNvPr>
          <p:cNvCxnSpPr>
            <a:cxnSpLocks/>
            <a:stCxn id="29" idx="0"/>
            <a:endCxn id="10" idx="3"/>
          </p:cNvCxnSpPr>
          <p:nvPr/>
        </p:nvCxnSpPr>
        <p:spPr>
          <a:xfrm flipV="1">
            <a:off x="11127682" y="1089805"/>
            <a:ext cx="346415" cy="78431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lipse 33">
            <a:extLst>
              <a:ext uri="{FF2B5EF4-FFF2-40B4-BE49-F238E27FC236}">
                <a16:creationId xmlns:a16="http://schemas.microsoft.com/office/drawing/2014/main" id="{AC0D1C74-42B3-4893-B8DE-10FF50AD355F}"/>
              </a:ext>
            </a:extLst>
          </p:cNvPr>
          <p:cNvSpPr/>
          <p:nvPr/>
        </p:nvSpPr>
        <p:spPr>
          <a:xfrm>
            <a:off x="9942367" y="3429000"/>
            <a:ext cx="151884" cy="165703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41A4FA0C-ECAF-28C5-4B25-50EB7D1922AC}"/>
              </a:ext>
            </a:extLst>
          </p:cNvPr>
          <p:cNvSpPr/>
          <p:nvPr/>
        </p:nvSpPr>
        <p:spPr>
          <a:xfrm>
            <a:off x="11049339" y="2132477"/>
            <a:ext cx="151884" cy="165703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994C1BCD-C59E-7DB8-FC68-2B6192F6E88A}"/>
              </a:ext>
            </a:extLst>
          </p:cNvPr>
          <p:cNvCxnSpPr>
            <a:cxnSpLocks/>
          </p:cNvCxnSpPr>
          <p:nvPr/>
        </p:nvCxnSpPr>
        <p:spPr>
          <a:xfrm flipH="1" flipV="1">
            <a:off x="11127682" y="2221266"/>
            <a:ext cx="231340" cy="126671"/>
          </a:xfrm>
          <a:prstGeom prst="straightConnector1">
            <a:avLst/>
          </a:prstGeom>
          <a:ln w="5715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Ellipse 40">
            <a:extLst>
              <a:ext uri="{FF2B5EF4-FFF2-40B4-BE49-F238E27FC236}">
                <a16:creationId xmlns:a16="http://schemas.microsoft.com/office/drawing/2014/main" id="{C4F9EFB9-A4AB-B3EE-AF16-E10E7DFF23BB}"/>
              </a:ext>
            </a:extLst>
          </p:cNvPr>
          <p:cNvSpPr/>
          <p:nvPr/>
        </p:nvSpPr>
        <p:spPr>
          <a:xfrm>
            <a:off x="8343759" y="1382327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43360F21-6C70-5D77-B951-2AC3830DC5DD}"/>
              </a:ext>
            </a:extLst>
          </p:cNvPr>
          <p:cNvSpPr/>
          <p:nvPr/>
        </p:nvSpPr>
        <p:spPr>
          <a:xfrm>
            <a:off x="7895212" y="4423510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7E0667A8-725D-C5B3-3696-46A9A7CE6009}"/>
              </a:ext>
            </a:extLst>
          </p:cNvPr>
          <p:cNvCxnSpPr>
            <a:cxnSpLocks/>
            <a:stCxn id="26" idx="6"/>
            <a:endCxn id="29" idx="2"/>
          </p:cNvCxnSpPr>
          <p:nvPr/>
        </p:nvCxnSpPr>
        <p:spPr>
          <a:xfrm flipV="1">
            <a:off x="9942367" y="1956973"/>
            <a:ext cx="1109373" cy="2426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0C2E4875-1B24-3654-ECCF-C25A366F9A64}"/>
              </a:ext>
            </a:extLst>
          </p:cNvPr>
          <p:cNvSpPr/>
          <p:nvPr/>
        </p:nvSpPr>
        <p:spPr>
          <a:xfrm>
            <a:off x="5875591" y="409127"/>
            <a:ext cx="279794" cy="28989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13511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09246"/>
            <a:ext cx="5706392" cy="42473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1812 : … Défaite ottomane contre la Russie ; Paix de Bucarest et annexion russe de la Bessarabie ; Défaite des révoltés serbes </a:t>
            </a:r>
            <a:endParaRPr lang="fr-FR" dirty="0">
              <a:solidFill>
                <a:srgbClr val="FF0000"/>
              </a:solidFill>
            </a:endParaRP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*Jan. 1813 : Les Serbes réclament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Une large autonomie et continuent leur lutte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Pour la Porte, régler rapidement le problème serbe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Pendant que le tsar guerroie encore contre Napoléon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*Oct. 1813 : Les Turcs reprennent Belgrade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Karageorges s’enfuit en Autriche où il est interné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*Mais revenons à l’épopée napoléonienne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Et à son (dernier) épilogue…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C95F4D8-6172-F895-73FD-CEC8BC1F14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26" t="22233" r="40883" b="60382"/>
          <a:stretch/>
        </p:blipFill>
        <p:spPr>
          <a:xfrm>
            <a:off x="6015488" y="109246"/>
            <a:ext cx="6019299" cy="442779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2C3CE082-86E1-7E2D-0D5D-E12F13BD7073}"/>
              </a:ext>
            </a:extLst>
          </p:cNvPr>
          <p:cNvSpPr/>
          <p:nvPr/>
        </p:nvSpPr>
        <p:spPr>
          <a:xfrm>
            <a:off x="11747480" y="2861408"/>
            <a:ext cx="151884" cy="165703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3A0D1505-CBEF-D02A-58A1-8C6E86E78205}"/>
              </a:ext>
            </a:extLst>
          </p:cNvPr>
          <p:cNvCxnSpPr>
            <a:cxnSpLocks/>
            <a:stCxn id="6" idx="1"/>
          </p:cNvCxnSpPr>
          <p:nvPr/>
        </p:nvCxnSpPr>
        <p:spPr>
          <a:xfrm flipH="1" flipV="1">
            <a:off x="11451854" y="2401771"/>
            <a:ext cx="317869" cy="483904"/>
          </a:xfrm>
          <a:prstGeom prst="straightConnector1">
            <a:avLst/>
          </a:prstGeom>
          <a:ln w="5715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ipse 9">
            <a:extLst>
              <a:ext uri="{FF2B5EF4-FFF2-40B4-BE49-F238E27FC236}">
                <a16:creationId xmlns:a16="http://schemas.microsoft.com/office/drawing/2014/main" id="{0AC9170C-2B33-007E-3733-81EB7C2F4295}"/>
              </a:ext>
            </a:extLst>
          </p:cNvPr>
          <p:cNvSpPr/>
          <p:nvPr/>
        </p:nvSpPr>
        <p:spPr>
          <a:xfrm>
            <a:off x="11451854" y="948369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8FE22DF-CD6E-25A8-B9DF-EC19DD1282E4}"/>
              </a:ext>
            </a:extLst>
          </p:cNvPr>
          <p:cNvSpPr/>
          <p:nvPr/>
        </p:nvSpPr>
        <p:spPr>
          <a:xfrm>
            <a:off x="11310157" y="2260335"/>
            <a:ext cx="151884" cy="165703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B1402159-8EB0-2464-A68D-2892E3926DCE}"/>
              </a:ext>
            </a:extLst>
          </p:cNvPr>
          <p:cNvSpPr/>
          <p:nvPr/>
        </p:nvSpPr>
        <p:spPr>
          <a:xfrm>
            <a:off x="7197184" y="1456101"/>
            <a:ext cx="279794" cy="28989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D20B61E-35BD-7A31-CC99-8BB37056406D}"/>
              </a:ext>
            </a:extLst>
          </p:cNvPr>
          <p:cNvSpPr/>
          <p:nvPr/>
        </p:nvSpPr>
        <p:spPr>
          <a:xfrm>
            <a:off x="8738242" y="2069757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9AFEB178-A43F-9CB0-52C1-064714AB3390}"/>
              </a:ext>
            </a:extLst>
          </p:cNvPr>
          <p:cNvSpPr/>
          <p:nvPr/>
        </p:nvSpPr>
        <p:spPr>
          <a:xfrm>
            <a:off x="9318246" y="2614169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331F3EAD-A14D-EA72-EDAA-F684219E8ACF}"/>
              </a:ext>
            </a:extLst>
          </p:cNvPr>
          <p:cNvSpPr/>
          <p:nvPr/>
        </p:nvSpPr>
        <p:spPr>
          <a:xfrm>
            <a:off x="9166362" y="2531318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D8E5288A-0C28-1216-69E2-81C398A74CA5}"/>
              </a:ext>
            </a:extLst>
          </p:cNvPr>
          <p:cNvSpPr/>
          <p:nvPr/>
        </p:nvSpPr>
        <p:spPr>
          <a:xfrm>
            <a:off x="8316910" y="1663149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2ED5A264-2295-2B23-AE8F-D7EE9619CA8E}"/>
              </a:ext>
            </a:extLst>
          </p:cNvPr>
          <p:cNvSpPr/>
          <p:nvPr/>
        </p:nvSpPr>
        <p:spPr>
          <a:xfrm>
            <a:off x="8222402" y="3116224"/>
            <a:ext cx="279794" cy="28989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78BCED18-26E2-7173-19F1-F33F418F9D68}"/>
              </a:ext>
            </a:extLst>
          </p:cNvPr>
          <p:cNvSpPr/>
          <p:nvPr/>
        </p:nvSpPr>
        <p:spPr>
          <a:xfrm>
            <a:off x="8047096" y="1456101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7D8643C5-3643-BDA9-6843-9B290A6EFF6F}"/>
              </a:ext>
            </a:extLst>
          </p:cNvPr>
          <p:cNvSpPr/>
          <p:nvPr/>
        </p:nvSpPr>
        <p:spPr>
          <a:xfrm>
            <a:off x="8804684" y="781878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0D2AADB-A876-312C-0C9C-D5210B9721B5}"/>
              </a:ext>
            </a:extLst>
          </p:cNvPr>
          <p:cNvSpPr/>
          <p:nvPr/>
        </p:nvSpPr>
        <p:spPr>
          <a:xfrm>
            <a:off x="8198980" y="1560453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2448AAB9-B783-1FFA-15E7-AF62C3AE5B9D}"/>
              </a:ext>
            </a:extLst>
          </p:cNvPr>
          <p:cNvSpPr/>
          <p:nvPr/>
        </p:nvSpPr>
        <p:spPr>
          <a:xfrm>
            <a:off x="8065966" y="1238222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323E68BA-ED03-98F2-E3B8-ECDE0DF32356}"/>
              </a:ext>
            </a:extLst>
          </p:cNvPr>
          <p:cNvSpPr/>
          <p:nvPr/>
        </p:nvSpPr>
        <p:spPr>
          <a:xfrm>
            <a:off x="8662300" y="1643304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39FD35DD-ED2E-F6B6-DA3B-60A309D0471A}"/>
              </a:ext>
            </a:extLst>
          </p:cNvPr>
          <p:cNvSpPr/>
          <p:nvPr/>
        </p:nvSpPr>
        <p:spPr>
          <a:xfrm>
            <a:off x="9844182" y="3966534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C62BACE2-6B4E-D345-39CB-6760BA3FB667}"/>
              </a:ext>
            </a:extLst>
          </p:cNvPr>
          <p:cNvSpPr/>
          <p:nvPr/>
        </p:nvSpPr>
        <p:spPr>
          <a:xfrm>
            <a:off x="9790483" y="1898388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2D1F8E12-4A3D-6806-6038-1631302A2C22}"/>
              </a:ext>
            </a:extLst>
          </p:cNvPr>
          <p:cNvSpPr/>
          <p:nvPr/>
        </p:nvSpPr>
        <p:spPr>
          <a:xfrm>
            <a:off x="10304061" y="2385392"/>
            <a:ext cx="151884" cy="165703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C4473F62-DD05-EBFB-ADFC-5D64C496CCFD}"/>
              </a:ext>
            </a:extLst>
          </p:cNvPr>
          <p:cNvCxnSpPr>
            <a:cxnSpLocks/>
          </p:cNvCxnSpPr>
          <p:nvPr/>
        </p:nvCxnSpPr>
        <p:spPr>
          <a:xfrm>
            <a:off x="10200784" y="2299368"/>
            <a:ext cx="177158" cy="134558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>
            <a:extLst>
              <a:ext uri="{FF2B5EF4-FFF2-40B4-BE49-F238E27FC236}">
                <a16:creationId xmlns:a16="http://schemas.microsoft.com/office/drawing/2014/main" id="{D5163A35-AAF9-F1FA-C1E7-4574670B805B}"/>
              </a:ext>
            </a:extLst>
          </p:cNvPr>
          <p:cNvSpPr/>
          <p:nvPr/>
        </p:nvSpPr>
        <p:spPr>
          <a:xfrm>
            <a:off x="11051740" y="1874121"/>
            <a:ext cx="151884" cy="165703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AC0D1C74-42B3-4893-B8DE-10FF50AD355F}"/>
              </a:ext>
            </a:extLst>
          </p:cNvPr>
          <p:cNvSpPr/>
          <p:nvPr/>
        </p:nvSpPr>
        <p:spPr>
          <a:xfrm>
            <a:off x="9942367" y="3429000"/>
            <a:ext cx="151884" cy="165703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41A4FA0C-ECAF-28C5-4B25-50EB7D1922AC}"/>
              </a:ext>
            </a:extLst>
          </p:cNvPr>
          <p:cNvSpPr/>
          <p:nvPr/>
        </p:nvSpPr>
        <p:spPr>
          <a:xfrm>
            <a:off x="11049339" y="2132477"/>
            <a:ext cx="151884" cy="165703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994C1BCD-C59E-7DB8-FC68-2B6192F6E88A}"/>
              </a:ext>
            </a:extLst>
          </p:cNvPr>
          <p:cNvCxnSpPr>
            <a:cxnSpLocks/>
          </p:cNvCxnSpPr>
          <p:nvPr/>
        </p:nvCxnSpPr>
        <p:spPr>
          <a:xfrm flipH="1" flipV="1">
            <a:off x="11127682" y="2221266"/>
            <a:ext cx="231340" cy="126671"/>
          </a:xfrm>
          <a:prstGeom prst="straightConnector1">
            <a:avLst/>
          </a:prstGeom>
          <a:ln w="5715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Ellipse 40">
            <a:extLst>
              <a:ext uri="{FF2B5EF4-FFF2-40B4-BE49-F238E27FC236}">
                <a16:creationId xmlns:a16="http://schemas.microsoft.com/office/drawing/2014/main" id="{C4F9EFB9-A4AB-B3EE-AF16-E10E7DFF23BB}"/>
              </a:ext>
            </a:extLst>
          </p:cNvPr>
          <p:cNvSpPr/>
          <p:nvPr/>
        </p:nvSpPr>
        <p:spPr>
          <a:xfrm>
            <a:off x="8343759" y="1382327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43360F21-6C70-5D77-B951-2AC3830DC5DD}"/>
              </a:ext>
            </a:extLst>
          </p:cNvPr>
          <p:cNvSpPr/>
          <p:nvPr/>
        </p:nvSpPr>
        <p:spPr>
          <a:xfrm>
            <a:off x="7895212" y="4423510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72C9A9D6-2BDB-E00B-3A70-06725DDFD78A}"/>
              </a:ext>
            </a:extLst>
          </p:cNvPr>
          <p:cNvCxnSpPr>
            <a:cxnSpLocks/>
            <a:endCxn id="26" idx="5"/>
          </p:cNvCxnSpPr>
          <p:nvPr/>
        </p:nvCxnSpPr>
        <p:spPr>
          <a:xfrm flipH="1" flipV="1">
            <a:off x="9920124" y="2039824"/>
            <a:ext cx="383937" cy="345568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0C2E4875-1B24-3654-ECCF-C25A366F9A64}"/>
              </a:ext>
            </a:extLst>
          </p:cNvPr>
          <p:cNvSpPr/>
          <p:nvPr/>
        </p:nvSpPr>
        <p:spPr>
          <a:xfrm>
            <a:off x="5875591" y="409127"/>
            <a:ext cx="279794" cy="28989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20702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9857" y="177708"/>
            <a:ext cx="4974104" cy="48013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ea typeface="Times New Roman" panose="02020603050405020304" pitchFamily="18" charset="0"/>
              </a:rPr>
              <a:t>1813-1815 : 6</a:t>
            </a:r>
            <a:r>
              <a:rPr lang="fr-FR" b="1" baseline="30000" dirty="0">
                <a:solidFill>
                  <a:srgbClr val="000000"/>
                </a:solidFill>
                <a:ea typeface="Times New Roman" panose="02020603050405020304" pitchFamily="18" charset="0"/>
              </a:rPr>
              <a:t>ème</a:t>
            </a:r>
            <a:r>
              <a:rPr lang="fr-FR" b="1" dirty="0">
                <a:solidFill>
                  <a:srgbClr val="000000"/>
                </a:solidFill>
                <a:ea typeface="Times New Roman" panose="02020603050405020304" pitchFamily="18" charset="0"/>
              </a:rPr>
              <a:t> et 7</a:t>
            </a:r>
            <a:r>
              <a:rPr lang="fr-FR" b="1" baseline="30000" dirty="0">
                <a:solidFill>
                  <a:srgbClr val="000000"/>
                </a:solidFill>
                <a:ea typeface="Times New Roman" panose="02020603050405020304" pitchFamily="18" charset="0"/>
              </a:rPr>
              <a:t>ème</a:t>
            </a:r>
            <a:r>
              <a:rPr lang="fr-FR" b="1" dirty="0">
                <a:solidFill>
                  <a:srgbClr val="000000"/>
                </a:solidFill>
                <a:ea typeface="Times New Roman" panose="02020603050405020304" pitchFamily="18" charset="0"/>
              </a:rPr>
              <a:t> Coalitions ; Seule contre tous, la France de Napoléon envahie et vaincue, capitule ; …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/>
              <a:t>*1813 : A nouveau, dans l’Europe entière</a:t>
            </a:r>
          </a:p>
          <a:p>
            <a:r>
              <a:rPr lang="fr-FR" dirty="0"/>
              <a:t>Nouveau renversement </a:t>
            </a:r>
            <a:r>
              <a:rPr lang="fr-FR" u="sng" dirty="0"/>
              <a:t>progressif</a:t>
            </a:r>
            <a:r>
              <a:rPr lang="fr-FR" dirty="0"/>
              <a:t> des alliances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*Oct. 1813 : Face à la 6</a:t>
            </a:r>
            <a:r>
              <a:rPr lang="fr-FR" baseline="30000" dirty="0">
                <a:solidFill>
                  <a:srgbClr val="000000"/>
                </a:solidFill>
                <a:ea typeface="Times New Roman" panose="02020603050405020304" pitchFamily="18" charset="0"/>
              </a:rPr>
              <a:t>ème</a:t>
            </a: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 Coalition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Grande-Bretagne, Russie, Prusse, Suède, Autriche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Défaite de la France à Leipzig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*Jan.-Mars 1814 : La France envahie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*Avril 1814 : 1</a:t>
            </a:r>
            <a:r>
              <a:rPr lang="fr-FR" baseline="30000" dirty="0">
                <a:solidFill>
                  <a:srgbClr val="000000"/>
                </a:solidFill>
                <a:ea typeface="Times New Roman" panose="02020603050405020304" pitchFamily="18" charset="0"/>
              </a:rPr>
              <a:t>ère</a:t>
            </a: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 abdication de Napoléon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Exilé à l’île d’Elbe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*Sept. 1814 : Début du congrès de Vienne…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746A8C5-BCCD-F347-CE6D-DE4646D6DF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6" t="2676" r="3128" b="3228"/>
          <a:stretch/>
        </p:blipFill>
        <p:spPr bwMode="auto">
          <a:xfrm>
            <a:off x="5283200" y="177708"/>
            <a:ext cx="6807199" cy="657566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0A7A5DC6-B2E2-54E7-4D56-379D01933DA3}"/>
              </a:ext>
            </a:extLst>
          </p:cNvPr>
          <p:cNvSpPr/>
          <p:nvPr/>
        </p:nvSpPr>
        <p:spPr>
          <a:xfrm>
            <a:off x="7698116" y="2873030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4F419595-286E-06CF-83F9-F74F6E5849CA}"/>
              </a:ext>
            </a:extLst>
          </p:cNvPr>
          <p:cNvSpPr/>
          <p:nvPr/>
        </p:nvSpPr>
        <p:spPr>
          <a:xfrm>
            <a:off x="10793009" y="579996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DFC85354-3737-0BED-E690-18A0931E5AFE}"/>
              </a:ext>
            </a:extLst>
          </p:cNvPr>
          <p:cNvSpPr/>
          <p:nvPr/>
        </p:nvSpPr>
        <p:spPr>
          <a:xfrm>
            <a:off x="11245343" y="3177286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9C7041F5-3687-F294-7201-01587602FE8E}"/>
              </a:ext>
            </a:extLst>
          </p:cNvPr>
          <p:cNvSpPr/>
          <p:nvPr/>
        </p:nvSpPr>
        <p:spPr>
          <a:xfrm>
            <a:off x="10267299" y="4926233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5DF3A8B-DB34-7038-4B6F-57A28C913D93}"/>
              </a:ext>
            </a:extLst>
          </p:cNvPr>
          <p:cNvSpPr/>
          <p:nvPr/>
        </p:nvSpPr>
        <p:spPr>
          <a:xfrm>
            <a:off x="11397227" y="4143175"/>
            <a:ext cx="151884" cy="165703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930A040-10FA-428D-A4E8-4250BF46BB20}"/>
              </a:ext>
            </a:extLst>
          </p:cNvPr>
          <p:cNvSpPr/>
          <p:nvPr/>
        </p:nvSpPr>
        <p:spPr>
          <a:xfrm>
            <a:off x="9512848" y="3011583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64AE5DC6-B409-0079-288D-404B6B9E7CB2}"/>
              </a:ext>
            </a:extLst>
          </p:cNvPr>
          <p:cNvSpPr/>
          <p:nvPr/>
        </p:nvSpPr>
        <p:spPr>
          <a:xfrm>
            <a:off x="11647585" y="1136211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23EA4C16-9CF6-F81F-6300-7C31BFC267D5}"/>
              </a:ext>
            </a:extLst>
          </p:cNvPr>
          <p:cNvSpPr/>
          <p:nvPr/>
        </p:nvSpPr>
        <p:spPr>
          <a:xfrm>
            <a:off x="10343241" y="1626235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46E67D5D-77F9-5755-C107-5C0D012C43C2}"/>
              </a:ext>
            </a:extLst>
          </p:cNvPr>
          <p:cNvCxnSpPr>
            <a:cxnSpLocks/>
            <a:stCxn id="12" idx="3"/>
            <a:endCxn id="13" idx="6"/>
          </p:cNvCxnSpPr>
          <p:nvPr/>
        </p:nvCxnSpPr>
        <p:spPr>
          <a:xfrm flipH="1">
            <a:off x="10495125" y="1277647"/>
            <a:ext cx="1174703" cy="43144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F4B8E0DF-D9E8-551E-AC14-8E6991FC7FCA}"/>
              </a:ext>
            </a:extLst>
          </p:cNvPr>
          <p:cNvCxnSpPr>
            <a:cxnSpLocks/>
            <a:endCxn id="40" idx="7"/>
          </p:cNvCxnSpPr>
          <p:nvPr/>
        </p:nvCxnSpPr>
        <p:spPr>
          <a:xfrm flipH="1">
            <a:off x="9268809" y="1751615"/>
            <a:ext cx="1074432" cy="47899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lipse 30">
            <a:extLst>
              <a:ext uri="{FF2B5EF4-FFF2-40B4-BE49-F238E27FC236}">
                <a16:creationId xmlns:a16="http://schemas.microsoft.com/office/drawing/2014/main" id="{3ACFA366-D1EB-B61C-A6E4-C864A0171C15}"/>
              </a:ext>
            </a:extLst>
          </p:cNvPr>
          <p:cNvSpPr/>
          <p:nvPr/>
        </p:nvSpPr>
        <p:spPr>
          <a:xfrm>
            <a:off x="7664715" y="2312322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D9E3C7B0-D519-1DA7-9F18-D97B1F85DD52}"/>
              </a:ext>
            </a:extLst>
          </p:cNvPr>
          <p:cNvCxnSpPr>
            <a:cxnSpLocks/>
            <a:stCxn id="11" idx="1"/>
            <a:endCxn id="35" idx="5"/>
          </p:cNvCxnSpPr>
          <p:nvPr/>
        </p:nvCxnSpPr>
        <p:spPr>
          <a:xfrm flipH="1" flipV="1">
            <a:off x="9074377" y="2619461"/>
            <a:ext cx="460714" cy="41638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Ellipse 34">
            <a:extLst>
              <a:ext uri="{FF2B5EF4-FFF2-40B4-BE49-F238E27FC236}">
                <a16:creationId xmlns:a16="http://schemas.microsoft.com/office/drawing/2014/main" id="{EE44853F-EA59-F3AA-F159-A250851EE38A}"/>
              </a:ext>
            </a:extLst>
          </p:cNvPr>
          <p:cNvSpPr/>
          <p:nvPr/>
        </p:nvSpPr>
        <p:spPr>
          <a:xfrm>
            <a:off x="8944736" y="2478025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9B293203-CB80-2CFC-0F38-E29E887B74D1}"/>
              </a:ext>
            </a:extLst>
          </p:cNvPr>
          <p:cNvSpPr/>
          <p:nvPr/>
        </p:nvSpPr>
        <p:spPr>
          <a:xfrm>
            <a:off x="9139168" y="2206343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25461E40-04D4-69F0-16E1-365507FFFBB0}"/>
              </a:ext>
            </a:extLst>
          </p:cNvPr>
          <p:cNvSpPr/>
          <p:nvPr/>
        </p:nvSpPr>
        <p:spPr>
          <a:xfrm>
            <a:off x="9535091" y="804939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6D23D948-60EB-6896-F2CC-259034DC768C}"/>
              </a:ext>
            </a:extLst>
          </p:cNvPr>
          <p:cNvCxnSpPr>
            <a:cxnSpLocks/>
            <a:stCxn id="45" idx="4"/>
            <a:endCxn id="40" idx="7"/>
          </p:cNvCxnSpPr>
          <p:nvPr/>
        </p:nvCxnSpPr>
        <p:spPr>
          <a:xfrm flipH="1">
            <a:off x="9268809" y="970642"/>
            <a:ext cx="342224" cy="125996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72B20C50-08BB-D300-ECE4-29926B53ADDA}"/>
              </a:ext>
            </a:extLst>
          </p:cNvPr>
          <p:cNvCxnSpPr>
            <a:cxnSpLocks/>
            <a:stCxn id="35" idx="2"/>
            <a:endCxn id="6" idx="6"/>
          </p:cNvCxnSpPr>
          <p:nvPr/>
        </p:nvCxnSpPr>
        <p:spPr>
          <a:xfrm flipH="1">
            <a:off x="7850000" y="2560877"/>
            <a:ext cx="1094736" cy="39500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9CFDD82A-E36C-1359-6CC7-8AF95A3D1AD2}"/>
              </a:ext>
            </a:extLst>
          </p:cNvPr>
          <p:cNvSpPr/>
          <p:nvPr/>
        </p:nvSpPr>
        <p:spPr>
          <a:xfrm>
            <a:off x="8686799" y="4143174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4AD9CA31-3F93-AE6D-DEE0-F7CB77844622}"/>
              </a:ext>
            </a:extLst>
          </p:cNvPr>
          <p:cNvCxnSpPr>
            <a:cxnSpLocks/>
            <a:stCxn id="7" idx="3"/>
          </p:cNvCxnSpPr>
          <p:nvPr/>
        </p:nvCxnSpPr>
        <p:spPr>
          <a:xfrm flipH="1">
            <a:off x="10495125" y="721432"/>
            <a:ext cx="320127" cy="90480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E10B1061-3CE4-C69F-DAB4-04B50DEDAC5E}"/>
              </a:ext>
            </a:extLst>
          </p:cNvPr>
          <p:cNvCxnSpPr>
            <a:cxnSpLocks/>
            <a:stCxn id="6" idx="5"/>
            <a:endCxn id="2" idx="1"/>
          </p:cNvCxnSpPr>
          <p:nvPr/>
        </p:nvCxnSpPr>
        <p:spPr>
          <a:xfrm>
            <a:off x="7827757" y="3014466"/>
            <a:ext cx="881285" cy="115297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lipse 17">
            <a:extLst>
              <a:ext uri="{FF2B5EF4-FFF2-40B4-BE49-F238E27FC236}">
                <a16:creationId xmlns:a16="http://schemas.microsoft.com/office/drawing/2014/main" id="{ABAA023C-EB9B-11C7-D2C9-51130B4655E4}"/>
              </a:ext>
            </a:extLst>
          </p:cNvPr>
          <p:cNvSpPr/>
          <p:nvPr/>
        </p:nvSpPr>
        <p:spPr>
          <a:xfrm>
            <a:off x="10868951" y="3583830"/>
            <a:ext cx="151884" cy="165703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F629DF33-BFD9-3451-F3F4-638BB16DB8D6}"/>
              </a:ext>
            </a:extLst>
          </p:cNvPr>
          <p:cNvSpPr/>
          <p:nvPr/>
        </p:nvSpPr>
        <p:spPr>
          <a:xfrm>
            <a:off x="10975880" y="3094434"/>
            <a:ext cx="151884" cy="165703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5447C106-6F4C-B0FD-5F6C-54B3E9FA74C5}"/>
              </a:ext>
            </a:extLst>
          </p:cNvPr>
          <p:cNvSpPr/>
          <p:nvPr/>
        </p:nvSpPr>
        <p:spPr>
          <a:xfrm>
            <a:off x="10006232" y="3696961"/>
            <a:ext cx="151884" cy="165703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BD836A77-C361-B1FD-5B5C-81FA7D9D63E3}"/>
              </a:ext>
            </a:extLst>
          </p:cNvPr>
          <p:cNvSpPr/>
          <p:nvPr/>
        </p:nvSpPr>
        <p:spPr>
          <a:xfrm>
            <a:off x="10868951" y="3583830"/>
            <a:ext cx="151884" cy="165703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69267DF5-E1C6-F6DC-A1B6-277D70830B73}"/>
              </a:ext>
            </a:extLst>
          </p:cNvPr>
          <p:cNvSpPr/>
          <p:nvPr/>
        </p:nvSpPr>
        <p:spPr>
          <a:xfrm>
            <a:off x="10975880" y="3094434"/>
            <a:ext cx="151884" cy="165703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1927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4974104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ea typeface="Times New Roman" panose="02020603050405020304" pitchFamily="18" charset="0"/>
              </a:rPr>
              <a:t>1813-1815 : 6</a:t>
            </a:r>
            <a:r>
              <a:rPr lang="fr-FR" b="1" baseline="30000" dirty="0">
                <a:solidFill>
                  <a:srgbClr val="000000"/>
                </a:solidFill>
                <a:ea typeface="Times New Roman" panose="02020603050405020304" pitchFamily="18" charset="0"/>
              </a:rPr>
              <a:t>ème</a:t>
            </a:r>
            <a:r>
              <a:rPr lang="fr-FR" b="1" dirty="0">
                <a:solidFill>
                  <a:srgbClr val="000000"/>
                </a:solidFill>
                <a:ea typeface="Times New Roman" panose="02020603050405020304" pitchFamily="18" charset="0"/>
              </a:rPr>
              <a:t> et 7</a:t>
            </a:r>
            <a:r>
              <a:rPr lang="fr-FR" b="1" baseline="30000" dirty="0">
                <a:solidFill>
                  <a:srgbClr val="000000"/>
                </a:solidFill>
                <a:ea typeface="Times New Roman" panose="02020603050405020304" pitchFamily="18" charset="0"/>
              </a:rPr>
              <a:t>ème</a:t>
            </a:r>
            <a:r>
              <a:rPr lang="fr-FR" b="1" dirty="0">
                <a:solidFill>
                  <a:srgbClr val="000000"/>
                </a:solidFill>
                <a:ea typeface="Times New Roman" panose="02020603050405020304" pitchFamily="18" charset="0"/>
              </a:rPr>
              <a:t> Coalitions ; Seule contre tous, la France de Napoléon envahie et vaincue, capitule ; …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*Mars 1815 : Retour de Napoléon à Paris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Et 7</a:t>
            </a:r>
            <a:r>
              <a:rPr lang="fr-FR" baseline="30000" dirty="0">
                <a:solidFill>
                  <a:srgbClr val="000000"/>
                </a:solidFill>
                <a:ea typeface="Times New Roman" panose="02020603050405020304" pitchFamily="18" charset="0"/>
              </a:rPr>
              <a:t>ème</a:t>
            </a: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 Coalition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Juin 1815 : Fin du Congrès de Vienne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Défaite à Waterloo et…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Seconde abdication de Napoléon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1815 : La France définitivement vaincue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La GB et la Russie, grandes victorieuses…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24A89B80-47C7-9EEB-FFBC-F2220F9A1C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6" t="2676" r="3128" b="3228"/>
          <a:stretch/>
        </p:blipFill>
        <p:spPr bwMode="auto">
          <a:xfrm>
            <a:off x="5283200" y="177708"/>
            <a:ext cx="6807199" cy="657566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24" name="Ellipse 23">
            <a:extLst>
              <a:ext uri="{FF2B5EF4-FFF2-40B4-BE49-F238E27FC236}">
                <a16:creationId xmlns:a16="http://schemas.microsoft.com/office/drawing/2014/main" id="{7BD5AB1F-964E-DC1B-27C5-C3C0CE55B733}"/>
              </a:ext>
            </a:extLst>
          </p:cNvPr>
          <p:cNvSpPr/>
          <p:nvPr/>
        </p:nvSpPr>
        <p:spPr>
          <a:xfrm>
            <a:off x="10191357" y="3677233"/>
            <a:ext cx="151884" cy="165703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A8DDE6F1-09B9-2642-CEC9-EEBA83ADD2D7}"/>
              </a:ext>
            </a:extLst>
          </p:cNvPr>
          <p:cNvSpPr/>
          <p:nvPr/>
        </p:nvSpPr>
        <p:spPr>
          <a:xfrm>
            <a:off x="7698116" y="2873030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A545EF11-4496-53F3-B1AF-0AB3C43D09E2}"/>
              </a:ext>
            </a:extLst>
          </p:cNvPr>
          <p:cNvSpPr/>
          <p:nvPr/>
        </p:nvSpPr>
        <p:spPr>
          <a:xfrm>
            <a:off x="10793009" y="579996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CE003F29-34F3-E753-31FD-24374B76F2C1}"/>
              </a:ext>
            </a:extLst>
          </p:cNvPr>
          <p:cNvSpPr/>
          <p:nvPr/>
        </p:nvSpPr>
        <p:spPr>
          <a:xfrm>
            <a:off x="11245343" y="3177286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0C58BD88-826B-E87D-25AA-808394E9690B}"/>
              </a:ext>
            </a:extLst>
          </p:cNvPr>
          <p:cNvSpPr/>
          <p:nvPr/>
        </p:nvSpPr>
        <p:spPr>
          <a:xfrm>
            <a:off x="10267299" y="4926233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FDF81C3C-A067-C61F-832D-7FE528AB145D}"/>
              </a:ext>
            </a:extLst>
          </p:cNvPr>
          <p:cNvSpPr/>
          <p:nvPr/>
        </p:nvSpPr>
        <p:spPr>
          <a:xfrm>
            <a:off x="11397227" y="4143175"/>
            <a:ext cx="151884" cy="165703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9F6CA63E-9457-07A4-A57E-EEABC9B4146F}"/>
              </a:ext>
            </a:extLst>
          </p:cNvPr>
          <p:cNvSpPr/>
          <p:nvPr/>
        </p:nvSpPr>
        <p:spPr>
          <a:xfrm>
            <a:off x="9512848" y="3011583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2F913974-6C51-40D8-4297-E271401E42C1}"/>
              </a:ext>
            </a:extLst>
          </p:cNvPr>
          <p:cNvSpPr/>
          <p:nvPr/>
        </p:nvSpPr>
        <p:spPr>
          <a:xfrm>
            <a:off x="11647585" y="1136211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F0D8DE86-D06B-E334-0C8D-C73BFBEA5A99}"/>
              </a:ext>
            </a:extLst>
          </p:cNvPr>
          <p:cNvSpPr/>
          <p:nvPr/>
        </p:nvSpPr>
        <p:spPr>
          <a:xfrm>
            <a:off x="7664715" y="2312322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D1B46C6C-9C27-80C4-8FAA-AA4D1FFCD8FA}"/>
              </a:ext>
            </a:extLst>
          </p:cNvPr>
          <p:cNvCxnSpPr>
            <a:cxnSpLocks/>
          </p:cNvCxnSpPr>
          <p:nvPr/>
        </p:nvCxnSpPr>
        <p:spPr>
          <a:xfrm flipH="1">
            <a:off x="8143309" y="2312322"/>
            <a:ext cx="995859" cy="25749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Ellipse 46">
            <a:extLst>
              <a:ext uri="{FF2B5EF4-FFF2-40B4-BE49-F238E27FC236}">
                <a16:creationId xmlns:a16="http://schemas.microsoft.com/office/drawing/2014/main" id="{1E6C0B57-AF29-C78A-41BA-B4CC45D21F0B}"/>
              </a:ext>
            </a:extLst>
          </p:cNvPr>
          <p:cNvSpPr/>
          <p:nvPr/>
        </p:nvSpPr>
        <p:spPr>
          <a:xfrm>
            <a:off x="9139168" y="2206343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A9BF4680-0B7D-8CE0-D788-8428848613EF}"/>
              </a:ext>
            </a:extLst>
          </p:cNvPr>
          <p:cNvSpPr/>
          <p:nvPr/>
        </p:nvSpPr>
        <p:spPr>
          <a:xfrm>
            <a:off x="9535091" y="804939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CC44062A-2644-1DA9-DBD5-15409E6E5BEB}"/>
              </a:ext>
            </a:extLst>
          </p:cNvPr>
          <p:cNvSpPr/>
          <p:nvPr/>
        </p:nvSpPr>
        <p:spPr>
          <a:xfrm>
            <a:off x="8686799" y="4143174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BDB87EE8-6826-13F6-2007-FAFCBF571688}"/>
              </a:ext>
            </a:extLst>
          </p:cNvPr>
          <p:cNvCxnSpPr>
            <a:cxnSpLocks/>
            <a:stCxn id="52" idx="1"/>
          </p:cNvCxnSpPr>
          <p:nvPr/>
        </p:nvCxnSpPr>
        <p:spPr>
          <a:xfrm flipH="1" flipV="1">
            <a:off x="7816599" y="3035850"/>
            <a:ext cx="892443" cy="113159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Ellipse 59">
            <a:extLst>
              <a:ext uri="{FF2B5EF4-FFF2-40B4-BE49-F238E27FC236}">
                <a16:creationId xmlns:a16="http://schemas.microsoft.com/office/drawing/2014/main" id="{E6D0CB12-D29E-F1FF-6514-5FE0B5460A40}"/>
              </a:ext>
            </a:extLst>
          </p:cNvPr>
          <p:cNvSpPr/>
          <p:nvPr/>
        </p:nvSpPr>
        <p:spPr>
          <a:xfrm>
            <a:off x="7991425" y="2536609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AA0AA2F7-FFDD-C642-60F5-82841A1FA545}"/>
              </a:ext>
            </a:extLst>
          </p:cNvPr>
          <p:cNvCxnSpPr>
            <a:cxnSpLocks/>
            <a:stCxn id="42" idx="5"/>
            <a:endCxn id="60" idx="2"/>
          </p:cNvCxnSpPr>
          <p:nvPr/>
        </p:nvCxnSpPr>
        <p:spPr>
          <a:xfrm>
            <a:off x="7794356" y="2453758"/>
            <a:ext cx="197069" cy="16570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B6EE67DF-BA95-6DAA-60CE-8AF174264509}"/>
              </a:ext>
            </a:extLst>
          </p:cNvPr>
          <p:cNvCxnSpPr>
            <a:cxnSpLocks/>
            <a:endCxn id="60" idx="3"/>
          </p:cNvCxnSpPr>
          <p:nvPr/>
        </p:nvCxnSpPr>
        <p:spPr>
          <a:xfrm flipV="1">
            <a:off x="7839025" y="2678045"/>
            <a:ext cx="174643" cy="15969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18734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4799101" cy="48013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ea typeface="Times New Roman" panose="02020603050405020304" pitchFamily="18" charset="0"/>
              </a:rPr>
              <a:t>1813-1815 : … Les victoires de la Russie en Occident et en Orient décuplent ses ambitions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*Pour la Russie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Après quelques </a:t>
            </a:r>
            <a:r>
              <a:rPr lang="fr-FR" i="1" dirty="0">
                <a:solidFill>
                  <a:srgbClr val="000000"/>
                </a:solidFill>
                <a:ea typeface="Times New Roman" panose="02020603050405020304" pitchFamily="18" charset="0"/>
              </a:rPr>
              <a:t>retournements</a:t>
            </a: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…</a:t>
            </a:r>
            <a:endParaRPr lang="fr-FR" i="1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- En Europe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Elle se retrouve au congrès de Vienne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A la table des vainqueurs et en position de force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- En Orient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Face à l’Empire ottoman et également à la Perse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Ses avancées, même limitées pour le moment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Décuplent ses ambitions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*Mais restons en 1815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Au congrès de Vienne…</a:t>
            </a:r>
          </a:p>
        </p:txBody>
      </p:sp>
      <p:pic>
        <p:nvPicPr>
          <p:cNvPr id="2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B2F48DB9-3C47-6871-7565-2FD0BE573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120" y="118919"/>
            <a:ext cx="6944609" cy="520845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15843A03-73E0-2AC5-607A-E91588B35A44}"/>
              </a:ext>
            </a:extLst>
          </p:cNvPr>
          <p:cNvSpPr/>
          <p:nvPr/>
        </p:nvSpPr>
        <p:spPr>
          <a:xfrm>
            <a:off x="7343085" y="1678728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E831429A-90C3-ECD6-E1F8-56DB8C146F00}"/>
              </a:ext>
            </a:extLst>
          </p:cNvPr>
          <p:cNvSpPr/>
          <p:nvPr/>
        </p:nvSpPr>
        <p:spPr>
          <a:xfrm>
            <a:off x="8037399" y="2205670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4E8F0CE0-FE06-DDE7-F624-D059D69B3018}"/>
              </a:ext>
            </a:extLst>
          </p:cNvPr>
          <p:cNvSpPr/>
          <p:nvPr/>
        </p:nvSpPr>
        <p:spPr>
          <a:xfrm>
            <a:off x="8448540" y="2649334"/>
            <a:ext cx="151884" cy="165703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A1A2D390-5F76-445D-5AE9-3E894F8CA394}"/>
              </a:ext>
            </a:extLst>
          </p:cNvPr>
          <p:cNvSpPr/>
          <p:nvPr/>
        </p:nvSpPr>
        <p:spPr>
          <a:xfrm>
            <a:off x="7966117" y="1017080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4F3DD2C7-FA33-CC73-1625-929B88650B45}"/>
              </a:ext>
            </a:extLst>
          </p:cNvPr>
          <p:cNvSpPr/>
          <p:nvPr/>
        </p:nvSpPr>
        <p:spPr>
          <a:xfrm>
            <a:off x="8232208" y="2357402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B21160B5-EFA0-867B-90ED-55F87E82CDBB}"/>
              </a:ext>
            </a:extLst>
          </p:cNvPr>
          <p:cNvSpPr/>
          <p:nvPr/>
        </p:nvSpPr>
        <p:spPr>
          <a:xfrm>
            <a:off x="7191201" y="2039967"/>
            <a:ext cx="151884" cy="165703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52990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4804" y="177708"/>
            <a:ext cx="5941195" cy="25853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ea typeface="Times New Roman" panose="02020603050405020304" pitchFamily="18" charset="0"/>
              </a:rPr>
              <a:t>Sept.</a:t>
            </a:r>
            <a:r>
              <a:rPr lang="fr-FR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1814-Juin 1815 : Le congrès de Vienne</a:t>
            </a:r>
            <a:endParaRPr lang="fr-FR" sz="1800" dirty="0">
              <a:effectLst/>
              <a:ea typeface="Times New Roman" panose="02020603050405020304" pitchFamily="18" charset="0"/>
            </a:endParaRP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*Sept.</a:t>
            </a:r>
            <a:r>
              <a:rPr lang="fr-FR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1814-Juin 1815 : Le congrès de Vienne</a:t>
            </a:r>
            <a:endParaRPr lang="fr-FR" sz="1800" dirty="0">
              <a:effectLst/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Les quatre grands vainqueurs sont…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- Alexandre 1</a:t>
            </a:r>
            <a:r>
              <a:rPr lang="fr-FR" baseline="30000" dirty="0">
                <a:solidFill>
                  <a:srgbClr val="000000"/>
                </a:solidFill>
                <a:ea typeface="Times New Roman" panose="02020603050405020304" pitchFamily="18" charset="0"/>
              </a:rPr>
              <a:t>er</a:t>
            </a: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 de Russie (1801-25)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- François 1</a:t>
            </a:r>
            <a:r>
              <a:rPr lang="fr-FR" baseline="30000" dirty="0">
                <a:solidFill>
                  <a:srgbClr val="000000"/>
                </a:solidFill>
                <a:ea typeface="Times New Roman" panose="02020603050405020304" pitchFamily="18" charset="0"/>
              </a:rPr>
              <a:t>er</a:t>
            </a: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 d’Autriche (1792-1835)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- Frédéric-Guillaume III de Prusse (1797-1840)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- George III de Grande-Bretagne (1760-1820)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C43415A2-1BE3-3BE3-670A-9BB9F40E0F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229" y="145091"/>
            <a:ext cx="5708966" cy="656781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628975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4805" y="177708"/>
            <a:ext cx="6974416" cy="28623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ea typeface="Times New Roman" panose="02020603050405020304" pitchFamily="18" charset="0"/>
              </a:rPr>
              <a:t>Sept.</a:t>
            </a:r>
            <a:r>
              <a:rPr lang="fr-FR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1814-Juin 1815 : Le congrès de Vienne</a:t>
            </a:r>
            <a:endParaRPr lang="fr-FR" sz="1800" dirty="0">
              <a:effectLst/>
              <a:ea typeface="Times New Roman" panose="02020603050405020304" pitchFamily="18" charset="0"/>
            </a:endParaRP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*Monarques représentés par…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- Metternich représentant l’Autriche</a:t>
            </a:r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- Humboldt et Hardenberg, la Prusse</a:t>
            </a:r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- Nesslrode, la Russie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- E</a:t>
            </a:r>
            <a:r>
              <a:rPr lang="fr-FR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 Wellington, la Grande-Bretagne</a:t>
            </a:r>
          </a:p>
          <a:p>
            <a:pPr marL="285750" indent="-285750">
              <a:buFontTx/>
              <a:buChar char="-"/>
            </a:pPr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Auxquels il faut rajouter le français Talleyrand</a:t>
            </a:r>
          </a:p>
        </p:txBody>
      </p:sp>
    </p:spTree>
    <p:extLst>
      <p:ext uri="{BB962C8B-B14F-4D97-AF65-F5344CB8AC3E}">
        <p14:creationId xmlns:p14="http://schemas.microsoft.com/office/powerpoint/2010/main" val="26671409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4805" y="177708"/>
            <a:ext cx="6974416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ea typeface="Times New Roman" panose="02020603050405020304" pitchFamily="18" charset="0"/>
              </a:rPr>
              <a:t>Sept.</a:t>
            </a:r>
            <a:r>
              <a:rPr lang="fr-FR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1814-Juin 1815 : Le congrès de Vienne</a:t>
            </a:r>
            <a:endParaRPr lang="fr-FR" sz="1800" dirty="0">
              <a:effectLst/>
              <a:ea typeface="Times New Roman" panose="02020603050405020304" pitchFamily="18" charset="0"/>
            </a:endParaRP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*Sept. 1814-Juin 1815 : Le congrès de Vienne veut…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- Clore le temps des guerres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- Reconstruire l’Europe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Et pour cela restaurer l’ancien monde</a:t>
            </a:r>
          </a:p>
        </p:txBody>
      </p:sp>
    </p:spTree>
    <p:extLst>
      <p:ext uri="{BB962C8B-B14F-4D97-AF65-F5344CB8AC3E}">
        <p14:creationId xmlns:p14="http://schemas.microsoft.com/office/powerpoint/2010/main" val="36399931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61C1248-5D2C-5F16-B983-3C8772EDDC87}"/>
              </a:ext>
            </a:extLst>
          </p:cNvPr>
          <p:cNvSpPr/>
          <p:nvPr/>
        </p:nvSpPr>
        <p:spPr>
          <a:xfrm>
            <a:off x="154804" y="98924"/>
            <a:ext cx="5941195" cy="34163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ea typeface="Times New Roman" panose="02020603050405020304" pitchFamily="18" charset="0"/>
              </a:rPr>
              <a:t>Sept.</a:t>
            </a:r>
            <a:r>
              <a:rPr lang="fr-FR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1814-Juin 1815 : Le congrès de Vienne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</a:t>
            </a:r>
            <a:r>
              <a:rPr lang="fr-FR" dirty="0"/>
              <a:t>Pour les quatre puissances vainqueures</a:t>
            </a:r>
          </a:p>
          <a:p>
            <a:r>
              <a:rPr lang="fr-FR" dirty="0"/>
              <a:t>GB, Autriche, Prusse ; Et Russie en tête…</a:t>
            </a:r>
          </a:p>
          <a:p>
            <a:endParaRPr lang="fr-FR" dirty="0"/>
          </a:p>
          <a:p>
            <a:r>
              <a:rPr lang="fr-FR" dirty="0"/>
              <a:t>*Le principe </a:t>
            </a:r>
            <a:r>
              <a:rPr lang="fr-FR" u="sng" dirty="0"/>
              <a:t>ancien</a:t>
            </a:r>
            <a:r>
              <a:rPr lang="fr-FR" dirty="0"/>
              <a:t> de </a:t>
            </a:r>
            <a:r>
              <a:rPr lang="fr-FR" i="1" dirty="0"/>
              <a:t>légitimité</a:t>
            </a:r>
            <a:r>
              <a:rPr lang="fr-FR" dirty="0"/>
              <a:t> doit redevenir </a:t>
            </a:r>
          </a:p>
          <a:p>
            <a:r>
              <a:rPr lang="fr-FR" dirty="0"/>
              <a:t>La base du nouvel ordre européen</a:t>
            </a:r>
          </a:p>
          <a:p>
            <a:r>
              <a:rPr lang="fr-FR" dirty="0"/>
              <a:t>Et notamment contre le principe </a:t>
            </a:r>
            <a:r>
              <a:rPr lang="fr-FR" u="sng" dirty="0"/>
              <a:t>naissant</a:t>
            </a:r>
            <a:r>
              <a:rPr lang="fr-FR" dirty="0"/>
              <a:t> des </a:t>
            </a:r>
            <a:r>
              <a:rPr lang="fr-FR" i="1" dirty="0"/>
              <a:t>nationalités</a:t>
            </a:r>
          </a:p>
          <a:p>
            <a:endParaRPr lang="fr-FR" dirty="0"/>
          </a:p>
          <a:p>
            <a:r>
              <a:rPr lang="fr-FR" dirty="0"/>
              <a:t>*Mais en ce qui concerne l’Empire ottoman</a:t>
            </a:r>
          </a:p>
          <a:p>
            <a:r>
              <a:rPr lang="fr-FR" dirty="0"/>
              <a:t>Les nuances apparues entre la Russie et la GB</a:t>
            </a:r>
          </a:p>
          <a:p>
            <a:r>
              <a:rPr lang="fr-FR" dirty="0"/>
              <a:t>Vont se consolider…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5D3D58E-A139-6702-9E5F-6B2D5983B8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970" y="98924"/>
            <a:ext cx="5789226" cy="666015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27388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5600538" cy="39703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Juillet 1807-Sept. 1808 : Fin de la 4</a:t>
            </a:r>
            <a:r>
              <a:rPr lang="fr-FR" b="1" baseline="30000" dirty="0"/>
              <a:t>ème</a:t>
            </a:r>
            <a:r>
              <a:rPr lang="fr-FR" b="1" dirty="0"/>
              <a:t> Coalition, traité de Tilsit et renversement des alliances : France et Russie s’allient contre la Grande-Bretagne ; …</a:t>
            </a:r>
          </a:p>
          <a:p>
            <a:endParaRPr lang="fr-FR" dirty="0"/>
          </a:p>
          <a:p>
            <a:r>
              <a:rPr lang="fr-FR" dirty="0"/>
              <a:t>*Rappel : Nov. 1806 : La Prusse vaincue ; Reste la Russie…</a:t>
            </a:r>
          </a:p>
          <a:p>
            <a:endParaRPr lang="fr-FR" dirty="0"/>
          </a:p>
          <a:p>
            <a:r>
              <a:rPr lang="fr-FR" dirty="0"/>
              <a:t>*Juillet 1807 : </a:t>
            </a:r>
            <a:r>
              <a:rPr lang="fr-FR" u="sng" dirty="0"/>
              <a:t>Traité de Tilsit</a:t>
            </a:r>
          </a:p>
          <a:p>
            <a:r>
              <a:rPr lang="fr-FR" dirty="0"/>
              <a:t>Fin de la guerre de la 4</a:t>
            </a:r>
            <a:r>
              <a:rPr lang="fr-FR" baseline="30000" dirty="0"/>
              <a:t>ème</a:t>
            </a:r>
            <a:r>
              <a:rPr lang="fr-FR" dirty="0"/>
              <a:t> Coalition</a:t>
            </a:r>
          </a:p>
          <a:p>
            <a:r>
              <a:rPr lang="fr-FR" dirty="0"/>
              <a:t>Alliance entre Napoléon et Alexandre de Russie !</a:t>
            </a:r>
          </a:p>
          <a:p>
            <a:r>
              <a:rPr lang="fr-FR" u="sng" dirty="0"/>
              <a:t>Napoléon abandonne l’allié ottoman</a:t>
            </a:r>
          </a:p>
          <a:p>
            <a:endParaRPr lang="fr-FR" dirty="0"/>
          </a:p>
          <a:p>
            <a:r>
              <a:rPr lang="fr-FR" dirty="0"/>
              <a:t>NB : Mai 1807 : </a:t>
            </a:r>
            <a:r>
              <a:rPr lang="fr-FR" u="sng" dirty="0"/>
              <a:t>Sélim III</a:t>
            </a:r>
            <a:r>
              <a:rPr lang="fr-FR" dirty="0"/>
              <a:t> a été renversé</a:t>
            </a:r>
          </a:p>
          <a:p>
            <a:r>
              <a:rPr lang="fr-FR" dirty="0"/>
              <a:t>Son cousin </a:t>
            </a:r>
            <a:r>
              <a:rPr lang="fr-FR" u="sng" dirty="0"/>
              <a:t>Mustapha IV</a:t>
            </a:r>
            <a:r>
              <a:rPr lang="fr-FR" dirty="0"/>
              <a:t> (1807-08) lui a succédé</a:t>
            </a:r>
          </a:p>
          <a:p>
            <a:r>
              <a:rPr lang="fr-FR" dirty="0"/>
              <a:t>Lui-même remplacé par son frère </a:t>
            </a:r>
            <a:r>
              <a:rPr lang="fr-FR" u="sng" dirty="0"/>
              <a:t>Mahmoud II</a:t>
            </a:r>
            <a:r>
              <a:rPr lang="fr-FR" dirty="0"/>
              <a:t> (1808-39)</a:t>
            </a:r>
          </a:p>
        </p:txBody>
      </p:sp>
      <p:pic>
        <p:nvPicPr>
          <p:cNvPr id="13" name="Image 12" descr="Une image contenant nuage, peinture, ciel, plein air&#10;&#10;Description générée automatiquement">
            <a:extLst>
              <a:ext uri="{FF2B5EF4-FFF2-40B4-BE49-F238E27FC236}">
                <a16:creationId xmlns:a16="http://schemas.microsoft.com/office/drawing/2014/main" id="{F1642945-5A76-8DA8-A802-ABC5B83C0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578" y="137381"/>
            <a:ext cx="6082427" cy="472908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872668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61C1248-5D2C-5F16-B983-3C8772EDDC87}"/>
              </a:ext>
            </a:extLst>
          </p:cNvPr>
          <p:cNvSpPr/>
          <p:nvPr/>
        </p:nvSpPr>
        <p:spPr>
          <a:xfrm>
            <a:off x="154805" y="98924"/>
            <a:ext cx="5160298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ea typeface="Times New Roman" panose="02020603050405020304" pitchFamily="18" charset="0"/>
              </a:rPr>
              <a:t>Sept.</a:t>
            </a:r>
            <a:r>
              <a:rPr lang="fr-FR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1814-Juin 1815 : Le congrès de Vienne</a:t>
            </a:r>
          </a:p>
          <a:p>
            <a:r>
              <a:rPr lang="fr-FR" dirty="0"/>
              <a:t> </a:t>
            </a:r>
          </a:p>
          <a:p>
            <a:r>
              <a:rPr lang="fr-FR" dirty="0"/>
              <a:t>*Pour la Russie du tsar </a:t>
            </a:r>
            <a:r>
              <a:rPr lang="fr-FR" u="sng" dirty="0"/>
              <a:t>Alexandre</a:t>
            </a:r>
            <a:r>
              <a:rPr lang="fr-FR" dirty="0"/>
              <a:t>…</a:t>
            </a:r>
          </a:p>
          <a:p>
            <a:endParaRPr lang="fr-FR" dirty="0"/>
          </a:p>
          <a:p>
            <a:r>
              <a:rPr lang="fr-FR" dirty="0"/>
              <a:t>Tout en affirmant</a:t>
            </a:r>
          </a:p>
          <a:p>
            <a:r>
              <a:rPr lang="fr-FR" dirty="0"/>
              <a:t>Le principe de légitimité des monarchies anciennes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La Russie </a:t>
            </a:r>
            <a:r>
              <a:rPr lang="fr-FR" dirty="0"/>
              <a:t>maintient sa volonté </a:t>
            </a:r>
          </a:p>
          <a:p>
            <a:r>
              <a:rPr lang="fr-FR" dirty="0"/>
              <a:t>De protéger, voire d’apporter son soutien</a:t>
            </a:r>
          </a:p>
          <a:p>
            <a:r>
              <a:rPr lang="fr-FR" dirty="0"/>
              <a:t>Aux soulèvements des chrétiens orthodoxes</a:t>
            </a:r>
          </a:p>
          <a:p>
            <a:r>
              <a:rPr lang="fr-FR" dirty="0"/>
              <a:t>Contre les Turcs</a:t>
            </a:r>
          </a:p>
          <a:p>
            <a:endParaRPr lang="fr-FR" i="1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i="1" dirty="0">
                <a:solidFill>
                  <a:srgbClr val="000000"/>
                </a:solidFill>
                <a:ea typeface="Times New Roman" panose="02020603050405020304" pitchFamily="18" charset="0"/>
              </a:rPr>
              <a:t>La Russie est la protectrice naturelle des populations orthodoxes sous domination ottomane, au même titre que l’Autriche et la France étaient celles des chrétiens catholiques</a:t>
            </a:r>
          </a:p>
        </p:txBody>
      </p:sp>
      <p:pic>
        <p:nvPicPr>
          <p:cNvPr id="7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06EC86A2-E3A3-C45C-CE00-E6468306A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036" y="118918"/>
            <a:ext cx="6612693" cy="495951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2B50A2E5-DD46-2C02-C365-11326F7A0923}"/>
              </a:ext>
            </a:extLst>
          </p:cNvPr>
          <p:cNvSpPr/>
          <p:nvPr/>
        </p:nvSpPr>
        <p:spPr>
          <a:xfrm>
            <a:off x="9097421" y="2138727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877BA64-9E83-C174-EE62-18C36C3357DA}"/>
              </a:ext>
            </a:extLst>
          </p:cNvPr>
          <p:cNvSpPr/>
          <p:nvPr/>
        </p:nvSpPr>
        <p:spPr>
          <a:xfrm>
            <a:off x="9268005" y="2261039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96F25D60-9496-5B96-3E33-19C826144E18}"/>
              </a:ext>
            </a:extLst>
          </p:cNvPr>
          <p:cNvSpPr/>
          <p:nvPr/>
        </p:nvSpPr>
        <p:spPr>
          <a:xfrm>
            <a:off x="9685920" y="2138727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18C2900F-CBD1-4280-99E9-3A88477801D7}"/>
              </a:ext>
            </a:extLst>
          </p:cNvPr>
          <p:cNvSpPr/>
          <p:nvPr/>
        </p:nvSpPr>
        <p:spPr>
          <a:xfrm>
            <a:off x="9473729" y="2785600"/>
            <a:ext cx="144016" cy="122312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8F09284-3E48-0F07-DDC1-2882433834D6}"/>
              </a:ext>
            </a:extLst>
          </p:cNvPr>
          <p:cNvSpPr/>
          <p:nvPr/>
        </p:nvSpPr>
        <p:spPr>
          <a:xfrm>
            <a:off x="7353162" y="2750650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436DAC9-CB9F-7D56-EB3F-6C7A76EF5B64}"/>
              </a:ext>
            </a:extLst>
          </p:cNvPr>
          <p:cNvSpPr/>
          <p:nvPr/>
        </p:nvSpPr>
        <p:spPr>
          <a:xfrm>
            <a:off x="8341239" y="3175198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3E83F4B1-BF10-7D88-E40B-A97B306F9E1E}"/>
              </a:ext>
            </a:extLst>
          </p:cNvPr>
          <p:cNvSpPr/>
          <p:nvPr/>
        </p:nvSpPr>
        <p:spPr>
          <a:xfrm>
            <a:off x="8523932" y="254173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D1D31BCD-802F-B56A-DDD3-A2F78070CCA6}"/>
              </a:ext>
            </a:extLst>
          </p:cNvPr>
          <p:cNvSpPr/>
          <p:nvPr/>
        </p:nvSpPr>
        <p:spPr>
          <a:xfrm>
            <a:off x="7353162" y="1929815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D4A1C1B1-5FD0-ADAF-2A90-FED0944244C6}"/>
              </a:ext>
            </a:extLst>
          </p:cNvPr>
          <p:cNvSpPr/>
          <p:nvPr/>
        </p:nvSpPr>
        <p:spPr>
          <a:xfrm>
            <a:off x="7333635" y="1640999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203631D3-DD55-1527-4EEF-5865223F3667}"/>
              </a:ext>
            </a:extLst>
          </p:cNvPr>
          <p:cNvSpPr/>
          <p:nvPr/>
        </p:nvSpPr>
        <p:spPr>
          <a:xfrm>
            <a:off x="8155787" y="914597"/>
            <a:ext cx="257460" cy="2089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00150D0F-E866-9F4B-68AD-DC7B68C7962D}"/>
              </a:ext>
            </a:extLst>
          </p:cNvPr>
          <p:cNvSpPr/>
          <p:nvPr/>
        </p:nvSpPr>
        <p:spPr>
          <a:xfrm>
            <a:off x="6563793" y="737545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5AD5364D-91CC-6948-CE5E-40AB14DC0DE8}"/>
              </a:ext>
            </a:extLst>
          </p:cNvPr>
          <p:cNvSpPr/>
          <p:nvPr/>
        </p:nvSpPr>
        <p:spPr>
          <a:xfrm>
            <a:off x="7110570" y="157984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790640C-660F-019D-3F17-00E0CACB3A96}"/>
              </a:ext>
            </a:extLst>
          </p:cNvPr>
          <p:cNvSpPr/>
          <p:nvPr/>
        </p:nvSpPr>
        <p:spPr>
          <a:xfrm>
            <a:off x="7009643" y="2016415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28BA603B-F57E-5651-9FD6-62C101D5EF0D}"/>
              </a:ext>
            </a:extLst>
          </p:cNvPr>
          <p:cNvSpPr/>
          <p:nvPr/>
        </p:nvSpPr>
        <p:spPr>
          <a:xfrm>
            <a:off x="8290503" y="213872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4A0F88C6-7BA3-CC65-75EF-878CAE6E9646}"/>
              </a:ext>
            </a:extLst>
          </p:cNvPr>
          <p:cNvSpPr/>
          <p:nvPr/>
        </p:nvSpPr>
        <p:spPr>
          <a:xfrm>
            <a:off x="7511633" y="1569635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3F587631-EE5F-BE3E-9254-3339F5EEA3A8}"/>
              </a:ext>
            </a:extLst>
          </p:cNvPr>
          <p:cNvCxnSpPr>
            <a:cxnSpLocks/>
            <a:stCxn id="17" idx="3"/>
          </p:cNvCxnSpPr>
          <p:nvPr/>
        </p:nvCxnSpPr>
        <p:spPr>
          <a:xfrm flipH="1">
            <a:off x="7655649" y="1092915"/>
            <a:ext cx="537842" cy="47672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CE4EEEB9-F0C4-C944-8121-8DE62981BF62}"/>
              </a:ext>
            </a:extLst>
          </p:cNvPr>
          <p:cNvCxnSpPr>
            <a:cxnSpLocks/>
            <a:stCxn id="17" idx="4"/>
          </p:cNvCxnSpPr>
          <p:nvPr/>
        </p:nvCxnSpPr>
        <p:spPr>
          <a:xfrm>
            <a:off x="8284517" y="1123509"/>
            <a:ext cx="56722" cy="101521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E0B7E66F-5A46-EC73-34B4-4B0A85D41CAC}"/>
              </a:ext>
            </a:extLst>
          </p:cNvPr>
          <p:cNvCxnSpPr>
            <a:cxnSpLocks/>
          </p:cNvCxnSpPr>
          <p:nvPr/>
        </p:nvCxnSpPr>
        <p:spPr>
          <a:xfrm>
            <a:off x="8485255" y="3068922"/>
            <a:ext cx="1771150" cy="77560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9D43AF33-9068-1602-3E08-900DF485020C}"/>
              </a:ext>
            </a:extLst>
          </p:cNvPr>
          <p:cNvCxnSpPr>
            <a:cxnSpLocks/>
            <a:stCxn id="12" idx="5"/>
          </p:cNvCxnSpPr>
          <p:nvPr/>
        </p:nvCxnSpPr>
        <p:spPr>
          <a:xfrm>
            <a:off x="7476087" y="2855050"/>
            <a:ext cx="770946" cy="150325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6F882D93-39EB-7AD3-BFE2-2012B78B4F99}"/>
              </a:ext>
            </a:extLst>
          </p:cNvPr>
          <p:cNvCxnSpPr>
            <a:cxnSpLocks/>
          </p:cNvCxnSpPr>
          <p:nvPr/>
        </p:nvCxnSpPr>
        <p:spPr>
          <a:xfrm flipV="1">
            <a:off x="8227795" y="3903573"/>
            <a:ext cx="1982635" cy="41795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2EE8F132-1E52-8858-5C76-71D8D1E5D312}"/>
              </a:ext>
            </a:extLst>
          </p:cNvPr>
          <p:cNvSpPr/>
          <p:nvPr/>
        </p:nvSpPr>
        <p:spPr>
          <a:xfrm>
            <a:off x="7009643" y="1127759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A679F8DC-A55F-C552-F4DF-5266243D564B}"/>
              </a:ext>
            </a:extLst>
          </p:cNvPr>
          <p:cNvCxnSpPr>
            <a:cxnSpLocks/>
            <a:stCxn id="18" idx="3"/>
          </p:cNvCxnSpPr>
          <p:nvPr/>
        </p:nvCxnSpPr>
        <p:spPr>
          <a:xfrm flipH="1">
            <a:off x="6486898" y="915863"/>
            <a:ext cx="114599" cy="28002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llipse 29">
            <a:extLst>
              <a:ext uri="{FF2B5EF4-FFF2-40B4-BE49-F238E27FC236}">
                <a16:creationId xmlns:a16="http://schemas.microsoft.com/office/drawing/2014/main" id="{DCBF15F0-3226-281F-224A-5C88E2A9FF02}"/>
              </a:ext>
            </a:extLst>
          </p:cNvPr>
          <p:cNvSpPr/>
          <p:nvPr/>
        </p:nvSpPr>
        <p:spPr>
          <a:xfrm>
            <a:off x="6563793" y="279206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9C330C40-A41A-B5EB-BE9A-9CE4D3627500}"/>
              </a:ext>
            </a:extLst>
          </p:cNvPr>
          <p:cNvCxnSpPr>
            <a:cxnSpLocks/>
            <a:stCxn id="30" idx="2"/>
          </p:cNvCxnSpPr>
          <p:nvPr/>
        </p:nvCxnSpPr>
        <p:spPr>
          <a:xfrm flipH="1">
            <a:off x="5628208" y="383662"/>
            <a:ext cx="935585" cy="35388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CD3E2B0C-4465-3C6B-AFA3-06CE692AA51F}"/>
              </a:ext>
            </a:extLst>
          </p:cNvPr>
          <p:cNvCxnSpPr>
            <a:cxnSpLocks/>
            <a:stCxn id="34" idx="5"/>
            <a:endCxn id="33" idx="0"/>
          </p:cNvCxnSpPr>
          <p:nvPr/>
        </p:nvCxnSpPr>
        <p:spPr>
          <a:xfrm>
            <a:off x="5715879" y="1214303"/>
            <a:ext cx="820979" cy="78069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>
            <a:extLst>
              <a:ext uri="{FF2B5EF4-FFF2-40B4-BE49-F238E27FC236}">
                <a16:creationId xmlns:a16="http://schemas.microsoft.com/office/drawing/2014/main" id="{93871411-04FB-0A23-99D6-6042F3AD02F4}"/>
              </a:ext>
            </a:extLst>
          </p:cNvPr>
          <p:cNvSpPr/>
          <p:nvPr/>
        </p:nvSpPr>
        <p:spPr>
          <a:xfrm>
            <a:off x="6464850" y="199500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AF39150F-E6BC-F103-365D-2A3B7E7F0CB1}"/>
              </a:ext>
            </a:extLst>
          </p:cNvPr>
          <p:cNvSpPr/>
          <p:nvPr/>
        </p:nvSpPr>
        <p:spPr>
          <a:xfrm>
            <a:off x="5592954" y="1109903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CB7A60E5-52BA-E329-B15E-409648F4CAD9}"/>
              </a:ext>
            </a:extLst>
          </p:cNvPr>
          <p:cNvCxnSpPr>
            <a:cxnSpLocks/>
          </p:cNvCxnSpPr>
          <p:nvPr/>
        </p:nvCxnSpPr>
        <p:spPr>
          <a:xfrm flipH="1">
            <a:off x="5098539" y="737545"/>
            <a:ext cx="529669" cy="28150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A84B8484-BAC7-0CFA-D13C-66A0555A7097}"/>
              </a:ext>
            </a:extLst>
          </p:cNvPr>
          <p:cNvCxnSpPr>
            <a:cxnSpLocks/>
            <a:endCxn id="34" idx="0"/>
          </p:cNvCxnSpPr>
          <p:nvPr/>
        </p:nvCxnSpPr>
        <p:spPr>
          <a:xfrm>
            <a:off x="5520946" y="842001"/>
            <a:ext cx="144016" cy="26790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3CAF4CCE-2561-F118-FD36-E47121BE8162}"/>
              </a:ext>
            </a:extLst>
          </p:cNvPr>
          <p:cNvCxnSpPr>
            <a:cxnSpLocks/>
          </p:cNvCxnSpPr>
          <p:nvPr/>
        </p:nvCxnSpPr>
        <p:spPr>
          <a:xfrm>
            <a:off x="6587775" y="2099400"/>
            <a:ext cx="804711" cy="62983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Ellipse 37">
            <a:extLst>
              <a:ext uri="{FF2B5EF4-FFF2-40B4-BE49-F238E27FC236}">
                <a16:creationId xmlns:a16="http://schemas.microsoft.com/office/drawing/2014/main" id="{BBEDED6F-BA23-9E6E-F487-4436F1107E1C}"/>
              </a:ext>
            </a:extLst>
          </p:cNvPr>
          <p:cNvSpPr/>
          <p:nvPr/>
        </p:nvSpPr>
        <p:spPr>
          <a:xfrm>
            <a:off x="7674151" y="2637294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5624F446-D65A-92A5-815C-DAA6A046CD16}"/>
              </a:ext>
            </a:extLst>
          </p:cNvPr>
          <p:cNvSpPr/>
          <p:nvPr/>
        </p:nvSpPr>
        <p:spPr>
          <a:xfrm>
            <a:off x="5982352" y="1504553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2BFFD20C-E126-A24E-F514-5170EF7D422F}"/>
              </a:ext>
            </a:extLst>
          </p:cNvPr>
          <p:cNvCxnSpPr>
            <a:cxnSpLocks/>
            <a:endCxn id="39" idx="7"/>
          </p:cNvCxnSpPr>
          <p:nvPr/>
        </p:nvCxnSpPr>
        <p:spPr>
          <a:xfrm flipH="1">
            <a:off x="6105277" y="1141592"/>
            <a:ext cx="400963" cy="38087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90C0DC67-17D5-986B-75BE-28E887CBFEE2}"/>
              </a:ext>
            </a:extLst>
          </p:cNvPr>
          <p:cNvCxnSpPr>
            <a:cxnSpLocks/>
            <a:stCxn id="28" idx="4"/>
          </p:cNvCxnSpPr>
          <p:nvPr/>
        </p:nvCxnSpPr>
        <p:spPr>
          <a:xfrm>
            <a:off x="7138373" y="1336671"/>
            <a:ext cx="15286" cy="23296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ABDF5AF4-3E9F-8932-D0BA-93B66BE22136}"/>
              </a:ext>
            </a:extLst>
          </p:cNvPr>
          <p:cNvCxnSpPr>
            <a:cxnSpLocks/>
            <a:stCxn id="21" idx="5"/>
            <a:endCxn id="14" idx="1"/>
          </p:cNvCxnSpPr>
          <p:nvPr/>
        </p:nvCxnSpPr>
        <p:spPr>
          <a:xfrm>
            <a:off x="8413428" y="2243127"/>
            <a:ext cx="148208" cy="32920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B7263C25-5F7B-0E25-F6DC-FFE6A5418F86}"/>
              </a:ext>
            </a:extLst>
          </p:cNvPr>
          <p:cNvCxnSpPr>
            <a:cxnSpLocks/>
            <a:stCxn id="14" idx="6"/>
            <a:endCxn id="11" idx="1"/>
          </p:cNvCxnSpPr>
          <p:nvPr/>
        </p:nvCxnSpPr>
        <p:spPr>
          <a:xfrm>
            <a:off x="8781392" y="2646194"/>
            <a:ext cx="713428" cy="15731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70786A69-1225-F016-5374-81574D19739D}"/>
              </a:ext>
            </a:extLst>
          </p:cNvPr>
          <p:cNvCxnSpPr>
            <a:cxnSpLocks/>
            <a:endCxn id="11" idx="6"/>
          </p:cNvCxnSpPr>
          <p:nvPr/>
        </p:nvCxnSpPr>
        <p:spPr>
          <a:xfrm flipH="1" flipV="1">
            <a:off x="9617745" y="2846756"/>
            <a:ext cx="463955" cy="9857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848398C0-78DF-530A-774A-87E74BF431DE}"/>
              </a:ext>
            </a:extLst>
          </p:cNvPr>
          <p:cNvCxnSpPr>
            <a:cxnSpLocks/>
          </p:cNvCxnSpPr>
          <p:nvPr/>
        </p:nvCxnSpPr>
        <p:spPr>
          <a:xfrm>
            <a:off x="7497178" y="2811806"/>
            <a:ext cx="937341" cy="25711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Ellipse 45">
            <a:extLst>
              <a:ext uri="{FF2B5EF4-FFF2-40B4-BE49-F238E27FC236}">
                <a16:creationId xmlns:a16="http://schemas.microsoft.com/office/drawing/2014/main" id="{CC0EA026-C052-F04B-C05B-4A8AC602AA28}"/>
              </a:ext>
            </a:extLst>
          </p:cNvPr>
          <p:cNvSpPr/>
          <p:nvPr/>
        </p:nvSpPr>
        <p:spPr>
          <a:xfrm>
            <a:off x="8752378" y="3318156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1EBEB440-6DE1-2036-8868-50CED6D2A988}"/>
              </a:ext>
            </a:extLst>
          </p:cNvPr>
          <p:cNvSpPr/>
          <p:nvPr/>
        </p:nvSpPr>
        <p:spPr>
          <a:xfrm>
            <a:off x="10081700" y="2840879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3788249B-114B-B757-095B-DF2448A638B0}"/>
              </a:ext>
            </a:extLst>
          </p:cNvPr>
          <p:cNvCxnSpPr>
            <a:cxnSpLocks/>
            <a:stCxn id="52" idx="0"/>
          </p:cNvCxnSpPr>
          <p:nvPr/>
        </p:nvCxnSpPr>
        <p:spPr>
          <a:xfrm flipV="1">
            <a:off x="10779584" y="3175198"/>
            <a:ext cx="225622" cy="76258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90C7BF76-809C-D7A5-D616-8CC83729FBC4}"/>
              </a:ext>
            </a:extLst>
          </p:cNvPr>
          <p:cNvCxnSpPr>
            <a:cxnSpLocks/>
          </p:cNvCxnSpPr>
          <p:nvPr/>
        </p:nvCxnSpPr>
        <p:spPr>
          <a:xfrm>
            <a:off x="10379330" y="3980398"/>
            <a:ext cx="328246" cy="61656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Ellipse 49">
            <a:extLst>
              <a:ext uri="{FF2B5EF4-FFF2-40B4-BE49-F238E27FC236}">
                <a16:creationId xmlns:a16="http://schemas.microsoft.com/office/drawing/2014/main" id="{C052E31B-2BB7-D81B-ECD8-7E0725AD4050}"/>
              </a:ext>
            </a:extLst>
          </p:cNvPr>
          <p:cNvSpPr/>
          <p:nvPr/>
        </p:nvSpPr>
        <p:spPr>
          <a:xfrm>
            <a:off x="10235314" y="3826618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1827FC47-8BA3-C238-C241-34E00852BE13}"/>
              </a:ext>
            </a:extLst>
          </p:cNvPr>
          <p:cNvSpPr/>
          <p:nvPr/>
        </p:nvSpPr>
        <p:spPr>
          <a:xfrm>
            <a:off x="11005206" y="3007766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AE185D88-0409-5809-2CCD-6A40766D13FC}"/>
              </a:ext>
            </a:extLst>
          </p:cNvPr>
          <p:cNvSpPr/>
          <p:nvPr/>
        </p:nvSpPr>
        <p:spPr>
          <a:xfrm>
            <a:off x="10707576" y="3937779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721676D4-5588-40D6-DB5F-53CD58CAC03C}"/>
              </a:ext>
            </a:extLst>
          </p:cNvPr>
          <p:cNvCxnSpPr>
            <a:cxnSpLocks/>
            <a:stCxn id="51" idx="2"/>
            <a:endCxn id="47" idx="6"/>
          </p:cNvCxnSpPr>
          <p:nvPr/>
        </p:nvCxnSpPr>
        <p:spPr>
          <a:xfrm flipH="1" flipV="1">
            <a:off x="10339160" y="2945335"/>
            <a:ext cx="666046" cy="12358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B369FECF-A133-6E3A-B8E9-EBC703A8CF78}"/>
              </a:ext>
            </a:extLst>
          </p:cNvPr>
          <p:cNvCxnSpPr>
            <a:cxnSpLocks/>
            <a:endCxn id="52" idx="5"/>
          </p:cNvCxnSpPr>
          <p:nvPr/>
        </p:nvCxnSpPr>
        <p:spPr>
          <a:xfrm flipV="1">
            <a:off x="10707576" y="4042179"/>
            <a:ext cx="122925" cy="55478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0F1467A8-E9AA-A3B5-D685-0CC29DA1C31D}"/>
              </a:ext>
            </a:extLst>
          </p:cNvPr>
          <p:cNvCxnSpPr>
            <a:cxnSpLocks/>
          </p:cNvCxnSpPr>
          <p:nvPr/>
        </p:nvCxnSpPr>
        <p:spPr>
          <a:xfrm flipV="1">
            <a:off x="8975188" y="4596962"/>
            <a:ext cx="1732388" cy="39854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Ellipse 55">
            <a:extLst>
              <a:ext uri="{FF2B5EF4-FFF2-40B4-BE49-F238E27FC236}">
                <a16:creationId xmlns:a16="http://schemas.microsoft.com/office/drawing/2014/main" id="{9EA5781F-6896-59A4-F5FE-1564369FF711}"/>
              </a:ext>
            </a:extLst>
          </p:cNvPr>
          <p:cNvSpPr/>
          <p:nvPr/>
        </p:nvSpPr>
        <p:spPr>
          <a:xfrm>
            <a:off x="7680346" y="100119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C5CE1A11-0BE6-15B0-821A-96C32961C93F}"/>
              </a:ext>
            </a:extLst>
          </p:cNvPr>
          <p:cNvCxnSpPr>
            <a:cxnSpLocks/>
            <a:endCxn id="56" idx="6"/>
          </p:cNvCxnSpPr>
          <p:nvPr/>
        </p:nvCxnSpPr>
        <p:spPr>
          <a:xfrm flipH="1">
            <a:off x="7824362" y="1019053"/>
            <a:ext cx="331425" cy="4330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5EE097CF-74A5-B17C-F4EF-B9A3389D2034}"/>
              </a:ext>
            </a:extLst>
          </p:cNvPr>
          <p:cNvCxnSpPr>
            <a:cxnSpLocks/>
          </p:cNvCxnSpPr>
          <p:nvPr/>
        </p:nvCxnSpPr>
        <p:spPr>
          <a:xfrm>
            <a:off x="8375543" y="1092915"/>
            <a:ext cx="721878" cy="599032"/>
          </a:xfrm>
          <a:prstGeom prst="straightConnector1">
            <a:avLst/>
          </a:prstGeom>
          <a:ln w="76200">
            <a:solidFill>
              <a:srgbClr val="00206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9D5802D6-64C3-0945-7ED5-332E8A748138}"/>
              </a:ext>
            </a:extLst>
          </p:cNvPr>
          <p:cNvCxnSpPr>
            <a:cxnSpLocks/>
          </p:cNvCxnSpPr>
          <p:nvPr/>
        </p:nvCxnSpPr>
        <p:spPr>
          <a:xfrm>
            <a:off x="7229399" y="1306077"/>
            <a:ext cx="282234" cy="32471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Ellipse 59">
            <a:extLst>
              <a:ext uri="{FF2B5EF4-FFF2-40B4-BE49-F238E27FC236}">
                <a16:creationId xmlns:a16="http://schemas.microsoft.com/office/drawing/2014/main" id="{926E4D83-805C-5205-E29E-895DA3BE04BA}"/>
              </a:ext>
            </a:extLst>
          </p:cNvPr>
          <p:cNvSpPr/>
          <p:nvPr/>
        </p:nvSpPr>
        <p:spPr>
          <a:xfrm>
            <a:off x="9078977" y="1691947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87E1757D-9561-73F9-2B93-3C3F8FD28619}"/>
              </a:ext>
            </a:extLst>
          </p:cNvPr>
          <p:cNvCxnSpPr>
            <a:cxnSpLocks/>
          </p:cNvCxnSpPr>
          <p:nvPr/>
        </p:nvCxnSpPr>
        <p:spPr>
          <a:xfrm>
            <a:off x="7229399" y="2383351"/>
            <a:ext cx="444752" cy="25394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C9CFD666-6462-959C-E296-07D1DA985976}"/>
              </a:ext>
            </a:extLst>
          </p:cNvPr>
          <p:cNvCxnSpPr>
            <a:cxnSpLocks/>
          </p:cNvCxnSpPr>
          <p:nvPr/>
        </p:nvCxnSpPr>
        <p:spPr>
          <a:xfrm>
            <a:off x="6486898" y="1223889"/>
            <a:ext cx="651475" cy="115946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Ellipse 62">
            <a:extLst>
              <a:ext uri="{FF2B5EF4-FFF2-40B4-BE49-F238E27FC236}">
                <a16:creationId xmlns:a16="http://schemas.microsoft.com/office/drawing/2014/main" id="{CEC957DD-57F6-4981-CA48-59CC85AF3684}"/>
              </a:ext>
            </a:extLst>
          </p:cNvPr>
          <p:cNvSpPr/>
          <p:nvPr/>
        </p:nvSpPr>
        <p:spPr>
          <a:xfrm>
            <a:off x="11694182" y="1554399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7190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61C1248-5D2C-5F16-B983-3C8772EDDC87}"/>
              </a:ext>
            </a:extLst>
          </p:cNvPr>
          <p:cNvSpPr/>
          <p:nvPr/>
        </p:nvSpPr>
        <p:spPr>
          <a:xfrm>
            <a:off x="139128" y="98924"/>
            <a:ext cx="5138856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ea typeface="Times New Roman" panose="02020603050405020304" pitchFamily="18" charset="0"/>
              </a:rPr>
              <a:t>Sept.</a:t>
            </a:r>
            <a:r>
              <a:rPr lang="fr-FR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1814-Juin 1815 : Le congrès de Vienne</a:t>
            </a:r>
          </a:p>
          <a:p>
            <a:r>
              <a:rPr lang="fr-FR" dirty="0"/>
              <a:t> </a:t>
            </a:r>
          </a:p>
          <a:p>
            <a:r>
              <a:rPr lang="fr-FR" dirty="0"/>
              <a:t>*Pour la Grande-Bretagne de </a:t>
            </a:r>
            <a:r>
              <a:rPr lang="fr-FR" u="sng" dirty="0"/>
              <a:t>Wellington</a:t>
            </a:r>
            <a:r>
              <a:rPr lang="fr-FR" dirty="0"/>
              <a:t>…</a:t>
            </a:r>
          </a:p>
          <a:p>
            <a:endParaRPr lang="fr-FR" dirty="0"/>
          </a:p>
          <a:p>
            <a:r>
              <a:rPr lang="fr-FR" dirty="0"/>
              <a:t>*L’Empire ottoman, quoique musulman</a:t>
            </a:r>
          </a:p>
          <a:p>
            <a:r>
              <a:rPr lang="fr-FR" dirty="0"/>
              <a:t>Est un pouvoir légitime ; Et de ce fait…</a:t>
            </a:r>
          </a:p>
          <a:p>
            <a:r>
              <a:rPr lang="fr-FR" dirty="0"/>
              <a:t>Il doit pouvoir conserver </a:t>
            </a:r>
            <a:r>
              <a:rPr lang="fr-FR" u="sng" dirty="0"/>
              <a:t>toute</a:t>
            </a:r>
            <a:r>
              <a:rPr lang="fr-FR" dirty="0"/>
              <a:t> son intégrité</a:t>
            </a:r>
          </a:p>
          <a:p>
            <a:endParaRPr lang="fr-FR" i="1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*De plus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Les soulèvements menacent la paix en Méditerranée</a:t>
            </a:r>
          </a:p>
          <a:p>
            <a:r>
              <a:rPr lang="fr-FR" dirty="0">
                <a:solidFill>
                  <a:srgbClr val="000000"/>
                </a:solidFill>
              </a:rPr>
              <a:t>Et donc la sécurité de la Route des Indes</a:t>
            </a:r>
          </a:p>
        </p:txBody>
      </p:sp>
      <p:pic>
        <p:nvPicPr>
          <p:cNvPr id="6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BBFAA213-E0E8-7E59-3880-8D22075AD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036" y="118918"/>
            <a:ext cx="6612693" cy="495951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0F69CA45-B430-C6BF-DA3B-B2FFA0226904}"/>
              </a:ext>
            </a:extLst>
          </p:cNvPr>
          <p:cNvSpPr/>
          <p:nvPr/>
        </p:nvSpPr>
        <p:spPr>
          <a:xfrm>
            <a:off x="9097421" y="2138727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E36356C6-D68D-6262-4C9E-A4628B1BF725}"/>
              </a:ext>
            </a:extLst>
          </p:cNvPr>
          <p:cNvSpPr/>
          <p:nvPr/>
        </p:nvSpPr>
        <p:spPr>
          <a:xfrm>
            <a:off x="9268005" y="2261039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D2EE39A-B914-92E5-6470-0C0493376F0C}"/>
              </a:ext>
            </a:extLst>
          </p:cNvPr>
          <p:cNvSpPr/>
          <p:nvPr/>
        </p:nvSpPr>
        <p:spPr>
          <a:xfrm>
            <a:off x="9685920" y="2138727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1D960D92-9175-5481-F0C7-57A73F450C93}"/>
              </a:ext>
            </a:extLst>
          </p:cNvPr>
          <p:cNvSpPr/>
          <p:nvPr/>
        </p:nvSpPr>
        <p:spPr>
          <a:xfrm>
            <a:off x="9473729" y="2785600"/>
            <a:ext cx="144016" cy="122312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5D4CE0C8-4B0E-D312-13E5-F0AA4A83B4E7}"/>
              </a:ext>
            </a:extLst>
          </p:cNvPr>
          <p:cNvSpPr/>
          <p:nvPr/>
        </p:nvSpPr>
        <p:spPr>
          <a:xfrm>
            <a:off x="7353162" y="2750650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3239D3A-8B13-F266-3B5D-CB0BA6F96BEB}"/>
              </a:ext>
            </a:extLst>
          </p:cNvPr>
          <p:cNvSpPr/>
          <p:nvPr/>
        </p:nvSpPr>
        <p:spPr>
          <a:xfrm>
            <a:off x="8341239" y="3175198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7A391A61-1202-1F59-E9D8-55CC4779C0E3}"/>
              </a:ext>
            </a:extLst>
          </p:cNvPr>
          <p:cNvSpPr/>
          <p:nvPr/>
        </p:nvSpPr>
        <p:spPr>
          <a:xfrm>
            <a:off x="8523932" y="254173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A2D3FBF-41FD-0268-8C51-D5E1B72B4140}"/>
              </a:ext>
            </a:extLst>
          </p:cNvPr>
          <p:cNvSpPr/>
          <p:nvPr/>
        </p:nvSpPr>
        <p:spPr>
          <a:xfrm>
            <a:off x="7353162" y="1929815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8DCC541F-ACD2-574B-D582-2B5F87E72436}"/>
              </a:ext>
            </a:extLst>
          </p:cNvPr>
          <p:cNvSpPr/>
          <p:nvPr/>
        </p:nvSpPr>
        <p:spPr>
          <a:xfrm>
            <a:off x="7333635" y="1640999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E35BD50B-BAD1-7D51-22A8-1723127EA5E6}"/>
              </a:ext>
            </a:extLst>
          </p:cNvPr>
          <p:cNvSpPr/>
          <p:nvPr/>
        </p:nvSpPr>
        <p:spPr>
          <a:xfrm>
            <a:off x="8155787" y="914597"/>
            <a:ext cx="257460" cy="2089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30E582BE-B09A-4870-DF7D-83A8966E5141}"/>
              </a:ext>
            </a:extLst>
          </p:cNvPr>
          <p:cNvSpPr/>
          <p:nvPr/>
        </p:nvSpPr>
        <p:spPr>
          <a:xfrm>
            <a:off x="6563793" y="737545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B950402-BDF9-39B1-2FF9-EE7E8DC0EF92}"/>
              </a:ext>
            </a:extLst>
          </p:cNvPr>
          <p:cNvSpPr/>
          <p:nvPr/>
        </p:nvSpPr>
        <p:spPr>
          <a:xfrm>
            <a:off x="7110570" y="157984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641B0AE7-E63D-9275-4B82-997B0FD1AD1E}"/>
              </a:ext>
            </a:extLst>
          </p:cNvPr>
          <p:cNvSpPr/>
          <p:nvPr/>
        </p:nvSpPr>
        <p:spPr>
          <a:xfrm>
            <a:off x="7009643" y="2016415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5E22AF6-47FB-3076-F07F-AC2803D7C0F1}"/>
              </a:ext>
            </a:extLst>
          </p:cNvPr>
          <p:cNvSpPr/>
          <p:nvPr/>
        </p:nvSpPr>
        <p:spPr>
          <a:xfrm>
            <a:off x="8290503" y="213872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F72D4DC8-2502-EDBF-10E7-591B568F8A95}"/>
              </a:ext>
            </a:extLst>
          </p:cNvPr>
          <p:cNvSpPr/>
          <p:nvPr/>
        </p:nvSpPr>
        <p:spPr>
          <a:xfrm>
            <a:off x="7511633" y="1569635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DC142D44-8688-BFDD-0C63-207523467D8C}"/>
              </a:ext>
            </a:extLst>
          </p:cNvPr>
          <p:cNvCxnSpPr>
            <a:cxnSpLocks/>
            <a:stCxn id="16" idx="3"/>
          </p:cNvCxnSpPr>
          <p:nvPr/>
        </p:nvCxnSpPr>
        <p:spPr>
          <a:xfrm flipH="1">
            <a:off x="7655649" y="1092915"/>
            <a:ext cx="537842" cy="47672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F27C9FE0-D7D9-1561-D5E6-B8B06D217D92}"/>
              </a:ext>
            </a:extLst>
          </p:cNvPr>
          <p:cNvCxnSpPr>
            <a:cxnSpLocks/>
            <a:stCxn id="16" idx="4"/>
          </p:cNvCxnSpPr>
          <p:nvPr/>
        </p:nvCxnSpPr>
        <p:spPr>
          <a:xfrm>
            <a:off x="8284517" y="1123509"/>
            <a:ext cx="56722" cy="101521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0AA03EC0-78B0-C348-78D2-0D3D5236B324}"/>
              </a:ext>
            </a:extLst>
          </p:cNvPr>
          <p:cNvCxnSpPr>
            <a:cxnSpLocks/>
          </p:cNvCxnSpPr>
          <p:nvPr/>
        </p:nvCxnSpPr>
        <p:spPr>
          <a:xfrm>
            <a:off x="8485255" y="3068922"/>
            <a:ext cx="1771150" cy="77560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74CD57FE-C89F-E4E4-8316-774BCF4B25A8}"/>
              </a:ext>
            </a:extLst>
          </p:cNvPr>
          <p:cNvCxnSpPr>
            <a:cxnSpLocks/>
            <a:stCxn id="11" idx="5"/>
          </p:cNvCxnSpPr>
          <p:nvPr/>
        </p:nvCxnSpPr>
        <p:spPr>
          <a:xfrm>
            <a:off x="7476087" y="2855050"/>
            <a:ext cx="770946" cy="150325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2B81C626-8368-8127-E7DB-F76DB7A39359}"/>
              </a:ext>
            </a:extLst>
          </p:cNvPr>
          <p:cNvCxnSpPr>
            <a:cxnSpLocks/>
          </p:cNvCxnSpPr>
          <p:nvPr/>
        </p:nvCxnSpPr>
        <p:spPr>
          <a:xfrm flipV="1">
            <a:off x="8227795" y="3903573"/>
            <a:ext cx="1982635" cy="41795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e 26">
            <a:extLst>
              <a:ext uri="{FF2B5EF4-FFF2-40B4-BE49-F238E27FC236}">
                <a16:creationId xmlns:a16="http://schemas.microsoft.com/office/drawing/2014/main" id="{EB230D57-587A-C756-DF77-30C4E43510F7}"/>
              </a:ext>
            </a:extLst>
          </p:cNvPr>
          <p:cNvSpPr/>
          <p:nvPr/>
        </p:nvSpPr>
        <p:spPr>
          <a:xfrm>
            <a:off x="7009643" y="1127759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4A184E6A-9737-D908-1A72-FDD07346531A}"/>
              </a:ext>
            </a:extLst>
          </p:cNvPr>
          <p:cNvCxnSpPr>
            <a:cxnSpLocks/>
            <a:stCxn id="17" idx="3"/>
          </p:cNvCxnSpPr>
          <p:nvPr/>
        </p:nvCxnSpPr>
        <p:spPr>
          <a:xfrm flipH="1">
            <a:off x="6486898" y="915863"/>
            <a:ext cx="114599" cy="28002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>
            <a:extLst>
              <a:ext uri="{FF2B5EF4-FFF2-40B4-BE49-F238E27FC236}">
                <a16:creationId xmlns:a16="http://schemas.microsoft.com/office/drawing/2014/main" id="{561DA214-F7F6-1B9C-965C-A30059013715}"/>
              </a:ext>
            </a:extLst>
          </p:cNvPr>
          <p:cNvSpPr/>
          <p:nvPr/>
        </p:nvSpPr>
        <p:spPr>
          <a:xfrm>
            <a:off x="6563793" y="279206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FFC997AE-AB60-CF37-2B65-E86F25ADA930}"/>
              </a:ext>
            </a:extLst>
          </p:cNvPr>
          <p:cNvCxnSpPr>
            <a:cxnSpLocks/>
            <a:stCxn id="29" idx="2"/>
          </p:cNvCxnSpPr>
          <p:nvPr/>
        </p:nvCxnSpPr>
        <p:spPr>
          <a:xfrm flipH="1">
            <a:off x="5628208" y="383662"/>
            <a:ext cx="935585" cy="35388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6092D077-E61D-78F4-DAE6-3A9F78C9029E}"/>
              </a:ext>
            </a:extLst>
          </p:cNvPr>
          <p:cNvCxnSpPr>
            <a:cxnSpLocks/>
            <a:stCxn id="33" idx="5"/>
            <a:endCxn id="32" idx="0"/>
          </p:cNvCxnSpPr>
          <p:nvPr/>
        </p:nvCxnSpPr>
        <p:spPr>
          <a:xfrm>
            <a:off x="5715879" y="1214303"/>
            <a:ext cx="820979" cy="78069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llipse 31">
            <a:extLst>
              <a:ext uri="{FF2B5EF4-FFF2-40B4-BE49-F238E27FC236}">
                <a16:creationId xmlns:a16="http://schemas.microsoft.com/office/drawing/2014/main" id="{E78EA849-F726-5042-194B-901D55B368C4}"/>
              </a:ext>
            </a:extLst>
          </p:cNvPr>
          <p:cNvSpPr/>
          <p:nvPr/>
        </p:nvSpPr>
        <p:spPr>
          <a:xfrm>
            <a:off x="6464850" y="199500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CD1FB541-3A9C-0023-C1B7-A93566B48B04}"/>
              </a:ext>
            </a:extLst>
          </p:cNvPr>
          <p:cNvSpPr/>
          <p:nvPr/>
        </p:nvSpPr>
        <p:spPr>
          <a:xfrm>
            <a:off x="5592954" y="1109903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3E54401A-515E-17AF-1726-DFFE7C63A16F}"/>
              </a:ext>
            </a:extLst>
          </p:cNvPr>
          <p:cNvCxnSpPr>
            <a:cxnSpLocks/>
            <a:endCxn id="33" idx="0"/>
          </p:cNvCxnSpPr>
          <p:nvPr/>
        </p:nvCxnSpPr>
        <p:spPr>
          <a:xfrm>
            <a:off x="5520946" y="842001"/>
            <a:ext cx="144016" cy="26790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D0DB3589-E66D-6037-7B75-2A52AF420C13}"/>
              </a:ext>
            </a:extLst>
          </p:cNvPr>
          <p:cNvCxnSpPr>
            <a:cxnSpLocks/>
          </p:cNvCxnSpPr>
          <p:nvPr/>
        </p:nvCxnSpPr>
        <p:spPr>
          <a:xfrm>
            <a:off x="6587775" y="2099400"/>
            <a:ext cx="804711" cy="62983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Ellipse 35">
            <a:extLst>
              <a:ext uri="{FF2B5EF4-FFF2-40B4-BE49-F238E27FC236}">
                <a16:creationId xmlns:a16="http://schemas.microsoft.com/office/drawing/2014/main" id="{E21DC569-C4E9-40F4-B7D2-D45B877D2D87}"/>
              </a:ext>
            </a:extLst>
          </p:cNvPr>
          <p:cNvSpPr/>
          <p:nvPr/>
        </p:nvSpPr>
        <p:spPr>
          <a:xfrm>
            <a:off x="7674151" y="2637294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443FC9CE-F394-1B91-DB39-4E3945547645}"/>
              </a:ext>
            </a:extLst>
          </p:cNvPr>
          <p:cNvSpPr/>
          <p:nvPr/>
        </p:nvSpPr>
        <p:spPr>
          <a:xfrm>
            <a:off x="5982352" y="1504553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EE1F602B-6900-4C0D-0BEB-6816607952FE}"/>
              </a:ext>
            </a:extLst>
          </p:cNvPr>
          <p:cNvCxnSpPr>
            <a:cxnSpLocks/>
            <a:endCxn id="37" idx="7"/>
          </p:cNvCxnSpPr>
          <p:nvPr/>
        </p:nvCxnSpPr>
        <p:spPr>
          <a:xfrm flipH="1">
            <a:off x="6105277" y="1141592"/>
            <a:ext cx="400963" cy="38087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0C107443-47E2-FF6F-5814-87CE9D1D70BF}"/>
              </a:ext>
            </a:extLst>
          </p:cNvPr>
          <p:cNvCxnSpPr>
            <a:cxnSpLocks/>
            <a:stCxn id="27" idx="4"/>
          </p:cNvCxnSpPr>
          <p:nvPr/>
        </p:nvCxnSpPr>
        <p:spPr>
          <a:xfrm>
            <a:off x="7138373" y="1336671"/>
            <a:ext cx="15286" cy="23296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283A54D8-0765-CDC5-4DC3-9E26C4FB19BA}"/>
              </a:ext>
            </a:extLst>
          </p:cNvPr>
          <p:cNvCxnSpPr>
            <a:cxnSpLocks/>
            <a:stCxn id="20" idx="5"/>
            <a:endCxn id="13" idx="1"/>
          </p:cNvCxnSpPr>
          <p:nvPr/>
        </p:nvCxnSpPr>
        <p:spPr>
          <a:xfrm>
            <a:off x="8413428" y="2243127"/>
            <a:ext cx="148208" cy="32920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0D0B9780-5422-DF26-D753-80859CCDC87F}"/>
              </a:ext>
            </a:extLst>
          </p:cNvPr>
          <p:cNvCxnSpPr>
            <a:cxnSpLocks/>
            <a:stCxn id="13" idx="6"/>
            <a:endCxn id="10" idx="1"/>
          </p:cNvCxnSpPr>
          <p:nvPr/>
        </p:nvCxnSpPr>
        <p:spPr>
          <a:xfrm>
            <a:off x="8781392" y="2646194"/>
            <a:ext cx="713428" cy="15731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8C9589B1-F935-21C9-3383-E05A4B435F3E}"/>
              </a:ext>
            </a:extLst>
          </p:cNvPr>
          <p:cNvCxnSpPr>
            <a:cxnSpLocks/>
            <a:endCxn id="10" idx="6"/>
          </p:cNvCxnSpPr>
          <p:nvPr/>
        </p:nvCxnSpPr>
        <p:spPr>
          <a:xfrm flipH="1" flipV="1">
            <a:off x="9617745" y="2846756"/>
            <a:ext cx="463955" cy="9857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D96DB0F3-1C81-0E93-7AFA-D91C15F06556}"/>
              </a:ext>
            </a:extLst>
          </p:cNvPr>
          <p:cNvCxnSpPr>
            <a:cxnSpLocks/>
          </p:cNvCxnSpPr>
          <p:nvPr/>
        </p:nvCxnSpPr>
        <p:spPr>
          <a:xfrm>
            <a:off x="7497178" y="2811806"/>
            <a:ext cx="937341" cy="25711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Ellipse 43">
            <a:extLst>
              <a:ext uri="{FF2B5EF4-FFF2-40B4-BE49-F238E27FC236}">
                <a16:creationId xmlns:a16="http://schemas.microsoft.com/office/drawing/2014/main" id="{89E25B3C-BDB2-41A3-6895-746E4B7A9D60}"/>
              </a:ext>
            </a:extLst>
          </p:cNvPr>
          <p:cNvSpPr/>
          <p:nvPr/>
        </p:nvSpPr>
        <p:spPr>
          <a:xfrm>
            <a:off x="8752378" y="3318156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AF970C22-9B65-AB30-73A7-45045DB7CCB8}"/>
              </a:ext>
            </a:extLst>
          </p:cNvPr>
          <p:cNvSpPr/>
          <p:nvPr/>
        </p:nvSpPr>
        <p:spPr>
          <a:xfrm>
            <a:off x="10081700" y="2840879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2BD7B89C-5E32-1FC7-1C25-D635E7F09818}"/>
              </a:ext>
            </a:extLst>
          </p:cNvPr>
          <p:cNvCxnSpPr>
            <a:cxnSpLocks/>
            <a:stCxn id="50" idx="0"/>
          </p:cNvCxnSpPr>
          <p:nvPr/>
        </p:nvCxnSpPr>
        <p:spPr>
          <a:xfrm flipV="1">
            <a:off x="10779584" y="3175198"/>
            <a:ext cx="225622" cy="76258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733E7D5F-A64D-3039-3BCF-ADDAC57CBB01}"/>
              </a:ext>
            </a:extLst>
          </p:cNvPr>
          <p:cNvCxnSpPr>
            <a:cxnSpLocks/>
          </p:cNvCxnSpPr>
          <p:nvPr/>
        </p:nvCxnSpPr>
        <p:spPr>
          <a:xfrm>
            <a:off x="10379330" y="3980398"/>
            <a:ext cx="328246" cy="61656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Ellipse 47">
            <a:extLst>
              <a:ext uri="{FF2B5EF4-FFF2-40B4-BE49-F238E27FC236}">
                <a16:creationId xmlns:a16="http://schemas.microsoft.com/office/drawing/2014/main" id="{8C1E803E-EA99-A6DC-D69D-7BAF5ED79956}"/>
              </a:ext>
            </a:extLst>
          </p:cNvPr>
          <p:cNvSpPr/>
          <p:nvPr/>
        </p:nvSpPr>
        <p:spPr>
          <a:xfrm>
            <a:off x="10235314" y="3826618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E56015C1-FDCD-C324-5B80-B4FA4F0A9079}"/>
              </a:ext>
            </a:extLst>
          </p:cNvPr>
          <p:cNvSpPr/>
          <p:nvPr/>
        </p:nvSpPr>
        <p:spPr>
          <a:xfrm>
            <a:off x="11005206" y="3007766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774DD906-97A9-98B7-D60B-6F80CECA58B7}"/>
              </a:ext>
            </a:extLst>
          </p:cNvPr>
          <p:cNvSpPr/>
          <p:nvPr/>
        </p:nvSpPr>
        <p:spPr>
          <a:xfrm>
            <a:off x="10707576" y="3937779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44C56211-2B7F-5C82-442B-CA89209FD29E}"/>
              </a:ext>
            </a:extLst>
          </p:cNvPr>
          <p:cNvCxnSpPr>
            <a:cxnSpLocks/>
            <a:stCxn id="49" idx="2"/>
            <a:endCxn id="45" idx="6"/>
          </p:cNvCxnSpPr>
          <p:nvPr/>
        </p:nvCxnSpPr>
        <p:spPr>
          <a:xfrm flipH="1" flipV="1">
            <a:off x="10339160" y="2945335"/>
            <a:ext cx="666046" cy="12358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5181A092-3056-6E70-0C51-59762E1ECB69}"/>
              </a:ext>
            </a:extLst>
          </p:cNvPr>
          <p:cNvCxnSpPr>
            <a:cxnSpLocks/>
            <a:endCxn id="50" idx="5"/>
          </p:cNvCxnSpPr>
          <p:nvPr/>
        </p:nvCxnSpPr>
        <p:spPr>
          <a:xfrm flipV="1">
            <a:off x="10707576" y="4042179"/>
            <a:ext cx="122925" cy="55478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2A547D57-3593-D8ED-F353-50C20F7E0807}"/>
              </a:ext>
            </a:extLst>
          </p:cNvPr>
          <p:cNvCxnSpPr>
            <a:cxnSpLocks/>
          </p:cNvCxnSpPr>
          <p:nvPr/>
        </p:nvCxnSpPr>
        <p:spPr>
          <a:xfrm flipV="1">
            <a:off x="8975188" y="4596962"/>
            <a:ext cx="1732388" cy="39854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Ellipse 53">
            <a:extLst>
              <a:ext uri="{FF2B5EF4-FFF2-40B4-BE49-F238E27FC236}">
                <a16:creationId xmlns:a16="http://schemas.microsoft.com/office/drawing/2014/main" id="{E56C24BC-C7A2-A1FB-F216-7FFA92C1E3D4}"/>
              </a:ext>
            </a:extLst>
          </p:cNvPr>
          <p:cNvSpPr/>
          <p:nvPr/>
        </p:nvSpPr>
        <p:spPr>
          <a:xfrm>
            <a:off x="7680346" y="100119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DE9E82FE-B61E-FDDE-4582-E9031CB95108}"/>
              </a:ext>
            </a:extLst>
          </p:cNvPr>
          <p:cNvCxnSpPr>
            <a:cxnSpLocks/>
            <a:endCxn id="54" idx="6"/>
          </p:cNvCxnSpPr>
          <p:nvPr/>
        </p:nvCxnSpPr>
        <p:spPr>
          <a:xfrm flipH="1">
            <a:off x="7824362" y="1019053"/>
            <a:ext cx="331425" cy="4330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74CA7AB4-2280-C9CB-F139-94439F5309CE}"/>
              </a:ext>
            </a:extLst>
          </p:cNvPr>
          <p:cNvCxnSpPr>
            <a:cxnSpLocks/>
          </p:cNvCxnSpPr>
          <p:nvPr/>
        </p:nvCxnSpPr>
        <p:spPr>
          <a:xfrm>
            <a:off x="8375543" y="1092915"/>
            <a:ext cx="721878" cy="599032"/>
          </a:xfrm>
          <a:prstGeom prst="straightConnector1">
            <a:avLst/>
          </a:prstGeom>
          <a:ln w="76200">
            <a:solidFill>
              <a:srgbClr val="00206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02C42C79-DFA1-FB43-57BE-CF693778AEF6}"/>
              </a:ext>
            </a:extLst>
          </p:cNvPr>
          <p:cNvCxnSpPr>
            <a:cxnSpLocks/>
          </p:cNvCxnSpPr>
          <p:nvPr/>
        </p:nvCxnSpPr>
        <p:spPr>
          <a:xfrm>
            <a:off x="7229399" y="1306077"/>
            <a:ext cx="282234" cy="32471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Ellipse 57">
            <a:extLst>
              <a:ext uri="{FF2B5EF4-FFF2-40B4-BE49-F238E27FC236}">
                <a16:creationId xmlns:a16="http://schemas.microsoft.com/office/drawing/2014/main" id="{4604A7CD-D342-F42F-4EA0-30B3879F7C33}"/>
              </a:ext>
            </a:extLst>
          </p:cNvPr>
          <p:cNvSpPr/>
          <p:nvPr/>
        </p:nvSpPr>
        <p:spPr>
          <a:xfrm>
            <a:off x="9078977" y="1691947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06DAE59B-2D92-2D28-46C1-D9DEB8D87F2B}"/>
              </a:ext>
            </a:extLst>
          </p:cNvPr>
          <p:cNvCxnSpPr>
            <a:cxnSpLocks/>
          </p:cNvCxnSpPr>
          <p:nvPr/>
        </p:nvCxnSpPr>
        <p:spPr>
          <a:xfrm>
            <a:off x="7229399" y="2383351"/>
            <a:ext cx="444752" cy="25394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9657FAFF-7CBA-B0E8-0182-74AE45FB267F}"/>
              </a:ext>
            </a:extLst>
          </p:cNvPr>
          <p:cNvCxnSpPr>
            <a:cxnSpLocks/>
          </p:cNvCxnSpPr>
          <p:nvPr/>
        </p:nvCxnSpPr>
        <p:spPr>
          <a:xfrm>
            <a:off x="6486898" y="1223889"/>
            <a:ext cx="651475" cy="115946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Ellipse 60">
            <a:extLst>
              <a:ext uri="{FF2B5EF4-FFF2-40B4-BE49-F238E27FC236}">
                <a16:creationId xmlns:a16="http://schemas.microsoft.com/office/drawing/2014/main" id="{8F6E9F27-CB47-4611-4742-21C1BAF17F66}"/>
              </a:ext>
            </a:extLst>
          </p:cNvPr>
          <p:cNvSpPr/>
          <p:nvPr/>
        </p:nvSpPr>
        <p:spPr>
          <a:xfrm>
            <a:off x="11694182" y="1554399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2432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61C1248-5D2C-5F16-B983-3C8772EDDC87}"/>
              </a:ext>
            </a:extLst>
          </p:cNvPr>
          <p:cNvSpPr/>
          <p:nvPr/>
        </p:nvSpPr>
        <p:spPr>
          <a:xfrm>
            <a:off x="154804" y="98924"/>
            <a:ext cx="6710945" cy="563231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ea typeface="Times New Roman" panose="02020603050405020304" pitchFamily="18" charset="0"/>
              </a:rPr>
              <a:t>Sept.</a:t>
            </a:r>
            <a:r>
              <a:rPr lang="fr-FR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1814-Juin 1815 : Le congrès de Vienne</a:t>
            </a:r>
          </a:p>
          <a:p>
            <a:endParaRPr lang="fr-FR" dirty="0"/>
          </a:p>
          <a:p>
            <a:r>
              <a:rPr lang="fr-FR" dirty="0"/>
              <a:t>*Et pour le principal intéressé</a:t>
            </a:r>
          </a:p>
          <a:p>
            <a:r>
              <a:rPr lang="fr-FR" dirty="0"/>
              <a:t>L’Empire ottoman de </a:t>
            </a:r>
            <a:r>
              <a:rPr lang="fr-FR" u="sng" dirty="0"/>
              <a:t>Mahmoud II</a:t>
            </a:r>
            <a:r>
              <a:rPr lang="fr-FR" dirty="0"/>
              <a:t>…</a:t>
            </a:r>
          </a:p>
          <a:p>
            <a:endParaRPr lang="fr-FR" dirty="0"/>
          </a:p>
          <a:p>
            <a:r>
              <a:rPr lang="fr-FR" dirty="0"/>
              <a:t>Trois points…</a:t>
            </a:r>
          </a:p>
          <a:p>
            <a:endParaRPr lang="fr-FR" dirty="0"/>
          </a:p>
          <a:p>
            <a:r>
              <a:rPr lang="fr-FR" dirty="0"/>
              <a:t>a) D’abord…</a:t>
            </a:r>
          </a:p>
          <a:p>
            <a:r>
              <a:rPr lang="fr-FR" dirty="0"/>
              <a:t>Il lui faut retrouver un isolement protecteur</a:t>
            </a:r>
          </a:p>
          <a:p>
            <a:r>
              <a:rPr lang="fr-FR" dirty="0"/>
              <a:t>Et pour cela, se tenir le plus loin possible de la politique européenne !</a:t>
            </a:r>
          </a:p>
          <a:p>
            <a:endParaRPr lang="fr-FR" dirty="0"/>
          </a:p>
          <a:p>
            <a:r>
              <a:rPr lang="fr-FR" dirty="0"/>
              <a:t>NB : Ainsi, la GB a dû insister pour que</a:t>
            </a:r>
          </a:p>
          <a:p>
            <a:r>
              <a:rPr lang="fr-FR" dirty="0"/>
              <a:t>Mahmoud II avalise sans y adhérer, l’acte final du congrès de Vienne</a:t>
            </a:r>
          </a:p>
          <a:p>
            <a:endParaRPr lang="fr-FR" dirty="0"/>
          </a:p>
          <a:p>
            <a:r>
              <a:rPr lang="fr-FR" dirty="0"/>
              <a:t>b) Ensuite…</a:t>
            </a:r>
          </a:p>
          <a:p>
            <a:r>
              <a:rPr lang="fr-FR" dirty="0"/>
              <a:t>Son principal objectif est la réforme de son empire</a:t>
            </a:r>
          </a:p>
          <a:p>
            <a:r>
              <a:rPr lang="fr-FR" dirty="0"/>
              <a:t>Notamment en matière administrative et militaire</a:t>
            </a:r>
          </a:p>
          <a:p>
            <a:r>
              <a:rPr lang="fr-FR" dirty="0"/>
              <a:t>Pour pouvoir résister à la pression européenne et surtout russe</a:t>
            </a:r>
          </a:p>
          <a:p>
            <a:endParaRPr lang="fr-FR" dirty="0"/>
          </a:p>
          <a:p>
            <a:r>
              <a:rPr lang="fr-FR" dirty="0"/>
              <a:t>Car…</a:t>
            </a:r>
          </a:p>
        </p:txBody>
      </p:sp>
    </p:spTree>
    <p:extLst>
      <p:ext uri="{BB962C8B-B14F-4D97-AF65-F5344CB8AC3E}">
        <p14:creationId xmlns:p14="http://schemas.microsoft.com/office/powerpoint/2010/main" val="35372110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61C1248-5D2C-5F16-B983-3C8772EDDC87}"/>
              </a:ext>
            </a:extLst>
          </p:cNvPr>
          <p:cNvSpPr/>
          <p:nvPr/>
        </p:nvSpPr>
        <p:spPr>
          <a:xfrm>
            <a:off x="154803" y="98924"/>
            <a:ext cx="5192111" cy="20313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ea typeface="Times New Roman" panose="02020603050405020304" pitchFamily="18" charset="0"/>
              </a:rPr>
              <a:t>Sept.</a:t>
            </a:r>
            <a:r>
              <a:rPr lang="fr-FR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1814-Juin 1815 : Le congrès de Vienne</a:t>
            </a:r>
          </a:p>
          <a:p>
            <a:endParaRPr lang="fr-FR" dirty="0"/>
          </a:p>
          <a:p>
            <a:r>
              <a:rPr lang="fr-FR" dirty="0"/>
              <a:t>c) 1815 : </a:t>
            </a:r>
            <a:r>
              <a:rPr lang="fr-FR" u="sng" dirty="0">
                <a:solidFill>
                  <a:srgbClr val="000000"/>
                </a:solidFill>
              </a:rPr>
              <a:t>Mahmoud II</a:t>
            </a:r>
            <a:r>
              <a:rPr lang="fr-FR" dirty="0">
                <a:solidFill>
                  <a:srgbClr val="000000"/>
                </a:solidFill>
              </a:rPr>
              <a:t> sait</a:t>
            </a:r>
          </a:p>
          <a:p>
            <a:r>
              <a:rPr lang="fr-FR" dirty="0">
                <a:solidFill>
                  <a:srgbClr val="000000"/>
                </a:solidFill>
              </a:rPr>
              <a:t>Qu’il devra </a:t>
            </a:r>
            <a:r>
              <a:rPr lang="fr-FR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continuer à faire face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A de nombreux soulèvements intérieurs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</a:rPr>
              <a:t>Plus ou moins dus aux ingérences extérieures…</a:t>
            </a:r>
          </a:p>
        </p:txBody>
      </p:sp>
      <p:pic>
        <p:nvPicPr>
          <p:cNvPr id="60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AD9C6EEC-2FE2-975C-A5F0-A60E80750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036" y="118918"/>
            <a:ext cx="6612693" cy="495951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Ellipse 60">
            <a:extLst>
              <a:ext uri="{FF2B5EF4-FFF2-40B4-BE49-F238E27FC236}">
                <a16:creationId xmlns:a16="http://schemas.microsoft.com/office/drawing/2014/main" id="{C0F3B807-2B5A-253F-AC3D-578E90CCF9F6}"/>
              </a:ext>
            </a:extLst>
          </p:cNvPr>
          <p:cNvSpPr/>
          <p:nvPr/>
        </p:nvSpPr>
        <p:spPr>
          <a:xfrm>
            <a:off x="9097421" y="2138727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2BF8FEC4-D200-4A70-F63A-425B260756B1}"/>
              </a:ext>
            </a:extLst>
          </p:cNvPr>
          <p:cNvSpPr/>
          <p:nvPr/>
        </p:nvSpPr>
        <p:spPr>
          <a:xfrm>
            <a:off x="9268005" y="2261039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59A7D6E9-294D-7107-FD1A-3833521BA225}"/>
              </a:ext>
            </a:extLst>
          </p:cNvPr>
          <p:cNvSpPr/>
          <p:nvPr/>
        </p:nvSpPr>
        <p:spPr>
          <a:xfrm>
            <a:off x="9685920" y="2138727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910160A6-513F-4CA2-D8C7-BEDB68657D99}"/>
              </a:ext>
            </a:extLst>
          </p:cNvPr>
          <p:cNvSpPr/>
          <p:nvPr/>
        </p:nvSpPr>
        <p:spPr>
          <a:xfrm>
            <a:off x="9473729" y="2785600"/>
            <a:ext cx="144016" cy="122312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5268CE97-7EE7-FCA2-CCEC-A0BE99A2AF4D}"/>
              </a:ext>
            </a:extLst>
          </p:cNvPr>
          <p:cNvSpPr/>
          <p:nvPr/>
        </p:nvSpPr>
        <p:spPr>
          <a:xfrm>
            <a:off x="7353162" y="2750650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5CA4AFF6-D64A-D940-A0CE-462FDCB65055}"/>
              </a:ext>
            </a:extLst>
          </p:cNvPr>
          <p:cNvSpPr/>
          <p:nvPr/>
        </p:nvSpPr>
        <p:spPr>
          <a:xfrm>
            <a:off x="8341239" y="3175198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D9614620-337C-9AD2-7FF2-F49776C31B3E}"/>
              </a:ext>
            </a:extLst>
          </p:cNvPr>
          <p:cNvSpPr/>
          <p:nvPr/>
        </p:nvSpPr>
        <p:spPr>
          <a:xfrm>
            <a:off x="8523932" y="254173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A7798E59-549C-3C26-A918-A8BA8E169903}"/>
              </a:ext>
            </a:extLst>
          </p:cNvPr>
          <p:cNvSpPr/>
          <p:nvPr/>
        </p:nvSpPr>
        <p:spPr>
          <a:xfrm>
            <a:off x="7353162" y="1929815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0E1FB0D0-AB31-A440-4CA9-828B77271B54}"/>
              </a:ext>
            </a:extLst>
          </p:cNvPr>
          <p:cNvSpPr/>
          <p:nvPr/>
        </p:nvSpPr>
        <p:spPr>
          <a:xfrm>
            <a:off x="7333635" y="1640999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80E3C9BA-F8DF-891B-3968-3B3D1E3170F5}"/>
              </a:ext>
            </a:extLst>
          </p:cNvPr>
          <p:cNvSpPr/>
          <p:nvPr/>
        </p:nvSpPr>
        <p:spPr>
          <a:xfrm>
            <a:off x="8155787" y="914597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20728F2E-EECC-6F83-8C9A-E06256660ACE}"/>
              </a:ext>
            </a:extLst>
          </p:cNvPr>
          <p:cNvSpPr/>
          <p:nvPr/>
        </p:nvSpPr>
        <p:spPr>
          <a:xfrm>
            <a:off x="6563793" y="737545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93B51D32-122E-AA20-26B6-9159AD16839A}"/>
              </a:ext>
            </a:extLst>
          </p:cNvPr>
          <p:cNvSpPr/>
          <p:nvPr/>
        </p:nvSpPr>
        <p:spPr>
          <a:xfrm>
            <a:off x="7110570" y="1579843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76EB9C73-2AA1-A8A1-5909-C197C0B653EF}"/>
              </a:ext>
            </a:extLst>
          </p:cNvPr>
          <p:cNvSpPr/>
          <p:nvPr/>
        </p:nvSpPr>
        <p:spPr>
          <a:xfrm>
            <a:off x="7009643" y="2016415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72E1D1D8-C8A9-0E45-5158-187BA0D94F9D}"/>
              </a:ext>
            </a:extLst>
          </p:cNvPr>
          <p:cNvSpPr/>
          <p:nvPr/>
        </p:nvSpPr>
        <p:spPr>
          <a:xfrm>
            <a:off x="8290503" y="213872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EE5FBDFE-536F-B181-2AE5-C26B807D835E}"/>
              </a:ext>
            </a:extLst>
          </p:cNvPr>
          <p:cNvSpPr/>
          <p:nvPr/>
        </p:nvSpPr>
        <p:spPr>
          <a:xfrm>
            <a:off x="7511633" y="1569635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6" name="Connecteur droit avec flèche 75">
            <a:extLst>
              <a:ext uri="{FF2B5EF4-FFF2-40B4-BE49-F238E27FC236}">
                <a16:creationId xmlns:a16="http://schemas.microsoft.com/office/drawing/2014/main" id="{FBE342E5-2FFD-A918-6B61-A5E73D239FCA}"/>
              </a:ext>
            </a:extLst>
          </p:cNvPr>
          <p:cNvCxnSpPr>
            <a:cxnSpLocks/>
            <a:stCxn id="70" idx="3"/>
          </p:cNvCxnSpPr>
          <p:nvPr/>
        </p:nvCxnSpPr>
        <p:spPr>
          <a:xfrm flipH="1">
            <a:off x="7655649" y="1092915"/>
            <a:ext cx="537842" cy="47672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avec flèche 76">
            <a:extLst>
              <a:ext uri="{FF2B5EF4-FFF2-40B4-BE49-F238E27FC236}">
                <a16:creationId xmlns:a16="http://schemas.microsoft.com/office/drawing/2014/main" id="{0978F5D4-EB0D-DBDE-98AE-0969E0161488}"/>
              </a:ext>
            </a:extLst>
          </p:cNvPr>
          <p:cNvCxnSpPr>
            <a:cxnSpLocks/>
            <a:stCxn id="70" idx="4"/>
          </p:cNvCxnSpPr>
          <p:nvPr/>
        </p:nvCxnSpPr>
        <p:spPr>
          <a:xfrm>
            <a:off x="8284517" y="1123509"/>
            <a:ext cx="56722" cy="101521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avec flèche 77">
            <a:extLst>
              <a:ext uri="{FF2B5EF4-FFF2-40B4-BE49-F238E27FC236}">
                <a16:creationId xmlns:a16="http://schemas.microsoft.com/office/drawing/2014/main" id="{AC41A644-4C42-9012-D4CF-D69A6B51532B}"/>
              </a:ext>
            </a:extLst>
          </p:cNvPr>
          <p:cNvCxnSpPr>
            <a:cxnSpLocks/>
          </p:cNvCxnSpPr>
          <p:nvPr/>
        </p:nvCxnSpPr>
        <p:spPr>
          <a:xfrm>
            <a:off x="8485255" y="3068922"/>
            <a:ext cx="1771150" cy="77560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avec flèche 78">
            <a:extLst>
              <a:ext uri="{FF2B5EF4-FFF2-40B4-BE49-F238E27FC236}">
                <a16:creationId xmlns:a16="http://schemas.microsoft.com/office/drawing/2014/main" id="{D97AF515-9C57-85B6-B5A7-32EE3BAF3334}"/>
              </a:ext>
            </a:extLst>
          </p:cNvPr>
          <p:cNvCxnSpPr>
            <a:cxnSpLocks/>
            <a:stCxn id="65" idx="5"/>
          </p:cNvCxnSpPr>
          <p:nvPr/>
        </p:nvCxnSpPr>
        <p:spPr>
          <a:xfrm>
            <a:off x="7476087" y="2855050"/>
            <a:ext cx="770946" cy="150325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avec flèche 79">
            <a:extLst>
              <a:ext uri="{FF2B5EF4-FFF2-40B4-BE49-F238E27FC236}">
                <a16:creationId xmlns:a16="http://schemas.microsoft.com/office/drawing/2014/main" id="{B1842352-327A-E839-F1C1-C6D17F406A0A}"/>
              </a:ext>
            </a:extLst>
          </p:cNvPr>
          <p:cNvCxnSpPr>
            <a:cxnSpLocks/>
          </p:cNvCxnSpPr>
          <p:nvPr/>
        </p:nvCxnSpPr>
        <p:spPr>
          <a:xfrm flipV="1">
            <a:off x="8227795" y="3903573"/>
            <a:ext cx="1982635" cy="41795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Ellipse 80">
            <a:extLst>
              <a:ext uri="{FF2B5EF4-FFF2-40B4-BE49-F238E27FC236}">
                <a16:creationId xmlns:a16="http://schemas.microsoft.com/office/drawing/2014/main" id="{DBB8D1C4-2992-1477-4B9F-DE7A71F03B21}"/>
              </a:ext>
            </a:extLst>
          </p:cNvPr>
          <p:cNvSpPr/>
          <p:nvPr/>
        </p:nvSpPr>
        <p:spPr>
          <a:xfrm>
            <a:off x="7009643" y="1127759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82" name="Connecteur droit avec flèche 81">
            <a:extLst>
              <a:ext uri="{FF2B5EF4-FFF2-40B4-BE49-F238E27FC236}">
                <a16:creationId xmlns:a16="http://schemas.microsoft.com/office/drawing/2014/main" id="{92DB0948-A100-247A-3ABD-942DCFF73A04}"/>
              </a:ext>
            </a:extLst>
          </p:cNvPr>
          <p:cNvCxnSpPr>
            <a:cxnSpLocks/>
            <a:stCxn id="71" idx="3"/>
          </p:cNvCxnSpPr>
          <p:nvPr/>
        </p:nvCxnSpPr>
        <p:spPr>
          <a:xfrm flipH="1">
            <a:off x="6486898" y="915863"/>
            <a:ext cx="114599" cy="28002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Ellipse 82">
            <a:extLst>
              <a:ext uri="{FF2B5EF4-FFF2-40B4-BE49-F238E27FC236}">
                <a16:creationId xmlns:a16="http://schemas.microsoft.com/office/drawing/2014/main" id="{49C2B8B7-3CE6-6BC6-06A9-C9DB8239DA2E}"/>
              </a:ext>
            </a:extLst>
          </p:cNvPr>
          <p:cNvSpPr/>
          <p:nvPr/>
        </p:nvSpPr>
        <p:spPr>
          <a:xfrm>
            <a:off x="6563793" y="279206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84" name="Connecteur droit avec flèche 83">
            <a:extLst>
              <a:ext uri="{FF2B5EF4-FFF2-40B4-BE49-F238E27FC236}">
                <a16:creationId xmlns:a16="http://schemas.microsoft.com/office/drawing/2014/main" id="{5D05CE9E-2445-7D5A-0A08-BB9C435331BE}"/>
              </a:ext>
            </a:extLst>
          </p:cNvPr>
          <p:cNvCxnSpPr>
            <a:cxnSpLocks/>
            <a:stCxn id="83" idx="2"/>
          </p:cNvCxnSpPr>
          <p:nvPr/>
        </p:nvCxnSpPr>
        <p:spPr>
          <a:xfrm flipH="1">
            <a:off x="5628208" y="383662"/>
            <a:ext cx="935585" cy="35388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avec flèche 84">
            <a:extLst>
              <a:ext uri="{FF2B5EF4-FFF2-40B4-BE49-F238E27FC236}">
                <a16:creationId xmlns:a16="http://schemas.microsoft.com/office/drawing/2014/main" id="{6FECF635-7374-3C8F-38BC-E477170F7D11}"/>
              </a:ext>
            </a:extLst>
          </p:cNvPr>
          <p:cNvCxnSpPr>
            <a:cxnSpLocks/>
            <a:stCxn id="87" idx="5"/>
            <a:endCxn id="86" idx="0"/>
          </p:cNvCxnSpPr>
          <p:nvPr/>
        </p:nvCxnSpPr>
        <p:spPr>
          <a:xfrm>
            <a:off x="5715879" y="1214303"/>
            <a:ext cx="820979" cy="78069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Ellipse 85">
            <a:extLst>
              <a:ext uri="{FF2B5EF4-FFF2-40B4-BE49-F238E27FC236}">
                <a16:creationId xmlns:a16="http://schemas.microsoft.com/office/drawing/2014/main" id="{41F33E12-A5D7-7921-BF13-29119ABA0ADD}"/>
              </a:ext>
            </a:extLst>
          </p:cNvPr>
          <p:cNvSpPr/>
          <p:nvPr/>
        </p:nvSpPr>
        <p:spPr>
          <a:xfrm>
            <a:off x="6464850" y="199500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6E42D84A-B1E4-7E5D-E12E-29C2F2305A5E}"/>
              </a:ext>
            </a:extLst>
          </p:cNvPr>
          <p:cNvSpPr/>
          <p:nvPr/>
        </p:nvSpPr>
        <p:spPr>
          <a:xfrm>
            <a:off x="5592954" y="1109903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88" name="Connecteur droit avec flèche 87">
            <a:extLst>
              <a:ext uri="{FF2B5EF4-FFF2-40B4-BE49-F238E27FC236}">
                <a16:creationId xmlns:a16="http://schemas.microsoft.com/office/drawing/2014/main" id="{9B9916D7-7855-FF8A-6F2A-BB2CF6235906}"/>
              </a:ext>
            </a:extLst>
          </p:cNvPr>
          <p:cNvCxnSpPr>
            <a:cxnSpLocks/>
          </p:cNvCxnSpPr>
          <p:nvPr/>
        </p:nvCxnSpPr>
        <p:spPr>
          <a:xfrm flipH="1">
            <a:off x="5098539" y="737545"/>
            <a:ext cx="529669" cy="28150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avec flèche 88">
            <a:extLst>
              <a:ext uri="{FF2B5EF4-FFF2-40B4-BE49-F238E27FC236}">
                <a16:creationId xmlns:a16="http://schemas.microsoft.com/office/drawing/2014/main" id="{51E0B679-798F-EAF8-6C7B-64DD2F368C9D}"/>
              </a:ext>
            </a:extLst>
          </p:cNvPr>
          <p:cNvCxnSpPr>
            <a:cxnSpLocks/>
            <a:endCxn id="87" idx="0"/>
          </p:cNvCxnSpPr>
          <p:nvPr/>
        </p:nvCxnSpPr>
        <p:spPr>
          <a:xfrm>
            <a:off x="5520946" y="842001"/>
            <a:ext cx="144016" cy="26790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avec flèche 89">
            <a:extLst>
              <a:ext uri="{FF2B5EF4-FFF2-40B4-BE49-F238E27FC236}">
                <a16:creationId xmlns:a16="http://schemas.microsoft.com/office/drawing/2014/main" id="{BA416D2A-FC5D-0F24-49A3-DBFFC1B51779}"/>
              </a:ext>
            </a:extLst>
          </p:cNvPr>
          <p:cNvCxnSpPr>
            <a:cxnSpLocks/>
          </p:cNvCxnSpPr>
          <p:nvPr/>
        </p:nvCxnSpPr>
        <p:spPr>
          <a:xfrm>
            <a:off x="6587775" y="2099400"/>
            <a:ext cx="804711" cy="62983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Ellipse 90">
            <a:extLst>
              <a:ext uri="{FF2B5EF4-FFF2-40B4-BE49-F238E27FC236}">
                <a16:creationId xmlns:a16="http://schemas.microsoft.com/office/drawing/2014/main" id="{A654F60C-8320-F16C-20E4-B89C6D86F171}"/>
              </a:ext>
            </a:extLst>
          </p:cNvPr>
          <p:cNvSpPr/>
          <p:nvPr/>
        </p:nvSpPr>
        <p:spPr>
          <a:xfrm>
            <a:off x="7674151" y="2637294"/>
            <a:ext cx="144016" cy="122312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2D375624-9B1A-E3F1-AB6E-A68EE5980C74}"/>
              </a:ext>
            </a:extLst>
          </p:cNvPr>
          <p:cNvSpPr/>
          <p:nvPr/>
        </p:nvSpPr>
        <p:spPr>
          <a:xfrm>
            <a:off x="5982352" y="1504553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93" name="Connecteur droit avec flèche 92">
            <a:extLst>
              <a:ext uri="{FF2B5EF4-FFF2-40B4-BE49-F238E27FC236}">
                <a16:creationId xmlns:a16="http://schemas.microsoft.com/office/drawing/2014/main" id="{035E0885-255E-067C-B31F-E8705D12C151}"/>
              </a:ext>
            </a:extLst>
          </p:cNvPr>
          <p:cNvCxnSpPr>
            <a:cxnSpLocks/>
            <a:endCxn id="92" idx="7"/>
          </p:cNvCxnSpPr>
          <p:nvPr/>
        </p:nvCxnSpPr>
        <p:spPr>
          <a:xfrm flipH="1">
            <a:off x="6105277" y="1141592"/>
            <a:ext cx="400963" cy="38087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 droit avec flèche 93">
            <a:extLst>
              <a:ext uri="{FF2B5EF4-FFF2-40B4-BE49-F238E27FC236}">
                <a16:creationId xmlns:a16="http://schemas.microsoft.com/office/drawing/2014/main" id="{A0A92186-CDB7-688E-C348-1B4725798839}"/>
              </a:ext>
            </a:extLst>
          </p:cNvPr>
          <p:cNvCxnSpPr>
            <a:cxnSpLocks/>
            <a:stCxn id="81" idx="4"/>
          </p:cNvCxnSpPr>
          <p:nvPr/>
        </p:nvCxnSpPr>
        <p:spPr>
          <a:xfrm>
            <a:off x="7138373" y="1336671"/>
            <a:ext cx="15286" cy="23296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avec flèche 94">
            <a:extLst>
              <a:ext uri="{FF2B5EF4-FFF2-40B4-BE49-F238E27FC236}">
                <a16:creationId xmlns:a16="http://schemas.microsoft.com/office/drawing/2014/main" id="{BB5B6F7D-22BE-DDB1-6BFB-C6666A4A461F}"/>
              </a:ext>
            </a:extLst>
          </p:cNvPr>
          <p:cNvCxnSpPr>
            <a:cxnSpLocks/>
            <a:stCxn id="74" idx="5"/>
            <a:endCxn id="67" idx="1"/>
          </p:cNvCxnSpPr>
          <p:nvPr/>
        </p:nvCxnSpPr>
        <p:spPr>
          <a:xfrm>
            <a:off x="8413428" y="2243127"/>
            <a:ext cx="148208" cy="32920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cteur droit avec flèche 95">
            <a:extLst>
              <a:ext uri="{FF2B5EF4-FFF2-40B4-BE49-F238E27FC236}">
                <a16:creationId xmlns:a16="http://schemas.microsoft.com/office/drawing/2014/main" id="{7370DE1A-828C-3861-DFB0-9ED513045CE3}"/>
              </a:ext>
            </a:extLst>
          </p:cNvPr>
          <p:cNvCxnSpPr>
            <a:cxnSpLocks/>
            <a:stCxn id="67" idx="6"/>
            <a:endCxn id="64" idx="1"/>
          </p:cNvCxnSpPr>
          <p:nvPr/>
        </p:nvCxnSpPr>
        <p:spPr>
          <a:xfrm>
            <a:off x="8781392" y="2646194"/>
            <a:ext cx="713428" cy="15731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avec flèche 96">
            <a:extLst>
              <a:ext uri="{FF2B5EF4-FFF2-40B4-BE49-F238E27FC236}">
                <a16:creationId xmlns:a16="http://schemas.microsoft.com/office/drawing/2014/main" id="{7BA8F55A-02DE-2948-E71F-D22852B465F9}"/>
              </a:ext>
            </a:extLst>
          </p:cNvPr>
          <p:cNvCxnSpPr>
            <a:cxnSpLocks/>
            <a:endCxn id="64" idx="6"/>
          </p:cNvCxnSpPr>
          <p:nvPr/>
        </p:nvCxnSpPr>
        <p:spPr>
          <a:xfrm flipH="1" flipV="1">
            <a:off x="9617745" y="2846756"/>
            <a:ext cx="463955" cy="9857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eur droit avec flèche 97">
            <a:extLst>
              <a:ext uri="{FF2B5EF4-FFF2-40B4-BE49-F238E27FC236}">
                <a16:creationId xmlns:a16="http://schemas.microsoft.com/office/drawing/2014/main" id="{7D45E745-1EC4-9D1D-17F5-43C23CFF3F18}"/>
              </a:ext>
            </a:extLst>
          </p:cNvPr>
          <p:cNvCxnSpPr>
            <a:cxnSpLocks/>
          </p:cNvCxnSpPr>
          <p:nvPr/>
        </p:nvCxnSpPr>
        <p:spPr>
          <a:xfrm>
            <a:off x="7497178" y="2811806"/>
            <a:ext cx="937341" cy="25711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Ellipse 98">
            <a:extLst>
              <a:ext uri="{FF2B5EF4-FFF2-40B4-BE49-F238E27FC236}">
                <a16:creationId xmlns:a16="http://schemas.microsoft.com/office/drawing/2014/main" id="{1EEF0768-6352-0088-2EC9-68EF8C081658}"/>
              </a:ext>
            </a:extLst>
          </p:cNvPr>
          <p:cNvSpPr/>
          <p:nvPr/>
        </p:nvSpPr>
        <p:spPr>
          <a:xfrm>
            <a:off x="8752378" y="3318156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3EF04AF5-DE69-1188-4C4E-262DB21709CC}"/>
              </a:ext>
            </a:extLst>
          </p:cNvPr>
          <p:cNvSpPr/>
          <p:nvPr/>
        </p:nvSpPr>
        <p:spPr>
          <a:xfrm>
            <a:off x="10081700" y="2840879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01" name="Connecteur droit avec flèche 100">
            <a:extLst>
              <a:ext uri="{FF2B5EF4-FFF2-40B4-BE49-F238E27FC236}">
                <a16:creationId xmlns:a16="http://schemas.microsoft.com/office/drawing/2014/main" id="{429C13F4-CF00-308C-4E88-66891B437C77}"/>
              </a:ext>
            </a:extLst>
          </p:cNvPr>
          <p:cNvCxnSpPr>
            <a:cxnSpLocks/>
            <a:stCxn id="105" idx="0"/>
          </p:cNvCxnSpPr>
          <p:nvPr/>
        </p:nvCxnSpPr>
        <p:spPr>
          <a:xfrm flipV="1">
            <a:off x="10779584" y="3175198"/>
            <a:ext cx="225622" cy="76258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necteur droit avec flèche 101">
            <a:extLst>
              <a:ext uri="{FF2B5EF4-FFF2-40B4-BE49-F238E27FC236}">
                <a16:creationId xmlns:a16="http://schemas.microsoft.com/office/drawing/2014/main" id="{30EF9C3B-48E2-73DC-6577-49A3131FA55B}"/>
              </a:ext>
            </a:extLst>
          </p:cNvPr>
          <p:cNvCxnSpPr>
            <a:cxnSpLocks/>
          </p:cNvCxnSpPr>
          <p:nvPr/>
        </p:nvCxnSpPr>
        <p:spPr>
          <a:xfrm>
            <a:off x="10379330" y="3980398"/>
            <a:ext cx="328246" cy="61656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Ellipse 102">
            <a:extLst>
              <a:ext uri="{FF2B5EF4-FFF2-40B4-BE49-F238E27FC236}">
                <a16:creationId xmlns:a16="http://schemas.microsoft.com/office/drawing/2014/main" id="{8F7AAEF5-444B-106B-C0C7-1933C7C42D92}"/>
              </a:ext>
            </a:extLst>
          </p:cNvPr>
          <p:cNvSpPr/>
          <p:nvPr/>
        </p:nvSpPr>
        <p:spPr>
          <a:xfrm>
            <a:off x="10235314" y="3826618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D35E2C54-1338-F55A-F716-6A4657489DF1}"/>
              </a:ext>
            </a:extLst>
          </p:cNvPr>
          <p:cNvSpPr/>
          <p:nvPr/>
        </p:nvSpPr>
        <p:spPr>
          <a:xfrm>
            <a:off x="11005206" y="3007766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A93A1963-D293-56E6-F7EF-E07B5CE5A6E7}"/>
              </a:ext>
            </a:extLst>
          </p:cNvPr>
          <p:cNvSpPr/>
          <p:nvPr/>
        </p:nvSpPr>
        <p:spPr>
          <a:xfrm>
            <a:off x="10707576" y="3937779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06" name="Connecteur droit avec flèche 105">
            <a:extLst>
              <a:ext uri="{FF2B5EF4-FFF2-40B4-BE49-F238E27FC236}">
                <a16:creationId xmlns:a16="http://schemas.microsoft.com/office/drawing/2014/main" id="{BAA208A7-2F8F-1BEC-9D36-D110009B8780}"/>
              </a:ext>
            </a:extLst>
          </p:cNvPr>
          <p:cNvCxnSpPr>
            <a:cxnSpLocks/>
            <a:stCxn id="104" idx="2"/>
            <a:endCxn id="100" idx="6"/>
          </p:cNvCxnSpPr>
          <p:nvPr/>
        </p:nvCxnSpPr>
        <p:spPr>
          <a:xfrm flipH="1" flipV="1">
            <a:off x="10339160" y="2945335"/>
            <a:ext cx="666046" cy="12358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necteur droit avec flèche 106">
            <a:extLst>
              <a:ext uri="{FF2B5EF4-FFF2-40B4-BE49-F238E27FC236}">
                <a16:creationId xmlns:a16="http://schemas.microsoft.com/office/drawing/2014/main" id="{F51BF853-EF29-D2CB-8719-8C09049D5038}"/>
              </a:ext>
            </a:extLst>
          </p:cNvPr>
          <p:cNvCxnSpPr>
            <a:cxnSpLocks/>
            <a:endCxn id="105" idx="5"/>
          </p:cNvCxnSpPr>
          <p:nvPr/>
        </p:nvCxnSpPr>
        <p:spPr>
          <a:xfrm flipV="1">
            <a:off x="10707576" y="4042179"/>
            <a:ext cx="122925" cy="55478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 droit avec flèche 107">
            <a:extLst>
              <a:ext uri="{FF2B5EF4-FFF2-40B4-BE49-F238E27FC236}">
                <a16:creationId xmlns:a16="http://schemas.microsoft.com/office/drawing/2014/main" id="{6F3B2191-1097-B5C3-0C82-30EE3EE0F309}"/>
              </a:ext>
            </a:extLst>
          </p:cNvPr>
          <p:cNvCxnSpPr>
            <a:cxnSpLocks/>
          </p:cNvCxnSpPr>
          <p:nvPr/>
        </p:nvCxnSpPr>
        <p:spPr>
          <a:xfrm flipV="1">
            <a:off x="8975188" y="4596962"/>
            <a:ext cx="1732388" cy="39854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Ellipse 108">
            <a:extLst>
              <a:ext uri="{FF2B5EF4-FFF2-40B4-BE49-F238E27FC236}">
                <a16:creationId xmlns:a16="http://schemas.microsoft.com/office/drawing/2014/main" id="{5CA6B57E-AAC3-94D4-0E57-95A6FC001873}"/>
              </a:ext>
            </a:extLst>
          </p:cNvPr>
          <p:cNvSpPr/>
          <p:nvPr/>
        </p:nvSpPr>
        <p:spPr>
          <a:xfrm>
            <a:off x="7680346" y="100119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10" name="Connecteur droit avec flèche 109">
            <a:extLst>
              <a:ext uri="{FF2B5EF4-FFF2-40B4-BE49-F238E27FC236}">
                <a16:creationId xmlns:a16="http://schemas.microsoft.com/office/drawing/2014/main" id="{36F2C75F-DF85-A026-48D1-368713A712DB}"/>
              </a:ext>
            </a:extLst>
          </p:cNvPr>
          <p:cNvCxnSpPr>
            <a:cxnSpLocks/>
            <a:endCxn id="109" idx="6"/>
          </p:cNvCxnSpPr>
          <p:nvPr/>
        </p:nvCxnSpPr>
        <p:spPr>
          <a:xfrm flipH="1">
            <a:off x="7824362" y="1019053"/>
            <a:ext cx="331425" cy="4330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eur droit avec flèche 110">
            <a:extLst>
              <a:ext uri="{FF2B5EF4-FFF2-40B4-BE49-F238E27FC236}">
                <a16:creationId xmlns:a16="http://schemas.microsoft.com/office/drawing/2014/main" id="{CC794C8A-2A5D-C028-2E4F-8C343704AF0D}"/>
              </a:ext>
            </a:extLst>
          </p:cNvPr>
          <p:cNvCxnSpPr>
            <a:cxnSpLocks/>
          </p:cNvCxnSpPr>
          <p:nvPr/>
        </p:nvCxnSpPr>
        <p:spPr>
          <a:xfrm>
            <a:off x="8375543" y="1092915"/>
            <a:ext cx="721878" cy="599032"/>
          </a:xfrm>
          <a:prstGeom prst="straightConnector1">
            <a:avLst/>
          </a:prstGeom>
          <a:ln w="76200">
            <a:solidFill>
              <a:srgbClr val="00206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droit avec flèche 111">
            <a:extLst>
              <a:ext uri="{FF2B5EF4-FFF2-40B4-BE49-F238E27FC236}">
                <a16:creationId xmlns:a16="http://schemas.microsoft.com/office/drawing/2014/main" id="{F405CA90-ED3E-0E7A-97F2-E45EDBE93AFF}"/>
              </a:ext>
            </a:extLst>
          </p:cNvPr>
          <p:cNvCxnSpPr>
            <a:cxnSpLocks/>
          </p:cNvCxnSpPr>
          <p:nvPr/>
        </p:nvCxnSpPr>
        <p:spPr>
          <a:xfrm>
            <a:off x="7229399" y="1306077"/>
            <a:ext cx="282234" cy="32471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Ellipse 112">
            <a:extLst>
              <a:ext uri="{FF2B5EF4-FFF2-40B4-BE49-F238E27FC236}">
                <a16:creationId xmlns:a16="http://schemas.microsoft.com/office/drawing/2014/main" id="{73050851-F087-A42C-654D-9A99258F994A}"/>
              </a:ext>
            </a:extLst>
          </p:cNvPr>
          <p:cNvSpPr/>
          <p:nvPr/>
        </p:nvSpPr>
        <p:spPr>
          <a:xfrm>
            <a:off x="9078977" y="1691947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14" name="Connecteur droit avec flèche 113">
            <a:extLst>
              <a:ext uri="{FF2B5EF4-FFF2-40B4-BE49-F238E27FC236}">
                <a16:creationId xmlns:a16="http://schemas.microsoft.com/office/drawing/2014/main" id="{8DDB2F0D-11F3-E235-AC64-340037C2635D}"/>
              </a:ext>
            </a:extLst>
          </p:cNvPr>
          <p:cNvCxnSpPr>
            <a:cxnSpLocks/>
          </p:cNvCxnSpPr>
          <p:nvPr/>
        </p:nvCxnSpPr>
        <p:spPr>
          <a:xfrm>
            <a:off x="7229399" y="2383351"/>
            <a:ext cx="444752" cy="25394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necteur droit avec flèche 114">
            <a:extLst>
              <a:ext uri="{FF2B5EF4-FFF2-40B4-BE49-F238E27FC236}">
                <a16:creationId xmlns:a16="http://schemas.microsoft.com/office/drawing/2014/main" id="{03471409-13E2-4851-95FA-9FED38A5B986}"/>
              </a:ext>
            </a:extLst>
          </p:cNvPr>
          <p:cNvCxnSpPr>
            <a:cxnSpLocks/>
          </p:cNvCxnSpPr>
          <p:nvPr/>
        </p:nvCxnSpPr>
        <p:spPr>
          <a:xfrm>
            <a:off x="6486898" y="1223889"/>
            <a:ext cx="651475" cy="115946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Ellipse 115">
            <a:extLst>
              <a:ext uri="{FF2B5EF4-FFF2-40B4-BE49-F238E27FC236}">
                <a16:creationId xmlns:a16="http://schemas.microsoft.com/office/drawing/2014/main" id="{EE29ECFF-3F7F-38B1-B88E-AB08DA79F56A}"/>
              </a:ext>
            </a:extLst>
          </p:cNvPr>
          <p:cNvSpPr/>
          <p:nvPr/>
        </p:nvSpPr>
        <p:spPr>
          <a:xfrm>
            <a:off x="11694182" y="1554399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2635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61C1248-5D2C-5F16-B983-3C8772EDDC87}"/>
              </a:ext>
            </a:extLst>
          </p:cNvPr>
          <p:cNvSpPr/>
          <p:nvPr/>
        </p:nvSpPr>
        <p:spPr>
          <a:xfrm>
            <a:off x="154803" y="98924"/>
            <a:ext cx="5192111" cy="34163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Conclusion…</a:t>
            </a:r>
          </a:p>
          <a:p>
            <a:endParaRPr lang="fr-FR" dirty="0"/>
          </a:p>
          <a:p>
            <a:r>
              <a:rPr lang="fr-FR" dirty="0"/>
              <a:t>*Entre 1815 et 1850</a:t>
            </a:r>
          </a:p>
          <a:p>
            <a:r>
              <a:rPr lang="fr-FR" dirty="0"/>
              <a:t>Les guerres vont s’arrêter en Europe</a:t>
            </a:r>
          </a:p>
          <a:p>
            <a:endParaRPr lang="fr-FR" dirty="0"/>
          </a:p>
          <a:p>
            <a:r>
              <a:rPr lang="fr-FR" dirty="0"/>
              <a:t>*En revanche, la rivalité russo-britannique</a:t>
            </a:r>
          </a:p>
          <a:p>
            <a:r>
              <a:rPr lang="fr-FR" dirty="0"/>
              <a:t>Va devenir la cause d’</a:t>
            </a:r>
            <a:r>
              <a:rPr lang="fr-FR" i="1" dirty="0"/>
              <a:t>une guerre froide</a:t>
            </a:r>
            <a:r>
              <a:rPr lang="fr-FR" dirty="0"/>
              <a:t> fluctuante</a:t>
            </a:r>
          </a:p>
          <a:p>
            <a:r>
              <a:rPr lang="fr-FR" dirty="0"/>
              <a:t>Tout au long du siècle suivant</a:t>
            </a:r>
          </a:p>
          <a:p>
            <a:endParaRPr lang="fr-FR" dirty="0"/>
          </a:p>
          <a:p>
            <a:r>
              <a:rPr lang="fr-FR" dirty="0"/>
              <a:t>*Les guerres, </a:t>
            </a:r>
            <a:r>
              <a:rPr lang="fr-FR" i="1" dirty="0"/>
              <a:t>réelles</a:t>
            </a:r>
            <a:r>
              <a:rPr lang="fr-FR" dirty="0"/>
              <a:t>, vont s’exporter en Orient</a:t>
            </a:r>
          </a:p>
          <a:p>
            <a:r>
              <a:rPr lang="fr-FR" dirty="0"/>
              <a:t>Et notamment en 1</a:t>
            </a:r>
            <a:r>
              <a:rPr lang="fr-FR" baseline="30000" dirty="0"/>
              <a:t>er</a:t>
            </a:r>
            <a:r>
              <a:rPr lang="fr-FR" dirty="0"/>
              <a:t> lieu</a:t>
            </a:r>
          </a:p>
          <a:p>
            <a:r>
              <a:rPr lang="fr-FR" dirty="0"/>
              <a:t>Au sein de l’Empire Ottoman…</a:t>
            </a:r>
          </a:p>
        </p:txBody>
      </p:sp>
      <p:pic>
        <p:nvPicPr>
          <p:cNvPr id="60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AD9C6EEC-2FE2-975C-A5F0-A60E80750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036" y="118918"/>
            <a:ext cx="6612693" cy="495951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Ellipse 60">
            <a:extLst>
              <a:ext uri="{FF2B5EF4-FFF2-40B4-BE49-F238E27FC236}">
                <a16:creationId xmlns:a16="http://schemas.microsoft.com/office/drawing/2014/main" id="{C0F3B807-2B5A-253F-AC3D-578E90CCF9F6}"/>
              </a:ext>
            </a:extLst>
          </p:cNvPr>
          <p:cNvSpPr/>
          <p:nvPr/>
        </p:nvSpPr>
        <p:spPr>
          <a:xfrm>
            <a:off x="9097421" y="2138727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2BF8FEC4-D200-4A70-F63A-425B260756B1}"/>
              </a:ext>
            </a:extLst>
          </p:cNvPr>
          <p:cNvSpPr/>
          <p:nvPr/>
        </p:nvSpPr>
        <p:spPr>
          <a:xfrm>
            <a:off x="9268005" y="2261039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59A7D6E9-294D-7107-FD1A-3833521BA225}"/>
              </a:ext>
            </a:extLst>
          </p:cNvPr>
          <p:cNvSpPr/>
          <p:nvPr/>
        </p:nvSpPr>
        <p:spPr>
          <a:xfrm>
            <a:off x="9685920" y="2138727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910160A6-513F-4CA2-D8C7-BEDB68657D99}"/>
              </a:ext>
            </a:extLst>
          </p:cNvPr>
          <p:cNvSpPr/>
          <p:nvPr/>
        </p:nvSpPr>
        <p:spPr>
          <a:xfrm>
            <a:off x="9473729" y="2785600"/>
            <a:ext cx="144016" cy="122312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5268CE97-7EE7-FCA2-CCEC-A0BE99A2AF4D}"/>
              </a:ext>
            </a:extLst>
          </p:cNvPr>
          <p:cNvSpPr/>
          <p:nvPr/>
        </p:nvSpPr>
        <p:spPr>
          <a:xfrm>
            <a:off x="7353162" y="2750650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5CA4AFF6-D64A-D940-A0CE-462FDCB65055}"/>
              </a:ext>
            </a:extLst>
          </p:cNvPr>
          <p:cNvSpPr/>
          <p:nvPr/>
        </p:nvSpPr>
        <p:spPr>
          <a:xfrm>
            <a:off x="8341239" y="3175198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D9614620-337C-9AD2-7FF2-F49776C31B3E}"/>
              </a:ext>
            </a:extLst>
          </p:cNvPr>
          <p:cNvSpPr/>
          <p:nvPr/>
        </p:nvSpPr>
        <p:spPr>
          <a:xfrm>
            <a:off x="8523932" y="254173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A7798E59-549C-3C26-A918-A8BA8E169903}"/>
              </a:ext>
            </a:extLst>
          </p:cNvPr>
          <p:cNvSpPr/>
          <p:nvPr/>
        </p:nvSpPr>
        <p:spPr>
          <a:xfrm>
            <a:off x="7353162" y="1929815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0E1FB0D0-AB31-A440-4CA9-828B77271B54}"/>
              </a:ext>
            </a:extLst>
          </p:cNvPr>
          <p:cNvSpPr/>
          <p:nvPr/>
        </p:nvSpPr>
        <p:spPr>
          <a:xfrm>
            <a:off x="7333635" y="1640999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80E3C9BA-F8DF-891B-3968-3B3D1E3170F5}"/>
              </a:ext>
            </a:extLst>
          </p:cNvPr>
          <p:cNvSpPr/>
          <p:nvPr/>
        </p:nvSpPr>
        <p:spPr>
          <a:xfrm>
            <a:off x="8155787" y="914597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20728F2E-EECC-6F83-8C9A-E06256660ACE}"/>
              </a:ext>
            </a:extLst>
          </p:cNvPr>
          <p:cNvSpPr/>
          <p:nvPr/>
        </p:nvSpPr>
        <p:spPr>
          <a:xfrm>
            <a:off x="6563793" y="737545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93B51D32-122E-AA20-26B6-9159AD16839A}"/>
              </a:ext>
            </a:extLst>
          </p:cNvPr>
          <p:cNvSpPr/>
          <p:nvPr/>
        </p:nvSpPr>
        <p:spPr>
          <a:xfrm>
            <a:off x="7110570" y="1579843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76EB9C73-2AA1-A8A1-5909-C197C0B653EF}"/>
              </a:ext>
            </a:extLst>
          </p:cNvPr>
          <p:cNvSpPr/>
          <p:nvPr/>
        </p:nvSpPr>
        <p:spPr>
          <a:xfrm>
            <a:off x="7009643" y="2016415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72E1D1D8-C8A9-0E45-5158-187BA0D94F9D}"/>
              </a:ext>
            </a:extLst>
          </p:cNvPr>
          <p:cNvSpPr/>
          <p:nvPr/>
        </p:nvSpPr>
        <p:spPr>
          <a:xfrm>
            <a:off x="8290503" y="213872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EE5FBDFE-536F-B181-2AE5-C26B807D835E}"/>
              </a:ext>
            </a:extLst>
          </p:cNvPr>
          <p:cNvSpPr/>
          <p:nvPr/>
        </p:nvSpPr>
        <p:spPr>
          <a:xfrm>
            <a:off x="7511633" y="1569635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6" name="Connecteur droit avec flèche 75">
            <a:extLst>
              <a:ext uri="{FF2B5EF4-FFF2-40B4-BE49-F238E27FC236}">
                <a16:creationId xmlns:a16="http://schemas.microsoft.com/office/drawing/2014/main" id="{FBE342E5-2FFD-A918-6B61-A5E73D239FCA}"/>
              </a:ext>
            </a:extLst>
          </p:cNvPr>
          <p:cNvCxnSpPr>
            <a:cxnSpLocks/>
            <a:stCxn id="70" idx="3"/>
          </p:cNvCxnSpPr>
          <p:nvPr/>
        </p:nvCxnSpPr>
        <p:spPr>
          <a:xfrm flipH="1">
            <a:off x="7655649" y="1092915"/>
            <a:ext cx="537842" cy="47672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avec flèche 76">
            <a:extLst>
              <a:ext uri="{FF2B5EF4-FFF2-40B4-BE49-F238E27FC236}">
                <a16:creationId xmlns:a16="http://schemas.microsoft.com/office/drawing/2014/main" id="{0978F5D4-EB0D-DBDE-98AE-0969E0161488}"/>
              </a:ext>
            </a:extLst>
          </p:cNvPr>
          <p:cNvCxnSpPr>
            <a:cxnSpLocks/>
            <a:stCxn id="70" idx="4"/>
          </p:cNvCxnSpPr>
          <p:nvPr/>
        </p:nvCxnSpPr>
        <p:spPr>
          <a:xfrm>
            <a:off x="8284517" y="1123509"/>
            <a:ext cx="56722" cy="101521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avec flèche 77">
            <a:extLst>
              <a:ext uri="{FF2B5EF4-FFF2-40B4-BE49-F238E27FC236}">
                <a16:creationId xmlns:a16="http://schemas.microsoft.com/office/drawing/2014/main" id="{AC41A644-4C42-9012-D4CF-D69A6B51532B}"/>
              </a:ext>
            </a:extLst>
          </p:cNvPr>
          <p:cNvCxnSpPr>
            <a:cxnSpLocks/>
          </p:cNvCxnSpPr>
          <p:nvPr/>
        </p:nvCxnSpPr>
        <p:spPr>
          <a:xfrm>
            <a:off x="8485255" y="3068922"/>
            <a:ext cx="1771150" cy="77560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avec flèche 78">
            <a:extLst>
              <a:ext uri="{FF2B5EF4-FFF2-40B4-BE49-F238E27FC236}">
                <a16:creationId xmlns:a16="http://schemas.microsoft.com/office/drawing/2014/main" id="{D97AF515-9C57-85B6-B5A7-32EE3BAF3334}"/>
              </a:ext>
            </a:extLst>
          </p:cNvPr>
          <p:cNvCxnSpPr>
            <a:cxnSpLocks/>
            <a:stCxn id="65" idx="5"/>
          </p:cNvCxnSpPr>
          <p:nvPr/>
        </p:nvCxnSpPr>
        <p:spPr>
          <a:xfrm>
            <a:off x="7476087" y="2855050"/>
            <a:ext cx="770946" cy="150325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avec flèche 79">
            <a:extLst>
              <a:ext uri="{FF2B5EF4-FFF2-40B4-BE49-F238E27FC236}">
                <a16:creationId xmlns:a16="http://schemas.microsoft.com/office/drawing/2014/main" id="{B1842352-327A-E839-F1C1-C6D17F406A0A}"/>
              </a:ext>
            </a:extLst>
          </p:cNvPr>
          <p:cNvCxnSpPr>
            <a:cxnSpLocks/>
          </p:cNvCxnSpPr>
          <p:nvPr/>
        </p:nvCxnSpPr>
        <p:spPr>
          <a:xfrm flipV="1">
            <a:off x="8227795" y="3903573"/>
            <a:ext cx="1982635" cy="41795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Ellipse 80">
            <a:extLst>
              <a:ext uri="{FF2B5EF4-FFF2-40B4-BE49-F238E27FC236}">
                <a16:creationId xmlns:a16="http://schemas.microsoft.com/office/drawing/2014/main" id="{DBB8D1C4-2992-1477-4B9F-DE7A71F03B21}"/>
              </a:ext>
            </a:extLst>
          </p:cNvPr>
          <p:cNvSpPr/>
          <p:nvPr/>
        </p:nvSpPr>
        <p:spPr>
          <a:xfrm>
            <a:off x="7009643" y="1127759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82" name="Connecteur droit avec flèche 81">
            <a:extLst>
              <a:ext uri="{FF2B5EF4-FFF2-40B4-BE49-F238E27FC236}">
                <a16:creationId xmlns:a16="http://schemas.microsoft.com/office/drawing/2014/main" id="{92DB0948-A100-247A-3ABD-942DCFF73A04}"/>
              </a:ext>
            </a:extLst>
          </p:cNvPr>
          <p:cNvCxnSpPr>
            <a:cxnSpLocks/>
            <a:stCxn id="71" idx="3"/>
          </p:cNvCxnSpPr>
          <p:nvPr/>
        </p:nvCxnSpPr>
        <p:spPr>
          <a:xfrm flipH="1">
            <a:off x="6486898" y="915863"/>
            <a:ext cx="114599" cy="28002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Ellipse 82">
            <a:extLst>
              <a:ext uri="{FF2B5EF4-FFF2-40B4-BE49-F238E27FC236}">
                <a16:creationId xmlns:a16="http://schemas.microsoft.com/office/drawing/2014/main" id="{49C2B8B7-3CE6-6BC6-06A9-C9DB8239DA2E}"/>
              </a:ext>
            </a:extLst>
          </p:cNvPr>
          <p:cNvSpPr/>
          <p:nvPr/>
        </p:nvSpPr>
        <p:spPr>
          <a:xfrm>
            <a:off x="6563793" y="279206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84" name="Connecteur droit avec flèche 83">
            <a:extLst>
              <a:ext uri="{FF2B5EF4-FFF2-40B4-BE49-F238E27FC236}">
                <a16:creationId xmlns:a16="http://schemas.microsoft.com/office/drawing/2014/main" id="{5D05CE9E-2445-7D5A-0A08-BB9C435331BE}"/>
              </a:ext>
            </a:extLst>
          </p:cNvPr>
          <p:cNvCxnSpPr>
            <a:cxnSpLocks/>
            <a:stCxn id="83" idx="2"/>
          </p:cNvCxnSpPr>
          <p:nvPr/>
        </p:nvCxnSpPr>
        <p:spPr>
          <a:xfrm flipH="1">
            <a:off x="5628208" y="383662"/>
            <a:ext cx="935585" cy="35388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avec flèche 84">
            <a:extLst>
              <a:ext uri="{FF2B5EF4-FFF2-40B4-BE49-F238E27FC236}">
                <a16:creationId xmlns:a16="http://schemas.microsoft.com/office/drawing/2014/main" id="{6FECF635-7374-3C8F-38BC-E477170F7D11}"/>
              </a:ext>
            </a:extLst>
          </p:cNvPr>
          <p:cNvCxnSpPr>
            <a:cxnSpLocks/>
            <a:stCxn id="87" idx="5"/>
            <a:endCxn id="86" idx="0"/>
          </p:cNvCxnSpPr>
          <p:nvPr/>
        </p:nvCxnSpPr>
        <p:spPr>
          <a:xfrm>
            <a:off x="5715879" y="1214303"/>
            <a:ext cx="820979" cy="78069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Ellipse 85">
            <a:extLst>
              <a:ext uri="{FF2B5EF4-FFF2-40B4-BE49-F238E27FC236}">
                <a16:creationId xmlns:a16="http://schemas.microsoft.com/office/drawing/2014/main" id="{41F33E12-A5D7-7921-BF13-29119ABA0ADD}"/>
              </a:ext>
            </a:extLst>
          </p:cNvPr>
          <p:cNvSpPr/>
          <p:nvPr/>
        </p:nvSpPr>
        <p:spPr>
          <a:xfrm>
            <a:off x="6464850" y="199500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6E42D84A-B1E4-7E5D-E12E-29C2F2305A5E}"/>
              </a:ext>
            </a:extLst>
          </p:cNvPr>
          <p:cNvSpPr/>
          <p:nvPr/>
        </p:nvSpPr>
        <p:spPr>
          <a:xfrm>
            <a:off x="5592954" y="1109903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88" name="Connecteur droit avec flèche 87">
            <a:extLst>
              <a:ext uri="{FF2B5EF4-FFF2-40B4-BE49-F238E27FC236}">
                <a16:creationId xmlns:a16="http://schemas.microsoft.com/office/drawing/2014/main" id="{9B9916D7-7855-FF8A-6F2A-BB2CF6235906}"/>
              </a:ext>
            </a:extLst>
          </p:cNvPr>
          <p:cNvCxnSpPr>
            <a:cxnSpLocks/>
          </p:cNvCxnSpPr>
          <p:nvPr/>
        </p:nvCxnSpPr>
        <p:spPr>
          <a:xfrm flipH="1">
            <a:off x="5098539" y="737545"/>
            <a:ext cx="529669" cy="28150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avec flèche 88">
            <a:extLst>
              <a:ext uri="{FF2B5EF4-FFF2-40B4-BE49-F238E27FC236}">
                <a16:creationId xmlns:a16="http://schemas.microsoft.com/office/drawing/2014/main" id="{51E0B679-798F-EAF8-6C7B-64DD2F368C9D}"/>
              </a:ext>
            </a:extLst>
          </p:cNvPr>
          <p:cNvCxnSpPr>
            <a:cxnSpLocks/>
            <a:endCxn id="87" idx="0"/>
          </p:cNvCxnSpPr>
          <p:nvPr/>
        </p:nvCxnSpPr>
        <p:spPr>
          <a:xfrm>
            <a:off x="5520946" y="842001"/>
            <a:ext cx="144016" cy="26790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avec flèche 89">
            <a:extLst>
              <a:ext uri="{FF2B5EF4-FFF2-40B4-BE49-F238E27FC236}">
                <a16:creationId xmlns:a16="http://schemas.microsoft.com/office/drawing/2014/main" id="{BA416D2A-FC5D-0F24-49A3-DBFFC1B51779}"/>
              </a:ext>
            </a:extLst>
          </p:cNvPr>
          <p:cNvCxnSpPr>
            <a:cxnSpLocks/>
          </p:cNvCxnSpPr>
          <p:nvPr/>
        </p:nvCxnSpPr>
        <p:spPr>
          <a:xfrm>
            <a:off x="6587775" y="2099400"/>
            <a:ext cx="804711" cy="62983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Ellipse 90">
            <a:extLst>
              <a:ext uri="{FF2B5EF4-FFF2-40B4-BE49-F238E27FC236}">
                <a16:creationId xmlns:a16="http://schemas.microsoft.com/office/drawing/2014/main" id="{A654F60C-8320-F16C-20E4-B89C6D86F171}"/>
              </a:ext>
            </a:extLst>
          </p:cNvPr>
          <p:cNvSpPr/>
          <p:nvPr/>
        </p:nvSpPr>
        <p:spPr>
          <a:xfrm>
            <a:off x="7674151" y="2637294"/>
            <a:ext cx="144016" cy="122312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2D375624-9B1A-E3F1-AB6E-A68EE5980C74}"/>
              </a:ext>
            </a:extLst>
          </p:cNvPr>
          <p:cNvSpPr/>
          <p:nvPr/>
        </p:nvSpPr>
        <p:spPr>
          <a:xfrm>
            <a:off x="5982352" y="1504553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93" name="Connecteur droit avec flèche 92">
            <a:extLst>
              <a:ext uri="{FF2B5EF4-FFF2-40B4-BE49-F238E27FC236}">
                <a16:creationId xmlns:a16="http://schemas.microsoft.com/office/drawing/2014/main" id="{035E0885-255E-067C-B31F-E8705D12C151}"/>
              </a:ext>
            </a:extLst>
          </p:cNvPr>
          <p:cNvCxnSpPr>
            <a:cxnSpLocks/>
            <a:endCxn id="92" idx="7"/>
          </p:cNvCxnSpPr>
          <p:nvPr/>
        </p:nvCxnSpPr>
        <p:spPr>
          <a:xfrm flipH="1">
            <a:off x="6105277" y="1141592"/>
            <a:ext cx="400963" cy="38087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 droit avec flèche 93">
            <a:extLst>
              <a:ext uri="{FF2B5EF4-FFF2-40B4-BE49-F238E27FC236}">
                <a16:creationId xmlns:a16="http://schemas.microsoft.com/office/drawing/2014/main" id="{A0A92186-CDB7-688E-C348-1B4725798839}"/>
              </a:ext>
            </a:extLst>
          </p:cNvPr>
          <p:cNvCxnSpPr>
            <a:cxnSpLocks/>
            <a:stCxn id="81" idx="4"/>
          </p:cNvCxnSpPr>
          <p:nvPr/>
        </p:nvCxnSpPr>
        <p:spPr>
          <a:xfrm>
            <a:off x="7138373" y="1336671"/>
            <a:ext cx="15286" cy="23296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avec flèche 94">
            <a:extLst>
              <a:ext uri="{FF2B5EF4-FFF2-40B4-BE49-F238E27FC236}">
                <a16:creationId xmlns:a16="http://schemas.microsoft.com/office/drawing/2014/main" id="{BB5B6F7D-22BE-DDB1-6BFB-C6666A4A461F}"/>
              </a:ext>
            </a:extLst>
          </p:cNvPr>
          <p:cNvCxnSpPr>
            <a:cxnSpLocks/>
            <a:stCxn id="74" idx="5"/>
            <a:endCxn id="67" idx="1"/>
          </p:cNvCxnSpPr>
          <p:nvPr/>
        </p:nvCxnSpPr>
        <p:spPr>
          <a:xfrm>
            <a:off x="8413428" y="2243127"/>
            <a:ext cx="148208" cy="32920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cteur droit avec flèche 95">
            <a:extLst>
              <a:ext uri="{FF2B5EF4-FFF2-40B4-BE49-F238E27FC236}">
                <a16:creationId xmlns:a16="http://schemas.microsoft.com/office/drawing/2014/main" id="{7370DE1A-828C-3861-DFB0-9ED513045CE3}"/>
              </a:ext>
            </a:extLst>
          </p:cNvPr>
          <p:cNvCxnSpPr>
            <a:cxnSpLocks/>
            <a:stCxn id="67" idx="6"/>
            <a:endCxn id="64" idx="1"/>
          </p:cNvCxnSpPr>
          <p:nvPr/>
        </p:nvCxnSpPr>
        <p:spPr>
          <a:xfrm>
            <a:off x="8781392" y="2646194"/>
            <a:ext cx="713428" cy="15731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avec flèche 96">
            <a:extLst>
              <a:ext uri="{FF2B5EF4-FFF2-40B4-BE49-F238E27FC236}">
                <a16:creationId xmlns:a16="http://schemas.microsoft.com/office/drawing/2014/main" id="{7BA8F55A-02DE-2948-E71F-D22852B465F9}"/>
              </a:ext>
            </a:extLst>
          </p:cNvPr>
          <p:cNvCxnSpPr>
            <a:cxnSpLocks/>
            <a:endCxn id="64" idx="6"/>
          </p:cNvCxnSpPr>
          <p:nvPr/>
        </p:nvCxnSpPr>
        <p:spPr>
          <a:xfrm flipH="1" flipV="1">
            <a:off x="9617745" y="2846756"/>
            <a:ext cx="463955" cy="9857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eur droit avec flèche 97">
            <a:extLst>
              <a:ext uri="{FF2B5EF4-FFF2-40B4-BE49-F238E27FC236}">
                <a16:creationId xmlns:a16="http://schemas.microsoft.com/office/drawing/2014/main" id="{7D45E745-1EC4-9D1D-17F5-43C23CFF3F18}"/>
              </a:ext>
            </a:extLst>
          </p:cNvPr>
          <p:cNvCxnSpPr>
            <a:cxnSpLocks/>
          </p:cNvCxnSpPr>
          <p:nvPr/>
        </p:nvCxnSpPr>
        <p:spPr>
          <a:xfrm>
            <a:off x="7497178" y="2811806"/>
            <a:ext cx="937341" cy="25711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Ellipse 98">
            <a:extLst>
              <a:ext uri="{FF2B5EF4-FFF2-40B4-BE49-F238E27FC236}">
                <a16:creationId xmlns:a16="http://schemas.microsoft.com/office/drawing/2014/main" id="{1EEF0768-6352-0088-2EC9-68EF8C081658}"/>
              </a:ext>
            </a:extLst>
          </p:cNvPr>
          <p:cNvSpPr/>
          <p:nvPr/>
        </p:nvSpPr>
        <p:spPr>
          <a:xfrm>
            <a:off x="8752378" y="3318156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3EF04AF5-DE69-1188-4C4E-262DB21709CC}"/>
              </a:ext>
            </a:extLst>
          </p:cNvPr>
          <p:cNvSpPr/>
          <p:nvPr/>
        </p:nvSpPr>
        <p:spPr>
          <a:xfrm>
            <a:off x="10081700" y="2840879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01" name="Connecteur droit avec flèche 100">
            <a:extLst>
              <a:ext uri="{FF2B5EF4-FFF2-40B4-BE49-F238E27FC236}">
                <a16:creationId xmlns:a16="http://schemas.microsoft.com/office/drawing/2014/main" id="{429C13F4-CF00-308C-4E88-66891B437C77}"/>
              </a:ext>
            </a:extLst>
          </p:cNvPr>
          <p:cNvCxnSpPr>
            <a:cxnSpLocks/>
            <a:stCxn id="105" idx="0"/>
          </p:cNvCxnSpPr>
          <p:nvPr/>
        </p:nvCxnSpPr>
        <p:spPr>
          <a:xfrm flipV="1">
            <a:off x="10779584" y="3175198"/>
            <a:ext cx="225622" cy="76258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necteur droit avec flèche 101">
            <a:extLst>
              <a:ext uri="{FF2B5EF4-FFF2-40B4-BE49-F238E27FC236}">
                <a16:creationId xmlns:a16="http://schemas.microsoft.com/office/drawing/2014/main" id="{30EF9C3B-48E2-73DC-6577-49A3131FA55B}"/>
              </a:ext>
            </a:extLst>
          </p:cNvPr>
          <p:cNvCxnSpPr>
            <a:cxnSpLocks/>
          </p:cNvCxnSpPr>
          <p:nvPr/>
        </p:nvCxnSpPr>
        <p:spPr>
          <a:xfrm>
            <a:off x="10379330" y="3980398"/>
            <a:ext cx="328246" cy="61656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Ellipse 102">
            <a:extLst>
              <a:ext uri="{FF2B5EF4-FFF2-40B4-BE49-F238E27FC236}">
                <a16:creationId xmlns:a16="http://schemas.microsoft.com/office/drawing/2014/main" id="{8F7AAEF5-444B-106B-C0C7-1933C7C42D92}"/>
              </a:ext>
            </a:extLst>
          </p:cNvPr>
          <p:cNvSpPr/>
          <p:nvPr/>
        </p:nvSpPr>
        <p:spPr>
          <a:xfrm>
            <a:off x="10235314" y="3826618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D35E2C54-1338-F55A-F716-6A4657489DF1}"/>
              </a:ext>
            </a:extLst>
          </p:cNvPr>
          <p:cNvSpPr/>
          <p:nvPr/>
        </p:nvSpPr>
        <p:spPr>
          <a:xfrm>
            <a:off x="11005206" y="3007766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A93A1963-D293-56E6-F7EF-E07B5CE5A6E7}"/>
              </a:ext>
            </a:extLst>
          </p:cNvPr>
          <p:cNvSpPr/>
          <p:nvPr/>
        </p:nvSpPr>
        <p:spPr>
          <a:xfrm>
            <a:off x="10707576" y="3937779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06" name="Connecteur droit avec flèche 105">
            <a:extLst>
              <a:ext uri="{FF2B5EF4-FFF2-40B4-BE49-F238E27FC236}">
                <a16:creationId xmlns:a16="http://schemas.microsoft.com/office/drawing/2014/main" id="{BAA208A7-2F8F-1BEC-9D36-D110009B8780}"/>
              </a:ext>
            </a:extLst>
          </p:cNvPr>
          <p:cNvCxnSpPr>
            <a:cxnSpLocks/>
            <a:stCxn id="104" idx="2"/>
            <a:endCxn id="100" idx="6"/>
          </p:cNvCxnSpPr>
          <p:nvPr/>
        </p:nvCxnSpPr>
        <p:spPr>
          <a:xfrm flipH="1" flipV="1">
            <a:off x="10339160" y="2945335"/>
            <a:ext cx="666046" cy="12358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necteur droit avec flèche 106">
            <a:extLst>
              <a:ext uri="{FF2B5EF4-FFF2-40B4-BE49-F238E27FC236}">
                <a16:creationId xmlns:a16="http://schemas.microsoft.com/office/drawing/2014/main" id="{F51BF853-EF29-D2CB-8719-8C09049D5038}"/>
              </a:ext>
            </a:extLst>
          </p:cNvPr>
          <p:cNvCxnSpPr>
            <a:cxnSpLocks/>
            <a:endCxn id="105" idx="5"/>
          </p:cNvCxnSpPr>
          <p:nvPr/>
        </p:nvCxnSpPr>
        <p:spPr>
          <a:xfrm flipV="1">
            <a:off x="10707576" y="4042179"/>
            <a:ext cx="122925" cy="55478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 droit avec flèche 107">
            <a:extLst>
              <a:ext uri="{FF2B5EF4-FFF2-40B4-BE49-F238E27FC236}">
                <a16:creationId xmlns:a16="http://schemas.microsoft.com/office/drawing/2014/main" id="{6F3B2191-1097-B5C3-0C82-30EE3EE0F309}"/>
              </a:ext>
            </a:extLst>
          </p:cNvPr>
          <p:cNvCxnSpPr>
            <a:cxnSpLocks/>
          </p:cNvCxnSpPr>
          <p:nvPr/>
        </p:nvCxnSpPr>
        <p:spPr>
          <a:xfrm flipV="1">
            <a:off x="8975188" y="4596962"/>
            <a:ext cx="1732388" cy="39854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Ellipse 108">
            <a:extLst>
              <a:ext uri="{FF2B5EF4-FFF2-40B4-BE49-F238E27FC236}">
                <a16:creationId xmlns:a16="http://schemas.microsoft.com/office/drawing/2014/main" id="{5CA6B57E-AAC3-94D4-0E57-95A6FC001873}"/>
              </a:ext>
            </a:extLst>
          </p:cNvPr>
          <p:cNvSpPr/>
          <p:nvPr/>
        </p:nvSpPr>
        <p:spPr>
          <a:xfrm>
            <a:off x="7680346" y="100119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10" name="Connecteur droit avec flèche 109">
            <a:extLst>
              <a:ext uri="{FF2B5EF4-FFF2-40B4-BE49-F238E27FC236}">
                <a16:creationId xmlns:a16="http://schemas.microsoft.com/office/drawing/2014/main" id="{36F2C75F-DF85-A026-48D1-368713A712DB}"/>
              </a:ext>
            </a:extLst>
          </p:cNvPr>
          <p:cNvCxnSpPr>
            <a:cxnSpLocks/>
            <a:endCxn id="109" idx="6"/>
          </p:cNvCxnSpPr>
          <p:nvPr/>
        </p:nvCxnSpPr>
        <p:spPr>
          <a:xfrm flipH="1">
            <a:off x="7824362" y="1019053"/>
            <a:ext cx="331425" cy="4330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eur droit avec flèche 110">
            <a:extLst>
              <a:ext uri="{FF2B5EF4-FFF2-40B4-BE49-F238E27FC236}">
                <a16:creationId xmlns:a16="http://schemas.microsoft.com/office/drawing/2014/main" id="{CC794C8A-2A5D-C028-2E4F-8C343704AF0D}"/>
              </a:ext>
            </a:extLst>
          </p:cNvPr>
          <p:cNvCxnSpPr>
            <a:cxnSpLocks/>
          </p:cNvCxnSpPr>
          <p:nvPr/>
        </p:nvCxnSpPr>
        <p:spPr>
          <a:xfrm>
            <a:off x="8375543" y="1092915"/>
            <a:ext cx="721878" cy="599032"/>
          </a:xfrm>
          <a:prstGeom prst="straightConnector1">
            <a:avLst/>
          </a:prstGeom>
          <a:ln w="76200">
            <a:solidFill>
              <a:srgbClr val="00206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droit avec flèche 111">
            <a:extLst>
              <a:ext uri="{FF2B5EF4-FFF2-40B4-BE49-F238E27FC236}">
                <a16:creationId xmlns:a16="http://schemas.microsoft.com/office/drawing/2014/main" id="{F405CA90-ED3E-0E7A-97F2-E45EDBE93AFF}"/>
              </a:ext>
            </a:extLst>
          </p:cNvPr>
          <p:cNvCxnSpPr>
            <a:cxnSpLocks/>
          </p:cNvCxnSpPr>
          <p:nvPr/>
        </p:nvCxnSpPr>
        <p:spPr>
          <a:xfrm>
            <a:off x="7229399" y="1306077"/>
            <a:ext cx="282234" cy="32471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Ellipse 112">
            <a:extLst>
              <a:ext uri="{FF2B5EF4-FFF2-40B4-BE49-F238E27FC236}">
                <a16:creationId xmlns:a16="http://schemas.microsoft.com/office/drawing/2014/main" id="{73050851-F087-A42C-654D-9A99258F994A}"/>
              </a:ext>
            </a:extLst>
          </p:cNvPr>
          <p:cNvSpPr/>
          <p:nvPr/>
        </p:nvSpPr>
        <p:spPr>
          <a:xfrm>
            <a:off x="9078977" y="1691947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14" name="Connecteur droit avec flèche 113">
            <a:extLst>
              <a:ext uri="{FF2B5EF4-FFF2-40B4-BE49-F238E27FC236}">
                <a16:creationId xmlns:a16="http://schemas.microsoft.com/office/drawing/2014/main" id="{8DDB2F0D-11F3-E235-AC64-340037C2635D}"/>
              </a:ext>
            </a:extLst>
          </p:cNvPr>
          <p:cNvCxnSpPr>
            <a:cxnSpLocks/>
          </p:cNvCxnSpPr>
          <p:nvPr/>
        </p:nvCxnSpPr>
        <p:spPr>
          <a:xfrm>
            <a:off x="7229399" y="2383351"/>
            <a:ext cx="444752" cy="25394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necteur droit avec flèche 114">
            <a:extLst>
              <a:ext uri="{FF2B5EF4-FFF2-40B4-BE49-F238E27FC236}">
                <a16:creationId xmlns:a16="http://schemas.microsoft.com/office/drawing/2014/main" id="{03471409-13E2-4851-95FA-9FED38A5B986}"/>
              </a:ext>
            </a:extLst>
          </p:cNvPr>
          <p:cNvCxnSpPr>
            <a:cxnSpLocks/>
          </p:cNvCxnSpPr>
          <p:nvPr/>
        </p:nvCxnSpPr>
        <p:spPr>
          <a:xfrm>
            <a:off x="6486898" y="1223889"/>
            <a:ext cx="651475" cy="115946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Ellipse 115">
            <a:extLst>
              <a:ext uri="{FF2B5EF4-FFF2-40B4-BE49-F238E27FC236}">
                <a16:creationId xmlns:a16="http://schemas.microsoft.com/office/drawing/2014/main" id="{EE29ECFF-3F7F-38B1-B88E-AB08DA79F56A}"/>
              </a:ext>
            </a:extLst>
          </p:cNvPr>
          <p:cNvSpPr/>
          <p:nvPr/>
        </p:nvSpPr>
        <p:spPr>
          <a:xfrm>
            <a:off x="11694182" y="1554399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6691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61C1248-5D2C-5F16-B983-3C8772EDDC87}"/>
              </a:ext>
            </a:extLst>
          </p:cNvPr>
          <p:cNvSpPr/>
          <p:nvPr/>
        </p:nvSpPr>
        <p:spPr>
          <a:xfrm>
            <a:off x="154803" y="98924"/>
            <a:ext cx="5192111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00000"/>
                </a:solidFill>
              </a:rPr>
              <a:t>*Mais à ce sujet…</a:t>
            </a:r>
          </a:p>
          <a:p>
            <a:endParaRPr lang="fr-FR" dirty="0">
              <a:solidFill>
                <a:srgbClr val="000000"/>
              </a:solidFill>
            </a:endParaRPr>
          </a:p>
          <a:p>
            <a:r>
              <a:rPr lang="fr-FR" dirty="0">
                <a:solidFill>
                  <a:srgbClr val="000000"/>
                </a:solidFill>
              </a:rPr>
              <a:t>*Avant de revenir dans un 2</a:t>
            </a:r>
            <a:r>
              <a:rPr lang="fr-FR" baseline="30000" dirty="0">
                <a:solidFill>
                  <a:srgbClr val="000000"/>
                </a:solidFill>
              </a:rPr>
              <a:t>ème</a:t>
            </a:r>
            <a:r>
              <a:rPr lang="fr-FR" dirty="0">
                <a:solidFill>
                  <a:srgbClr val="000000"/>
                </a:solidFill>
              </a:rPr>
              <a:t> temps aux Balkans</a:t>
            </a:r>
          </a:p>
          <a:p>
            <a:r>
              <a:rPr lang="fr-FR" dirty="0">
                <a:solidFill>
                  <a:srgbClr val="000000"/>
                </a:solidFill>
              </a:rPr>
              <a:t>Intéressons-nous d’abord</a:t>
            </a:r>
          </a:p>
          <a:p>
            <a:r>
              <a:rPr lang="fr-FR" dirty="0">
                <a:solidFill>
                  <a:srgbClr val="000000"/>
                </a:solidFill>
              </a:rPr>
              <a:t>Au monde arabe, lui aussi ottoman</a:t>
            </a:r>
          </a:p>
          <a:p>
            <a:endParaRPr lang="fr-FR" dirty="0">
              <a:solidFill>
                <a:srgbClr val="000000"/>
              </a:solidFill>
            </a:endParaRPr>
          </a:p>
          <a:p>
            <a:r>
              <a:rPr lang="fr-FR" dirty="0">
                <a:solidFill>
                  <a:srgbClr val="000000"/>
                </a:solidFill>
              </a:rPr>
              <a:t>Car comme nous le verrons</a:t>
            </a:r>
          </a:p>
          <a:p>
            <a:r>
              <a:rPr lang="fr-FR" dirty="0">
                <a:solidFill>
                  <a:srgbClr val="000000"/>
                </a:solidFill>
              </a:rPr>
              <a:t>Durant cette période 1815-1850</a:t>
            </a:r>
          </a:p>
          <a:p>
            <a:endParaRPr lang="fr-FR" dirty="0">
              <a:solidFill>
                <a:srgbClr val="000000"/>
              </a:solidFill>
            </a:endParaRPr>
          </a:p>
          <a:p>
            <a:r>
              <a:rPr lang="fr-FR" dirty="0">
                <a:solidFill>
                  <a:srgbClr val="000000"/>
                </a:solidFill>
              </a:rPr>
              <a:t>Monde arabe, Balkans ; Et plus tard Algérie</a:t>
            </a:r>
          </a:p>
          <a:p>
            <a:r>
              <a:rPr lang="fr-FR" dirty="0">
                <a:solidFill>
                  <a:srgbClr val="000000"/>
                </a:solidFill>
              </a:rPr>
              <a:t>Toutes ces </a:t>
            </a:r>
            <a:r>
              <a:rPr lang="fr-FR">
                <a:solidFill>
                  <a:srgbClr val="000000"/>
                </a:solidFill>
              </a:rPr>
              <a:t>histoires seront liées…</a:t>
            </a:r>
            <a:endParaRPr lang="fr-FR" dirty="0">
              <a:solidFill>
                <a:srgbClr val="000000"/>
              </a:solidFill>
            </a:endParaRPr>
          </a:p>
        </p:txBody>
      </p:sp>
      <p:pic>
        <p:nvPicPr>
          <p:cNvPr id="60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AD9C6EEC-2FE2-975C-A5F0-A60E80750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036" y="118918"/>
            <a:ext cx="6612693" cy="495951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Ellipse 60">
            <a:extLst>
              <a:ext uri="{FF2B5EF4-FFF2-40B4-BE49-F238E27FC236}">
                <a16:creationId xmlns:a16="http://schemas.microsoft.com/office/drawing/2014/main" id="{C0F3B807-2B5A-253F-AC3D-578E90CCF9F6}"/>
              </a:ext>
            </a:extLst>
          </p:cNvPr>
          <p:cNvSpPr/>
          <p:nvPr/>
        </p:nvSpPr>
        <p:spPr>
          <a:xfrm>
            <a:off x="9097421" y="2138727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2BF8FEC4-D200-4A70-F63A-425B260756B1}"/>
              </a:ext>
            </a:extLst>
          </p:cNvPr>
          <p:cNvSpPr/>
          <p:nvPr/>
        </p:nvSpPr>
        <p:spPr>
          <a:xfrm>
            <a:off x="9268005" y="2261039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59A7D6E9-294D-7107-FD1A-3833521BA225}"/>
              </a:ext>
            </a:extLst>
          </p:cNvPr>
          <p:cNvSpPr/>
          <p:nvPr/>
        </p:nvSpPr>
        <p:spPr>
          <a:xfrm>
            <a:off x="9685920" y="2138727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910160A6-513F-4CA2-D8C7-BEDB68657D99}"/>
              </a:ext>
            </a:extLst>
          </p:cNvPr>
          <p:cNvSpPr/>
          <p:nvPr/>
        </p:nvSpPr>
        <p:spPr>
          <a:xfrm>
            <a:off x="9473729" y="2785600"/>
            <a:ext cx="144016" cy="122312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5268CE97-7EE7-FCA2-CCEC-A0BE99A2AF4D}"/>
              </a:ext>
            </a:extLst>
          </p:cNvPr>
          <p:cNvSpPr/>
          <p:nvPr/>
        </p:nvSpPr>
        <p:spPr>
          <a:xfrm>
            <a:off x="7353162" y="2750650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5CA4AFF6-D64A-D940-A0CE-462FDCB65055}"/>
              </a:ext>
            </a:extLst>
          </p:cNvPr>
          <p:cNvSpPr/>
          <p:nvPr/>
        </p:nvSpPr>
        <p:spPr>
          <a:xfrm>
            <a:off x="8341239" y="3175198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D9614620-337C-9AD2-7FF2-F49776C31B3E}"/>
              </a:ext>
            </a:extLst>
          </p:cNvPr>
          <p:cNvSpPr/>
          <p:nvPr/>
        </p:nvSpPr>
        <p:spPr>
          <a:xfrm>
            <a:off x="8523932" y="254173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A7798E59-549C-3C26-A918-A8BA8E169903}"/>
              </a:ext>
            </a:extLst>
          </p:cNvPr>
          <p:cNvSpPr/>
          <p:nvPr/>
        </p:nvSpPr>
        <p:spPr>
          <a:xfrm>
            <a:off x="7353162" y="1929815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0E1FB0D0-AB31-A440-4CA9-828B77271B54}"/>
              </a:ext>
            </a:extLst>
          </p:cNvPr>
          <p:cNvSpPr/>
          <p:nvPr/>
        </p:nvSpPr>
        <p:spPr>
          <a:xfrm>
            <a:off x="7333635" y="1640999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80E3C9BA-F8DF-891B-3968-3B3D1E3170F5}"/>
              </a:ext>
            </a:extLst>
          </p:cNvPr>
          <p:cNvSpPr/>
          <p:nvPr/>
        </p:nvSpPr>
        <p:spPr>
          <a:xfrm>
            <a:off x="8155787" y="914597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20728F2E-EECC-6F83-8C9A-E06256660ACE}"/>
              </a:ext>
            </a:extLst>
          </p:cNvPr>
          <p:cNvSpPr/>
          <p:nvPr/>
        </p:nvSpPr>
        <p:spPr>
          <a:xfrm>
            <a:off x="6563793" y="737545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93B51D32-122E-AA20-26B6-9159AD16839A}"/>
              </a:ext>
            </a:extLst>
          </p:cNvPr>
          <p:cNvSpPr/>
          <p:nvPr/>
        </p:nvSpPr>
        <p:spPr>
          <a:xfrm>
            <a:off x="7110570" y="1579843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76EB9C73-2AA1-A8A1-5909-C197C0B653EF}"/>
              </a:ext>
            </a:extLst>
          </p:cNvPr>
          <p:cNvSpPr/>
          <p:nvPr/>
        </p:nvSpPr>
        <p:spPr>
          <a:xfrm>
            <a:off x="7009643" y="2016415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72E1D1D8-C8A9-0E45-5158-187BA0D94F9D}"/>
              </a:ext>
            </a:extLst>
          </p:cNvPr>
          <p:cNvSpPr/>
          <p:nvPr/>
        </p:nvSpPr>
        <p:spPr>
          <a:xfrm>
            <a:off x="8290503" y="213872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EE5FBDFE-536F-B181-2AE5-C26B807D835E}"/>
              </a:ext>
            </a:extLst>
          </p:cNvPr>
          <p:cNvSpPr/>
          <p:nvPr/>
        </p:nvSpPr>
        <p:spPr>
          <a:xfrm>
            <a:off x="7511633" y="1569635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6" name="Connecteur droit avec flèche 75">
            <a:extLst>
              <a:ext uri="{FF2B5EF4-FFF2-40B4-BE49-F238E27FC236}">
                <a16:creationId xmlns:a16="http://schemas.microsoft.com/office/drawing/2014/main" id="{FBE342E5-2FFD-A918-6B61-A5E73D239FCA}"/>
              </a:ext>
            </a:extLst>
          </p:cNvPr>
          <p:cNvCxnSpPr>
            <a:cxnSpLocks/>
            <a:stCxn id="70" idx="3"/>
          </p:cNvCxnSpPr>
          <p:nvPr/>
        </p:nvCxnSpPr>
        <p:spPr>
          <a:xfrm flipH="1">
            <a:off x="7655649" y="1092915"/>
            <a:ext cx="537842" cy="47672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avec flèche 76">
            <a:extLst>
              <a:ext uri="{FF2B5EF4-FFF2-40B4-BE49-F238E27FC236}">
                <a16:creationId xmlns:a16="http://schemas.microsoft.com/office/drawing/2014/main" id="{0978F5D4-EB0D-DBDE-98AE-0969E0161488}"/>
              </a:ext>
            </a:extLst>
          </p:cNvPr>
          <p:cNvCxnSpPr>
            <a:cxnSpLocks/>
            <a:stCxn id="70" idx="4"/>
          </p:cNvCxnSpPr>
          <p:nvPr/>
        </p:nvCxnSpPr>
        <p:spPr>
          <a:xfrm>
            <a:off x="8284517" y="1123509"/>
            <a:ext cx="56722" cy="101521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avec flèche 77">
            <a:extLst>
              <a:ext uri="{FF2B5EF4-FFF2-40B4-BE49-F238E27FC236}">
                <a16:creationId xmlns:a16="http://schemas.microsoft.com/office/drawing/2014/main" id="{AC41A644-4C42-9012-D4CF-D69A6B51532B}"/>
              </a:ext>
            </a:extLst>
          </p:cNvPr>
          <p:cNvCxnSpPr>
            <a:cxnSpLocks/>
          </p:cNvCxnSpPr>
          <p:nvPr/>
        </p:nvCxnSpPr>
        <p:spPr>
          <a:xfrm>
            <a:off x="8485255" y="3068922"/>
            <a:ext cx="1771150" cy="77560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avec flèche 78">
            <a:extLst>
              <a:ext uri="{FF2B5EF4-FFF2-40B4-BE49-F238E27FC236}">
                <a16:creationId xmlns:a16="http://schemas.microsoft.com/office/drawing/2014/main" id="{D97AF515-9C57-85B6-B5A7-32EE3BAF3334}"/>
              </a:ext>
            </a:extLst>
          </p:cNvPr>
          <p:cNvCxnSpPr>
            <a:cxnSpLocks/>
            <a:stCxn id="65" idx="5"/>
          </p:cNvCxnSpPr>
          <p:nvPr/>
        </p:nvCxnSpPr>
        <p:spPr>
          <a:xfrm>
            <a:off x="7476087" y="2855050"/>
            <a:ext cx="770946" cy="150325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avec flèche 79">
            <a:extLst>
              <a:ext uri="{FF2B5EF4-FFF2-40B4-BE49-F238E27FC236}">
                <a16:creationId xmlns:a16="http://schemas.microsoft.com/office/drawing/2014/main" id="{B1842352-327A-E839-F1C1-C6D17F406A0A}"/>
              </a:ext>
            </a:extLst>
          </p:cNvPr>
          <p:cNvCxnSpPr>
            <a:cxnSpLocks/>
          </p:cNvCxnSpPr>
          <p:nvPr/>
        </p:nvCxnSpPr>
        <p:spPr>
          <a:xfrm flipV="1">
            <a:off x="8227795" y="3903573"/>
            <a:ext cx="1982635" cy="41795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Ellipse 80">
            <a:extLst>
              <a:ext uri="{FF2B5EF4-FFF2-40B4-BE49-F238E27FC236}">
                <a16:creationId xmlns:a16="http://schemas.microsoft.com/office/drawing/2014/main" id="{DBB8D1C4-2992-1477-4B9F-DE7A71F03B21}"/>
              </a:ext>
            </a:extLst>
          </p:cNvPr>
          <p:cNvSpPr/>
          <p:nvPr/>
        </p:nvSpPr>
        <p:spPr>
          <a:xfrm>
            <a:off x="7009643" y="1127759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82" name="Connecteur droit avec flèche 81">
            <a:extLst>
              <a:ext uri="{FF2B5EF4-FFF2-40B4-BE49-F238E27FC236}">
                <a16:creationId xmlns:a16="http://schemas.microsoft.com/office/drawing/2014/main" id="{92DB0948-A100-247A-3ABD-942DCFF73A04}"/>
              </a:ext>
            </a:extLst>
          </p:cNvPr>
          <p:cNvCxnSpPr>
            <a:cxnSpLocks/>
            <a:stCxn id="71" idx="3"/>
          </p:cNvCxnSpPr>
          <p:nvPr/>
        </p:nvCxnSpPr>
        <p:spPr>
          <a:xfrm flipH="1">
            <a:off x="6486898" y="915863"/>
            <a:ext cx="114599" cy="28002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Ellipse 82">
            <a:extLst>
              <a:ext uri="{FF2B5EF4-FFF2-40B4-BE49-F238E27FC236}">
                <a16:creationId xmlns:a16="http://schemas.microsoft.com/office/drawing/2014/main" id="{49C2B8B7-3CE6-6BC6-06A9-C9DB8239DA2E}"/>
              </a:ext>
            </a:extLst>
          </p:cNvPr>
          <p:cNvSpPr/>
          <p:nvPr/>
        </p:nvSpPr>
        <p:spPr>
          <a:xfrm>
            <a:off x="6563793" y="279206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84" name="Connecteur droit avec flèche 83">
            <a:extLst>
              <a:ext uri="{FF2B5EF4-FFF2-40B4-BE49-F238E27FC236}">
                <a16:creationId xmlns:a16="http://schemas.microsoft.com/office/drawing/2014/main" id="{5D05CE9E-2445-7D5A-0A08-BB9C435331BE}"/>
              </a:ext>
            </a:extLst>
          </p:cNvPr>
          <p:cNvCxnSpPr>
            <a:cxnSpLocks/>
            <a:stCxn id="83" idx="2"/>
          </p:cNvCxnSpPr>
          <p:nvPr/>
        </p:nvCxnSpPr>
        <p:spPr>
          <a:xfrm flipH="1">
            <a:off x="5628208" y="383662"/>
            <a:ext cx="935585" cy="35388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avec flèche 84">
            <a:extLst>
              <a:ext uri="{FF2B5EF4-FFF2-40B4-BE49-F238E27FC236}">
                <a16:creationId xmlns:a16="http://schemas.microsoft.com/office/drawing/2014/main" id="{6FECF635-7374-3C8F-38BC-E477170F7D11}"/>
              </a:ext>
            </a:extLst>
          </p:cNvPr>
          <p:cNvCxnSpPr>
            <a:cxnSpLocks/>
            <a:stCxn id="87" idx="5"/>
            <a:endCxn id="86" idx="0"/>
          </p:cNvCxnSpPr>
          <p:nvPr/>
        </p:nvCxnSpPr>
        <p:spPr>
          <a:xfrm>
            <a:off x="5715879" y="1214303"/>
            <a:ext cx="820979" cy="78069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Ellipse 85">
            <a:extLst>
              <a:ext uri="{FF2B5EF4-FFF2-40B4-BE49-F238E27FC236}">
                <a16:creationId xmlns:a16="http://schemas.microsoft.com/office/drawing/2014/main" id="{41F33E12-A5D7-7921-BF13-29119ABA0ADD}"/>
              </a:ext>
            </a:extLst>
          </p:cNvPr>
          <p:cNvSpPr/>
          <p:nvPr/>
        </p:nvSpPr>
        <p:spPr>
          <a:xfrm>
            <a:off x="6464850" y="199500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6E42D84A-B1E4-7E5D-E12E-29C2F2305A5E}"/>
              </a:ext>
            </a:extLst>
          </p:cNvPr>
          <p:cNvSpPr/>
          <p:nvPr/>
        </p:nvSpPr>
        <p:spPr>
          <a:xfrm>
            <a:off x="5592954" y="1109903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88" name="Connecteur droit avec flèche 87">
            <a:extLst>
              <a:ext uri="{FF2B5EF4-FFF2-40B4-BE49-F238E27FC236}">
                <a16:creationId xmlns:a16="http://schemas.microsoft.com/office/drawing/2014/main" id="{9B9916D7-7855-FF8A-6F2A-BB2CF6235906}"/>
              </a:ext>
            </a:extLst>
          </p:cNvPr>
          <p:cNvCxnSpPr>
            <a:cxnSpLocks/>
          </p:cNvCxnSpPr>
          <p:nvPr/>
        </p:nvCxnSpPr>
        <p:spPr>
          <a:xfrm flipH="1">
            <a:off x="5098539" y="737545"/>
            <a:ext cx="529669" cy="28150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avec flèche 88">
            <a:extLst>
              <a:ext uri="{FF2B5EF4-FFF2-40B4-BE49-F238E27FC236}">
                <a16:creationId xmlns:a16="http://schemas.microsoft.com/office/drawing/2014/main" id="{51E0B679-798F-EAF8-6C7B-64DD2F368C9D}"/>
              </a:ext>
            </a:extLst>
          </p:cNvPr>
          <p:cNvCxnSpPr>
            <a:cxnSpLocks/>
            <a:endCxn id="87" idx="0"/>
          </p:cNvCxnSpPr>
          <p:nvPr/>
        </p:nvCxnSpPr>
        <p:spPr>
          <a:xfrm>
            <a:off x="5520946" y="842001"/>
            <a:ext cx="144016" cy="26790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avec flèche 89">
            <a:extLst>
              <a:ext uri="{FF2B5EF4-FFF2-40B4-BE49-F238E27FC236}">
                <a16:creationId xmlns:a16="http://schemas.microsoft.com/office/drawing/2014/main" id="{BA416D2A-FC5D-0F24-49A3-DBFFC1B51779}"/>
              </a:ext>
            </a:extLst>
          </p:cNvPr>
          <p:cNvCxnSpPr>
            <a:cxnSpLocks/>
          </p:cNvCxnSpPr>
          <p:nvPr/>
        </p:nvCxnSpPr>
        <p:spPr>
          <a:xfrm>
            <a:off x="6587775" y="2099400"/>
            <a:ext cx="804711" cy="62983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Ellipse 90">
            <a:extLst>
              <a:ext uri="{FF2B5EF4-FFF2-40B4-BE49-F238E27FC236}">
                <a16:creationId xmlns:a16="http://schemas.microsoft.com/office/drawing/2014/main" id="{A654F60C-8320-F16C-20E4-B89C6D86F171}"/>
              </a:ext>
            </a:extLst>
          </p:cNvPr>
          <p:cNvSpPr/>
          <p:nvPr/>
        </p:nvSpPr>
        <p:spPr>
          <a:xfrm>
            <a:off x="7674151" y="2637294"/>
            <a:ext cx="144016" cy="122312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2D375624-9B1A-E3F1-AB6E-A68EE5980C74}"/>
              </a:ext>
            </a:extLst>
          </p:cNvPr>
          <p:cNvSpPr/>
          <p:nvPr/>
        </p:nvSpPr>
        <p:spPr>
          <a:xfrm>
            <a:off x="5982352" y="1504553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93" name="Connecteur droit avec flèche 92">
            <a:extLst>
              <a:ext uri="{FF2B5EF4-FFF2-40B4-BE49-F238E27FC236}">
                <a16:creationId xmlns:a16="http://schemas.microsoft.com/office/drawing/2014/main" id="{035E0885-255E-067C-B31F-E8705D12C151}"/>
              </a:ext>
            </a:extLst>
          </p:cNvPr>
          <p:cNvCxnSpPr>
            <a:cxnSpLocks/>
            <a:endCxn id="92" idx="7"/>
          </p:cNvCxnSpPr>
          <p:nvPr/>
        </p:nvCxnSpPr>
        <p:spPr>
          <a:xfrm flipH="1">
            <a:off x="6105277" y="1141592"/>
            <a:ext cx="400963" cy="38087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 droit avec flèche 93">
            <a:extLst>
              <a:ext uri="{FF2B5EF4-FFF2-40B4-BE49-F238E27FC236}">
                <a16:creationId xmlns:a16="http://schemas.microsoft.com/office/drawing/2014/main" id="{A0A92186-CDB7-688E-C348-1B4725798839}"/>
              </a:ext>
            </a:extLst>
          </p:cNvPr>
          <p:cNvCxnSpPr>
            <a:cxnSpLocks/>
            <a:stCxn id="81" idx="4"/>
          </p:cNvCxnSpPr>
          <p:nvPr/>
        </p:nvCxnSpPr>
        <p:spPr>
          <a:xfrm>
            <a:off x="7138373" y="1336671"/>
            <a:ext cx="15286" cy="23296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avec flèche 94">
            <a:extLst>
              <a:ext uri="{FF2B5EF4-FFF2-40B4-BE49-F238E27FC236}">
                <a16:creationId xmlns:a16="http://schemas.microsoft.com/office/drawing/2014/main" id="{BB5B6F7D-22BE-DDB1-6BFB-C6666A4A461F}"/>
              </a:ext>
            </a:extLst>
          </p:cNvPr>
          <p:cNvCxnSpPr>
            <a:cxnSpLocks/>
            <a:stCxn id="74" idx="5"/>
            <a:endCxn id="67" idx="1"/>
          </p:cNvCxnSpPr>
          <p:nvPr/>
        </p:nvCxnSpPr>
        <p:spPr>
          <a:xfrm>
            <a:off x="8413428" y="2243127"/>
            <a:ext cx="148208" cy="32920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cteur droit avec flèche 95">
            <a:extLst>
              <a:ext uri="{FF2B5EF4-FFF2-40B4-BE49-F238E27FC236}">
                <a16:creationId xmlns:a16="http://schemas.microsoft.com/office/drawing/2014/main" id="{7370DE1A-828C-3861-DFB0-9ED513045CE3}"/>
              </a:ext>
            </a:extLst>
          </p:cNvPr>
          <p:cNvCxnSpPr>
            <a:cxnSpLocks/>
            <a:stCxn id="67" idx="6"/>
            <a:endCxn id="64" idx="1"/>
          </p:cNvCxnSpPr>
          <p:nvPr/>
        </p:nvCxnSpPr>
        <p:spPr>
          <a:xfrm>
            <a:off x="8781392" y="2646194"/>
            <a:ext cx="713428" cy="15731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avec flèche 96">
            <a:extLst>
              <a:ext uri="{FF2B5EF4-FFF2-40B4-BE49-F238E27FC236}">
                <a16:creationId xmlns:a16="http://schemas.microsoft.com/office/drawing/2014/main" id="{7BA8F55A-02DE-2948-E71F-D22852B465F9}"/>
              </a:ext>
            </a:extLst>
          </p:cNvPr>
          <p:cNvCxnSpPr>
            <a:cxnSpLocks/>
            <a:endCxn id="64" idx="6"/>
          </p:cNvCxnSpPr>
          <p:nvPr/>
        </p:nvCxnSpPr>
        <p:spPr>
          <a:xfrm flipH="1" flipV="1">
            <a:off x="9617745" y="2846756"/>
            <a:ext cx="463955" cy="9857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eur droit avec flèche 97">
            <a:extLst>
              <a:ext uri="{FF2B5EF4-FFF2-40B4-BE49-F238E27FC236}">
                <a16:creationId xmlns:a16="http://schemas.microsoft.com/office/drawing/2014/main" id="{7D45E745-1EC4-9D1D-17F5-43C23CFF3F18}"/>
              </a:ext>
            </a:extLst>
          </p:cNvPr>
          <p:cNvCxnSpPr>
            <a:cxnSpLocks/>
          </p:cNvCxnSpPr>
          <p:nvPr/>
        </p:nvCxnSpPr>
        <p:spPr>
          <a:xfrm>
            <a:off x="7497178" y="2811806"/>
            <a:ext cx="937341" cy="25711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Ellipse 98">
            <a:extLst>
              <a:ext uri="{FF2B5EF4-FFF2-40B4-BE49-F238E27FC236}">
                <a16:creationId xmlns:a16="http://schemas.microsoft.com/office/drawing/2014/main" id="{1EEF0768-6352-0088-2EC9-68EF8C081658}"/>
              </a:ext>
            </a:extLst>
          </p:cNvPr>
          <p:cNvSpPr/>
          <p:nvPr/>
        </p:nvSpPr>
        <p:spPr>
          <a:xfrm>
            <a:off x="8752378" y="3318156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3EF04AF5-DE69-1188-4C4E-262DB21709CC}"/>
              </a:ext>
            </a:extLst>
          </p:cNvPr>
          <p:cNvSpPr/>
          <p:nvPr/>
        </p:nvSpPr>
        <p:spPr>
          <a:xfrm>
            <a:off x="10081700" y="2840879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01" name="Connecteur droit avec flèche 100">
            <a:extLst>
              <a:ext uri="{FF2B5EF4-FFF2-40B4-BE49-F238E27FC236}">
                <a16:creationId xmlns:a16="http://schemas.microsoft.com/office/drawing/2014/main" id="{429C13F4-CF00-308C-4E88-66891B437C77}"/>
              </a:ext>
            </a:extLst>
          </p:cNvPr>
          <p:cNvCxnSpPr>
            <a:cxnSpLocks/>
            <a:stCxn id="105" idx="0"/>
          </p:cNvCxnSpPr>
          <p:nvPr/>
        </p:nvCxnSpPr>
        <p:spPr>
          <a:xfrm flipV="1">
            <a:off x="10779584" y="3175198"/>
            <a:ext cx="225622" cy="76258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necteur droit avec flèche 101">
            <a:extLst>
              <a:ext uri="{FF2B5EF4-FFF2-40B4-BE49-F238E27FC236}">
                <a16:creationId xmlns:a16="http://schemas.microsoft.com/office/drawing/2014/main" id="{30EF9C3B-48E2-73DC-6577-49A3131FA55B}"/>
              </a:ext>
            </a:extLst>
          </p:cNvPr>
          <p:cNvCxnSpPr>
            <a:cxnSpLocks/>
          </p:cNvCxnSpPr>
          <p:nvPr/>
        </p:nvCxnSpPr>
        <p:spPr>
          <a:xfrm>
            <a:off x="10379330" y="3980398"/>
            <a:ext cx="328246" cy="61656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Ellipse 102">
            <a:extLst>
              <a:ext uri="{FF2B5EF4-FFF2-40B4-BE49-F238E27FC236}">
                <a16:creationId xmlns:a16="http://schemas.microsoft.com/office/drawing/2014/main" id="{8F7AAEF5-444B-106B-C0C7-1933C7C42D92}"/>
              </a:ext>
            </a:extLst>
          </p:cNvPr>
          <p:cNvSpPr/>
          <p:nvPr/>
        </p:nvSpPr>
        <p:spPr>
          <a:xfrm>
            <a:off x="10235314" y="3826618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D35E2C54-1338-F55A-F716-6A4657489DF1}"/>
              </a:ext>
            </a:extLst>
          </p:cNvPr>
          <p:cNvSpPr/>
          <p:nvPr/>
        </p:nvSpPr>
        <p:spPr>
          <a:xfrm>
            <a:off x="11005206" y="3007766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A93A1963-D293-56E6-F7EF-E07B5CE5A6E7}"/>
              </a:ext>
            </a:extLst>
          </p:cNvPr>
          <p:cNvSpPr/>
          <p:nvPr/>
        </p:nvSpPr>
        <p:spPr>
          <a:xfrm>
            <a:off x="10707576" y="3937779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06" name="Connecteur droit avec flèche 105">
            <a:extLst>
              <a:ext uri="{FF2B5EF4-FFF2-40B4-BE49-F238E27FC236}">
                <a16:creationId xmlns:a16="http://schemas.microsoft.com/office/drawing/2014/main" id="{BAA208A7-2F8F-1BEC-9D36-D110009B8780}"/>
              </a:ext>
            </a:extLst>
          </p:cNvPr>
          <p:cNvCxnSpPr>
            <a:cxnSpLocks/>
            <a:stCxn id="104" idx="2"/>
            <a:endCxn id="100" idx="6"/>
          </p:cNvCxnSpPr>
          <p:nvPr/>
        </p:nvCxnSpPr>
        <p:spPr>
          <a:xfrm flipH="1" flipV="1">
            <a:off x="10339160" y="2945335"/>
            <a:ext cx="666046" cy="12358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necteur droit avec flèche 106">
            <a:extLst>
              <a:ext uri="{FF2B5EF4-FFF2-40B4-BE49-F238E27FC236}">
                <a16:creationId xmlns:a16="http://schemas.microsoft.com/office/drawing/2014/main" id="{F51BF853-EF29-D2CB-8719-8C09049D5038}"/>
              </a:ext>
            </a:extLst>
          </p:cNvPr>
          <p:cNvCxnSpPr>
            <a:cxnSpLocks/>
            <a:endCxn id="105" idx="5"/>
          </p:cNvCxnSpPr>
          <p:nvPr/>
        </p:nvCxnSpPr>
        <p:spPr>
          <a:xfrm flipV="1">
            <a:off x="10707576" y="4042179"/>
            <a:ext cx="122925" cy="55478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 droit avec flèche 107">
            <a:extLst>
              <a:ext uri="{FF2B5EF4-FFF2-40B4-BE49-F238E27FC236}">
                <a16:creationId xmlns:a16="http://schemas.microsoft.com/office/drawing/2014/main" id="{6F3B2191-1097-B5C3-0C82-30EE3EE0F309}"/>
              </a:ext>
            </a:extLst>
          </p:cNvPr>
          <p:cNvCxnSpPr>
            <a:cxnSpLocks/>
          </p:cNvCxnSpPr>
          <p:nvPr/>
        </p:nvCxnSpPr>
        <p:spPr>
          <a:xfrm flipV="1">
            <a:off x="8975188" y="4596962"/>
            <a:ext cx="1732388" cy="39854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Ellipse 108">
            <a:extLst>
              <a:ext uri="{FF2B5EF4-FFF2-40B4-BE49-F238E27FC236}">
                <a16:creationId xmlns:a16="http://schemas.microsoft.com/office/drawing/2014/main" id="{5CA6B57E-AAC3-94D4-0E57-95A6FC001873}"/>
              </a:ext>
            </a:extLst>
          </p:cNvPr>
          <p:cNvSpPr/>
          <p:nvPr/>
        </p:nvSpPr>
        <p:spPr>
          <a:xfrm>
            <a:off x="7680346" y="100119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10" name="Connecteur droit avec flèche 109">
            <a:extLst>
              <a:ext uri="{FF2B5EF4-FFF2-40B4-BE49-F238E27FC236}">
                <a16:creationId xmlns:a16="http://schemas.microsoft.com/office/drawing/2014/main" id="{36F2C75F-DF85-A026-48D1-368713A712DB}"/>
              </a:ext>
            </a:extLst>
          </p:cNvPr>
          <p:cNvCxnSpPr>
            <a:cxnSpLocks/>
            <a:endCxn id="109" idx="6"/>
          </p:cNvCxnSpPr>
          <p:nvPr/>
        </p:nvCxnSpPr>
        <p:spPr>
          <a:xfrm flipH="1">
            <a:off x="7824362" y="1019053"/>
            <a:ext cx="331425" cy="4330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eur droit avec flèche 110">
            <a:extLst>
              <a:ext uri="{FF2B5EF4-FFF2-40B4-BE49-F238E27FC236}">
                <a16:creationId xmlns:a16="http://schemas.microsoft.com/office/drawing/2014/main" id="{CC794C8A-2A5D-C028-2E4F-8C343704AF0D}"/>
              </a:ext>
            </a:extLst>
          </p:cNvPr>
          <p:cNvCxnSpPr>
            <a:cxnSpLocks/>
          </p:cNvCxnSpPr>
          <p:nvPr/>
        </p:nvCxnSpPr>
        <p:spPr>
          <a:xfrm>
            <a:off x="8375543" y="1092915"/>
            <a:ext cx="721878" cy="599032"/>
          </a:xfrm>
          <a:prstGeom prst="straightConnector1">
            <a:avLst/>
          </a:prstGeom>
          <a:ln w="76200">
            <a:solidFill>
              <a:srgbClr val="00206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droit avec flèche 111">
            <a:extLst>
              <a:ext uri="{FF2B5EF4-FFF2-40B4-BE49-F238E27FC236}">
                <a16:creationId xmlns:a16="http://schemas.microsoft.com/office/drawing/2014/main" id="{F405CA90-ED3E-0E7A-97F2-E45EDBE93AFF}"/>
              </a:ext>
            </a:extLst>
          </p:cNvPr>
          <p:cNvCxnSpPr>
            <a:cxnSpLocks/>
          </p:cNvCxnSpPr>
          <p:nvPr/>
        </p:nvCxnSpPr>
        <p:spPr>
          <a:xfrm>
            <a:off x="7229399" y="1306077"/>
            <a:ext cx="282234" cy="32471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Ellipse 112">
            <a:extLst>
              <a:ext uri="{FF2B5EF4-FFF2-40B4-BE49-F238E27FC236}">
                <a16:creationId xmlns:a16="http://schemas.microsoft.com/office/drawing/2014/main" id="{73050851-F087-A42C-654D-9A99258F994A}"/>
              </a:ext>
            </a:extLst>
          </p:cNvPr>
          <p:cNvSpPr/>
          <p:nvPr/>
        </p:nvSpPr>
        <p:spPr>
          <a:xfrm>
            <a:off x="9078977" y="1691947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14" name="Connecteur droit avec flèche 113">
            <a:extLst>
              <a:ext uri="{FF2B5EF4-FFF2-40B4-BE49-F238E27FC236}">
                <a16:creationId xmlns:a16="http://schemas.microsoft.com/office/drawing/2014/main" id="{8DDB2F0D-11F3-E235-AC64-340037C2635D}"/>
              </a:ext>
            </a:extLst>
          </p:cNvPr>
          <p:cNvCxnSpPr>
            <a:cxnSpLocks/>
          </p:cNvCxnSpPr>
          <p:nvPr/>
        </p:nvCxnSpPr>
        <p:spPr>
          <a:xfrm>
            <a:off x="7229399" y="2383351"/>
            <a:ext cx="444752" cy="25394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necteur droit avec flèche 114">
            <a:extLst>
              <a:ext uri="{FF2B5EF4-FFF2-40B4-BE49-F238E27FC236}">
                <a16:creationId xmlns:a16="http://schemas.microsoft.com/office/drawing/2014/main" id="{03471409-13E2-4851-95FA-9FED38A5B986}"/>
              </a:ext>
            </a:extLst>
          </p:cNvPr>
          <p:cNvCxnSpPr>
            <a:cxnSpLocks/>
          </p:cNvCxnSpPr>
          <p:nvPr/>
        </p:nvCxnSpPr>
        <p:spPr>
          <a:xfrm>
            <a:off x="6486898" y="1223889"/>
            <a:ext cx="651475" cy="115946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Ellipse 115">
            <a:extLst>
              <a:ext uri="{FF2B5EF4-FFF2-40B4-BE49-F238E27FC236}">
                <a16:creationId xmlns:a16="http://schemas.microsoft.com/office/drawing/2014/main" id="{EE29ECFF-3F7F-38B1-B88E-AB08DA79F56A}"/>
              </a:ext>
            </a:extLst>
          </p:cNvPr>
          <p:cNvSpPr/>
          <p:nvPr/>
        </p:nvSpPr>
        <p:spPr>
          <a:xfrm>
            <a:off x="11694182" y="1554399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926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0954D25-C3ED-8A03-5169-A1F33200C4F5}"/>
              </a:ext>
            </a:extLst>
          </p:cNvPr>
          <p:cNvSpPr/>
          <p:nvPr/>
        </p:nvSpPr>
        <p:spPr>
          <a:xfrm>
            <a:off x="2097534" y="1480197"/>
            <a:ext cx="1070581" cy="390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Murat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1362-89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C8FBC0-1E7A-124E-EB20-402774F92734}"/>
              </a:ext>
            </a:extLst>
          </p:cNvPr>
          <p:cNvSpPr/>
          <p:nvPr/>
        </p:nvSpPr>
        <p:spPr>
          <a:xfrm>
            <a:off x="2096822" y="984751"/>
            <a:ext cx="1070581" cy="390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Orhan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1326-62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F9780CE5-12F1-8EA1-7B31-CD38061E912A}"/>
              </a:ext>
            </a:extLst>
          </p:cNvPr>
          <p:cNvCxnSpPr>
            <a:cxnSpLocks/>
            <a:stCxn id="8" idx="2"/>
            <a:endCxn id="2" idx="0"/>
          </p:cNvCxnSpPr>
          <p:nvPr/>
        </p:nvCxnSpPr>
        <p:spPr>
          <a:xfrm>
            <a:off x="2632113" y="1375747"/>
            <a:ext cx="712" cy="10445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A1E49FFF-4F02-4BA8-A201-F2FBFE34D01A}"/>
              </a:ext>
            </a:extLst>
          </p:cNvPr>
          <p:cNvSpPr/>
          <p:nvPr/>
        </p:nvSpPr>
        <p:spPr>
          <a:xfrm>
            <a:off x="4651199" y="1477771"/>
            <a:ext cx="1070581" cy="3909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Mustapha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1617-23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3C0E954-CD6A-74E4-050D-1333A412952D}"/>
              </a:ext>
            </a:extLst>
          </p:cNvPr>
          <p:cNvSpPr/>
          <p:nvPr/>
        </p:nvSpPr>
        <p:spPr>
          <a:xfrm>
            <a:off x="591408" y="498853"/>
            <a:ext cx="1360470" cy="8985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OSMANLIS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Beylicat ottoman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1299-1453</a:t>
            </a:r>
            <a:endParaRPr lang="fr-FR" sz="12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Empire ottoman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1453-1922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6A4243BE-A59B-0F4E-8FD4-6C754FCA3F65}"/>
              </a:ext>
            </a:extLst>
          </p:cNvPr>
          <p:cNvCxnSpPr>
            <a:cxnSpLocks/>
            <a:stCxn id="28" idx="2"/>
            <a:endCxn id="8" idx="0"/>
          </p:cNvCxnSpPr>
          <p:nvPr/>
        </p:nvCxnSpPr>
        <p:spPr>
          <a:xfrm>
            <a:off x="2632113" y="912489"/>
            <a:ext cx="0" cy="7226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F5A1CA48-96CC-A5B5-E5AB-09BD82BC99ED}"/>
              </a:ext>
            </a:extLst>
          </p:cNvPr>
          <p:cNvSpPr/>
          <p:nvPr/>
        </p:nvSpPr>
        <p:spPr>
          <a:xfrm>
            <a:off x="2096822" y="521493"/>
            <a:ext cx="1070581" cy="390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Osman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1299-1326</a:t>
            </a: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CBE4EB1C-DB03-6D99-C4A4-738839009755}"/>
              </a:ext>
            </a:extLst>
          </p:cNvPr>
          <p:cNvCxnSpPr>
            <a:cxnSpLocks/>
            <a:stCxn id="2" idx="2"/>
            <a:endCxn id="31" idx="0"/>
          </p:cNvCxnSpPr>
          <p:nvPr/>
        </p:nvCxnSpPr>
        <p:spPr>
          <a:xfrm flipH="1">
            <a:off x="2613607" y="1871193"/>
            <a:ext cx="19218" cy="11385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2309D3AD-4A00-1404-3E48-E5A2C48A407E}"/>
              </a:ext>
            </a:extLst>
          </p:cNvPr>
          <p:cNvSpPr/>
          <p:nvPr/>
        </p:nvSpPr>
        <p:spPr>
          <a:xfrm>
            <a:off x="2078317" y="1985045"/>
            <a:ext cx="1070579" cy="4595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Bajazet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1389-1402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18FEF42-503A-ABD5-123D-1AFD5C3897D1}"/>
              </a:ext>
            </a:extLst>
          </p:cNvPr>
          <p:cNvSpPr/>
          <p:nvPr/>
        </p:nvSpPr>
        <p:spPr>
          <a:xfrm>
            <a:off x="2077574" y="2555981"/>
            <a:ext cx="1071322" cy="4546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Mehmet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1413-21</a:t>
            </a: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6F88021A-0317-7498-A6AD-2EA655714378}"/>
              </a:ext>
            </a:extLst>
          </p:cNvPr>
          <p:cNvCxnSpPr>
            <a:cxnSpLocks/>
            <a:stCxn id="31" idx="2"/>
            <a:endCxn id="33" idx="0"/>
          </p:cNvCxnSpPr>
          <p:nvPr/>
        </p:nvCxnSpPr>
        <p:spPr>
          <a:xfrm flipH="1">
            <a:off x="2613235" y="2444631"/>
            <a:ext cx="372" cy="11135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3E5A6927-D9B9-6DAC-DF01-0C76930DC239}"/>
              </a:ext>
            </a:extLst>
          </p:cNvPr>
          <p:cNvSpPr/>
          <p:nvPr/>
        </p:nvSpPr>
        <p:spPr>
          <a:xfrm>
            <a:off x="2096079" y="3115101"/>
            <a:ext cx="1071323" cy="4595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Mourad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1421-51</a:t>
            </a:r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A4058FFA-88E8-3229-91B9-1586EDB91261}"/>
              </a:ext>
            </a:extLst>
          </p:cNvPr>
          <p:cNvCxnSpPr>
            <a:cxnSpLocks/>
            <a:stCxn id="33" idx="2"/>
            <a:endCxn id="35" idx="0"/>
          </p:cNvCxnSpPr>
          <p:nvPr/>
        </p:nvCxnSpPr>
        <p:spPr>
          <a:xfrm>
            <a:off x="2613235" y="3010651"/>
            <a:ext cx="18506" cy="10445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id="{D335346F-6B74-F140-6B94-ACBFC938D302}"/>
              </a:ext>
            </a:extLst>
          </p:cNvPr>
          <p:cNvSpPr/>
          <p:nvPr/>
        </p:nvSpPr>
        <p:spPr>
          <a:xfrm>
            <a:off x="2097906" y="4174583"/>
            <a:ext cx="1070581" cy="390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Bajazet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1481-1512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90706C2C-C481-FF2F-688C-645793A05EF9}"/>
              </a:ext>
            </a:extLst>
          </p:cNvPr>
          <p:cNvSpPr/>
          <p:nvPr/>
        </p:nvSpPr>
        <p:spPr>
          <a:xfrm>
            <a:off x="2097194" y="3679137"/>
            <a:ext cx="1070581" cy="390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Mehmet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1451-81</a:t>
            </a:r>
          </a:p>
        </p:txBody>
      </p:sp>
      <p:cxnSp>
        <p:nvCxnSpPr>
          <p:cNvPr id="83" name="Connecteur droit avec flèche 82">
            <a:extLst>
              <a:ext uri="{FF2B5EF4-FFF2-40B4-BE49-F238E27FC236}">
                <a16:creationId xmlns:a16="http://schemas.microsoft.com/office/drawing/2014/main" id="{1EC6514F-D1EC-60E9-6CE1-4A1F6EB716D5}"/>
              </a:ext>
            </a:extLst>
          </p:cNvPr>
          <p:cNvCxnSpPr>
            <a:cxnSpLocks/>
            <a:stCxn id="82" idx="2"/>
            <a:endCxn id="81" idx="0"/>
          </p:cNvCxnSpPr>
          <p:nvPr/>
        </p:nvCxnSpPr>
        <p:spPr>
          <a:xfrm>
            <a:off x="2632485" y="4070133"/>
            <a:ext cx="712" cy="10445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eur droit avec flèche 83">
            <a:extLst>
              <a:ext uri="{FF2B5EF4-FFF2-40B4-BE49-F238E27FC236}">
                <a16:creationId xmlns:a16="http://schemas.microsoft.com/office/drawing/2014/main" id="{68A06D0F-595C-D0CC-2ECE-0392BF6235EE}"/>
              </a:ext>
            </a:extLst>
          </p:cNvPr>
          <p:cNvCxnSpPr>
            <a:cxnSpLocks/>
            <a:stCxn id="35" idx="2"/>
            <a:endCxn id="82" idx="0"/>
          </p:cNvCxnSpPr>
          <p:nvPr/>
        </p:nvCxnSpPr>
        <p:spPr>
          <a:xfrm>
            <a:off x="2631741" y="3574687"/>
            <a:ext cx="744" cy="10445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avec flèche 84">
            <a:extLst>
              <a:ext uri="{FF2B5EF4-FFF2-40B4-BE49-F238E27FC236}">
                <a16:creationId xmlns:a16="http://schemas.microsoft.com/office/drawing/2014/main" id="{412A5A50-B90F-C486-788B-F2719D50D572}"/>
              </a:ext>
            </a:extLst>
          </p:cNvPr>
          <p:cNvCxnSpPr>
            <a:cxnSpLocks/>
            <a:stCxn id="81" idx="2"/>
            <a:endCxn id="86" idx="0"/>
          </p:cNvCxnSpPr>
          <p:nvPr/>
        </p:nvCxnSpPr>
        <p:spPr>
          <a:xfrm flipH="1">
            <a:off x="2633195" y="4565579"/>
            <a:ext cx="2" cy="10812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 85">
            <a:extLst>
              <a:ext uri="{FF2B5EF4-FFF2-40B4-BE49-F238E27FC236}">
                <a16:creationId xmlns:a16="http://schemas.microsoft.com/office/drawing/2014/main" id="{D107305D-0F1B-3015-EE94-5D4EABEBA233}"/>
              </a:ext>
            </a:extLst>
          </p:cNvPr>
          <p:cNvSpPr/>
          <p:nvPr/>
        </p:nvSpPr>
        <p:spPr>
          <a:xfrm>
            <a:off x="2097905" y="4673701"/>
            <a:ext cx="1070579" cy="4595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Sélim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1512-20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7D47914D-9D51-EDDE-338E-02A7AFF90862}"/>
              </a:ext>
            </a:extLst>
          </p:cNvPr>
          <p:cNvSpPr/>
          <p:nvPr/>
        </p:nvSpPr>
        <p:spPr>
          <a:xfrm>
            <a:off x="2097195" y="5233404"/>
            <a:ext cx="1071322" cy="4546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Soliman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1520-66</a:t>
            </a:r>
          </a:p>
        </p:txBody>
      </p:sp>
      <p:cxnSp>
        <p:nvCxnSpPr>
          <p:cNvPr id="88" name="Connecteur droit avec flèche 87">
            <a:extLst>
              <a:ext uri="{FF2B5EF4-FFF2-40B4-BE49-F238E27FC236}">
                <a16:creationId xmlns:a16="http://schemas.microsoft.com/office/drawing/2014/main" id="{CAC316E2-2F5B-981E-C54A-32129B00468B}"/>
              </a:ext>
            </a:extLst>
          </p:cNvPr>
          <p:cNvCxnSpPr>
            <a:cxnSpLocks/>
            <a:stCxn id="86" idx="2"/>
            <a:endCxn id="87" idx="0"/>
          </p:cNvCxnSpPr>
          <p:nvPr/>
        </p:nvCxnSpPr>
        <p:spPr>
          <a:xfrm flipH="1">
            <a:off x="2632856" y="5133287"/>
            <a:ext cx="339" cy="10011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Rectangle 88">
            <a:extLst>
              <a:ext uri="{FF2B5EF4-FFF2-40B4-BE49-F238E27FC236}">
                <a16:creationId xmlns:a16="http://schemas.microsoft.com/office/drawing/2014/main" id="{AB54DB10-A5BD-A7DF-BE88-6528BAF51278}"/>
              </a:ext>
            </a:extLst>
          </p:cNvPr>
          <p:cNvSpPr/>
          <p:nvPr/>
        </p:nvSpPr>
        <p:spPr>
          <a:xfrm>
            <a:off x="2096451" y="5777509"/>
            <a:ext cx="1071323" cy="4595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Sélim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1566-74</a:t>
            </a:r>
          </a:p>
        </p:txBody>
      </p:sp>
      <p:cxnSp>
        <p:nvCxnSpPr>
          <p:cNvPr id="90" name="Connecteur droit avec flèche 89">
            <a:extLst>
              <a:ext uri="{FF2B5EF4-FFF2-40B4-BE49-F238E27FC236}">
                <a16:creationId xmlns:a16="http://schemas.microsoft.com/office/drawing/2014/main" id="{CEB15F88-C400-6B18-0DAD-74C7E7E6DBBA}"/>
              </a:ext>
            </a:extLst>
          </p:cNvPr>
          <p:cNvCxnSpPr>
            <a:cxnSpLocks/>
            <a:stCxn id="87" idx="2"/>
            <a:endCxn id="89" idx="0"/>
          </p:cNvCxnSpPr>
          <p:nvPr/>
        </p:nvCxnSpPr>
        <p:spPr>
          <a:xfrm flipH="1">
            <a:off x="2632113" y="5688074"/>
            <a:ext cx="743" cy="8943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Rectangle 110">
            <a:extLst>
              <a:ext uri="{FF2B5EF4-FFF2-40B4-BE49-F238E27FC236}">
                <a16:creationId xmlns:a16="http://schemas.microsoft.com/office/drawing/2014/main" id="{864CC5A2-B2B1-CD14-A7FF-185ED5DD8BFE}"/>
              </a:ext>
            </a:extLst>
          </p:cNvPr>
          <p:cNvSpPr/>
          <p:nvPr/>
        </p:nvSpPr>
        <p:spPr>
          <a:xfrm>
            <a:off x="3458003" y="1480197"/>
            <a:ext cx="1070581" cy="390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Ahmad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1603-17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25236EAD-01DC-CAC1-C992-FDF32916B43C}"/>
              </a:ext>
            </a:extLst>
          </p:cNvPr>
          <p:cNvSpPr/>
          <p:nvPr/>
        </p:nvSpPr>
        <p:spPr>
          <a:xfrm>
            <a:off x="3457291" y="984751"/>
            <a:ext cx="1070581" cy="390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Mehmet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1595-1603</a:t>
            </a:r>
          </a:p>
        </p:txBody>
      </p:sp>
      <p:cxnSp>
        <p:nvCxnSpPr>
          <p:cNvPr id="113" name="Connecteur droit avec flèche 112">
            <a:extLst>
              <a:ext uri="{FF2B5EF4-FFF2-40B4-BE49-F238E27FC236}">
                <a16:creationId xmlns:a16="http://schemas.microsoft.com/office/drawing/2014/main" id="{33B88CC6-B347-C688-719B-DC604B365046}"/>
              </a:ext>
            </a:extLst>
          </p:cNvPr>
          <p:cNvCxnSpPr>
            <a:cxnSpLocks/>
            <a:stCxn id="112" idx="2"/>
            <a:endCxn id="111" idx="0"/>
          </p:cNvCxnSpPr>
          <p:nvPr/>
        </p:nvCxnSpPr>
        <p:spPr>
          <a:xfrm>
            <a:off x="3992582" y="1375747"/>
            <a:ext cx="712" cy="10445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 droit avec flèche 113">
            <a:extLst>
              <a:ext uri="{FF2B5EF4-FFF2-40B4-BE49-F238E27FC236}">
                <a16:creationId xmlns:a16="http://schemas.microsoft.com/office/drawing/2014/main" id="{225BB6AE-9D27-DA23-17CD-BF1A78CA840F}"/>
              </a:ext>
            </a:extLst>
          </p:cNvPr>
          <p:cNvCxnSpPr>
            <a:cxnSpLocks/>
            <a:stCxn id="115" idx="2"/>
            <a:endCxn id="112" idx="0"/>
          </p:cNvCxnSpPr>
          <p:nvPr/>
        </p:nvCxnSpPr>
        <p:spPr>
          <a:xfrm>
            <a:off x="3992582" y="912489"/>
            <a:ext cx="0" cy="7226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Rectangle 114">
            <a:extLst>
              <a:ext uri="{FF2B5EF4-FFF2-40B4-BE49-F238E27FC236}">
                <a16:creationId xmlns:a16="http://schemas.microsoft.com/office/drawing/2014/main" id="{1A128D75-71C2-2D01-3B89-2A5CC9EABE22}"/>
              </a:ext>
            </a:extLst>
          </p:cNvPr>
          <p:cNvSpPr/>
          <p:nvPr/>
        </p:nvSpPr>
        <p:spPr>
          <a:xfrm>
            <a:off x="3457291" y="521493"/>
            <a:ext cx="1070581" cy="390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Mourad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1574-95</a:t>
            </a:r>
          </a:p>
        </p:txBody>
      </p:sp>
      <p:cxnSp>
        <p:nvCxnSpPr>
          <p:cNvPr id="116" name="Connecteur droit avec flèche 115">
            <a:extLst>
              <a:ext uri="{FF2B5EF4-FFF2-40B4-BE49-F238E27FC236}">
                <a16:creationId xmlns:a16="http://schemas.microsoft.com/office/drawing/2014/main" id="{B8F9E9DC-D6FC-9866-864C-E353B5137F35}"/>
              </a:ext>
            </a:extLst>
          </p:cNvPr>
          <p:cNvCxnSpPr>
            <a:cxnSpLocks/>
            <a:stCxn id="111" idx="2"/>
            <a:endCxn id="117" idx="0"/>
          </p:cNvCxnSpPr>
          <p:nvPr/>
        </p:nvCxnSpPr>
        <p:spPr>
          <a:xfrm flipH="1">
            <a:off x="3992581" y="1871193"/>
            <a:ext cx="713" cy="19898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Rectangle 116">
            <a:extLst>
              <a:ext uri="{FF2B5EF4-FFF2-40B4-BE49-F238E27FC236}">
                <a16:creationId xmlns:a16="http://schemas.microsoft.com/office/drawing/2014/main" id="{AFBB6B47-F0C7-26E0-4D35-DF1DAC531036}"/>
              </a:ext>
            </a:extLst>
          </p:cNvPr>
          <p:cNvSpPr/>
          <p:nvPr/>
        </p:nvSpPr>
        <p:spPr>
          <a:xfrm>
            <a:off x="3457291" y="2070174"/>
            <a:ext cx="1070579" cy="4595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Osman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1618-22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6CB838F7-FEDE-E07B-CE94-BD652A76D865}"/>
              </a:ext>
            </a:extLst>
          </p:cNvPr>
          <p:cNvSpPr/>
          <p:nvPr/>
        </p:nvSpPr>
        <p:spPr>
          <a:xfrm>
            <a:off x="5798241" y="2720413"/>
            <a:ext cx="1085361" cy="4546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Mehmet IV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1648-87</a:t>
            </a:r>
          </a:p>
        </p:txBody>
      </p:sp>
      <p:cxnSp>
        <p:nvCxnSpPr>
          <p:cNvPr id="119" name="Connecteur droit avec flèche 118">
            <a:extLst>
              <a:ext uri="{FF2B5EF4-FFF2-40B4-BE49-F238E27FC236}">
                <a16:creationId xmlns:a16="http://schemas.microsoft.com/office/drawing/2014/main" id="{6D433925-AD01-9A08-9232-48F9A4C38798}"/>
              </a:ext>
            </a:extLst>
          </p:cNvPr>
          <p:cNvCxnSpPr>
            <a:cxnSpLocks/>
            <a:stCxn id="141" idx="2"/>
            <a:endCxn id="118" idx="0"/>
          </p:cNvCxnSpPr>
          <p:nvPr/>
        </p:nvCxnSpPr>
        <p:spPr>
          <a:xfrm>
            <a:off x="6331764" y="2535542"/>
            <a:ext cx="9158" cy="18487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Rectangle 119">
            <a:extLst>
              <a:ext uri="{FF2B5EF4-FFF2-40B4-BE49-F238E27FC236}">
                <a16:creationId xmlns:a16="http://schemas.microsoft.com/office/drawing/2014/main" id="{32663078-4A26-E850-3CF9-CFC94753C9A1}"/>
              </a:ext>
            </a:extLst>
          </p:cNvPr>
          <p:cNvSpPr/>
          <p:nvPr/>
        </p:nvSpPr>
        <p:spPr>
          <a:xfrm>
            <a:off x="4668987" y="2711364"/>
            <a:ext cx="1071323" cy="4595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Soliman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1687-91</a:t>
            </a:r>
          </a:p>
        </p:txBody>
      </p:sp>
      <p:cxnSp>
        <p:nvCxnSpPr>
          <p:cNvPr id="132" name="Connecteur en angle 71">
            <a:extLst>
              <a:ext uri="{FF2B5EF4-FFF2-40B4-BE49-F238E27FC236}">
                <a16:creationId xmlns:a16="http://schemas.microsoft.com/office/drawing/2014/main" id="{FE25DB55-C3FB-1325-AB32-F40BBAD029A6}"/>
              </a:ext>
            </a:extLst>
          </p:cNvPr>
          <p:cNvCxnSpPr>
            <a:cxnSpLocks/>
            <a:stCxn id="112" idx="2"/>
            <a:endCxn id="11" idx="0"/>
          </p:cNvCxnSpPr>
          <p:nvPr/>
        </p:nvCxnSpPr>
        <p:spPr>
          <a:xfrm rot="16200000" flipH="1">
            <a:off x="4538524" y="829805"/>
            <a:ext cx="102024" cy="1193908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Rectangle 136">
            <a:extLst>
              <a:ext uri="{FF2B5EF4-FFF2-40B4-BE49-F238E27FC236}">
                <a16:creationId xmlns:a16="http://schemas.microsoft.com/office/drawing/2014/main" id="{C65678B2-9EF7-FC10-E6BD-B0B7DC6303CF}"/>
              </a:ext>
            </a:extLst>
          </p:cNvPr>
          <p:cNvSpPr/>
          <p:nvPr/>
        </p:nvSpPr>
        <p:spPr>
          <a:xfrm>
            <a:off x="4669704" y="2083167"/>
            <a:ext cx="1070579" cy="4595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Mourad IV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1623-40</a:t>
            </a:r>
          </a:p>
        </p:txBody>
      </p:sp>
      <p:cxnSp>
        <p:nvCxnSpPr>
          <p:cNvPr id="138" name="Connecteur en angle 71">
            <a:extLst>
              <a:ext uri="{FF2B5EF4-FFF2-40B4-BE49-F238E27FC236}">
                <a16:creationId xmlns:a16="http://schemas.microsoft.com/office/drawing/2014/main" id="{ED43381F-4BBC-622C-03D5-D4853FC13B69}"/>
              </a:ext>
            </a:extLst>
          </p:cNvPr>
          <p:cNvCxnSpPr>
            <a:cxnSpLocks/>
            <a:stCxn id="111" idx="2"/>
            <a:endCxn id="137" idx="0"/>
          </p:cNvCxnSpPr>
          <p:nvPr/>
        </p:nvCxnSpPr>
        <p:spPr>
          <a:xfrm rot="16200000" flipH="1">
            <a:off x="4493157" y="1371330"/>
            <a:ext cx="211974" cy="1211700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Rectangle 140">
            <a:extLst>
              <a:ext uri="{FF2B5EF4-FFF2-40B4-BE49-F238E27FC236}">
                <a16:creationId xmlns:a16="http://schemas.microsoft.com/office/drawing/2014/main" id="{7BCC12AE-CEBB-DF0D-F671-C1423A6C737D}"/>
              </a:ext>
            </a:extLst>
          </p:cNvPr>
          <p:cNvSpPr/>
          <p:nvPr/>
        </p:nvSpPr>
        <p:spPr>
          <a:xfrm>
            <a:off x="5796474" y="2068931"/>
            <a:ext cx="1070579" cy="46661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Ibrahim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1640-48</a:t>
            </a:r>
          </a:p>
        </p:txBody>
      </p:sp>
      <p:cxnSp>
        <p:nvCxnSpPr>
          <p:cNvPr id="149" name="Connecteur en angle 71">
            <a:extLst>
              <a:ext uri="{FF2B5EF4-FFF2-40B4-BE49-F238E27FC236}">
                <a16:creationId xmlns:a16="http://schemas.microsoft.com/office/drawing/2014/main" id="{93145026-B7D3-B9BC-6A44-F09EF06C1411}"/>
              </a:ext>
            </a:extLst>
          </p:cNvPr>
          <p:cNvCxnSpPr>
            <a:cxnSpLocks/>
            <a:stCxn id="141" idx="2"/>
            <a:endCxn id="120" idx="0"/>
          </p:cNvCxnSpPr>
          <p:nvPr/>
        </p:nvCxnSpPr>
        <p:spPr>
          <a:xfrm rot="5400000">
            <a:off x="5680296" y="2059896"/>
            <a:ext cx="175822" cy="112711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Rectangle 155">
            <a:extLst>
              <a:ext uri="{FF2B5EF4-FFF2-40B4-BE49-F238E27FC236}">
                <a16:creationId xmlns:a16="http://schemas.microsoft.com/office/drawing/2014/main" id="{5B5503E0-33C6-CC43-CCE4-BD66FA3081B6}"/>
              </a:ext>
            </a:extLst>
          </p:cNvPr>
          <p:cNvSpPr/>
          <p:nvPr/>
        </p:nvSpPr>
        <p:spPr>
          <a:xfrm>
            <a:off x="6956312" y="2720413"/>
            <a:ext cx="1085361" cy="4546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Ahmad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1691-95</a:t>
            </a:r>
          </a:p>
        </p:txBody>
      </p:sp>
      <p:cxnSp>
        <p:nvCxnSpPr>
          <p:cNvPr id="157" name="Connecteur en angle 71">
            <a:extLst>
              <a:ext uri="{FF2B5EF4-FFF2-40B4-BE49-F238E27FC236}">
                <a16:creationId xmlns:a16="http://schemas.microsoft.com/office/drawing/2014/main" id="{9AB9CD68-F903-39EB-FAF6-78A65D068AA6}"/>
              </a:ext>
            </a:extLst>
          </p:cNvPr>
          <p:cNvCxnSpPr>
            <a:cxnSpLocks/>
            <a:stCxn id="141" idx="2"/>
            <a:endCxn id="156" idx="0"/>
          </p:cNvCxnSpPr>
          <p:nvPr/>
        </p:nvCxnSpPr>
        <p:spPr>
          <a:xfrm rot="16200000" flipH="1">
            <a:off x="6822943" y="2044362"/>
            <a:ext cx="184871" cy="116722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Rectangle 161">
            <a:extLst>
              <a:ext uri="{FF2B5EF4-FFF2-40B4-BE49-F238E27FC236}">
                <a16:creationId xmlns:a16="http://schemas.microsoft.com/office/drawing/2014/main" id="{B35C06E3-06F7-92AD-6ADD-1A868329A5EA}"/>
              </a:ext>
            </a:extLst>
          </p:cNvPr>
          <p:cNvSpPr/>
          <p:nvPr/>
        </p:nvSpPr>
        <p:spPr>
          <a:xfrm>
            <a:off x="5813020" y="3312116"/>
            <a:ext cx="1085361" cy="4546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Mustapha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1695-1703</a:t>
            </a:r>
          </a:p>
        </p:txBody>
      </p:sp>
      <p:cxnSp>
        <p:nvCxnSpPr>
          <p:cNvPr id="163" name="Connecteur droit avec flèche 162">
            <a:extLst>
              <a:ext uri="{FF2B5EF4-FFF2-40B4-BE49-F238E27FC236}">
                <a16:creationId xmlns:a16="http://schemas.microsoft.com/office/drawing/2014/main" id="{7E6B0CA5-01A8-A8E1-F89B-B3406953504F}"/>
              </a:ext>
            </a:extLst>
          </p:cNvPr>
          <p:cNvCxnSpPr>
            <a:cxnSpLocks/>
            <a:stCxn id="118" idx="2"/>
            <a:endCxn id="162" idx="0"/>
          </p:cNvCxnSpPr>
          <p:nvPr/>
        </p:nvCxnSpPr>
        <p:spPr>
          <a:xfrm>
            <a:off x="6340922" y="3175083"/>
            <a:ext cx="14779" cy="13703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Rectangle 166">
            <a:extLst>
              <a:ext uri="{FF2B5EF4-FFF2-40B4-BE49-F238E27FC236}">
                <a16:creationId xmlns:a16="http://schemas.microsoft.com/office/drawing/2014/main" id="{7BCF89FA-1769-261A-767D-30711437219D}"/>
              </a:ext>
            </a:extLst>
          </p:cNvPr>
          <p:cNvSpPr/>
          <p:nvPr/>
        </p:nvSpPr>
        <p:spPr>
          <a:xfrm>
            <a:off x="6987808" y="3312116"/>
            <a:ext cx="1085361" cy="4546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Ahmet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1703-30</a:t>
            </a:r>
          </a:p>
        </p:txBody>
      </p:sp>
      <p:cxnSp>
        <p:nvCxnSpPr>
          <p:cNvPr id="168" name="Connecteur en angle 71">
            <a:extLst>
              <a:ext uri="{FF2B5EF4-FFF2-40B4-BE49-F238E27FC236}">
                <a16:creationId xmlns:a16="http://schemas.microsoft.com/office/drawing/2014/main" id="{A6BEAFF9-D8D1-41D6-0895-B75A7D843D9B}"/>
              </a:ext>
            </a:extLst>
          </p:cNvPr>
          <p:cNvCxnSpPr>
            <a:cxnSpLocks/>
            <a:stCxn id="118" idx="2"/>
            <a:endCxn id="167" idx="0"/>
          </p:cNvCxnSpPr>
          <p:nvPr/>
        </p:nvCxnSpPr>
        <p:spPr>
          <a:xfrm rot="16200000" flipH="1">
            <a:off x="6867189" y="2648815"/>
            <a:ext cx="137033" cy="1189567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Rectangle 170">
            <a:extLst>
              <a:ext uri="{FF2B5EF4-FFF2-40B4-BE49-F238E27FC236}">
                <a16:creationId xmlns:a16="http://schemas.microsoft.com/office/drawing/2014/main" id="{2EB7842D-D646-84D1-0FE9-1E3A34719755}"/>
              </a:ext>
            </a:extLst>
          </p:cNvPr>
          <p:cNvSpPr/>
          <p:nvPr/>
        </p:nvSpPr>
        <p:spPr>
          <a:xfrm>
            <a:off x="5813020" y="3982765"/>
            <a:ext cx="1085361" cy="4546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Mahmoud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1730-54</a:t>
            </a:r>
          </a:p>
        </p:txBody>
      </p:sp>
      <p:cxnSp>
        <p:nvCxnSpPr>
          <p:cNvPr id="172" name="Connecteur droit avec flèche 171">
            <a:extLst>
              <a:ext uri="{FF2B5EF4-FFF2-40B4-BE49-F238E27FC236}">
                <a16:creationId xmlns:a16="http://schemas.microsoft.com/office/drawing/2014/main" id="{68A07BEC-1F91-81E6-E63D-8F5ED819BC01}"/>
              </a:ext>
            </a:extLst>
          </p:cNvPr>
          <p:cNvCxnSpPr>
            <a:cxnSpLocks/>
            <a:stCxn id="187" idx="2"/>
            <a:endCxn id="199" idx="0"/>
          </p:cNvCxnSpPr>
          <p:nvPr/>
        </p:nvCxnSpPr>
        <p:spPr>
          <a:xfrm>
            <a:off x="7547992" y="4434807"/>
            <a:ext cx="16752" cy="19136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Connecteur droit avec flèche 174">
            <a:extLst>
              <a:ext uri="{FF2B5EF4-FFF2-40B4-BE49-F238E27FC236}">
                <a16:creationId xmlns:a16="http://schemas.microsoft.com/office/drawing/2014/main" id="{E3339444-FFCD-4826-B125-C03C87E37908}"/>
              </a:ext>
            </a:extLst>
          </p:cNvPr>
          <p:cNvCxnSpPr>
            <a:cxnSpLocks/>
            <a:stCxn id="162" idx="2"/>
            <a:endCxn id="171" idx="0"/>
          </p:cNvCxnSpPr>
          <p:nvPr/>
        </p:nvCxnSpPr>
        <p:spPr>
          <a:xfrm>
            <a:off x="6355701" y="3766786"/>
            <a:ext cx="0" cy="21597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Rectangle 179">
            <a:extLst>
              <a:ext uri="{FF2B5EF4-FFF2-40B4-BE49-F238E27FC236}">
                <a16:creationId xmlns:a16="http://schemas.microsoft.com/office/drawing/2014/main" id="{C2BB22CA-7889-A05E-55B1-E4FF0270ED59}"/>
              </a:ext>
            </a:extLst>
          </p:cNvPr>
          <p:cNvSpPr/>
          <p:nvPr/>
        </p:nvSpPr>
        <p:spPr>
          <a:xfrm>
            <a:off x="4651199" y="3982765"/>
            <a:ext cx="1085361" cy="4546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Osman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1754-57</a:t>
            </a:r>
          </a:p>
        </p:txBody>
      </p:sp>
      <p:cxnSp>
        <p:nvCxnSpPr>
          <p:cNvPr id="181" name="Connecteur en angle 71">
            <a:extLst>
              <a:ext uri="{FF2B5EF4-FFF2-40B4-BE49-F238E27FC236}">
                <a16:creationId xmlns:a16="http://schemas.microsoft.com/office/drawing/2014/main" id="{9287B409-05CB-D02D-8159-563C3A5EAD4B}"/>
              </a:ext>
            </a:extLst>
          </p:cNvPr>
          <p:cNvCxnSpPr>
            <a:cxnSpLocks/>
            <a:stCxn id="195" idx="2"/>
            <a:endCxn id="210" idx="0"/>
          </p:cNvCxnSpPr>
          <p:nvPr/>
        </p:nvCxnSpPr>
        <p:spPr>
          <a:xfrm rot="16200000" flipH="1">
            <a:off x="9276364" y="3917575"/>
            <a:ext cx="193431" cy="1227891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Connecteur en angle 71">
            <a:extLst>
              <a:ext uri="{FF2B5EF4-FFF2-40B4-BE49-F238E27FC236}">
                <a16:creationId xmlns:a16="http://schemas.microsoft.com/office/drawing/2014/main" id="{D236B329-69BC-B206-CBCE-F61DE41E671C}"/>
              </a:ext>
            </a:extLst>
          </p:cNvPr>
          <p:cNvCxnSpPr>
            <a:cxnSpLocks/>
            <a:stCxn id="162" idx="2"/>
            <a:endCxn id="180" idx="0"/>
          </p:cNvCxnSpPr>
          <p:nvPr/>
        </p:nvCxnSpPr>
        <p:spPr>
          <a:xfrm rot="5400000">
            <a:off x="5666802" y="3293865"/>
            <a:ext cx="215979" cy="116182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Rectangle 186">
            <a:extLst>
              <a:ext uri="{FF2B5EF4-FFF2-40B4-BE49-F238E27FC236}">
                <a16:creationId xmlns:a16="http://schemas.microsoft.com/office/drawing/2014/main" id="{DAC8ABAE-B7FE-8FB8-890A-C95EE879151C}"/>
              </a:ext>
            </a:extLst>
          </p:cNvPr>
          <p:cNvSpPr/>
          <p:nvPr/>
        </p:nvSpPr>
        <p:spPr>
          <a:xfrm>
            <a:off x="7005311" y="3980137"/>
            <a:ext cx="1085361" cy="4546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Mustapha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1757-74</a:t>
            </a:r>
          </a:p>
        </p:txBody>
      </p:sp>
      <p:cxnSp>
        <p:nvCxnSpPr>
          <p:cNvPr id="188" name="Connecteur droit avec flèche 187">
            <a:extLst>
              <a:ext uri="{FF2B5EF4-FFF2-40B4-BE49-F238E27FC236}">
                <a16:creationId xmlns:a16="http://schemas.microsoft.com/office/drawing/2014/main" id="{2178AE9E-184D-BC14-CD69-B3500A2E23D8}"/>
              </a:ext>
            </a:extLst>
          </p:cNvPr>
          <p:cNvCxnSpPr>
            <a:cxnSpLocks/>
            <a:stCxn id="167" idx="2"/>
            <a:endCxn id="187" idx="0"/>
          </p:cNvCxnSpPr>
          <p:nvPr/>
        </p:nvCxnSpPr>
        <p:spPr>
          <a:xfrm>
            <a:off x="7530489" y="3766786"/>
            <a:ext cx="17503" cy="21335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Rectangle 194">
            <a:extLst>
              <a:ext uri="{FF2B5EF4-FFF2-40B4-BE49-F238E27FC236}">
                <a16:creationId xmlns:a16="http://schemas.microsoft.com/office/drawing/2014/main" id="{61662338-7865-A7CD-9B3D-4A9150E916DB}"/>
              </a:ext>
            </a:extLst>
          </p:cNvPr>
          <p:cNvSpPr/>
          <p:nvPr/>
        </p:nvSpPr>
        <p:spPr>
          <a:xfrm>
            <a:off x="8180098" y="3980135"/>
            <a:ext cx="1158071" cy="45467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Abdülhamid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1774-89</a:t>
            </a:r>
          </a:p>
        </p:txBody>
      </p:sp>
      <p:cxnSp>
        <p:nvCxnSpPr>
          <p:cNvPr id="196" name="Connecteur en angle 71">
            <a:extLst>
              <a:ext uri="{FF2B5EF4-FFF2-40B4-BE49-F238E27FC236}">
                <a16:creationId xmlns:a16="http://schemas.microsoft.com/office/drawing/2014/main" id="{67602337-EF1E-CBA4-8C12-9DA711E67A64}"/>
              </a:ext>
            </a:extLst>
          </p:cNvPr>
          <p:cNvCxnSpPr>
            <a:cxnSpLocks/>
            <a:stCxn id="167" idx="2"/>
            <a:endCxn id="195" idx="0"/>
          </p:cNvCxnSpPr>
          <p:nvPr/>
        </p:nvCxnSpPr>
        <p:spPr>
          <a:xfrm rot="16200000" flipH="1">
            <a:off x="8038137" y="3259137"/>
            <a:ext cx="213349" cy="122864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Rectangle 198">
            <a:extLst>
              <a:ext uri="{FF2B5EF4-FFF2-40B4-BE49-F238E27FC236}">
                <a16:creationId xmlns:a16="http://schemas.microsoft.com/office/drawing/2014/main" id="{F1B975BC-84F1-0232-D0DC-FD24777DC73F}"/>
              </a:ext>
            </a:extLst>
          </p:cNvPr>
          <p:cNvSpPr/>
          <p:nvPr/>
        </p:nvSpPr>
        <p:spPr>
          <a:xfrm>
            <a:off x="7022064" y="4626171"/>
            <a:ext cx="1085359" cy="454671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Sélim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1789-1807</a:t>
            </a:r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DB1B2A12-5669-8A9F-67EE-5950D59AA3B2}"/>
              </a:ext>
            </a:extLst>
          </p:cNvPr>
          <p:cNvSpPr/>
          <p:nvPr/>
        </p:nvSpPr>
        <p:spPr>
          <a:xfrm>
            <a:off x="8233207" y="4630306"/>
            <a:ext cx="1085357" cy="450537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Mustapha IV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1807-08</a:t>
            </a:r>
          </a:p>
        </p:txBody>
      </p:sp>
      <p:cxnSp>
        <p:nvCxnSpPr>
          <p:cNvPr id="205" name="Connecteur droit avec flèche 204">
            <a:extLst>
              <a:ext uri="{FF2B5EF4-FFF2-40B4-BE49-F238E27FC236}">
                <a16:creationId xmlns:a16="http://schemas.microsoft.com/office/drawing/2014/main" id="{354CCCCD-F022-13EC-A4C6-A4FC3ABAF18D}"/>
              </a:ext>
            </a:extLst>
          </p:cNvPr>
          <p:cNvCxnSpPr>
            <a:cxnSpLocks/>
            <a:stCxn id="195" idx="2"/>
            <a:endCxn id="204" idx="0"/>
          </p:cNvCxnSpPr>
          <p:nvPr/>
        </p:nvCxnSpPr>
        <p:spPr>
          <a:xfrm>
            <a:off x="8759134" y="4434806"/>
            <a:ext cx="16752" cy="1955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Rectangle 209">
            <a:extLst>
              <a:ext uri="{FF2B5EF4-FFF2-40B4-BE49-F238E27FC236}">
                <a16:creationId xmlns:a16="http://schemas.microsoft.com/office/drawing/2014/main" id="{FB2477EF-3EAA-BB45-1865-A7D4F3EF6DB3}"/>
              </a:ext>
            </a:extLst>
          </p:cNvPr>
          <p:cNvSpPr/>
          <p:nvPr/>
        </p:nvSpPr>
        <p:spPr>
          <a:xfrm>
            <a:off x="9444346" y="4628237"/>
            <a:ext cx="1085357" cy="450537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Mahmoud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1808-39</a:t>
            </a:r>
          </a:p>
        </p:txBody>
      </p:sp>
      <p:cxnSp>
        <p:nvCxnSpPr>
          <p:cNvPr id="213" name="Connecteur en angle 71">
            <a:extLst>
              <a:ext uri="{FF2B5EF4-FFF2-40B4-BE49-F238E27FC236}">
                <a16:creationId xmlns:a16="http://schemas.microsoft.com/office/drawing/2014/main" id="{CB7D701D-B73E-415C-F049-F87DB1367C99}"/>
              </a:ext>
            </a:extLst>
          </p:cNvPr>
          <p:cNvCxnSpPr>
            <a:cxnSpLocks/>
            <a:stCxn id="89" idx="2"/>
            <a:endCxn id="115" idx="0"/>
          </p:cNvCxnSpPr>
          <p:nvPr/>
        </p:nvCxnSpPr>
        <p:spPr>
          <a:xfrm rot="5400000" flipH="1" flipV="1">
            <a:off x="454546" y="2699059"/>
            <a:ext cx="5715602" cy="1360469"/>
          </a:xfrm>
          <a:prstGeom prst="bentConnector5">
            <a:avLst>
              <a:gd name="adj1" fmla="val -1831"/>
              <a:gd name="adj2" fmla="val 50014"/>
              <a:gd name="adj3" fmla="val 101831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9" name="Rectangle 218">
            <a:extLst>
              <a:ext uri="{FF2B5EF4-FFF2-40B4-BE49-F238E27FC236}">
                <a16:creationId xmlns:a16="http://schemas.microsoft.com/office/drawing/2014/main" id="{BDD6FB3C-9C81-AF56-3447-ACEE412ED71A}"/>
              </a:ext>
            </a:extLst>
          </p:cNvPr>
          <p:cNvSpPr/>
          <p:nvPr/>
        </p:nvSpPr>
        <p:spPr>
          <a:xfrm>
            <a:off x="9400164" y="5303256"/>
            <a:ext cx="1173723" cy="4505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Abdülmecid</a:t>
            </a:r>
            <a:r>
              <a:rPr lang="fr-FR" sz="1200" dirty="0">
                <a:solidFill>
                  <a:schemeClr val="tx1"/>
                </a:solidFill>
              </a:rPr>
              <a:t>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1839-61</a:t>
            </a:r>
          </a:p>
        </p:txBody>
      </p:sp>
      <p:cxnSp>
        <p:nvCxnSpPr>
          <p:cNvPr id="220" name="Connecteur en angle 71">
            <a:extLst>
              <a:ext uri="{FF2B5EF4-FFF2-40B4-BE49-F238E27FC236}">
                <a16:creationId xmlns:a16="http://schemas.microsoft.com/office/drawing/2014/main" id="{E88910E0-8043-BCBD-D309-3A3F4D9D0C0E}"/>
              </a:ext>
            </a:extLst>
          </p:cNvPr>
          <p:cNvCxnSpPr>
            <a:cxnSpLocks/>
            <a:stCxn id="111" idx="2"/>
            <a:endCxn id="141" idx="0"/>
          </p:cNvCxnSpPr>
          <p:nvPr/>
        </p:nvCxnSpPr>
        <p:spPr>
          <a:xfrm rot="16200000" flipH="1">
            <a:off x="5063660" y="800827"/>
            <a:ext cx="197738" cy="2338470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Connecteur droit avec flèche 231">
            <a:extLst>
              <a:ext uri="{FF2B5EF4-FFF2-40B4-BE49-F238E27FC236}">
                <a16:creationId xmlns:a16="http://schemas.microsoft.com/office/drawing/2014/main" id="{3CC733E0-21FE-0F61-32BB-0062AFF3DE81}"/>
              </a:ext>
            </a:extLst>
          </p:cNvPr>
          <p:cNvCxnSpPr>
            <a:cxnSpLocks/>
            <a:stCxn id="210" idx="2"/>
            <a:endCxn id="219" idx="0"/>
          </p:cNvCxnSpPr>
          <p:nvPr/>
        </p:nvCxnSpPr>
        <p:spPr>
          <a:xfrm>
            <a:off x="9987025" y="5078774"/>
            <a:ext cx="1" cy="22448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0" name="Rectangle 239">
            <a:extLst>
              <a:ext uri="{FF2B5EF4-FFF2-40B4-BE49-F238E27FC236}">
                <a16:creationId xmlns:a16="http://schemas.microsoft.com/office/drawing/2014/main" id="{99CE25CA-CBB1-2C2F-1129-82BE745563FA}"/>
              </a:ext>
            </a:extLst>
          </p:cNvPr>
          <p:cNvSpPr/>
          <p:nvPr/>
        </p:nvSpPr>
        <p:spPr>
          <a:xfrm>
            <a:off x="8144841" y="5298316"/>
            <a:ext cx="1173723" cy="4505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Abdülaziz</a:t>
            </a:r>
            <a:r>
              <a:rPr lang="fr-FR" sz="1200" dirty="0">
                <a:solidFill>
                  <a:schemeClr val="tx1"/>
                </a:solidFill>
              </a:rPr>
              <a:t>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1861-76</a:t>
            </a:r>
          </a:p>
        </p:txBody>
      </p:sp>
      <p:cxnSp>
        <p:nvCxnSpPr>
          <p:cNvPr id="241" name="Connecteur en angle 71">
            <a:extLst>
              <a:ext uri="{FF2B5EF4-FFF2-40B4-BE49-F238E27FC236}">
                <a16:creationId xmlns:a16="http://schemas.microsoft.com/office/drawing/2014/main" id="{176037E3-CE66-36C6-3FC0-238B09DF858B}"/>
              </a:ext>
            </a:extLst>
          </p:cNvPr>
          <p:cNvCxnSpPr>
            <a:cxnSpLocks/>
            <a:stCxn id="210" idx="2"/>
            <a:endCxn id="240" idx="0"/>
          </p:cNvCxnSpPr>
          <p:nvPr/>
        </p:nvCxnSpPr>
        <p:spPr>
          <a:xfrm rot="5400000">
            <a:off x="9249593" y="4560884"/>
            <a:ext cx="219542" cy="125532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6" name="Rectangle 245">
            <a:extLst>
              <a:ext uri="{FF2B5EF4-FFF2-40B4-BE49-F238E27FC236}">
                <a16:creationId xmlns:a16="http://schemas.microsoft.com/office/drawing/2014/main" id="{41DD3889-C259-BE6F-B621-C2EBF5B59CBA}"/>
              </a:ext>
            </a:extLst>
          </p:cNvPr>
          <p:cNvSpPr/>
          <p:nvPr/>
        </p:nvSpPr>
        <p:spPr>
          <a:xfrm>
            <a:off x="9400162" y="5937801"/>
            <a:ext cx="1173723" cy="4505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>
                <a:solidFill>
                  <a:schemeClr val="tx1"/>
                </a:solidFill>
              </a:rPr>
              <a:t>Abdülhamid II</a:t>
            </a:r>
          </a:p>
          <a:p>
            <a:pPr algn="ctr" eaLnBrk="1" hangingPunct="1">
              <a:defRPr/>
            </a:pPr>
            <a:r>
              <a:rPr lang="fr-FR" sz="1200">
                <a:solidFill>
                  <a:schemeClr val="tx1"/>
                </a:solidFill>
              </a:rPr>
              <a:t>1876-1909</a:t>
            </a:r>
            <a:endParaRPr lang="fr-FR" sz="1200" dirty="0">
              <a:solidFill>
                <a:schemeClr val="tx1"/>
              </a:solidFill>
            </a:endParaRPr>
          </a:p>
        </p:txBody>
      </p:sp>
      <p:cxnSp>
        <p:nvCxnSpPr>
          <p:cNvPr id="247" name="Connecteur droit avec flèche 246">
            <a:extLst>
              <a:ext uri="{FF2B5EF4-FFF2-40B4-BE49-F238E27FC236}">
                <a16:creationId xmlns:a16="http://schemas.microsoft.com/office/drawing/2014/main" id="{AC792BD0-6699-9116-881D-B1162D85A556}"/>
              </a:ext>
            </a:extLst>
          </p:cNvPr>
          <p:cNvCxnSpPr>
            <a:cxnSpLocks/>
            <a:stCxn id="219" idx="2"/>
            <a:endCxn id="246" idx="0"/>
          </p:cNvCxnSpPr>
          <p:nvPr/>
        </p:nvCxnSpPr>
        <p:spPr>
          <a:xfrm flipH="1">
            <a:off x="9987024" y="5753793"/>
            <a:ext cx="2" cy="18400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1" name="Rectangle 250">
            <a:extLst>
              <a:ext uri="{FF2B5EF4-FFF2-40B4-BE49-F238E27FC236}">
                <a16:creationId xmlns:a16="http://schemas.microsoft.com/office/drawing/2014/main" id="{BA2C5639-0247-BAD1-D6D7-25E308DAEADC}"/>
              </a:ext>
            </a:extLst>
          </p:cNvPr>
          <p:cNvSpPr/>
          <p:nvPr/>
        </p:nvSpPr>
        <p:spPr>
          <a:xfrm>
            <a:off x="10655486" y="5937801"/>
            <a:ext cx="983741" cy="4505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Mourad 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1876-76</a:t>
            </a:r>
          </a:p>
        </p:txBody>
      </p:sp>
      <p:cxnSp>
        <p:nvCxnSpPr>
          <p:cNvPr id="252" name="Connecteur en angle 71">
            <a:extLst>
              <a:ext uri="{FF2B5EF4-FFF2-40B4-BE49-F238E27FC236}">
                <a16:creationId xmlns:a16="http://schemas.microsoft.com/office/drawing/2014/main" id="{66D05FC0-DE3F-6BE0-2096-4634E8DB2ED6}"/>
              </a:ext>
            </a:extLst>
          </p:cNvPr>
          <p:cNvCxnSpPr>
            <a:cxnSpLocks/>
            <a:stCxn id="219" idx="2"/>
            <a:endCxn id="251" idx="0"/>
          </p:cNvCxnSpPr>
          <p:nvPr/>
        </p:nvCxnSpPr>
        <p:spPr>
          <a:xfrm rot="16200000" flipH="1">
            <a:off x="10475187" y="5265631"/>
            <a:ext cx="184008" cy="116033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5" name="Rectangle 254">
            <a:extLst>
              <a:ext uri="{FF2B5EF4-FFF2-40B4-BE49-F238E27FC236}">
                <a16:creationId xmlns:a16="http://schemas.microsoft.com/office/drawing/2014/main" id="{9ECDB87D-8A93-6079-B52F-96370A60BA09}"/>
              </a:ext>
            </a:extLst>
          </p:cNvPr>
          <p:cNvSpPr/>
          <p:nvPr/>
        </p:nvSpPr>
        <p:spPr>
          <a:xfrm>
            <a:off x="8144838" y="5936379"/>
            <a:ext cx="1173723" cy="4505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Mehmet 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1909-18</a:t>
            </a:r>
          </a:p>
        </p:txBody>
      </p:sp>
      <p:sp>
        <p:nvSpPr>
          <p:cNvPr id="256" name="Rectangle 255">
            <a:extLst>
              <a:ext uri="{FF2B5EF4-FFF2-40B4-BE49-F238E27FC236}">
                <a16:creationId xmlns:a16="http://schemas.microsoft.com/office/drawing/2014/main" id="{FC5B2E85-0F8F-643A-17A7-8E6E94042681}"/>
              </a:ext>
            </a:extLst>
          </p:cNvPr>
          <p:cNvSpPr/>
          <p:nvPr/>
        </p:nvSpPr>
        <p:spPr>
          <a:xfrm>
            <a:off x="7022064" y="5924124"/>
            <a:ext cx="1018712" cy="4505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Mehmet VI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1918-22</a:t>
            </a:r>
          </a:p>
        </p:txBody>
      </p:sp>
      <p:cxnSp>
        <p:nvCxnSpPr>
          <p:cNvPr id="257" name="Connecteur en angle 71">
            <a:extLst>
              <a:ext uri="{FF2B5EF4-FFF2-40B4-BE49-F238E27FC236}">
                <a16:creationId xmlns:a16="http://schemas.microsoft.com/office/drawing/2014/main" id="{1FF24934-CD3E-5735-8C10-0D5274927C09}"/>
              </a:ext>
            </a:extLst>
          </p:cNvPr>
          <p:cNvCxnSpPr>
            <a:cxnSpLocks/>
            <a:stCxn id="219" idx="2"/>
            <a:endCxn id="255" idx="0"/>
          </p:cNvCxnSpPr>
          <p:nvPr/>
        </p:nvCxnSpPr>
        <p:spPr>
          <a:xfrm rot="5400000">
            <a:off x="9268070" y="5217423"/>
            <a:ext cx="182586" cy="125532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Connecteur en angle 71">
            <a:extLst>
              <a:ext uri="{FF2B5EF4-FFF2-40B4-BE49-F238E27FC236}">
                <a16:creationId xmlns:a16="http://schemas.microsoft.com/office/drawing/2014/main" id="{5F2B3290-95C6-CD8B-BDA4-257E4667F3F7}"/>
              </a:ext>
            </a:extLst>
          </p:cNvPr>
          <p:cNvCxnSpPr>
            <a:cxnSpLocks/>
            <a:stCxn id="219" idx="2"/>
            <a:endCxn id="256" idx="0"/>
          </p:cNvCxnSpPr>
          <p:nvPr/>
        </p:nvCxnSpPr>
        <p:spPr>
          <a:xfrm rot="5400000">
            <a:off x="8674058" y="4611155"/>
            <a:ext cx="170331" cy="245560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2986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5706392" cy="350865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Juillet 1807-Sept. 1808 : … Les Russes signent l’armistice mais continuent à occuper les principautés danubiennes ; …</a:t>
            </a:r>
          </a:p>
          <a:p>
            <a:endParaRPr lang="fr-FR" sz="800" dirty="0"/>
          </a:p>
          <a:p>
            <a:r>
              <a:rPr lang="fr-FR" dirty="0"/>
              <a:t>*Quatre conséquences…</a:t>
            </a:r>
          </a:p>
          <a:p>
            <a:endParaRPr lang="fr-FR" dirty="0"/>
          </a:p>
          <a:p>
            <a:r>
              <a:rPr lang="fr-FR" dirty="0"/>
              <a:t>a) Napoléon obtient le retrait russe des Balkans…</a:t>
            </a:r>
          </a:p>
          <a:p>
            <a:endParaRPr lang="fr-FR" dirty="0"/>
          </a:p>
          <a:p>
            <a:r>
              <a:rPr lang="fr-FR" dirty="0"/>
              <a:t>*Août 1807 : Armistice russo-turc de Slobozia</a:t>
            </a:r>
          </a:p>
          <a:p>
            <a:r>
              <a:rPr lang="fr-FR" dirty="0"/>
              <a:t>Les troupes russes doivent évacuer</a:t>
            </a:r>
          </a:p>
          <a:p>
            <a:r>
              <a:rPr lang="fr-FR" dirty="0"/>
              <a:t>Les principautés danubiennes, Moldavie et Valachie</a:t>
            </a:r>
          </a:p>
          <a:p>
            <a:r>
              <a:rPr lang="fr-FR" dirty="0"/>
              <a:t>Mais en réalité, elles s’y maintiennent</a:t>
            </a:r>
          </a:p>
          <a:p>
            <a:endParaRPr lang="fr-FR" dirty="0"/>
          </a:p>
          <a:p>
            <a:r>
              <a:rPr lang="fr-FR" dirty="0"/>
              <a:t>NB : </a:t>
            </a:r>
            <a:r>
              <a:rPr lang="fr-FR" u="sng" dirty="0"/>
              <a:t>Alexandre</a:t>
            </a:r>
            <a:r>
              <a:rPr lang="fr-FR" dirty="0"/>
              <a:t> méfiant envers son nouvel allié </a:t>
            </a:r>
            <a:r>
              <a:rPr lang="fr-FR" u="sng" dirty="0"/>
              <a:t>Napoléon</a:t>
            </a:r>
            <a:r>
              <a:rPr lang="fr-FR" dirty="0"/>
              <a:t>…</a:t>
            </a: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B69E5AD8-B59C-5FD9-4652-B85219B960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26" t="22233" r="40883" b="60382"/>
          <a:stretch/>
        </p:blipFill>
        <p:spPr>
          <a:xfrm>
            <a:off x="6015488" y="137381"/>
            <a:ext cx="6019299" cy="442779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0" name="Ellipse 39">
            <a:extLst>
              <a:ext uri="{FF2B5EF4-FFF2-40B4-BE49-F238E27FC236}">
                <a16:creationId xmlns:a16="http://schemas.microsoft.com/office/drawing/2014/main" id="{330EACCC-2AD9-764D-6525-BE00042A05E6}"/>
              </a:ext>
            </a:extLst>
          </p:cNvPr>
          <p:cNvSpPr/>
          <p:nvPr/>
        </p:nvSpPr>
        <p:spPr>
          <a:xfrm>
            <a:off x="10048900" y="2133665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82BAC453-6C7B-1B76-F15F-E4EFA09009E3}"/>
              </a:ext>
            </a:extLst>
          </p:cNvPr>
          <p:cNvSpPr/>
          <p:nvPr/>
        </p:nvSpPr>
        <p:spPr>
          <a:xfrm>
            <a:off x="9790483" y="1898388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AA0FA3D4-A73E-2E38-6235-5834304FF233}"/>
              </a:ext>
            </a:extLst>
          </p:cNvPr>
          <p:cNvSpPr/>
          <p:nvPr/>
        </p:nvSpPr>
        <p:spPr>
          <a:xfrm>
            <a:off x="11051740" y="1874121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6B3360F0-275E-3BB1-6442-45C346148DF1}"/>
              </a:ext>
            </a:extLst>
          </p:cNvPr>
          <p:cNvCxnSpPr>
            <a:cxnSpLocks/>
            <a:endCxn id="64" idx="7"/>
          </p:cNvCxnSpPr>
          <p:nvPr/>
        </p:nvCxnSpPr>
        <p:spPr>
          <a:xfrm flipH="1">
            <a:off x="11302695" y="781878"/>
            <a:ext cx="288122" cy="20970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Ellipse 46">
            <a:extLst>
              <a:ext uri="{FF2B5EF4-FFF2-40B4-BE49-F238E27FC236}">
                <a16:creationId xmlns:a16="http://schemas.microsoft.com/office/drawing/2014/main" id="{0952A8F9-C512-AD79-D060-520320B227FA}"/>
              </a:ext>
            </a:extLst>
          </p:cNvPr>
          <p:cNvSpPr/>
          <p:nvPr/>
        </p:nvSpPr>
        <p:spPr>
          <a:xfrm>
            <a:off x="11747480" y="2861408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1D8D2C0F-EE25-5AD0-AB2A-4CF1738014C7}"/>
              </a:ext>
            </a:extLst>
          </p:cNvPr>
          <p:cNvSpPr/>
          <p:nvPr/>
        </p:nvSpPr>
        <p:spPr>
          <a:xfrm>
            <a:off x="11568574" y="616175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2DBFF954-2845-2667-11E4-F7A4806976BA}"/>
              </a:ext>
            </a:extLst>
          </p:cNvPr>
          <p:cNvSpPr/>
          <p:nvPr/>
        </p:nvSpPr>
        <p:spPr>
          <a:xfrm>
            <a:off x="9942367" y="3429000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C0FFBD60-9978-00E6-3CB1-9B2283DDF884}"/>
              </a:ext>
            </a:extLst>
          </p:cNvPr>
          <p:cNvSpPr/>
          <p:nvPr/>
        </p:nvSpPr>
        <p:spPr>
          <a:xfrm>
            <a:off x="9844182" y="3966534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83CA90C4-C8E3-50F2-FE74-968521A85B25}"/>
              </a:ext>
            </a:extLst>
          </p:cNvPr>
          <p:cNvSpPr/>
          <p:nvPr/>
        </p:nvSpPr>
        <p:spPr>
          <a:xfrm>
            <a:off x="11173054" y="967315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6" name="Connecteur droit avec flèche 65">
            <a:extLst>
              <a:ext uri="{FF2B5EF4-FFF2-40B4-BE49-F238E27FC236}">
                <a16:creationId xmlns:a16="http://schemas.microsoft.com/office/drawing/2014/main" id="{67DCC245-825A-1651-51E7-7794DE6998DE}"/>
              </a:ext>
            </a:extLst>
          </p:cNvPr>
          <p:cNvCxnSpPr>
            <a:cxnSpLocks/>
            <a:stCxn id="64" idx="4"/>
            <a:endCxn id="45" idx="0"/>
          </p:cNvCxnSpPr>
          <p:nvPr/>
        </p:nvCxnSpPr>
        <p:spPr>
          <a:xfrm flipH="1">
            <a:off x="11127682" y="1133018"/>
            <a:ext cx="121314" cy="74110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Ellipse 69">
            <a:extLst>
              <a:ext uri="{FF2B5EF4-FFF2-40B4-BE49-F238E27FC236}">
                <a16:creationId xmlns:a16="http://schemas.microsoft.com/office/drawing/2014/main" id="{CDAC7C1E-5935-87F0-3D81-C267AFFD97BB}"/>
              </a:ext>
            </a:extLst>
          </p:cNvPr>
          <p:cNvSpPr/>
          <p:nvPr/>
        </p:nvSpPr>
        <p:spPr>
          <a:xfrm>
            <a:off x="7197184" y="1456101"/>
            <a:ext cx="279794" cy="28989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9B948004-4FD6-E6AE-8BCE-9B2F3962D5A1}"/>
              </a:ext>
            </a:extLst>
          </p:cNvPr>
          <p:cNvSpPr/>
          <p:nvPr/>
        </p:nvSpPr>
        <p:spPr>
          <a:xfrm>
            <a:off x="8738242" y="2069757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6A32AB8B-BD55-E1D3-618F-C716F0E4AEE1}"/>
              </a:ext>
            </a:extLst>
          </p:cNvPr>
          <p:cNvSpPr/>
          <p:nvPr/>
        </p:nvSpPr>
        <p:spPr>
          <a:xfrm>
            <a:off x="9318246" y="2614169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43310EB1-8B0B-03F6-D28B-3F5C21DEF125}"/>
              </a:ext>
            </a:extLst>
          </p:cNvPr>
          <p:cNvSpPr/>
          <p:nvPr/>
        </p:nvSpPr>
        <p:spPr>
          <a:xfrm>
            <a:off x="9166362" y="2531318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14155026-5D04-360F-68FA-4FCF1F8642B0}"/>
              </a:ext>
            </a:extLst>
          </p:cNvPr>
          <p:cNvSpPr/>
          <p:nvPr/>
        </p:nvSpPr>
        <p:spPr>
          <a:xfrm>
            <a:off x="8316910" y="1663149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6E7E8BDF-4E41-7E35-FD4E-D19A5B5A25B1}"/>
              </a:ext>
            </a:extLst>
          </p:cNvPr>
          <p:cNvSpPr/>
          <p:nvPr/>
        </p:nvSpPr>
        <p:spPr>
          <a:xfrm>
            <a:off x="8222402" y="3116224"/>
            <a:ext cx="279794" cy="28989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C4E1052A-A493-7B5B-5627-89184BADEA94}"/>
              </a:ext>
            </a:extLst>
          </p:cNvPr>
          <p:cNvSpPr/>
          <p:nvPr/>
        </p:nvSpPr>
        <p:spPr>
          <a:xfrm>
            <a:off x="8047096" y="1456101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80610D88-B6C2-49D0-797D-8F866F176A6C}"/>
              </a:ext>
            </a:extLst>
          </p:cNvPr>
          <p:cNvSpPr/>
          <p:nvPr/>
        </p:nvSpPr>
        <p:spPr>
          <a:xfrm>
            <a:off x="8804684" y="781878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7002A7DE-56AC-3017-872A-161ADE2AAF97}"/>
              </a:ext>
            </a:extLst>
          </p:cNvPr>
          <p:cNvSpPr/>
          <p:nvPr/>
        </p:nvSpPr>
        <p:spPr>
          <a:xfrm>
            <a:off x="8198980" y="1560453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2E9AF37A-90CF-B7B5-1AA8-DB78AEE3B405}"/>
              </a:ext>
            </a:extLst>
          </p:cNvPr>
          <p:cNvSpPr/>
          <p:nvPr/>
        </p:nvSpPr>
        <p:spPr>
          <a:xfrm>
            <a:off x="8065966" y="1238222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1417A189-0035-013E-F660-19172FEA808F}"/>
              </a:ext>
            </a:extLst>
          </p:cNvPr>
          <p:cNvSpPr/>
          <p:nvPr/>
        </p:nvSpPr>
        <p:spPr>
          <a:xfrm>
            <a:off x="8662300" y="1643304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781DF800-65E5-8792-4DFE-792092F0F200}"/>
              </a:ext>
            </a:extLst>
          </p:cNvPr>
          <p:cNvSpPr/>
          <p:nvPr/>
        </p:nvSpPr>
        <p:spPr>
          <a:xfrm>
            <a:off x="8343759" y="1382327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9D00D2E4-0308-F048-41A8-31B625ABC0D9}"/>
              </a:ext>
            </a:extLst>
          </p:cNvPr>
          <p:cNvSpPr/>
          <p:nvPr/>
        </p:nvSpPr>
        <p:spPr>
          <a:xfrm>
            <a:off x="7895212" y="4423510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9C4C8E4-4E7B-CB06-E814-9EB45C73FC9D}"/>
              </a:ext>
            </a:extLst>
          </p:cNvPr>
          <p:cNvSpPr/>
          <p:nvPr/>
        </p:nvSpPr>
        <p:spPr>
          <a:xfrm>
            <a:off x="5875591" y="409127"/>
            <a:ext cx="279794" cy="28989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5268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1" y="137381"/>
            <a:ext cx="5595041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Juillet 1807-Sept. 1808 : … Les Russes cèdent les Îles ioniennes aux Français ; …</a:t>
            </a:r>
          </a:p>
          <a:p>
            <a:endParaRPr lang="fr-FR" dirty="0"/>
          </a:p>
          <a:p>
            <a:r>
              <a:rPr lang="fr-FR" dirty="0"/>
              <a:t>b) Fév. 1808 : Suivant les accords de Tilsit</a:t>
            </a:r>
          </a:p>
          <a:p>
            <a:r>
              <a:rPr lang="fr-FR" dirty="0"/>
              <a:t>A la place des Russes (mars 1799)</a:t>
            </a:r>
          </a:p>
          <a:p>
            <a:endParaRPr lang="fr-FR" dirty="0"/>
          </a:p>
          <a:p>
            <a:r>
              <a:rPr lang="fr-FR" dirty="0"/>
              <a:t>La flotte française s’installe à nouveau</a:t>
            </a:r>
          </a:p>
          <a:p>
            <a:r>
              <a:rPr lang="fr-FR" dirty="0"/>
              <a:t>À Corfou et dans les Îles ioniennes</a:t>
            </a:r>
          </a:p>
          <a:p>
            <a:endParaRPr lang="fr-FR" dirty="0"/>
          </a:p>
          <a:p>
            <a:r>
              <a:rPr lang="fr-FR" dirty="0"/>
              <a:t>NB : Déception d’</a:t>
            </a:r>
            <a:r>
              <a:rPr lang="fr-FR" u="sng" dirty="0"/>
              <a:t>Ali de </a:t>
            </a:r>
            <a:r>
              <a:rPr lang="fr-FR" u="sng" dirty="0" err="1"/>
              <a:t>Janina</a:t>
            </a:r>
            <a:endParaRPr lang="fr-FR" u="sng" dirty="0"/>
          </a:p>
          <a:p>
            <a:r>
              <a:rPr lang="fr-FR" dirty="0"/>
              <a:t>Qui se tourne vers les Britanniques…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017191A-208C-1173-5147-F897F0687D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26" t="22233" r="40883" b="60382"/>
          <a:stretch/>
        </p:blipFill>
        <p:spPr>
          <a:xfrm>
            <a:off x="6015488" y="137381"/>
            <a:ext cx="6019299" cy="442779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44C659D8-9CCE-819C-D07E-63B7D83803C8}"/>
              </a:ext>
            </a:extLst>
          </p:cNvPr>
          <p:cNvSpPr/>
          <p:nvPr/>
        </p:nvSpPr>
        <p:spPr>
          <a:xfrm>
            <a:off x="10048900" y="2133665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0D5EE7E9-B642-12D1-20B9-D8D257B24FF8}"/>
              </a:ext>
            </a:extLst>
          </p:cNvPr>
          <p:cNvSpPr/>
          <p:nvPr/>
        </p:nvSpPr>
        <p:spPr>
          <a:xfrm>
            <a:off x="9790483" y="1898388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42C3D07-51F7-0519-3EE7-16B543F36869}"/>
              </a:ext>
            </a:extLst>
          </p:cNvPr>
          <p:cNvSpPr/>
          <p:nvPr/>
        </p:nvSpPr>
        <p:spPr>
          <a:xfrm>
            <a:off x="11747480" y="2861408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CE1A9BF4-9457-51F4-5216-B914651F483A}"/>
              </a:ext>
            </a:extLst>
          </p:cNvPr>
          <p:cNvSpPr/>
          <p:nvPr/>
        </p:nvSpPr>
        <p:spPr>
          <a:xfrm>
            <a:off x="9844182" y="3966534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392C84D2-1D09-EC03-2F4A-A2A0864D49C6}"/>
              </a:ext>
            </a:extLst>
          </p:cNvPr>
          <p:cNvSpPr/>
          <p:nvPr/>
        </p:nvSpPr>
        <p:spPr>
          <a:xfrm>
            <a:off x="11051740" y="1874121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1CF00E2B-E5D8-A35D-CE84-6DBF1C90A644}"/>
              </a:ext>
            </a:extLst>
          </p:cNvPr>
          <p:cNvCxnSpPr>
            <a:cxnSpLocks/>
            <a:endCxn id="23" idx="7"/>
          </p:cNvCxnSpPr>
          <p:nvPr/>
        </p:nvCxnSpPr>
        <p:spPr>
          <a:xfrm flipH="1">
            <a:off x="11302695" y="781878"/>
            <a:ext cx="288122" cy="20970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24C889FD-335C-8F86-AF3F-F80E2836C416}"/>
              </a:ext>
            </a:extLst>
          </p:cNvPr>
          <p:cNvSpPr/>
          <p:nvPr/>
        </p:nvSpPr>
        <p:spPr>
          <a:xfrm>
            <a:off x="11568574" y="616175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43B05EB1-C009-D200-A76F-9AE174E96D1A}"/>
              </a:ext>
            </a:extLst>
          </p:cNvPr>
          <p:cNvSpPr/>
          <p:nvPr/>
        </p:nvSpPr>
        <p:spPr>
          <a:xfrm>
            <a:off x="11173054" y="967315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D612FE43-BBBE-29D4-01BE-AA3387C5D167}"/>
              </a:ext>
            </a:extLst>
          </p:cNvPr>
          <p:cNvCxnSpPr>
            <a:cxnSpLocks/>
            <a:stCxn id="23" idx="4"/>
            <a:endCxn id="20" idx="0"/>
          </p:cNvCxnSpPr>
          <p:nvPr/>
        </p:nvCxnSpPr>
        <p:spPr>
          <a:xfrm flipH="1">
            <a:off x="11127682" y="1133018"/>
            <a:ext cx="121314" cy="74110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>
            <a:extLst>
              <a:ext uri="{FF2B5EF4-FFF2-40B4-BE49-F238E27FC236}">
                <a16:creationId xmlns:a16="http://schemas.microsoft.com/office/drawing/2014/main" id="{63593054-4F3F-B168-ECD3-40CF7A8903AE}"/>
              </a:ext>
            </a:extLst>
          </p:cNvPr>
          <p:cNvSpPr/>
          <p:nvPr/>
        </p:nvSpPr>
        <p:spPr>
          <a:xfrm>
            <a:off x="7197184" y="1456101"/>
            <a:ext cx="279794" cy="28989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641E323B-758A-33AD-4416-D7C60C1521D6}"/>
              </a:ext>
            </a:extLst>
          </p:cNvPr>
          <p:cNvSpPr/>
          <p:nvPr/>
        </p:nvSpPr>
        <p:spPr>
          <a:xfrm>
            <a:off x="8738242" y="2069757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49F91B53-AFDF-E165-1357-D894D1FBEA32}"/>
              </a:ext>
            </a:extLst>
          </p:cNvPr>
          <p:cNvSpPr/>
          <p:nvPr/>
        </p:nvSpPr>
        <p:spPr>
          <a:xfrm>
            <a:off x="9318246" y="2614169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AEB11C98-227A-4998-3284-FFFD59D45B22}"/>
              </a:ext>
            </a:extLst>
          </p:cNvPr>
          <p:cNvSpPr/>
          <p:nvPr/>
        </p:nvSpPr>
        <p:spPr>
          <a:xfrm>
            <a:off x="9166362" y="2531318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68ED0DDA-BA47-053B-367E-14A6BE3F3001}"/>
              </a:ext>
            </a:extLst>
          </p:cNvPr>
          <p:cNvSpPr/>
          <p:nvPr/>
        </p:nvSpPr>
        <p:spPr>
          <a:xfrm>
            <a:off x="8316910" y="1663149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F233837E-E954-249D-280D-E011EA3777C6}"/>
              </a:ext>
            </a:extLst>
          </p:cNvPr>
          <p:cNvSpPr/>
          <p:nvPr/>
        </p:nvSpPr>
        <p:spPr>
          <a:xfrm>
            <a:off x="8222402" y="3116224"/>
            <a:ext cx="279794" cy="28989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5199DE43-5DA6-9707-1061-D13C6082431F}"/>
              </a:ext>
            </a:extLst>
          </p:cNvPr>
          <p:cNvSpPr/>
          <p:nvPr/>
        </p:nvSpPr>
        <p:spPr>
          <a:xfrm>
            <a:off x="8047096" y="1456101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B49068D7-C289-19D7-9A7B-6A9C3863ECE5}"/>
              </a:ext>
            </a:extLst>
          </p:cNvPr>
          <p:cNvSpPr/>
          <p:nvPr/>
        </p:nvSpPr>
        <p:spPr>
          <a:xfrm>
            <a:off x="8804684" y="781878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DB6996AE-8DA7-AF2B-6901-C9ED956085CD}"/>
              </a:ext>
            </a:extLst>
          </p:cNvPr>
          <p:cNvSpPr/>
          <p:nvPr/>
        </p:nvSpPr>
        <p:spPr>
          <a:xfrm>
            <a:off x="8198980" y="1560453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533A04EB-1C1D-EC2F-B87C-E30931BEADE7}"/>
              </a:ext>
            </a:extLst>
          </p:cNvPr>
          <p:cNvSpPr/>
          <p:nvPr/>
        </p:nvSpPr>
        <p:spPr>
          <a:xfrm>
            <a:off x="8065966" y="1238222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746DB38C-3720-C697-2372-A143A15422B5}"/>
              </a:ext>
            </a:extLst>
          </p:cNvPr>
          <p:cNvSpPr/>
          <p:nvPr/>
        </p:nvSpPr>
        <p:spPr>
          <a:xfrm>
            <a:off x="8662300" y="1643304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6B9A8580-BBBD-D12B-ACF3-92082C90494C}"/>
              </a:ext>
            </a:extLst>
          </p:cNvPr>
          <p:cNvSpPr/>
          <p:nvPr/>
        </p:nvSpPr>
        <p:spPr>
          <a:xfrm>
            <a:off x="9942367" y="3429000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DCBA926A-2C22-A5E3-8D93-3E9AC27BC5B4}"/>
              </a:ext>
            </a:extLst>
          </p:cNvPr>
          <p:cNvCxnSpPr>
            <a:cxnSpLocks/>
          </p:cNvCxnSpPr>
          <p:nvPr/>
        </p:nvCxnSpPr>
        <p:spPr>
          <a:xfrm flipV="1">
            <a:off x="9318246" y="4078129"/>
            <a:ext cx="472237" cy="5410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FBA429BC-FB0B-331E-41C9-FC715D69CC2A}"/>
              </a:ext>
            </a:extLst>
          </p:cNvPr>
          <p:cNvSpPr/>
          <p:nvPr/>
        </p:nvSpPr>
        <p:spPr>
          <a:xfrm>
            <a:off x="8343759" y="1382327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741F815-C26D-6F34-0198-FBC4B70D4868}"/>
              </a:ext>
            </a:extLst>
          </p:cNvPr>
          <p:cNvSpPr/>
          <p:nvPr/>
        </p:nvSpPr>
        <p:spPr>
          <a:xfrm>
            <a:off x="7895212" y="4423510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C14E46B3-F23C-0B2F-55F9-AC91A79943F4}"/>
              </a:ext>
            </a:extLst>
          </p:cNvPr>
          <p:cNvSpPr/>
          <p:nvPr/>
        </p:nvSpPr>
        <p:spPr>
          <a:xfrm>
            <a:off x="5875591" y="409127"/>
            <a:ext cx="279794" cy="28989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54611BC-5984-0598-7861-3C414D4E6BF7}"/>
              </a:ext>
            </a:extLst>
          </p:cNvPr>
          <p:cNvSpPr/>
          <p:nvPr/>
        </p:nvSpPr>
        <p:spPr>
          <a:xfrm>
            <a:off x="9658865" y="3533599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E43B20EB-F498-2E40-837B-F7590C7C33F7}"/>
              </a:ext>
            </a:extLst>
          </p:cNvPr>
          <p:cNvCxnSpPr>
            <a:cxnSpLocks/>
            <a:endCxn id="14" idx="3"/>
          </p:cNvCxnSpPr>
          <p:nvPr/>
        </p:nvCxnSpPr>
        <p:spPr>
          <a:xfrm flipV="1">
            <a:off x="9383787" y="3675035"/>
            <a:ext cx="297321" cy="43014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460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5706392" cy="39395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Juillet 1807-Sept. 1808 : … A Belgrade, les Serbes isolés bien que toujours soutenus par les Russes ; …</a:t>
            </a:r>
          </a:p>
          <a:p>
            <a:endParaRPr lang="fr-FR" sz="800" dirty="0"/>
          </a:p>
          <a:p>
            <a:r>
              <a:rPr lang="fr-FR" dirty="0"/>
              <a:t>c) A Belgrade, malgré l’armistice russo-turc</a:t>
            </a:r>
          </a:p>
          <a:p>
            <a:r>
              <a:rPr lang="fr-FR" dirty="0"/>
              <a:t>Les Serbes continuent leur lutte mais</a:t>
            </a:r>
          </a:p>
          <a:p>
            <a:r>
              <a:rPr lang="fr-FR" dirty="0"/>
              <a:t>Se retrouvent isolés internationalement</a:t>
            </a:r>
          </a:p>
          <a:p>
            <a:endParaRPr lang="fr-FR" dirty="0"/>
          </a:p>
          <a:p>
            <a:r>
              <a:rPr lang="fr-FR" dirty="0"/>
              <a:t>*Ils sont partagés entre…</a:t>
            </a:r>
          </a:p>
          <a:p>
            <a:r>
              <a:rPr lang="fr-FR" dirty="0"/>
              <a:t>- Les pro-russes décentralisateurs, comme </a:t>
            </a:r>
            <a:r>
              <a:rPr lang="fr-FR" u="sng" dirty="0"/>
              <a:t>Milos Obrenovic</a:t>
            </a:r>
            <a:endParaRPr lang="fr-FR" dirty="0"/>
          </a:p>
          <a:p>
            <a:r>
              <a:rPr lang="fr-FR" dirty="0"/>
              <a:t>- Et ceux qui sont favorables à un protectorat autrichien</a:t>
            </a:r>
          </a:p>
          <a:p>
            <a:r>
              <a:rPr lang="fr-FR" dirty="0"/>
              <a:t>Comme </a:t>
            </a:r>
            <a:r>
              <a:rPr lang="fr-FR" u="sng" dirty="0"/>
              <a:t>Karageorges</a:t>
            </a:r>
            <a:r>
              <a:rPr lang="fr-FR" dirty="0"/>
              <a:t> qui face à cette opposition…</a:t>
            </a:r>
          </a:p>
          <a:p>
            <a:endParaRPr lang="fr-FR" dirty="0"/>
          </a:p>
          <a:p>
            <a:r>
              <a:rPr lang="fr-FR" dirty="0"/>
              <a:t>*1808 : Se proclame prince héréditaire de Serbie</a:t>
            </a:r>
          </a:p>
          <a:p>
            <a:endParaRPr lang="fr-FR" sz="800" dirty="0"/>
          </a:p>
          <a:p>
            <a:r>
              <a:rPr lang="fr-FR" dirty="0"/>
              <a:t>*Et enfin…</a:t>
            </a: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B69E5AD8-B59C-5FD9-4652-B85219B960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26" t="22233" r="40883" b="60382"/>
          <a:stretch/>
        </p:blipFill>
        <p:spPr>
          <a:xfrm>
            <a:off x="6015488" y="137381"/>
            <a:ext cx="6019299" cy="442779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0" name="Ellipse 39">
            <a:extLst>
              <a:ext uri="{FF2B5EF4-FFF2-40B4-BE49-F238E27FC236}">
                <a16:creationId xmlns:a16="http://schemas.microsoft.com/office/drawing/2014/main" id="{330EACCC-2AD9-764D-6525-BE00042A05E6}"/>
              </a:ext>
            </a:extLst>
          </p:cNvPr>
          <p:cNvSpPr/>
          <p:nvPr/>
        </p:nvSpPr>
        <p:spPr>
          <a:xfrm>
            <a:off x="10048900" y="2133665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82BAC453-6C7B-1B76-F15F-E4EFA09009E3}"/>
              </a:ext>
            </a:extLst>
          </p:cNvPr>
          <p:cNvSpPr/>
          <p:nvPr/>
        </p:nvSpPr>
        <p:spPr>
          <a:xfrm>
            <a:off x="9790483" y="1898388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AA0FA3D4-A73E-2E38-6235-5834304FF233}"/>
              </a:ext>
            </a:extLst>
          </p:cNvPr>
          <p:cNvSpPr/>
          <p:nvPr/>
        </p:nvSpPr>
        <p:spPr>
          <a:xfrm>
            <a:off x="11051740" y="1874121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6B3360F0-275E-3BB1-6442-45C346148DF1}"/>
              </a:ext>
            </a:extLst>
          </p:cNvPr>
          <p:cNvCxnSpPr>
            <a:cxnSpLocks/>
            <a:endCxn id="64" idx="7"/>
          </p:cNvCxnSpPr>
          <p:nvPr/>
        </p:nvCxnSpPr>
        <p:spPr>
          <a:xfrm flipH="1">
            <a:off x="11302695" y="781878"/>
            <a:ext cx="288122" cy="20970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Ellipse 50">
            <a:extLst>
              <a:ext uri="{FF2B5EF4-FFF2-40B4-BE49-F238E27FC236}">
                <a16:creationId xmlns:a16="http://schemas.microsoft.com/office/drawing/2014/main" id="{1D8D2C0F-EE25-5AD0-AB2A-4CF1738014C7}"/>
              </a:ext>
            </a:extLst>
          </p:cNvPr>
          <p:cNvSpPr/>
          <p:nvPr/>
        </p:nvSpPr>
        <p:spPr>
          <a:xfrm>
            <a:off x="11568574" y="616175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83CA90C4-C8E3-50F2-FE74-968521A85B25}"/>
              </a:ext>
            </a:extLst>
          </p:cNvPr>
          <p:cNvSpPr/>
          <p:nvPr/>
        </p:nvSpPr>
        <p:spPr>
          <a:xfrm>
            <a:off x="11173054" y="967315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6" name="Connecteur droit avec flèche 65">
            <a:extLst>
              <a:ext uri="{FF2B5EF4-FFF2-40B4-BE49-F238E27FC236}">
                <a16:creationId xmlns:a16="http://schemas.microsoft.com/office/drawing/2014/main" id="{67DCC245-825A-1651-51E7-7794DE6998DE}"/>
              </a:ext>
            </a:extLst>
          </p:cNvPr>
          <p:cNvCxnSpPr>
            <a:cxnSpLocks/>
            <a:stCxn id="64" idx="4"/>
            <a:endCxn id="45" idx="0"/>
          </p:cNvCxnSpPr>
          <p:nvPr/>
        </p:nvCxnSpPr>
        <p:spPr>
          <a:xfrm flipH="1">
            <a:off x="11127682" y="1133018"/>
            <a:ext cx="121314" cy="74110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Ellipse 69">
            <a:extLst>
              <a:ext uri="{FF2B5EF4-FFF2-40B4-BE49-F238E27FC236}">
                <a16:creationId xmlns:a16="http://schemas.microsoft.com/office/drawing/2014/main" id="{CDAC7C1E-5935-87F0-3D81-C267AFFD97BB}"/>
              </a:ext>
            </a:extLst>
          </p:cNvPr>
          <p:cNvSpPr/>
          <p:nvPr/>
        </p:nvSpPr>
        <p:spPr>
          <a:xfrm>
            <a:off x="7197184" y="1456101"/>
            <a:ext cx="279794" cy="28989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9B948004-4FD6-E6AE-8BCE-9B2F3962D5A1}"/>
              </a:ext>
            </a:extLst>
          </p:cNvPr>
          <p:cNvSpPr/>
          <p:nvPr/>
        </p:nvSpPr>
        <p:spPr>
          <a:xfrm>
            <a:off x="8738242" y="2069757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6A32AB8B-BD55-E1D3-618F-C716F0E4AEE1}"/>
              </a:ext>
            </a:extLst>
          </p:cNvPr>
          <p:cNvSpPr/>
          <p:nvPr/>
        </p:nvSpPr>
        <p:spPr>
          <a:xfrm>
            <a:off x="9318246" y="2614169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43310EB1-8B0B-03F6-D28B-3F5C21DEF125}"/>
              </a:ext>
            </a:extLst>
          </p:cNvPr>
          <p:cNvSpPr/>
          <p:nvPr/>
        </p:nvSpPr>
        <p:spPr>
          <a:xfrm>
            <a:off x="9166362" y="2531318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14155026-5D04-360F-68FA-4FCF1F8642B0}"/>
              </a:ext>
            </a:extLst>
          </p:cNvPr>
          <p:cNvSpPr/>
          <p:nvPr/>
        </p:nvSpPr>
        <p:spPr>
          <a:xfrm>
            <a:off x="8316910" y="1663149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6E7E8BDF-4E41-7E35-FD4E-D19A5B5A25B1}"/>
              </a:ext>
            </a:extLst>
          </p:cNvPr>
          <p:cNvSpPr/>
          <p:nvPr/>
        </p:nvSpPr>
        <p:spPr>
          <a:xfrm>
            <a:off x="8222402" y="3116224"/>
            <a:ext cx="279794" cy="28989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C4E1052A-A493-7B5B-5627-89184BADEA94}"/>
              </a:ext>
            </a:extLst>
          </p:cNvPr>
          <p:cNvSpPr/>
          <p:nvPr/>
        </p:nvSpPr>
        <p:spPr>
          <a:xfrm>
            <a:off x="8047096" y="1456101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80610D88-B6C2-49D0-797D-8F866F176A6C}"/>
              </a:ext>
            </a:extLst>
          </p:cNvPr>
          <p:cNvSpPr/>
          <p:nvPr/>
        </p:nvSpPr>
        <p:spPr>
          <a:xfrm>
            <a:off x="8804684" y="781878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7002A7DE-56AC-3017-872A-161ADE2AAF97}"/>
              </a:ext>
            </a:extLst>
          </p:cNvPr>
          <p:cNvSpPr/>
          <p:nvPr/>
        </p:nvSpPr>
        <p:spPr>
          <a:xfrm>
            <a:off x="8198980" y="1560453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2E9AF37A-90CF-B7B5-1AA8-DB78AEE3B405}"/>
              </a:ext>
            </a:extLst>
          </p:cNvPr>
          <p:cNvSpPr/>
          <p:nvPr/>
        </p:nvSpPr>
        <p:spPr>
          <a:xfrm>
            <a:off x="8065966" y="1238222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1417A189-0035-013E-F660-19172FEA808F}"/>
              </a:ext>
            </a:extLst>
          </p:cNvPr>
          <p:cNvSpPr/>
          <p:nvPr/>
        </p:nvSpPr>
        <p:spPr>
          <a:xfrm>
            <a:off x="8662300" y="1643304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781DF800-65E5-8792-4DFE-792092F0F200}"/>
              </a:ext>
            </a:extLst>
          </p:cNvPr>
          <p:cNvSpPr/>
          <p:nvPr/>
        </p:nvSpPr>
        <p:spPr>
          <a:xfrm>
            <a:off x="8343759" y="1382327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A159ED44-D4EA-6A14-81F0-8D01E0F2848F}"/>
              </a:ext>
            </a:extLst>
          </p:cNvPr>
          <p:cNvSpPr/>
          <p:nvPr/>
        </p:nvSpPr>
        <p:spPr>
          <a:xfrm>
            <a:off x="11747480" y="2861408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F604E6B8-4F5D-FF3E-4F08-A4CFA4D536B1}"/>
              </a:ext>
            </a:extLst>
          </p:cNvPr>
          <p:cNvSpPr/>
          <p:nvPr/>
        </p:nvSpPr>
        <p:spPr>
          <a:xfrm>
            <a:off x="9942367" y="3429000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CCCCACC-0B53-6A97-5B7D-12582228AF26}"/>
              </a:ext>
            </a:extLst>
          </p:cNvPr>
          <p:cNvSpPr/>
          <p:nvPr/>
        </p:nvSpPr>
        <p:spPr>
          <a:xfrm>
            <a:off x="9844182" y="3966534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05E528AA-D137-723B-D40D-4632057D2246}"/>
              </a:ext>
            </a:extLst>
          </p:cNvPr>
          <p:cNvSpPr/>
          <p:nvPr/>
        </p:nvSpPr>
        <p:spPr>
          <a:xfrm>
            <a:off x="7895212" y="4423510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8675B080-169A-0091-70F5-3C424D6D2725}"/>
              </a:ext>
            </a:extLst>
          </p:cNvPr>
          <p:cNvSpPr/>
          <p:nvPr/>
        </p:nvSpPr>
        <p:spPr>
          <a:xfrm>
            <a:off x="5875591" y="409127"/>
            <a:ext cx="279794" cy="28989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49B5A01-47FE-6D6B-67A3-52FD695BC362}"/>
              </a:ext>
            </a:extLst>
          </p:cNvPr>
          <p:cNvSpPr/>
          <p:nvPr/>
        </p:nvSpPr>
        <p:spPr>
          <a:xfrm>
            <a:off x="9658865" y="3533599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335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1" y="137381"/>
            <a:ext cx="5732368" cy="50783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d) A partir de juillet 1807…</a:t>
            </a:r>
          </a:p>
          <a:p>
            <a:r>
              <a:rPr lang="fr-FR" dirty="0"/>
              <a:t>Avec l’alliance franco-russe…</a:t>
            </a:r>
          </a:p>
          <a:p>
            <a:endParaRPr lang="fr-FR" dirty="0"/>
          </a:p>
          <a:p>
            <a:r>
              <a:rPr lang="fr-FR" dirty="0"/>
              <a:t>*En Europe, la France n’est plus </a:t>
            </a:r>
            <a:r>
              <a:rPr lang="fr-FR" u="sng" dirty="0"/>
              <a:t>seulement</a:t>
            </a:r>
          </a:p>
          <a:p>
            <a:r>
              <a:rPr lang="fr-FR" i="1" dirty="0"/>
              <a:t>Le mouton noir révolutionnaire</a:t>
            </a:r>
            <a:r>
              <a:rPr lang="fr-FR" dirty="0"/>
              <a:t> à abattre</a:t>
            </a:r>
          </a:p>
          <a:p>
            <a:r>
              <a:rPr lang="fr-FR" dirty="0"/>
              <a:t>Elle retrouve sa place de puissance légitime</a:t>
            </a:r>
          </a:p>
          <a:p>
            <a:endParaRPr lang="fr-FR" dirty="0"/>
          </a:p>
          <a:p>
            <a:r>
              <a:rPr lang="fr-FR" dirty="0"/>
              <a:t>*Et l’évolution de la situation va dépendre largement</a:t>
            </a:r>
          </a:p>
          <a:p>
            <a:r>
              <a:rPr lang="fr-FR" dirty="0"/>
              <a:t>De l’évolution de cette alliance franco-russe</a:t>
            </a:r>
          </a:p>
          <a:p>
            <a:endParaRPr lang="fr-FR" dirty="0"/>
          </a:p>
          <a:p>
            <a:r>
              <a:rPr lang="fr-FR" dirty="0"/>
              <a:t>*Globalement, en Europe</a:t>
            </a:r>
          </a:p>
          <a:p>
            <a:r>
              <a:rPr lang="fr-FR" dirty="0"/>
              <a:t>Entre France-Russie alliées et GB…</a:t>
            </a:r>
          </a:p>
          <a:p>
            <a:endParaRPr lang="fr-FR" dirty="0"/>
          </a:p>
          <a:p>
            <a:r>
              <a:rPr lang="fr-FR" dirty="0"/>
              <a:t>*Et dans les Balkans</a:t>
            </a:r>
          </a:p>
          <a:p>
            <a:r>
              <a:rPr lang="fr-FR" dirty="0"/>
              <a:t>Entre Turcs et Russes</a:t>
            </a:r>
          </a:p>
          <a:p>
            <a:r>
              <a:rPr lang="fr-FR" dirty="0"/>
              <a:t>Et indirectement, Serbes et </a:t>
            </a:r>
            <a:r>
              <a:rPr lang="fr-FR" i="1" dirty="0"/>
              <a:t>Roumains</a:t>
            </a:r>
            <a:endParaRPr lang="fr-FR" dirty="0"/>
          </a:p>
          <a:p>
            <a:endParaRPr lang="fr-FR" dirty="0"/>
          </a:p>
          <a:p>
            <a:r>
              <a:rPr lang="fr-FR" dirty="0"/>
              <a:t>*Ainsi…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017191A-208C-1173-5147-F897F0687D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26" t="22233" r="40883" b="60382"/>
          <a:stretch/>
        </p:blipFill>
        <p:spPr>
          <a:xfrm>
            <a:off x="6015488" y="137381"/>
            <a:ext cx="6019299" cy="442779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44C659D8-9CCE-819C-D07E-63B7D83803C8}"/>
              </a:ext>
            </a:extLst>
          </p:cNvPr>
          <p:cNvSpPr/>
          <p:nvPr/>
        </p:nvSpPr>
        <p:spPr>
          <a:xfrm>
            <a:off x="10048900" y="2133665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0D5EE7E9-B642-12D1-20B9-D8D257B24FF8}"/>
              </a:ext>
            </a:extLst>
          </p:cNvPr>
          <p:cNvSpPr/>
          <p:nvPr/>
        </p:nvSpPr>
        <p:spPr>
          <a:xfrm>
            <a:off x="9790483" y="1898388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42C3D07-51F7-0519-3EE7-16B543F36869}"/>
              </a:ext>
            </a:extLst>
          </p:cNvPr>
          <p:cNvSpPr/>
          <p:nvPr/>
        </p:nvSpPr>
        <p:spPr>
          <a:xfrm>
            <a:off x="11747480" y="2861408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392C84D2-1D09-EC03-2F4A-A2A0864D49C6}"/>
              </a:ext>
            </a:extLst>
          </p:cNvPr>
          <p:cNvSpPr/>
          <p:nvPr/>
        </p:nvSpPr>
        <p:spPr>
          <a:xfrm>
            <a:off x="11051740" y="1874121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1CF00E2B-E5D8-A35D-CE84-6DBF1C90A644}"/>
              </a:ext>
            </a:extLst>
          </p:cNvPr>
          <p:cNvCxnSpPr>
            <a:cxnSpLocks/>
            <a:endCxn id="23" idx="7"/>
          </p:cNvCxnSpPr>
          <p:nvPr/>
        </p:nvCxnSpPr>
        <p:spPr>
          <a:xfrm flipH="1">
            <a:off x="11302695" y="781878"/>
            <a:ext cx="288122" cy="20970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24C889FD-335C-8F86-AF3F-F80E2836C416}"/>
              </a:ext>
            </a:extLst>
          </p:cNvPr>
          <p:cNvSpPr/>
          <p:nvPr/>
        </p:nvSpPr>
        <p:spPr>
          <a:xfrm>
            <a:off x="11568574" y="616175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43B05EB1-C009-D200-A76F-9AE174E96D1A}"/>
              </a:ext>
            </a:extLst>
          </p:cNvPr>
          <p:cNvSpPr/>
          <p:nvPr/>
        </p:nvSpPr>
        <p:spPr>
          <a:xfrm>
            <a:off x="11173054" y="967315"/>
            <a:ext cx="151884" cy="165703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D612FE43-BBBE-29D4-01BE-AA3387C5D167}"/>
              </a:ext>
            </a:extLst>
          </p:cNvPr>
          <p:cNvCxnSpPr>
            <a:cxnSpLocks/>
            <a:stCxn id="23" idx="4"/>
            <a:endCxn id="20" idx="0"/>
          </p:cNvCxnSpPr>
          <p:nvPr/>
        </p:nvCxnSpPr>
        <p:spPr>
          <a:xfrm flipH="1">
            <a:off x="11127682" y="1133018"/>
            <a:ext cx="121314" cy="74110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>
            <a:extLst>
              <a:ext uri="{FF2B5EF4-FFF2-40B4-BE49-F238E27FC236}">
                <a16:creationId xmlns:a16="http://schemas.microsoft.com/office/drawing/2014/main" id="{63593054-4F3F-B168-ECD3-40CF7A8903AE}"/>
              </a:ext>
            </a:extLst>
          </p:cNvPr>
          <p:cNvSpPr/>
          <p:nvPr/>
        </p:nvSpPr>
        <p:spPr>
          <a:xfrm>
            <a:off x="7197184" y="1456101"/>
            <a:ext cx="279794" cy="28989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641E323B-758A-33AD-4416-D7C60C1521D6}"/>
              </a:ext>
            </a:extLst>
          </p:cNvPr>
          <p:cNvSpPr/>
          <p:nvPr/>
        </p:nvSpPr>
        <p:spPr>
          <a:xfrm>
            <a:off x="8738242" y="2069757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49F91B53-AFDF-E165-1357-D894D1FBEA32}"/>
              </a:ext>
            </a:extLst>
          </p:cNvPr>
          <p:cNvSpPr/>
          <p:nvPr/>
        </p:nvSpPr>
        <p:spPr>
          <a:xfrm>
            <a:off x="9318246" y="2614169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AEB11C98-227A-4998-3284-FFFD59D45B22}"/>
              </a:ext>
            </a:extLst>
          </p:cNvPr>
          <p:cNvSpPr/>
          <p:nvPr/>
        </p:nvSpPr>
        <p:spPr>
          <a:xfrm>
            <a:off x="9166362" y="2531318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68ED0DDA-BA47-053B-367E-14A6BE3F3001}"/>
              </a:ext>
            </a:extLst>
          </p:cNvPr>
          <p:cNvSpPr/>
          <p:nvPr/>
        </p:nvSpPr>
        <p:spPr>
          <a:xfrm>
            <a:off x="8316910" y="1663149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F233837E-E954-249D-280D-E011EA3777C6}"/>
              </a:ext>
            </a:extLst>
          </p:cNvPr>
          <p:cNvSpPr/>
          <p:nvPr/>
        </p:nvSpPr>
        <p:spPr>
          <a:xfrm>
            <a:off x="8222402" y="3116224"/>
            <a:ext cx="279794" cy="28989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5199DE43-5DA6-9707-1061-D13C6082431F}"/>
              </a:ext>
            </a:extLst>
          </p:cNvPr>
          <p:cNvSpPr/>
          <p:nvPr/>
        </p:nvSpPr>
        <p:spPr>
          <a:xfrm>
            <a:off x="8047096" y="1456101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B49068D7-C289-19D7-9A7B-6A9C3863ECE5}"/>
              </a:ext>
            </a:extLst>
          </p:cNvPr>
          <p:cNvSpPr/>
          <p:nvPr/>
        </p:nvSpPr>
        <p:spPr>
          <a:xfrm>
            <a:off x="8804684" y="781878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DB6996AE-8DA7-AF2B-6901-C9ED956085CD}"/>
              </a:ext>
            </a:extLst>
          </p:cNvPr>
          <p:cNvSpPr/>
          <p:nvPr/>
        </p:nvSpPr>
        <p:spPr>
          <a:xfrm>
            <a:off x="8198980" y="1560453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533A04EB-1C1D-EC2F-B87C-E30931BEADE7}"/>
              </a:ext>
            </a:extLst>
          </p:cNvPr>
          <p:cNvSpPr/>
          <p:nvPr/>
        </p:nvSpPr>
        <p:spPr>
          <a:xfrm>
            <a:off x="8065966" y="1238222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746DB38C-3720-C697-2372-A143A15422B5}"/>
              </a:ext>
            </a:extLst>
          </p:cNvPr>
          <p:cNvSpPr/>
          <p:nvPr/>
        </p:nvSpPr>
        <p:spPr>
          <a:xfrm>
            <a:off x="8662300" y="1643304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6B9A8580-BBBD-D12B-ACF3-92082C90494C}"/>
              </a:ext>
            </a:extLst>
          </p:cNvPr>
          <p:cNvSpPr/>
          <p:nvPr/>
        </p:nvSpPr>
        <p:spPr>
          <a:xfrm>
            <a:off x="9942367" y="3429000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FBA429BC-FB0B-331E-41C9-FC715D69CC2A}"/>
              </a:ext>
            </a:extLst>
          </p:cNvPr>
          <p:cNvSpPr/>
          <p:nvPr/>
        </p:nvSpPr>
        <p:spPr>
          <a:xfrm>
            <a:off x="8343759" y="1382327"/>
            <a:ext cx="151884" cy="16570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741F815-C26D-6F34-0198-FBC4B70D4868}"/>
              </a:ext>
            </a:extLst>
          </p:cNvPr>
          <p:cNvSpPr/>
          <p:nvPr/>
        </p:nvSpPr>
        <p:spPr>
          <a:xfrm>
            <a:off x="7895212" y="4423510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C92EF221-03D7-4A37-F40B-658930C77E7D}"/>
              </a:ext>
            </a:extLst>
          </p:cNvPr>
          <p:cNvSpPr/>
          <p:nvPr/>
        </p:nvSpPr>
        <p:spPr>
          <a:xfrm>
            <a:off x="9844182" y="3966534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FD8F2A0-FD5B-5B20-54C2-C860CE9C3EF5}"/>
              </a:ext>
            </a:extLst>
          </p:cNvPr>
          <p:cNvSpPr/>
          <p:nvPr/>
        </p:nvSpPr>
        <p:spPr>
          <a:xfrm>
            <a:off x="5875591" y="409127"/>
            <a:ext cx="279794" cy="28989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58C2BEF-DF74-93E8-752D-E5E49D3A7B1E}"/>
              </a:ext>
            </a:extLst>
          </p:cNvPr>
          <p:cNvSpPr/>
          <p:nvPr/>
        </p:nvSpPr>
        <p:spPr>
          <a:xfrm>
            <a:off x="9658865" y="3533599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129223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3434</Words>
  <Application>Microsoft Office PowerPoint</Application>
  <PresentationFormat>Grand écran</PresentationFormat>
  <Paragraphs>617</Paragraphs>
  <Slides>45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45</vt:i4>
      </vt:variant>
    </vt:vector>
  </HeadingPairs>
  <TitlesOfParts>
    <vt:vector size="49" baseType="lpstr">
      <vt:lpstr>Arial</vt:lpstr>
      <vt:lpstr>Calibri</vt:lpstr>
      <vt:lpstr>Calibri Light</vt:lpstr>
      <vt:lpstr>Thème Office</vt:lpstr>
      <vt:lpstr>LE PARTAGE DU MONDE, de l’an 200 av. JC à nos jours Esquisse d’une histoire géopolitique universelle  Mardi 5 décembre 2023 (4/15)  8ème période : 1815-1914 Europe et Russie à la conquête de l’Orient et de l’Asie   1768-1815 : L’Empire ottoman entre réveil des nationalismes et attaques des puissances européennes : Russie, Autriche, Grande-Bretagne et France  Suite et fin…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PARTAGE DU MONDE, de l’an 200 av. JC à nos jours Esquisse d’une histoire géopolitique universelle  Mardi 5 décembre 2023 (4/15)  8ème période : 1815-1914 Europe et Russie à la conquête de l’Orient et de l’Asie   1768-1815 : L’Empire ottoman entre réveil des nationalismes et attaques des puissances européennes : Russie, Autriche, Grande-Bretagne et France  Suite et fin… </dc:title>
  <dc:creator>Christophe JENTA</dc:creator>
  <cp:lastModifiedBy>Christophe JENTA</cp:lastModifiedBy>
  <cp:revision>1</cp:revision>
  <dcterms:created xsi:type="dcterms:W3CDTF">2023-12-05T13:25:45Z</dcterms:created>
  <dcterms:modified xsi:type="dcterms:W3CDTF">2023-12-05T13:29:18Z</dcterms:modified>
</cp:coreProperties>
</file>