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12920" r:id="rId2"/>
    <p:sldId id="12921" r:id="rId3"/>
    <p:sldId id="12683" r:id="rId4"/>
    <p:sldId id="12924" r:id="rId5"/>
    <p:sldId id="12839" r:id="rId6"/>
    <p:sldId id="12799" r:id="rId7"/>
    <p:sldId id="12931" r:id="rId8"/>
    <p:sldId id="12889" r:id="rId9"/>
    <p:sldId id="12681" r:id="rId10"/>
    <p:sldId id="12963" r:id="rId11"/>
    <p:sldId id="12880" r:id="rId12"/>
    <p:sldId id="12803" r:id="rId13"/>
    <p:sldId id="12800" r:id="rId14"/>
    <p:sldId id="12840" r:id="rId15"/>
    <p:sldId id="12804" r:id="rId16"/>
    <p:sldId id="12841" r:id="rId17"/>
    <p:sldId id="12679" r:id="rId18"/>
    <p:sldId id="12842" r:id="rId19"/>
    <p:sldId id="12925" r:id="rId20"/>
    <p:sldId id="12806" r:id="rId21"/>
    <p:sldId id="12807" r:id="rId22"/>
    <p:sldId id="12821" r:id="rId23"/>
    <p:sldId id="12801" r:id="rId24"/>
    <p:sldId id="12964" r:id="rId25"/>
    <p:sldId id="12881" r:id="rId26"/>
    <p:sldId id="12890" r:id="rId27"/>
    <p:sldId id="12808" r:id="rId28"/>
    <p:sldId id="12823" r:id="rId29"/>
    <p:sldId id="12810" r:id="rId30"/>
    <p:sldId id="12843" r:id="rId31"/>
    <p:sldId id="12809" r:id="rId32"/>
    <p:sldId id="12887" r:id="rId33"/>
    <p:sldId id="12862" r:id="rId34"/>
    <p:sldId id="12891" r:id="rId35"/>
    <p:sldId id="12833" r:id="rId36"/>
    <p:sldId id="12831" r:id="rId37"/>
    <p:sldId id="12863" r:id="rId38"/>
    <p:sldId id="12864" r:id="rId39"/>
    <p:sldId id="12822" r:id="rId40"/>
    <p:sldId id="12883" r:id="rId41"/>
    <p:sldId id="12912" r:id="rId42"/>
    <p:sldId id="12913" r:id="rId43"/>
    <p:sldId id="12832" r:id="rId44"/>
    <p:sldId id="12927" r:id="rId45"/>
    <p:sldId id="12928" r:id="rId46"/>
    <p:sldId id="12844" r:id="rId47"/>
    <p:sldId id="12932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A61B3C-EBA7-4A89-8B5F-E8130797CCB8}" v="1" dt="2025-02-11T11:46:58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176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B4F4ACC1-391E-470F-A8DB-5B3C83FFDAB8}"/>
    <pc:docChg chg="undo redo custSel addSld delSld">
      <pc:chgData name="Christophe JENTA" userId="8d1209f4831e9c53" providerId="LiveId" clId="{B4F4ACC1-391E-470F-A8DB-5B3C83FFDAB8}" dt="2025-02-11T11:51:20.742" v="2" actId="47"/>
      <pc:docMkLst>
        <pc:docMk/>
      </pc:docMkLst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590168582" sldId="12811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790368610" sldId="12812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053489230" sldId="12813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162818247" sldId="12826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3942088075" sldId="12827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1123139340" sldId="12845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560810599" sldId="12846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3444745609" sldId="12847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3202121942" sldId="12848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085217536" sldId="12882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4292414034" sldId="12914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2618418873" sldId="12926"/>
        </pc:sldMkLst>
      </pc:sldChg>
      <pc:sldChg chg="add del">
        <pc:chgData name="Christophe JENTA" userId="8d1209f4831e9c53" providerId="LiveId" clId="{B4F4ACC1-391E-470F-A8DB-5B3C83FFDAB8}" dt="2025-02-11T11:51:20.742" v="2" actId="47"/>
        <pc:sldMkLst>
          <pc:docMk/>
          <pc:sldMk cId="1084332808" sldId="12967"/>
        </pc:sldMkLst>
      </pc:sldChg>
    </pc:docChg>
  </pc:docChgLst>
  <pc:docChgLst>
    <pc:chgData name="Christophe JENTA" userId="8d1209f4831e9c53" providerId="LiveId" clId="{CFA61B3C-EBA7-4A89-8B5F-E8130797CCB8}"/>
    <pc:docChg chg="custSel addSld delSld modSld">
      <pc:chgData name="Christophe JENTA" userId="8d1209f4831e9c53" providerId="LiveId" clId="{CFA61B3C-EBA7-4A89-8B5F-E8130797CCB8}" dt="2025-02-11T11:49:28.501" v="66" actId="478"/>
      <pc:docMkLst>
        <pc:docMk/>
      </pc:docMkLst>
      <pc:sldChg chg="delSp add del mod">
        <pc:chgData name="Christophe JENTA" userId="8d1209f4831e9c53" providerId="LiveId" clId="{CFA61B3C-EBA7-4A89-8B5F-E8130797CCB8}" dt="2025-02-11T11:47:45.082" v="17" actId="478"/>
        <pc:sldMkLst>
          <pc:docMk/>
          <pc:sldMk cId="2492951567" sldId="12679"/>
        </pc:sldMkLst>
        <pc:picChg chg="del">
          <ac:chgData name="Christophe JENTA" userId="8d1209f4831e9c53" providerId="LiveId" clId="{CFA61B3C-EBA7-4A89-8B5F-E8130797CCB8}" dt="2025-02-11T11:47:45.082" v="17" actId="478"/>
          <ac:picMkLst>
            <pc:docMk/>
            <pc:sldMk cId="2492951567" sldId="12679"/>
            <ac:picMk id="2" creationId="{96082617-09E7-845D-739E-65943E753C40}"/>
          </ac:picMkLst>
        </pc:picChg>
        <pc:picChg chg="del">
          <ac:chgData name="Christophe JENTA" userId="8d1209f4831e9c53" providerId="LiveId" clId="{CFA61B3C-EBA7-4A89-8B5F-E8130797CCB8}" dt="2025-02-11T11:47:44.344" v="16" actId="478"/>
          <ac:picMkLst>
            <pc:docMk/>
            <pc:sldMk cId="2492951567" sldId="12679"/>
            <ac:picMk id="6" creationId="{E6F5C40D-38EF-EDAB-A035-E78F82E21384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82337812" sldId="12681"/>
        </pc:sldMkLst>
      </pc:sldChg>
      <pc:sldChg chg="delSp add del mod">
        <pc:chgData name="Christophe JENTA" userId="8d1209f4831e9c53" providerId="LiveId" clId="{CFA61B3C-EBA7-4A89-8B5F-E8130797CCB8}" dt="2025-02-11T11:47:08.184" v="2" actId="478"/>
        <pc:sldMkLst>
          <pc:docMk/>
          <pc:sldMk cId="3553064456" sldId="12683"/>
        </pc:sldMkLst>
        <pc:picChg chg="del">
          <ac:chgData name="Christophe JENTA" userId="8d1209f4831e9c53" providerId="LiveId" clId="{CFA61B3C-EBA7-4A89-8B5F-E8130797CCB8}" dt="2025-02-11T11:47:08.184" v="2" actId="478"/>
          <ac:picMkLst>
            <pc:docMk/>
            <pc:sldMk cId="3553064456" sldId="12683"/>
            <ac:picMk id="7" creationId="{5A9C2938-DFBC-D13D-689A-C2508A5C92CA}"/>
          </ac:picMkLst>
        </pc:picChg>
      </pc:sldChg>
      <pc:sldChg chg="delSp add del mod">
        <pc:chgData name="Christophe JENTA" userId="8d1209f4831e9c53" providerId="LiveId" clId="{CFA61B3C-EBA7-4A89-8B5F-E8130797CCB8}" dt="2025-02-11T11:47:14.569" v="3" actId="478"/>
        <pc:sldMkLst>
          <pc:docMk/>
          <pc:sldMk cId="2647535994" sldId="12799"/>
        </pc:sldMkLst>
        <pc:picChg chg="del">
          <ac:chgData name="Christophe JENTA" userId="8d1209f4831e9c53" providerId="LiveId" clId="{CFA61B3C-EBA7-4A89-8B5F-E8130797CCB8}" dt="2025-02-11T11:47:14.569" v="3" actId="478"/>
          <ac:picMkLst>
            <pc:docMk/>
            <pc:sldMk cId="2647535994" sldId="12799"/>
            <ac:picMk id="4" creationId="{477694CA-8CCB-13A4-517C-DE5C10FFA163}"/>
          </ac:picMkLst>
        </pc:picChg>
      </pc:sldChg>
      <pc:sldChg chg="delSp add del mod">
        <pc:chgData name="Christophe JENTA" userId="8d1209f4831e9c53" providerId="LiveId" clId="{CFA61B3C-EBA7-4A89-8B5F-E8130797CCB8}" dt="2025-02-11T11:47:33.827" v="10" actId="478"/>
        <pc:sldMkLst>
          <pc:docMk/>
          <pc:sldMk cId="4109636760" sldId="12800"/>
        </pc:sldMkLst>
        <pc:picChg chg="del">
          <ac:chgData name="Christophe JENTA" userId="8d1209f4831e9c53" providerId="LiveId" clId="{CFA61B3C-EBA7-4A89-8B5F-E8130797CCB8}" dt="2025-02-11T11:47:33.827" v="10" actId="478"/>
          <ac:picMkLst>
            <pc:docMk/>
            <pc:sldMk cId="4109636760" sldId="12800"/>
            <ac:picMk id="2" creationId="{83BF08B9-F44B-CA3A-493B-1422CA0E1F12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249921840" sldId="12801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658245949" sldId="12803"/>
        </pc:sldMkLst>
      </pc:sldChg>
      <pc:sldChg chg="delSp add del mod">
        <pc:chgData name="Christophe JENTA" userId="8d1209f4831e9c53" providerId="LiveId" clId="{CFA61B3C-EBA7-4A89-8B5F-E8130797CCB8}" dt="2025-02-11T11:47:39.934" v="13" actId="478"/>
        <pc:sldMkLst>
          <pc:docMk/>
          <pc:sldMk cId="2156194757" sldId="12804"/>
        </pc:sldMkLst>
        <pc:picChg chg="del">
          <ac:chgData name="Christophe JENTA" userId="8d1209f4831e9c53" providerId="LiveId" clId="{CFA61B3C-EBA7-4A89-8B5F-E8130797CCB8}" dt="2025-02-11T11:47:39.934" v="13" actId="478"/>
          <ac:picMkLst>
            <pc:docMk/>
            <pc:sldMk cId="2156194757" sldId="12804"/>
            <ac:picMk id="8" creationId="{B49BECF9-7024-07B8-78D8-BD0586A23D96}"/>
          </ac:picMkLst>
        </pc:picChg>
        <pc:picChg chg="del">
          <ac:chgData name="Christophe JENTA" userId="8d1209f4831e9c53" providerId="LiveId" clId="{CFA61B3C-EBA7-4A89-8B5F-E8130797CCB8}" dt="2025-02-11T11:47:39.001" v="12" actId="478"/>
          <ac:picMkLst>
            <pc:docMk/>
            <pc:sldMk cId="2156194757" sldId="12804"/>
            <ac:picMk id="10" creationId="{03A13151-1250-E97A-DF5F-B13E4C6ED06C}"/>
          </ac:picMkLst>
        </pc:picChg>
      </pc:sldChg>
      <pc:sldChg chg="delSp add del mod">
        <pc:chgData name="Christophe JENTA" userId="8d1209f4831e9c53" providerId="LiveId" clId="{CFA61B3C-EBA7-4A89-8B5F-E8130797CCB8}" dt="2025-02-11T11:47:50.177" v="20" actId="478"/>
        <pc:sldMkLst>
          <pc:docMk/>
          <pc:sldMk cId="1787880217" sldId="12806"/>
        </pc:sldMkLst>
        <pc:picChg chg="del">
          <ac:chgData name="Christophe JENTA" userId="8d1209f4831e9c53" providerId="LiveId" clId="{CFA61B3C-EBA7-4A89-8B5F-E8130797CCB8}" dt="2025-02-11T11:47:49.264" v="19" actId="478"/>
          <ac:picMkLst>
            <pc:docMk/>
            <pc:sldMk cId="1787880217" sldId="12806"/>
            <ac:picMk id="6" creationId="{F62A51ED-9BD0-6E43-5191-E020133130FB}"/>
          </ac:picMkLst>
        </pc:picChg>
        <pc:picChg chg="del">
          <ac:chgData name="Christophe JENTA" userId="8d1209f4831e9c53" providerId="LiveId" clId="{CFA61B3C-EBA7-4A89-8B5F-E8130797CCB8}" dt="2025-02-11T11:47:50.177" v="20" actId="478"/>
          <ac:picMkLst>
            <pc:docMk/>
            <pc:sldMk cId="1787880217" sldId="12806"/>
            <ac:picMk id="8" creationId="{54444293-A5F3-FC62-77EF-07CDC27371A1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1964686" sldId="12807"/>
        </pc:sldMkLst>
      </pc:sldChg>
      <pc:sldChg chg="delSp add del mod">
        <pc:chgData name="Christophe JENTA" userId="8d1209f4831e9c53" providerId="LiveId" clId="{CFA61B3C-EBA7-4A89-8B5F-E8130797CCB8}" dt="2025-02-11T11:48:01.482" v="27" actId="478"/>
        <pc:sldMkLst>
          <pc:docMk/>
          <pc:sldMk cId="3032647809" sldId="12808"/>
        </pc:sldMkLst>
        <pc:picChg chg="del">
          <ac:chgData name="Christophe JENTA" userId="8d1209f4831e9c53" providerId="LiveId" clId="{CFA61B3C-EBA7-4A89-8B5F-E8130797CCB8}" dt="2025-02-11T11:48:01.482" v="27" actId="478"/>
          <ac:picMkLst>
            <pc:docMk/>
            <pc:sldMk cId="3032647809" sldId="12808"/>
            <ac:picMk id="21" creationId="{6D5906F4-993E-1BC4-5783-E0FF0CA41113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680486149" sldId="12809"/>
        </pc:sldMkLst>
      </pc:sldChg>
      <pc:sldChg chg="delSp add del mod">
        <pc:chgData name="Christophe JENTA" userId="8d1209f4831e9c53" providerId="LiveId" clId="{CFA61B3C-EBA7-4A89-8B5F-E8130797CCB8}" dt="2025-02-11T11:48:08.143" v="34" actId="478"/>
        <pc:sldMkLst>
          <pc:docMk/>
          <pc:sldMk cId="4028476021" sldId="12810"/>
        </pc:sldMkLst>
        <pc:picChg chg="del">
          <ac:chgData name="Christophe JENTA" userId="8d1209f4831e9c53" providerId="LiveId" clId="{CFA61B3C-EBA7-4A89-8B5F-E8130797CCB8}" dt="2025-02-11T11:48:08.143" v="34" actId="478"/>
          <ac:picMkLst>
            <pc:docMk/>
            <pc:sldMk cId="4028476021" sldId="12810"/>
            <ac:picMk id="5" creationId="{E8FADAE0-36A1-48A7-A0E8-26EAFBF4E77D}"/>
          </ac:picMkLst>
        </pc:picChg>
        <pc:picChg chg="del">
          <ac:chgData name="Christophe JENTA" userId="8d1209f4831e9c53" providerId="LiveId" clId="{CFA61B3C-EBA7-4A89-8B5F-E8130797CCB8}" dt="2025-02-11T11:48:06.683" v="32" actId="478"/>
          <ac:picMkLst>
            <pc:docMk/>
            <pc:sldMk cId="4028476021" sldId="12810"/>
            <ac:picMk id="11" creationId="{D5702012-C4D7-0C62-1936-F2C3FE480E83}"/>
          </ac:picMkLst>
        </pc:picChg>
        <pc:picChg chg="del">
          <ac:chgData name="Christophe JENTA" userId="8d1209f4831e9c53" providerId="LiveId" clId="{CFA61B3C-EBA7-4A89-8B5F-E8130797CCB8}" dt="2025-02-11T11:48:07.436" v="33" actId="478"/>
          <ac:picMkLst>
            <pc:docMk/>
            <pc:sldMk cId="4028476021" sldId="12810"/>
            <ac:picMk id="12" creationId="{5338CEEC-6F0E-CA94-5CAE-9B28CB42CA11}"/>
          </ac:picMkLst>
        </pc:picChg>
      </pc:sldChg>
      <pc:sldChg chg="delSp add del mod">
        <pc:chgData name="Christophe JENTA" userId="8d1209f4831e9c53" providerId="LiveId" clId="{CFA61B3C-EBA7-4A89-8B5F-E8130797CCB8}" dt="2025-02-11T11:49:13.778" v="53" actId="478"/>
        <pc:sldMkLst>
          <pc:docMk/>
          <pc:sldMk cId="590168582" sldId="12811"/>
        </pc:sldMkLst>
        <pc:picChg chg="del">
          <ac:chgData name="Christophe JENTA" userId="8d1209f4831e9c53" providerId="LiveId" clId="{CFA61B3C-EBA7-4A89-8B5F-E8130797CCB8}" dt="2025-02-11T11:49:13.778" v="53" actId="478"/>
          <ac:picMkLst>
            <pc:docMk/>
            <pc:sldMk cId="590168582" sldId="12811"/>
            <ac:picMk id="28" creationId="{0942A015-77E9-F40C-7DD5-5F119B8DB86C}"/>
          </ac:picMkLst>
        </pc:picChg>
      </pc:sldChg>
      <pc:sldChg chg="delSp add del mod">
        <pc:chgData name="Christophe JENTA" userId="8d1209f4831e9c53" providerId="LiveId" clId="{CFA61B3C-EBA7-4A89-8B5F-E8130797CCB8}" dt="2025-02-11T11:49:07.926" v="47" actId="478"/>
        <pc:sldMkLst>
          <pc:docMk/>
          <pc:sldMk cId="2790368610" sldId="12812"/>
        </pc:sldMkLst>
        <pc:picChg chg="del">
          <ac:chgData name="Christophe JENTA" userId="8d1209f4831e9c53" providerId="LiveId" clId="{CFA61B3C-EBA7-4A89-8B5F-E8130797CCB8}" dt="2025-02-11T11:49:07.427" v="46" actId="478"/>
          <ac:picMkLst>
            <pc:docMk/>
            <pc:sldMk cId="2790368610" sldId="12812"/>
            <ac:picMk id="5" creationId="{C4790786-8BD8-1265-6441-B75A11809440}"/>
          </ac:picMkLst>
        </pc:picChg>
        <pc:picChg chg="del">
          <ac:chgData name="Christophe JENTA" userId="8d1209f4831e9c53" providerId="LiveId" clId="{CFA61B3C-EBA7-4A89-8B5F-E8130797CCB8}" dt="2025-02-11T11:49:07.926" v="47" actId="478"/>
          <ac:picMkLst>
            <pc:docMk/>
            <pc:sldMk cId="2790368610" sldId="12812"/>
            <ac:picMk id="7" creationId="{A0D6B940-087E-92B6-0FC9-E7F108B33D56}"/>
          </ac:picMkLst>
        </pc:picChg>
        <pc:picChg chg="del">
          <ac:chgData name="Christophe JENTA" userId="8d1209f4831e9c53" providerId="LiveId" clId="{CFA61B3C-EBA7-4A89-8B5F-E8130797CCB8}" dt="2025-02-11T11:49:06.859" v="45" actId="478"/>
          <ac:picMkLst>
            <pc:docMk/>
            <pc:sldMk cId="2790368610" sldId="12812"/>
            <ac:picMk id="12" creationId="{42B99CB8-060D-64B4-631A-D6769B114909}"/>
          </ac:picMkLst>
        </pc:picChg>
      </pc:sldChg>
      <pc:sldChg chg="delSp add del mod">
        <pc:chgData name="Christophe JENTA" userId="8d1209f4831e9c53" providerId="LiveId" clId="{CFA61B3C-EBA7-4A89-8B5F-E8130797CCB8}" dt="2025-02-11T11:49:26.594" v="64" actId="478"/>
        <pc:sldMkLst>
          <pc:docMk/>
          <pc:sldMk cId="2053489230" sldId="12813"/>
        </pc:sldMkLst>
        <pc:picChg chg="del">
          <ac:chgData name="Christophe JENTA" userId="8d1209f4831e9c53" providerId="LiveId" clId="{CFA61B3C-EBA7-4A89-8B5F-E8130797CCB8}" dt="2025-02-11T11:49:25.514" v="62" actId="478"/>
          <ac:picMkLst>
            <pc:docMk/>
            <pc:sldMk cId="2053489230" sldId="12813"/>
            <ac:picMk id="9" creationId="{D5F1B86C-C21E-03BA-0EAF-B7FC1DC67105}"/>
          </ac:picMkLst>
        </pc:picChg>
        <pc:picChg chg="del">
          <ac:chgData name="Christophe JENTA" userId="8d1209f4831e9c53" providerId="LiveId" clId="{CFA61B3C-EBA7-4A89-8B5F-E8130797CCB8}" dt="2025-02-11T11:49:26.594" v="64" actId="478"/>
          <ac:picMkLst>
            <pc:docMk/>
            <pc:sldMk cId="2053489230" sldId="12813"/>
            <ac:picMk id="10" creationId="{B9F7B6EA-F33C-1F2D-EEE8-F1AC37C68DAE}"/>
          </ac:picMkLst>
        </pc:picChg>
        <pc:picChg chg="del">
          <ac:chgData name="Christophe JENTA" userId="8d1209f4831e9c53" providerId="LiveId" clId="{CFA61B3C-EBA7-4A89-8B5F-E8130797CCB8}" dt="2025-02-11T11:49:26.027" v="63" actId="478"/>
          <ac:picMkLst>
            <pc:docMk/>
            <pc:sldMk cId="2053489230" sldId="12813"/>
            <ac:picMk id="11" creationId="{000059DA-8419-BC54-43B8-E3B687B39B7F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3527255139" sldId="12821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3265408603" sldId="12822"/>
        </pc:sldMkLst>
      </pc:sldChg>
      <pc:sldChg chg="delSp modSp add del mod">
        <pc:chgData name="Christophe JENTA" userId="8d1209f4831e9c53" providerId="LiveId" clId="{CFA61B3C-EBA7-4A89-8B5F-E8130797CCB8}" dt="2025-02-11T11:48:04.430" v="31" actId="478"/>
        <pc:sldMkLst>
          <pc:docMk/>
          <pc:sldMk cId="637279260" sldId="12823"/>
        </pc:sldMkLst>
        <pc:picChg chg="del mod">
          <ac:chgData name="Christophe JENTA" userId="8d1209f4831e9c53" providerId="LiveId" clId="{CFA61B3C-EBA7-4A89-8B5F-E8130797CCB8}" dt="2025-02-11T11:48:03.912" v="30" actId="478"/>
          <ac:picMkLst>
            <pc:docMk/>
            <pc:sldMk cId="637279260" sldId="12823"/>
            <ac:picMk id="22" creationId="{590AE5CE-1C4C-0E38-5A75-4A42EB0C7219}"/>
          </ac:picMkLst>
        </pc:picChg>
        <pc:picChg chg="del">
          <ac:chgData name="Christophe JENTA" userId="8d1209f4831e9c53" providerId="LiveId" clId="{CFA61B3C-EBA7-4A89-8B5F-E8130797CCB8}" dt="2025-02-11T11:48:03.380" v="28" actId="478"/>
          <ac:picMkLst>
            <pc:docMk/>
            <pc:sldMk cId="637279260" sldId="12823"/>
            <ac:picMk id="24" creationId="{50538AAE-F592-1669-21C7-FEC1C9CBDFD7}"/>
          </ac:picMkLst>
        </pc:picChg>
        <pc:picChg chg="del">
          <ac:chgData name="Christophe JENTA" userId="8d1209f4831e9c53" providerId="LiveId" clId="{CFA61B3C-EBA7-4A89-8B5F-E8130797CCB8}" dt="2025-02-11T11:48:04.430" v="31" actId="478"/>
          <ac:picMkLst>
            <pc:docMk/>
            <pc:sldMk cId="637279260" sldId="12823"/>
            <ac:picMk id="26" creationId="{FD7AA189-21A4-AEC0-C167-1431A6C9B079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162818247" sldId="12826"/>
        </pc:sldMkLst>
      </pc:sldChg>
      <pc:sldChg chg="delSp add del mod">
        <pc:chgData name="Christophe JENTA" userId="8d1209f4831e9c53" providerId="LiveId" clId="{CFA61B3C-EBA7-4A89-8B5F-E8130797CCB8}" dt="2025-02-11T11:49:18.883" v="57" actId="478"/>
        <pc:sldMkLst>
          <pc:docMk/>
          <pc:sldMk cId="3942088075" sldId="12827"/>
        </pc:sldMkLst>
        <pc:picChg chg="del">
          <ac:chgData name="Christophe JENTA" userId="8d1209f4831e9c53" providerId="LiveId" clId="{CFA61B3C-EBA7-4A89-8B5F-E8130797CCB8}" dt="2025-02-11T11:49:17.840" v="56" actId="478"/>
          <ac:picMkLst>
            <pc:docMk/>
            <pc:sldMk cId="3942088075" sldId="12827"/>
            <ac:picMk id="4" creationId="{088F39F6-91F1-339B-85C7-7A7FA1CA68AD}"/>
          </ac:picMkLst>
        </pc:picChg>
        <pc:picChg chg="del">
          <ac:chgData name="Christophe JENTA" userId="8d1209f4831e9c53" providerId="LiveId" clId="{CFA61B3C-EBA7-4A89-8B5F-E8130797CCB8}" dt="2025-02-11T11:49:18.883" v="57" actId="478"/>
          <ac:picMkLst>
            <pc:docMk/>
            <pc:sldMk cId="3942088075" sldId="12827"/>
            <ac:picMk id="76" creationId="{8FDE419D-7AAB-0ED0-797B-73F3EF7D9485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446023377" sldId="12831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04557591" sldId="12832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3298182343" sldId="12833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760730346" sldId="12839"/>
        </pc:sldMkLst>
      </pc:sldChg>
      <pc:sldChg chg="delSp add del mod">
        <pc:chgData name="Christophe JENTA" userId="8d1209f4831e9c53" providerId="LiveId" clId="{CFA61B3C-EBA7-4A89-8B5F-E8130797CCB8}" dt="2025-02-11T11:47:35.649" v="11" actId="478"/>
        <pc:sldMkLst>
          <pc:docMk/>
          <pc:sldMk cId="3645621081" sldId="12840"/>
        </pc:sldMkLst>
        <pc:picChg chg="del">
          <ac:chgData name="Christophe JENTA" userId="8d1209f4831e9c53" providerId="LiveId" clId="{CFA61B3C-EBA7-4A89-8B5F-E8130797CCB8}" dt="2025-02-11T11:47:35.649" v="11" actId="478"/>
          <ac:picMkLst>
            <pc:docMk/>
            <pc:sldMk cId="3645621081" sldId="12840"/>
            <ac:picMk id="2" creationId="{2AD17C54-C128-7469-E3D5-89A1E07D20CC}"/>
          </ac:picMkLst>
        </pc:picChg>
      </pc:sldChg>
      <pc:sldChg chg="delSp add del mod">
        <pc:chgData name="Christophe JENTA" userId="8d1209f4831e9c53" providerId="LiveId" clId="{CFA61B3C-EBA7-4A89-8B5F-E8130797CCB8}" dt="2025-02-11T11:47:42.852" v="15" actId="478"/>
        <pc:sldMkLst>
          <pc:docMk/>
          <pc:sldMk cId="3775838862" sldId="12841"/>
        </pc:sldMkLst>
        <pc:picChg chg="del">
          <ac:chgData name="Christophe JENTA" userId="8d1209f4831e9c53" providerId="LiveId" clId="{CFA61B3C-EBA7-4A89-8B5F-E8130797CCB8}" dt="2025-02-11T11:47:42.223" v="14" actId="478"/>
          <ac:picMkLst>
            <pc:docMk/>
            <pc:sldMk cId="3775838862" sldId="12841"/>
            <ac:picMk id="8" creationId="{31EA0C1A-587F-2325-DD69-0E65EE1D38F7}"/>
          </ac:picMkLst>
        </pc:picChg>
        <pc:picChg chg="del">
          <ac:chgData name="Christophe JENTA" userId="8d1209f4831e9c53" providerId="LiveId" clId="{CFA61B3C-EBA7-4A89-8B5F-E8130797CCB8}" dt="2025-02-11T11:47:42.852" v="15" actId="478"/>
          <ac:picMkLst>
            <pc:docMk/>
            <pc:sldMk cId="3775838862" sldId="12841"/>
            <ac:picMk id="9" creationId="{14219079-415E-5FA7-6EA8-3FAB39409E8A}"/>
          </ac:picMkLst>
        </pc:picChg>
      </pc:sldChg>
      <pc:sldChg chg="delSp add del mod">
        <pc:chgData name="Christophe JENTA" userId="8d1209f4831e9c53" providerId="LiveId" clId="{CFA61B3C-EBA7-4A89-8B5F-E8130797CCB8}" dt="2025-02-11T11:47:46.857" v="18" actId="478"/>
        <pc:sldMkLst>
          <pc:docMk/>
          <pc:sldMk cId="2033487873" sldId="12842"/>
        </pc:sldMkLst>
        <pc:picChg chg="del">
          <ac:chgData name="Christophe JENTA" userId="8d1209f4831e9c53" providerId="LiveId" clId="{CFA61B3C-EBA7-4A89-8B5F-E8130797CCB8}" dt="2025-02-11T11:47:46.857" v="18" actId="478"/>
          <ac:picMkLst>
            <pc:docMk/>
            <pc:sldMk cId="2033487873" sldId="12842"/>
            <ac:picMk id="5" creationId="{9265CD8F-8BA9-9888-71D6-D1712CE47F06}"/>
          </ac:picMkLst>
        </pc:picChg>
      </pc:sldChg>
      <pc:sldChg chg="delSp add del mod">
        <pc:chgData name="Christophe JENTA" userId="8d1209f4831e9c53" providerId="LiveId" clId="{CFA61B3C-EBA7-4A89-8B5F-E8130797CCB8}" dt="2025-02-11T11:48:09.601" v="35" actId="478"/>
        <pc:sldMkLst>
          <pc:docMk/>
          <pc:sldMk cId="3814043067" sldId="12843"/>
        </pc:sldMkLst>
        <pc:picChg chg="del">
          <ac:chgData name="Christophe JENTA" userId="8d1209f4831e9c53" providerId="LiveId" clId="{CFA61B3C-EBA7-4A89-8B5F-E8130797CCB8}" dt="2025-02-11T11:48:09.601" v="35" actId="478"/>
          <ac:picMkLst>
            <pc:docMk/>
            <pc:sldMk cId="3814043067" sldId="12843"/>
            <ac:picMk id="7" creationId="{151450B1-C66F-B0FA-70D2-B2B2749BF392}"/>
          </ac:picMkLst>
        </pc:picChg>
      </pc:sldChg>
      <pc:sldChg chg="delSp add del mod">
        <pc:chgData name="Christophe JENTA" userId="8d1209f4831e9c53" providerId="LiveId" clId="{CFA61B3C-EBA7-4A89-8B5F-E8130797CCB8}" dt="2025-02-11T11:48:27.585" v="42" actId="478"/>
        <pc:sldMkLst>
          <pc:docMk/>
          <pc:sldMk cId="116711335" sldId="12844"/>
        </pc:sldMkLst>
        <pc:picChg chg="del">
          <ac:chgData name="Christophe JENTA" userId="8d1209f4831e9c53" providerId="LiveId" clId="{CFA61B3C-EBA7-4A89-8B5F-E8130797CCB8}" dt="2025-02-11T11:48:27.585" v="42" actId="478"/>
          <ac:picMkLst>
            <pc:docMk/>
            <pc:sldMk cId="116711335" sldId="12844"/>
            <ac:picMk id="7" creationId="{6D51D201-60DD-57DD-5610-D7A966D879AA}"/>
          </ac:picMkLst>
        </pc:picChg>
      </pc:sldChg>
      <pc:sldChg chg="delSp add del mod">
        <pc:chgData name="Christophe JENTA" userId="8d1209f4831e9c53" providerId="LiveId" clId="{CFA61B3C-EBA7-4A89-8B5F-E8130797CCB8}" dt="2025-02-11T11:49:12.259" v="52" actId="478"/>
        <pc:sldMkLst>
          <pc:docMk/>
          <pc:sldMk cId="1123139340" sldId="12845"/>
        </pc:sldMkLst>
        <pc:picChg chg="del">
          <ac:chgData name="Christophe JENTA" userId="8d1209f4831e9c53" providerId="LiveId" clId="{CFA61B3C-EBA7-4A89-8B5F-E8130797CCB8}" dt="2025-02-11T11:49:12.259" v="52" actId="478"/>
          <ac:picMkLst>
            <pc:docMk/>
            <pc:sldMk cId="1123139340" sldId="12845"/>
            <ac:picMk id="47" creationId="{876D041F-A9DD-4CF4-AA5A-0AEC5C1EB678}"/>
          </ac:picMkLst>
        </pc:picChg>
        <pc:picChg chg="del">
          <ac:chgData name="Christophe JENTA" userId="8d1209f4831e9c53" providerId="LiveId" clId="{CFA61B3C-EBA7-4A89-8B5F-E8130797CCB8}" dt="2025-02-11T11:49:11.705" v="51" actId="478"/>
          <ac:picMkLst>
            <pc:docMk/>
            <pc:sldMk cId="1123139340" sldId="12845"/>
            <ac:picMk id="50" creationId="{622D71D3-7912-3B29-CFBF-63A9C2B903DD}"/>
          </ac:picMkLst>
        </pc:picChg>
        <pc:picChg chg="del">
          <ac:chgData name="Christophe JENTA" userId="8d1209f4831e9c53" providerId="LiveId" clId="{CFA61B3C-EBA7-4A89-8B5F-E8130797CCB8}" dt="2025-02-11T11:49:11.227" v="50" actId="478"/>
          <ac:picMkLst>
            <pc:docMk/>
            <pc:sldMk cId="1123139340" sldId="12845"/>
            <ac:picMk id="52" creationId="{6FB2D3B0-998A-471D-D754-24C0DD4A290C}"/>
          </ac:picMkLst>
        </pc:picChg>
      </pc:sldChg>
      <pc:sldChg chg="delSp add del mod">
        <pc:chgData name="Christophe JENTA" userId="8d1209f4831e9c53" providerId="LiveId" clId="{CFA61B3C-EBA7-4A89-8B5F-E8130797CCB8}" dt="2025-02-11T11:49:16.021" v="55" actId="478"/>
        <pc:sldMkLst>
          <pc:docMk/>
          <pc:sldMk cId="2560810599" sldId="12846"/>
        </pc:sldMkLst>
        <pc:picChg chg="del">
          <ac:chgData name="Christophe JENTA" userId="8d1209f4831e9c53" providerId="LiveId" clId="{CFA61B3C-EBA7-4A89-8B5F-E8130797CCB8}" dt="2025-02-11T11:49:16.021" v="55" actId="478"/>
          <ac:picMkLst>
            <pc:docMk/>
            <pc:sldMk cId="2560810599" sldId="12846"/>
            <ac:picMk id="17" creationId="{1FA11641-CBAB-2761-D3B8-03FA6E02D47B}"/>
          </ac:picMkLst>
        </pc:picChg>
        <pc:picChg chg="del">
          <ac:chgData name="Christophe JENTA" userId="8d1209f4831e9c53" providerId="LiveId" clId="{CFA61B3C-EBA7-4A89-8B5F-E8130797CCB8}" dt="2025-02-11T11:49:15.318" v="54" actId="478"/>
          <ac:picMkLst>
            <pc:docMk/>
            <pc:sldMk cId="2560810599" sldId="12846"/>
            <ac:picMk id="25" creationId="{4A1C8097-357E-6ACD-16B4-6C9BEBE9A884}"/>
          </ac:picMkLst>
        </pc:picChg>
      </pc:sldChg>
      <pc:sldChg chg="delSp add del mod">
        <pc:chgData name="Christophe JENTA" userId="8d1209f4831e9c53" providerId="LiveId" clId="{CFA61B3C-EBA7-4A89-8B5F-E8130797CCB8}" dt="2025-02-11T11:49:21.269" v="59" actId="478"/>
        <pc:sldMkLst>
          <pc:docMk/>
          <pc:sldMk cId="3444745609" sldId="12847"/>
        </pc:sldMkLst>
        <pc:picChg chg="del">
          <ac:chgData name="Christophe JENTA" userId="8d1209f4831e9c53" providerId="LiveId" clId="{CFA61B3C-EBA7-4A89-8B5F-E8130797CCB8}" dt="2025-02-11T11:49:21.269" v="59" actId="478"/>
          <ac:picMkLst>
            <pc:docMk/>
            <pc:sldMk cId="3444745609" sldId="12847"/>
            <ac:picMk id="18" creationId="{AF5831BE-54C7-B7DB-0C63-E01A38BDFF58}"/>
          </ac:picMkLst>
        </pc:picChg>
        <pc:picChg chg="del">
          <ac:chgData name="Christophe JENTA" userId="8d1209f4831e9c53" providerId="LiveId" clId="{CFA61B3C-EBA7-4A89-8B5F-E8130797CCB8}" dt="2025-02-11T11:49:20.659" v="58" actId="478"/>
          <ac:picMkLst>
            <pc:docMk/>
            <pc:sldMk cId="3444745609" sldId="12847"/>
            <ac:picMk id="20" creationId="{1E294DE1-2C6B-579D-BF72-8745E1545004}"/>
          </ac:picMkLst>
        </pc:picChg>
      </pc:sldChg>
      <pc:sldChg chg="delSp add del mod">
        <pc:chgData name="Christophe JENTA" userId="8d1209f4831e9c53" providerId="LiveId" clId="{CFA61B3C-EBA7-4A89-8B5F-E8130797CCB8}" dt="2025-02-11T11:49:23.912" v="61" actId="478"/>
        <pc:sldMkLst>
          <pc:docMk/>
          <pc:sldMk cId="3202121942" sldId="12848"/>
        </pc:sldMkLst>
        <pc:picChg chg="del">
          <ac:chgData name="Christophe JENTA" userId="8d1209f4831e9c53" providerId="LiveId" clId="{CFA61B3C-EBA7-4A89-8B5F-E8130797CCB8}" dt="2025-02-11T11:49:23.912" v="61" actId="478"/>
          <ac:picMkLst>
            <pc:docMk/>
            <pc:sldMk cId="3202121942" sldId="12848"/>
            <ac:picMk id="2" creationId="{FE13B4F3-B0E7-C8FB-0808-49D569C2339A}"/>
          </ac:picMkLst>
        </pc:picChg>
        <pc:picChg chg="del">
          <ac:chgData name="Christophe JENTA" userId="8d1209f4831e9c53" providerId="LiveId" clId="{CFA61B3C-EBA7-4A89-8B5F-E8130797CCB8}" dt="2025-02-11T11:49:23.334" v="60" actId="478"/>
          <ac:picMkLst>
            <pc:docMk/>
            <pc:sldMk cId="3202121942" sldId="12848"/>
            <ac:picMk id="4" creationId="{9DA8A8F9-2182-E70E-C905-74EDE6037064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482174325" sldId="12862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4224473354" sldId="12863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191202218" sldId="12864"/>
        </pc:sldMkLst>
      </pc:sldChg>
      <pc:sldChg chg="delSp add del mod">
        <pc:chgData name="Christophe JENTA" userId="8d1209f4831e9c53" providerId="LiveId" clId="{CFA61B3C-EBA7-4A89-8B5F-E8130797CCB8}" dt="2025-02-11T11:47:26.776" v="9" actId="478"/>
        <pc:sldMkLst>
          <pc:docMk/>
          <pc:sldMk cId="2504210543" sldId="12880"/>
        </pc:sldMkLst>
        <pc:spChg chg="del">
          <ac:chgData name="Christophe JENTA" userId="8d1209f4831e9c53" providerId="LiveId" clId="{CFA61B3C-EBA7-4A89-8B5F-E8130797CCB8}" dt="2025-02-11T11:47:26.776" v="9" actId="478"/>
          <ac:spMkLst>
            <pc:docMk/>
            <pc:sldMk cId="2504210543" sldId="12880"/>
            <ac:spMk id="6" creationId="{7A050D7C-8923-3D91-97AE-D0ECC797D040}"/>
          </ac:spMkLst>
        </pc:spChg>
        <pc:spChg chg="del">
          <ac:chgData name="Christophe JENTA" userId="8d1209f4831e9c53" providerId="LiveId" clId="{CFA61B3C-EBA7-4A89-8B5F-E8130797CCB8}" dt="2025-02-11T11:47:26.776" v="9" actId="478"/>
          <ac:spMkLst>
            <pc:docMk/>
            <pc:sldMk cId="2504210543" sldId="12880"/>
            <ac:spMk id="8" creationId="{5D001F67-B94C-4FE7-EC89-05F845FEFFF4}"/>
          </ac:spMkLst>
        </pc:spChg>
        <pc:spChg chg="del">
          <ac:chgData name="Christophe JENTA" userId="8d1209f4831e9c53" providerId="LiveId" clId="{CFA61B3C-EBA7-4A89-8B5F-E8130797CCB8}" dt="2025-02-11T11:47:26.776" v="9" actId="478"/>
          <ac:spMkLst>
            <pc:docMk/>
            <pc:sldMk cId="2504210543" sldId="12880"/>
            <ac:spMk id="9" creationId="{1D0BC81B-3413-3B5F-D24D-8763CA731009}"/>
          </ac:spMkLst>
        </pc:spChg>
        <pc:picChg chg="del">
          <ac:chgData name="Christophe JENTA" userId="8d1209f4831e9c53" providerId="LiveId" clId="{CFA61B3C-EBA7-4A89-8B5F-E8130797CCB8}" dt="2025-02-11T11:47:21.959" v="8" actId="478"/>
          <ac:picMkLst>
            <pc:docMk/>
            <pc:sldMk cId="2504210543" sldId="12880"/>
            <ac:picMk id="2" creationId="{552B4AA7-56DD-872A-834C-C4554E45530C}"/>
          </ac:picMkLst>
        </pc:picChg>
        <pc:picChg chg="del">
          <ac:chgData name="Christophe JENTA" userId="8d1209f4831e9c53" providerId="LiveId" clId="{CFA61B3C-EBA7-4A89-8B5F-E8130797CCB8}" dt="2025-02-11T11:47:20.763" v="6" actId="478"/>
          <ac:picMkLst>
            <pc:docMk/>
            <pc:sldMk cId="2504210543" sldId="12880"/>
            <ac:picMk id="4" creationId="{B4AB5EF8-32B2-F457-0667-466300E028AF}"/>
          </ac:picMkLst>
        </pc:picChg>
        <pc:picChg chg="del">
          <ac:chgData name="Christophe JENTA" userId="8d1209f4831e9c53" providerId="LiveId" clId="{CFA61B3C-EBA7-4A89-8B5F-E8130797CCB8}" dt="2025-02-11T11:47:21.328" v="7" actId="478"/>
          <ac:picMkLst>
            <pc:docMk/>
            <pc:sldMk cId="2504210543" sldId="12880"/>
            <ac:picMk id="5" creationId="{0E803B13-75DA-BCED-346E-8FA4F41E47B6}"/>
          </ac:picMkLst>
        </pc:picChg>
      </pc:sldChg>
      <pc:sldChg chg="delSp add del mod">
        <pc:chgData name="Christophe JENTA" userId="8d1209f4831e9c53" providerId="LiveId" clId="{CFA61B3C-EBA7-4A89-8B5F-E8130797CCB8}" dt="2025-02-11T11:47:58.139" v="25" actId="478"/>
        <pc:sldMkLst>
          <pc:docMk/>
          <pc:sldMk cId="1939684667" sldId="12881"/>
        </pc:sldMkLst>
        <pc:picChg chg="del">
          <ac:chgData name="Christophe JENTA" userId="8d1209f4831e9c53" providerId="LiveId" clId="{CFA61B3C-EBA7-4A89-8B5F-E8130797CCB8}" dt="2025-02-11T11:47:58.139" v="25" actId="478"/>
          <ac:picMkLst>
            <pc:docMk/>
            <pc:sldMk cId="1939684667" sldId="12881"/>
            <ac:picMk id="4" creationId="{1D16B68F-FFC0-1200-1C78-016CE12B9F08}"/>
          </ac:picMkLst>
        </pc:picChg>
      </pc:sldChg>
      <pc:sldChg chg="delSp add del mod">
        <pc:chgData name="Christophe JENTA" userId="8d1209f4831e9c53" providerId="LiveId" clId="{CFA61B3C-EBA7-4A89-8B5F-E8130797CCB8}" dt="2025-02-11T11:49:09.860" v="49" actId="478"/>
        <pc:sldMkLst>
          <pc:docMk/>
          <pc:sldMk cId="2085217536" sldId="12882"/>
        </pc:sldMkLst>
        <pc:picChg chg="del">
          <ac:chgData name="Christophe JENTA" userId="8d1209f4831e9c53" providerId="LiveId" clId="{CFA61B3C-EBA7-4A89-8B5F-E8130797CCB8}" dt="2025-02-11T11:49:09.302" v="48" actId="478"/>
          <ac:picMkLst>
            <pc:docMk/>
            <pc:sldMk cId="2085217536" sldId="12882"/>
            <ac:picMk id="5" creationId="{0852F5CE-8BE9-4185-2028-CAA71E828CA8}"/>
          </ac:picMkLst>
        </pc:picChg>
        <pc:picChg chg="del">
          <ac:chgData name="Christophe JENTA" userId="8d1209f4831e9c53" providerId="LiveId" clId="{CFA61B3C-EBA7-4A89-8B5F-E8130797CCB8}" dt="2025-02-11T11:49:09.860" v="49" actId="478"/>
          <ac:picMkLst>
            <pc:docMk/>
            <pc:sldMk cId="2085217536" sldId="12882"/>
            <ac:picMk id="7" creationId="{844BA914-C1EA-F37B-9CCC-1B776D7743F2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755048412" sldId="12883"/>
        </pc:sldMkLst>
      </pc:sldChg>
      <pc:sldChg chg="delSp add del mod">
        <pc:chgData name="Christophe JENTA" userId="8d1209f4831e9c53" providerId="LiveId" clId="{CFA61B3C-EBA7-4A89-8B5F-E8130797CCB8}" dt="2025-02-11T11:48:12.787" v="37" actId="478"/>
        <pc:sldMkLst>
          <pc:docMk/>
          <pc:sldMk cId="511408489" sldId="12887"/>
        </pc:sldMkLst>
        <pc:picChg chg="del">
          <ac:chgData name="Christophe JENTA" userId="8d1209f4831e9c53" providerId="LiveId" clId="{CFA61B3C-EBA7-4A89-8B5F-E8130797CCB8}" dt="2025-02-11T11:48:12.007" v="36" actId="478"/>
          <ac:picMkLst>
            <pc:docMk/>
            <pc:sldMk cId="511408489" sldId="12887"/>
            <ac:picMk id="4" creationId="{F19500F6-3F81-F765-4069-4602A5319227}"/>
          </ac:picMkLst>
        </pc:picChg>
        <pc:picChg chg="del">
          <ac:chgData name="Christophe JENTA" userId="8d1209f4831e9c53" providerId="LiveId" clId="{CFA61B3C-EBA7-4A89-8B5F-E8130797CCB8}" dt="2025-02-11T11:48:12.787" v="37" actId="478"/>
          <ac:picMkLst>
            <pc:docMk/>
            <pc:sldMk cId="511408489" sldId="12887"/>
            <ac:picMk id="7" creationId="{AE61C747-98C6-9A4D-835E-4801EB90FB62}"/>
          </ac:picMkLst>
        </pc:picChg>
      </pc:sldChg>
      <pc:sldChg chg="delSp add del mod">
        <pc:chgData name="Christophe JENTA" userId="8d1209f4831e9c53" providerId="LiveId" clId="{CFA61B3C-EBA7-4A89-8B5F-E8130797CCB8}" dt="2025-02-11T11:47:17.874" v="5" actId="478"/>
        <pc:sldMkLst>
          <pc:docMk/>
          <pc:sldMk cId="2335354343" sldId="12889"/>
        </pc:sldMkLst>
        <pc:picChg chg="del">
          <ac:chgData name="Christophe JENTA" userId="8d1209f4831e9c53" providerId="LiveId" clId="{CFA61B3C-EBA7-4A89-8B5F-E8130797CCB8}" dt="2025-02-11T11:47:17.874" v="5" actId="478"/>
          <ac:picMkLst>
            <pc:docMk/>
            <pc:sldMk cId="2335354343" sldId="12889"/>
            <ac:picMk id="4" creationId="{4EF38876-6349-273E-DE31-E72530EB041B}"/>
          </ac:picMkLst>
        </pc:picChg>
      </pc:sldChg>
      <pc:sldChg chg="delSp add del mod">
        <pc:chgData name="Christophe JENTA" userId="8d1209f4831e9c53" providerId="LiveId" clId="{CFA61B3C-EBA7-4A89-8B5F-E8130797CCB8}" dt="2025-02-11T11:47:59.769" v="26" actId="478"/>
        <pc:sldMkLst>
          <pc:docMk/>
          <pc:sldMk cId="4083249958" sldId="12890"/>
        </pc:sldMkLst>
        <pc:picChg chg="del">
          <ac:chgData name="Christophe JENTA" userId="8d1209f4831e9c53" providerId="LiveId" clId="{CFA61B3C-EBA7-4A89-8B5F-E8130797CCB8}" dt="2025-02-11T11:47:59.769" v="26" actId="478"/>
          <ac:picMkLst>
            <pc:docMk/>
            <pc:sldMk cId="4083249958" sldId="12890"/>
            <ac:picMk id="2" creationId="{3B7BE7AD-5F42-97FA-C8AC-9A6DD1B09381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532058308" sldId="12891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592469731" sldId="12912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4233345168" sldId="12913"/>
        </pc:sldMkLst>
      </pc:sldChg>
      <pc:sldChg chg="delSp add del mod">
        <pc:chgData name="Christophe JENTA" userId="8d1209f4831e9c53" providerId="LiveId" clId="{CFA61B3C-EBA7-4A89-8B5F-E8130797CCB8}" dt="2025-02-11T11:49:05.132" v="44" actId="478"/>
        <pc:sldMkLst>
          <pc:docMk/>
          <pc:sldMk cId="4292414034" sldId="12914"/>
        </pc:sldMkLst>
        <pc:picChg chg="del">
          <ac:chgData name="Christophe JENTA" userId="8d1209f4831e9c53" providerId="LiveId" clId="{CFA61B3C-EBA7-4A89-8B5F-E8130797CCB8}" dt="2025-02-11T11:49:05.132" v="44" actId="478"/>
          <ac:picMkLst>
            <pc:docMk/>
            <pc:sldMk cId="4292414034" sldId="12914"/>
            <ac:picMk id="8" creationId="{7F909CA7-1F89-89FC-0F39-021593E34985}"/>
          </ac:picMkLst>
        </pc:picChg>
      </pc:sldChg>
      <pc:sldChg chg="del">
        <pc:chgData name="Christophe JENTA" userId="8d1209f4831e9c53" providerId="LiveId" clId="{CFA61B3C-EBA7-4A89-8B5F-E8130797CCB8}" dt="2025-02-11T11:46:56.436" v="0" actId="47"/>
        <pc:sldMkLst>
          <pc:docMk/>
          <pc:sldMk cId="805330363" sldId="12915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1863508226" sldId="12920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972011381" sldId="12921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320108822" sldId="12924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3479405154" sldId="12925"/>
        </pc:sldMkLst>
      </pc:sldChg>
      <pc:sldChg chg="delSp add del mod">
        <pc:chgData name="Christophe JENTA" userId="8d1209f4831e9c53" providerId="LiveId" clId="{CFA61B3C-EBA7-4A89-8B5F-E8130797CCB8}" dt="2025-02-11T11:49:28.501" v="66" actId="478"/>
        <pc:sldMkLst>
          <pc:docMk/>
          <pc:sldMk cId="2618418873" sldId="12926"/>
        </pc:sldMkLst>
        <pc:picChg chg="del">
          <ac:chgData name="Christophe JENTA" userId="8d1209f4831e9c53" providerId="LiveId" clId="{CFA61B3C-EBA7-4A89-8B5F-E8130797CCB8}" dt="2025-02-11T11:49:28.501" v="66" actId="478"/>
          <ac:picMkLst>
            <pc:docMk/>
            <pc:sldMk cId="2618418873" sldId="12926"/>
            <ac:picMk id="37" creationId="{864DDC74-3295-A61D-C5AF-E86F0030A875}"/>
          </ac:picMkLst>
        </pc:picChg>
        <pc:picChg chg="del">
          <ac:chgData name="Christophe JENTA" userId="8d1209f4831e9c53" providerId="LiveId" clId="{CFA61B3C-EBA7-4A89-8B5F-E8130797CCB8}" dt="2025-02-11T11:49:27.899" v="65" actId="478"/>
          <ac:picMkLst>
            <pc:docMk/>
            <pc:sldMk cId="2618418873" sldId="12926"/>
            <ac:picMk id="38" creationId="{CA9348C2-D5CE-012A-E790-76FF2D874DBA}"/>
          </ac:picMkLst>
        </pc:picChg>
      </pc:sldChg>
      <pc:sldChg chg="delSp add del mod">
        <pc:chgData name="Christophe JENTA" userId="8d1209f4831e9c53" providerId="LiveId" clId="{CFA61B3C-EBA7-4A89-8B5F-E8130797CCB8}" dt="2025-02-11T11:48:20.363" v="39" actId="478"/>
        <pc:sldMkLst>
          <pc:docMk/>
          <pc:sldMk cId="2694553495" sldId="12927"/>
        </pc:sldMkLst>
        <pc:picChg chg="del">
          <ac:chgData name="Christophe JENTA" userId="8d1209f4831e9c53" providerId="LiveId" clId="{CFA61B3C-EBA7-4A89-8B5F-E8130797CCB8}" dt="2025-02-11T11:48:19.223" v="38" actId="478"/>
          <ac:picMkLst>
            <pc:docMk/>
            <pc:sldMk cId="2694553495" sldId="12927"/>
            <ac:picMk id="4" creationId="{E449EA67-9720-3559-8FA3-E15AB0165B08}"/>
          </ac:picMkLst>
        </pc:picChg>
        <pc:picChg chg="del">
          <ac:chgData name="Christophe JENTA" userId="8d1209f4831e9c53" providerId="LiveId" clId="{CFA61B3C-EBA7-4A89-8B5F-E8130797CCB8}" dt="2025-02-11T11:48:20.363" v="39" actId="478"/>
          <ac:picMkLst>
            <pc:docMk/>
            <pc:sldMk cId="2694553495" sldId="12927"/>
            <ac:picMk id="5" creationId="{EC7A8CC5-DCC8-8523-7218-32D7B2CEDA6B}"/>
          </ac:picMkLst>
        </pc:picChg>
      </pc:sldChg>
      <pc:sldChg chg="delSp add del mod">
        <pc:chgData name="Christophe JENTA" userId="8d1209f4831e9c53" providerId="LiveId" clId="{CFA61B3C-EBA7-4A89-8B5F-E8130797CCB8}" dt="2025-02-11T11:48:23.836" v="41" actId="478"/>
        <pc:sldMkLst>
          <pc:docMk/>
          <pc:sldMk cId="2834424206" sldId="12928"/>
        </pc:sldMkLst>
        <pc:picChg chg="del">
          <ac:chgData name="Christophe JENTA" userId="8d1209f4831e9c53" providerId="LiveId" clId="{CFA61B3C-EBA7-4A89-8B5F-E8130797CCB8}" dt="2025-02-11T11:48:23.836" v="41" actId="478"/>
          <ac:picMkLst>
            <pc:docMk/>
            <pc:sldMk cId="2834424206" sldId="12928"/>
            <ac:picMk id="4" creationId="{ED6EF586-C890-8668-902B-293E842FA5AB}"/>
          </ac:picMkLst>
        </pc:picChg>
        <pc:picChg chg="del">
          <ac:chgData name="Christophe JENTA" userId="8d1209f4831e9c53" providerId="LiveId" clId="{CFA61B3C-EBA7-4A89-8B5F-E8130797CCB8}" dt="2025-02-11T11:48:22.993" v="40" actId="478"/>
          <ac:picMkLst>
            <pc:docMk/>
            <pc:sldMk cId="2834424206" sldId="12928"/>
            <ac:picMk id="5" creationId="{DE2B079A-EA87-BA0A-1E2D-17D4F434E283}"/>
          </ac:picMkLst>
        </pc:picChg>
      </pc:sldChg>
      <pc:sldChg chg="delSp add del mod">
        <pc:chgData name="Christophe JENTA" userId="8d1209f4831e9c53" providerId="LiveId" clId="{CFA61B3C-EBA7-4A89-8B5F-E8130797CCB8}" dt="2025-02-11T11:47:16.136" v="4" actId="478"/>
        <pc:sldMkLst>
          <pc:docMk/>
          <pc:sldMk cId="2587721763" sldId="12931"/>
        </pc:sldMkLst>
        <pc:picChg chg="del">
          <ac:chgData name="Christophe JENTA" userId="8d1209f4831e9c53" providerId="LiveId" clId="{CFA61B3C-EBA7-4A89-8B5F-E8130797CCB8}" dt="2025-02-11T11:47:16.136" v="4" actId="478"/>
          <ac:picMkLst>
            <pc:docMk/>
            <pc:sldMk cId="2587721763" sldId="12931"/>
            <ac:picMk id="4" creationId="{321A1C70-F9EC-71F8-7514-A97573B793B9}"/>
          </ac:picMkLst>
        </pc:picChg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516359177" sldId="12932"/>
        </pc:sldMkLst>
      </pc:sldChg>
      <pc:sldChg chg="add del">
        <pc:chgData name="Christophe JENTA" userId="8d1209f4831e9c53" providerId="LiveId" clId="{CFA61B3C-EBA7-4A89-8B5F-E8130797CCB8}" dt="2025-02-11T11:46:58.768" v="1"/>
        <pc:sldMkLst>
          <pc:docMk/>
          <pc:sldMk cId="2225520527" sldId="12963"/>
        </pc:sldMkLst>
      </pc:sldChg>
      <pc:sldChg chg="delSp add del mod">
        <pc:chgData name="Christophe JENTA" userId="8d1209f4831e9c53" providerId="LiveId" clId="{CFA61B3C-EBA7-4A89-8B5F-E8130797CCB8}" dt="2025-02-11T11:47:56.324" v="24" actId="478"/>
        <pc:sldMkLst>
          <pc:docMk/>
          <pc:sldMk cId="1613787996" sldId="12964"/>
        </pc:sldMkLst>
        <pc:picChg chg="del">
          <ac:chgData name="Christophe JENTA" userId="8d1209f4831e9c53" providerId="LiveId" clId="{CFA61B3C-EBA7-4A89-8B5F-E8130797CCB8}" dt="2025-02-11T11:47:56.324" v="24" actId="478"/>
          <ac:picMkLst>
            <pc:docMk/>
            <pc:sldMk cId="1613787996" sldId="12964"/>
            <ac:picMk id="4" creationId="{9C24C3AE-BB73-EDBD-1C2F-866517DE7E88}"/>
          </ac:picMkLst>
        </pc:picChg>
        <pc:picChg chg="del">
          <ac:chgData name="Christophe JENTA" userId="8d1209f4831e9c53" providerId="LiveId" clId="{CFA61B3C-EBA7-4A89-8B5F-E8130797CCB8}" dt="2025-02-11T11:47:55.620" v="23" actId="478"/>
          <ac:picMkLst>
            <pc:docMk/>
            <pc:sldMk cId="1613787996" sldId="12964"/>
            <ac:picMk id="13" creationId="{83084BF6-DA9B-623F-57B9-D9D13D6DF9EC}"/>
          </ac:picMkLst>
        </pc:picChg>
        <pc:picChg chg="del">
          <ac:chgData name="Christophe JENTA" userId="8d1209f4831e9c53" providerId="LiveId" clId="{CFA61B3C-EBA7-4A89-8B5F-E8130797CCB8}" dt="2025-02-11T11:47:54.933" v="22" actId="478"/>
          <ac:picMkLst>
            <pc:docMk/>
            <pc:sldMk cId="1613787996" sldId="12964"/>
            <ac:picMk id="14" creationId="{2E15A479-F4F8-FAC4-EF4E-BA38F308679D}"/>
          </ac:picMkLst>
        </pc:picChg>
        <pc:picChg chg="del">
          <ac:chgData name="Christophe JENTA" userId="8d1209f4831e9c53" providerId="LiveId" clId="{CFA61B3C-EBA7-4A89-8B5F-E8130797CCB8}" dt="2025-02-11T11:47:54.253" v="21" actId="478"/>
          <ac:picMkLst>
            <pc:docMk/>
            <pc:sldMk cId="1613787996" sldId="12964"/>
            <ac:picMk id="21" creationId="{599C81A8-0EAD-7F11-3836-62BC4097A44A}"/>
          </ac:picMkLst>
        </pc:picChg>
      </pc:sldChg>
      <pc:sldChg chg="add">
        <pc:chgData name="Christophe JENTA" userId="8d1209f4831e9c53" providerId="LiveId" clId="{CFA61B3C-EBA7-4A89-8B5F-E8130797CCB8}" dt="2025-02-11T11:46:58.768" v="1"/>
        <pc:sldMkLst>
          <pc:docMk/>
          <pc:sldMk cId="1084332808" sldId="12967"/>
        </pc:sldMkLst>
      </pc:sldChg>
      <pc:sldChg chg="add del">
        <pc:chgData name="Christophe JENTA" userId="8d1209f4831e9c53" providerId="LiveId" clId="{CFA61B3C-EBA7-4A89-8B5F-E8130797CCB8}" dt="2025-02-11T11:48:59.312" v="43" actId="47"/>
        <pc:sldMkLst>
          <pc:docMk/>
          <pc:sldMk cId="1974298326" sldId="12968"/>
        </pc:sldMkLst>
      </pc:sldChg>
      <pc:sldChg chg="add del">
        <pc:chgData name="Christophe JENTA" userId="8d1209f4831e9c53" providerId="LiveId" clId="{CFA61B3C-EBA7-4A89-8B5F-E8130797CCB8}" dt="2025-02-11T11:48:59.312" v="43" actId="47"/>
        <pc:sldMkLst>
          <pc:docMk/>
          <pc:sldMk cId="285424606" sldId="12969"/>
        </pc:sldMkLst>
      </pc:sldChg>
      <pc:sldChg chg="add del">
        <pc:chgData name="Christophe JENTA" userId="8d1209f4831e9c53" providerId="LiveId" clId="{CFA61B3C-EBA7-4A89-8B5F-E8130797CCB8}" dt="2025-02-11T11:48:59.312" v="43" actId="47"/>
        <pc:sldMkLst>
          <pc:docMk/>
          <pc:sldMk cId="1143572007" sldId="129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11/02/2025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F4108-864B-E106-50EE-C73BB965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4B0E0-D8E3-05B3-A73B-62D98A8A1FC3}"/>
              </a:ext>
            </a:extLst>
          </p:cNvPr>
          <p:cNvSpPr/>
          <p:nvPr/>
        </p:nvSpPr>
        <p:spPr>
          <a:xfrm>
            <a:off x="131927" y="157262"/>
            <a:ext cx="441253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c) 645 : Coup d’Etat du clan des Fujiwara</a:t>
            </a:r>
          </a:p>
          <a:p>
            <a:endParaRPr lang="fr-FR" dirty="0"/>
          </a:p>
          <a:p>
            <a:r>
              <a:rPr lang="fr-FR" dirty="0"/>
              <a:t>*Ces modernistes prochinois imposent</a:t>
            </a:r>
          </a:p>
          <a:p>
            <a:r>
              <a:rPr lang="fr-FR" dirty="0"/>
              <a:t>Les réformes du </a:t>
            </a:r>
            <a:r>
              <a:rPr lang="fr-FR" i="1" dirty="0" err="1"/>
              <a:t>Taika</a:t>
            </a:r>
            <a:r>
              <a:rPr lang="fr-FR" dirty="0"/>
              <a:t>, le grand changement</a:t>
            </a:r>
          </a:p>
          <a:p>
            <a:endParaRPr lang="fr-FR" dirty="0"/>
          </a:p>
          <a:p>
            <a:r>
              <a:rPr lang="fr-FR" dirty="0"/>
              <a:t>Concernant l’attribution des terres aux paysans, la fiscalité,…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7" name="Image 6" descr="Une image contenant texte, livre, papier, Impression&#10;&#10;Description générée automatiquement">
            <a:extLst>
              <a:ext uri="{FF2B5EF4-FFF2-40B4-BE49-F238E27FC236}">
                <a16:creationId xmlns:a16="http://schemas.microsoft.com/office/drawing/2014/main" id="{ECBAB7D6-35C2-6D19-FC52-2732A5918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4731" r="23776"/>
          <a:stretch/>
        </p:blipFill>
        <p:spPr>
          <a:xfrm>
            <a:off x="4645693" y="157261"/>
            <a:ext cx="7414380" cy="519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texte, livre, écriture manuscrite, document&#10;&#10;Description générée automatiquement">
            <a:extLst>
              <a:ext uri="{FF2B5EF4-FFF2-40B4-BE49-F238E27FC236}">
                <a16:creationId xmlns:a16="http://schemas.microsoft.com/office/drawing/2014/main" id="{B5AE6BDF-3E5E-5606-6C82-8CF6880C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3915" r="38833" b="83772"/>
          <a:stretch/>
        </p:blipFill>
        <p:spPr>
          <a:xfrm rot="5400000">
            <a:off x="10783336" y="4609296"/>
            <a:ext cx="778744" cy="1618935"/>
          </a:xfrm>
          <a:prstGeom prst="rect">
            <a:avLst/>
          </a:prstGeom>
          <a:ln w="38100">
            <a:noFill/>
          </a:ln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4646F1A-6101-9AEF-587F-EA7739525B37}"/>
              </a:ext>
            </a:extLst>
          </p:cNvPr>
          <p:cNvCxnSpPr>
            <a:cxnSpLocks/>
          </p:cNvCxnSpPr>
          <p:nvPr/>
        </p:nvCxnSpPr>
        <p:spPr>
          <a:xfrm>
            <a:off x="11963700" y="2032000"/>
            <a:ext cx="0" cy="3321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94107A5-61D7-C9C6-CDBB-2632B31422EC}"/>
              </a:ext>
            </a:extLst>
          </p:cNvPr>
          <p:cNvCxnSpPr>
            <a:cxnSpLocks/>
          </p:cNvCxnSpPr>
          <p:nvPr/>
        </p:nvCxnSpPr>
        <p:spPr>
          <a:xfrm>
            <a:off x="9110133" y="2032000"/>
            <a:ext cx="28535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6341CB6-71B8-F952-3C38-C9C9198BFF29}"/>
              </a:ext>
            </a:extLst>
          </p:cNvPr>
          <p:cNvCxnSpPr>
            <a:cxnSpLocks/>
          </p:cNvCxnSpPr>
          <p:nvPr/>
        </p:nvCxnSpPr>
        <p:spPr>
          <a:xfrm flipH="1">
            <a:off x="11497733" y="5353664"/>
            <a:ext cx="465967" cy="109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393CD1D-67E8-4022-F48E-92599B7E671C}"/>
              </a:ext>
            </a:extLst>
          </p:cNvPr>
          <p:cNvSpPr/>
          <p:nvPr/>
        </p:nvSpPr>
        <p:spPr>
          <a:xfrm>
            <a:off x="11730716" y="5408457"/>
            <a:ext cx="361335" cy="66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50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F4301-F7FD-76E0-33A7-D23D0D661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D5E8BC-213E-5896-40ED-2E4E3C7E3AE4}"/>
              </a:ext>
            </a:extLst>
          </p:cNvPr>
          <p:cNvSpPr/>
          <p:nvPr/>
        </p:nvSpPr>
        <p:spPr>
          <a:xfrm>
            <a:off x="131928" y="157262"/>
            <a:ext cx="6237875" cy="667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794-1185 : Période Heian : A Heian (Kyoto), nouvelle capitale, le pouvoir passe aux mains des </a:t>
            </a:r>
            <a:r>
              <a:rPr lang="fr-FR" sz="1700" b="1" i="1" dirty="0"/>
              <a:t>kampakus</a:t>
            </a:r>
            <a:r>
              <a:rPr lang="fr-FR" sz="1700" b="1" dirty="0"/>
              <a:t> (régents) du clan des Fujiwara ; Dans le pays, les clans de nobles entretiennent des armées de </a:t>
            </a:r>
            <a:r>
              <a:rPr lang="fr-FR" sz="1700" b="1" i="1" dirty="0"/>
              <a:t>bushis</a:t>
            </a:r>
            <a:r>
              <a:rPr lang="fr-FR" sz="1700" b="1" dirty="0"/>
              <a:t> ou </a:t>
            </a:r>
            <a:r>
              <a:rPr lang="fr-FR" sz="1700" b="1" i="1" dirty="0"/>
              <a:t>samouraïs</a:t>
            </a:r>
            <a:endParaRPr lang="fr-FR" sz="1700" b="1" dirty="0"/>
          </a:p>
          <a:p>
            <a:endParaRPr lang="fr-FR" dirty="0"/>
          </a:p>
          <a:p>
            <a:r>
              <a:rPr lang="fr-FR" dirty="0"/>
              <a:t>a) A l’extérieur de la capitale, dans le pays…</a:t>
            </a:r>
          </a:p>
          <a:p>
            <a:endParaRPr lang="fr-FR" dirty="0"/>
          </a:p>
          <a:p>
            <a:r>
              <a:rPr lang="fr-FR" dirty="0"/>
              <a:t>*Localement, l’administration </a:t>
            </a:r>
            <a:r>
              <a:rPr lang="fr-FR" i="1" dirty="0"/>
              <a:t>à la chinoise</a:t>
            </a:r>
            <a:r>
              <a:rPr lang="fr-FR" dirty="0"/>
              <a:t> dépérit…</a:t>
            </a:r>
          </a:p>
          <a:p>
            <a:r>
              <a:rPr lang="fr-FR" dirty="0"/>
              <a:t>Depuis le siècle précédent, ses ressources financières</a:t>
            </a:r>
          </a:p>
          <a:p>
            <a:r>
              <a:rPr lang="fr-FR" dirty="0"/>
              <a:t>ayant diminué, elle a perdu l’essentiel</a:t>
            </a:r>
          </a:p>
          <a:p>
            <a:r>
              <a:rPr lang="fr-FR" dirty="0"/>
              <a:t>De son emprise et de son efficacité</a:t>
            </a:r>
          </a:p>
          <a:p>
            <a:endParaRPr lang="fr-FR" dirty="0"/>
          </a:p>
          <a:p>
            <a:r>
              <a:rPr lang="fr-FR" dirty="0"/>
              <a:t>*A l’opposé, la noblesse locale exerce le pouvoir</a:t>
            </a:r>
          </a:p>
          <a:p>
            <a:endParaRPr lang="fr-FR" dirty="0"/>
          </a:p>
          <a:p>
            <a:r>
              <a:rPr lang="fr-FR" dirty="0"/>
              <a:t>*Libérée de cette emprise, elle détient le pouvoir réel</a:t>
            </a:r>
          </a:p>
          <a:p>
            <a:r>
              <a:rPr lang="fr-FR" dirty="0"/>
              <a:t>Et chaque manoir s’érige en unité politique</a:t>
            </a:r>
          </a:p>
          <a:p>
            <a:endParaRPr lang="fr-FR" dirty="0"/>
          </a:p>
          <a:p>
            <a:r>
              <a:rPr lang="fr-FR" dirty="0"/>
              <a:t>*Et grâce aux revenus des domaines qu’elle gère…</a:t>
            </a:r>
          </a:p>
          <a:p>
            <a:r>
              <a:rPr lang="fr-FR" dirty="0"/>
              <a:t>NB : Revenus qu’elle partage avec les véritables propriétaires, Aristocrates de la cour et temples bouddhistes</a:t>
            </a:r>
          </a:p>
          <a:p>
            <a:endParaRPr lang="fr-FR" dirty="0"/>
          </a:p>
          <a:p>
            <a:r>
              <a:rPr lang="fr-FR" dirty="0"/>
              <a:t>Elle peut entretenir des milices armées</a:t>
            </a:r>
          </a:p>
          <a:p>
            <a:r>
              <a:rPr lang="fr-FR" dirty="0"/>
              <a:t>Composées de </a:t>
            </a:r>
            <a:r>
              <a:rPr lang="fr-FR" i="1" dirty="0"/>
              <a:t>bushi</a:t>
            </a:r>
            <a:r>
              <a:rPr lang="fr-FR" dirty="0"/>
              <a:t>, guerriers à cheval</a:t>
            </a:r>
          </a:p>
          <a:p>
            <a:r>
              <a:rPr lang="fr-FR" dirty="0"/>
              <a:t>Plus tard appelés aussi </a:t>
            </a:r>
            <a:r>
              <a:rPr lang="fr-FR" i="1" dirty="0"/>
              <a:t>samouraïs</a:t>
            </a:r>
            <a:r>
              <a:rPr lang="fr-FR" dirty="0"/>
              <a:t>, ceux qui servent</a:t>
            </a:r>
          </a:p>
        </p:txBody>
      </p:sp>
      <p:pic>
        <p:nvPicPr>
          <p:cNvPr id="18" name="Image 1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D1270E8-E8C7-B68B-4AB2-71D505986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6509288" y="157263"/>
            <a:ext cx="5550784" cy="54041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44673368-5385-0BE5-AC55-972707FDE503}"/>
              </a:ext>
            </a:extLst>
          </p:cNvPr>
          <p:cNvSpPr/>
          <p:nvPr/>
        </p:nvSpPr>
        <p:spPr>
          <a:xfrm>
            <a:off x="9052025" y="3429000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20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C1D2F-0880-612F-631A-8246CFD04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C9479-1321-63BF-4AE7-09D443A06BA6}"/>
              </a:ext>
            </a:extLst>
          </p:cNvPr>
          <p:cNvSpPr/>
          <p:nvPr/>
        </p:nvSpPr>
        <p:spPr>
          <a:xfrm>
            <a:off x="131928" y="157262"/>
            <a:ext cx="5127136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794-1185 : Période Heian : A Heian (Kyoto), nouvelle capitale, le pouvoir passe aux mains des </a:t>
            </a:r>
            <a:r>
              <a:rPr lang="fr-FR" sz="1700" b="1" i="1" dirty="0"/>
              <a:t>kampakus</a:t>
            </a:r>
            <a:r>
              <a:rPr lang="fr-FR" sz="1700" b="1" dirty="0"/>
              <a:t> (régents) du clan des Fujiwara ; Dans le pays, les clans de nobles entretiennent des armées de </a:t>
            </a:r>
            <a:r>
              <a:rPr lang="fr-FR" sz="1700" b="1" i="1" dirty="0"/>
              <a:t>bushis</a:t>
            </a:r>
            <a:r>
              <a:rPr lang="fr-FR" sz="1700" b="1" dirty="0"/>
              <a:t> ou </a:t>
            </a:r>
            <a:r>
              <a:rPr lang="fr-FR" sz="1700" b="1" i="1" dirty="0"/>
              <a:t>samouraïs</a:t>
            </a:r>
            <a:endParaRPr lang="fr-FR" sz="1700" b="1" dirty="0"/>
          </a:p>
          <a:p>
            <a:endParaRPr lang="fr-FR" dirty="0"/>
          </a:p>
          <a:p>
            <a:r>
              <a:rPr lang="fr-FR" dirty="0"/>
              <a:t>b) A Kyoto, la capitale…</a:t>
            </a:r>
          </a:p>
          <a:p>
            <a:endParaRPr lang="fr-FR" dirty="0"/>
          </a:p>
          <a:p>
            <a:r>
              <a:rPr lang="fr-FR" dirty="0"/>
              <a:t>*La vie à la cour impériale</a:t>
            </a:r>
          </a:p>
          <a:p>
            <a:r>
              <a:rPr lang="fr-FR" dirty="0"/>
              <a:t>Se caractérise par un extrême raffinement</a:t>
            </a:r>
          </a:p>
          <a:p>
            <a:endParaRPr lang="fr-FR" dirty="0"/>
          </a:p>
          <a:p>
            <a:r>
              <a:rPr lang="fr-FR" dirty="0"/>
              <a:t>*Grâce à ses origines divines</a:t>
            </a:r>
          </a:p>
          <a:p>
            <a:r>
              <a:rPr lang="fr-FR" dirty="0"/>
              <a:t>La famille impériale conserve son prestige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  <a:p>
            <a:r>
              <a:rPr lang="fr-FR" dirty="0"/>
              <a:t>Elle se coupe peu à peu de la réalité du pouvoir</a:t>
            </a:r>
          </a:p>
          <a:p>
            <a:endParaRPr lang="fr-FR" dirty="0"/>
          </a:p>
          <a:p>
            <a:r>
              <a:rPr lang="fr-FR" dirty="0"/>
              <a:t>*Et avec des ressources amoindries</a:t>
            </a:r>
          </a:p>
          <a:p>
            <a:r>
              <a:rPr lang="fr-FR" dirty="0"/>
              <a:t>Elle se retrouve à la merci des clans de l’aristocratie de cour les plus puissants…</a:t>
            </a:r>
          </a:p>
          <a:p>
            <a:endParaRPr lang="fr-FR" dirty="0"/>
          </a:p>
          <a:p>
            <a:r>
              <a:rPr lang="fr-FR" dirty="0"/>
              <a:t>*Comme celui des Fujiwara…</a:t>
            </a:r>
          </a:p>
        </p:txBody>
      </p:sp>
    </p:spTree>
    <p:extLst>
      <p:ext uri="{BB962C8B-B14F-4D97-AF65-F5344CB8AC3E}">
        <p14:creationId xmlns:p14="http://schemas.microsoft.com/office/powerpoint/2010/main" val="250421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F0BC0-37EF-CB37-33AB-8D382AE75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96E477-6269-EE0F-8CD9-7A8323AB0500}"/>
              </a:ext>
            </a:extLst>
          </p:cNvPr>
          <p:cNvSpPr/>
          <p:nvPr/>
        </p:nvSpPr>
        <p:spPr>
          <a:xfrm>
            <a:off x="0" y="35349"/>
            <a:ext cx="5164755" cy="56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794-1185 : Période Heian : A Heian (Kyoto), nouvelle capitale, le pouvoir passe aux mains des </a:t>
            </a:r>
            <a:r>
              <a:rPr lang="fr-FR" b="1" i="1" dirty="0"/>
              <a:t>kampakus</a:t>
            </a:r>
            <a:r>
              <a:rPr lang="fr-FR" b="1" dirty="0"/>
              <a:t> (régents) du clan des Fujiwara ; Dans le pays, les clans de nobles entretiennent des armées de </a:t>
            </a:r>
            <a:r>
              <a:rPr lang="fr-FR" b="1" i="1" dirty="0"/>
              <a:t>bushis</a:t>
            </a:r>
            <a:r>
              <a:rPr lang="fr-FR" b="1" dirty="0"/>
              <a:t> ou </a:t>
            </a:r>
            <a:r>
              <a:rPr lang="fr-FR" b="1" i="1" dirty="0"/>
              <a:t>samouraïs</a:t>
            </a:r>
            <a:endParaRPr lang="fr-FR" b="1" dirty="0"/>
          </a:p>
          <a:p>
            <a:endParaRPr lang="fr-FR" dirty="0"/>
          </a:p>
          <a:p>
            <a:r>
              <a:rPr lang="fr-FR" sz="1700" dirty="0"/>
              <a:t>*Depuis son coup d’Etat de 645</a:t>
            </a:r>
          </a:p>
          <a:p>
            <a:r>
              <a:rPr lang="fr-FR" sz="1700" dirty="0"/>
              <a:t>Le clan des Fujiwara est devenu le plus puissant ; Et…</a:t>
            </a:r>
          </a:p>
          <a:p>
            <a:endParaRPr lang="fr-FR" dirty="0"/>
          </a:p>
          <a:p>
            <a:r>
              <a:rPr lang="fr-FR" dirty="0"/>
              <a:t>*866 : Les Fujiwara s’emparent du pouvoir</a:t>
            </a:r>
          </a:p>
          <a:p>
            <a:r>
              <a:rPr lang="fr-FR" dirty="0"/>
              <a:t>En s’immisçant dans la famille impériale </a:t>
            </a:r>
          </a:p>
          <a:p>
            <a:r>
              <a:rPr lang="fr-FR" dirty="0"/>
              <a:t>Et en instaurant un système de régence héréditaire…</a:t>
            </a:r>
          </a:p>
          <a:p>
            <a:endParaRPr lang="fr-FR" dirty="0"/>
          </a:p>
          <a:p>
            <a:r>
              <a:rPr lang="fr-FR" dirty="0"/>
              <a:t>- Le chef marie sa fille à l’empereur</a:t>
            </a:r>
          </a:p>
          <a:p>
            <a:endParaRPr lang="fr-FR" dirty="0"/>
          </a:p>
          <a:p>
            <a:r>
              <a:rPr lang="fr-FR" dirty="0"/>
              <a:t>- Puis son petit-fils devenant empereur</a:t>
            </a:r>
          </a:p>
          <a:p>
            <a:r>
              <a:rPr lang="fr-FR" dirty="0"/>
              <a:t>Il prend le titre de </a:t>
            </a:r>
            <a:r>
              <a:rPr lang="fr-FR" sz="1800" i="1" dirty="0" err="1"/>
              <a:t>sesshō</a:t>
            </a:r>
            <a:r>
              <a:rPr lang="fr-FR" sz="1800" dirty="0"/>
              <a:t>, régent de minorité</a:t>
            </a:r>
          </a:p>
          <a:p>
            <a:endParaRPr lang="fr-FR" dirty="0"/>
          </a:p>
          <a:p>
            <a:r>
              <a:rPr lang="fr-FR" sz="1800" dirty="0"/>
              <a:t>- Puis</a:t>
            </a:r>
            <a:r>
              <a:rPr lang="fr-FR" dirty="0"/>
              <a:t> plus tard celui de </a:t>
            </a:r>
            <a:r>
              <a:rPr lang="fr-FR" i="1" dirty="0"/>
              <a:t>kampaku</a:t>
            </a:r>
            <a:r>
              <a:rPr lang="fr-FR" dirty="0"/>
              <a:t>, régent de majorité</a:t>
            </a:r>
          </a:p>
          <a:p>
            <a:r>
              <a:rPr lang="fr-FR" dirty="0"/>
              <a:t>Qu’il transmet à son fils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9FC9E26-61F6-1F8B-ACF3-6EAAAB96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Image 10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7D8BE14A-B560-9C34-29E7-3C2175BA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AA9DB69-3D13-D750-8D29-A5A1214B4147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4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91CF0-451B-0EF8-4AE3-B93E186A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C67AC4-5532-FB03-A862-3DAD869B08CA}"/>
              </a:ext>
            </a:extLst>
          </p:cNvPr>
          <p:cNvSpPr/>
          <p:nvPr/>
        </p:nvSpPr>
        <p:spPr>
          <a:xfrm>
            <a:off x="131928" y="157262"/>
            <a:ext cx="5026926" cy="60631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794-1185 : Période Heian : Dans la capitale Heian, Kyoto, les empereurs doivent disputer le pouvoir aux </a:t>
            </a:r>
            <a:r>
              <a:rPr lang="fr-FR" sz="1600" b="1" i="1" dirty="0"/>
              <a:t>kampakus</a:t>
            </a:r>
            <a:r>
              <a:rPr lang="fr-FR" sz="1600" b="1" dirty="0"/>
              <a:t> (régents) Fujiwara ; Dans le pays, les clans aristocratiques entretiennent des armées de </a:t>
            </a:r>
            <a:r>
              <a:rPr lang="fr-FR" sz="1600" b="1" i="1" dirty="0"/>
              <a:t>bushis</a:t>
            </a:r>
            <a:r>
              <a:rPr lang="fr-FR" sz="1600" b="1" dirty="0"/>
              <a:t> ou </a:t>
            </a:r>
            <a:r>
              <a:rPr lang="fr-FR" sz="1600" b="1" i="1" dirty="0"/>
              <a:t>samouraïs</a:t>
            </a:r>
            <a:endParaRPr lang="fr-FR" sz="1600" b="1" dirty="0"/>
          </a:p>
          <a:p>
            <a:endParaRPr lang="fr-FR" dirty="0"/>
          </a:p>
          <a:p>
            <a:r>
              <a:rPr lang="fr-FR" dirty="0"/>
              <a:t>*866-1050 : Les Fujiwara détiennent le pouvoir</a:t>
            </a:r>
          </a:p>
          <a:p>
            <a:endParaRPr lang="fr-FR" dirty="0"/>
          </a:p>
          <a:p>
            <a:r>
              <a:rPr lang="fr-FR" dirty="0"/>
              <a:t>*1050 : Les empereurs réagissent…</a:t>
            </a:r>
          </a:p>
          <a:p>
            <a:r>
              <a:rPr lang="fr-FR" dirty="0" err="1"/>
              <a:t>Shirakawa</a:t>
            </a:r>
            <a:r>
              <a:rPr lang="fr-FR" dirty="0"/>
              <a:t> (72), empereur depuis 1068</a:t>
            </a:r>
          </a:p>
          <a:p>
            <a:r>
              <a:rPr lang="fr-FR" dirty="0"/>
              <a:t>Inaugure le système de l’</a:t>
            </a:r>
            <a:r>
              <a:rPr lang="fr-FR" i="1" dirty="0" err="1"/>
              <a:t>insei</a:t>
            </a:r>
            <a:endParaRPr lang="fr-FR" dirty="0"/>
          </a:p>
          <a:p>
            <a:endParaRPr lang="fr-FR" dirty="0"/>
          </a:p>
          <a:p>
            <a:r>
              <a:rPr lang="fr-FR" dirty="0"/>
              <a:t>*1087 : Il abdique en faveur de son fils</a:t>
            </a:r>
          </a:p>
          <a:p>
            <a:r>
              <a:rPr lang="fr-FR" dirty="0"/>
              <a:t>Et se retire en devenant moine bouddhiste</a:t>
            </a:r>
          </a:p>
          <a:p>
            <a:r>
              <a:rPr lang="fr-FR" dirty="0"/>
              <a:t>Tout en maintenant son contrôle</a:t>
            </a:r>
          </a:p>
          <a:p>
            <a:r>
              <a:rPr lang="fr-FR" dirty="0"/>
              <a:t>Sur l’empereur régnant… et ses </a:t>
            </a:r>
            <a:r>
              <a:rPr lang="fr-FR" i="1" dirty="0"/>
              <a:t>kampakus</a:t>
            </a:r>
            <a:r>
              <a:rPr lang="fr-FR" dirty="0"/>
              <a:t> Fujiwara</a:t>
            </a:r>
          </a:p>
          <a:p>
            <a:r>
              <a:rPr lang="fr-FR" dirty="0"/>
              <a:t>Ainsi…</a:t>
            </a:r>
          </a:p>
          <a:p>
            <a:endParaRPr lang="fr-FR" dirty="0"/>
          </a:p>
          <a:p>
            <a:r>
              <a:rPr lang="fr-FR" dirty="0"/>
              <a:t>*1087-1192 : 11 empereurs vont se succéder</a:t>
            </a:r>
          </a:p>
          <a:p>
            <a:r>
              <a:rPr lang="fr-FR" dirty="0"/>
              <a:t>Parmi lesquels 3 </a:t>
            </a:r>
            <a:r>
              <a:rPr lang="fr-FR" i="1" dirty="0"/>
              <a:t>empereurs retirés</a:t>
            </a:r>
            <a:endParaRPr lang="fr-FR" dirty="0"/>
          </a:p>
          <a:p>
            <a:r>
              <a:rPr lang="fr-FR" dirty="0"/>
              <a:t>Qui vont exercer réellement le pouvoir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0CFF2D8-919B-2D00-3AF3-691EF3D18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CB096E3-0FC9-325F-9FFC-A52C6DCAB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679BEE3-9537-7C36-5AA1-AC73FE20F473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36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C66D6-5C11-98F3-DCF1-A0DAA2D6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F37BAD-A6DF-8C8E-997F-C6A938A6DDEA}"/>
              </a:ext>
            </a:extLst>
          </p:cNvPr>
          <p:cNvSpPr/>
          <p:nvPr/>
        </p:nvSpPr>
        <p:spPr>
          <a:xfrm>
            <a:off x="131928" y="157262"/>
            <a:ext cx="5026926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794-1185 : Période Heian : A Heian (Kyoto), nouvelle capitale, le pouvoir passe aux mains des </a:t>
            </a:r>
            <a:r>
              <a:rPr lang="fr-FR" sz="1600" b="1" i="1" dirty="0"/>
              <a:t>kampakus</a:t>
            </a:r>
            <a:r>
              <a:rPr lang="fr-FR" sz="1600" b="1" dirty="0"/>
              <a:t> (régents) du clan des Fujiwara ; Dans le pays, les clans de nobles entretiennent des armées de </a:t>
            </a:r>
            <a:r>
              <a:rPr lang="fr-FR" sz="1600" b="1" i="1" dirty="0"/>
              <a:t>bushis</a:t>
            </a:r>
            <a:r>
              <a:rPr lang="fr-FR" sz="1600" b="1" dirty="0"/>
              <a:t> ou </a:t>
            </a:r>
            <a:r>
              <a:rPr lang="fr-FR" sz="1600" b="1" i="1" dirty="0"/>
              <a:t>samouraïs</a:t>
            </a:r>
            <a:endParaRPr lang="fr-FR" sz="1600" b="1" dirty="0"/>
          </a:p>
          <a:p>
            <a:endParaRPr lang="fr-FR" dirty="0"/>
          </a:p>
          <a:p>
            <a:r>
              <a:rPr lang="fr-FR" dirty="0"/>
              <a:t>*1050-1150 : Malgré cette réaction des empereurs</a:t>
            </a:r>
          </a:p>
          <a:p>
            <a:r>
              <a:rPr lang="fr-FR" dirty="0"/>
              <a:t>Le fossé a continué à se creuser entre…</a:t>
            </a:r>
          </a:p>
          <a:p>
            <a:endParaRPr lang="fr-FR" dirty="0"/>
          </a:p>
          <a:p>
            <a:r>
              <a:rPr lang="fr-FR" dirty="0"/>
              <a:t>a) La capitale Kyoto…</a:t>
            </a:r>
          </a:p>
          <a:p>
            <a:r>
              <a:rPr lang="fr-FR" u="sng" dirty="0"/>
              <a:t>Une cour impériale raffinée mais en décadence</a:t>
            </a:r>
            <a:r>
              <a:rPr lang="fr-FR" dirty="0"/>
              <a:t> Avec des empereurs en lutte</a:t>
            </a:r>
          </a:p>
          <a:p>
            <a:r>
              <a:rPr lang="fr-FR" dirty="0"/>
              <a:t>Contre leurs </a:t>
            </a:r>
            <a:r>
              <a:rPr lang="fr-FR" i="1" dirty="0"/>
              <a:t>kampakus</a:t>
            </a:r>
            <a:r>
              <a:rPr lang="fr-FR" dirty="0"/>
              <a:t> Fujiwara</a:t>
            </a:r>
          </a:p>
          <a:p>
            <a:r>
              <a:rPr lang="fr-FR" dirty="0"/>
              <a:t>Les deux complètement coupés des réalités</a:t>
            </a:r>
          </a:p>
          <a:p>
            <a:endParaRPr lang="fr-FR" dirty="0"/>
          </a:p>
          <a:p>
            <a:r>
              <a:rPr lang="fr-FR" dirty="0"/>
              <a:t>b) Et en dehors de la capitale…</a:t>
            </a:r>
          </a:p>
          <a:p>
            <a:r>
              <a:rPr lang="fr-FR" u="sng" dirty="0"/>
              <a:t>Un Japon des nobles provinciaux</a:t>
            </a:r>
          </a:p>
          <a:p>
            <a:r>
              <a:rPr lang="fr-FR" dirty="0"/>
              <a:t>Un Japon guerrier et belliqueux</a:t>
            </a:r>
          </a:p>
          <a:p>
            <a:r>
              <a:rPr lang="fr-FR" dirty="0"/>
              <a:t>Qui parvient à consolider son assise</a:t>
            </a:r>
          </a:p>
          <a:p>
            <a:endParaRPr lang="fr-FR" dirty="0"/>
          </a:p>
          <a:p>
            <a:r>
              <a:rPr lang="fr-FR" dirty="0"/>
              <a:t>*Morcelé en différents clans rivaux</a:t>
            </a:r>
          </a:p>
          <a:p>
            <a:r>
              <a:rPr lang="fr-FR" dirty="0"/>
              <a:t>Chacun entretenant sa propre armée de samouraïs</a:t>
            </a:r>
          </a:p>
          <a:p>
            <a:r>
              <a:rPr lang="fr-FR" dirty="0"/>
              <a:t>Qu’il peut mettre au service d’une faction de la cour 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*Epilogue en quatre temps…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893B834-3D78-EF9A-BBCD-0D080955B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B64CB46-E5E5-BC43-EA8E-A3B412F9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07A5CB1-DE48-52CF-CD37-DFAD37D3BC74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2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D284E-DBD2-D871-DD84-994C9E9E4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464D0C-5606-3069-A648-3B147CBEB0DF}"/>
              </a:ext>
            </a:extLst>
          </p:cNvPr>
          <p:cNvSpPr/>
          <p:nvPr/>
        </p:nvSpPr>
        <p:spPr>
          <a:xfrm>
            <a:off x="131928" y="157262"/>
            <a:ext cx="5026926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1156-1185 : Au service des factions rivales de la cour, des clans s’opposent ; Guerre et victoire des Minamoto contre les Taira </a:t>
            </a:r>
          </a:p>
          <a:p>
            <a:endParaRPr lang="fr-FR" dirty="0"/>
          </a:p>
          <a:p>
            <a:r>
              <a:rPr lang="fr-FR" dirty="0"/>
              <a:t>a) 1156 : A Kyoto, deux membres des Fujiwara en conflit font appel à deux clans rivaux</a:t>
            </a:r>
          </a:p>
          <a:p>
            <a:r>
              <a:rPr lang="fr-FR" dirty="0"/>
              <a:t>- Les Taira sur la mer intérieure      ; Et…</a:t>
            </a:r>
          </a:p>
          <a:p>
            <a:r>
              <a:rPr lang="fr-FR" dirty="0"/>
              <a:t>- Les Minamoto dans le </a:t>
            </a:r>
            <a:r>
              <a:rPr lang="fr-FR" dirty="0" err="1"/>
              <a:t>Kanto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1156-60 : Après deux courtes guerres</a:t>
            </a:r>
          </a:p>
          <a:p>
            <a:r>
              <a:rPr lang="fr-FR" u="sng" dirty="0"/>
              <a:t>Taira </a:t>
            </a:r>
            <a:r>
              <a:rPr lang="fr-FR" u="sng" dirty="0" err="1"/>
              <a:t>Kiyomori</a:t>
            </a:r>
            <a:r>
              <a:rPr lang="fr-FR" dirty="0"/>
              <a:t>, vainqueur, s’installe à Kyoto</a:t>
            </a:r>
          </a:p>
          <a:p>
            <a:r>
              <a:rPr lang="fr-FR" dirty="0"/>
              <a:t>Sa fille épouse le futur empereur </a:t>
            </a:r>
            <a:r>
              <a:rPr lang="fr-FR" u="sng" dirty="0" err="1"/>
              <a:t>Takakura</a:t>
            </a:r>
            <a:r>
              <a:rPr lang="fr-FR" dirty="0"/>
              <a:t> (80)</a:t>
            </a:r>
            <a:endParaRPr lang="fr-FR" u="sng" dirty="0"/>
          </a:p>
          <a:p>
            <a:r>
              <a:rPr lang="fr-FR" dirty="0"/>
              <a:t>Mais ses vassaux, déçus, l’abandonnent…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087182B-4315-E177-A785-78858B305D00}"/>
              </a:ext>
            </a:extLst>
          </p:cNvPr>
          <p:cNvSpPr/>
          <p:nvPr/>
        </p:nvSpPr>
        <p:spPr>
          <a:xfrm>
            <a:off x="3177710" y="193430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9" name="Image 8" descr="Une image contenant texte, carte, diagramme, atlas&#10;&#10;Description générée automatiquement">
            <a:extLst>
              <a:ext uri="{FF2B5EF4-FFF2-40B4-BE49-F238E27FC236}">
                <a16:creationId xmlns:a16="http://schemas.microsoft.com/office/drawing/2014/main" id="{35E96D5F-E7BC-5EC8-FE65-7FFA94981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73" y="194623"/>
            <a:ext cx="6730779" cy="54687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481360B-8AB2-3E55-B9E8-D5D61A28D983}"/>
              </a:ext>
            </a:extLst>
          </p:cNvPr>
          <p:cNvSpPr/>
          <p:nvPr/>
        </p:nvSpPr>
        <p:spPr>
          <a:xfrm>
            <a:off x="7469334" y="271128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D6D468D-DA1A-C3A4-6EFC-96EA398A0156}"/>
              </a:ext>
            </a:extLst>
          </p:cNvPr>
          <p:cNvSpPr/>
          <p:nvPr/>
        </p:nvSpPr>
        <p:spPr>
          <a:xfrm>
            <a:off x="10011262" y="3162105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BF9BD87-687A-1A78-0DF7-1A716EBA5D28}"/>
              </a:ext>
            </a:extLst>
          </p:cNvPr>
          <p:cNvSpPr/>
          <p:nvPr/>
        </p:nvSpPr>
        <p:spPr>
          <a:xfrm>
            <a:off x="8577184" y="2787489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BBEEABC-C24A-3645-C6C4-3B2FA45073DD}"/>
              </a:ext>
            </a:extLst>
          </p:cNvPr>
          <p:cNvSpPr/>
          <p:nvPr/>
        </p:nvSpPr>
        <p:spPr>
          <a:xfrm>
            <a:off x="3052893" y="2198966"/>
            <a:ext cx="151008" cy="152400"/>
          </a:xfrm>
          <a:prstGeom prst="ellipse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9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7C83D-7344-61A2-9224-6D1CD1E7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2E40B9-C1C0-5B5F-F6BE-5D54FEF3D577}"/>
              </a:ext>
            </a:extLst>
          </p:cNvPr>
          <p:cNvSpPr/>
          <p:nvPr/>
        </p:nvSpPr>
        <p:spPr>
          <a:xfrm>
            <a:off x="68915" y="157262"/>
            <a:ext cx="515885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1156-1185 : Au service des factions rivales de la cour, des clans s’opposent ; Guerre et victoire des Minamoto contre les Taira </a:t>
            </a:r>
          </a:p>
          <a:p>
            <a:endParaRPr lang="fr-FR" dirty="0"/>
          </a:p>
          <a:p>
            <a:r>
              <a:rPr lang="fr-FR" dirty="0"/>
              <a:t>c) 1180-85 : Guerre de </a:t>
            </a:r>
            <a:r>
              <a:rPr lang="fr-FR" i="1" dirty="0" err="1"/>
              <a:t>Genpei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*1180 : </a:t>
            </a:r>
            <a:r>
              <a:rPr lang="fr-FR" u="sng" dirty="0"/>
              <a:t>Taira </a:t>
            </a:r>
            <a:r>
              <a:rPr lang="fr-FR" u="sng" dirty="0" err="1"/>
              <a:t>Kiyomori</a:t>
            </a:r>
            <a:r>
              <a:rPr lang="fr-FR" dirty="0"/>
              <a:t> oblige </a:t>
            </a:r>
            <a:r>
              <a:rPr lang="fr-FR" sz="1700" dirty="0"/>
              <a:t>l’empereur </a:t>
            </a:r>
            <a:r>
              <a:rPr lang="fr-FR" sz="1700" dirty="0" err="1"/>
              <a:t>Takakura</a:t>
            </a:r>
            <a:r>
              <a:rPr lang="fr-FR" sz="1700" dirty="0"/>
              <a:t> (80)</a:t>
            </a:r>
          </a:p>
          <a:p>
            <a:r>
              <a:rPr lang="fr-FR" dirty="0"/>
              <a:t>A abdiquer en faveur de son fils </a:t>
            </a:r>
            <a:r>
              <a:rPr lang="fr-FR" dirty="0" err="1"/>
              <a:t>Antoku</a:t>
            </a:r>
            <a:r>
              <a:rPr lang="fr-FR" dirty="0"/>
              <a:t>, 1 an (81)</a:t>
            </a:r>
          </a:p>
          <a:p>
            <a:endParaRPr lang="fr-FR" dirty="0"/>
          </a:p>
          <a:p>
            <a:r>
              <a:rPr lang="fr-FR" dirty="0"/>
              <a:t>*Les opposants aux Taira rejettent ce choix</a:t>
            </a:r>
          </a:p>
          <a:p>
            <a:r>
              <a:rPr lang="fr-FR" dirty="0"/>
              <a:t>Et dans le </a:t>
            </a:r>
            <a:r>
              <a:rPr lang="fr-FR" dirty="0" err="1"/>
              <a:t>Kanto</a:t>
            </a:r>
            <a:r>
              <a:rPr lang="fr-FR" dirty="0"/>
              <a:t>, ils constituent un clan</a:t>
            </a:r>
          </a:p>
          <a:p>
            <a:r>
              <a:rPr lang="fr-FR" dirty="0"/>
              <a:t>Autour de </a:t>
            </a:r>
            <a:r>
              <a:rPr lang="fr-FR" u="sng" dirty="0"/>
              <a:t>Minamoto Yoritomo </a:t>
            </a:r>
          </a:p>
          <a:p>
            <a:endParaRPr lang="fr-FR" dirty="0"/>
          </a:p>
          <a:p>
            <a:r>
              <a:rPr lang="fr-FR" dirty="0"/>
              <a:t>d) 1185 : Les Taira sont chassés de la capitale</a:t>
            </a:r>
          </a:p>
          <a:p>
            <a:r>
              <a:rPr lang="fr-FR" dirty="0"/>
              <a:t>Puis, après la défaite navale de Shimonoseki</a:t>
            </a:r>
          </a:p>
          <a:p>
            <a:r>
              <a:rPr lang="fr-FR" dirty="0"/>
              <a:t>Les Taira sont massacrés</a:t>
            </a:r>
          </a:p>
          <a:p>
            <a:r>
              <a:rPr lang="fr-FR" dirty="0"/>
              <a:t>Ainsi que le jeune empereur </a:t>
            </a:r>
            <a:r>
              <a:rPr lang="fr-FR" dirty="0" err="1"/>
              <a:t>Antoku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*1185 : Fin de l’ère Heian ; Mais pas seulement…</a:t>
            </a:r>
          </a:p>
          <a:p>
            <a:r>
              <a:rPr lang="fr-FR" dirty="0"/>
              <a:t>Fin du Japon impérial et début du Japon féodal</a:t>
            </a:r>
          </a:p>
          <a:p>
            <a:r>
              <a:rPr lang="fr-FR" dirty="0"/>
              <a:t>Le pouvoir civil </a:t>
            </a:r>
            <a:r>
              <a:rPr lang="fr-FR" i="1" dirty="0"/>
              <a:t>à la chinoise</a:t>
            </a:r>
            <a:r>
              <a:rPr lang="fr-FR" dirty="0"/>
              <a:t> cède définitivement</a:t>
            </a:r>
          </a:p>
          <a:p>
            <a:r>
              <a:rPr lang="fr-FR" dirty="0"/>
              <a:t>La place au pouvoir militaire des clans provinciaux…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F727B2C-9BBE-90F4-C66F-9F5367ECF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6E3E159-6281-9BB8-5DEE-2BE21F4CC8FD}"/>
              </a:ext>
            </a:extLst>
          </p:cNvPr>
          <p:cNvSpPr/>
          <p:nvPr/>
        </p:nvSpPr>
        <p:spPr>
          <a:xfrm>
            <a:off x="6241129" y="484335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6F5F9B8-1FB1-418E-8700-826C47C8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04FC983-CD75-E8F5-A7AF-6927999F9503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5CBB45-187C-907A-E9DB-0A1D82AD465A}"/>
              </a:ext>
            </a:extLst>
          </p:cNvPr>
          <p:cNvSpPr/>
          <p:nvPr/>
        </p:nvSpPr>
        <p:spPr>
          <a:xfrm>
            <a:off x="10237538" y="401205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38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5A492-11F8-BE17-72F2-1ECFB23A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A11611-1842-CA9A-837A-4BC23A8EB881}"/>
              </a:ext>
            </a:extLst>
          </p:cNvPr>
          <p:cNvSpPr/>
          <p:nvPr/>
        </p:nvSpPr>
        <p:spPr>
          <a:xfrm>
            <a:off x="116372" y="58846"/>
            <a:ext cx="6651223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1185-1603 : Le Japon féodal : Déclin du pouvoir central au profit de l’aristocratie, l’unité nationale compromise</a:t>
            </a:r>
          </a:p>
          <a:p>
            <a:endParaRPr lang="fr-FR" dirty="0"/>
          </a:p>
          <a:p>
            <a:r>
              <a:rPr lang="fr-FR" b="1" dirty="0"/>
              <a:t>1185-1333 : Période des 1</a:t>
            </a:r>
            <a:r>
              <a:rPr lang="fr-FR" b="1" baseline="30000" dirty="0"/>
              <a:t>ers</a:t>
            </a:r>
            <a:r>
              <a:rPr lang="fr-FR" b="1" dirty="0"/>
              <a:t> shoguns de Kamakura ; Naissance du </a:t>
            </a:r>
            <a:r>
              <a:rPr lang="fr-FR" b="1" i="1" dirty="0"/>
              <a:t>Bakufu</a:t>
            </a:r>
            <a:r>
              <a:rPr lang="fr-FR" b="1" dirty="0"/>
              <a:t>, pouvoir militaire shogunal dominant la cour impériale ; …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*1185-1333 : Période des 1</a:t>
            </a:r>
            <a:r>
              <a:rPr lang="fr-FR" baseline="30000" dirty="0"/>
              <a:t>ers</a:t>
            </a:r>
            <a:r>
              <a:rPr lang="fr-FR" dirty="0"/>
              <a:t> shoguns de Kamakura…</a:t>
            </a:r>
          </a:p>
          <a:p>
            <a:endParaRPr lang="fr-FR" dirty="0"/>
          </a:p>
          <a:p>
            <a:r>
              <a:rPr lang="fr-FR" dirty="0"/>
              <a:t>*1185 : Victoire du clan des Minamoto ; Mais contrairement aux Taira</a:t>
            </a:r>
          </a:p>
          <a:p>
            <a:r>
              <a:rPr lang="fr-FR" u="sng" dirty="0"/>
              <a:t>Yoritomo</a:t>
            </a:r>
            <a:r>
              <a:rPr lang="fr-FR" dirty="0"/>
              <a:t> quitte Heian et il s’installe à Kamakura, petit port du </a:t>
            </a:r>
            <a:r>
              <a:rPr lang="fr-FR" dirty="0" err="1"/>
              <a:t>Kanto</a:t>
            </a:r>
            <a:endParaRPr lang="fr-FR" dirty="0"/>
          </a:p>
          <a:p>
            <a:endParaRPr lang="fr-FR" dirty="0"/>
          </a:p>
          <a:p>
            <a:r>
              <a:rPr lang="fr-FR" dirty="0"/>
              <a:t>*1192 : Yoritomo respecte et garantit le pouvoir impérial</a:t>
            </a:r>
          </a:p>
          <a:p>
            <a:r>
              <a:rPr lang="fr-FR" dirty="0"/>
              <a:t>En échange, il réclame et obtient de l’empereur </a:t>
            </a:r>
            <a:r>
              <a:rPr lang="fr-FR" u="sng" dirty="0"/>
              <a:t>Go-Toba</a:t>
            </a:r>
            <a:r>
              <a:rPr lang="fr-FR" dirty="0"/>
              <a:t> (82)</a:t>
            </a:r>
            <a:endParaRPr lang="fr-FR" u="sng" dirty="0"/>
          </a:p>
          <a:p>
            <a:r>
              <a:rPr lang="fr-FR" dirty="0"/>
              <a:t>Le titre militaire de </a:t>
            </a:r>
            <a:r>
              <a:rPr lang="fr-FR" i="1" dirty="0"/>
              <a:t>shogun</a:t>
            </a:r>
            <a:r>
              <a:rPr lang="fr-FR" dirty="0"/>
              <a:t>, grand général soumettant les barbares</a:t>
            </a:r>
          </a:p>
          <a:p>
            <a:endParaRPr lang="fr-FR" u="sng" dirty="0"/>
          </a:p>
          <a:p>
            <a:r>
              <a:rPr lang="fr-FR" dirty="0"/>
              <a:t>*1192 : </a:t>
            </a:r>
            <a:r>
              <a:rPr lang="fr-FR" u="sng" dirty="0"/>
              <a:t>Le pouvoir change de nature</a:t>
            </a:r>
            <a:r>
              <a:rPr lang="fr-FR" dirty="0"/>
              <a:t>…</a:t>
            </a:r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F1ADB0E-C718-86D4-7A8E-69556A8E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6899414" y="157263"/>
            <a:ext cx="5160658" cy="50243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7A9C661-1FA7-C770-CDCE-2534E40797FF}"/>
              </a:ext>
            </a:extLst>
          </p:cNvPr>
          <p:cNvSpPr/>
          <p:nvPr/>
        </p:nvSpPr>
        <p:spPr>
          <a:xfrm>
            <a:off x="10609531" y="304663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2" name="Image 1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A71C240-396F-DC63-BF0A-08C3740AC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485234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CFB24BB-D25C-75C7-295F-A9D0B5CC2C83}"/>
              </a:ext>
            </a:extLst>
          </p:cNvPr>
          <p:cNvSpPr/>
          <p:nvPr/>
        </p:nvSpPr>
        <p:spPr>
          <a:xfrm>
            <a:off x="9309998" y="3122838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51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77F09-29E7-1D05-7195-977C38BBF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BC6D16-0B67-5F27-B536-52994CBF974B}"/>
              </a:ext>
            </a:extLst>
          </p:cNvPr>
          <p:cNvSpPr/>
          <p:nvPr/>
        </p:nvSpPr>
        <p:spPr>
          <a:xfrm>
            <a:off x="116372" y="58846"/>
            <a:ext cx="7306218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1185-1333 : Période des 1</a:t>
            </a:r>
            <a:r>
              <a:rPr lang="fr-FR" b="1" baseline="30000" dirty="0"/>
              <a:t>ers</a:t>
            </a:r>
            <a:r>
              <a:rPr lang="fr-FR" b="1" dirty="0"/>
              <a:t> shoguns de Kamakura ; Naissance du </a:t>
            </a:r>
            <a:r>
              <a:rPr lang="fr-FR" b="1" i="1" dirty="0"/>
              <a:t>Bakufu</a:t>
            </a:r>
            <a:r>
              <a:rPr lang="fr-FR" b="1" dirty="0"/>
              <a:t>, pouvoir militaire shogunal dominant la cour impériale ; …</a:t>
            </a:r>
          </a:p>
          <a:p>
            <a:endParaRPr lang="fr-FR" dirty="0"/>
          </a:p>
          <a:p>
            <a:r>
              <a:rPr lang="fr-FR" dirty="0"/>
              <a:t>a) 1192 : A côté du </a:t>
            </a:r>
            <a:r>
              <a:rPr lang="fr-FR" i="1" dirty="0" err="1"/>
              <a:t>Tennō</a:t>
            </a:r>
            <a:r>
              <a:rPr lang="fr-FR" dirty="0"/>
              <a:t>, empereur, </a:t>
            </a:r>
            <a:r>
              <a:rPr lang="fr-FR" u="sng" dirty="0"/>
              <a:t>pouvoir suprême sacerdotal</a:t>
            </a:r>
          </a:p>
          <a:p>
            <a:r>
              <a:rPr lang="fr-FR" dirty="0"/>
              <a:t>Et de son régent, le </a:t>
            </a:r>
            <a:r>
              <a:rPr lang="fr-FR" i="1" dirty="0"/>
              <a:t>kampaku</a:t>
            </a:r>
            <a:r>
              <a:rPr lang="fr-FR" dirty="0"/>
              <a:t>, </a:t>
            </a:r>
            <a:r>
              <a:rPr lang="fr-FR" u="sng" dirty="0"/>
              <a:t>pouvoir civil</a:t>
            </a:r>
            <a:r>
              <a:rPr lang="fr-FR" dirty="0"/>
              <a:t>, tous deux à Kyoto…</a:t>
            </a:r>
          </a:p>
          <a:p>
            <a:r>
              <a:rPr lang="fr-FR" dirty="0"/>
              <a:t>Minamoto Yoritomo, le </a:t>
            </a:r>
            <a:r>
              <a:rPr lang="fr-FR" i="1" dirty="0"/>
              <a:t>shogun</a:t>
            </a:r>
            <a:r>
              <a:rPr lang="fr-FR" dirty="0"/>
              <a:t>, instaure un </a:t>
            </a:r>
            <a:r>
              <a:rPr lang="fr-FR" u="sng" dirty="0"/>
              <a:t>pouvoir militaire</a:t>
            </a:r>
            <a:r>
              <a:rPr lang="fr-FR" dirty="0"/>
              <a:t> à Kamakura</a:t>
            </a:r>
          </a:p>
          <a:p>
            <a:endParaRPr lang="fr-FR" dirty="0"/>
          </a:p>
          <a:p>
            <a:r>
              <a:rPr lang="fr-FR" dirty="0"/>
              <a:t>b) A Kamakura…</a:t>
            </a:r>
          </a:p>
          <a:p>
            <a:r>
              <a:rPr lang="fr-FR" dirty="0"/>
              <a:t>Le gouvernement du shogun, le </a:t>
            </a:r>
            <a:r>
              <a:rPr lang="fr-FR" i="1" dirty="0"/>
              <a:t>Bakufu</a:t>
            </a:r>
            <a:r>
              <a:rPr lang="fr-FR" dirty="0"/>
              <a:t>, est composé de trois entités</a:t>
            </a:r>
          </a:p>
          <a:p>
            <a:r>
              <a:rPr lang="fr-FR" dirty="0"/>
              <a:t>Bureau administratif, Etat-major et haute cour de justice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c) Localement, les vassaux du shogun le représentent…</a:t>
            </a:r>
          </a:p>
          <a:p>
            <a:r>
              <a:rPr lang="fr-FR" dirty="0"/>
              <a:t>- Les </a:t>
            </a:r>
            <a:r>
              <a:rPr lang="fr-FR" i="1" dirty="0" err="1"/>
              <a:t>shugos</a:t>
            </a:r>
            <a:r>
              <a:rPr lang="fr-FR" dirty="0"/>
              <a:t>, gouverneurs militaires, contrôlent</a:t>
            </a:r>
          </a:p>
          <a:p>
            <a:r>
              <a:rPr lang="fr-FR" dirty="0"/>
              <a:t>La collecte des impôts et les gouverneurs civils</a:t>
            </a:r>
          </a:p>
          <a:p>
            <a:r>
              <a:rPr lang="fr-FR" dirty="0"/>
              <a:t>- Les </a:t>
            </a:r>
            <a:r>
              <a:rPr lang="fr-FR" i="1" dirty="0" err="1"/>
              <a:t>jito</a:t>
            </a:r>
            <a:r>
              <a:rPr lang="fr-FR" dirty="0"/>
              <a:t>, gouverneurs domaniaux, gèrent les fiefs, les </a:t>
            </a:r>
            <a:r>
              <a:rPr lang="fr-FR" i="1" dirty="0" err="1"/>
              <a:t>shōens</a:t>
            </a:r>
            <a:endParaRPr lang="fr-FR" dirty="0"/>
          </a:p>
          <a:p>
            <a:r>
              <a:rPr lang="fr-FR" dirty="0"/>
              <a:t>Toujours propriétés des aristocrates absents de la cour de Kyoto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</p:txBody>
      </p:sp>
      <p:pic>
        <p:nvPicPr>
          <p:cNvPr id="12" name="Image 11" descr="Une image contenant texte, livre, écriture manuscrite, document&#10;&#10;Description générée automatiquement">
            <a:extLst>
              <a:ext uri="{FF2B5EF4-FFF2-40B4-BE49-F238E27FC236}">
                <a16:creationId xmlns:a16="http://schemas.microsoft.com/office/drawing/2014/main" id="{88E1680F-07F1-85FC-6618-ACE4EC3F9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760" r="25600" b="64767"/>
          <a:stretch/>
        </p:blipFill>
        <p:spPr>
          <a:xfrm rot="5400000">
            <a:off x="6443540" y="1167066"/>
            <a:ext cx="6740530" cy="4523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323ACFB-1A81-C090-F446-8968DF2B79B0}"/>
              </a:ext>
            </a:extLst>
          </p:cNvPr>
          <p:cNvSpPr/>
          <p:nvPr/>
        </p:nvSpPr>
        <p:spPr>
          <a:xfrm>
            <a:off x="9478146" y="1325599"/>
            <a:ext cx="443056" cy="40409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D64F71-74A3-467F-1A1A-6BC281405F46}"/>
              </a:ext>
            </a:extLst>
          </p:cNvPr>
          <p:cNvSpPr/>
          <p:nvPr/>
        </p:nvSpPr>
        <p:spPr>
          <a:xfrm>
            <a:off x="9696515" y="36519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9E0FFF1-4040-249D-F11F-5B54EA64FB1C}"/>
              </a:ext>
            </a:extLst>
          </p:cNvPr>
          <p:cNvSpPr/>
          <p:nvPr/>
        </p:nvSpPr>
        <p:spPr>
          <a:xfrm>
            <a:off x="8318936" y="36519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B1E8A52-98B6-876C-D7EA-E8C269929125}"/>
              </a:ext>
            </a:extLst>
          </p:cNvPr>
          <p:cNvSpPr/>
          <p:nvPr/>
        </p:nvSpPr>
        <p:spPr>
          <a:xfrm>
            <a:off x="11028274" y="35757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0D2B50-37C9-8E61-2C6A-3CED114F63B2}"/>
              </a:ext>
            </a:extLst>
          </p:cNvPr>
          <p:cNvSpPr/>
          <p:nvPr/>
        </p:nvSpPr>
        <p:spPr>
          <a:xfrm>
            <a:off x="9045318" y="474573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17CCA78-2278-214E-495A-387A4A32C955}"/>
              </a:ext>
            </a:extLst>
          </p:cNvPr>
          <p:cNvSpPr/>
          <p:nvPr/>
        </p:nvSpPr>
        <p:spPr>
          <a:xfrm>
            <a:off x="8262737" y="567032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E21A3B7-3DB6-C791-021D-1EEEFF088A1B}"/>
              </a:ext>
            </a:extLst>
          </p:cNvPr>
          <p:cNvSpPr/>
          <p:nvPr/>
        </p:nvSpPr>
        <p:spPr>
          <a:xfrm>
            <a:off x="8262737" y="398206"/>
            <a:ext cx="266951" cy="25884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A75E4DC-0FEF-1D44-AEC2-E8BA83123703}"/>
              </a:ext>
            </a:extLst>
          </p:cNvPr>
          <p:cNvSpPr/>
          <p:nvPr/>
        </p:nvSpPr>
        <p:spPr>
          <a:xfrm>
            <a:off x="11291073" y="398206"/>
            <a:ext cx="266951" cy="25884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A5736B1-8338-7F09-81AE-030CB485EAFB}"/>
              </a:ext>
            </a:extLst>
          </p:cNvPr>
          <p:cNvSpPr/>
          <p:nvPr/>
        </p:nvSpPr>
        <p:spPr>
          <a:xfrm>
            <a:off x="10757835" y="5137159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9F946FD-7226-3FC4-965F-72FB471E7A26}"/>
              </a:ext>
            </a:extLst>
          </p:cNvPr>
          <p:cNvSpPr/>
          <p:nvPr/>
        </p:nvSpPr>
        <p:spPr>
          <a:xfrm>
            <a:off x="10757835" y="6123749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87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BDE62-DDA0-B7D3-2E41-7259DCDBC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7205AA-7458-5795-9807-10326D173EE6}"/>
              </a:ext>
            </a:extLst>
          </p:cNvPr>
          <p:cNvSpPr/>
          <p:nvPr/>
        </p:nvSpPr>
        <p:spPr>
          <a:xfrm>
            <a:off x="116372" y="58846"/>
            <a:ext cx="7306218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1185-1333 : Période des 1</a:t>
            </a:r>
            <a:r>
              <a:rPr lang="fr-FR" b="1" baseline="30000" dirty="0"/>
              <a:t>ers</a:t>
            </a:r>
            <a:r>
              <a:rPr lang="fr-FR" b="1" dirty="0"/>
              <a:t> shoguns de Kamakura ; Naissance du </a:t>
            </a:r>
            <a:r>
              <a:rPr lang="fr-FR" b="1" i="1" dirty="0"/>
              <a:t>Bakufu</a:t>
            </a:r>
            <a:r>
              <a:rPr lang="fr-FR" b="1" dirty="0"/>
              <a:t>, pouvoir militaire shogunal dominant la cour impériale ; …</a:t>
            </a:r>
          </a:p>
          <a:p>
            <a:endParaRPr lang="fr-FR" u="sng" dirty="0"/>
          </a:p>
          <a:p>
            <a:r>
              <a:rPr lang="fr-FR" dirty="0"/>
              <a:t>*1192 : Le pouvoir réel n’est plus à Kyoto ; Mais…</a:t>
            </a:r>
          </a:p>
          <a:p>
            <a:r>
              <a:rPr lang="fr-FR" dirty="0"/>
              <a:t>A Kamakura dans le </a:t>
            </a:r>
            <a:r>
              <a:rPr lang="fr-FR" dirty="0" err="1"/>
              <a:t>Kanto</a:t>
            </a:r>
            <a:r>
              <a:rPr lang="fr-FR" dirty="0"/>
              <a:t>, qui devient la véritable capitale du Japon</a:t>
            </a:r>
          </a:p>
          <a:p>
            <a:endParaRPr lang="fr-FR" dirty="0"/>
          </a:p>
          <a:p>
            <a:r>
              <a:rPr lang="fr-FR" dirty="0"/>
              <a:t>*En parallèle à l’ancienne administration impériale </a:t>
            </a:r>
            <a:r>
              <a:rPr lang="fr-FR" u="sng" dirty="0"/>
              <a:t>maintenue</a:t>
            </a:r>
          </a:p>
          <a:p>
            <a:r>
              <a:rPr lang="fr-FR" dirty="0"/>
              <a:t>Une nouvelle administration militaire exerce la réalité du pouvoir</a:t>
            </a:r>
          </a:p>
          <a:p>
            <a:endParaRPr lang="fr-FR" dirty="0"/>
          </a:p>
          <a:p>
            <a:r>
              <a:rPr lang="fr-FR" dirty="0"/>
              <a:t>*Un véritable système féodal se met en place</a:t>
            </a:r>
          </a:p>
          <a:p>
            <a:r>
              <a:rPr lang="fr-FR" dirty="0"/>
              <a:t>- L’empereur et sa cour n’ont plus qu’un pouvoir symbolique</a:t>
            </a:r>
          </a:p>
          <a:p>
            <a:r>
              <a:rPr lang="fr-FR" dirty="0"/>
              <a:t>- Le pays se couvre de châteaux</a:t>
            </a:r>
          </a:p>
          <a:p>
            <a:r>
              <a:rPr lang="fr-FR" dirty="0"/>
              <a:t>- </a:t>
            </a:r>
            <a:r>
              <a:rPr lang="fr-FR" u="sng" dirty="0"/>
              <a:t>Le pouvoir réel passe aux mains des guerriers</a:t>
            </a:r>
            <a:r>
              <a:rPr lang="fr-FR" dirty="0"/>
              <a:t>…</a:t>
            </a:r>
          </a:p>
          <a:p>
            <a:r>
              <a:rPr lang="fr-FR" dirty="0"/>
              <a:t>Le shogun et son bakufu ; Localement, ses vassaux, </a:t>
            </a:r>
            <a:r>
              <a:rPr lang="fr-FR" dirty="0" err="1"/>
              <a:t>shugos</a:t>
            </a:r>
            <a:r>
              <a:rPr lang="fr-FR" dirty="0"/>
              <a:t> et </a:t>
            </a:r>
            <a:r>
              <a:rPr lang="fr-FR" dirty="0" err="1"/>
              <a:t>jitos</a:t>
            </a:r>
            <a:endParaRPr lang="fr-FR" dirty="0"/>
          </a:p>
          <a:p>
            <a:r>
              <a:rPr lang="fr-FR" dirty="0"/>
              <a:t>Et leurs samouraïs guidés par leur code d’honneur, le </a:t>
            </a:r>
            <a:r>
              <a:rPr lang="fr-FR" i="1" dirty="0"/>
              <a:t>bushido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i="1" dirty="0"/>
              <a:t>Bushido</a:t>
            </a:r>
            <a:r>
              <a:rPr lang="fr-FR" dirty="0"/>
              <a:t>, voie des guerriers, formalisé au XVIIe siècle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*Mais très vite, ce nouveau système shogunal va se pervertir</a:t>
            </a:r>
          </a:p>
          <a:p>
            <a:r>
              <a:rPr lang="fr-FR" dirty="0"/>
              <a:t>Et étrangement de la même manière que le système impérial précédent</a:t>
            </a:r>
          </a:p>
          <a:p>
            <a:endParaRPr lang="fr-FR" dirty="0"/>
          </a:p>
          <a:p>
            <a:r>
              <a:rPr lang="fr-FR" dirty="0"/>
              <a:t>*Reprise du récit…</a:t>
            </a:r>
          </a:p>
        </p:txBody>
      </p:sp>
      <p:pic>
        <p:nvPicPr>
          <p:cNvPr id="12" name="Image 11" descr="Une image contenant texte, livre, écriture manuscrite, document&#10;&#10;Description générée automatiquement">
            <a:extLst>
              <a:ext uri="{FF2B5EF4-FFF2-40B4-BE49-F238E27FC236}">
                <a16:creationId xmlns:a16="http://schemas.microsoft.com/office/drawing/2014/main" id="{201E7344-94C8-912D-41C5-082EC57E5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760" r="25600" b="64767"/>
          <a:stretch/>
        </p:blipFill>
        <p:spPr>
          <a:xfrm rot="5400000">
            <a:off x="6443540" y="1167066"/>
            <a:ext cx="6740530" cy="45236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58A3A7A-B92F-3BAF-E189-EBF37D7A7E01}"/>
              </a:ext>
            </a:extLst>
          </p:cNvPr>
          <p:cNvSpPr/>
          <p:nvPr/>
        </p:nvSpPr>
        <p:spPr>
          <a:xfrm>
            <a:off x="9478146" y="1325599"/>
            <a:ext cx="443056" cy="40409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1951223-C006-CF4A-692D-A646B7591696}"/>
              </a:ext>
            </a:extLst>
          </p:cNvPr>
          <p:cNvSpPr/>
          <p:nvPr/>
        </p:nvSpPr>
        <p:spPr>
          <a:xfrm>
            <a:off x="9696515" y="3651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B5CC570-2195-C05B-89BA-32089C684A8C}"/>
              </a:ext>
            </a:extLst>
          </p:cNvPr>
          <p:cNvSpPr/>
          <p:nvPr/>
        </p:nvSpPr>
        <p:spPr>
          <a:xfrm>
            <a:off x="8318936" y="36519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E38AE34-8F0A-FCB5-46E7-5652F82113A2}"/>
              </a:ext>
            </a:extLst>
          </p:cNvPr>
          <p:cNvSpPr/>
          <p:nvPr/>
        </p:nvSpPr>
        <p:spPr>
          <a:xfrm>
            <a:off x="11028274" y="35757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6728171-4260-F849-B9BD-18749DE8E635}"/>
              </a:ext>
            </a:extLst>
          </p:cNvPr>
          <p:cNvSpPr/>
          <p:nvPr/>
        </p:nvSpPr>
        <p:spPr>
          <a:xfrm>
            <a:off x="9045318" y="4745739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4E3FBFB-66F8-4CB5-5D6E-7A0C5DDF8958}"/>
              </a:ext>
            </a:extLst>
          </p:cNvPr>
          <p:cNvSpPr/>
          <p:nvPr/>
        </p:nvSpPr>
        <p:spPr>
          <a:xfrm>
            <a:off x="8262737" y="5670324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378E596-C8B9-72AD-DFB3-072E36749171}"/>
              </a:ext>
            </a:extLst>
          </p:cNvPr>
          <p:cNvSpPr/>
          <p:nvPr/>
        </p:nvSpPr>
        <p:spPr>
          <a:xfrm>
            <a:off x="8262737" y="398206"/>
            <a:ext cx="266951" cy="25884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40F463-E916-ADC6-BFE9-322081A18E7E}"/>
              </a:ext>
            </a:extLst>
          </p:cNvPr>
          <p:cNvSpPr/>
          <p:nvPr/>
        </p:nvSpPr>
        <p:spPr>
          <a:xfrm>
            <a:off x="11291073" y="398206"/>
            <a:ext cx="266951" cy="25884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F521BFE-B326-A41D-E7AE-CA649FD9686C}"/>
              </a:ext>
            </a:extLst>
          </p:cNvPr>
          <p:cNvSpPr/>
          <p:nvPr/>
        </p:nvSpPr>
        <p:spPr>
          <a:xfrm>
            <a:off x="10757835" y="5137159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746CC5B-59AE-B7F9-7ABC-F03EC214D01F}"/>
              </a:ext>
            </a:extLst>
          </p:cNvPr>
          <p:cNvSpPr/>
          <p:nvPr/>
        </p:nvSpPr>
        <p:spPr>
          <a:xfrm>
            <a:off x="10757835" y="6123749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2B7779B-4BF8-7597-CE7B-16ECECE1D736}"/>
              </a:ext>
            </a:extLst>
          </p:cNvPr>
          <p:cNvSpPr/>
          <p:nvPr/>
        </p:nvSpPr>
        <p:spPr>
          <a:xfrm>
            <a:off x="6332450" y="2120298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528180-2E66-70B0-C118-116D519DF354}"/>
              </a:ext>
            </a:extLst>
          </p:cNvPr>
          <p:cNvSpPr/>
          <p:nvPr/>
        </p:nvSpPr>
        <p:spPr>
          <a:xfrm>
            <a:off x="6096000" y="183817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E6FCD-CC47-A62A-0F1A-C5AD286AE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CABC9C-34F7-3BCE-97C2-DF3D3C5916B3}"/>
              </a:ext>
            </a:extLst>
          </p:cNvPr>
          <p:cNvSpPr/>
          <p:nvPr/>
        </p:nvSpPr>
        <p:spPr>
          <a:xfrm>
            <a:off x="131927" y="157262"/>
            <a:ext cx="441253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250-710 : … Sous l’influence du modèle impérial chinois, le Yamato adopte le code de </a:t>
            </a:r>
            <a:r>
              <a:rPr lang="fr-FR" b="1" dirty="0" err="1"/>
              <a:t>Taihō</a:t>
            </a:r>
            <a:r>
              <a:rPr lang="fr-FR" b="1" dirty="0"/>
              <a:t> : Naissance d’un Etat impérial centralisé</a:t>
            </a:r>
          </a:p>
          <a:p>
            <a:endParaRPr lang="fr-FR" dirty="0"/>
          </a:p>
          <a:p>
            <a:r>
              <a:rPr lang="fr-FR" dirty="0"/>
              <a:t>d) 701 : Le </a:t>
            </a:r>
            <a:r>
              <a:rPr lang="fr-FR" i="1" dirty="0"/>
              <a:t>code de </a:t>
            </a:r>
            <a:r>
              <a:rPr lang="fr-FR" i="1" dirty="0" err="1"/>
              <a:t>Taihō</a:t>
            </a:r>
            <a:r>
              <a:rPr lang="fr-FR" dirty="0"/>
              <a:t>, d’inspiration chinoise, précise les réformes de 645 et</a:t>
            </a:r>
          </a:p>
          <a:p>
            <a:r>
              <a:rPr lang="fr-FR" dirty="0"/>
              <a:t>fournit en détail l'organigramme du régime</a:t>
            </a:r>
            <a:r>
              <a:rPr lang="fr-FR" sz="1600" dirty="0"/>
              <a:t>…</a:t>
            </a:r>
          </a:p>
          <a:p>
            <a:endParaRPr lang="fr-FR" dirty="0"/>
          </a:p>
          <a:p>
            <a:r>
              <a:rPr lang="fr-FR" dirty="0"/>
              <a:t>- L’empereur, </a:t>
            </a:r>
            <a:r>
              <a:rPr lang="fr-FR" u="sng" dirty="0"/>
              <a:t>chef politique et spirituel</a:t>
            </a:r>
          </a:p>
          <a:p>
            <a:r>
              <a:rPr lang="fr-FR" dirty="0"/>
              <a:t>- Un conseil d’Etat </a:t>
            </a:r>
          </a:p>
          <a:p>
            <a:r>
              <a:rPr lang="fr-FR" dirty="0"/>
              <a:t>Avec un grand chancelier et 8 ministres</a:t>
            </a:r>
          </a:p>
          <a:p>
            <a:endParaRPr lang="fr-FR" dirty="0"/>
          </a:p>
          <a:p>
            <a:r>
              <a:rPr lang="fr-FR" dirty="0"/>
              <a:t>- Des codes juridiques et une fiscalité efficace</a:t>
            </a:r>
          </a:p>
          <a:p>
            <a:r>
              <a:rPr lang="fr-FR" dirty="0"/>
              <a:t>- L’établissement de concours</a:t>
            </a:r>
          </a:p>
          <a:p>
            <a:endParaRPr lang="fr-FR" dirty="0"/>
          </a:p>
          <a:p>
            <a:r>
              <a:rPr lang="fr-FR" dirty="0"/>
              <a:t>- Et une division administrative en provinces</a:t>
            </a:r>
          </a:p>
          <a:p>
            <a:r>
              <a:rPr lang="fr-FR" dirty="0"/>
              <a:t>Avec à leurs têtes, des gouverneurs</a:t>
            </a:r>
          </a:p>
        </p:txBody>
      </p:sp>
      <p:pic>
        <p:nvPicPr>
          <p:cNvPr id="7" name="Image 6" descr="Une image contenant texte, livre, papier, Impression&#10;&#10;Description générée automatiquement">
            <a:extLst>
              <a:ext uri="{FF2B5EF4-FFF2-40B4-BE49-F238E27FC236}">
                <a16:creationId xmlns:a16="http://schemas.microsoft.com/office/drawing/2014/main" id="{ED66E76D-3ACE-4BF8-8FB9-F191FC333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4731" r="23776"/>
          <a:stretch/>
        </p:blipFill>
        <p:spPr>
          <a:xfrm>
            <a:off x="4645693" y="157261"/>
            <a:ext cx="7414380" cy="519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ECD804B-B6FB-A974-703E-92B54DB45862}"/>
              </a:ext>
            </a:extLst>
          </p:cNvPr>
          <p:cNvSpPr/>
          <p:nvPr/>
        </p:nvSpPr>
        <p:spPr>
          <a:xfrm>
            <a:off x="8257017" y="1681316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C80692E-BD83-4BB9-4282-E084651A4F2E}"/>
              </a:ext>
            </a:extLst>
          </p:cNvPr>
          <p:cNvSpPr/>
          <p:nvPr/>
        </p:nvSpPr>
        <p:spPr>
          <a:xfrm>
            <a:off x="5294671" y="157261"/>
            <a:ext cx="427703" cy="41792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10ACCF5-8229-FC12-02F0-C71C204B02EF}"/>
              </a:ext>
            </a:extLst>
          </p:cNvPr>
          <p:cNvSpPr/>
          <p:nvPr/>
        </p:nvSpPr>
        <p:spPr>
          <a:xfrm>
            <a:off x="6418386" y="2722351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C22F04A-FCAC-4841-8D4B-171659EF4C92}"/>
              </a:ext>
            </a:extLst>
          </p:cNvPr>
          <p:cNvSpPr/>
          <p:nvPr/>
        </p:nvSpPr>
        <p:spPr>
          <a:xfrm>
            <a:off x="10102784" y="2755462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65984B-2E30-78CD-8565-36DB9B0953C5}"/>
              </a:ext>
            </a:extLst>
          </p:cNvPr>
          <p:cNvSpPr/>
          <p:nvPr/>
        </p:nvSpPr>
        <p:spPr>
          <a:xfrm>
            <a:off x="8257018" y="724932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texte, livre, écriture manuscrite, document&#10;&#10;Description générée automatiquement">
            <a:extLst>
              <a:ext uri="{FF2B5EF4-FFF2-40B4-BE49-F238E27FC236}">
                <a16:creationId xmlns:a16="http://schemas.microsoft.com/office/drawing/2014/main" id="{397BFCA5-D1E7-507A-078C-F4F91BEDA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3915" r="38833" b="83772"/>
          <a:stretch/>
        </p:blipFill>
        <p:spPr>
          <a:xfrm rot="5400000">
            <a:off x="10783336" y="4609296"/>
            <a:ext cx="778744" cy="1618935"/>
          </a:xfrm>
          <a:prstGeom prst="rect">
            <a:avLst/>
          </a:prstGeom>
          <a:ln w="38100">
            <a:noFill/>
          </a:ln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DB90CC2-E53F-8499-257A-AD4B7D415399}"/>
              </a:ext>
            </a:extLst>
          </p:cNvPr>
          <p:cNvCxnSpPr>
            <a:cxnSpLocks/>
          </p:cNvCxnSpPr>
          <p:nvPr/>
        </p:nvCxnSpPr>
        <p:spPr>
          <a:xfrm>
            <a:off x="11963700" y="2032000"/>
            <a:ext cx="0" cy="33216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0F0E6B7-8733-1532-885C-097B1BB27097}"/>
              </a:ext>
            </a:extLst>
          </p:cNvPr>
          <p:cNvCxnSpPr>
            <a:cxnSpLocks/>
          </p:cNvCxnSpPr>
          <p:nvPr/>
        </p:nvCxnSpPr>
        <p:spPr>
          <a:xfrm>
            <a:off x="9110133" y="2032000"/>
            <a:ext cx="28535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625FF88-1DE0-80F6-EAB1-D96E463120BF}"/>
              </a:ext>
            </a:extLst>
          </p:cNvPr>
          <p:cNvCxnSpPr>
            <a:cxnSpLocks/>
          </p:cNvCxnSpPr>
          <p:nvPr/>
        </p:nvCxnSpPr>
        <p:spPr>
          <a:xfrm flipH="1">
            <a:off x="11497733" y="5353664"/>
            <a:ext cx="465967" cy="109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4325E63-8EC2-1EE0-DB5F-D8DBD3BEFDE9}"/>
              </a:ext>
            </a:extLst>
          </p:cNvPr>
          <p:cNvSpPr/>
          <p:nvPr/>
        </p:nvSpPr>
        <p:spPr>
          <a:xfrm>
            <a:off x="11730716" y="5408457"/>
            <a:ext cx="361335" cy="66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B5EFFF9-DF91-4C43-0F41-1C795061E0A9}"/>
              </a:ext>
            </a:extLst>
          </p:cNvPr>
          <p:cNvSpPr/>
          <p:nvPr/>
        </p:nvSpPr>
        <p:spPr>
          <a:xfrm>
            <a:off x="10855249" y="5454397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11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0B3E-8A6B-39CB-86EB-5FB615DEE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71996F-533B-9122-A196-7C311F632BEE}"/>
              </a:ext>
            </a:extLst>
          </p:cNvPr>
          <p:cNvSpPr/>
          <p:nvPr/>
        </p:nvSpPr>
        <p:spPr>
          <a:xfrm>
            <a:off x="131928" y="157262"/>
            <a:ext cx="5039679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1185-1333 : … A Kyoto, des empereurs fantoches aux mains des </a:t>
            </a:r>
            <a:r>
              <a:rPr lang="fr-FR" b="1" dirty="0" err="1"/>
              <a:t>kamakus</a:t>
            </a:r>
            <a:r>
              <a:rPr lang="fr-FR" b="1" dirty="0"/>
              <a:t> Fujiwara ; A Kamakura, des shoguns fantoches soumis aux shikkens </a:t>
            </a:r>
            <a:r>
              <a:rPr lang="fr-FR" b="1" dirty="0" err="1"/>
              <a:t>Hojo</a:t>
            </a:r>
            <a:r>
              <a:rPr lang="fr-FR" b="1" dirty="0"/>
              <a:t>, véritables maîtres du pouvoir central</a:t>
            </a:r>
          </a:p>
          <a:p>
            <a:endParaRPr lang="fr-FR" dirty="0"/>
          </a:p>
          <a:p>
            <a:r>
              <a:rPr lang="fr-FR" dirty="0"/>
              <a:t>*1199 : A Kamakura, mort de Minamoto Yoritomo</a:t>
            </a:r>
          </a:p>
          <a:p>
            <a:endParaRPr lang="fr-FR" dirty="0"/>
          </a:p>
          <a:p>
            <a:r>
              <a:rPr lang="fr-FR" dirty="0"/>
              <a:t>*1203 : </a:t>
            </a:r>
            <a:r>
              <a:rPr lang="fr-FR" u="sng" dirty="0" err="1"/>
              <a:t>Sanetomo</a:t>
            </a:r>
            <a:r>
              <a:rPr lang="fr-FR" dirty="0"/>
              <a:t>, son fils, lui succède ; Mais…</a:t>
            </a:r>
          </a:p>
          <a:p>
            <a:r>
              <a:rPr lang="fr-FR" dirty="0"/>
              <a:t>Il est dominé par son grand-père maternel</a:t>
            </a:r>
          </a:p>
          <a:p>
            <a:r>
              <a:rPr lang="fr-FR" u="sng" dirty="0" err="1"/>
              <a:t>Hōjō</a:t>
            </a:r>
            <a:r>
              <a:rPr lang="fr-FR" u="sng" dirty="0"/>
              <a:t> </a:t>
            </a:r>
            <a:r>
              <a:rPr lang="fr-FR" u="sng" dirty="0" err="1"/>
              <a:t>Tokimasa</a:t>
            </a:r>
            <a:r>
              <a:rPr lang="fr-FR" dirty="0"/>
              <a:t> qui prend le titre</a:t>
            </a:r>
          </a:p>
          <a:p>
            <a:r>
              <a:rPr lang="fr-FR" dirty="0"/>
              <a:t>De </a:t>
            </a:r>
            <a:r>
              <a:rPr lang="fr-FR" i="1" dirty="0"/>
              <a:t>shikken</a:t>
            </a:r>
            <a:r>
              <a:rPr lang="fr-FR" dirty="0"/>
              <a:t>, régent du shogun</a:t>
            </a:r>
          </a:p>
          <a:p>
            <a:endParaRPr lang="fr-FR" dirty="0"/>
          </a:p>
          <a:p>
            <a:r>
              <a:rPr lang="fr-FR" dirty="0"/>
              <a:t>*1219 : </a:t>
            </a:r>
            <a:r>
              <a:rPr lang="fr-FR" dirty="0" err="1"/>
              <a:t>Sanetomo</a:t>
            </a:r>
            <a:r>
              <a:rPr lang="fr-FR" dirty="0"/>
              <a:t> est assassiné</a:t>
            </a:r>
          </a:p>
          <a:p>
            <a:r>
              <a:rPr lang="fr-FR" dirty="0"/>
              <a:t>Les </a:t>
            </a:r>
            <a:r>
              <a:rPr lang="fr-FR" i="1" dirty="0"/>
              <a:t>shikkens</a:t>
            </a:r>
            <a:r>
              <a:rPr lang="fr-FR" dirty="0"/>
              <a:t> </a:t>
            </a:r>
            <a:r>
              <a:rPr lang="fr-FR" dirty="0" err="1"/>
              <a:t>Hojo</a:t>
            </a:r>
            <a:r>
              <a:rPr lang="fr-FR" dirty="0"/>
              <a:t>, véritables maîtres du Bakufu</a:t>
            </a:r>
          </a:p>
          <a:p>
            <a:r>
              <a:rPr lang="fr-FR" dirty="0"/>
              <a:t>Font nommer des shoguns fantoches</a:t>
            </a:r>
          </a:p>
          <a:p>
            <a:r>
              <a:rPr lang="fr-FR" dirty="0"/>
              <a:t>D’abord des Fujiwara ; Puis à partir de 1252</a:t>
            </a:r>
          </a:p>
          <a:p>
            <a:r>
              <a:rPr lang="fr-FR" dirty="0"/>
              <a:t>Des membres de la famille impériale</a:t>
            </a:r>
          </a:p>
          <a:p>
            <a:endParaRPr lang="fr-FR" dirty="0"/>
          </a:p>
          <a:p>
            <a:r>
              <a:rPr lang="fr-FR" dirty="0"/>
              <a:t>*Shoguns qui à leur tour pour se libérer</a:t>
            </a:r>
          </a:p>
          <a:p>
            <a:r>
              <a:rPr lang="fr-FR" dirty="0"/>
              <a:t>De l’emprise de leurs shikkens</a:t>
            </a:r>
          </a:p>
          <a:p>
            <a:r>
              <a:rPr lang="fr-FR" dirty="0"/>
              <a:t>Se retirent tout en maintenant un contrôle</a:t>
            </a:r>
          </a:p>
          <a:p>
            <a:endParaRPr lang="fr-FR" dirty="0"/>
          </a:p>
          <a:p>
            <a:r>
              <a:rPr lang="fr-FR" dirty="0"/>
              <a:t>*Bilan...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AB91A1F-24DF-21F6-3BDC-A9BE4D27E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EE44949-1C78-3F10-046B-A1A02181D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81E1FC8-A88C-C34A-371B-62D3BDF4530E}"/>
              </a:ext>
            </a:extLst>
          </p:cNvPr>
          <p:cNvSpPr/>
          <p:nvPr/>
        </p:nvSpPr>
        <p:spPr>
          <a:xfrm>
            <a:off x="10099664" y="3957484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6B932A9-3364-E2DF-18E5-0E95BDD8FDE4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80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5907F-B389-09C3-4729-444E0052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A2AE7A-FEE1-B3CC-E233-31A3F50F1C58}"/>
              </a:ext>
            </a:extLst>
          </p:cNvPr>
          <p:cNvSpPr/>
          <p:nvPr/>
        </p:nvSpPr>
        <p:spPr>
          <a:xfrm>
            <a:off x="131927" y="157262"/>
            <a:ext cx="388813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*Quatre points…</a:t>
            </a:r>
          </a:p>
          <a:p>
            <a:endParaRPr lang="fr-FR" i="1" dirty="0"/>
          </a:p>
          <a:p>
            <a:r>
              <a:rPr lang="fr-FR" dirty="0"/>
              <a:t>a) 1203 : A Kyoto…</a:t>
            </a:r>
          </a:p>
          <a:p>
            <a:r>
              <a:rPr lang="fr-FR" i="1" dirty="0"/>
              <a:t>L’empereur régnant, pouvoir suprême</a:t>
            </a:r>
          </a:p>
          <a:p>
            <a:r>
              <a:rPr lang="fr-FR" i="1" dirty="0"/>
              <a:t>Se trouve sous la dépendance d’un ancien empereur retiré</a:t>
            </a:r>
          </a:p>
          <a:p>
            <a:r>
              <a:rPr lang="fr-FR" i="1" dirty="0"/>
              <a:t>Et sous celle du kampaku Fujiwara, régent impérial, qui contrôle en sous main un pouvoir civil fantoche…</a:t>
            </a:r>
          </a:p>
          <a:p>
            <a:endParaRPr lang="fr-FR" i="1" dirty="0"/>
          </a:p>
          <a:p>
            <a:r>
              <a:rPr lang="fr-FR" dirty="0"/>
              <a:t>b) </a:t>
            </a:r>
            <a:r>
              <a:rPr lang="fr-FR" i="1" dirty="0"/>
              <a:t>Pouvoir civil manipulé de l’extérieur</a:t>
            </a:r>
          </a:p>
          <a:p>
            <a:r>
              <a:rPr lang="fr-FR" i="1" dirty="0"/>
              <a:t>Depuis Kamakura, par le shogun, pouvoir militaire, lui-même sous la dépendance d’un ancien shogun retiré, et homme de paille d’un shikken </a:t>
            </a:r>
            <a:r>
              <a:rPr lang="fr-FR" i="1" dirty="0" err="1"/>
              <a:t>Hojo</a:t>
            </a:r>
            <a:r>
              <a:rPr lang="fr-FR" i="1" dirty="0"/>
              <a:t>, régent shogunal</a:t>
            </a:r>
            <a:r>
              <a:rPr lang="fr-FR" dirty="0"/>
              <a:t> ; </a:t>
            </a:r>
            <a:r>
              <a:rPr lang="fr-FR" dirty="0" err="1"/>
              <a:t>Reischauer</a:t>
            </a:r>
            <a:r>
              <a:rPr lang="fr-FR" dirty="0"/>
              <a:t>, p. 68</a:t>
            </a:r>
          </a:p>
          <a:p>
            <a:endParaRPr lang="fr-FR" dirty="0"/>
          </a:p>
          <a:p>
            <a:r>
              <a:rPr lang="fr-FR" dirty="0"/>
              <a:t>*Donc, un pouvoir central</a:t>
            </a:r>
          </a:p>
          <a:p>
            <a:r>
              <a:rPr lang="fr-FR" dirty="0"/>
              <a:t>Finalement dominés par les shikkens </a:t>
            </a:r>
            <a:r>
              <a:rPr lang="fr-FR" dirty="0" err="1"/>
              <a:t>Hojo</a:t>
            </a:r>
            <a:r>
              <a:rPr lang="fr-FR" dirty="0"/>
              <a:t> de Kamakura</a:t>
            </a:r>
          </a:p>
          <a:p>
            <a:endParaRPr lang="fr-FR" dirty="0"/>
          </a:p>
          <a:p>
            <a:r>
              <a:rPr lang="fr-FR" dirty="0"/>
              <a:t>*Mais dans les faits…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E79F1F-B4CA-9C36-79E5-07912CED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0" t="62150" r="28289" b="5592"/>
          <a:stretch/>
        </p:blipFill>
        <p:spPr>
          <a:xfrm>
            <a:off x="4159045" y="157261"/>
            <a:ext cx="7901028" cy="54868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E933BA-9CAC-E8EA-9F21-37EEA29F67DA}"/>
              </a:ext>
            </a:extLst>
          </p:cNvPr>
          <p:cNvSpPr/>
          <p:nvPr/>
        </p:nvSpPr>
        <p:spPr>
          <a:xfrm>
            <a:off x="6414622" y="4202004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2294570-0949-76C4-4A84-137809D968F8}"/>
              </a:ext>
            </a:extLst>
          </p:cNvPr>
          <p:cNvSpPr/>
          <p:nvPr/>
        </p:nvSpPr>
        <p:spPr>
          <a:xfrm>
            <a:off x="8380328" y="4244104"/>
            <a:ext cx="151008" cy="152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7A73862-A090-EF39-AFAA-F89AC91CA820}"/>
              </a:ext>
            </a:extLst>
          </p:cNvPr>
          <p:cNvSpPr/>
          <p:nvPr/>
        </p:nvSpPr>
        <p:spPr>
          <a:xfrm>
            <a:off x="5944992" y="261749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9DC29DA-B929-6DFE-D480-18D46DA469D1}"/>
              </a:ext>
            </a:extLst>
          </p:cNvPr>
          <p:cNvSpPr/>
          <p:nvPr/>
        </p:nvSpPr>
        <p:spPr>
          <a:xfrm>
            <a:off x="10928033" y="2693698"/>
            <a:ext cx="277156" cy="261545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E770F7-922D-9365-9359-A48D0EC9DCBB}"/>
              </a:ext>
            </a:extLst>
          </p:cNvPr>
          <p:cNvSpPr/>
          <p:nvPr/>
        </p:nvSpPr>
        <p:spPr>
          <a:xfrm>
            <a:off x="9186052" y="2693698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D440507-32EC-CA76-D8B7-505725CE01BF}"/>
              </a:ext>
            </a:extLst>
          </p:cNvPr>
          <p:cNvSpPr/>
          <p:nvPr/>
        </p:nvSpPr>
        <p:spPr>
          <a:xfrm>
            <a:off x="3612736" y="4265731"/>
            <a:ext cx="277156" cy="261545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C82FA48-EE93-2B33-E346-19CC9919954A}"/>
              </a:ext>
            </a:extLst>
          </p:cNvPr>
          <p:cNvSpPr/>
          <p:nvPr/>
        </p:nvSpPr>
        <p:spPr>
          <a:xfrm>
            <a:off x="2471142" y="1628229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85CB4CD-2967-94DE-511A-8194FF9406C2}"/>
              </a:ext>
            </a:extLst>
          </p:cNvPr>
          <p:cNvSpPr/>
          <p:nvPr/>
        </p:nvSpPr>
        <p:spPr>
          <a:xfrm>
            <a:off x="9943658" y="4134959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19F1C6D-8D41-2D93-8B6C-61041EDD3374}"/>
              </a:ext>
            </a:extLst>
          </p:cNvPr>
          <p:cNvSpPr/>
          <p:nvPr/>
        </p:nvSpPr>
        <p:spPr>
          <a:xfrm>
            <a:off x="7010400" y="2639126"/>
            <a:ext cx="277156" cy="2615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6AB2BF2-BDCF-C95A-2FE9-426415011721}"/>
              </a:ext>
            </a:extLst>
          </p:cNvPr>
          <p:cNvSpPr/>
          <p:nvPr/>
        </p:nvSpPr>
        <p:spPr>
          <a:xfrm>
            <a:off x="3197216" y="791428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C695CA0-5BE4-8B56-1992-03D29B512828}"/>
              </a:ext>
            </a:extLst>
          </p:cNvPr>
          <p:cNvSpPr/>
          <p:nvPr/>
        </p:nvSpPr>
        <p:spPr>
          <a:xfrm>
            <a:off x="3616679" y="1950867"/>
            <a:ext cx="277156" cy="2615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7C0B244-B61B-9031-7D94-BB1CB5F7BAFF}"/>
              </a:ext>
            </a:extLst>
          </p:cNvPr>
          <p:cNvSpPr/>
          <p:nvPr/>
        </p:nvSpPr>
        <p:spPr>
          <a:xfrm>
            <a:off x="3207168" y="2465098"/>
            <a:ext cx="151008" cy="152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58B5F28-E1C7-68A8-2C90-8EB7DB812393}"/>
              </a:ext>
            </a:extLst>
          </p:cNvPr>
          <p:cNvSpPr/>
          <p:nvPr/>
        </p:nvSpPr>
        <p:spPr>
          <a:xfrm>
            <a:off x="3358176" y="3195410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AF42535-3EF8-94A0-930A-B1FE7FDEA735}"/>
              </a:ext>
            </a:extLst>
          </p:cNvPr>
          <p:cNvSpPr/>
          <p:nvPr/>
        </p:nvSpPr>
        <p:spPr>
          <a:xfrm>
            <a:off x="3818331" y="384859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0FA325-AC59-C90C-7B4D-FEFAF477010A}"/>
              </a:ext>
            </a:extLst>
          </p:cNvPr>
          <p:cNvSpPr/>
          <p:nvPr/>
        </p:nvSpPr>
        <p:spPr>
          <a:xfrm>
            <a:off x="6133937" y="511232"/>
            <a:ext cx="914400" cy="261545"/>
          </a:xfrm>
          <a:prstGeom prst="rect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KYOTO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6DDE3-26EA-7CA2-14E9-578EAFBC9E6A}"/>
              </a:ext>
            </a:extLst>
          </p:cNvPr>
          <p:cNvSpPr/>
          <p:nvPr/>
        </p:nvSpPr>
        <p:spPr>
          <a:xfrm>
            <a:off x="9232293" y="498372"/>
            <a:ext cx="1345689" cy="27440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KAMAKURA</a:t>
            </a:r>
          </a:p>
        </p:txBody>
      </p:sp>
    </p:spTree>
    <p:extLst>
      <p:ext uri="{BB962C8B-B14F-4D97-AF65-F5344CB8AC3E}">
        <p14:creationId xmlns:p14="http://schemas.microsoft.com/office/powerpoint/2010/main" val="1196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F8739-74AE-53F1-A84F-E40D59179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FEAB62-A62C-424B-2244-159B0E0C2116}"/>
              </a:ext>
            </a:extLst>
          </p:cNvPr>
          <p:cNvSpPr/>
          <p:nvPr/>
        </p:nvSpPr>
        <p:spPr>
          <a:xfrm>
            <a:off x="131928" y="157262"/>
            <a:ext cx="3914568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866-1203 : </a:t>
            </a:r>
            <a:r>
              <a:rPr lang="fr-FR" i="1" dirty="0"/>
              <a:t>De délégation de pouvoir en délégation de pouvoir</a:t>
            </a:r>
          </a:p>
          <a:p>
            <a:r>
              <a:rPr lang="fr-FR" dirty="0"/>
              <a:t>Le pouvoir central divisé en trois</a:t>
            </a:r>
          </a:p>
          <a:p>
            <a:r>
              <a:rPr lang="fr-FR" dirty="0"/>
              <a:t>A perdu toute réalité</a:t>
            </a:r>
          </a:p>
          <a:p>
            <a:endParaRPr lang="fr-FR" sz="800" dirty="0"/>
          </a:p>
          <a:p>
            <a:r>
              <a:rPr lang="fr-FR" i="1" dirty="0"/>
              <a:t>Empereur, kampaku, shogun, shikken</a:t>
            </a:r>
          </a:p>
          <a:p>
            <a:r>
              <a:rPr lang="fr-FR" i="1" dirty="0"/>
              <a:t>forment une série de doublures dont aucune ne détient la réalité du pouvoir</a:t>
            </a:r>
          </a:p>
          <a:p>
            <a:endParaRPr lang="fr-FR" dirty="0"/>
          </a:p>
          <a:p>
            <a:r>
              <a:rPr lang="fr-FR" dirty="0"/>
              <a:t>d) En revanche, localement...</a:t>
            </a:r>
          </a:p>
          <a:p>
            <a:r>
              <a:rPr lang="fr-FR" dirty="0"/>
              <a:t>Les pouvoirs militaires</a:t>
            </a:r>
          </a:p>
          <a:p>
            <a:r>
              <a:rPr lang="fr-FR" i="1" dirty="0" err="1"/>
              <a:t>Shugos</a:t>
            </a:r>
            <a:r>
              <a:rPr lang="fr-FR" dirty="0"/>
              <a:t>, </a:t>
            </a:r>
            <a:r>
              <a:rPr lang="fr-FR" i="1" dirty="0" err="1"/>
              <a:t>jitos</a:t>
            </a:r>
            <a:r>
              <a:rPr lang="fr-FR" dirty="0"/>
              <a:t> et leurs samouraïs</a:t>
            </a:r>
          </a:p>
          <a:p>
            <a:r>
              <a:rPr lang="fr-FR" dirty="0"/>
              <a:t>Exercent le véritable pouvoir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XIIIe siècle : Le terme de Japon féodal</a:t>
            </a:r>
          </a:p>
          <a:p>
            <a:r>
              <a:rPr lang="fr-FR" u="sng" dirty="0"/>
              <a:t>Prend tout son sens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*Important : Ce pouvoir guerrier va durer jusqu’au XIXe siècle et son idéal va imprégner la pensée japonaise</a:t>
            </a:r>
          </a:p>
          <a:p>
            <a:endParaRPr lang="fr-FR" sz="1600" i="1" dirty="0">
              <a:solidFill>
                <a:srgbClr val="FF0000"/>
              </a:solidFill>
            </a:endParaRPr>
          </a:p>
          <a:p>
            <a:r>
              <a:rPr lang="fr-FR" sz="1600" i="1" dirty="0">
                <a:solidFill>
                  <a:srgbClr val="FF0000"/>
                </a:solidFill>
              </a:rPr>
              <a:t>Jusqu’au XXe siècle, contre le pouvoir civil corrompu et inefficace, on préfère voir accéder au pouvoir les militaires intègres et désintéressés</a:t>
            </a:r>
            <a:r>
              <a:rPr lang="fr-FR" sz="1600" dirty="0">
                <a:solidFill>
                  <a:srgbClr val="FF0000"/>
                </a:solidFill>
              </a:rPr>
              <a:t> ; </a:t>
            </a:r>
            <a:r>
              <a:rPr lang="fr-FR" sz="1600" dirty="0" err="1">
                <a:solidFill>
                  <a:srgbClr val="FF0000"/>
                </a:solidFill>
              </a:rPr>
              <a:t>Reischauer</a:t>
            </a:r>
            <a:r>
              <a:rPr lang="fr-FR" sz="1600" dirty="0">
                <a:solidFill>
                  <a:srgbClr val="FF0000"/>
                </a:solidFill>
              </a:rPr>
              <a:t>, p. 70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49CBDD-72FB-9612-0DE0-587F639814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70" t="62150" r="28289" b="5592"/>
          <a:stretch/>
        </p:blipFill>
        <p:spPr>
          <a:xfrm>
            <a:off x="4159045" y="157261"/>
            <a:ext cx="7901028" cy="54868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7DB9EA-44EF-297B-29D0-EB29ACB63734}"/>
              </a:ext>
            </a:extLst>
          </p:cNvPr>
          <p:cNvSpPr/>
          <p:nvPr/>
        </p:nvSpPr>
        <p:spPr>
          <a:xfrm>
            <a:off x="4178306" y="5846663"/>
            <a:ext cx="43530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*Reprenons le récit : L’arrivée des Mongols…</a:t>
            </a:r>
            <a:endParaRPr lang="fr-FR" i="1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A9FB058-E97F-CD08-612E-EC40D48106F9}"/>
              </a:ext>
            </a:extLst>
          </p:cNvPr>
          <p:cNvSpPr/>
          <p:nvPr/>
        </p:nvSpPr>
        <p:spPr>
          <a:xfrm>
            <a:off x="6414622" y="4202004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F03F4C0-EC84-4771-39E8-094F55901C7A}"/>
              </a:ext>
            </a:extLst>
          </p:cNvPr>
          <p:cNvSpPr/>
          <p:nvPr/>
        </p:nvSpPr>
        <p:spPr>
          <a:xfrm>
            <a:off x="8380328" y="4244104"/>
            <a:ext cx="151008" cy="152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2D3B9D6-DEDB-0172-BB06-83A95FEB5C23}"/>
              </a:ext>
            </a:extLst>
          </p:cNvPr>
          <p:cNvSpPr/>
          <p:nvPr/>
        </p:nvSpPr>
        <p:spPr>
          <a:xfrm>
            <a:off x="5944992" y="261749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D886604-FB5A-9B56-E573-811F60BA8F97}"/>
              </a:ext>
            </a:extLst>
          </p:cNvPr>
          <p:cNvSpPr/>
          <p:nvPr/>
        </p:nvSpPr>
        <p:spPr>
          <a:xfrm>
            <a:off x="10928033" y="2693698"/>
            <a:ext cx="277156" cy="261545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2964665-2C47-C236-5414-51C6F0506E17}"/>
              </a:ext>
            </a:extLst>
          </p:cNvPr>
          <p:cNvSpPr/>
          <p:nvPr/>
        </p:nvSpPr>
        <p:spPr>
          <a:xfrm>
            <a:off x="9186052" y="2693698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836917-B1F9-61C3-DC21-D91BAD26A1C7}"/>
              </a:ext>
            </a:extLst>
          </p:cNvPr>
          <p:cNvSpPr/>
          <p:nvPr/>
        </p:nvSpPr>
        <p:spPr>
          <a:xfrm>
            <a:off x="6133937" y="511232"/>
            <a:ext cx="914400" cy="261545"/>
          </a:xfrm>
          <a:prstGeom prst="rect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KYOTO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52553F-700B-603A-B050-F88A83862948}"/>
              </a:ext>
            </a:extLst>
          </p:cNvPr>
          <p:cNvSpPr/>
          <p:nvPr/>
        </p:nvSpPr>
        <p:spPr>
          <a:xfrm>
            <a:off x="9232293" y="498372"/>
            <a:ext cx="1345689" cy="274405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KAMAKURA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DE0080D-8F50-80F1-4573-B6588398AE8E}"/>
              </a:ext>
            </a:extLst>
          </p:cNvPr>
          <p:cNvSpPr/>
          <p:nvPr/>
        </p:nvSpPr>
        <p:spPr>
          <a:xfrm>
            <a:off x="9943658" y="4134959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677955F-B6EB-14F8-5C01-F63DBAD5C625}"/>
              </a:ext>
            </a:extLst>
          </p:cNvPr>
          <p:cNvSpPr/>
          <p:nvPr/>
        </p:nvSpPr>
        <p:spPr>
          <a:xfrm>
            <a:off x="7010400" y="2639126"/>
            <a:ext cx="277156" cy="2615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55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F7207-468C-7AAF-063C-2DCF3414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DC6150-9C8E-D5BD-96F3-78F1349DA762}"/>
              </a:ext>
            </a:extLst>
          </p:cNvPr>
          <p:cNvSpPr/>
          <p:nvPr/>
        </p:nvSpPr>
        <p:spPr>
          <a:xfrm>
            <a:off x="131928" y="157262"/>
            <a:ext cx="405261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1274-1281 : Echec des attaques mongoles</a:t>
            </a:r>
          </a:p>
          <a:p>
            <a:endParaRPr lang="fr-FR" dirty="0"/>
          </a:p>
          <a:p>
            <a:r>
              <a:rPr lang="fr-FR" dirty="0"/>
              <a:t>*1203-1333 : Au Japon...</a:t>
            </a:r>
          </a:p>
          <a:p>
            <a:r>
              <a:rPr lang="fr-FR" dirty="0"/>
              <a:t>La période des shoguns de Kamakura</a:t>
            </a:r>
          </a:p>
          <a:p>
            <a:r>
              <a:rPr lang="fr-FR" dirty="0"/>
              <a:t>Et de leurs shikkens </a:t>
            </a:r>
            <a:r>
              <a:rPr lang="fr-FR" dirty="0" err="1"/>
              <a:t>Hojo</a:t>
            </a:r>
            <a:endParaRPr lang="fr-FR" dirty="0"/>
          </a:p>
          <a:p>
            <a:endParaRPr lang="fr-FR" dirty="0"/>
          </a:p>
          <a:p>
            <a:r>
              <a:rPr lang="fr-FR" dirty="0"/>
              <a:t>*1206-94 : Et dans le reste de l’Asie</a:t>
            </a:r>
          </a:p>
          <a:p>
            <a:r>
              <a:rPr lang="fr-FR" dirty="0"/>
              <a:t>La </a:t>
            </a:r>
            <a:r>
              <a:rPr lang="fr-FR" i="1" dirty="0"/>
              <a:t>tornade mongole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notamment proches du Japon</a:t>
            </a:r>
          </a:p>
          <a:p>
            <a:r>
              <a:rPr lang="fr-FR" dirty="0"/>
              <a:t>En Chine et en Corée…</a:t>
            </a:r>
          </a:p>
        </p:txBody>
      </p:sp>
      <p:pic>
        <p:nvPicPr>
          <p:cNvPr id="24" name="Picture 2" descr="C:\Users\Christophe\Pictures\My Scans\2015-01 (janv.)\scan0001.jpg">
            <a:extLst>
              <a:ext uri="{FF2B5EF4-FFF2-40B4-BE49-F238E27FC236}">
                <a16:creationId xmlns:a16="http://schemas.microsoft.com/office/drawing/2014/main" id="{3789982F-76F3-BCF2-D968-F4F3AE7C0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02" y="137215"/>
            <a:ext cx="7680431" cy="567673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A202145-3AA8-A32F-89DD-068C18839E9E}"/>
              </a:ext>
            </a:extLst>
          </p:cNvPr>
          <p:cNvSpPr/>
          <p:nvPr/>
        </p:nvSpPr>
        <p:spPr>
          <a:xfrm>
            <a:off x="4311402" y="137215"/>
            <a:ext cx="125645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1206-1294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9CD83A6-20A5-2F0F-FEAA-C17132C65BC8}"/>
              </a:ext>
            </a:extLst>
          </p:cNvPr>
          <p:cNvSpPr/>
          <p:nvPr/>
        </p:nvSpPr>
        <p:spPr>
          <a:xfrm>
            <a:off x="9606844" y="1591629"/>
            <a:ext cx="393789" cy="37466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2E9AF66-6692-31AC-3063-7E5B49209B54}"/>
              </a:ext>
            </a:extLst>
          </p:cNvPr>
          <p:cNvSpPr/>
          <p:nvPr/>
        </p:nvSpPr>
        <p:spPr>
          <a:xfrm>
            <a:off x="10127493" y="1865422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E9D3016-9BA5-5E58-C248-52F81B4C17A4}"/>
              </a:ext>
            </a:extLst>
          </p:cNvPr>
          <p:cNvSpPr/>
          <p:nvPr/>
        </p:nvSpPr>
        <p:spPr>
          <a:xfrm>
            <a:off x="10420653" y="1676158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DDF86A8-C395-DDB0-1829-2AA7287CB12F}"/>
              </a:ext>
            </a:extLst>
          </p:cNvPr>
          <p:cNvSpPr/>
          <p:nvPr/>
        </p:nvSpPr>
        <p:spPr>
          <a:xfrm>
            <a:off x="10793961" y="138987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CD24AB6-B4E0-7E60-748C-21EC7F43EDEB}"/>
              </a:ext>
            </a:extLst>
          </p:cNvPr>
          <p:cNvSpPr/>
          <p:nvPr/>
        </p:nvSpPr>
        <p:spPr>
          <a:xfrm>
            <a:off x="2405447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5B9BB15-E614-6279-ECAB-C718CF648369}"/>
              </a:ext>
            </a:extLst>
          </p:cNvPr>
          <p:cNvSpPr/>
          <p:nvPr/>
        </p:nvSpPr>
        <p:spPr>
          <a:xfrm>
            <a:off x="3790246" y="128900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21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2B60D-3F0C-BEA7-AEAD-21FCF5C3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3AC89F-E57E-BB26-A845-8DFCC383641A}"/>
              </a:ext>
            </a:extLst>
          </p:cNvPr>
          <p:cNvSpPr/>
          <p:nvPr/>
        </p:nvSpPr>
        <p:spPr>
          <a:xfrm>
            <a:off x="131928" y="157262"/>
            <a:ext cx="6313842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1274-1281 : Echec des attaques mongoles</a:t>
            </a:r>
          </a:p>
          <a:p>
            <a:endParaRPr lang="fr-FR" dirty="0"/>
          </a:p>
          <a:p>
            <a:r>
              <a:rPr lang="fr-FR" dirty="0"/>
              <a:t>*1227 : </a:t>
            </a:r>
            <a:r>
              <a:rPr lang="fr-FR" u="sng" dirty="0"/>
              <a:t>Gengis Khan</a:t>
            </a:r>
            <a:r>
              <a:rPr lang="fr-FR" dirty="0"/>
              <a:t> conquiert le royaume des Tangouts</a:t>
            </a:r>
          </a:p>
          <a:p>
            <a:endParaRPr lang="fr-FR" dirty="0"/>
          </a:p>
          <a:p>
            <a:r>
              <a:rPr lang="fr-FR" dirty="0"/>
              <a:t>*1234 : Son fils </a:t>
            </a:r>
            <a:r>
              <a:rPr lang="fr-FR" u="sng" dirty="0" err="1"/>
              <a:t>Ögödel</a:t>
            </a:r>
            <a:r>
              <a:rPr lang="fr-FR" dirty="0"/>
              <a:t> s’empare de la Chine du Nord (Jin)</a:t>
            </a:r>
          </a:p>
          <a:p>
            <a:r>
              <a:rPr lang="fr-FR" dirty="0"/>
              <a:t>*1231-38 : Et de la Corée, unifiée depuis 935</a:t>
            </a:r>
          </a:p>
          <a:p>
            <a:endParaRPr lang="fr-FR" dirty="0"/>
          </a:p>
          <a:p>
            <a:r>
              <a:rPr lang="fr-FR" dirty="0"/>
              <a:t>*1265 : Depuis sa nouvelle capitale, Pékin</a:t>
            </a:r>
          </a:p>
          <a:p>
            <a:r>
              <a:rPr lang="fr-FR" u="sng" dirty="0"/>
              <a:t>Kubilaï Khan</a:t>
            </a:r>
            <a:r>
              <a:rPr lang="fr-FR" dirty="0"/>
              <a:t>, petit-fils de Gengis Khan</a:t>
            </a:r>
          </a:p>
          <a:p>
            <a:r>
              <a:rPr lang="fr-FR" dirty="0"/>
              <a:t>Et empereur Yuan de Chine depuis 1260</a:t>
            </a:r>
          </a:p>
          <a:p>
            <a:endParaRPr lang="fr-FR" dirty="0"/>
          </a:p>
          <a:p>
            <a:r>
              <a:rPr lang="fr-FR" dirty="0"/>
              <a:t>Adresse une lettre au </a:t>
            </a:r>
            <a:r>
              <a:rPr lang="fr-FR" i="1" dirty="0"/>
              <a:t>roi</a:t>
            </a:r>
            <a:r>
              <a:rPr lang="fr-FR" dirty="0"/>
              <a:t> du Japon, </a:t>
            </a:r>
            <a:r>
              <a:rPr lang="fr-FR" u="sng" dirty="0" err="1"/>
              <a:t>Kameyana</a:t>
            </a:r>
            <a:r>
              <a:rPr lang="fr-FR" dirty="0"/>
              <a:t> (90), à Kyoto</a:t>
            </a:r>
            <a:endParaRPr lang="fr-FR" u="sng" dirty="0"/>
          </a:p>
          <a:p>
            <a:r>
              <a:rPr lang="fr-FR" dirty="0"/>
              <a:t>Lui enjoignant de reconnaître la suzeraineté mongole</a:t>
            </a:r>
          </a:p>
          <a:p>
            <a:r>
              <a:rPr lang="fr-FR" dirty="0"/>
              <a:t>Et de payer tribut, sous menace d’invasion…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5453E00-9A7B-1BB6-DEA8-75756450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54" y="197346"/>
            <a:ext cx="5407118" cy="6463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107C339D-5458-AC3F-515F-21CFEDB6D469}"/>
              </a:ext>
            </a:extLst>
          </p:cNvPr>
          <p:cNvSpPr/>
          <p:nvPr/>
        </p:nvSpPr>
        <p:spPr>
          <a:xfrm>
            <a:off x="11842172" y="162871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37F6A81-C059-AB81-E23A-1122B5EFE410}"/>
              </a:ext>
            </a:extLst>
          </p:cNvPr>
          <p:cNvSpPr/>
          <p:nvPr/>
        </p:nvSpPr>
        <p:spPr>
          <a:xfrm>
            <a:off x="8781660" y="1519567"/>
            <a:ext cx="277156" cy="261545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11ED05A-FED2-C178-C154-5B92FE7B77F2}"/>
              </a:ext>
            </a:extLst>
          </p:cNvPr>
          <p:cNvSpPr/>
          <p:nvPr/>
        </p:nvSpPr>
        <p:spPr>
          <a:xfrm>
            <a:off x="10232382" y="24826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8272A7C-298D-23C0-FD10-84DCE594699C}"/>
              </a:ext>
            </a:extLst>
          </p:cNvPr>
          <p:cNvCxnSpPr>
            <a:cxnSpLocks/>
          </p:cNvCxnSpPr>
          <p:nvPr/>
        </p:nvCxnSpPr>
        <p:spPr>
          <a:xfrm>
            <a:off x="9102269" y="1704912"/>
            <a:ext cx="1109967" cy="777712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05297224-F04B-9E14-A8AE-275D0F64DF21}"/>
              </a:ext>
            </a:extLst>
          </p:cNvPr>
          <p:cNvSpPr/>
          <p:nvPr/>
        </p:nvSpPr>
        <p:spPr>
          <a:xfrm>
            <a:off x="11024832" y="174677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BDAF6F5-0701-3BF3-D49C-177F15518CF0}"/>
              </a:ext>
            </a:extLst>
          </p:cNvPr>
          <p:cNvCxnSpPr>
            <a:cxnSpLocks/>
            <a:stCxn id="2" idx="6"/>
            <a:endCxn id="10" idx="2"/>
          </p:cNvCxnSpPr>
          <p:nvPr/>
        </p:nvCxnSpPr>
        <p:spPr>
          <a:xfrm>
            <a:off x="9058816" y="1650340"/>
            <a:ext cx="1966016" cy="17263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5CDA6F41-337B-C43C-D4AD-A5C346EEB633}"/>
              </a:ext>
            </a:extLst>
          </p:cNvPr>
          <p:cNvSpPr/>
          <p:nvPr/>
        </p:nvSpPr>
        <p:spPr>
          <a:xfrm>
            <a:off x="9153150" y="2482624"/>
            <a:ext cx="151008" cy="152400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CA185F6-599D-C547-3B3D-E92EC489CABB}"/>
              </a:ext>
            </a:extLst>
          </p:cNvPr>
          <p:cNvCxnSpPr>
            <a:cxnSpLocks/>
            <a:stCxn id="2" idx="5"/>
            <a:endCxn id="7" idx="0"/>
          </p:cNvCxnSpPr>
          <p:nvPr/>
        </p:nvCxnSpPr>
        <p:spPr>
          <a:xfrm>
            <a:off x="9018227" y="1742810"/>
            <a:ext cx="210427" cy="739814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A27CB063-6C69-6C6B-9666-11E32F8E1682}"/>
              </a:ext>
            </a:extLst>
          </p:cNvPr>
          <p:cNvSpPr/>
          <p:nvPr/>
        </p:nvSpPr>
        <p:spPr>
          <a:xfrm>
            <a:off x="10148544" y="1952452"/>
            <a:ext cx="277156" cy="2615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8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ED84F-F64D-400C-9C65-A67958BB4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200AAC-6B1B-19B6-9AF5-F1C1917A951C}"/>
              </a:ext>
            </a:extLst>
          </p:cNvPr>
          <p:cNvSpPr/>
          <p:nvPr/>
        </p:nvSpPr>
        <p:spPr>
          <a:xfrm>
            <a:off x="131927" y="157262"/>
            <a:ext cx="639213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1274-1281 : Echec des attaques mongoles</a:t>
            </a:r>
          </a:p>
          <a:p>
            <a:endParaRPr lang="fr-FR" dirty="0"/>
          </a:p>
          <a:p>
            <a:r>
              <a:rPr lang="fr-FR" dirty="0"/>
              <a:t>*1265 : A Kyoto, l’empereur ne répond pas</a:t>
            </a:r>
          </a:p>
          <a:p>
            <a:r>
              <a:rPr lang="fr-FR" dirty="0"/>
              <a:t>Et le </a:t>
            </a:r>
            <a:r>
              <a:rPr lang="fr-FR" i="1" dirty="0"/>
              <a:t>Bakufu</a:t>
            </a:r>
            <a:r>
              <a:rPr lang="fr-FR" dirty="0"/>
              <a:t> des </a:t>
            </a:r>
            <a:r>
              <a:rPr lang="fr-FR" dirty="0" err="1"/>
              <a:t>Hojo</a:t>
            </a:r>
            <a:r>
              <a:rPr lang="fr-FR" dirty="0"/>
              <a:t> renforce les défenses militaires de Kyushu</a:t>
            </a:r>
          </a:p>
          <a:p>
            <a:endParaRPr lang="fr-FR" dirty="0"/>
          </a:p>
          <a:p>
            <a:r>
              <a:rPr lang="fr-FR" dirty="0"/>
              <a:t>*1274 : A </a:t>
            </a:r>
            <a:r>
              <a:rPr lang="fr-FR" dirty="0" err="1"/>
              <a:t>Hakata</a:t>
            </a:r>
            <a:r>
              <a:rPr lang="fr-FR" dirty="0"/>
              <a:t>, à l’ouest de Kyushu, 1</a:t>
            </a:r>
            <a:r>
              <a:rPr lang="fr-FR" baseline="30000" dirty="0"/>
              <a:t>ère</a:t>
            </a:r>
            <a:r>
              <a:rPr lang="fr-FR" dirty="0"/>
              <a:t> attaque mongole…</a:t>
            </a:r>
          </a:p>
          <a:p>
            <a:r>
              <a:rPr lang="fr-FR" dirty="0"/>
              <a:t>Avec 900 navires et 90 000 hommes</a:t>
            </a:r>
          </a:p>
          <a:p>
            <a:r>
              <a:rPr lang="fr-FR" dirty="0"/>
              <a:t>Les Mongols débarquent, puis regagnent leurs navires</a:t>
            </a:r>
          </a:p>
          <a:p>
            <a:r>
              <a:rPr lang="fr-FR" dirty="0"/>
              <a:t>Après une tempête, ils perdent 1/3 et retournent en Corée</a:t>
            </a:r>
          </a:p>
          <a:p>
            <a:endParaRPr lang="fr-FR" dirty="0"/>
          </a:p>
          <a:p>
            <a:r>
              <a:rPr lang="fr-FR" dirty="0"/>
              <a:t>*Juin 1281 : Nouvelle attaque mongole…</a:t>
            </a:r>
          </a:p>
          <a:p>
            <a:r>
              <a:rPr lang="fr-FR" dirty="0"/>
              <a:t>Avec 4 400 navires et 140 000 hommes</a:t>
            </a:r>
          </a:p>
          <a:p>
            <a:r>
              <a:rPr lang="fr-FR" dirty="0"/>
              <a:t>Un typhon, vent divin, </a:t>
            </a:r>
            <a:r>
              <a:rPr lang="fr-FR" i="1" dirty="0"/>
              <a:t>kamikaze</a:t>
            </a:r>
            <a:r>
              <a:rPr lang="fr-FR" dirty="0"/>
              <a:t>, détruit la moitié de la flotte</a:t>
            </a:r>
          </a:p>
          <a:p>
            <a:endParaRPr lang="fr-FR" dirty="0"/>
          </a:p>
          <a:p>
            <a:r>
              <a:rPr lang="fr-FR" dirty="0"/>
              <a:t>*Les Mongols de </a:t>
            </a:r>
            <a:r>
              <a:rPr lang="fr-FR" u="sng" dirty="0"/>
              <a:t>Kubilaï Khan</a:t>
            </a:r>
            <a:r>
              <a:rPr lang="fr-FR" dirty="0"/>
              <a:t> renoncent définitivement…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8D531C3-2F52-326B-9BE8-EEF532339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54" y="197346"/>
            <a:ext cx="5407118" cy="6463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5EDB11E-A264-C121-D9C7-982DDF7188F8}"/>
              </a:ext>
            </a:extLst>
          </p:cNvPr>
          <p:cNvSpPr/>
          <p:nvPr/>
        </p:nvSpPr>
        <p:spPr>
          <a:xfrm>
            <a:off x="11538890" y="208391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72D8B8B-B88F-404B-A983-72E544044448}"/>
              </a:ext>
            </a:extLst>
          </p:cNvPr>
          <p:cNvSpPr/>
          <p:nvPr/>
        </p:nvSpPr>
        <p:spPr>
          <a:xfrm>
            <a:off x="11842172" y="162871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CA2D76D-6F4E-F81E-EAA0-05FFE66E99B0}"/>
              </a:ext>
            </a:extLst>
          </p:cNvPr>
          <p:cNvSpPr/>
          <p:nvPr/>
        </p:nvSpPr>
        <p:spPr>
          <a:xfrm>
            <a:off x="10148544" y="1952452"/>
            <a:ext cx="277156" cy="261545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4A2E07B-F0E7-B8A8-768A-00817B295F87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1138969" y="2213997"/>
            <a:ext cx="422036" cy="486413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DAC67D9-4B73-0A00-7D6D-F20635030B62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1177484" y="1905750"/>
            <a:ext cx="383521" cy="200483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684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96A7D-FFDC-4B53-9DCA-95D690127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F68DAE-9472-A897-F880-73D9A3D55AD1}"/>
              </a:ext>
            </a:extLst>
          </p:cNvPr>
          <p:cNvSpPr/>
          <p:nvPr/>
        </p:nvSpPr>
        <p:spPr>
          <a:xfrm>
            <a:off x="131927" y="157262"/>
            <a:ext cx="639213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1274-1281 : Echec des attaques mongoles</a:t>
            </a:r>
          </a:p>
          <a:p>
            <a:endParaRPr lang="fr-FR" dirty="0"/>
          </a:p>
          <a:p>
            <a:r>
              <a:rPr lang="fr-FR" dirty="0"/>
              <a:t>*1281 : Les Mongols renoncent définitivement…</a:t>
            </a:r>
          </a:p>
          <a:p>
            <a:r>
              <a:rPr lang="fr-FR" dirty="0"/>
              <a:t>Mais au Japon, les attaques mongoles ont laissé des traces…</a:t>
            </a:r>
          </a:p>
          <a:p>
            <a:endParaRPr lang="fr-FR" dirty="0"/>
          </a:p>
          <a:p>
            <a:r>
              <a:rPr lang="fr-FR" dirty="0"/>
              <a:t>*Les clans ayant participé à la défense du pays</a:t>
            </a:r>
          </a:p>
          <a:p>
            <a:r>
              <a:rPr lang="fr-FR" dirty="0"/>
              <a:t>Réclament d’être indemnisés ; Mais les </a:t>
            </a:r>
            <a:r>
              <a:rPr lang="fr-FR" i="1" dirty="0"/>
              <a:t>shikkens</a:t>
            </a:r>
            <a:r>
              <a:rPr lang="fr-FR" dirty="0"/>
              <a:t> </a:t>
            </a:r>
            <a:r>
              <a:rPr lang="fr-FR" dirty="0" err="1"/>
              <a:t>Hojo</a:t>
            </a:r>
            <a:r>
              <a:rPr lang="fr-FR" dirty="0"/>
              <a:t> de Kamakura N’ont plus de domaines à leur distribuer</a:t>
            </a:r>
          </a:p>
          <a:p>
            <a:endParaRPr lang="fr-FR" dirty="0"/>
          </a:p>
          <a:p>
            <a:r>
              <a:rPr lang="fr-FR" dirty="0"/>
              <a:t>*1285 : Ces guerriers finissent par se révolter ; Puis…</a:t>
            </a:r>
          </a:p>
          <a:p>
            <a:endParaRPr lang="fr-FR" dirty="0"/>
          </a:p>
          <a:p>
            <a:r>
              <a:rPr lang="fr-FR" dirty="0"/>
              <a:t>*1318 : Par se tourner vers le nouvel empereur, </a:t>
            </a:r>
            <a:r>
              <a:rPr lang="fr-FR" u="sng" dirty="0"/>
              <a:t>Go-</a:t>
            </a:r>
            <a:r>
              <a:rPr lang="fr-FR" u="sng" dirty="0" err="1"/>
              <a:t>Daigo</a:t>
            </a:r>
            <a:r>
              <a:rPr lang="fr-FR" dirty="0"/>
              <a:t> (96)…</a:t>
            </a:r>
          </a:p>
        </p:txBody>
      </p:sp>
      <p:pic>
        <p:nvPicPr>
          <p:cNvPr id="11" name="Image 10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30D9079-721A-0C46-FB3B-978C35B56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54" y="197346"/>
            <a:ext cx="5407118" cy="6463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16BA0E8-5E92-1199-633D-A40B050D056D}"/>
              </a:ext>
            </a:extLst>
          </p:cNvPr>
          <p:cNvSpPr/>
          <p:nvPr/>
        </p:nvSpPr>
        <p:spPr>
          <a:xfrm>
            <a:off x="11538890" y="208391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5967640-6424-41F0-ADDE-045312D01E9F}"/>
              </a:ext>
            </a:extLst>
          </p:cNvPr>
          <p:cNvSpPr/>
          <p:nvPr/>
        </p:nvSpPr>
        <p:spPr>
          <a:xfrm>
            <a:off x="11942510" y="1476312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AD5504-D3EE-0C87-BB1B-23F9B2A94FA6}"/>
              </a:ext>
            </a:extLst>
          </p:cNvPr>
          <p:cNvSpPr/>
          <p:nvPr/>
        </p:nvSpPr>
        <p:spPr>
          <a:xfrm>
            <a:off x="11842172" y="162871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F56B8B-D8E8-1F01-7F87-3C223299C7E0}"/>
              </a:ext>
            </a:extLst>
          </p:cNvPr>
          <p:cNvSpPr/>
          <p:nvPr/>
        </p:nvSpPr>
        <p:spPr>
          <a:xfrm>
            <a:off x="10148544" y="2438865"/>
            <a:ext cx="277156" cy="261545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A4B358A-9942-3F73-73F5-2F659D3971B3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11138969" y="2213997"/>
            <a:ext cx="422036" cy="486413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089E30AC-DCB7-D139-D23E-9AF6B4ED760D}"/>
              </a:ext>
            </a:extLst>
          </p:cNvPr>
          <p:cNvCxnSpPr>
            <a:cxnSpLocks/>
            <a:stCxn id="18" idx="6"/>
          </p:cNvCxnSpPr>
          <p:nvPr/>
        </p:nvCxnSpPr>
        <p:spPr>
          <a:xfrm>
            <a:off x="10425700" y="2569638"/>
            <a:ext cx="713269" cy="130772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5BE0B69-6CCD-7E59-BA98-0318C71984FA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1177484" y="1905750"/>
            <a:ext cx="383521" cy="200483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249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AF61-8FCD-0757-8191-092EC32A0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7BFF06-6FEB-08C9-FA27-8490AB4D0336}"/>
              </a:ext>
            </a:extLst>
          </p:cNvPr>
          <p:cNvSpPr/>
          <p:nvPr/>
        </p:nvSpPr>
        <p:spPr>
          <a:xfrm>
            <a:off x="131928" y="157262"/>
            <a:ext cx="503000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1331-1336 : Guerre de </a:t>
            </a:r>
            <a:r>
              <a:rPr lang="fr-FR" b="1" i="1" dirty="0" err="1"/>
              <a:t>Genkō</a:t>
            </a:r>
            <a:r>
              <a:rPr lang="fr-FR" b="1" dirty="0"/>
              <a:t> : Défaite et fin du pouvoir des </a:t>
            </a:r>
            <a:r>
              <a:rPr lang="fr-FR" b="1" dirty="0" err="1"/>
              <a:t>Hojo</a:t>
            </a:r>
            <a:r>
              <a:rPr lang="fr-FR" b="1" dirty="0"/>
              <a:t> de Kamakura ; …</a:t>
            </a:r>
          </a:p>
          <a:p>
            <a:endParaRPr lang="fr-FR" dirty="0"/>
          </a:p>
          <a:p>
            <a:r>
              <a:rPr lang="fr-FR" dirty="0"/>
              <a:t>*1331-36 : Echec de la restauration impériale de </a:t>
            </a:r>
            <a:r>
              <a:rPr lang="fr-FR" i="1" dirty="0" err="1"/>
              <a:t>Kenmu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*1318 : Pour le nouvel empereur </a:t>
            </a:r>
            <a:r>
              <a:rPr lang="fr-FR" u="sng" dirty="0"/>
              <a:t>Go-</a:t>
            </a:r>
            <a:r>
              <a:rPr lang="fr-FR" u="sng" dirty="0" err="1"/>
              <a:t>Daigo</a:t>
            </a:r>
            <a:endParaRPr lang="fr-FR" dirty="0"/>
          </a:p>
          <a:p>
            <a:r>
              <a:rPr lang="fr-FR" dirty="0"/>
              <a:t>Profiter des difficultés des </a:t>
            </a:r>
            <a:r>
              <a:rPr lang="fr-FR" dirty="0" err="1"/>
              <a:t>Hojo</a:t>
            </a:r>
            <a:r>
              <a:rPr lang="fr-FR" dirty="0"/>
              <a:t> de Kamakura</a:t>
            </a:r>
          </a:p>
          <a:p>
            <a:r>
              <a:rPr lang="fr-FR" dirty="0"/>
              <a:t>Pour restaurer l’autorité impériale de Kyoto</a:t>
            </a:r>
          </a:p>
          <a:p>
            <a:endParaRPr lang="fr-FR" dirty="0"/>
          </a:p>
          <a:p>
            <a:r>
              <a:rPr lang="fr-FR" dirty="0"/>
              <a:t>*1324 : Sa 1</a:t>
            </a:r>
            <a:r>
              <a:rPr lang="fr-FR" baseline="30000" dirty="0"/>
              <a:t>ère</a:t>
            </a:r>
            <a:r>
              <a:rPr lang="fr-FR" dirty="0"/>
              <a:t> tentative de coup d’Etat échoue</a:t>
            </a:r>
          </a:p>
          <a:p>
            <a:endParaRPr lang="fr-FR" dirty="0"/>
          </a:p>
          <a:p>
            <a:r>
              <a:rPr lang="fr-FR" dirty="0"/>
              <a:t>*1331-33 : </a:t>
            </a:r>
            <a:r>
              <a:rPr lang="fr-FR" i="1" dirty="0"/>
              <a:t>La guerre de </a:t>
            </a:r>
            <a:r>
              <a:rPr lang="fr-FR" i="1" dirty="0" err="1"/>
              <a:t>Genkō</a:t>
            </a:r>
            <a:r>
              <a:rPr lang="fr-FR" dirty="0"/>
              <a:t>…</a:t>
            </a:r>
          </a:p>
          <a:p>
            <a:r>
              <a:rPr lang="fr-FR" dirty="0"/>
              <a:t>Nouveau coup d’Etat de Go-</a:t>
            </a:r>
            <a:r>
              <a:rPr lang="fr-FR" dirty="0" err="1"/>
              <a:t>Daigo</a:t>
            </a:r>
            <a:r>
              <a:rPr lang="fr-FR" dirty="0"/>
              <a:t> et nouvel échec</a:t>
            </a:r>
          </a:p>
          <a:p>
            <a:r>
              <a:rPr lang="fr-FR" dirty="0"/>
              <a:t>Il est banni et exilé aux îles Oki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*1333 : Go-</a:t>
            </a:r>
            <a:r>
              <a:rPr lang="fr-FR" dirty="0" err="1"/>
              <a:t>Daigo</a:t>
            </a:r>
            <a:r>
              <a:rPr lang="fr-FR" dirty="0"/>
              <a:t> s’évade et se réfugie</a:t>
            </a:r>
          </a:p>
          <a:p>
            <a:r>
              <a:rPr lang="fr-FR" dirty="0"/>
              <a:t>Sur la côte ouest de Honshu…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EE5527C-CAD8-61AD-EECC-4795C040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FEFEF87-D49B-9652-4B0D-0597F4A1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92F6C17-346C-A897-E8C2-825D65A36727}"/>
              </a:ext>
            </a:extLst>
          </p:cNvPr>
          <p:cNvSpPr/>
          <p:nvPr/>
        </p:nvSpPr>
        <p:spPr>
          <a:xfrm>
            <a:off x="7377347" y="35594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FE1E21C-02A0-F561-5CDC-69A727FB5235}"/>
              </a:ext>
            </a:extLst>
          </p:cNvPr>
          <p:cNvSpPr/>
          <p:nvPr/>
        </p:nvSpPr>
        <p:spPr>
          <a:xfrm>
            <a:off x="7721476" y="397729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2327A2-19F3-47BD-9B8A-E23A0B53A10A}"/>
              </a:ext>
            </a:extLst>
          </p:cNvPr>
          <p:cNvSpPr/>
          <p:nvPr/>
        </p:nvSpPr>
        <p:spPr>
          <a:xfrm>
            <a:off x="10099664" y="3957484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017B66-6365-A040-87D3-46863B8A0888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5F9984F-F2E9-657A-9120-8123BC21B617}"/>
              </a:ext>
            </a:extLst>
          </p:cNvPr>
          <p:cNvCxnSpPr>
            <a:cxnSpLocks/>
            <a:stCxn id="4" idx="2"/>
            <a:endCxn id="8" idx="6"/>
          </p:cNvCxnSpPr>
          <p:nvPr/>
        </p:nvCxnSpPr>
        <p:spPr>
          <a:xfrm flipH="1">
            <a:off x="8717020" y="4088257"/>
            <a:ext cx="1382644" cy="1307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AF1F486-0161-4CAF-0C29-42F0D17BFD3B}"/>
              </a:ext>
            </a:extLst>
          </p:cNvPr>
          <p:cNvCxnSpPr>
            <a:cxnSpLocks/>
            <a:stCxn id="8" idx="1"/>
            <a:endCxn id="6" idx="6"/>
          </p:cNvCxnSpPr>
          <p:nvPr/>
        </p:nvCxnSpPr>
        <p:spPr>
          <a:xfrm flipH="1" flipV="1">
            <a:off x="7528355" y="3635618"/>
            <a:ext cx="952098" cy="49094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2565A83-7316-DD7F-7DD8-3EF795090ABA}"/>
              </a:ext>
            </a:extLst>
          </p:cNvPr>
          <p:cNvCxnSpPr>
            <a:cxnSpLocks/>
            <a:stCxn id="6" idx="5"/>
            <a:endCxn id="7" idx="0"/>
          </p:cNvCxnSpPr>
          <p:nvPr/>
        </p:nvCxnSpPr>
        <p:spPr>
          <a:xfrm>
            <a:off x="7506240" y="3689500"/>
            <a:ext cx="290740" cy="2877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647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93996-1E9C-C3A3-6E7E-28EE9CDD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4A097E-676D-2D37-C5B8-8489B1578A98}"/>
              </a:ext>
            </a:extLst>
          </p:cNvPr>
          <p:cNvSpPr/>
          <p:nvPr/>
        </p:nvSpPr>
        <p:spPr>
          <a:xfrm>
            <a:off x="131928" y="157262"/>
            <a:ext cx="5030007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1331-1336 : Guerre de </a:t>
            </a:r>
            <a:r>
              <a:rPr lang="fr-FR" b="1" i="1" dirty="0" err="1"/>
              <a:t>Genkō</a:t>
            </a:r>
            <a:r>
              <a:rPr lang="fr-FR" b="1" dirty="0"/>
              <a:t> : Défaite et fin du pouvoir des </a:t>
            </a:r>
            <a:r>
              <a:rPr lang="fr-FR" b="1" dirty="0" err="1"/>
              <a:t>Hojo</a:t>
            </a:r>
            <a:r>
              <a:rPr lang="fr-FR" b="1" dirty="0"/>
              <a:t> de Kamakura ; …</a:t>
            </a:r>
          </a:p>
          <a:p>
            <a:endParaRPr lang="fr-FR" dirty="0"/>
          </a:p>
          <a:p>
            <a:r>
              <a:rPr lang="fr-FR" dirty="0"/>
              <a:t>*1333 : Depuis Kamakura</a:t>
            </a:r>
          </a:p>
          <a:p>
            <a:r>
              <a:rPr lang="fr-FR" dirty="0"/>
              <a:t>Le bakufu des </a:t>
            </a:r>
            <a:r>
              <a:rPr lang="fr-FR" dirty="0" err="1"/>
              <a:t>Hojo</a:t>
            </a:r>
            <a:r>
              <a:rPr lang="fr-FR" dirty="0"/>
              <a:t> y envoie</a:t>
            </a:r>
          </a:p>
          <a:p>
            <a:r>
              <a:rPr lang="fr-FR" dirty="0"/>
              <a:t>Le général </a:t>
            </a:r>
            <a:r>
              <a:rPr lang="fr-FR" u="sng" dirty="0"/>
              <a:t>Ashikaga </a:t>
            </a:r>
            <a:r>
              <a:rPr lang="fr-FR" u="sng" dirty="0" err="1"/>
              <a:t>Takauji</a:t>
            </a:r>
            <a:r>
              <a:rPr lang="fr-FR" dirty="0"/>
              <a:t> qui se rallie </a:t>
            </a:r>
            <a:r>
              <a:rPr lang="fr-FR" sz="1700" dirty="0"/>
              <a:t>à l’empereur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dirty="0" err="1"/>
              <a:t>Takauji</a:t>
            </a:r>
            <a:r>
              <a:rPr lang="fr-FR" dirty="0"/>
              <a:t> et l’empereur </a:t>
            </a:r>
            <a:r>
              <a:rPr lang="fr-FR" u="sng" dirty="0"/>
              <a:t>Go-</a:t>
            </a:r>
            <a:r>
              <a:rPr lang="fr-FR" u="sng" dirty="0" err="1"/>
              <a:t>Daigo</a:t>
            </a:r>
            <a:r>
              <a:rPr lang="fr-FR" dirty="0"/>
              <a:t> reprennent Kyoto</a:t>
            </a:r>
          </a:p>
          <a:p>
            <a:r>
              <a:rPr lang="fr-FR" dirty="0"/>
              <a:t>Puis à Kamakura, le général </a:t>
            </a:r>
            <a:r>
              <a:rPr lang="fr-FR" u="sng" dirty="0" err="1"/>
              <a:t>Nitta</a:t>
            </a:r>
            <a:r>
              <a:rPr lang="fr-FR" u="sng" dirty="0"/>
              <a:t> </a:t>
            </a:r>
            <a:r>
              <a:rPr lang="fr-FR" u="sng" dirty="0" err="1"/>
              <a:t>Yoshisada</a:t>
            </a:r>
            <a:endParaRPr lang="fr-FR" u="sng" dirty="0"/>
          </a:p>
          <a:p>
            <a:r>
              <a:rPr lang="fr-FR" dirty="0"/>
              <a:t>Défait les </a:t>
            </a:r>
            <a:r>
              <a:rPr lang="fr-FR" dirty="0" err="1"/>
              <a:t>Hojo</a:t>
            </a:r>
            <a:r>
              <a:rPr lang="fr-FR" dirty="0"/>
              <a:t> qui se suicident…</a:t>
            </a:r>
          </a:p>
          <a:p>
            <a:endParaRPr lang="fr-FR" dirty="0"/>
          </a:p>
          <a:p>
            <a:r>
              <a:rPr lang="fr-FR" dirty="0"/>
              <a:t>*1333 : Le pouvoir retourne à Kyoto</a:t>
            </a:r>
          </a:p>
          <a:p>
            <a:r>
              <a:rPr lang="fr-FR" dirty="0"/>
              <a:t>Et à l’empereur ; Mais…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789EB28-05D8-B0DB-213F-886061B9E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4FC23FF-4F97-6DCB-1018-381FAC1B1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2DA0DBB-45B0-2C11-7768-B85CDA2E2A73}"/>
              </a:ext>
            </a:extLst>
          </p:cNvPr>
          <p:cNvSpPr/>
          <p:nvPr/>
        </p:nvSpPr>
        <p:spPr>
          <a:xfrm>
            <a:off x="7377347" y="3559418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716774-517C-D637-11E5-D3C55202D38C}"/>
              </a:ext>
            </a:extLst>
          </p:cNvPr>
          <p:cNvSpPr/>
          <p:nvPr/>
        </p:nvSpPr>
        <p:spPr>
          <a:xfrm>
            <a:off x="7721476" y="397729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B4BFDE-A06D-B7E3-11A6-8A74B1CF76D3}"/>
              </a:ext>
            </a:extLst>
          </p:cNvPr>
          <p:cNvSpPr/>
          <p:nvPr/>
        </p:nvSpPr>
        <p:spPr>
          <a:xfrm>
            <a:off x="10099664" y="3957484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841B4A8-94C1-C4A6-E78B-6143CFA577B7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9FBE3BE-9873-188D-CEB1-88DD575C1D5E}"/>
              </a:ext>
            </a:extLst>
          </p:cNvPr>
          <p:cNvCxnSpPr>
            <a:cxnSpLocks/>
            <a:stCxn id="4" idx="5"/>
            <a:endCxn id="8" idx="0"/>
          </p:cNvCxnSpPr>
          <p:nvPr/>
        </p:nvCxnSpPr>
        <p:spPr>
          <a:xfrm>
            <a:off x="7506240" y="3689500"/>
            <a:ext cx="290740" cy="2877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CB613BB-63CD-8B4F-7EC9-A4C1D9B0DA33}"/>
              </a:ext>
            </a:extLst>
          </p:cNvPr>
          <p:cNvCxnSpPr>
            <a:cxnSpLocks/>
          </p:cNvCxnSpPr>
          <p:nvPr/>
        </p:nvCxnSpPr>
        <p:spPr>
          <a:xfrm flipH="1" flipV="1">
            <a:off x="7872484" y="4088256"/>
            <a:ext cx="2227180" cy="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CAE691F-345B-62CC-C643-B208A42E29D8}"/>
              </a:ext>
            </a:extLst>
          </p:cNvPr>
          <p:cNvCxnSpPr>
            <a:cxnSpLocks/>
            <a:stCxn id="8" idx="6"/>
            <a:endCxn id="10" idx="2"/>
          </p:cNvCxnSpPr>
          <p:nvPr/>
        </p:nvCxnSpPr>
        <p:spPr>
          <a:xfrm>
            <a:off x="7872484" y="4053490"/>
            <a:ext cx="567380" cy="16553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A9744E2-8C45-E995-6469-D1CE3ACF8ED4}"/>
              </a:ext>
            </a:extLst>
          </p:cNvPr>
          <p:cNvCxnSpPr>
            <a:cxnSpLocks/>
            <a:stCxn id="10" idx="6"/>
            <a:endCxn id="9" idx="3"/>
          </p:cNvCxnSpPr>
          <p:nvPr/>
        </p:nvCxnSpPr>
        <p:spPr>
          <a:xfrm flipV="1">
            <a:off x="8717020" y="4180727"/>
            <a:ext cx="1423233" cy="383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279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A87C1-B3A0-E0A3-B626-01BE9E89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94E68-3F40-E26F-85D4-25A82459C9E0}"/>
              </a:ext>
            </a:extLst>
          </p:cNvPr>
          <p:cNvSpPr/>
          <p:nvPr/>
        </p:nvSpPr>
        <p:spPr>
          <a:xfrm>
            <a:off x="131928" y="157262"/>
            <a:ext cx="5030007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1331-1336 : … Victoire d’Ashikaga </a:t>
            </a:r>
            <a:r>
              <a:rPr lang="fr-FR" b="1" dirty="0" err="1"/>
              <a:t>Takauji</a:t>
            </a:r>
            <a:r>
              <a:rPr lang="fr-FR" b="1" dirty="0"/>
              <a:t> et échec de la restauration impériale de </a:t>
            </a:r>
            <a:r>
              <a:rPr lang="fr-FR" b="1" dirty="0" err="1"/>
              <a:t>Kenmu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*1333 : A Kyoto, </a:t>
            </a:r>
            <a:r>
              <a:rPr lang="fr-FR" u="sng" dirty="0"/>
              <a:t>Go-</a:t>
            </a:r>
            <a:r>
              <a:rPr lang="fr-FR" u="sng" dirty="0" err="1"/>
              <a:t>Daigo</a:t>
            </a:r>
            <a:endParaRPr lang="fr-FR" dirty="0"/>
          </a:p>
          <a:p>
            <a:r>
              <a:rPr lang="fr-FR" dirty="0"/>
              <a:t>Pour renforcer le pouvoir impérial restauré</a:t>
            </a:r>
          </a:p>
          <a:p>
            <a:r>
              <a:rPr lang="fr-FR" dirty="0"/>
              <a:t>Met en place un régime autoritaire </a:t>
            </a:r>
          </a:p>
          <a:p>
            <a:r>
              <a:rPr lang="fr-FR" dirty="0"/>
              <a:t>Et refuse le titre de shogun à </a:t>
            </a:r>
            <a:r>
              <a:rPr lang="fr-FR" u="sng" dirty="0" err="1"/>
              <a:t>Takauji</a:t>
            </a:r>
            <a:r>
              <a:rPr lang="fr-FR" dirty="0"/>
              <a:t> qui se révolte</a:t>
            </a:r>
          </a:p>
          <a:p>
            <a:endParaRPr lang="fr-FR" dirty="0"/>
          </a:p>
          <a:p>
            <a:r>
              <a:rPr lang="fr-FR" dirty="0"/>
              <a:t>*1336 : Après avoir vaincu </a:t>
            </a:r>
            <a:r>
              <a:rPr lang="fr-FR" u="sng" dirty="0" err="1"/>
              <a:t>Nitta</a:t>
            </a:r>
            <a:r>
              <a:rPr lang="fr-FR" u="sng" dirty="0"/>
              <a:t> </a:t>
            </a:r>
            <a:r>
              <a:rPr lang="fr-FR" u="sng" dirty="0" err="1"/>
              <a:t>Yoshisada</a:t>
            </a:r>
            <a:endParaRPr lang="fr-FR" u="sng" dirty="0"/>
          </a:p>
          <a:p>
            <a:r>
              <a:rPr lang="fr-FR" dirty="0"/>
              <a:t>Ashikaga </a:t>
            </a:r>
            <a:r>
              <a:rPr lang="fr-FR" dirty="0" err="1"/>
              <a:t>Takauji</a:t>
            </a:r>
            <a:r>
              <a:rPr lang="fr-FR" dirty="0"/>
              <a:t> s’empare de Kyoto</a:t>
            </a:r>
          </a:p>
          <a:p>
            <a:endParaRPr lang="fr-FR" dirty="0"/>
          </a:p>
          <a:p>
            <a:r>
              <a:rPr lang="fr-FR" dirty="0"/>
              <a:t>*Il y met en place l’empereur </a:t>
            </a:r>
            <a:r>
              <a:rPr lang="fr-FR" dirty="0" err="1"/>
              <a:t>Komyo</a:t>
            </a:r>
            <a:endParaRPr lang="fr-FR" dirty="0"/>
          </a:p>
          <a:p>
            <a:r>
              <a:rPr lang="fr-FR" dirty="0"/>
              <a:t>Mais Go-</a:t>
            </a:r>
            <a:r>
              <a:rPr lang="fr-FR" dirty="0" err="1"/>
              <a:t>Daigo</a:t>
            </a:r>
            <a:r>
              <a:rPr lang="fr-FR" dirty="0"/>
              <a:t> se réfugie au sud de Nara</a:t>
            </a:r>
          </a:p>
          <a:p>
            <a:r>
              <a:rPr lang="fr-FR" dirty="0"/>
              <a:t>Et y établit sa propre cour ; Bilan…</a:t>
            </a:r>
          </a:p>
          <a:p>
            <a:endParaRPr lang="fr-FR" dirty="0"/>
          </a:p>
          <a:p>
            <a:r>
              <a:rPr lang="fr-FR" dirty="0"/>
              <a:t>1336 : Echec de la restauration de </a:t>
            </a:r>
            <a:r>
              <a:rPr lang="fr-FR" dirty="0" err="1"/>
              <a:t>Kenmu</a:t>
            </a:r>
            <a:endParaRPr lang="fr-FR" dirty="0"/>
          </a:p>
          <a:p>
            <a:r>
              <a:rPr lang="fr-FR" dirty="0"/>
              <a:t>Non seulement, les empereurs n’ont pas réussi à restaurer leur pouvoir ; Mais dorénavant</a:t>
            </a:r>
          </a:p>
          <a:p>
            <a:r>
              <a:rPr lang="fr-FR" dirty="0"/>
              <a:t>Deux cours rivales se disputent le titre</a:t>
            </a:r>
          </a:p>
          <a:p>
            <a:endParaRPr lang="fr-FR" dirty="0"/>
          </a:p>
          <a:p>
            <a:r>
              <a:rPr lang="fr-FR" dirty="0"/>
              <a:t>*Et les Ashikaga, maîtres du Japon…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A comparer avec le succès</a:t>
            </a:r>
          </a:p>
          <a:p>
            <a:r>
              <a:rPr lang="fr-FR" dirty="0">
                <a:solidFill>
                  <a:srgbClr val="FF0000"/>
                </a:solidFill>
              </a:rPr>
              <a:t>De la restauration </a:t>
            </a:r>
            <a:r>
              <a:rPr lang="fr-FR" i="1" dirty="0">
                <a:solidFill>
                  <a:srgbClr val="FF0000"/>
                </a:solidFill>
              </a:rPr>
              <a:t>Meiji</a:t>
            </a:r>
            <a:r>
              <a:rPr lang="fr-FR" dirty="0">
                <a:solidFill>
                  <a:srgbClr val="FF0000"/>
                </a:solidFill>
              </a:rPr>
              <a:t> en 1868</a:t>
            </a:r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EFFA9A1-0940-0EC4-1964-528E4968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3274A1F7-EE1C-0151-5470-4CC9FB73F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CA86B64-2C1C-69D8-0310-1EADCCD0DB58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B778A64-F5CA-9535-18EE-9CF7607F05BC}"/>
              </a:ext>
            </a:extLst>
          </p:cNvPr>
          <p:cNvSpPr/>
          <p:nvPr/>
        </p:nvSpPr>
        <p:spPr>
          <a:xfrm>
            <a:off x="8678377" y="462177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7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6E916-2C13-E12B-737F-926A141A1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832566-23EA-7FD3-F2C9-CBA394C6DC89}"/>
              </a:ext>
            </a:extLst>
          </p:cNvPr>
          <p:cNvSpPr/>
          <p:nvPr/>
        </p:nvSpPr>
        <p:spPr>
          <a:xfrm>
            <a:off x="131928" y="157262"/>
            <a:ext cx="502692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710-794 : Période Nara : Dans le </a:t>
            </a:r>
            <a:r>
              <a:rPr lang="fr-FR" b="1" dirty="0" err="1"/>
              <a:t>Kinai</a:t>
            </a:r>
            <a:r>
              <a:rPr lang="fr-FR" b="1" dirty="0"/>
              <a:t>, à Nara, 1</a:t>
            </a:r>
            <a:r>
              <a:rPr lang="fr-FR" b="1" baseline="30000" dirty="0"/>
              <a:t>ère</a:t>
            </a:r>
            <a:r>
              <a:rPr lang="fr-FR" b="1" dirty="0"/>
              <a:t> capitale, montée en puissance de l’aristocratie terrienne et affaiblissement du pouvoir central impérial</a:t>
            </a:r>
          </a:p>
          <a:p>
            <a:endParaRPr lang="fr-FR" dirty="0"/>
          </a:p>
          <a:p>
            <a:r>
              <a:rPr lang="fr-FR" dirty="0"/>
              <a:t>*710-94 : Période Nara…</a:t>
            </a:r>
          </a:p>
          <a:p>
            <a:endParaRPr lang="fr-FR" dirty="0"/>
          </a:p>
          <a:p>
            <a:r>
              <a:rPr lang="fr-FR" dirty="0"/>
              <a:t>*Nara, du nom de la 1</a:t>
            </a:r>
            <a:r>
              <a:rPr lang="fr-FR" baseline="30000" dirty="0"/>
              <a:t>ère</a:t>
            </a:r>
            <a:r>
              <a:rPr lang="fr-FR" dirty="0"/>
              <a:t> capitale</a:t>
            </a:r>
          </a:p>
          <a:p>
            <a:r>
              <a:rPr lang="fr-FR" dirty="0"/>
              <a:t>Etablie sous le règne de l’impératrice </a:t>
            </a:r>
            <a:r>
              <a:rPr lang="fr-FR" u="sng" dirty="0" err="1"/>
              <a:t>Genmei</a:t>
            </a:r>
            <a:r>
              <a:rPr lang="fr-FR" dirty="0"/>
              <a:t> (43-4)</a:t>
            </a:r>
          </a:p>
          <a:p>
            <a:endParaRPr lang="fr-FR" dirty="0"/>
          </a:p>
          <a:p>
            <a:r>
              <a:rPr lang="fr-FR" dirty="0"/>
              <a:t>*L’influence chinoise reste très forte</a:t>
            </a:r>
          </a:p>
          <a:p>
            <a:r>
              <a:rPr lang="fr-FR" dirty="0"/>
              <a:t>NB : Le plan de Nara s’inspire de </a:t>
            </a:r>
            <a:r>
              <a:rPr lang="fr-FR" dirty="0" err="1"/>
              <a:t>Chang’an</a:t>
            </a:r>
            <a:endParaRPr lang="fr-FR" dirty="0"/>
          </a:p>
          <a:p>
            <a:r>
              <a:rPr lang="fr-FR" dirty="0"/>
              <a:t>La capitale chinoise des Tang (618-907)</a:t>
            </a:r>
          </a:p>
          <a:p>
            <a:endParaRPr lang="fr-FR" dirty="0"/>
          </a:p>
          <a:p>
            <a:r>
              <a:rPr lang="fr-FR" dirty="0"/>
              <a:t>*Grâce au code de </a:t>
            </a:r>
            <a:r>
              <a:rPr lang="fr-FR" dirty="0" err="1"/>
              <a:t>Taihō</a:t>
            </a:r>
            <a:r>
              <a:rPr lang="fr-FR" dirty="0"/>
              <a:t> (701) </a:t>
            </a:r>
          </a:p>
          <a:p>
            <a:r>
              <a:rPr lang="fr-FR" u="sng" dirty="0"/>
              <a:t>Le Japon est devenu un véritable Etat</a:t>
            </a:r>
          </a:p>
          <a:p>
            <a:r>
              <a:rPr lang="fr-FR" u="sng" dirty="0"/>
              <a:t>Mais sans réussir à égaler son modèle chinois</a:t>
            </a:r>
          </a:p>
          <a:p>
            <a:endParaRPr lang="fr-FR" dirty="0"/>
          </a:p>
          <a:p>
            <a:r>
              <a:rPr lang="fr-FR" dirty="0"/>
              <a:t>*Quatre raisons…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286E75D-607A-765D-F33C-60A29C6ED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93AC0BBA-A9DD-FE8F-BC0E-EC0F57FAB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CF596A2-4386-D02E-8244-E3897B80CCC0}"/>
              </a:ext>
            </a:extLst>
          </p:cNvPr>
          <p:cNvSpPr/>
          <p:nvPr/>
        </p:nvSpPr>
        <p:spPr>
          <a:xfrm>
            <a:off x="8539799" y="4427469"/>
            <a:ext cx="277156" cy="2615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4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0FCC1-AC1D-251E-88BF-0055269E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6F893A-79D5-C05E-239C-F2FA7A1F64FE}"/>
              </a:ext>
            </a:extLst>
          </p:cNvPr>
          <p:cNvSpPr/>
          <p:nvPr/>
        </p:nvSpPr>
        <p:spPr>
          <a:xfrm>
            <a:off x="131928" y="157262"/>
            <a:ext cx="5030007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1336-1573 : Période des 2</a:t>
            </a:r>
            <a:r>
              <a:rPr lang="fr-FR" b="1" baseline="30000" dirty="0"/>
              <a:t>èmes</a:t>
            </a:r>
            <a:r>
              <a:rPr lang="fr-FR" b="1" dirty="0"/>
              <a:t> shoguns Ashikaga ou Muromachi</a:t>
            </a:r>
          </a:p>
          <a:p>
            <a:endParaRPr lang="fr-FR" dirty="0"/>
          </a:p>
          <a:p>
            <a:r>
              <a:rPr lang="fr-FR" dirty="0"/>
              <a:t>*1336-1573</a:t>
            </a:r>
          </a:p>
          <a:p>
            <a:r>
              <a:rPr lang="fr-FR" dirty="0"/>
              <a:t>Après l’échec de la restauration impériale de </a:t>
            </a:r>
            <a:r>
              <a:rPr lang="fr-FR" dirty="0" err="1"/>
              <a:t>Kenmu</a:t>
            </a:r>
            <a:endParaRPr lang="fr-FR" dirty="0"/>
          </a:p>
          <a:p>
            <a:r>
              <a:rPr lang="fr-FR" dirty="0"/>
              <a:t>Longue période des 2</a:t>
            </a:r>
            <a:r>
              <a:rPr lang="fr-FR" baseline="30000" dirty="0"/>
              <a:t>èmes</a:t>
            </a:r>
            <a:r>
              <a:rPr lang="fr-FR" dirty="0"/>
              <a:t> shoguns Ashikaga ou Muromachi</a:t>
            </a:r>
          </a:p>
          <a:p>
            <a:endParaRPr lang="fr-FR" dirty="0"/>
          </a:p>
          <a:p>
            <a:r>
              <a:rPr lang="fr-FR" dirty="0"/>
              <a:t>*1336-92 : Dans un 1</a:t>
            </a:r>
            <a:r>
              <a:rPr lang="fr-FR" baseline="30000" dirty="0"/>
              <a:t>er</a:t>
            </a:r>
            <a:r>
              <a:rPr lang="fr-FR" dirty="0"/>
              <a:t> temps</a:t>
            </a:r>
          </a:p>
          <a:p>
            <a:r>
              <a:rPr lang="fr-FR" dirty="0"/>
              <a:t>Les Ashikaga confortent leur pouvoir…</a:t>
            </a:r>
          </a:p>
          <a:p>
            <a:endParaRPr lang="fr-FR" dirty="0"/>
          </a:p>
          <a:p>
            <a:r>
              <a:rPr lang="fr-FR" dirty="0"/>
              <a:t>a) 1338 : L’empereur </a:t>
            </a:r>
            <a:r>
              <a:rPr lang="fr-FR" dirty="0" err="1"/>
              <a:t>Komyo</a:t>
            </a:r>
            <a:r>
              <a:rPr lang="fr-FR" dirty="0"/>
              <a:t> nomme </a:t>
            </a:r>
            <a:r>
              <a:rPr lang="fr-FR" u="sng" dirty="0" err="1"/>
              <a:t>Takauji</a:t>
            </a:r>
            <a:r>
              <a:rPr lang="fr-FR" dirty="0"/>
              <a:t> shogun</a:t>
            </a:r>
          </a:p>
          <a:p>
            <a:r>
              <a:rPr lang="fr-FR" dirty="0" err="1"/>
              <a:t>Takauji</a:t>
            </a:r>
            <a:r>
              <a:rPr lang="fr-FR" dirty="0"/>
              <a:t> installe son bakufu</a:t>
            </a:r>
          </a:p>
          <a:p>
            <a:r>
              <a:rPr lang="fr-FR" dirty="0"/>
              <a:t>Dans un quartier de Kyoto, Muromachi</a:t>
            </a:r>
          </a:p>
          <a:p>
            <a:endParaRPr lang="fr-FR" dirty="0"/>
          </a:p>
          <a:p>
            <a:r>
              <a:rPr lang="fr-FR" dirty="0"/>
              <a:t>b) 1358 : Mort de </a:t>
            </a:r>
            <a:r>
              <a:rPr lang="fr-FR" dirty="0" err="1"/>
              <a:t>Takauji</a:t>
            </a:r>
            <a:endParaRPr lang="fr-FR" dirty="0"/>
          </a:p>
          <a:p>
            <a:r>
              <a:rPr lang="fr-FR" dirty="0"/>
              <a:t>Le shogunat demeure aux mains des Ashikaga</a:t>
            </a:r>
          </a:p>
          <a:p>
            <a:endParaRPr lang="fr-FR" dirty="0"/>
          </a:p>
          <a:p>
            <a:r>
              <a:rPr lang="fr-FR" dirty="0"/>
              <a:t>c) 1392 : Abdication de la cour du sud</a:t>
            </a:r>
          </a:p>
          <a:p>
            <a:r>
              <a:rPr lang="fr-FR" dirty="0"/>
              <a:t>A nouveau un seul empereur, sans pouvoir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A81229B-8B3C-D3F1-326D-4B808DFAB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5BBCFD9-A18B-151A-ACD3-905D220E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2049A23-343D-93F8-E37A-88A4DA7CB4BA}"/>
              </a:ext>
            </a:extLst>
          </p:cNvPr>
          <p:cNvSpPr/>
          <p:nvPr/>
        </p:nvSpPr>
        <p:spPr>
          <a:xfrm>
            <a:off x="8439864" y="4088256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151FAEE-50E0-5BA7-B6B1-A0AAB0124F80}"/>
              </a:ext>
            </a:extLst>
          </p:cNvPr>
          <p:cNvSpPr/>
          <p:nvPr/>
        </p:nvSpPr>
        <p:spPr>
          <a:xfrm>
            <a:off x="8678377" y="462177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4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18F74-DD39-7C0C-5277-BBD0F22E7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05D9F-ACB4-A5C2-38B8-B7853CAA94F1}"/>
              </a:ext>
            </a:extLst>
          </p:cNvPr>
          <p:cNvSpPr/>
          <p:nvPr/>
        </p:nvSpPr>
        <p:spPr>
          <a:xfrm>
            <a:off x="60654" y="157262"/>
            <a:ext cx="6473252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1336-1573 : Période des 2</a:t>
            </a:r>
            <a:r>
              <a:rPr lang="fr-FR" b="1" baseline="30000" dirty="0"/>
              <a:t>èmes</a:t>
            </a:r>
            <a:r>
              <a:rPr lang="fr-FR" b="1" dirty="0"/>
              <a:t> shoguns Ashikaga ou Muromachi</a:t>
            </a:r>
          </a:p>
          <a:p>
            <a:endParaRPr lang="fr-FR" dirty="0"/>
          </a:p>
          <a:p>
            <a:r>
              <a:rPr lang="fr-FR" dirty="0"/>
              <a:t>*Après…</a:t>
            </a:r>
          </a:p>
          <a:p>
            <a:r>
              <a:rPr lang="fr-FR" dirty="0"/>
              <a:t>1219-1331 : La période déliquescente des shoguns de Kamakura où</a:t>
            </a:r>
          </a:p>
          <a:p>
            <a:r>
              <a:rPr lang="fr-FR" i="1" dirty="0"/>
              <a:t>Empereur, kampaku, shogun, shikken forment une série de doublures dont aucune ne détient la réalité du pouvoir</a:t>
            </a:r>
          </a:p>
          <a:p>
            <a:endParaRPr lang="fr-FR" dirty="0"/>
          </a:p>
          <a:p>
            <a:r>
              <a:rPr lang="fr-FR" dirty="0"/>
              <a:t>Suivi de six décennies d’instabilité</a:t>
            </a:r>
          </a:p>
          <a:p>
            <a:r>
              <a:rPr lang="fr-FR" dirty="0"/>
              <a:t>- 1331-36 : Echec de la restauration impériale de </a:t>
            </a:r>
            <a:r>
              <a:rPr lang="fr-FR" dirty="0" err="1"/>
              <a:t>Kenmu</a:t>
            </a:r>
            <a:endParaRPr lang="fr-FR" dirty="0"/>
          </a:p>
          <a:p>
            <a:r>
              <a:rPr lang="fr-FR" dirty="0"/>
              <a:t>- 1336-92 : Suivi de l’époque </a:t>
            </a:r>
            <a:r>
              <a:rPr lang="fr-FR" i="1" dirty="0" err="1"/>
              <a:t>Nanboku-chō</a:t>
            </a:r>
            <a:endParaRPr lang="fr-FR" dirty="0"/>
          </a:p>
          <a:p>
            <a:r>
              <a:rPr lang="fr-FR" dirty="0"/>
              <a:t>Des deux cours impériales rivales…</a:t>
            </a:r>
          </a:p>
          <a:p>
            <a:endParaRPr lang="fr-FR" dirty="0"/>
          </a:p>
          <a:p>
            <a:r>
              <a:rPr lang="fr-FR" dirty="0"/>
              <a:t>Le pouvoir central a perdu toute crédibilité et disparaît…</a:t>
            </a:r>
          </a:p>
          <a:p>
            <a:endParaRPr lang="fr-FR" dirty="0"/>
          </a:p>
          <a:p>
            <a:r>
              <a:rPr lang="fr-FR" dirty="0"/>
              <a:t>*Et à partir de la fin du XIVe siècle</a:t>
            </a:r>
          </a:p>
          <a:p>
            <a:r>
              <a:rPr lang="fr-FR" dirty="0"/>
              <a:t>Le Japon féodal va atteindre son apogée</a:t>
            </a:r>
          </a:p>
          <a:p>
            <a:r>
              <a:rPr lang="fr-FR" dirty="0"/>
              <a:t>Et s’installer dans la durée</a:t>
            </a:r>
          </a:p>
          <a:p>
            <a:endParaRPr lang="fr-FR" dirty="0"/>
          </a:p>
          <a:p>
            <a:r>
              <a:rPr lang="fr-FR" dirty="0"/>
              <a:t>*En trois points…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FBDFF99-50E2-534B-6452-E317812B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6565087" y="157262"/>
            <a:ext cx="5494985" cy="56508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D391172-0179-4D03-6100-1F90F3329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C3F0934-9B28-1FCF-018F-F9607E402D6C}"/>
              </a:ext>
            </a:extLst>
          </p:cNvPr>
          <p:cNvSpPr/>
          <p:nvPr/>
        </p:nvSpPr>
        <p:spPr>
          <a:xfrm>
            <a:off x="9194048" y="3577525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86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68B1-F771-1E61-8D5C-988B59242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71240B-DCF5-B00C-C37E-8B237A43AC8D}"/>
              </a:ext>
            </a:extLst>
          </p:cNvPr>
          <p:cNvSpPr/>
          <p:nvPr/>
        </p:nvSpPr>
        <p:spPr>
          <a:xfrm>
            <a:off x="131928" y="157262"/>
            <a:ext cx="5442962" cy="60324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1) Une 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endParaRPr lang="fr-FR" dirty="0"/>
          </a:p>
          <a:p>
            <a:r>
              <a:rPr lang="fr-FR" dirty="0"/>
              <a:t>1) Une anarchie féodale à son apogée</a:t>
            </a:r>
          </a:p>
          <a:p>
            <a:r>
              <a:rPr lang="fr-FR" dirty="0"/>
              <a:t>Et un état de guerre permanent…</a:t>
            </a:r>
          </a:p>
          <a:p>
            <a:endParaRPr lang="fr-FR" dirty="0"/>
          </a:p>
          <a:p>
            <a:r>
              <a:rPr lang="fr-FR" dirty="0"/>
              <a:t>a) A Kyoto, le pouvoir central, empereurs </a:t>
            </a:r>
            <a:r>
              <a:rPr lang="fr-FR" u="sng" dirty="0"/>
              <a:t>et</a:t>
            </a:r>
            <a:r>
              <a:rPr lang="fr-FR" dirty="0"/>
              <a:t> shoguns</a:t>
            </a:r>
          </a:p>
          <a:p>
            <a:r>
              <a:rPr lang="fr-FR" dirty="0"/>
              <a:t>Va dans les faits </a:t>
            </a:r>
            <a:r>
              <a:rPr lang="fr-FR" u="sng" dirty="0"/>
              <a:t>totalement</a:t>
            </a:r>
            <a:r>
              <a:rPr lang="fr-FR" dirty="0"/>
              <a:t> disparaître</a:t>
            </a:r>
          </a:p>
          <a:p>
            <a:endParaRPr lang="fr-FR" dirty="0"/>
          </a:p>
          <a:p>
            <a:r>
              <a:rPr lang="fr-FR" dirty="0"/>
              <a:t>*1368-1408 : Le shogun </a:t>
            </a:r>
            <a:r>
              <a:rPr lang="fr-FR" u="sng" dirty="0"/>
              <a:t>Ashikaga </a:t>
            </a:r>
            <a:r>
              <a:rPr lang="fr-FR" u="sng" dirty="0" err="1"/>
              <a:t>Yoshimitsu</a:t>
            </a:r>
            <a:endParaRPr lang="fr-FR" u="sng" dirty="0"/>
          </a:p>
          <a:p>
            <a:r>
              <a:rPr lang="fr-FR" dirty="0"/>
              <a:t>S’efforce de contrôler les </a:t>
            </a:r>
            <a:r>
              <a:rPr lang="fr-FR" dirty="0" err="1"/>
              <a:t>shugos</a:t>
            </a:r>
            <a:endParaRPr lang="fr-FR" dirty="0"/>
          </a:p>
          <a:p>
            <a:r>
              <a:rPr lang="fr-FR" dirty="0"/>
              <a:t>En les obligeant à résider à la cour</a:t>
            </a:r>
          </a:p>
          <a:p>
            <a:endParaRPr lang="fr-FR" dirty="0"/>
          </a:p>
          <a:p>
            <a:r>
              <a:rPr lang="fr-FR" dirty="0"/>
              <a:t>*1428 : Par une politique de terreur</a:t>
            </a:r>
          </a:p>
          <a:p>
            <a:r>
              <a:rPr lang="fr-FR" u="sng" dirty="0"/>
              <a:t>Ashikaga </a:t>
            </a:r>
            <a:r>
              <a:rPr lang="fr-FR" u="sng" dirty="0" err="1"/>
              <a:t>Yoshinori</a:t>
            </a:r>
            <a:r>
              <a:rPr lang="fr-FR" dirty="0"/>
              <a:t> est le dernier shogun</a:t>
            </a:r>
          </a:p>
          <a:p>
            <a:r>
              <a:rPr lang="fr-FR" dirty="0"/>
              <a:t>A tenter de maintenir son pouvoir</a:t>
            </a:r>
          </a:p>
          <a:p>
            <a:endParaRPr lang="fr-FR" dirty="0"/>
          </a:p>
          <a:p>
            <a:r>
              <a:rPr lang="fr-FR" dirty="0"/>
              <a:t>*1441 : Après son assassinat</a:t>
            </a:r>
          </a:p>
          <a:p>
            <a:r>
              <a:rPr lang="fr-FR" dirty="0"/>
              <a:t>Le pouvoir central perd toute réalité…</a:t>
            </a:r>
          </a:p>
        </p:txBody>
      </p:sp>
    </p:spTree>
    <p:extLst>
      <p:ext uri="{BB962C8B-B14F-4D97-AF65-F5344CB8AC3E}">
        <p14:creationId xmlns:p14="http://schemas.microsoft.com/office/powerpoint/2010/main" val="511408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0533F-2644-502F-F620-66860093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74456D-B7B8-225A-34F6-C3C08A185F60}"/>
              </a:ext>
            </a:extLst>
          </p:cNvPr>
          <p:cNvSpPr/>
          <p:nvPr/>
        </p:nvSpPr>
        <p:spPr>
          <a:xfrm>
            <a:off x="131928" y="157262"/>
            <a:ext cx="5442962" cy="52014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1) Une 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endParaRPr lang="fr-FR" dirty="0"/>
          </a:p>
          <a:p>
            <a:r>
              <a:rPr lang="fr-FR" dirty="0"/>
              <a:t>*1500 : Sans aucun revenu, la cour impériale</a:t>
            </a:r>
          </a:p>
          <a:p>
            <a:r>
              <a:rPr lang="fr-FR" dirty="0"/>
              <a:t>Empereurs et </a:t>
            </a:r>
            <a:r>
              <a:rPr lang="fr-FR" i="1" dirty="0"/>
              <a:t>kampakus</a:t>
            </a:r>
            <a:r>
              <a:rPr lang="fr-FR" dirty="0"/>
              <a:t>, mène une existence misérable</a:t>
            </a:r>
          </a:p>
          <a:p>
            <a:endParaRPr lang="fr-FR" dirty="0"/>
          </a:p>
          <a:p>
            <a:r>
              <a:rPr lang="fr-FR" dirty="0"/>
              <a:t>NB : 1526-57 : L’empereur Go-Nara</a:t>
            </a:r>
          </a:p>
          <a:p>
            <a:r>
              <a:rPr lang="fr-FR" dirty="0"/>
              <a:t>En est réduit à des travaux de calligraphie pour survivre</a:t>
            </a:r>
          </a:p>
          <a:p>
            <a:endParaRPr lang="fr-FR" dirty="0"/>
          </a:p>
          <a:p>
            <a:r>
              <a:rPr lang="fr-FR" dirty="0"/>
              <a:t>*Les shoguns Ashikaga prennent le relais</a:t>
            </a:r>
          </a:p>
          <a:p>
            <a:r>
              <a:rPr lang="fr-FR" dirty="0"/>
              <a:t>Et parviennent à entretenir une cour ; Mais…</a:t>
            </a:r>
          </a:p>
          <a:p>
            <a:endParaRPr lang="fr-FR" i="1" dirty="0"/>
          </a:p>
          <a:p>
            <a:r>
              <a:rPr lang="fr-FR" i="1" dirty="0"/>
              <a:t>Une cour dont l’éclat culturel compense l’impuissance politique</a:t>
            </a:r>
            <a:r>
              <a:rPr lang="fr-FR" dirty="0"/>
              <a:t>, </a:t>
            </a:r>
            <a:r>
              <a:rPr lang="fr-FR" dirty="0" err="1"/>
              <a:t>Reischauer</a:t>
            </a:r>
            <a:r>
              <a:rPr lang="fr-FR" dirty="0"/>
              <a:t>, p. 87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*En revanche…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DC5B0DF-AE31-BD70-32FF-33E5A1084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7448213-BB46-CF5A-E465-8B9D34584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C179FF2-5CE9-3D06-C4F7-8BA1FD7D3EE3}"/>
              </a:ext>
            </a:extLst>
          </p:cNvPr>
          <p:cNvSpPr/>
          <p:nvPr/>
        </p:nvSpPr>
        <p:spPr>
          <a:xfrm>
            <a:off x="8736848" y="42209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74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3D68C-6065-EA0D-AE60-D5E3D2D9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8815E-1812-5FA2-8730-FBCD57A62F23}"/>
              </a:ext>
            </a:extLst>
          </p:cNvPr>
          <p:cNvSpPr/>
          <p:nvPr/>
        </p:nvSpPr>
        <p:spPr>
          <a:xfrm>
            <a:off x="26592" y="157262"/>
            <a:ext cx="5695782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1336-1573 : 1) </a:t>
            </a:r>
            <a:r>
              <a:rPr lang="fr-FR" b="1" dirty="0"/>
              <a:t>Une </a:t>
            </a:r>
            <a:r>
              <a:rPr lang="fr-FR" sz="1800" b="1" dirty="0"/>
              <a:t>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endParaRPr lang="fr-FR" dirty="0"/>
          </a:p>
          <a:p>
            <a:r>
              <a:rPr lang="fr-FR" dirty="0"/>
              <a:t>b) Dans le Japon de l’intérieur…</a:t>
            </a:r>
          </a:p>
          <a:p>
            <a:endParaRPr lang="fr-FR" dirty="0"/>
          </a:p>
          <a:p>
            <a:r>
              <a:rPr lang="fr-FR" dirty="0"/>
              <a:t>*Au XVe siècle…</a:t>
            </a:r>
          </a:p>
          <a:p>
            <a:r>
              <a:rPr lang="fr-FR" dirty="0"/>
              <a:t>Les </a:t>
            </a:r>
            <a:r>
              <a:rPr lang="fr-FR" i="1" dirty="0" err="1"/>
              <a:t>shugos</a:t>
            </a:r>
            <a:r>
              <a:rPr lang="fr-FR" dirty="0"/>
              <a:t>, gouverneurs militaires nommés par les </a:t>
            </a:r>
            <a:r>
              <a:rPr lang="fr-FR" sz="1700" dirty="0"/>
              <a:t>shoguns</a:t>
            </a:r>
          </a:p>
          <a:p>
            <a:r>
              <a:rPr lang="fr-FR" dirty="0"/>
              <a:t>Se font octroyer de nombreux domaines</a:t>
            </a:r>
          </a:p>
          <a:p>
            <a:endParaRPr lang="fr-FR" dirty="0"/>
          </a:p>
          <a:p>
            <a:r>
              <a:rPr lang="fr-FR" dirty="0"/>
              <a:t>*En tant que </a:t>
            </a:r>
            <a:r>
              <a:rPr lang="fr-FR" i="1" dirty="0" err="1"/>
              <a:t>shugos</a:t>
            </a:r>
            <a:r>
              <a:rPr lang="fr-FR" dirty="0"/>
              <a:t>, ils s’adjugent définitivement</a:t>
            </a:r>
          </a:p>
          <a:p>
            <a:r>
              <a:rPr lang="fr-FR" dirty="0"/>
              <a:t>Le contrôle de régions entières, </a:t>
            </a:r>
            <a:r>
              <a:rPr lang="fr-FR" u="sng" dirty="0"/>
              <a:t>d’un seul tenant</a:t>
            </a:r>
            <a:endParaRPr lang="fr-FR" i="1" u="sng" dirty="0"/>
          </a:p>
          <a:p>
            <a:r>
              <a:rPr lang="fr-FR" dirty="0"/>
              <a:t>Et deviennent de puissants suzerains, les </a:t>
            </a:r>
            <a:r>
              <a:rPr lang="fr-FR" i="1" dirty="0"/>
              <a:t>daimyos</a:t>
            </a:r>
          </a:p>
          <a:p>
            <a:endParaRPr lang="fr-FR" dirty="0"/>
          </a:p>
          <a:p>
            <a:r>
              <a:rPr lang="fr-FR" dirty="0"/>
              <a:t>*Maîtres réels du Japon et aidés de leurs samouraïs</a:t>
            </a:r>
          </a:p>
          <a:p>
            <a:r>
              <a:rPr lang="fr-FR" dirty="0"/>
              <a:t>Les </a:t>
            </a:r>
            <a:r>
              <a:rPr lang="fr-FR" i="1" dirty="0"/>
              <a:t>daimyos</a:t>
            </a:r>
            <a:r>
              <a:rPr lang="fr-FR" dirty="0"/>
              <a:t> se livrent à des guerres incessantes</a:t>
            </a:r>
          </a:p>
          <a:p>
            <a:r>
              <a:rPr lang="fr-FR" dirty="0"/>
              <a:t>Dans le but d'agrandir leurs </a:t>
            </a:r>
            <a:r>
              <a:rPr lang="fr-FR" i="1" dirty="0"/>
              <a:t>royaumes</a:t>
            </a:r>
          </a:p>
          <a:p>
            <a:endParaRPr lang="fr-FR" dirty="0"/>
          </a:p>
          <a:p>
            <a:r>
              <a:rPr lang="fr-FR" dirty="0"/>
              <a:t>*Ainsi…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D39AC31-6CD2-51AA-3503-AC660CBE8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849883" y="157262"/>
            <a:ext cx="6210189" cy="6386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467DAEB-6AA6-695D-7A0A-6AEE5B4D9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0" y="4540527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5379C7B-D7D6-4DD0-5A82-573B18F3EC42}"/>
              </a:ext>
            </a:extLst>
          </p:cNvPr>
          <p:cNvSpPr/>
          <p:nvPr/>
        </p:nvSpPr>
        <p:spPr>
          <a:xfrm>
            <a:off x="8816399" y="4117754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8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74298-0214-B4AE-1A24-967747048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6C1D73-A34B-822E-8473-58B6608FEA88}"/>
              </a:ext>
            </a:extLst>
          </p:cNvPr>
          <p:cNvSpPr/>
          <p:nvPr/>
        </p:nvSpPr>
        <p:spPr>
          <a:xfrm>
            <a:off x="26592" y="157262"/>
            <a:ext cx="566418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1336-1573 : 1) </a:t>
            </a:r>
            <a:r>
              <a:rPr lang="fr-FR" b="1" dirty="0"/>
              <a:t>Une </a:t>
            </a:r>
            <a:r>
              <a:rPr lang="fr-FR" sz="1800" b="1" dirty="0"/>
              <a:t>anarchie féodale à son apogée, et un état de guerre permanent : A Kyoto, disparition des pouvoirs centraux, impérial et shogunal ; Luttes permanentes entre les daimyos, grands seigneurs, véritables maîtres d’un Japon morcelé</a:t>
            </a:r>
          </a:p>
          <a:p>
            <a:endParaRPr lang="fr-FR" dirty="0"/>
          </a:p>
          <a:p>
            <a:r>
              <a:rPr lang="fr-FR" dirty="0"/>
              <a:t>*1467-77 : Les guerres d'</a:t>
            </a:r>
            <a:r>
              <a:rPr lang="fr-FR" dirty="0" err="1"/>
              <a:t>Ōnin</a:t>
            </a:r>
            <a:r>
              <a:rPr lang="fr-FR" dirty="0"/>
              <a:t>, entre Hosokawa et </a:t>
            </a:r>
            <a:r>
              <a:rPr lang="fr-FR" dirty="0" err="1"/>
              <a:t>Yamana</a:t>
            </a:r>
            <a:endParaRPr lang="fr-FR" dirty="0"/>
          </a:p>
          <a:p>
            <a:r>
              <a:rPr lang="fr-FR" dirty="0"/>
              <a:t>Pillage de Kyoto et point culminant de l’anarchie féodale</a:t>
            </a:r>
          </a:p>
          <a:p>
            <a:r>
              <a:rPr lang="fr-FR" dirty="0"/>
              <a:t>Guerres qui ouvrent…</a:t>
            </a:r>
          </a:p>
          <a:p>
            <a:endParaRPr lang="fr-FR" dirty="0"/>
          </a:p>
          <a:p>
            <a:r>
              <a:rPr lang="fr-FR" dirty="0"/>
              <a:t>*1477-1573 : L’ère des </a:t>
            </a:r>
            <a:r>
              <a:rPr lang="fr-FR" i="1" dirty="0" err="1"/>
              <a:t>Sengoku</a:t>
            </a:r>
            <a:endParaRPr lang="fr-FR" dirty="0"/>
          </a:p>
          <a:p>
            <a:r>
              <a:rPr lang="fr-FR" dirty="0"/>
              <a:t>Des royaumes combattants</a:t>
            </a:r>
          </a:p>
          <a:p>
            <a:endParaRPr lang="fr-FR" dirty="0"/>
          </a:p>
          <a:p>
            <a:r>
              <a:rPr lang="fr-FR" dirty="0"/>
              <a:t>*1520 : Les </a:t>
            </a:r>
            <a:r>
              <a:rPr lang="fr-FR" i="1" dirty="0"/>
              <a:t>daimyos</a:t>
            </a:r>
            <a:r>
              <a:rPr lang="fr-FR" dirty="0"/>
              <a:t> s’affranchissent totalement</a:t>
            </a:r>
          </a:p>
          <a:p>
            <a:r>
              <a:rPr lang="fr-FR" dirty="0"/>
              <a:t>De leur soumission aux shoguns</a:t>
            </a:r>
          </a:p>
          <a:p>
            <a:r>
              <a:rPr lang="fr-FR" dirty="0"/>
              <a:t>Et constituent de véritables Etats indépendants…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60D866C-98FF-D873-8744-27E9599B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849883" y="157262"/>
            <a:ext cx="6210189" cy="63863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29434F5-211A-A4B7-C57D-C6AA306F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0" y="4540527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F82757C-8984-FDFB-405C-B36CD1434F34}"/>
              </a:ext>
            </a:extLst>
          </p:cNvPr>
          <p:cNvSpPr/>
          <p:nvPr/>
        </p:nvSpPr>
        <p:spPr>
          <a:xfrm>
            <a:off x="8816399" y="4117754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8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8C64C-228E-DC21-371A-3DB736805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05A944-FAC9-D054-1023-547253683546}"/>
              </a:ext>
            </a:extLst>
          </p:cNvPr>
          <p:cNvSpPr/>
          <p:nvPr/>
        </p:nvSpPr>
        <p:spPr>
          <a:xfrm>
            <a:off x="131928" y="157262"/>
            <a:ext cx="5413466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2) Un état de guerre permanent qui se généralise à l’ensemble de la société : Les daimyos en guerre créent des armées nombreuses de paysans-soldats ; Révoltes des </a:t>
            </a:r>
            <a:r>
              <a:rPr lang="fr-FR" sz="1600" b="1" i="1" dirty="0" err="1"/>
              <a:t>Ikkō-ikki</a:t>
            </a:r>
            <a:r>
              <a:rPr lang="fr-FR" sz="1600" b="1" dirty="0"/>
              <a:t>, sectes de paysans et de moines guerriers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2) Aux </a:t>
            </a:r>
            <a:r>
              <a:rPr lang="fr-FR" sz="1800" dirty="0"/>
              <a:t>XIVe-XVIe siècles</a:t>
            </a:r>
          </a:p>
          <a:p>
            <a:r>
              <a:rPr lang="fr-FR" dirty="0"/>
              <a:t>Un </a:t>
            </a:r>
            <a:r>
              <a:rPr lang="fr-FR" sz="1800" dirty="0"/>
              <a:t>état de guerre permanent</a:t>
            </a:r>
          </a:p>
          <a:p>
            <a:r>
              <a:rPr lang="fr-FR" dirty="0"/>
              <a:t>Qui s</a:t>
            </a:r>
            <a:r>
              <a:rPr lang="fr-FR" sz="1800" dirty="0"/>
              <a:t>e généralise à l’ensemble de la société</a:t>
            </a:r>
          </a:p>
          <a:p>
            <a:r>
              <a:rPr lang="fr-FR" dirty="0"/>
              <a:t>Deux points…</a:t>
            </a:r>
          </a:p>
          <a:p>
            <a:endParaRPr lang="fr-FR" dirty="0"/>
          </a:p>
          <a:p>
            <a:r>
              <a:rPr lang="fr-FR" dirty="0"/>
              <a:t>a) Apparition d’armées de masses…</a:t>
            </a:r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dirty="0"/>
              <a:t>*Durant ces guerres entre daimyos, </a:t>
            </a:r>
            <a:r>
              <a:rPr lang="fr-FR" u="sng" dirty="0"/>
              <a:t>comme en Europe</a:t>
            </a:r>
          </a:p>
          <a:p>
            <a:r>
              <a:rPr lang="fr-FR" dirty="0"/>
              <a:t>La chevalerie des samouraïs est délaissée au profit…</a:t>
            </a:r>
          </a:p>
          <a:p>
            <a:endParaRPr lang="fr-FR" dirty="0"/>
          </a:p>
          <a:p>
            <a:r>
              <a:rPr lang="fr-FR" dirty="0"/>
              <a:t>- Des </a:t>
            </a:r>
            <a:r>
              <a:rPr lang="fr-FR" i="1" dirty="0"/>
              <a:t>ninjas</a:t>
            </a:r>
            <a:r>
              <a:rPr lang="fr-FR" dirty="0"/>
              <a:t>, qui exercent des pratiques guerrières déshonorantes : espionnage, assassinats, guérilla</a:t>
            </a:r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- Et surtout, de l’infanterie p</a:t>
            </a:r>
            <a:r>
              <a:rPr lang="fr-FR" dirty="0"/>
              <a:t>our laquelle</a:t>
            </a:r>
          </a:p>
          <a:p>
            <a:r>
              <a:rPr lang="fr-FR" dirty="0"/>
              <a:t>Les daimyos enrôlent de nombreux soldats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190221F-29E8-678F-1282-B7D1259B3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A695010-07F5-FC9F-8827-C0BB23CF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4660F87-114F-7854-9E58-940610E02922}"/>
              </a:ext>
            </a:extLst>
          </p:cNvPr>
          <p:cNvSpPr/>
          <p:nvPr/>
        </p:nvSpPr>
        <p:spPr>
          <a:xfrm>
            <a:off x="8736848" y="42209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23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E2917-0521-54F3-5E44-D745F4763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3BD15A-2DCB-B57E-8508-BB4310FFDF58}"/>
              </a:ext>
            </a:extLst>
          </p:cNvPr>
          <p:cNvSpPr/>
          <p:nvPr/>
        </p:nvSpPr>
        <p:spPr>
          <a:xfrm>
            <a:off x="131927" y="157262"/>
            <a:ext cx="5743940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2) Un état de guerre permanent qui se généralise à l’ensemble de la société : Les daimyos en guerre créent des armées nombreuses de paysans-soldats ; Révoltes des </a:t>
            </a:r>
            <a:r>
              <a:rPr lang="fr-FR" sz="1600" b="1" i="1" dirty="0" err="1"/>
              <a:t>Ikkō-ikki</a:t>
            </a:r>
            <a:r>
              <a:rPr lang="fr-FR" sz="1600" b="1" dirty="0"/>
              <a:t>, sectes composées de communautés paysannes et de moines guerriers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b) La militarisation de la paysannerie…</a:t>
            </a:r>
          </a:p>
          <a:p>
            <a:endParaRPr lang="fr-FR" dirty="0"/>
          </a:p>
          <a:p>
            <a:r>
              <a:rPr lang="fr-FR" dirty="0"/>
              <a:t>*Aux XIVe-XVe siècles, dans les campagnes</a:t>
            </a:r>
          </a:p>
          <a:p>
            <a:r>
              <a:rPr lang="fr-FR" u="sng" dirty="0"/>
              <a:t>Comme en Europe après l’an 1000</a:t>
            </a:r>
          </a:p>
          <a:p>
            <a:r>
              <a:rPr lang="fr-FR" sz="1800" dirty="0"/>
              <a:t>L’économie fermée et autarcique des </a:t>
            </a:r>
            <a:r>
              <a:rPr lang="fr-FR" sz="1800" i="1" dirty="0"/>
              <a:t>manoirs</a:t>
            </a:r>
            <a:r>
              <a:rPr lang="fr-FR" dirty="0"/>
              <a:t> disparaît</a:t>
            </a:r>
            <a:endParaRPr lang="fr-FR" sz="1800" dirty="0"/>
          </a:p>
          <a:p>
            <a:endParaRPr lang="fr-FR" dirty="0"/>
          </a:p>
          <a:p>
            <a:r>
              <a:rPr lang="fr-FR" dirty="0"/>
              <a:t>*L’habitat dispersé laisse place aux villages</a:t>
            </a:r>
          </a:p>
          <a:p>
            <a:r>
              <a:rPr lang="fr-FR" dirty="0"/>
              <a:t>Les paysans ainsi regroupés</a:t>
            </a:r>
          </a:p>
          <a:p>
            <a:r>
              <a:rPr lang="fr-FR" dirty="0"/>
              <a:t>S’organisent en communautés autonomes, les </a:t>
            </a:r>
            <a:r>
              <a:rPr lang="fr-FR" i="1" dirty="0" err="1"/>
              <a:t>Sō</a:t>
            </a:r>
            <a:endParaRPr lang="fr-FR" dirty="0"/>
          </a:p>
          <a:p>
            <a:r>
              <a:rPr lang="fr-FR" dirty="0"/>
              <a:t>Avec à leur tête des guerriers d’origine paysanne</a:t>
            </a:r>
          </a:p>
          <a:p>
            <a:r>
              <a:rPr lang="fr-FR" dirty="0"/>
              <a:t>Les </a:t>
            </a:r>
            <a:r>
              <a:rPr lang="fr-FR" i="1" dirty="0" err="1"/>
              <a:t>ji</a:t>
            </a:r>
            <a:r>
              <a:rPr lang="fr-FR" i="1" dirty="0"/>
              <a:t>-samouraïs</a:t>
            </a:r>
          </a:p>
          <a:p>
            <a:endParaRPr lang="fr-FR" dirty="0"/>
          </a:p>
          <a:p>
            <a:r>
              <a:rPr lang="fr-FR" dirty="0"/>
              <a:t>*1418 : Face à la fiscalité croissante et à l’insécurité</a:t>
            </a:r>
          </a:p>
          <a:p>
            <a:r>
              <a:rPr lang="fr-FR" dirty="0"/>
              <a:t>Ces communautés paysannes s’arment et se révoltent Contre les daimyos et leurs samouraïs…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BF91FDD-BFE9-C110-A037-D212D2082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6096000" y="157262"/>
            <a:ext cx="5964072" cy="6133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2347B13-758A-E14F-3EA1-75FFD36C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390B995-D3A4-225F-51B0-26D60619E336}"/>
              </a:ext>
            </a:extLst>
          </p:cNvPr>
          <p:cNvSpPr/>
          <p:nvPr/>
        </p:nvSpPr>
        <p:spPr>
          <a:xfrm>
            <a:off x="8940048" y="39669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473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78B8E-904C-D708-E329-5312BC5AC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CC9E42-BB62-4871-5380-7339CC3781CA}"/>
              </a:ext>
            </a:extLst>
          </p:cNvPr>
          <p:cNvSpPr/>
          <p:nvPr/>
        </p:nvSpPr>
        <p:spPr>
          <a:xfrm>
            <a:off x="131928" y="157262"/>
            <a:ext cx="5413466" cy="60631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2) Un état de guerre permanent qui se généralise à l’ensemble de la société : Les daimyos en guerre créent des armées nombreuses de paysans-soldats ; Révoltes des </a:t>
            </a:r>
            <a:r>
              <a:rPr lang="fr-FR" sz="1600" b="1" i="1" dirty="0" err="1"/>
              <a:t>Ikkō-ikki</a:t>
            </a:r>
            <a:r>
              <a:rPr lang="fr-FR" sz="1600" b="1" dirty="0"/>
              <a:t>, sectes de paysans et de moines guerriers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*1480 : Essentiellement dans le </a:t>
            </a:r>
            <a:r>
              <a:rPr lang="fr-FR" dirty="0" err="1"/>
              <a:t>Kinai</a:t>
            </a:r>
            <a:r>
              <a:rPr lang="fr-FR" dirty="0"/>
              <a:t> et le </a:t>
            </a:r>
            <a:r>
              <a:rPr lang="fr-FR" dirty="0" err="1"/>
              <a:t>Kanto</a:t>
            </a:r>
            <a:r>
              <a:rPr lang="fr-FR" dirty="0"/>
              <a:t>…</a:t>
            </a:r>
          </a:p>
          <a:p>
            <a:r>
              <a:rPr lang="fr-FR" dirty="0"/>
              <a:t>Paysans et </a:t>
            </a:r>
            <a:r>
              <a:rPr lang="fr-FR" i="1" dirty="0" err="1"/>
              <a:t>ji</a:t>
            </a:r>
            <a:r>
              <a:rPr lang="fr-FR" i="1" dirty="0"/>
              <a:t>-samouraïs</a:t>
            </a:r>
            <a:r>
              <a:rPr lang="fr-FR" dirty="0"/>
              <a:t>, alliés à des moines</a:t>
            </a:r>
          </a:p>
          <a:p>
            <a:endParaRPr lang="fr-FR" dirty="0"/>
          </a:p>
          <a:p>
            <a:r>
              <a:rPr lang="fr-FR" dirty="0"/>
              <a:t>Se regroupent dans des sectes</a:t>
            </a:r>
          </a:p>
          <a:p>
            <a:r>
              <a:rPr lang="fr-FR" dirty="0"/>
              <a:t>Comme celle de la Terre Pure à Osaka</a:t>
            </a:r>
          </a:p>
          <a:p>
            <a:r>
              <a:rPr lang="fr-FR" dirty="0"/>
              <a:t>Et son bras armé, les </a:t>
            </a:r>
            <a:r>
              <a:rPr lang="fr-FR" i="1" dirty="0" err="1"/>
              <a:t>Ikkō-ikki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*Au XVIe siècle…</a:t>
            </a:r>
          </a:p>
          <a:p>
            <a:r>
              <a:rPr lang="fr-FR" dirty="0"/>
              <a:t>Ces paysans-soldats fondent de véritables ligues</a:t>
            </a:r>
          </a:p>
          <a:p>
            <a:r>
              <a:rPr lang="fr-FR" dirty="0"/>
              <a:t>Qui contrôlent et dominent la région autour de Kyoto</a:t>
            </a:r>
          </a:p>
          <a:p>
            <a:endParaRPr lang="fr-FR" dirty="0"/>
          </a:p>
          <a:p>
            <a:r>
              <a:rPr lang="fr-FR" dirty="0"/>
              <a:t>NB : 1440-1570 : Pour les historiens japonais</a:t>
            </a:r>
          </a:p>
          <a:p>
            <a:r>
              <a:rPr lang="fr-FR" i="1" dirty="0"/>
              <a:t>Période des royaumes combattants</a:t>
            </a:r>
            <a:r>
              <a:rPr lang="fr-FR" dirty="0"/>
              <a:t> ; Mais également </a:t>
            </a:r>
            <a:r>
              <a:rPr lang="fr-FR" i="1" dirty="0"/>
              <a:t>Période du </a:t>
            </a:r>
            <a:r>
              <a:rPr lang="fr-FR" i="1" dirty="0" err="1"/>
              <a:t>gekokuju</a:t>
            </a:r>
            <a:endParaRPr lang="fr-FR" dirty="0"/>
          </a:p>
          <a:p>
            <a:r>
              <a:rPr lang="fr-FR" dirty="0"/>
              <a:t>Quand les inférieurs l’emportent sur les supérieurs…</a:t>
            </a:r>
          </a:p>
          <a:p>
            <a:endParaRPr lang="fr-FR" dirty="0"/>
          </a:p>
          <a:p>
            <a:r>
              <a:rPr lang="fr-FR" dirty="0"/>
              <a:t>*Mais malgré cela…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10396F7-23DD-DF74-5F75-CFD674F8A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4F86D3D8-09D0-A570-F523-4DFA030F4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C0B5B7A-7026-FB86-4E51-78C0AAF83F78}"/>
              </a:ext>
            </a:extLst>
          </p:cNvPr>
          <p:cNvSpPr/>
          <p:nvPr/>
        </p:nvSpPr>
        <p:spPr>
          <a:xfrm>
            <a:off x="8736848" y="42209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02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5F9F-FE8C-0BB7-39EA-1ECC8377E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985D4B-82AC-823F-3866-D50B08887FB5}"/>
              </a:ext>
            </a:extLst>
          </p:cNvPr>
          <p:cNvSpPr/>
          <p:nvPr/>
        </p:nvSpPr>
        <p:spPr>
          <a:xfrm>
            <a:off x="131928" y="157262"/>
            <a:ext cx="5964072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1336-1573 : 3) Malgré l’anarchie intérieure, développement de l’artisanat et du commerce, intérieur et extérieur : …</a:t>
            </a:r>
            <a:endParaRPr lang="fr-FR" sz="1600" b="1" i="1" dirty="0"/>
          </a:p>
          <a:p>
            <a:endParaRPr lang="fr-FR" dirty="0"/>
          </a:p>
          <a:p>
            <a:r>
              <a:rPr lang="fr-FR" dirty="0"/>
              <a:t>3) Aux XIVe-XVIe siècles</a:t>
            </a:r>
          </a:p>
          <a:p>
            <a:r>
              <a:rPr lang="fr-FR" dirty="0"/>
              <a:t>Développement de l’économie et du commerce…</a:t>
            </a:r>
          </a:p>
          <a:p>
            <a:endParaRPr lang="fr-FR" dirty="0"/>
          </a:p>
          <a:p>
            <a:r>
              <a:rPr lang="fr-FR" dirty="0"/>
              <a:t>*Au XIVe siècle…</a:t>
            </a:r>
          </a:p>
          <a:p>
            <a:r>
              <a:rPr lang="fr-FR" dirty="0"/>
              <a:t>L’économie fermée des </a:t>
            </a:r>
            <a:r>
              <a:rPr lang="fr-FR" i="1" dirty="0"/>
              <a:t>manoirs</a:t>
            </a:r>
            <a:r>
              <a:rPr lang="fr-FR" dirty="0"/>
              <a:t> disparaît</a:t>
            </a:r>
          </a:p>
          <a:p>
            <a:r>
              <a:rPr lang="fr-FR" dirty="0"/>
              <a:t>Une agriculture villageoise se développe</a:t>
            </a:r>
          </a:p>
          <a:p>
            <a:r>
              <a:rPr lang="fr-FR" dirty="0"/>
              <a:t>Les rendements et la population augmentent</a:t>
            </a:r>
          </a:p>
          <a:p>
            <a:r>
              <a:rPr lang="fr-FR" dirty="0"/>
              <a:t>Celle-ci passant de 7 millions en 1200 à 13 millions en 1600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*Et malgré l’anarchie féodale, les guerres permanentes</a:t>
            </a:r>
          </a:p>
          <a:p>
            <a:r>
              <a:rPr lang="fr-FR" dirty="0"/>
              <a:t>Et l’absence d’un véritable Etat…</a:t>
            </a:r>
          </a:p>
          <a:p>
            <a:endParaRPr lang="fr-FR" dirty="0"/>
          </a:p>
          <a:p>
            <a:r>
              <a:rPr lang="fr-FR" dirty="0"/>
              <a:t>L’artisanat et le commerce libéré se regroupent en guildes</a:t>
            </a:r>
          </a:p>
          <a:p>
            <a:r>
              <a:rPr lang="fr-FR" dirty="0"/>
              <a:t>Et se développent à l’intérieur</a:t>
            </a:r>
          </a:p>
          <a:p>
            <a:r>
              <a:rPr lang="fr-FR" dirty="0"/>
              <a:t>Comme à l’extérieur, sur les mers…</a:t>
            </a:r>
          </a:p>
        </p:txBody>
      </p:sp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78A5095-808A-5E28-ECA4-9C61C4BE7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71C6E45-138C-2A3E-C937-9C923A823788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08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CD21-6F88-06DC-452C-329EDB220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95485D-C478-F174-8646-3DA86F8C611D}"/>
              </a:ext>
            </a:extLst>
          </p:cNvPr>
          <p:cNvSpPr/>
          <p:nvPr/>
        </p:nvSpPr>
        <p:spPr>
          <a:xfrm>
            <a:off x="131928" y="157262"/>
            <a:ext cx="5026926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710-794 : Période Nara : Dans le </a:t>
            </a:r>
            <a:r>
              <a:rPr lang="fr-FR" b="1" dirty="0" err="1"/>
              <a:t>Kinai</a:t>
            </a:r>
            <a:r>
              <a:rPr lang="fr-FR" b="1" dirty="0"/>
              <a:t>, à Nara, 1</a:t>
            </a:r>
            <a:r>
              <a:rPr lang="fr-FR" b="1" baseline="30000" dirty="0"/>
              <a:t>ère</a:t>
            </a:r>
            <a:r>
              <a:rPr lang="fr-FR" b="1" dirty="0"/>
              <a:t> capitale, montée en puissance de l’aristocratie terrienne et affaiblissement du pouvoir central impérial</a:t>
            </a:r>
          </a:p>
          <a:p>
            <a:endParaRPr lang="fr-FR" dirty="0"/>
          </a:p>
          <a:p>
            <a:r>
              <a:rPr lang="fr-FR" dirty="0"/>
              <a:t>a) Contrairement à la Chine…</a:t>
            </a:r>
          </a:p>
          <a:p>
            <a:r>
              <a:rPr lang="fr-FR" dirty="0"/>
              <a:t>L’empereur du Japon étant d’origine divine</a:t>
            </a:r>
          </a:p>
          <a:p>
            <a:r>
              <a:rPr lang="fr-FR" dirty="0"/>
              <a:t>Le </a:t>
            </a:r>
            <a:r>
              <a:rPr lang="fr-FR" i="1" dirty="0"/>
              <a:t>mandat du ciel</a:t>
            </a:r>
            <a:r>
              <a:rPr lang="fr-FR" dirty="0"/>
              <a:t> n’a pas cours</a:t>
            </a:r>
          </a:p>
          <a:p>
            <a:r>
              <a:rPr lang="fr-FR" dirty="0"/>
              <a:t>Et il ne peut lui être retiré</a:t>
            </a:r>
          </a:p>
          <a:p>
            <a:endParaRPr lang="fr-FR" dirty="0"/>
          </a:p>
          <a:p>
            <a:r>
              <a:rPr lang="fr-FR" dirty="0"/>
              <a:t>b) Contrairement à la Chine…</a:t>
            </a:r>
          </a:p>
          <a:p>
            <a:r>
              <a:rPr lang="fr-FR" dirty="0"/>
              <a:t>Le pouvoir des puissants clans s’est maintenu</a:t>
            </a:r>
          </a:p>
          <a:p>
            <a:r>
              <a:rPr lang="fr-FR" u="sng" dirty="0"/>
              <a:t>Et ces forces centrifuges rendent difficile</a:t>
            </a:r>
          </a:p>
          <a:p>
            <a:r>
              <a:rPr lang="fr-FR" u="sng" dirty="0"/>
              <a:t>L’émergence d’un véritable empire centralisé</a:t>
            </a:r>
          </a:p>
          <a:p>
            <a:endParaRPr lang="fr-FR" dirty="0"/>
          </a:p>
          <a:p>
            <a:r>
              <a:rPr lang="fr-FR" dirty="0"/>
              <a:t>c) Malgré l’établissement de concours</a:t>
            </a:r>
          </a:p>
          <a:p>
            <a:r>
              <a:rPr lang="fr-FR" dirty="0"/>
              <a:t>Ces clans sont attachés à l’hérédité du statut social Et leurs appuis restent nécessaires</a:t>
            </a:r>
          </a:p>
          <a:p>
            <a:r>
              <a:rPr lang="fr-FR" dirty="0"/>
              <a:t>Pour accéder aux postes</a:t>
            </a:r>
          </a:p>
          <a:p>
            <a:r>
              <a:rPr lang="fr-FR" dirty="0"/>
              <a:t>Ce qui empêche un certain brassage social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ADD1180-396D-12BF-886A-CB74155F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296683" y="157262"/>
            <a:ext cx="6763389" cy="6584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2AF5259-01BB-AC45-A0FE-E42448A5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158990" y="4877270"/>
            <a:ext cx="2901082" cy="1864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25A65A6-34BF-240D-85A3-FCCBDF26DE4E}"/>
              </a:ext>
            </a:extLst>
          </p:cNvPr>
          <p:cNvSpPr/>
          <p:nvPr/>
        </p:nvSpPr>
        <p:spPr>
          <a:xfrm>
            <a:off x="8539799" y="4427469"/>
            <a:ext cx="277156" cy="261545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8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92E8C-E721-62FF-5980-D46B20BA3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FF071F-4A66-2E68-64D3-12C9E19BE656}"/>
              </a:ext>
            </a:extLst>
          </p:cNvPr>
          <p:cNvSpPr/>
          <p:nvPr/>
        </p:nvSpPr>
        <p:spPr>
          <a:xfrm>
            <a:off x="131928" y="157262"/>
            <a:ext cx="596407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1336-1573 : 3) Malgré l’anarchie intérieure, développement de l’artisanat et du commerce, intérieur et extérieur : …</a:t>
            </a:r>
            <a:endParaRPr lang="fr-FR" b="1" i="1" dirty="0"/>
          </a:p>
          <a:p>
            <a:endParaRPr lang="fr-FR" dirty="0"/>
          </a:p>
          <a:p>
            <a:r>
              <a:rPr lang="fr-FR" dirty="0"/>
              <a:t>*Aux XIVe-XVIe siècles…</a:t>
            </a:r>
          </a:p>
          <a:p>
            <a:r>
              <a:rPr lang="fr-FR" dirty="0"/>
              <a:t>Sur les mers, et après le retrait des Mongols…</a:t>
            </a:r>
          </a:p>
          <a:p>
            <a:endParaRPr lang="fr-FR" dirty="0"/>
          </a:p>
          <a:p>
            <a:r>
              <a:rPr lang="fr-FR" dirty="0"/>
              <a:t>Les Japonais d’Osaka, port de Kyoto et ville franche…</a:t>
            </a:r>
          </a:p>
          <a:p>
            <a:r>
              <a:rPr lang="fr-FR" dirty="0"/>
              <a:t>Mais aussi de l’île Kyushu et plus au sud, des îles </a:t>
            </a:r>
            <a:r>
              <a:rPr lang="fr-FR" dirty="0" err="1"/>
              <a:t>Ryukyu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Supplantent progressivement les Coréens et les Chinois</a:t>
            </a:r>
          </a:p>
          <a:p>
            <a:endParaRPr lang="fr-FR" dirty="0"/>
          </a:p>
          <a:p>
            <a:r>
              <a:rPr lang="fr-FR" dirty="0"/>
              <a:t>*Trois formes de commerce…</a:t>
            </a:r>
          </a:p>
        </p:txBody>
      </p:sp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012DAFB-7432-9817-59F0-4B7249E8B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507C029-771E-4AF7-725B-E066FD0D1409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4191060-58F6-182A-1993-292FD52A2640}"/>
              </a:ext>
            </a:extLst>
          </p:cNvPr>
          <p:cNvSpPr/>
          <p:nvPr/>
        </p:nvSpPr>
        <p:spPr>
          <a:xfrm>
            <a:off x="10399892" y="261599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A301B18-1BF3-2E33-A7A1-2C7F62295172}"/>
              </a:ext>
            </a:extLst>
          </p:cNvPr>
          <p:cNvSpPr/>
          <p:nvPr/>
        </p:nvSpPr>
        <p:spPr>
          <a:xfrm>
            <a:off x="11226262" y="47250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BAB58C1-8F8F-7145-954F-E610342758A8}"/>
              </a:ext>
            </a:extLst>
          </p:cNvPr>
          <p:cNvSpPr/>
          <p:nvPr/>
        </p:nvSpPr>
        <p:spPr>
          <a:xfrm>
            <a:off x="11012180" y="211000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48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4CAA0-55C1-39BC-F8C8-EDC3C1EB4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496848-0323-1822-7CA7-42A9B8BF8336}"/>
              </a:ext>
            </a:extLst>
          </p:cNvPr>
          <p:cNvSpPr/>
          <p:nvPr/>
        </p:nvSpPr>
        <p:spPr>
          <a:xfrm>
            <a:off x="131928" y="157262"/>
            <a:ext cx="5964072" cy="312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1336-1573 : 3) … Insertion dans le système tributaire chinois ; …</a:t>
            </a:r>
            <a:endParaRPr lang="fr-FR" sz="1700" b="1" i="1" dirty="0"/>
          </a:p>
          <a:p>
            <a:endParaRPr lang="fr-FR" dirty="0"/>
          </a:p>
          <a:p>
            <a:r>
              <a:rPr lang="fr-FR" dirty="0"/>
              <a:t>a) S’insérer </a:t>
            </a:r>
            <a:r>
              <a:rPr lang="fr-FR" u="sng" dirty="0"/>
              <a:t>à nouveau</a:t>
            </a:r>
            <a:r>
              <a:rPr lang="fr-FR" dirty="0"/>
              <a:t> dans le système tributaire chinois…</a:t>
            </a:r>
          </a:p>
          <a:p>
            <a:endParaRPr lang="fr-FR" dirty="0"/>
          </a:p>
          <a:p>
            <a:r>
              <a:rPr lang="fr-FR" dirty="0"/>
              <a:t>*Au XVe siècle, après les voyages de l’amiral chinois Zheng He</a:t>
            </a:r>
          </a:p>
          <a:p>
            <a:r>
              <a:rPr lang="fr-FR" dirty="0"/>
              <a:t>Le système tributaire chinois à son apogée</a:t>
            </a:r>
          </a:p>
          <a:p>
            <a:r>
              <a:rPr lang="fr-FR" dirty="0"/>
              <a:t>Les Japonais s’y insère, quitte à se reconnaître comme vassal</a:t>
            </a:r>
          </a:p>
          <a:p>
            <a:endParaRPr lang="fr-FR" i="1" dirty="0"/>
          </a:p>
          <a:p>
            <a:r>
              <a:rPr lang="fr-FR" i="1" dirty="0"/>
              <a:t>Les shoguns Ashikaga se font investir par les Ming du titre de </a:t>
            </a:r>
            <a:r>
              <a:rPr lang="fr-FR" dirty="0"/>
              <a:t>roi du Japon</a:t>
            </a:r>
            <a:r>
              <a:rPr lang="fr-FR" i="1" dirty="0"/>
              <a:t>, au mépris de la tradition impériale.</a:t>
            </a:r>
            <a:r>
              <a:rPr lang="fr-FR" dirty="0"/>
              <a:t> </a:t>
            </a:r>
          </a:p>
          <a:p>
            <a:r>
              <a:rPr lang="fr-FR" dirty="0" err="1"/>
              <a:t>Reischauer</a:t>
            </a:r>
            <a:r>
              <a:rPr lang="fr-FR" dirty="0"/>
              <a:t>., p. 93</a:t>
            </a:r>
          </a:p>
        </p:txBody>
      </p:sp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A89322A-AABE-849A-5D6C-DD6F96989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B49557CC-45F6-8977-14E2-D8353DED11FC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DE70EFD-BA7E-F7F9-A78A-9E2868B8CC43}"/>
              </a:ext>
            </a:extLst>
          </p:cNvPr>
          <p:cNvSpPr/>
          <p:nvPr/>
        </p:nvSpPr>
        <p:spPr>
          <a:xfrm>
            <a:off x="10399892" y="261599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C389993-BD4F-16EE-A5C9-927B182B9368}"/>
              </a:ext>
            </a:extLst>
          </p:cNvPr>
          <p:cNvSpPr/>
          <p:nvPr/>
        </p:nvSpPr>
        <p:spPr>
          <a:xfrm>
            <a:off x="11226262" y="47250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767A986-E42C-7104-143D-94D4B9723002}"/>
              </a:ext>
            </a:extLst>
          </p:cNvPr>
          <p:cNvSpPr/>
          <p:nvPr/>
        </p:nvSpPr>
        <p:spPr>
          <a:xfrm>
            <a:off x="11012180" y="211000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69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A1D1-8BBA-CAC1-C3DD-79DDB6EFD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7C8CB5-8628-1EBB-FA80-D91B88D3DA0C}"/>
              </a:ext>
            </a:extLst>
          </p:cNvPr>
          <p:cNvSpPr/>
          <p:nvPr/>
        </p:nvSpPr>
        <p:spPr>
          <a:xfrm>
            <a:off x="131928" y="157262"/>
            <a:ext cx="5964072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1336-1573 : 3) … Raids des pirates </a:t>
            </a:r>
            <a:r>
              <a:rPr lang="fr-FR" b="1" i="1" dirty="0" err="1"/>
              <a:t>Wakos</a:t>
            </a:r>
            <a:r>
              <a:rPr lang="fr-FR" b="1" dirty="0"/>
              <a:t> sur les côtes oréennes et chinoises ; …</a:t>
            </a:r>
            <a:endParaRPr lang="fr-FR" b="1" i="1" dirty="0"/>
          </a:p>
          <a:p>
            <a:endParaRPr lang="fr-FR" dirty="0"/>
          </a:p>
          <a:p>
            <a:r>
              <a:rPr lang="fr-FR" dirty="0"/>
              <a:t>b) Pratiquer la piraterie…</a:t>
            </a:r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dirty="0"/>
              <a:t>*S’</a:t>
            </a:r>
            <a:r>
              <a:rPr lang="fr-FR" dirty="0" err="1"/>
              <a:t>embarassant</a:t>
            </a:r>
            <a:r>
              <a:rPr lang="fr-FR" dirty="0"/>
              <a:t> peu des lettres de créance des shoguns</a:t>
            </a:r>
          </a:p>
          <a:p>
            <a:r>
              <a:rPr lang="fr-FR" dirty="0"/>
              <a:t>Des samouraïs et commerçants deviennent pirates, les </a:t>
            </a:r>
            <a:r>
              <a:rPr lang="fr-FR" i="1" dirty="0" err="1"/>
              <a:t>Wako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*1330-80 et 1470-1570 : Durant deux longues vagues</a:t>
            </a:r>
          </a:p>
          <a:p>
            <a:r>
              <a:rPr lang="fr-FR" dirty="0"/>
              <a:t>Les </a:t>
            </a:r>
            <a:r>
              <a:rPr lang="fr-FR" i="1" dirty="0" err="1"/>
              <a:t>Wako</a:t>
            </a:r>
            <a:r>
              <a:rPr lang="fr-FR" dirty="0"/>
              <a:t>, pirates-commerçants, japonais et chinois</a:t>
            </a:r>
          </a:p>
          <a:p>
            <a:r>
              <a:rPr lang="fr-FR" dirty="0"/>
              <a:t>Attaquent régulièrement les côtes coréennes et chinoises</a:t>
            </a:r>
          </a:p>
          <a:p>
            <a:endParaRPr lang="fr-FR" dirty="0"/>
          </a:p>
          <a:p>
            <a:r>
              <a:rPr lang="fr-FR" dirty="0"/>
              <a:t>*Conséquence..</a:t>
            </a:r>
          </a:p>
          <a:p>
            <a:endParaRPr lang="fr-FR" dirty="0"/>
          </a:p>
          <a:p>
            <a:r>
              <a:rPr lang="fr-FR" dirty="0"/>
              <a:t>*1371-1405 et 1550-67 : Pour lutter contre cette piraterie</a:t>
            </a:r>
          </a:p>
          <a:p>
            <a:r>
              <a:rPr lang="fr-FR" dirty="0"/>
              <a:t>La Chine des Ming interdit par deux fois</a:t>
            </a:r>
          </a:p>
          <a:p>
            <a:r>
              <a:rPr lang="fr-FR" dirty="0"/>
              <a:t>Tout commerce maritime </a:t>
            </a:r>
          </a:p>
          <a:p>
            <a:r>
              <a:rPr lang="fr-FR" dirty="0"/>
              <a:t>Le </a:t>
            </a:r>
            <a:r>
              <a:rPr lang="fr-FR" i="1" dirty="0" err="1"/>
              <a:t>haijin</a:t>
            </a:r>
            <a:r>
              <a:rPr lang="fr-FR" dirty="0"/>
              <a:t>, mer interdite...</a:t>
            </a:r>
          </a:p>
        </p:txBody>
      </p:sp>
      <p:pic>
        <p:nvPicPr>
          <p:cNvPr id="10" name="Image 9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05D99C4-9FF2-275F-A2DE-497B2DEB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D888BDA4-CE71-318B-1D49-E4E14DF6FF2F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AC5E042-9C29-D722-1FFF-6A62F8B3246E}"/>
              </a:ext>
            </a:extLst>
          </p:cNvPr>
          <p:cNvSpPr/>
          <p:nvPr/>
        </p:nvSpPr>
        <p:spPr>
          <a:xfrm>
            <a:off x="10399892" y="261599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0859021-E55B-35F7-5AC2-5567883BDA86}"/>
              </a:ext>
            </a:extLst>
          </p:cNvPr>
          <p:cNvSpPr/>
          <p:nvPr/>
        </p:nvSpPr>
        <p:spPr>
          <a:xfrm>
            <a:off x="11226262" y="472501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52F1173-D0D7-EFCB-25C1-78367C6DFDFB}"/>
              </a:ext>
            </a:extLst>
          </p:cNvPr>
          <p:cNvSpPr/>
          <p:nvPr/>
        </p:nvSpPr>
        <p:spPr>
          <a:xfrm>
            <a:off x="11012180" y="211000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45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E13F0-7711-4880-2E3F-59B0F15C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E06D8B-7ED5-8A48-D8DD-817DCF2CF31F}"/>
              </a:ext>
            </a:extLst>
          </p:cNvPr>
          <p:cNvSpPr/>
          <p:nvPr/>
        </p:nvSpPr>
        <p:spPr>
          <a:xfrm>
            <a:off x="131929" y="157262"/>
            <a:ext cx="504475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1336-1573 : 3) … Dans les ports asiatiques, naissances de communautés commerciales, les </a:t>
            </a:r>
            <a:r>
              <a:rPr lang="fr-FR" b="1" i="1" dirty="0"/>
              <a:t>Nihon </a:t>
            </a:r>
            <a:r>
              <a:rPr lang="fr-FR" b="1" i="1" dirty="0" err="1"/>
              <a:t>machis</a:t>
            </a:r>
            <a:endParaRPr lang="fr-FR" b="1" i="1" dirty="0"/>
          </a:p>
          <a:p>
            <a:endParaRPr lang="fr-FR" dirty="0"/>
          </a:p>
          <a:p>
            <a:r>
              <a:rPr lang="fr-FR" dirty="0"/>
              <a:t>c) S’expatrier…</a:t>
            </a:r>
          </a:p>
          <a:p>
            <a:endParaRPr lang="fr-FR" dirty="0"/>
          </a:p>
          <a:p>
            <a:r>
              <a:rPr lang="fr-FR" dirty="0"/>
              <a:t>*1567 : La Chine autorise à nouveau</a:t>
            </a:r>
          </a:p>
          <a:p>
            <a:r>
              <a:rPr lang="fr-FR" dirty="0"/>
              <a:t>Le commerce avec le Japon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Entretemps</a:t>
            </a:r>
            <a:r>
              <a:rPr lang="fr-FR" dirty="0"/>
              <a:t>, depuis le début du XVIe siècle</a:t>
            </a:r>
          </a:p>
          <a:p>
            <a:r>
              <a:rPr lang="fr-FR" dirty="0"/>
              <a:t>Des Japonais </a:t>
            </a:r>
            <a:r>
              <a:rPr lang="fr-FR" i="1" dirty="0"/>
              <a:t>pacifiques</a:t>
            </a:r>
            <a:r>
              <a:rPr lang="fr-FR" dirty="0"/>
              <a:t>, commerçants et samouraïs</a:t>
            </a:r>
            <a:endParaRPr lang="fr-FR" i="1" dirty="0"/>
          </a:p>
          <a:p>
            <a:r>
              <a:rPr lang="fr-FR" dirty="0"/>
              <a:t>Se sont installés dans les grands ports asiatiques…</a:t>
            </a:r>
          </a:p>
          <a:p>
            <a:endParaRPr lang="fr-FR" dirty="0"/>
          </a:p>
          <a:p>
            <a:r>
              <a:rPr lang="fr-FR" dirty="0"/>
              <a:t>- Hanoi et </a:t>
            </a:r>
            <a:r>
              <a:rPr lang="fr-FR" dirty="0" err="1"/>
              <a:t>Hội</a:t>
            </a:r>
            <a:r>
              <a:rPr lang="fr-FR" dirty="0"/>
              <a:t> An au </a:t>
            </a:r>
            <a:r>
              <a:rPr lang="fr-FR" dirty="0" err="1"/>
              <a:t>Dai</a:t>
            </a:r>
            <a:r>
              <a:rPr lang="fr-FR" dirty="0"/>
              <a:t> Viêt, Phnom Penh</a:t>
            </a:r>
          </a:p>
          <a:p>
            <a:r>
              <a:rPr lang="fr-FR" dirty="0"/>
              <a:t>- Ayutthaya au Siam</a:t>
            </a:r>
          </a:p>
          <a:p>
            <a:r>
              <a:rPr lang="fr-FR" dirty="0"/>
              <a:t>- Manille espagnole et Malacca portugaise…</a:t>
            </a:r>
          </a:p>
          <a:p>
            <a:r>
              <a:rPr lang="fr-FR" sz="1700" dirty="0"/>
              <a:t>Où ils y forment des communautés</a:t>
            </a:r>
            <a:r>
              <a:rPr lang="fr-FR" dirty="0"/>
              <a:t>, les </a:t>
            </a:r>
            <a:r>
              <a:rPr lang="fr-FR" i="1" dirty="0"/>
              <a:t>Nihon </a:t>
            </a:r>
            <a:r>
              <a:rPr lang="fr-FR" i="1" dirty="0" err="1"/>
              <a:t>machis</a:t>
            </a:r>
            <a:endParaRPr lang="fr-FR" i="1" dirty="0"/>
          </a:p>
          <a:p>
            <a:endParaRPr lang="fr-FR" i="1" dirty="0"/>
          </a:p>
          <a:p>
            <a:r>
              <a:rPr lang="fr-FR" dirty="0"/>
              <a:t>*1511-15 : Quand les Portugais arrivent à Malacca</a:t>
            </a:r>
          </a:p>
          <a:p>
            <a:r>
              <a:rPr lang="fr-FR" dirty="0"/>
              <a:t>Et pénètrent en Insulinde et en Mer de Chine</a:t>
            </a:r>
          </a:p>
          <a:p>
            <a:r>
              <a:rPr lang="fr-FR" dirty="0"/>
              <a:t>Ils rencontrent plus de Japonais que de Chinois</a:t>
            </a:r>
          </a:p>
          <a:p>
            <a:endParaRPr lang="fr-FR" dirty="0"/>
          </a:p>
          <a:p>
            <a:r>
              <a:rPr lang="fr-FR" dirty="0"/>
              <a:t>*Japonais expatriés avec lesquels les Portugais collaborent, avant d’atteindre le Japon lui-même...</a:t>
            </a:r>
          </a:p>
        </p:txBody>
      </p:sp>
      <p:pic>
        <p:nvPicPr>
          <p:cNvPr id="6" name="Image 5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E559505F-31D4-5F2B-D844-76AC1390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36" y="157262"/>
            <a:ext cx="6778437" cy="6022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F4E05A2-8AAE-1A5E-87C9-77FBEB1886AC}"/>
              </a:ext>
            </a:extLst>
          </p:cNvPr>
          <p:cNvSpPr/>
          <p:nvPr/>
        </p:nvSpPr>
        <p:spPr>
          <a:xfrm>
            <a:off x="7691156" y="263074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E1D54AF-6381-4DEE-DA9D-D47542925889}"/>
              </a:ext>
            </a:extLst>
          </p:cNvPr>
          <p:cNvSpPr/>
          <p:nvPr/>
        </p:nvSpPr>
        <p:spPr>
          <a:xfrm>
            <a:off x="6662765" y="263074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3962A9E-A535-80BB-532C-E3B439D9EBEF}"/>
              </a:ext>
            </a:extLst>
          </p:cNvPr>
          <p:cNvSpPr/>
          <p:nvPr/>
        </p:nvSpPr>
        <p:spPr>
          <a:xfrm>
            <a:off x="9287977" y="27020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20336C-9C8E-6F8F-E256-51FAAFF87555}"/>
              </a:ext>
            </a:extLst>
          </p:cNvPr>
          <p:cNvSpPr/>
          <p:nvPr/>
        </p:nvSpPr>
        <p:spPr>
          <a:xfrm>
            <a:off x="7239343" y="31684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BCA3462-15F5-871E-E682-5ABC7442B9B1}"/>
              </a:ext>
            </a:extLst>
          </p:cNvPr>
          <p:cNvSpPr/>
          <p:nvPr/>
        </p:nvSpPr>
        <p:spPr>
          <a:xfrm>
            <a:off x="6929627" y="430468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C833DAC-4907-A6F6-AEAA-9CA831D7D479}"/>
              </a:ext>
            </a:extLst>
          </p:cNvPr>
          <p:cNvSpPr/>
          <p:nvPr/>
        </p:nvSpPr>
        <p:spPr>
          <a:xfrm>
            <a:off x="7432802" y="193019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9BCD48B-3989-6730-03C5-6930101AA594}"/>
              </a:ext>
            </a:extLst>
          </p:cNvPr>
          <p:cNvCxnSpPr>
            <a:cxnSpLocks/>
          </p:cNvCxnSpPr>
          <p:nvPr/>
        </p:nvCxnSpPr>
        <p:spPr>
          <a:xfrm>
            <a:off x="5479691" y="3320818"/>
            <a:ext cx="1391785" cy="98386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A76F7B6-4B73-80FE-0AC7-7DEEFBA2278E}"/>
              </a:ext>
            </a:extLst>
          </p:cNvPr>
          <p:cNvCxnSpPr>
            <a:cxnSpLocks/>
            <a:endCxn id="33" idx="2"/>
          </p:cNvCxnSpPr>
          <p:nvPr/>
        </p:nvCxnSpPr>
        <p:spPr>
          <a:xfrm>
            <a:off x="8096865" y="5383161"/>
            <a:ext cx="2580917" cy="762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B51EBDB-B7F3-3524-CFC5-0FFC1368AE60}"/>
              </a:ext>
            </a:extLst>
          </p:cNvPr>
          <p:cNvCxnSpPr>
            <a:cxnSpLocks/>
          </p:cNvCxnSpPr>
          <p:nvPr/>
        </p:nvCxnSpPr>
        <p:spPr>
          <a:xfrm>
            <a:off x="7080635" y="4457083"/>
            <a:ext cx="1016230" cy="926078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2693EA2-EFF5-72C3-40BD-FBA94B3234CC}"/>
              </a:ext>
            </a:extLst>
          </p:cNvPr>
          <p:cNvCxnSpPr>
            <a:cxnSpLocks/>
          </p:cNvCxnSpPr>
          <p:nvPr/>
        </p:nvCxnSpPr>
        <p:spPr>
          <a:xfrm flipV="1">
            <a:off x="7824363" y="1799303"/>
            <a:ext cx="508476" cy="250538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A8BF57D-2E40-D8BC-1747-F9975C3BB939}"/>
              </a:ext>
            </a:extLst>
          </p:cNvPr>
          <p:cNvCxnSpPr>
            <a:cxnSpLocks/>
          </p:cNvCxnSpPr>
          <p:nvPr/>
        </p:nvCxnSpPr>
        <p:spPr>
          <a:xfrm flipH="1">
            <a:off x="7390351" y="4304683"/>
            <a:ext cx="434012" cy="470725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73FC1F57-0F4A-5CB0-9B60-6F88498EB5C3}"/>
              </a:ext>
            </a:extLst>
          </p:cNvPr>
          <p:cNvSpPr/>
          <p:nvPr/>
        </p:nvSpPr>
        <p:spPr>
          <a:xfrm>
            <a:off x="10677782" y="5383161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39D4D2D-1CEA-8870-D194-E858F826267D}"/>
              </a:ext>
            </a:extLst>
          </p:cNvPr>
          <p:cNvSpPr/>
          <p:nvPr/>
        </p:nvSpPr>
        <p:spPr>
          <a:xfrm>
            <a:off x="8286782" y="164198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7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33C2-A4BC-D8A1-C66F-D598C5B7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386194-8FBB-10AB-EB73-898AE7F6B840}"/>
              </a:ext>
            </a:extLst>
          </p:cNvPr>
          <p:cNvSpPr/>
          <p:nvPr/>
        </p:nvSpPr>
        <p:spPr>
          <a:xfrm>
            <a:off x="102954" y="197345"/>
            <a:ext cx="5993046" cy="40934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1543-1593 : Arrivée des 1</a:t>
            </a:r>
            <a:r>
              <a:rPr lang="fr-FR" b="1" baseline="30000" dirty="0"/>
              <a:t>ers</a:t>
            </a:r>
            <a:r>
              <a:rPr lang="fr-FR" b="1" dirty="0"/>
              <a:t> Européens : commerçants et jésuites portugais, franciscains espagnols ; Diffusion du christianisme</a:t>
            </a:r>
          </a:p>
          <a:p>
            <a:endParaRPr lang="fr-FR" dirty="0"/>
          </a:p>
          <a:p>
            <a:r>
              <a:rPr lang="fr-FR" dirty="0"/>
              <a:t>*AU XVIe siècle, arrivée des Européens au Japon…</a:t>
            </a:r>
          </a:p>
          <a:p>
            <a:endParaRPr lang="fr-FR" dirty="0"/>
          </a:p>
          <a:p>
            <a:r>
              <a:rPr lang="fr-FR" dirty="0"/>
              <a:t>*Au XVIe siècle, c’est dans ce contexte japonais</a:t>
            </a:r>
          </a:p>
          <a:p>
            <a:r>
              <a:rPr lang="fr-FR" dirty="0"/>
              <a:t>A l’intérieur d’anarchie féodale et d’état de guerre généralisé</a:t>
            </a:r>
          </a:p>
          <a:p>
            <a:r>
              <a:rPr lang="fr-FR" dirty="0"/>
              <a:t>Et à l’extérieur d’expansion commerciale</a:t>
            </a:r>
          </a:p>
          <a:p>
            <a:r>
              <a:rPr lang="fr-FR" dirty="0"/>
              <a:t>Que les 1</a:t>
            </a:r>
            <a:r>
              <a:rPr lang="fr-FR" baseline="30000" dirty="0"/>
              <a:t>ers</a:t>
            </a:r>
            <a:r>
              <a:rPr lang="fr-FR" dirty="0"/>
              <a:t> Européens atteignent le Japon…</a:t>
            </a:r>
          </a:p>
          <a:p>
            <a:endParaRPr lang="fr-FR" sz="800" dirty="0"/>
          </a:p>
          <a:p>
            <a:r>
              <a:rPr lang="fr-FR" dirty="0"/>
              <a:t>*1543 : A </a:t>
            </a:r>
            <a:r>
              <a:rPr lang="fr-FR" dirty="0" err="1"/>
              <a:t>Hakata</a:t>
            </a:r>
            <a:r>
              <a:rPr lang="fr-FR" dirty="0"/>
              <a:t>, à l’ouest de Kyushu</a:t>
            </a:r>
          </a:p>
          <a:p>
            <a:r>
              <a:rPr lang="fr-FR" u="sng" dirty="0"/>
              <a:t>Arrivée des 1</a:t>
            </a:r>
            <a:r>
              <a:rPr lang="fr-FR" u="sng" baseline="30000" dirty="0"/>
              <a:t>ers</a:t>
            </a:r>
            <a:r>
              <a:rPr lang="fr-FR" u="sng" dirty="0"/>
              <a:t> Portugais</a:t>
            </a:r>
            <a:r>
              <a:rPr lang="fr-FR" dirty="0"/>
              <a:t> venus de Goa (1510) </a:t>
            </a:r>
          </a:p>
          <a:p>
            <a:endParaRPr lang="fr-FR" dirty="0"/>
          </a:p>
          <a:p>
            <a:r>
              <a:rPr lang="fr-FR" dirty="0"/>
              <a:t>NB : 1533-57 : Ils s’installent à Ningbo, puis à Macao en Chine</a:t>
            </a:r>
            <a:endParaRPr lang="fr-FR" u="sng" dirty="0"/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FF18D97-1ABD-FDB5-F3B7-10E07A69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21A2F85-0744-002E-B491-C3062C464B06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00E4FB-E7A3-9D1A-5477-E577D91FD540}"/>
              </a:ext>
            </a:extLst>
          </p:cNvPr>
          <p:cNvSpPr/>
          <p:nvPr/>
        </p:nvSpPr>
        <p:spPr>
          <a:xfrm>
            <a:off x="10429389" y="25864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B7E89EF-D100-C30F-94DB-2FFA4A7F47EA}"/>
              </a:ext>
            </a:extLst>
          </p:cNvPr>
          <p:cNvCxnSpPr>
            <a:cxnSpLocks/>
          </p:cNvCxnSpPr>
          <p:nvPr/>
        </p:nvCxnSpPr>
        <p:spPr>
          <a:xfrm flipH="1">
            <a:off x="8685110" y="5338916"/>
            <a:ext cx="1093071" cy="8168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57CD05A-1DA0-37DA-8CB2-2522F818CF74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42428" y="5722986"/>
            <a:ext cx="118186" cy="5607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B52873AA-4930-259A-E8A7-E16E359A4393}"/>
              </a:ext>
            </a:extLst>
          </p:cNvPr>
          <p:cNvSpPr/>
          <p:nvPr/>
        </p:nvSpPr>
        <p:spPr>
          <a:xfrm>
            <a:off x="8685110" y="557058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BEDC3F6-17AC-F40C-48C5-E33F9E0D083D}"/>
              </a:ext>
            </a:extLst>
          </p:cNvPr>
          <p:cNvSpPr/>
          <p:nvPr/>
        </p:nvSpPr>
        <p:spPr>
          <a:xfrm>
            <a:off x="9231645" y="337000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0194E79-B911-0695-F3BC-C817CF18D858}"/>
              </a:ext>
            </a:extLst>
          </p:cNvPr>
          <p:cNvCxnSpPr>
            <a:cxnSpLocks/>
          </p:cNvCxnSpPr>
          <p:nvPr/>
        </p:nvCxnSpPr>
        <p:spPr>
          <a:xfrm flipH="1">
            <a:off x="9778181" y="3517490"/>
            <a:ext cx="324464" cy="1821426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B749CF3-9452-B973-6F42-D966B80CC72C}"/>
              </a:ext>
            </a:extLst>
          </p:cNvPr>
          <p:cNvCxnSpPr>
            <a:cxnSpLocks/>
          </p:cNvCxnSpPr>
          <p:nvPr/>
        </p:nvCxnSpPr>
        <p:spPr>
          <a:xfrm flipH="1" flipV="1">
            <a:off x="9434939" y="3441290"/>
            <a:ext cx="655348" cy="762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A0BD01B-A90E-8366-C27E-D18FF9F5CB56}"/>
              </a:ext>
            </a:extLst>
          </p:cNvPr>
          <p:cNvCxnSpPr>
            <a:cxnSpLocks/>
          </p:cNvCxnSpPr>
          <p:nvPr/>
        </p:nvCxnSpPr>
        <p:spPr>
          <a:xfrm flipV="1">
            <a:off x="10102645" y="2738896"/>
            <a:ext cx="402248" cy="77859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49CB414F-D7E1-CDB2-322C-A0FF47CE2558}"/>
              </a:ext>
            </a:extLst>
          </p:cNvPr>
          <p:cNvSpPr/>
          <p:nvPr/>
        </p:nvSpPr>
        <p:spPr>
          <a:xfrm>
            <a:off x="10580397" y="27462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53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14683-E8F4-9182-3530-59B006A13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61950D-0DB6-D8C5-9156-31FD1F2EB547}"/>
              </a:ext>
            </a:extLst>
          </p:cNvPr>
          <p:cNvSpPr/>
          <p:nvPr/>
        </p:nvSpPr>
        <p:spPr>
          <a:xfrm>
            <a:off x="102954" y="197345"/>
            <a:ext cx="5993046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1543-1593 : Arrivée des 1</a:t>
            </a:r>
            <a:r>
              <a:rPr lang="fr-FR" b="1" baseline="30000" dirty="0"/>
              <a:t>ers</a:t>
            </a:r>
            <a:r>
              <a:rPr lang="fr-FR" b="1" dirty="0"/>
              <a:t> Européens : commerçants et jésuites portugais, franciscains espagnols ; Diffusion du christianisme</a:t>
            </a:r>
          </a:p>
          <a:p>
            <a:endParaRPr lang="fr-FR" dirty="0"/>
          </a:p>
          <a:p>
            <a:r>
              <a:rPr lang="fr-FR" dirty="0"/>
              <a:t>*1543 : Le commerce portugais Goa-Macao-</a:t>
            </a:r>
            <a:r>
              <a:rPr lang="fr-FR" dirty="0" err="1"/>
              <a:t>Hakata</a:t>
            </a:r>
            <a:r>
              <a:rPr lang="fr-FR" dirty="0"/>
              <a:t>, </a:t>
            </a:r>
            <a:r>
              <a:rPr lang="fr-FR" u="sng" dirty="0"/>
              <a:t>le 1</a:t>
            </a:r>
            <a:r>
              <a:rPr lang="fr-FR" u="sng" baseline="30000" dirty="0"/>
              <a:t>er</a:t>
            </a:r>
            <a:endParaRPr lang="fr-FR" u="sng" dirty="0"/>
          </a:p>
          <a:p>
            <a:r>
              <a:rPr lang="fr-FR" dirty="0"/>
              <a:t>Est très vite un succès</a:t>
            </a:r>
          </a:p>
          <a:p>
            <a:endParaRPr lang="fr-FR" dirty="0"/>
          </a:p>
          <a:p>
            <a:r>
              <a:rPr lang="fr-FR" dirty="0"/>
              <a:t>*La rivalité du moment entre Chine et Japon (voir plus loin)</a:t>
            </a:r>
          </a:p>
          <a:p>
            <a:r>
              <a:rPr lang="fr-FR" dirty="0"/>
              <a:t>Fait des Portugais des intermédiaires indispensables</a:t>
            </a:r>
          </a:p>
          <a:p>
            <a:endParaRPr lang="fr-FR" dirty="0"/>
          </a:p>
          <a:p>
            <a:r>
              <a:rPr lang="fr-FR" dirty="0"/>
              <a:t>*1543 : Un siècle d’ouverture, </a:t>
            </a:r>
            <a:r>
              <a:rPr lang="fr-FR" u="sng" dirty="0"/>
              <a:t>plus qu’en Chine</a:t>
            </a:r>
            <a:r>
              <a:rPr lang="fr-FR" dirty="0"/>
              <a:t>, commence</a:t>
            </a:r>
          </a:p>
          <a:p>
            <a:r>
              <a:rPr lang="fr-FR" dirty="0"/>
              <a:t>Les échanges se développent</a:t>
            </a:r>
          </a:p>
          <a:p>
            <a:r>
              <a:rPr lang="fr-FR" u="sng" dirty="0"/>
              <a:t>Argent japonais</a:t>
            </a:r>
            <a:r>
              <a:rPr lang="fr-FR" dirty="0"/>
              <a:t> contre soie et porcelaine chinoises</a:t>
            </a:r>
          </a:p>
          <a:p>
            <a:r>
              <a:rPr lang="fr-FR" u="sng" dirty="0"/>
              <a:t>Et armes à feu européennes, les mousquets</a:t>
            </a:r>
          </a:p>
          <a:p>
            <a:endParaRPr lang="fr-FR" dirty="0"/>
          </a:p>
          <a:p>
            <a:r>
              <a:rPr lang="fr-FR" dirty="0"/>
              <a:t>NB : Les mines d’argent japonaises représentent le principal lieu de production hors d’Amérique jusqu’au XIXe siècle</a:t>
            </a:r>
          </a:p>
          <a:p>
            <a:endParaRPr lang="fr-FR" dirty="0"/>
          </a:p>
          <a:p>
            <a:r>
              <a:rPr lang="fr-FR" dirty="0"/>
              <a:t>*1571 : Nagasaki, du clan </a:t>
            </a:r>
            <a:r>
              <a:rPr lang="fr-FR" dirty="0" err="1"/>
              <a:t>Omura</a:t>
            </a:r>
            <a:r>
              <a:rPr lang="fr-FR" dirty="0"/>
              <a:t>, devient le port officiel</a:t>
            </a:r>
          </a:p>
          <a:p>
            <a:endParaRPr lang="fr-FR" dirty="0"/>
          </a:p>
          <a:p>
            <a:r>
              <a:rPr lang="fr-FR" dirty="0"/>
              <a:t>*Et en même temps que le commerce européen</a:t>
            </a:r>
          </a:p>
          <a:p>
            <a:r>
              <a:rPr lang="fr-FR" dirty="0"/>
              <a:t>Vient le christianisme…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4628098-C30D-1754-C5EA-64DD02FFB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6" t="2936" r="26169" b="53264"/>
          <a:stretch/>
        </p:blipFill>
        <p:spPr>
          <a:xfrm>
            <a:off x="6237394" y="217137"/>
            <a:ext cx="5822678" cy="60665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7664048-B311-8334-20F6-0A57EF0ECCEE}"/>
              </a:ext>
            </a:extLst>
          </p:cNvPr>
          <p:cNvSpPr/>
          <p:nvPr/>
        </p:nvSpPr>
        <p:spPr>
          <a:xfrm>
            <a:off x="10949106" y="1979237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4F6032A-558E-844D-A598-8B955D77FBBA}"/>
              </a:ext>
            </a:extLst>
          </p:cNvPr>
          <p:cNvSpPr/>
          <p:nvPr/>
        </p:nvSpPr>
        <p:spPr>
          <a:xfrm>
            <a:off x="10429389" y="25864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2F04329-3077-3E92-157E-77A2F6279742}"/>
              </a:ext>
            </a:extLst>
          </p:cNvPr>
          <p:cNvCxnSpPr>
            <a:cxnSpLocks/>
          </p:cNvCxnSpPr>
          <p:nvPr/>
        </p:nvCxnSpPr>
        <p:spPr>
          <a:xfrm flipH="1">
            <a:off x="8685110" y="5338916"/>
            <a:ext cx="1093071" cy="816824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252419D-A24A-8256-09A7-ACF9A8BD95E6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8642428" y="5722986"/>
            <a:ext cx="118186" cy="560708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198B58EB-C437-3A83-0920-78292F1A26D2}"/>
              </a:ext>
            </a:extLst>
          </p:cNvPr>
          <p:cNvSpPr/>
          <p:nvPr/>
        </p:nvSpPr>
        <p:spPr>
          <a:xfrm>
            <a:off x="8685110" y="557058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76EBB2F-50D8-21E9-E58E-9A6E99C99CF1}"/>
              </a:ext>
            </a:extLst>
          </p:cNvPr>
          <p:cNvSpPr/>
          <p:nvPr/>
        </p:nvSpPr>
        <p:spPr>
          <a:xfrm>
            <a:off x="9231645" y="337000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E6F8E39-D56C-70A6-9645-5E3044536875}"/>
              </a:ext>
            </a:extLst>
          </p:cNvPr>
          <p:cNvCxnSpPr>
            <a:cxnSpLocks/>
          </p:cNvCxnSpPr>
          <p:nvPr/>
        </p:nvCxnSpPr>
        <p:spPr>
          <a:xfrm flipH="1">
            <a:off x="9778181" y="3517490"/>
            <a:ext cx="324464" cy="1821426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541C2F8-9055-B4DC-2BB7-D4CC2DE4F8D0}"/>
              </a:ext>
            </a:extLst>
          </p:cNvPr>
          <p:cNvCxnSpPr>
            <a:cxnSpLocks/>
          </p:cNvCxnSpPr>
          <p:nvPr/>
        </p:nvCxnSpPr>
        <p:spPr>
          <a:xfrm flipH="1" flipV="1">
            <a:off x="9434939" y="3441290"/>
            <a:ext cx="655348" cy="76200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11156C4-B2D4-B252-BECE-4D42C8BE1A33}"/>
              </a:ext>
            </a:extLst>
          </p:cNvPr>
          <p:cNvCxnSpPr>
            <a:cxnSpLocks/>
          </p:cNvCxnSpPr>
          <p:nvPr/>
        </p:nvCxnSpPr>
        <p:spPr>
          <a:xfrm flipV="1">
            <a:off x="10102645" y="2738896"/>
            <a:ext cx="402248" cy="77859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33C7F19-8E24-3377-EC49-2B8335303F01}"/>
              </a:ext>
            </a:extLst>
          </p:cNvPr>
          <p:cNvSpPr/>
          <p:nvPr/>
        </p:nvSpPr>
        <p:spPr>
          <a:xfrm>
            <a:off x="10580397" y="274627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24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668D3-AF36-A017-92A4-C1C4952B8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063B1-8F86-F2B5-AC67-A4CBA9B309BC}"/>
              </a:ext>
            </a:extLst>
          </p:cNvPr>
          <p:cNvSpPr/>
          <p:nvPr/>
        </p:nvSpPr>
        <p:spPr>
          <a:xfrm>
            <a:off x="102954" y="197345"/>
            <a:ext cx="4506542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1543-1593 : Arrivée des 1</a:t>
            </a:r>
            <a:r>
              <a:rPr lang="fr-FR" b="1" baseline="30000" dirty="0"/>
              <a:t>ers</a:t>
            </a:r>
            <a:r>
              <a:rPr lang="fr-FR" b="1" dirty="0"/>
              <a:t> Européens : commerçants et jésuites portugais, franciscains espagnols ; Diffusion du christianisme</a:t>
            </a:r>
          </a:p>
          <a:p>
            <a:endParaRPr lang="fr-FR" dirty="0"/>
          </a:p>
          <a:p>
            <a:r>
              <a:rPr lang="fr-FR" dirty="0"/>
              <a:t>*1549 : Arrivée du christianisme</a:t>
            </a:r>
          </a:p>
          <a:p>
            <a:r>
              <a:rPr lang="fr-FR" dirty="0"/>
              <a:t>Avec les jésuites, sur des navires portugais</a:t>
            </a:r>
          </a:p>
          <a:p>
            <a:endParaRPr lang="fr-FR" dirty="0"/>
          </a:p>
          <a:p>
            <a:r>
              <a:rPr lang="fr-FR" dirty="0"/>
              <a:t>*1549-51</a:t>
            </a:r>
          </a:p>
          <a:p>
            <a:r>
              <a:rPr lang="fr-FR" dirty="0"/>
              <a:t>Après Goa, Ceylan, Malacca, les îles Moluques</a:t>
            </a:r>
          </a:p>
          <a:p>
            <a:r>
              <a:rPr lang="fr-FR" dirty="0"/>
              <a:t>Le jésuite </a:t>
            </a:r>
            <a:r>
              <a:rPr lang="fr-FR" u="sng" dirty="0"/>
              <a:t>François-Xavier</a:t>
            </a:r>
            <a:r>
              <a:rPr lang="fr-FR" dirty="0"/>
              <a:t> séjourne au Japon</a:t>
            </a:r>
          </a:p>
          <a:p>
            <a:endParaRPr lang="fr-FR" dirty="0"/>
          </a:p>
          <a:p>
            <a:r>
              <a:rPr lang="fr-FR" dirty="0"/>
              <a:t>1</a:t>
            </a:r>
            <a:r>
              <a:rPr lang="fr-FR" baseline="30000" dirty="0"/>
              <a:t>ères</a:t>
            </a:r>
            <a:r>
              <a:rPr lang="fr-FR" dirty="0"/>
              <a:t> conversions, surtout à Kyushu</a:t>
            </a:r>
          </a:p>
          <a:p>
            <a:r>
              <a:rPr lang="fr-FR" dirty="0"/>
              <a:t>Et 1</a:t>
            </a:r>
            <a:r>
              <a:rPr lang="fr-FR" baseline="30000" dirty="0"/>
              <a:t>ères</a:t>
            </a:r>
            <a:r>
              <a:rPr lang="fr-FR" dirty="0"/>
              <a:t> missions : </a:t>
            </a:r>
            <a:r>
              <a:rPr lang="fr-FR" dirty="0" err="1"/>
              <a:t>Hakata</a:t>
            </a:r>
            <a:r>
              <a:rPr lang="fr-FR" dirty="0"/>
              <a:t>, Nagasaki,…</a:t>
            </a:r>
          </a:p>
          <a:p>
            <a:endParaRPr lang="fr-FR" dirty="0"/>
          </a:p>
          <a:p>
            <a:r>
              <a:rPr lang="fr-FR" dirty="0"/>
              <a:t>*1550-70</a:t>
            </a:r>
          </a:p>
          <a:p>
            <a:r>
              <a:rPr lang="fr-FR" dirty="0"/>
              <a:t>Constatant que cela rassure les Portugais</a:t>
            </a:r>
          </a:p>
          <a:p>
            <a:r>
              <a:rPr lang="fr-FR" dirty="0"/>
              <a:t>Des daimyos de Kyushu se convertissent</a:t>
            </a:r>
          </a:p>
          <a:p>
            <a:r>
              <a:rPr lang="fr-FR" dirty="0"/>
              <a:t>Dont opportunément les </a:t>
            </a:r>
            <a:r>
              <a:rPr lang="fr-FR" dirty="0" err="1"/>
              <a:t>Omura</a:t>
            </a:r>
            <a:r>
              <a:rPr lang="fr-FR" dirty="0"/>
              <a:t> de Nagasaki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79C5657-7DD8-5A61-6E5C-532EA846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8965" r="28575" b="71691"/>
          <a:stretch/>
        </p:blipFill>
        <p:spPr>
          <a:xfrm>
            <a:off x="4795726" y="197344"/>
            <a:ext cx="7293320" cy="576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4142C8E-FA66-0409-2248-8612990AC7A9}"/>
              </a:ext>
            </a:extLst>
          </p:cNvPr>
          <p:cNvSpPr/>
          <p:nvPr/>
        </p:nvSpPr>
        <p:spPr>
          <a:xfrm>
            <a:off x="10511616" y="23497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2F7717-C52C-7B63-014D-624688157506}"/>
              </a:ext>
            </a:extLst>
          </p:cNvPr>
          <p:cNvSpPr/>
          <p:nvPr/>
        </p:nvSpPr>
        <p:spPr>
          <a:xfrm>
            <a:off x="9325132" y="39746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17EF8F-80A4-BD9D-3D82-BF73CD742F5F}"/>
              </a:ext>
            </a:extLst>
          </p:cNvPr>
          <p:cNvSpPr/>
          <p:nvPr/>
        </p:nvSpPr>
        <p:spPr>
          <a:xfrm>
            <a:off x="9051765" y="3463644"/>
            <a:ext cx="349997" cy="365407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ED234D9-B24B-F20E-CB5E-8F561875F253}"/>
              </a:ext>
            </a:extLst>
          </p:cNvPr>
          <p:cNvCxnSpPr>
            <a:cxnSpLocks/>
          </p:cNvCxnSpPr>
          <p:nvPr/>
        </p:nvCxnSpPr>
        <p:spPr>
          <a:xfrm flipV="1">
            <a:off x="8512471" y="3800592"/>
            <a:ext cx="701935" cy="223395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77C75E08-5A74-D9B1-0BB7-10C0F3851D42}"/>
              </a:ext>
            </a:extLst>
          </p:cNvPr>
          <p:cNvSpPr/>
          <p:nvPr/>
        </p:nvSpPr>
        <p:spPr>
          <a:xfrm>
            <a:off x="9878388" y="454926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1C00B23-D2B2-5A0E-78B7-D06E2C8A6857}"/>
              </a:ext>
            </a:extLst>
          </p:cNvPr>
          <p:cNvSpPr/>
          <p:nvPr/>
        </p:nvSpPr>
        <p:spPr>
          <a:xfrm>
            <a:off x="9727380" y="28074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DDD88D2-FDEA-365F-332B-A6F5E6477445}"/>
              </a:ext>
            </a:extLst>
          </p:cNvPr>
          <p:cNvSpPr/>
          <p:nvPr/>
        </p:nvSpPr>
        <p:spPr>
          <a:xfrm>
            <a:off x="9174124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1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DCB00-1211-4764-3A05-C69B2A915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8AFA23-081D-3E5C-17C3-335BC16AB3AD}"/>
              </a:ext>
            </a:extLst>
          </p:cNvPr>
          <p:cNvSpPr/>
          <p:nvPr/>
        </p:nvSpPr>
        <p:spPr>
          <a:xfrm>
            <a:off x="102953" y="197345"/>
            <a:ext cx="7198905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1543-1593 : Arrivée des 1</a:t>
            </a:r>
            <a:r>
              <a:rPr lang="fr-FR" b="1" baseline="30000" dirty="0"/>
              <a:t>ers</a:t>
            </a:r>
            <a:r>
              <a:rPr lang="fr-FR" b="1" dirty="0"/>
              <a:t> Européens : commerçants et jésuites portugais, franciscains espagnols ; Diffusion du christianisme</a:t>
            </a:r>
          </a:p>
          <a:p>
            <a:endParaRPr lang="fr-FR" dirty="0"/>
          </a:p>
          <a:p>
            <a:r>
              <a:rPr lang="fr-FR" dirty="0"/>
              <a:t>*1585 : Bulle papale </a:t>
            </a:r>
            <a:r>
              <a:rPr lang="fr-FR" i="1" dirty="0"/>
              <a:t>Ex </a:t>
            </a:r>
            <a:r>
              <a:rPr lang="fr-FR" i="1" dirty="0" err="1"/>
              <a:t>Pastoralis</a:t>
            </a:r>
            <a:r>
              <a:rPr lang="fr-FR" i="1" dirty="0"/>
              <a:t> </a:t>
            </a:r>
            <a:r>
              <a:rPr lang="fr-FR" i="1" dirty="0" err="1"/>
              <a:t>Officio</a:t>
            </a:r>
            <a:endParaRPr lang="fr-FR" i="1" dirty="0"/>
          </a:p>
          <a:p>
            <a:r>
              <a:rPr lang="fr-FR" dirty="0"/>
              <a:t>Monopole de l’évangélisation aux jésuites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*1565 : Venus de Nouvelle-Espagne (Mexique)</a:t>
            </a:r>
          </a:p>
          <a:p>
            <a:r>
              <a:rPr lang="fr-FR" dirty="0"/>
              <a:t>Les Espagnols s’installent aux Philippines, puis arrivent eux aussi à Nagasaki</a:t>
            </a:r>
          </a:p>
          <a:p>
            <a:endParaRPr lang="fr-FR" dirty="0"/>
          </a:p>
          <a:p>
            <a:r>
              <a:rPr lang="fr-FR" dirty="0"/>
              <a:t>*Conséquence : Malgré une domination maintenue des Portugais</a:t>
            </a:r>
          </a:p>
          <a:p>
            <a:r>
              <a:rPr lang="fr-FR" dirty="0"/>
              <a:t>- Une rivalité commerciale s’installe entre Macao et Manille</a:t>
            </a:r>
          </a:p>
          <a:p>
            <a:r>
              <a:rPr lang="fr-FR" dirty="0"/>
              <a:t>- Doublée d’une rivalité religieuse</a:t>
            </a:r>
          </a:p>
          <a:p>
            <a:r>
              <a:rPr lang="fr-FR" dirty="0"/>
              <a:t>Avec l’arrivée des franciscains espagnols en 1593</a:t>
            </a:r>
          </a:p>
          <a:p>
            <a:endParaRPr lang="fr-FR" dirty="0"/>
          </a:p>
          <a:p>
            <a:r>
              <a:rPr lang="fr-FR" dirty="0"/>
              <a:t>*A suivre…</a:t>
            </a:r>
          </a:p>
          <a:p>
            <a:endParaRPr lang="fr-FR" dirty="0"/>
          </a:p>
          <a:p>
            <a:r>
              <a:rPr lang="fr-FR" dirty="0"/>
              <a:t>*1338-1573 : Période des 2</a:t>
            </a:r>
            <a:r>
              <a:rPr lang="fr-FR" baseline="30000" dirty="0"/>
              <a:t>èmes</a:t>
            </a:r>
            <a:r>
              <a:rPr lang="fr-FR" dirty="0"/>
              <a:t> shoguns Ashikaga</a:t>
            </a:r>
          </a:p>
          <a:p>
            <a:r>
              <a:rPr lang="fr-FR" dirty="0"/>
              <a:t>Bilan…</a:t>
            </a:r>
          </a:p>
        </p:txBody>
      </p:sp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116D8B6-C732-4EDC-6A7B-13B1E1A3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" t="98" r="257" b="-341"/>
          <a:stretch/>
        </p:blipFill>
        <p:spPr>
          <a:xfrm>
            <a:off x="7496118" y="111029"/>
            <a:ext cx="4592928" cy="66359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065ED64-68DD-84B1-3F6E-0CF3762BE964}"/>
              </a:ext>
            </a:extLst>
          </p:cNvPr>
          <p:cNvSpPr/>
          <p:nvPr/>
        </p:nvSpPr>
        <p:spPr>
          <a:xfrm>
            <a:off x="10359216" y="995125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484731B-4BBD-9D1A-CE91-1FAACBF19792}"/>
              </a:ext>
            </a:extLst>
          </p:cNvPr>
          <p:cNvSpPr/>
          <p:nvPr/>
        </p:nvSpPr>
        <p:spPr>
          <a:xfrm>
            <a:off x="10228847" y="39390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6C74199-7A3D-CEE0-6D56-8A7A7C8672CD}"/>
              </a:ext>
            </a:extLst>
          </p:cNvPr>
          <p:cNvCxnSpPr>
            <a:cxnSpLocks/>
          </p:cNvCxnSpPr>
          <p:nvPr/>
        </p:nvCxnSpPr>
        <p:spPr>
          <a:xfrm flipV="1">
            <a:off x="9738281" y="1592080"/>
            <a:ext cx="364290" cy="132100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DDE750DF-B61B-5C19-F23A-EF1CBCF632BC}"/>
              </a:ext>
            </a:extLst>
          </p:cNvPr>
          <p:cNvSpPr/>
          <p:nvPr/>
        </p:nvSpPr>
        <p:spPr>
          <a:xfrm>
            <a:off x="8401745" y="5408112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CCDD199-FFEE-99A4-1EB8-BF440AD560E7}"/>
              </a:ext>
            </a:extLst>
          </p:cNvPr>
          <p:cNvSpPr/>
          <p:nvPr/>
        </p:nvSpPr>
        <p:spPr>
          <a:xfrm>
            <a:off x="10070149" y="14358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8841A8E-8A4C-8FCE-3DC8-37D9F3382388}"/>
              </a:ext>
            </a:extLst>
          </p:cNvPr>
          <p:cNvSpPr/>
          <p:nvPr/>
        </p:nvSpPr>
        <p:spPr>
          <a:xfrm>
            <a:off x="9289362" y="280711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0CE067E-454E-E3D0-9879-81B6A2EC05DD}"/>
              </a:ext>
            </a:extLst>
          </p:cNvPr>
          <p:cNvCxnSpPr>
            <a:cxnSpLocks/>
            <a:endCxn id="24" idx="4"/>
          </p:cNvCxnSpPr>
          <p:nvPr/>
        </p:nvCxnSpPr>
        <p:spPr>
          <a:xfrm flipV="1">
            <a:off x="9213858" y="2959511"/>
            <a:ext cx="151008" cy="2005145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999CC98-C52B-14AC-529F-DC6CA5B6B932}"/>
              </a:ext>
            </a:extLst>
          </p:cNvPr>
          <p:cNvCxnSpPr>
            <a:cxnSpLocks/>
          </p:cNvCxnSpPr>
          <p:nvPr/>
        </p:nvCxnSpPr>
        <p:spPr>
          <a:xfrm>
            <a:off x="7528987" y="4521200"/>
            <a:ext cx="872758" cy="886912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9F90888-5D14-4223-BC39-FA547409F256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8530638" y="5538194"/>
            <a:ext cx="223895" cy="168339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5DE5372-BD16-BFB4-29DA-58AD6AE1FAE2}"/>
              </a:ext>
            </a:extLst>
          </p:cNvPr>
          <p:cNvCxnSpPr>
            <a:cxnSpLocks/>
            <a:stCxn id="4" idx="0"/>
            <a:endCxn id="23" idx="5"/>
          </p:cNvCxnSpPr>
          <p:nvPr/>
        </p:nvCxnSpPr>
        <p:spPr>
          <a:xfrm flipH="1" flipV="1">
            <a:off x="10199042" y="1565940"/>
            <a:ext cx="105309" cy="2373074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23E1F54-344B-6968-A5C3-30DCE353ADB4}"/>
              </a:ext>
            </a:extLst>
          </p:cNvPr>
          <p:cNvCxnSpPr>
            <a:cxnSpLocks/>
            <a:endCxn id="4" idx="6"/>
          </p:cNvCxnSpPr>
          <p:nvPr/>
        </p:nvCxnSpPr>
        <p:spPr>
          <a:xfrm flipH="1">
            <a:off x="10379855" y="4015214"/>
            <a:ext cx="423612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82386AD-CF7B-A565-71C0-7A6086036C2C}"/>
              </a:ext>
            </a:extLst>
          </p:cNvPr>
          <p:cNvCxnSpPr>
            <a:cxnSpLocks/>
          </p:cNvCxnSpPr>
          <p:nvPr/>
        </p:nvCxnSpPr>
        <p:spPr>
          <a:xfrm flipV="1">
            <a:off x="8754533" y="4964656"/>
            <a:ext cx="459325" cy="741877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55968404-030B-A66D-A6D0-E1273DA8A660}"/>
              </a:ext>
            </a:extLst>
          </p:cNvPr>
          <p:cNvCxnSpPr>
            <a:cxnSpLocks/>
            <a:stCxn id="24" idx="6"/>
          </p:cNvCxnSpPr>
          <p:nvPr/>
        </p:nvCxnSpPr>
        <p:spPr>
          <a:xfrm>
            <a:off x="9440370" y="2883311"/>
            <a:ext cx="297911" cy="29776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35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CDC3-7E2B-D805-ED0F-3DBB2D82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24A4A9-494A-2EB9-E040-C2FDFCD08335}"/>
              </a:ext>
            </a:extLst>
          </p:cNvPr>
          <p:cNvSpPr/>
          <p:nvPr/>
        </p:nvSpPr>
        <p:spPr>
          <a:xfrm>
            <a:off x="131928" y="157262"/>
            <a:ext cx="4417393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710-794 : Période Nara : Dans le </a:t>
            </a:r>
            <a:r>
              <a:rPr lang="fr-FR" b="1" dirty="0" err="1"/>
              <a:t>Kinai</a:t>
            </a:r>
            <a:r>
              <a:rPr lang="fr-FR" b="1" dirty="0"/>
              <a:t>, à Nara, 1</a:t>
            </a:r>
            <a:r>
              <a:rPr lang="fr-FR" b="1" baseline="30000" dirty="0"/>
              <a:t>ère</a:t>
            </a:r>
            <a:r>
              <a:rPr lang="fr-FR" b="1" dirty="0"/>
              <a:t> capitale, montée en puissance de l’aristocratie terrienne et affaiblissement du pouvoir central impérial</a:t>
            </a:r>
          </a:p>
          <a:p>
            <a:endParaRPr lang="fr-FR" dirty="0"/>
          </a:p>
          <a:p>
            <a:r>
              <a:rPr lang="fr-FR" dirty="0"/>
              <a:t>d) 750-1000 : Pour rétribuer les fidélités…</a:t>
            </a:r>
          </a:p>
          <a:p>
            <a:r>
              <a:rPr lang="fr-FR" dirty="0"/>
              <a:t>L’Etat impérial</a:t>
            </a:r>
          </a:p>
          <a:p>
            <a:endParaRPr lang="fr-FR" dirty="0"/>
          </a:p>
          <a:p>
            <a:r>
              <a:rPr lang="fr-FR" dirty="0"/>
              <a:t>- Cède à titre privé</a:t>
            </a:r>
          </a:p>
          <a:p>
            <a:r>
              <a:rPr lang="fr-FR" dirty="0"/>
              <a:t>A l’aristocratie de cour et aux temples bouddhistes de nombreux domaines </a:t>
            </a:r>
            <a:r>
              <a:rPr lang="fr-FR" u="sng" dirty="0"/>
              <a:t>francs</a:t>
            </a:r>
            <a:r>
              <a:rPr lang="fr-FR" dirty="0"/>
              <a:t> </a:t>
            </a:r>
          </a:p>
          <a:p>
            <a:r>
              <a:rPr lang="fr-FR" dirty="0"/>
              <a:t>Appelés </a:t>
            </a:r>
            <a:r>
              <a:rPr lang="fr-FR" i="1" dirty="0" err="1"/>
              <a:t>shōens</a:t>
            </a:r>
            <a:r>
              <a:rPr lang="fr-FR" dirty="0"/>
              <a:t>, manoirs</a:t>
            </a:r>
          </a:p>
          <a:p>
            <a:r>
              <a:rPr lang="fr-FR" dirty="0"/>
              <a:t>Et gérés localement par la noblesse locale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/>
              <a:t>Et voit ainsi ses ressources diminuer</a:t>
            </a:r>
          </a:p>
          <a:p>
            <a:endParaRPr lang="fr-FR" dirty="0"/>
          </a:p>
          <a:p>
            <a:r>
              <a:rPr lang="fr-FR" dirty="0"/>
              <a:t>NB : La paysannerie…</a:t>
            </a:r>
          </a:p>
          <a:p>
            <a:r>
              <a:rPr lang="fr-FR" dirty="0"/>
              <a:t>La plupart des paysans vivent et travaillent</a:t>
            </a:r>
          </a:p>
          <a:p>
            <a:r>
              <a:rPr lang="fr-FR" dirty="0"/>
              <a:t>Dans ces manoirs en habitats dispersés</a:t>
            </a:r>
          </a:p>
          <a:p>
            <a:r>
              <a:rPr lang="fr-FR" dirty="0"/>
              <a:t>Des paysans vivant dans la misère, car…</a:t>
            </a:r>
          </a:p>
          <a:p>
            <a:r>
              <a:rPr lang="fr-FR" dirty="0"/>
              <a:t>- Manquant de surfaces</a:t>
            </a:r>
          </a:p>
          <a:p>
            <a:r>
              <a:rPr lang="fr-FR" dirty="0"/>
              <a:t>- Et </a:t>
            </a:r>
            <a:r>
              <a:rPr lang="fr-FR" u="sng" dirty="0"/>
              <a:t>doublement prélevée</a:t>
            </a:r>
          </a:p>
          <a:p>
            <a:r>
              <a:rPr lang="fr-FR" dirty="0"/>
              <a:t>Par les aristocraties locales et de cour</a:t>
            </a:r>
          </a:p>
        </p:txBody>
      </p:sp>
      <p:pic>
        <p:nvPicPr>
          <p:cNvPr id="2" name="Image 1" descr="Une image contenant texte, livre, papier, Impression&#10;&#10;Description générée automatiquement">
            <a:extLst>
              <a:ext uri="{FF2B5EF4-FFF2-40B4-BE49-F238E27FC236}">
                <a16:creationId xmlns:a16="http://schemas.microsoft.com/office/drawing/2014/main" id="{B7E84A5A-E836-A79F-AB14-E993E0BA1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4731" r="23776"/>
          <a:stretch/>
        </p:blipFill>
        <p:spPr>
          <a:xfrm>
            <a:off x="4645693" y="157261"/>
            <a:ext cx="7414380" cy="51964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91F6597-8FCE-C9A8-2F0E-C111F4B8B8D9}"/>
              </a:ext>
            </a:extLst>
          </p:cNvPr>
          <p:cNvSpPr/>
          <p:nvPr/>
        </p:nvSpPr>
        <p:spPr>
          <a:xfrm>
            <a:off x="8257017" y="1681316"/>
            <a:ext cx="191729" cy="194356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4715EEC-82EC-DE18-4ACB-A91A618CF785}"/>
              </a:ext>
            </a:extLst>
          </p:cNvPr>
          <p:cNvSpPr/>
          <p:nvPr/>
        </p:nvSpPr>
        <p:spPr>
          <a:xfrm>
            <a:off x="5294671" y="157261"/>
            <a:ext cx="427703" cy="41792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EAF568-108F-147B-1FA8-7303CA44D693}"/>
              </a:ext>
            </a:extLst>
          </p:cNvPr>
          <p:cNvSpPr/>
          <p:nvPr/>
        </p:nvSpPr>
        <p:spPr>
          <a:xfrm>
            <a:off x="6418386" y="2722351"/>
            <a:ext cx="191729" cy="194356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6AFE62-7A10-2049-97C9-9767479A9558}"/>
              </a:ext>
            </a:extLst>
          </p:cNvPr>
          <p:cNvSpPr/>
          <p:nvPr/>
        </p:nvSpPr>
        <p:spPr>
          <a:xfrm>
            <a:off x="10102784" y="2755462"/>
            <a:ext cx="191729" cy="194356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2248D2-441E-FC27-DEEC-E1E5DCF7223B}"/>
              </a:ext>
            </a:extLst>
          </p:cNvPr>
          <p:cNvSpPr/>
          <p:nvPr/>
        </p:nvSpPr>
        <p:spPr>
          <a:xfrm>
            <a:off x="8257018" y="724932"/>
            <a:ext cx="191729" cy="194356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, livre, écriture manuscrite, document&#10;&#10;Description générée automatiquement">
            <a:extLst>
              <a:ext uri="{FF2B5EF4-FFF2-40B4-BE49-F238E27FC236}">
                <a16:creationId xmlns:a16="http://schemas.microsoft.com/office/drawing/2014/main" id="{96394C08-1ABC-F8BC-BB1D-CF0EC14C3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3915" r="29497" b="83772"/>
          <a:stretch/>
        </p:blipFill>
        <p:spPr>
          <a:xfrm rot="5400000">
            <a:off x="10337034" y="5055598"/>
            <a:ext cx="1671348" cy="1618935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FA20EDF-091B-0E93-3E8D-6AA1593052E5}"/>
              </a:ext>
            </a:extLst>
          </p:cNvPr>
          <p:cNvCxnSpPr>
            <a:cxnSpLocks/>
          </p:cNvCxnSpPr>
          <p:nvPr/>
        </p:nvCxnSpPr>
        <p:spPr>
          <a:xfrm>
            <a:off x="11963700" y="2032000"/>
            <a:ext cx="0" cy="43241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28F29B8-63D2-E26C-6DB4-D1442F0AE19E}"/>
              </a:ext>
            </a:extLst>
          </p:cNvPr>
          <p:cNvCxnSpPr>
            <a:cxnSpLocks/>
          </p:cNvCxnSpPr>
          <p:nvPr/>
        </p:nvCxnSpPr>
        <p:spPr>
          <a:xfrm>
            <a:off x="9110133" y="2032000"/>
            <a:ext cx="28535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B15EE2E-3CDA-D14B-1648-C429F220FE07}"/>
              </a:ext>
            </a:extLst>
          </p:cNvPr>
          <p:cNvCxnSpPr>
            <a:cxnSpLocks/>
          </p:cNvCxnSpPr>
          <p:nvPr/>
        </p:nvCxnSpPr>
        <p:spPr>
          <a:xfrm flipH="1">
            <a:off x="11497733" y="5353664"/>
            <a:ext cx="465967" cy="1095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7E49153-9434-E4A6-441D-E61D408AEDCA}"/>
              </a:ext>
            </a:extLst>
          </p:cNvPr>
          <p:cNvCxnSpPr>
            <a:cxnSpLocks/>
          </p:cNvCxnSpPr>
          <p:nvPr/>
        </p:nvCxnSpPr>
        <p:spPr>
          <a:xfrm flipH="1">
            <a:off x="11479258" y="6343571"/>
            <a:ext cx="484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0D934740-DFAA-E83A-A1F6-B9C338F71945}"/>
              </a:ext>
            </a:extLst>
          </p:cNvPr>
          <p:cNvSpPr/>
          <p:nvPr/>
        </p:nvSpPr>
        <p:spPr>
          <a:xfrm>
            <a:off x="10847850" y="6437382"/>
            <a:ext cx="191729" cy="194356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1E653A8-E0CB-6141-82FB-676599D08B0F}"/>
              </a:ext>
            </a:extLst>
          </p:cNvPr>
          <p:cNvSpPr/>
          <p:nvPr/>
        </p:nvSpPr>
        <p:spPr>
          <a:xfrm>
            <a:off x="10855249" y="5454397"/>
            <a:ext cx="191729" cy="194356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3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78961-37CE-A7D6-9CAB-3EDB41B7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207872-9D47-8929-A654-E2C101F05C68}"/>
              </a:ext>
            </a:extLst>
          </p:cNvPr>
          <p:cNvSpPr/>
          <p:nvPr/>
        </p:nvSpPr>
        <p:spPr>
          <a:xfrm>
            <a:off x="131928" y="143690"/>
            <a:ext cx="623937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794-1185 : Période Heian : Echec de la centralisation ; A Kyoto, les empereurs perdent le pouvoir réel au profit des </a:t>
            </a:r>
            <a:r>
              <a:rPr lang="fr-FR" b="1" i="1" dirty="0"/>
              <a:t>kampakus</a:t>
            </a:r>
            <a:r>
              <a:rPr lang="fr-FR" b="1" dirty="0"/>
              <a:t> Fujiwara</a:t>
            </a:r>
          </a:p>
          <a:p>
            <a:endParaRPr lang="fr-FR" b="1" dirty="0"/>
          </a:p>
          <a:p>
            <a:r>
              <a:rPr lang="fr-FR" b="1" dirty="0"/>
              <a:t>794-1185 : A Heian (Kyoto), nouvelle capitale, le pouvoir passe aux mains des </a:t>
            </a:r>
            <a:r>
              <a:rPr lang="fr-FR" b="1" i="1" dirty="0"/>
              <a:t>kampakus</a:t>
            </a:r>
            <a:r>
              <a:rPr lang="fr-FR" b="1" dirty="0"/>
              <a:t> (régents) du clan des Fujiwara ; Dans le pays, les clans de nobles entretiennent des armées de </a:t>
            </a:r>
            <a:r>
              <a:rPr lang="fr-FR" b="1" i="1" dirty="0"/>
              <a:t>bushis</a:t>
            </a:r>
            <a:r>
              <a:rPr lang="fr-FR" b="1" dirty="0"/>
              <a:t> ou </a:t>
            </a:r>
            <a:r>
              <a:rPr lang="fr-FR" b="1" i="1" dirty="0"/>
              <a:t>samouraïs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*794-1185 : La longue période Heian…</a:t>
            </a:r>
          </a:p>
          <a:p>
            <a:endParaRPr lang="fr-FR" dirty="0"/>
          </a:p>
          <a:p>
            <a:r>
              <a:rPr lang="fr-FR" dirty="0"/>
              <a:t>*En deux points…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B1E92A2-62F9-ED25-8F1E-3BE0B611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143690"/>
            <a:ext cx="5452795" cy="6570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52D1327-513E-06D6-14BE-90E28F07F7DE}"/>
              </a:ext>
            </a:extLst>
          </p:cNvPr>
          <p:cNvSpPr/>
          <p:nvPr/>
        </p:nvSpPr>
        <p:spPr>
          <a:xfrm>
            <a:off x="8729393" y="1524224"/>
            <a:ext cx="399513" cy="32524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3F4EFCC-1685-5EFA-05E3-9E87C1D6971B}"/>
              </a:ext>
            </a:extLst>
          </p:cNvPr>
          <p:cNvSpPr/>
          <p:nvPr/>
        </p:nvSpPr>
        <p:spPr>
          <a:xfrm>
            <a:off x="8911232" y="2544459"/>
            <a:ext cx="217674" cy="18951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3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51ACA-F578-8014-EA2F-6F8761365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D142D9-7E58-1B1E-07D1-BD58805CD9D5}"/>
              </a:ext>
            </a:extLst>
          </p:cNvPr>
          <p:cNvSpPr/>
          <p:nvPr/>
        </p:nvSpPr>
        <p:spPr>
          <a:xfrm>
            <a:off x="131928" y="143690"/>
            <a:ext cx="6239375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794-1185 : A Heian (Kyoto), nouvelle capitale, le pouvoir passe aux mains des </a:t>
            </a:r>
            <a:r>
              <a:rPr lang="fr-FR" b="1" i="1" dirty="0"/>
              <a:t>kampakus</a:t>
            </a:r>
            <a:r>
              <a:rPr lang="fr-FR" b="1" dirty="0"/>
              <a:t> (régents) du clan des Fujiwara ; Dans le pays, les clans de nobles entretiennent des armées de </a:t>
            </a:r>
            <a:r>
              <a:rPr lang="fr-FR" b="1" i="1" dirty="0"/>
              <a:t>bushis</a:t>
            </a:r>
            <a:r>
              <a:rPr lang="fr-FR" b="1" dirty="0"/>
              <a:t> ou </a:t>
            </a:r>
            <a:r>
              <a:rPr lang="fr-FR" b="1" i="1" dirty="0"/>
              <a:t>samouraïs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1) Point positif</a:t>
            </a:r>
          </a:p>
          <a:p>
            <a:r>
              <a:rPr lang="fr-FR" dirty="0"/>
              <a:t>800 : </a:t>
            </a:r>
            <a:r>
              <a:rPr lang="fr-FR" u="sng" dirty="0"/>
              <a:t>Le pouvoir impérial est à son apogée </a:t>
            </a:r>
          </a:p>
          <a:p>
            <a:endParaRPr lang="fr-FR" dirty="0"/>
          </a:p>
          <a:p>
            <a:r>
              <a:rPr lang="fr-FR" dirty="0"/>
              <a:t>a) 794 : L’empereur </a:t>
            </a:r>
            <a:r>
              <a:rPr lang="fr-FR" u="sng" dirty="0" err="1"/>
              <a:t>Kammu</a:t>
            </a:r>
            <a:r>
              <a:rPr lang="fr-FR" dirty="0"/>
              <a:t> (50) fait édifier a proximité de Nara</a:t>
            </a:r>
          </a:p>
          <a:p>
            <a:r>
              <a:rPr lang="fr-FR" dirty="0"/>
              <a:t>Une nouvelle capitale : Heian-</a:t>
            </a:r>
            <a:r>
              <a:rPr lang="fr-FR" dirty="0" err="1"/>
              <a:t>kyô</a:t>
            </a:r>
            <a:r>
              <a:rPr lang="fr-FR" dirty="0"/>
              <a:t> : la période Heian</a:t>
            </a:r>
          </a:p>
          <a:p>
            <a:endParaRPr lang="fr-FR" dirty="0"/>
          </a:p>
          <a:p>
            <a:r>
              <a:rPr lang="fr-FR" dirty="0"/>
              <a:t>*Heian-</a:t>
            </a:r>
            <a:r>
              <a:rPr lang="fr-FR" dirty="0" err="1"/>
              <a:t>kyō</a:t>
            </a:r>
            <a:r>
              <a:rPr lang="fr-FR" dirty="0"/>
              <a:t> où se situe le </a:t>
            </a:r>
            <a:r>
              <a:rPr lang="fr-FR" u="sng" dirty="0"/>
              <a:t>Kyōto</a:t>
            </a:r>
            <a:r>
              <a:rPr lang="fr-FR" dirty="0"/>
              <a:t>-</a:t>
            </a:r>
            <a:r>
              <a:rPr lang="fr-FR" dirty="0" err="1"/>
              <a:t>gosho</a:t>
            </a:r>
            <a:r>
              <a:rPr lang="fr-FR" dirty="0"/>
              <a:t>, palais impérial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AD2C6BA-8EA3-269C-0808-80C2FA6D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143690"/>
            <a:ext cx="5452795" cy="6570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0446BE1-DCB7-D792-27A3-285562DF92E7}"/>
              </a:ext>
            </a:extLst>
          </p:cNvPr>
          <p:cNvSpPr/>
          <p:nvPr/>
        </p:nvSpPr>
        <p:spPr>
          <a:xfrm>
            <a:off x="8729393" y="1524224"/>
            <a:ext cx="399513" cy="32524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CB96F73-8476-0EF6-BDFD-A9C8931F10A3}"/>
              </a:ext>
            </a:extLst>
          </p:cNvPr>
          <p:cNvSpPr/>
          <p:nvPr/>
        </p:nvSpPr>
        <p:spPr>
          <a:xfrm>
            <a:off x="8911232" y="2544459"/>
            <a:ext cx="217674" cy="18951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2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1016D-3BFE-91C1-BF42-D6560EED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3943E9-8510-85FE-ECFC-C227918AB702}"/>
              </a:ext>
            </a:extLst>
          </p:cNvPr>
          <p:cNvSpPr/>
          <p:nvPr/>
        </p:nvSpPr>
        <p:spPr>
          <a:xfrm>
            <a:off x="131927" y="157262"/>
            <a:ext cx="623937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794-1185 : A Heian (Kyoto), nouvelle capitale, le pouvoir passe aux mains des </a:t>
            </a:r>
            <a:r>
              <a:rPr lang="fr-FR" b="1" i="1" dirty="0"/>
              <a:t>kampakus</a:t>
            </a:r>
            <a:r>
              <a:rPr lang="fr-FR" b="1" dirty="0"/>
              <a:t> (régents) du clan des Fujiwara ; Dans le pays, les clans de nobles entretiennent des armées de </a:t>
            </a:r>
            <a:r>
              <a:rPr lang="fr-FR" b="1" i="1" dirty="0"/>
              <a:t>bushis</a:t>
            </a:r>
            <a:r>
              <a:rPr lang="fr-FR" b="1" dirty="0"/>
              <a:t> ou </a:t>
            </a:r>
            <a:r>
              <a:rPr lang="fr-FR" b="1" i="1" dirty="0"/>
              <a:t>samouraïs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b) 800 : Face à la Chine, une volonté d’émancipation…</a:t>
            </a:r>
          </a:p>
          <a:p>
            <a:endParaRPr lang="fr-FR" dirty="0"/>
          </a:p>
          <a:p>
            <a:r>
              <a:rPr lang="fr-FR" dirty="0"/>
              <a:t>*Depuis la révolte d’An </a:t>
            </a:r>
            <a:r>
              <a:rPr lang="fr-FR" dirty="0" err="1"/>
              <a:t>Lushan</a:t>
            </a:r>
            <a:r>
              <a:rPr lang="fr-FR" dirty="0"/>
              <a:t> (755-63)</a:t>
            </a:r>
          </a:p>
          <a:p>
            <a:r>
              <a:rPr lang="fr-FR" dirty="0"/>
              <a:t>L’Empire chinois des Tang décline…</a:t>
            </a:r>
          </a:p>
          <a:p>
            <a:endParaRPr lang="fr-FR" dirty="0"/>
          </a:p>
          <a:p>
            <a:r>
              <a:rPr lang="fr-FR" dirty="0"/>
              <a:t>*Et face à ce déclin…</a:t>
            </a:r>
          </a:p>
          <a:p>
            <a:r>
              <a:rPr lang="fr-FR" u="sng" dirty="0"/>
              <a:t>Le Japon se détache du modèle chinois </a:t>
            </a:r>
          </a:p>
          <a:p>
            <a:r>
              <a:rPr lang="fr-FR" u="sng" dirty="0"/>
              <a:t>Pour développer son propre modèle</a:t>
            </a:r>
          </a:p>
          <a:p>
            <a:endParaRPr lang="fr-FR" i="1" dirty="0"/>
          </a:p>
          <a:p>
            <a:r>
              <a:rPr lang="fr-FR" i="1" dirty="0"/>
              <a:t>Les Japonais cherchent moins à imiter le modèle chinois en crise qu’à assimiler les emprunts aux réalités japonaises</a:t>
            </a:r>
          </a:p>
          <a:p>
            <a:r>
              <a:rPr lang="fr-FR" dirty="0" err="1"/>
              <a:t>Reischauer</a:t>
            </a:r>
            <a:r>
              <a:rPr lang="fr-FR" dirty="0"/>
              <a:t>, p. 46</a:t>
            </a:r>
          </a:p>
          <a:p>
            <a:endParaRPr lang="fr-FR" dirty="0"/>
          </a:p>
          <a:p>
            <a:r>
              <a:rPr lang="fr-FR" dirty="0"/>
              <a:t>NB : 838 : Dernière ambassade en Chine</a:t>
            </a:r>
          </a:p>
          <a:p>
            <a:r>
              <a:rPr lang="fr-FR" dirty="0"/>
              <a:t>NB : 850 : Apparition de l’écriture japonaise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C875EF2-B558-3615-C2BB-BE38912AB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143690"/>
            <a:ext cx="5452795" cy="6570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2810EB1-6DFC-DCBB-3434-14D3757ECD4E}"/>
              </a:ext>
            </a:extLst>
          </p:cNvPr>
          <p:cNvSpPr/>
          <p:nvPr/>
        </p:nvSpPr>
        <p:spPr>
          <a:xfrm>
            <a:off x="8729393" y="1524224"/>
            <a:ext cx="399513" cy="32524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7FED5D5-6FAD-3F4D-FA8B-234F80A38991}"/>
              </a:ext>
            </a:extLst>
          </p:cNvPr>
          <p:cNvSpPr/>
          <p:nvPr/>
        </p:nvSpPr>
        <p:spPr>
          <a:xfrm>
            <a:off x="8911232" y="2544459"/>
            <a:ext cx="217674" cy="18951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5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C95AB-464A-6D40-0CE3-F976F07C9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41AFA-20FD-26AE-AC62-E73E02CD6E8F}"/>
              </a:ext>
            </a:extLst>
          </p:cNvPr>
          <p:cNvSpPr/>
          <p:nvPr/>
        </p:nvSpPr>
        <p:spPr>
          <a:xfrm>
            <a:off x="131928" y="157262"/>
            <a:ext cx="5168492" cy="38933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794-1185 : Période Heian : A Heian (Kyoto), nouvelle capitale, le pouvoir passe aux mains des </a:t>
            </a:r>
            <a:r>
              <a:rPr lang="fr-FR" sz="1700" b="1" i="1" dirty="0"/>
              <a:t>kampakus</a:t>
            </a:r>
            <a:r>
              <a:rPr lang="fr-FR" sz="1700" b="1" dirty="0"/>
              <a:t> (régents) du clan des Fujiwara ; Dans le pays, les clans de nobles entretiennent des armées de </a:t>
            </a:r>
            <a:r>
              <a:rPr lang="fr-FR" sz="1700" b="1" i="1" dirty="0"/>
              <a:t>bushis</a:t>
            </a:r>
            <a:r>
              <a:rPr lang="fr-FR" sz="1700" b="1" dirty="0"/>
              <a:t> ou </a:t>
            </a:r>
            <a:r>
              <a:rPr lang="fr-FR" sz="1700" b="1" i="1" dirty="0"/>
              <a:t>samouraïs</a:t>
            </a:r>
            <a:endParaRPr lang="fr-FR" sz="1700" b="1" dirty="0"/>
          </a:p>
          <a:p>
            <a:endParaRPr lang="fr-FR" dirty="0"/>
          </a:p>
          <a:p>
            <a:r>
              <a:rPr lang="fr-FR" dirty="0"/>
              <a:t>2) Point négatif…</a:t>
            </a:r>
          </a:p>
          <a:p>
            <a:endParaRPr lang="fr-FR" dirty="0"/>
          </a:p>
          <a:p>
            <a:r>
              <a:rPr lang="fr-FR" dirty="0"/>
              <a:t>*850…</a:t>
            </a:r>
          </a:p>
          <a:p>
            <a:r>
              <a:rPr lang="fr-FR" dirty="0"/>
              <a:t>Les problèmes apparus lors de la période précédente</a:t>
            </a:r>
          </a:p>
          <a:p>
            <a:r>
              <a:rPr lang="fr-FR" dirty="0"/>
              <a:t>Empêchent la consolidation de l’Etat</a:t>
            </a:r>
          </a:p>
          <a:p>
            <a:endParaRPr lang="fr-FR" dirty="0"/>
          </a:p>
          <a:p>
            <a:r>
              <a:rPr lang="fr-FR" dirty="0"/>
              <a:t>*Le pouvoir impérial amorce </a:t>
            </a:r>
            <a:r>
              <a:rPr lang="fr-FR" u="sng" dirty="0"/>
              <a:t>déjà</a:t>
            </a:r>
            <a:r>
              <a:rPr lang="fr-FR" dirty="0"/>
              <a:t> son déclin</a:t>
            </a:r>
          </a:p>
          <a:p>
            <a:r>
              <a:rPr lang="fr-FR" dirty="0"/>
              <a:t>Et </a:t>
            </a:r>
            <a:r>
              <a:rPr lang="fr-FR" i="1" dirty="0"/>
              <a:t>deux Japon</a:t>
            </a:r>
            <a:r>
              <a:rPr lang="fr-FR" dirty="0"/>
              <a:t> apparaissent…</a:t>
            </a:r>
          </a:p>
        </p:txBody>
      </p:sp>
      <p:pic>
        <p:nvPicPr>
          <p:cNvPr id="18" name="Image 1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C479DFE-E45A-D26D-E7E8-0760EEA4D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6" t="29676" r="11144" b="15430"/>
          <a:stretch/>
        </p:blipFill>
        <p:spPr>
          <a:xfrm>
            <a:off x="5422232" y="157262"/>
            <a:ext cx="6637840" cy="64624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Image 1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E8F8814E-A42C-303E-535B-5C5EBC622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31" t="79341"/>
          <a:stretch/>
        </p:blipFill>
        <p:spPr>
          <a:xfrm>
            <a:off x="9240252" y="4807269"/>
            <a:ext cx="2819819" cy="18124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B3B412A1-027B-8317-2590-F4F22CCB6FE2}"/>
              </a:ext>
            </a:extLst>
          </p:cNvPr>
          <p:cNvSpPr/>
          <p:nvPr/>
        </p:nvSpPr>
        <p:spPr>
          <a:xfrm>
            <a:off x="8602574" y="4024088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378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94349</TotalTime>
  <Words>5132</Words>
  <Application>Microsoft Office PowerPoint</Application>
  <PresentationFormat>Grand écran</PresentationFormat>
  <Paragraphs>746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734</cp:revision>
  <dcterms:created xsi:type="dcterms:W3CDTF">2023-07-15T08:08:34Z</dcterms:created>
  <dcterms:modified xsi:type="dcterms:W3CDTF">2025-02-11T11:51:21Z</dcterms:modified>
</cp:coreProperties>
</file>