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2967" r:id="rId2"/>
    <p:sldId id="12826" r:id="rId3"/>
    <p:sldId id="12914" r:id="rId4"/>
    <p:sldId id="12812" r:id="rId5"/>
    <p:sldId id="12882" r:id="rId6"/>
    <p:sldId id="12845" r:id="rId7"/>
    <p:sldId id="12811" r:id="rId8"/>
    <p:sldId id="12846" r:id="rId9"/>
    <p:sldId id="12827" r:id="rId10"/>
    <p:sldId id="12847" r:id="rId11"/>
    <p:sldId id="12848" r:id="rId12"/>
    <p:sldId id="12813" r:id="rId13"/>
    <p:sldId id="12926" r:id="rId14"/>
    <p:sldId id="12849" r:id="rId15"/>
    <p:sldId id="12852" r:id="rId16"/>
    <p:sldId id="12615" r:id="rId17"/>
    <p:sldId id="12816" r:id="rId18"/>
    <p:sldId id="12884" r:id="rId19"/>
    <p:sldId id="12861" r:id="rId20"/>
    <p:sldId id="12828" r:id="rId21"/>
    <p:sldId id="12824" r:id="rId22"/>
    <p:sldId id="12933" r:id="rId23"/>
    <p:sldId id="12865" r:id="rId24"/>
    <p:sldId id="12934" r:id="rId25"/>
    <p:sldId id="12903" r:id="rId26"/>
    <p:sldId id="12814" r:id="rId27"/>
    <p:sldId id="12885" r:id="rId28"/>
    <p:sldId id="12935" r:id="rId29"/>
    <p:sldId id="12819" r:id="rId30"/>
    <p:sldId id="12875" r:id="rId31"/>
    <p:sldId id="12898" r:id="rId32"/>
    <p:sldId id="12929" r:id="rId33"/>
    <p:sldId id="12900"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837C93-8BFC-4C51-BCC6-568720329DC4}" v="1" dt="2025-02-11T12:00:58.831"/>
    <p1510:client id="{CFA61B3C-EBA7-4A89-8B5F-E8130797CCB8}" v="1" dt="2025-02-11T11:46:58.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4061" autoAdjust="0"/>
  </p:normalViewPr>
  <p:slideViewPr>
    <p:cSldViewPr snapToGrid="0">
      <p:cViewPr varScale="1">
        <p:scale>
          <a:sx n="69" d="100"/>
          <a:sy n="69" d="100"/>
        </p:scale>
        <p:origin x="1224" y="278"/>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4138"/>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CE837C93-8BFC-4C51-BCC6-568720329DC4}"/>
    <pc:docChg chg="addSld delSld modSld">
      <pc:chgData name="Christophe JENTA" userId="8d1209f4831e9c53" providerId="LiveId" clId="{CE837C93-8BFC-4C51-BCC6-568720329DC4}" dt="2025-02-11T12:00:58.821" v="1"/>
      <pc:docMkLst>
        <pc:docMk/>
      </pc:docMkLst>
      <pc:sldChg chg="add">
        <pc:chgData name="Christophe JENTA" userId="8d1209f4831e9c53" providerId="LiveId" clId="{CE837C93-8BFC-4C51-BCC6-568720329DC4}" dt="2025-02-11T12:00:58.821" v="1"/>
        <pc:sldMkLst>
          <pc:docMk/>
          <pc:sldMk cId="1546324085" sldId="12615"/>
        </pc:sldMkLst>
      </pc:sldChg>
      <pc:sldChg chg="del">
        <pc:chgData name="Christophe JENTA" userId="8d1209f4831e9c53" providerId="LiveId" clId="{CE837C93-8BFC-4C51-BCC6-568720329DC4}" dt="2025-02-11T11:51:52.169" v="0" actId="47"/>
        <pc:sldMkLst>
          <pc:docMk/>
          <pc:sldMk cId="2492951567" sldId="12679"/>
        </pc:sldMkLst>
      </pc:sldChg>
      <pc:sldChg chg="del">
        <pc:chgData name="Christophe JENTA" userId="8d1209f4831e9c53" providerId="LiveId" clId="{CE837C93-8BFC-4C51-BCC6-568720329DC4}" dt="2025-02-11T11:51:52.169" v="0" actId="47"/>
        <pc:sldMkLst>
          <pc:docMk/>
          <pc:sldMk cId="182337812" sldId="12681"/>
        </pc:sldMkLst>
      </pc:sldChg>
      <pc:sldChg chg="del">
        <pc:chgData name="Christophe JENTA" userId="8d1209f4831e9c53" providerId="LiveId" clId="{CE837C93-8BFC-4C51-BCC6-568720329DC4}" dt="2025-02-11T11:51:52.169" v="0" actId="47"/>
        <pc:sldMkLst>
          <pc:docMk/>
          <pc:sldMk cId="3553064456" sldId="12683"/>
        </pc:sldMkLst>
      </pc:sldChg>
      <pc:sldChg chg="del">
        <pc:chgData name="Christophe JENTA" userId="8d1209f4831e9c53" providerId="LiveId" clId="{CE837C93-8BFC-4C51-BCC6-568720329DC4}" dt="2025-02-11T11:51:52.169" v="0" actId="47"/>
        <pc:sldMkLst>
          <pc:docMk/>
          <pc:sldMk cId="2647535994" sldId="12799"/>
        </pc:sldMkLst>
      </pc:sldChg>
      <pc:sldChg chg="del">
        <pc:chgData name="Christophe JENTA" userId="8d1209f4831e9c53" providerId="LiveId" clId="{CE837C93-8BFC-4C51-BCC6-568720329DC4}" dt="2025-02-11T11:51:52.169" v="0" actId="47"/>
        <pc:sldMkLst>
          <pc:docMk/>
          <pc:sldMk cId="4109636760" sldId="12800"/>
        </pc:sldMkLst>
      </pc:sldChg>
      <pc:sldChg chg="del">
        <pc:chgData name="Christophe JENTA" userId="8d1209f4831e9c53" providerId="LiveId" clId="{CE837C93-8BFC-4C51-BCC6-568720329DC4}" dt="2025-02-11T11:51:52.169" v="0" actId="47"/>
        <pc:sldMkLst>
          <pc:docMk/>
          <pc:sldMk cId="1249921840" sldId="12801"/>
        </pc:sldMkLst>
      </pc:sldChg>
      <pc:sldChg chg="del">
        <pc:chgData name="Christophe JENTA" userId="8d1209f4831e9c53" providerId="LiveId" clId="{CE837C93-8BFC-4C51-BCC6-568720329DC4}" dt="2025-02-11T11:51:52.169" v="0" actId="47"/>
        <pc:sldMkLst>
          <pc:docMk/>
          <pc:sldMk cId="1658245949" sldId="12803"/>
        </pc:sldMkLst>
      </pc:sldChg>
      <pc:sldChg chg="del">
        <pc:chgData name="Christophe JENTA" userId="8d1209f4831e9c53" providerId="LiveId" clId="{CE837C93-8BFC-4C51-BCC6-568720329DC4}" dt="2025-02-11T11:51:52.169" v="0" actId="47"/>
        <pc:sldMkLst>
          <pc:docMk/>
          <pc:sldMk cId="2156194757" sldId="12804"/>
        </pc:sldMkLst>
      </pc:sldChg>
      <pc:sldChg chg="del">
        <pc:chgData name="Christophe JENTA" userId="8d1209f4831e9c53" providerId="LiveId" clId="{CE837C93-8BFC-4C51-BCC6-568720329DC4}" dt="2025-02-11T11:51:52.169" v="0" actId="47"/>
        <pc:sldMkLst>
          <pc:docMk/>
          <pc:sldMk cId="1787880217" sldId="12806"/>
        </pc:sldMkLst>
      </pc:sldChg>
      <pc:sldChg chg="del">
        <pc:chgData name="Christophe JENTA" userId="8d1209f4831e9c53" providerId="LiveId" clId="{CE837C93-8BFC-4C51-BCC6-568720329DC4}" dt="2025-02-11T11:51:52.169" v="0" actId="47"/>
        <pc:sldMkLst>
          <pc:docMk/>
          <pc:sldMk cId="11964686" sldId="12807"/>
        </pc:sldMkLst>
      </pc:sldChg>
      <pc:sldChg chg="del">
        <pc:chgData name="Christophe JENTA" userId="8d1209f4831e9c53" providerId="LiveId" clId="{CE837C93-8BFC-4C51-BCC6-568720329DC4}" dt="2025-02-11T11:51:52.169" v="0" actId="47"/>
        <pc:sldMkLst>
          <pc:docMk/>
          <pc:sldMk cId="3032647809" sldId="12808"/>
        </pc:sldMkLst>
      </pc:sldChg>
      <pc:sldChg chg="del">
        <pc:chgData name="Christophe JENTA" userId="8d1209f4831e9c53" providerId="LiveId" clId="{CE837C93-8BFC-4C51-BCC6-568720329DC4}" dt="2025-02-11T11:51:52.169" v="0" actId="47"/>
        <pc:sldMkLst>
          <pc:docMk/>
          <pc:sldMk cId="1680486149" sldId="12809"/>
        </pc:sldMkLst>
      </pc:sldChg>
      <pc:sldChg chg="del">
        <pc:chgData name="Christophe JENTA" userId="8d1209f4831e9c53" providerId="LiveId" clId="{CE837C93-8BFC-4C51-BCC6-568720329DC4}" dt="2025-02-11T11:51:52.169" v="0" actId="47"/>
        <pc:sldMkLst>
          <pc:docMk/>
          <pc:sldMk cId="4028476021" sldId="12810"/>
        </pc:sldMkLst>
      </pc:sldChg>
      <pc:sldChg chg="add">
        <pc:chgData name="Christophe JENTA" userId="8d1209f4831e9c53" providerId="LiveId" clId="{CE837C93-8BFC-4C51-BCC6-568720329DC4}" dt="2025-02-11T12:00:58.821" v="1"/>
        <pc:sldMkLst>
          <pc:docMk/>
          <pc:sldMk cId="1933443869" sldId="12814"/>
        </pc:sldMkLst>
      </pc:sldChg>
      <pc:sldChg chg="add">
        <pc:chgData name="Christophe JENTA" userId="8d1209f4831e9c53" providerId="LiveId" clId="{CE837C93-8BFC-4C51-BCC6-568720329DC4}" dt="2025-02-11T12:00:58.821" v="1"/>
        <pc:sldMkLst>
          <pc:docMk/>
          <pc:sldMk cId="3368186842" sldId="12816"/>
        </pc:sldMkLst>
      </pc:sldChg>
      <pc:sldChg chg="add">
        <pc:chgData name="Christophe JENTA" userId="8d1209f4831e9c53" providerId="LiveId" clId="{CE837C93-8BFC-4C51-BCC6-568720329DC4}" dt="2025-02-11T12:00:58.821" v="1"/>
        <pc:sldMkLst>
          <pc:docMk/>
          <pc:sldMk cId="1596053102" sldId="12819"/>
        </pc:sldMkLst>
      </pc:sldChg>
      <pc:sldChg chg="del">
        <pc:chgData name="Christophe JENTA" userId="8d1209f4831e9c53" providerId="LiveId" clId="{CE837C93-8BFC-4C51-BCC6-568720329DC4}" dt="2025-02-11T11:51:52.169" v="0" actId="47"/>
        <pc:sldMkLst>
          <pc:docMk/>
          <pc:sldMk cId="3527255139" sldId="12821"/>
        </pc:sldMkLst>
      </pc:sldChg>
      <pc:sldChg chg="del">
        <pc:chgData name="Christophe JENTA" userId="8d1209f4831e9c53" providerId="LiveId" clId="{CE837C93-8BFC-4C51-BCC6-568720329DC4}" dt="2025-02-11T11:51:52.169" v="0" actId="47"/>
        <pc:sldMkLst>
          <pc:docMk/>
          <pc:sldMk cId="3265408603" sldId="12822"/>
        </pc:sldMkLst>
      </pc:sldChg>
      <pc:sldChg chg="del">
        <pc:chgData name="Christophe JENTA" userId="8d1209f4831e9c53" providerId="LiveId" clId="{CE837C93-8BFC-4C51-BCC6-568720329DC4}" dt="2025-02-11T11:51:52.169" v="0" actId="47"/>
        <pc:sldMkLst>
          <pc:docMk/>
          <pc:sldMk cId="637279260" sldId="12823"/>
        </pc:sldMkLst>
      </pc:sldChg>
      <pc:sldChg chg="add">
        <pc:chgData name="Christophe JENTA" userId="8d1209f4831e9c53" providerId="LiveId" clId="{CE837C93-8BFC-4C51-BCC6-568720329DC4}" dt="2025-02-11T12:00:58.821" v="1"/>
        <pc:sldMkLst>
          <pc:docMk/>
          <pc:sldMk cId="3673630200" sldId="12824"/>
        </pc:sldMkLst>
      </pc:sldChg>
      <pc:sldChg chg="add">
        <pc:chgData name="Christophe JENTA" userId="8d1209f4831e9c53" providerId="LiveId" clId="{CE837C93-8BFC-4C51-BCC6-568720329DC4}" dt="2025-02-11T12:00:58.821" v="1"/>
        <pc:sldMkLst>
          <pc:docMk/>
          <pc:sldMk cId="1676120647" sldId="12828"/>
        </pc:sldMkLst>
      </pc:sldChg>
      <pc:sldChg chg="del">
        <pc:chgData name="Christophe JENTA" userId="8d1209f4831e9c53" providerId="LiveId" clId="{CE837C93-8BFC-4C51-BCC6-568720329DC4}" dt="2025-02-11T11:51:52.169" v="0" actId="47"/>
        <pc:sldMkLst>
          <pc:docMk/>
          <pc:sldMk cId="2446023377" sldId="12831"/>
        </pc:sldMkLst>
      </pc:sldChg>
      <pc:sldChg chg="del">
        <pc:chgData name="Christophe JENTA" userId="8d1209f4831e9c53" providerId="LiveId" clId="{CE837C93-8BFC-4C51-BCC6-568720329DC4}" dt="2025-02-11T11:51:52.169" v="0" actId="47"/>
        <pc:sldMkLst>
          <pc:docMk/>
          <pc:sldMk cId="204557591" sldId="12832"/>
        </pc:sldMkLst>
      </pc:sldChg>
      <pc:sldChg chg="del">
        <pc:chgData name="Christophe JENTA" userId="8d1209f4831e9c53" providerId="LiveId" clId="{CE837C93-8BFC-4C51-BCC6-568720329DC4}" dt="2025-02-11T11:51:52.169" v="0" actId="47"/>
        <pc:sldMkLst>
          <pc:docMk/>
          <pc:sldMk cId="3298182343" sldId="12833"/>
        </pc:sldMkLst>
      </pc:sldChg>
      <pc:sldChg chg="del">
        <pc:chgData name="Christophe JENTA" userId="8d1209f4831e9c53" providerId="LiveId" clId="{CE837C93-8BFC-4C51-BCC6-568720329DC4}" dt="2025-02-11T11:51:52.169" v="0" actId="47"/>
        <pc:sldMkLst>
          <pc:docMk/>
          <pc:sldMk cId="760730346" sldId="12839"/>
        </pc:sldMkLst>
      </pc:sldChg>
      <pc:sldChg chg="del">
        <pc:chgData name="Christophe JENTA" userId="8d1209f4831e9c53" providerId="LiveId" clId="{CE837C93-8BFC-4C51-BCC6-568720329DC4}" dt="2025-02-11T11:51:52.169" v="0" actId="47"/>
        <pc:sldMkLst>
          <pc:docMk/>
          <pc:sldMk cId="3645621081" sldId="12840"/>
        </pc:sldMkLst>
      </pc:sldChg>
      <pc:sldChg chg="del">
        <pc:chgData name="Christophe JENTA" userId="8d1209f4831e9c53" providerId="LiveId" clId="{CE837C93-8BFC-4C51-BCC6-568720329DC4}" dt="2025-02-11T11:51:52.169" v="0" actId="47"/>
        <pc:sldMkLst>
          <pc:docMk/>
          <pc:sldMk cId="3775838862" sldId="12841"/>
        </pc:sldMkLst>
      </pc:sldChg>
      <pc:sldChg chg="del">
        <pc:chgData name="Christophe JENTA" userId="8d1209f4831e9c53" providerId="LiveId" clId="{CE837C93-8BFC-4C51-BCC6-568720329DC4}" dt="2025-02-11T11:51:52.169" v="0" actId="47"/>
        <pc:sldMkLst>
          <pc:docMk/>
          <pc:sldMk cId="2033487873" sldId="12842"/>
        </pc:sldMkLst>
      </pc:sldChg>
      <pc:sldChg chg="del">
        <pc:chgData name="Christophe JENTA" userId="8d1209f4831e9c53" providerId="LiveId" clId="{CE837C93-8BFC-4C51-BCC6-568720329DC4}" dt="2025-02-11T11:51:52.169" v="0" actId="47"/>
        <pc:sldMkLst>
          <pc:docMk/>
          <pc:sldMk cId="3814043067" sldId="12843"/>
        </pc:sldMkLst>
      </pc:sldChg>
      <pc:sldChg chg="del">
        <pc:chgData name="Christophe JENTA" userId="8d1209f4831e9c53" providerId="LiveId" clId="{CE837C93-8BFC-4C51-BCC6-568720329DC4}" dt="2025-02-11T11:51:52.169" v="0" actId="47"/>
        <pc:sldMkLst>
          <pc:docMk/>
          <pc:sldMk cId="116711335" sldId="12844"/>
        </pc:sldMkLst>
      </pc:sldChg>
      <pc:sldChg chg="add">
        <pc:chgData name="Christophe JENTA" userId="8d1209f4831e9c53" providerId="LiveId" clId="{CE837C93-8BFC-4C51-BCC6-568720329DC4}" dt="2025-02-11T12:00:58.821" v="1"/>
        <pc:sldMkLst>
          <pc:docMk/>
          <pc:sldMk cId="1950892514" sldId="12849"/>
        </pc:sldMkLst>
      </pc:sldChg>
      <pc:sldChg chg="add">
        <pc:chgData name="Christophe JENTA" userId="8d1209f4831e9c53" providerId="LiveId" clId="{CE837C93-8BFC-4C51-BCC6-568720329DC4}" dt="2025-02-11T12:00:58.821" v="1"/>
        <pc:sldMkLst>
          <pc:docMk/>
          <pc:sldMk cId="1801975062" sldId="12852"/>
        </pc:sldMkLst>
      </pc:sldChg>
      <pc:sldChg chg="add">
        <pc:chgData name="Christophe JENTA" userId="8d1209f4831e9c53" providerId="LiveId" clId="{CE837C93-8BFC-4C51-BCC6-568720329DC4}" dt="2025-02-11T12:00:58.821" v="1"/>
        <pc:sldMkLst>
          <pc:docMk/>
          <pc:sldMk cId="2174260104" sldId="12861"/>
        </pc:sldMkLst>
      </pc:sldChg>
      <pc:sldChg chg="del">
        <pc:chgData name="Christophe JENTA" userId="8d1209f4831e9c53" providerId="LiveId" clId="{CE837C93-8BFC-4C51-BCC6-568720329DC4}" dt="2025-02-11T11:51:52.169" v="0" actId="47"/>
        <pc:sldMkLst>
          <pc:docMk/>
          <pc:sldMk cId="2482174325" sldId="12862"/>
        </pc:sldMkLst>
      </pc:sldChg>
      <pc:sldChg chg="del">
        <pc:chgData name="Christophe JENTA" userId="8d1209f4831e9c53" providerId="LiveId" clId="{CE837C93-8BFC-4C51-BCC6-568720329DC4}" dt="2025-02-11T11:51:52.169" v="0" actId="47"/>
        <pc:sldMkLst>
          <pc:docMk/>
          <pc:sldMk cId="4224473354" sldId="12863"/>
        </pc:sldMkLst>
      </pc:sldChg>
      <pc:sldChg chg="del">
        <pc:chgData name="Christophe JENTA" userId="8d1209f4831e9c53" providerId="LiveId" clId="{CE837C93-8BFC-4C51-BCC6-568720329DC4}" dt="2025-02-11T11:51:52.169" v="0" actId="47"/>
        <pc:sldMkLst>
          <pc:docMk/>
          <pc:sldMk cId="2191202218" sldId="12864"/>
        </pc:sldMkLst>
      </pc:sldChg>
      <pc:sldChg chg="add">
        <pc:chgData name="Christophe JENTA" userId="8d1209f4831e9c53" providerId="LiveId" clId="{CE837C93-8BFC-4C51-BCC6-568720329DC4}" dt="2025-02-11T12:00:58.821" v="1"/>
        <pc:sldMkLst>
          <pc:docMk/>
          <pc:sldMk cId="1753940250" sldId="12865"/>
        </pc:sldMkLst>
      </pc:sldChg>
      <pc:sldChg chg="add">
        <pc:chgData name="Christophe JENTA" userId="8d1209f4831e9c53" providerId="LiveId" clId="{CE837C93-8BFC-4C51-BCC6-568720329DC4}" dt="2025-02-11T12:00:58.821" v="1"/>
        <pc:sldMkLst>
          <pc:docMk/>
          <pc:sldMk cId="470351517" sldId="12875"/>
        </pc:sldMkLst>
      </pc:sldChg>
      <pc:sldChg chg="del">
        <pc:chgData name="Christophe JENTA" userId="8d1209f4831e9c53" providerId="LiveId" clId="{CE837C93-8BFC-4C51-BCC6-568720329DC4}" dt="2025-02-11T11:51:52.169" v="0" actId="47"/>
        <pc:sldMkLst>
          <pc:docMk/>
          <pc:sldMk cId="2504210543" sldId="12880"/>
        </pc:sldMkLst>
      </pc:sldChg>
      <pc:sldChg chg="del">
        <pc:chgData name="Christophe JENTA" userId="8d1209f4831e9c53" providerId="LiveId" clId="{CE837C93-8BFC-4C51-BCC6-568720329DC4}" dt="2025-02-11T11:51:52.169" v="0" actId="47"/>
        <pc:sldMkLst>
          <pc:docMk/>
          <pc:sldMk cId="1939684667" sldId="12881"/>
        </pc:sldMkLst>
      </pc:sldChg>
      <pc:sldChg chg="del">
        <pc:chgData name="Christophe JENTA" userId="8d1209f4831e9c53" providerId="LiveId" clId="{CE837C93-8BFC-4C51-BCC6-568720329DC4}" dt="2025-02-11T11:51:52.169" v="0" actId="47"/>
        <pc:sldMkLst>
          <pc:docMk/>
          <pc:sldMk cId="1755048412" sldId="12883"/>
        </pc:sldMkLst>
      </pc:sldChg>
      <pc:sldChg chg="add">
        <pc:chgData name="Christophe JENTA" userId="8d1209f4831e9c53" providerId="LiveId" clId="{CE837C93-8BFC-4C51-BCC6-568720329DC4}" dt="2025-02-11T12:00:58.821" v="1"/>
        <pc:sldMkLst>
          <pc:docMk/>
          <pc:sldMk cId="107182536" sldId="12884"/>
        </pc:sldMkLst>
      </pc:sldChg>
      <pc:sldChg chg="add">
        <pc:chgData name="Christophe JENTA" userId="8d1209f4831e9c53" providerId="LiveId" clId="{CE837C93-8BFC-4C51-BCC6-568720329DC4}" dt="2025-02-11T12:00:58.821" v="1"/>
        <pc:sldMkLst>
          <pc:docMk/>
          <pc:sldMk cId="2828955300" sldId="12885"/>
        </pc:sldMkLst>
      </pc:sldChg>
      <pc:sldChg chg="del">
        <pc:chgData name="Christophe JENTA" userId="8d1209f4831e9c53" providerId="LiveId" clId="{CE837C93-8BFC-4C51-BCC6-568720329DC4}" dt="2025-02-11T11:51:52.169" v="0" actId="47"/>
        <pc:sldMkLst>
          <pc:docMk/>
          <pc:sldMk cId="511408489" sldId="12887"/>
        </pc:sldMkLst>
      </pc:sldChg>
      <pc:sldChg chg="del">
        <pc:chgData name="Christophe JENTA" userId="8d1209f4831e9c53" providerId="LiveId" clId="{CE837C93-8BFC-4C51-BCC6-568720329DC4}" dt="2025-02-11T11:51:52.169" v="0" actId="47"/>
        <pc:sldMkLst>
          <pc:docMk/>
          <pc:sldMk cId="2335354343" sldId="12889"/>
        </pc:sldMkLst>
      </pc:sldChg>
      <pc:sldChg chg="del">
        <pc:chgData name="Christophe JENTA" userId="8d1209f4831e9c53" providerId="LiveId" clId="{CE837C93-8BFC-4C51-BCC6-568720329DC4}" dt="2025-02-11T11:51:52.169" v="0" actId="47"/>
        <pc:sldMkLst>
          <pc:docMk/>
          <pc:sldMk cId="4083249958" sldId="12890"/>
        </pc:sldMkLst>
      </pc:sldChg>
      <pc:sldChg chg="del">
        <pc:chgData name="Christophe JENTA" userId="8d1209f4831e9c53" providerId="LiveId" clId="{CE837C93-8BFC-4C51-BCC6-568720329DC4}" dt="2025-02-11T11:51:52.169" v="0" actId="47"/>
        <pc:sldMkLst>
          <pc:docMk/>
          <pc:sldMk cId="1532058308" sldId="12891"/>
        </pc:sldMkLst>
      </pc:sldChg>
      <pc:sldChg chg="add">
        <pc:chgData name="Christophe JENTA" userId="8d1209f4831e9c53" providerId="LiveId" clId="{CE837C93-8BFC-4C51-BCC6-568720329DC4}" dt="2025-02-11T12:00:58.821" v="1"/>
        <pc:sldMkLst>
          <pc:docMk/>
          <pc:sldMk cId="984027715" sldId="12898"/>
        </pc:sldMkLst>
      </pc:sldChg>
      <pc:sldChg chg="add">
        <pc:chgData name="Christophe JENTA" userId="8d1209f4831e9c53" providerId="LiveId" clId="{CE837C93-8BFC-4C51-BCC6-568720329DC4}" dt="2025-02-11T12:00:58.821" v="1"/>
        <pc:sldMkLst>
          <pc:docMk/>
          <pc:sldMk cId="1740010226" sldId="12900"/>
        </pc:sldMkLst>
      </pc:sldChg>
      <pc:sldChg chg="add">
        <pc:chgData name="Christophe JENTA" userId="8d1209f4831e9c53" providerId="LiveId" clId="{CE837C93-8BFC-4C51-BCC6-568720329DC4}" dt="2025-02-11T12:00:58.821" v="1"/>
        <pc:sldMkLst>
          <pc:docMk/>
          <pc:sldMk cId="4137986111" sldId="12903"/>
        </pc:sldMkLst>
      </pc:sldChg>
      <pc:sldChg chg="del">
        <pc:chgData name="Christophe JENTA" userId="8d1209f4831e9c53" providerId="LiveId" clId="{CE837C93-8BFC-4C51-BCC6-568720329DC4}" dt="2025-02-11T11:51:52.169" v="0" actId="47"/>
        <pc:sldMkLst>
          <pc:docMk/>
          <pc:sldMk cId="2592469731" sldId="12912"/>
        </pc:sldMkLst>
      </pc:sldChg>
      <pc:sldChg chg="del">
        <pc:chgData name="Christophe JENTA" userId="8d1209f4831e9c53" providerId="LiveId" clId="{CE837C93-8BFC-4C51-BCC6-568720329DC4}" dt="2025-02-11T11:51:52.169" v="0" actId="47"/>
        <pc:sldMkLst>
          <pc:docMk/>
          <pc:sldMk cId="4233345168" sldId="12913"/>
        </pc:sldMkLst>
      </pc:sldChg>
      <pc:sldChg chg="del">
        <pc:chgData name="Christophe JENTA" userId="8d1209f4831e9c53" providerId="LiveId" clId="{CE837C93-8BFC-4C51-BCC6-568720329DC4}" dt="2025-02-11T11:51:52.169" v="0" actId="47"/>
        <pc:sldMkLst>
          <pc:docMk/>
          <pc:sldMk cId="1863508226" sldId="12920"/>
        </pc:sldMkLst>
      </pc:sldChg>
      <pc:sldChg chg="del">
        <pc:chgData name="Christophe JENTA" userId="8d1209f4831e9c53" providerId="LiveId" clId="{CE837C93-8BFC-4C51-BCC6-568720329DC4}" dt="2025-02-11T11:51:52.169" v="0" actId="47"/>
        <pc:sldMkLst>
          <pc:docMk/>
          <pc:sldMk cId="972011381" sldId="12921"/>
        </pc:sldMkLst>
      </pc:sldChg>
      <pc:sldChg chg="del">
        <pc:chgData name="Christophe JENTA" userId="8d1209f4831e9c53" providerId="LiveId" clId="{CE837C93-8BFC-4C51-BCC6-568720329DC4}" dt="2025-02-11T11:51:52.169" v="0" actId="47"/>
        <pc:sldMkLst>
          <pc:docMk/>
          <pc:sldMk cId="320108822" sldId="12924"/>
        </pc:sldMkLst>
      </pc:sldChg>
      <pc:sldChg chg="del">
        <pc:chgData name="Christophe JENTA" userId="8d1209f4831e9c53" providerId="LiveId" clId="{CE837C93-8BFC-4C51-BCC6-568720329DC4}" dt="2025-02-11T11:51:52.169" v="0" actId="47"/>
        <pc:sldMkLst>
          <pc:docMk/>
          <pc:sldMk cId="3479405154" sldId="12925"/>
        </pc:sldMkLst>
      </pc:sldChg>
      <pc:sldChg chg="del">
        <pc:chgData name="Christophe JENTA" userId="8d1209f4831e9c53" providerId="LiveId" clId="{CE837C93-8BFC-4C51-BCC6-568720329DC4}" dt="2025-02-11T11:51:52.169" v="0" actId="47"/>
        <pc:sldMkLst>
          <pc:docMk/>
          <pc:sldMk cId="2694553495" sldId="12927"/>
        </pc:sldMkLst>
      </pc:sldChg>
      <pc:sldChg chg="del">
        <pc:chgData name="Christophe JENTA" userId="8d1209f4831e9c53" providerId="LiveId" clId="{CE837C93-8BFC-4C51-BCC6-568720329DC4}" dt="2025-02-11T11:51:52.169" v="0" actId="47"/>
        <pc:sldMkLst>
          <pc:docMk/>
          <pc:sldMk cId="2834424206" sldId="12928"/>
        </pc:sldMkLst>
      </pc:sldChg>
      <pc:sldChg chg="add">
        <pc:chgData name="Christophe JENTA" userId="8d1209f4831e9c53" providerId="LiveId" clId="{CE837C93-8BFC-4C51-BCC6-568720329DC4}" dt="2025-02-11T12:00:58.821" v="1"/>
        <pc:sldMkLst>
          <pc:docMk/>
          <pc:sldMk cId="3189487612" sldId="12929"/>
        </pc:sldMkLst>
      </pc:sldChg>
      <pc:sldChg chg="del">
        <pc:chgData name="Christophe JENTA" userId="8d1209f4831e9c53" providerId="LiveId" clId="{CE837C93-8BFC-4C51-BCC6-568720329DC4}" dt="2025-02-11T11:51:52.169" v="0" actId="47"/>
        <pc:sldMkLst>
          <pc:docMk/>
          <pc:sldMk cId="2587721763" sldId="12931"/>
        </pc:sldMkLst>
      </pc:sldChg>
      <pc:sldChg chg="del">
        <pc:chgData name="Christophe JENTA" userId="8d1209f4831e9c53" providerId="LiveId" clId="{CE837C93-8BFC-4C51-BCC6-568720329DC4}" dt="2025-02-11T11:51:52.169" v="0" actId="47"/>
        <pc:sldMkLst>
          <pc:docMk/>
          <pc:sldMk cId="516359177" sldId="12932"/>
        </pc:sldMkLst>
      </pc:sldChg>
      <pc:sldChg chg="add">
        <pc:chgData name="Christophe JENTA" userId="8d1209f4831e9c53" providerId="LiveId" clId="{CE837C93-8BFC-4C51-BCC6-568720329DC4}" dt="2025-02-11T12:00:58.821" v="1"/>
        <pc:sldMkLst>
          <pc:docMk/>
          <pc:sldMk cId="3061454285" sldId="12933"/>
        </pc:sldMkLst>
      </pc:sldChg>
      <pc:sldChg chg="add">
        <pc:chgData name="Christophe JENTA" userId="8d1209f4831e9c53" providerId="LiveId" clId="{CE837C93-8BFC-4C51-BCC6-568720329DC4}" dt="2025-02-11T12:00:58.821" v="1"/>
        <pc:sldMkLst>
          <pc:docMk/>
          <pc:sldMk cId="4119968187" sldId="12934"/>
        </pc:sldMkLst>
      </pc:sldChg>
      <pc:sldChg chg="add">
        <pc:chgData name="Christophe JENTA" userId="8d1209f4831e9c53" providerId="LiveId" clId="{CE837C93-8BFC-4C51-BCC6-568720329DC4}" dt="2025-02-11T12:00:58.821" v="1"/>
        <pc:sldMkLst>
          <pc:docMk/>
          <pc:sldMk cId="1630098102" sldId="12935"/>
        </pc:sldMkLst>
      </pc:sldChg>
      <pc:sldChg chg="del">
        <pc:chgData name="Christophe JENTA" userId="8d1209f4831e9c53" providerId="LiveId" clId="{CE837C93-8BFC-4C51-BCC6-568720329DC4}" dt="2025-02-11T11:51:52.169" v="0" actId="47"/>
        <pc:sldMkLst>
          <pc:docMk/>
          <pc:sldMk cId="2225520527" sldId="12963"/>
        </pc:sldMkLst>
      </pc:sldChg>
      <pc:sldChg chg="del">
        <pc:chgData name="Christophe JENTA" userId="8d1209f4831e9c53" providerId="LiveId" clId="{CE837C93-8BFC-4C51-BCC6-568720329DC4}" dt="2025-02-11T11:51:52.169" v="0" actId="47"/>
        <pc:sldMkLst>
          <pc:docMk/>
          <pc:sldMk cId="1613787996" sldId="12964"/>
        </pc:sldMkLst>
      </pc:sldChg>
    </pc:docChg>
  </pc:docChgLst>
  <pc:docChgLst>
    <pc:chgData name="Christophe JENTA" userId="8d1209f4831e9c53" providerId="LiveId" clId="{CFA61B3C-EBA7-4A89-8B5F-E8130797CCB8}"/>
    <pc:docChg chg="custSel addSld delSld modSld">
      <pc:chgData name="Christophe JENTA" userId="8d1209f4831e9c53" providerId="LiveId" clId="{CFA61B3C-EBA7-4A89-8B5F-E8130797CCB8}" dt="2025-02-11T11:49:28.501" v="66" actId="478"/>
      <pc:docMkLst>
        <pc:docMk/>
      </pc:docMkLst>
      <pc:sldChg chg="delSp add del mod">
        <pc:chgData name="Christophe JENTA" userId="8d1209f4831e9c53" providerId="LiveId" clId="{CFA61B3C-EBA7-4A89-8B5F-E8130797CCB8}" dt="2025-02-11T11:47:45.082" v="17" actId="478"/>
        <pc:sldMkLst>
          <pc:docMk/>
          <pc:sldMk cId="2492951567" sldId="12679"/>
        </pc:sldMkLst>
        <pc:picChg chg="del">
          <ac:chgData name="Christophe JENTA" userId="8d1209f4831e9c53" providerId="LiveId" clId="{CFA61B3C-EBA7-4A89-8B5F-E8130797CCB8}" dt="2025-02-11T11:47:45.082" v="17" actId="478"/>
          <ac:picMkLst>
            <pc:docMk/>
            <pc:sldMk cId="2492951567" sldId="12679"/>
            <ac:picMk id="2" creationId="{96082617-09E7-845D-739E-65943E753C40}"/>
          </ac:picMkLst>
        </pc:picChg>
        <pc:picChg chg="del">
          <ac:chgData name="Christophe JENTA" userId="8d1209f4831e9c53" providerId="LiveId" clId="{CFA61B3C-EBA7-4A89-8B5F-E8130797CCB8}" dt="2025-02-11T11:47:44.344" v="16" actId="478"/>
          <ac:picMkLst>
            <pc:docMk/>
            <pc:sldMk cId="2492951567" sldId="12679"/>
            <ac:picMk id="6" creationId="{E6F5C40D-38EF-EDAB-A035-E78F82E21384}"/>
          </ac:picMkLst>
        </pc:picChg>
      </pc:sldChg>
      <pc:sldChg chg="add del">
        <pc:chgData name="Christophe JENTA" userId="8d1209f4831e9c53" providerId="LiveId" clId="{CFA61B3C-EBA7-4A89-8B5F-E8130797CCB8}" dt="2025-02-11T11:46:58.768" v="1"/>
        <pc:sldMkLst>
          <pc:docMk/>
          <pc:sldMk cId="182337812" sldId="12681"/>
        </pc:sldMkLst>
      </pc:sldChg>
      <pc:sldChg chg="delSp add del mod">
        <pc:chgData name="Christophe JENTA" userId="8d1209f4831e9c53" providerId="LiveId" clId="{CFA61B3C-EBA7-4A89-8B5F-E8130797CCB8}" dt="2025-02-11T11:47:08.184" v="2" actId="478"/>
        <pc:sldMkLst>
          <pc:docMk/>
          <pc:sldMk cId="3553064456" sldId="12683"/>
        </pc:sldMkLst>
        <pc:picChg chg="del">
          <ac:chgData name="Christophe JENTA" userId="8d1209f4831e9c53" providerId="LiveId" clId="{CFA61B3C-EBA7-4A89-8B5F-E8130797CCB8}" dt="2025-02-11T11:47:08.184" v="2" actId="478"/>
          <ac:picMkLst>
            <pc:docMk/>
            <pc:sldMk cId="3553064456" sldId="12683"/>
            <ac:picMk id="7" creationId="{5A9C2938-DFBC-D13D-689A-C2508A5C92CA}"/>
          </ac:picMkLst>
        </pc:picChg>
      </pc:sldChg>
      <pc:sldChg chg="delSp add del mod">
        <pc:chgData name="Christophe JENTA" userId="8d1209f4831e9c53" providerId="LiveId" clId="{CFA61B3C-EBA7-4A89-8B5F-E8130797CCB8}" dt="2025-02-11T11:47:14.569" v="3" actId="478"/>
        <pc:sldMkLst>
          <pc:docMk/>
          <pc:sldMk cId="2647535994" sldId="12799"/>
        </pc:sldMkLst>
        <pc:picChg chg="del">
          <ac:chgData name="Christophe JENTA" userId="8d1209f4831e9c53" providerId="LiveId" clId="{CFA61B3C-EBA7-4A89-8B5F-E8130797CCB8}" dt="2025-02-11T11:47:14.569" v="3" actId="478"/>
          <ac:picMkLst>
            <pc:docMk/>
            <pc:sldMk cId="2647535994" sldId="12799"/>
            <ac:picMk id="4" creationId="{477694CA-8CCB-13A4-517C-DE5C10FFA163}"/>
          </ac:picMkLst>
        </pc:picChg>
      </pc:sldChg>
      <pc:sldChg chg="delSp add del mod">
        <pc:chgData name="Christophe JENTA" userId="8d1209f4831e9c53" providerId="LiveId" clId="{CFA61B3C-EBA7-4A89-8B5F-E8130797CCB8}" dt="2025-02-11T11:47:33.827" v="10" actId="478"/>
        <pc:sldMkLst>
          <pc:docMk/>
          <pc:sldMk cId="4109636760" sldId="12800"/>
        </pc:sldMkLst>
        <pc:picChg chg="del">
          <ac:chgData name="Christophe JENTA" userId="8d1209f4831e9c53" providerId="LiveId" clId="{CFA61B3C-EBA7-4A89-8B5F-E8130797CCB8}" dt="2025-02-11T11:47:33.827" v="10" actId="478"/>
          <ac:picMkLst>
            <pc:docMk/>
            <pc:sldMk cId="4109636760" sldId="12800"/>
            <ac:picMk id="2" creationId="{83BF08B9-F44B-CA3A-493B-1422CA0E1F12}"/>
          </ac:picMkLst>
        </pc:picChg>
      </pc:sldChg>
      <pc:sldChg chg="add del">
        <pc:chgData name="Christophe JENTA" userId="8d1209f4831e9c53" providerId="LiveId" clId="{CFA61B3C-EBA7-4A89-8B5F-E8130797CCB8}" dt="2025-02-11T11:46:58.768" v="1"/>
        <pc:sldMkLst>
          <pc:docMk/>
          <pc:sldMk cId="1249921840" sldId="12801"/>
        </pc:sldMkLst>
      </pc:sldChg>
      <pc:sldChg chg="add del">
        <pc:chgData name="Christophe JENTA" userId="8d1209f4831e9c53" providerId="LiveId" clId="{CFA61B3C-EBA7-4A89-8B5F-E8130797CCB8}" dt="2025-02-11T11:46:58.768" v="1"/>
        <pc:sldMkLst>
          <pc:docMk/>
          <pc:sldMk cId="1658245949" sldId="12803"/>
        </pc:sldMkLst>
      </pc:sldChg>
      <pc:sldChg chg="delSp add del mod">
        <pc:chgData name="Christophe JENTA" userId="8d1209f4831e9c53" providerId="LiveId" clId="{CFA61B3C-EBA7-4A89-8B5F-E8130797CCB8}" dt="2025-02-11T11:47:39.934" v="13" actId="478"/>
        <pc:sldMkLst>
          <pc:docMk/>
          <pc:sldMk cId="2156194757" sldId="12804"/>
        </pc:sldMkLst>
        <pc:picChg chg="del">
          <ac:chgData name="Christophe JENTA" userId="8d1209f4831e9c53" providerId="LiveId" clId="{CFA61B3C-EBA7-4A89-8B5F-E8130797CCB8}" dt="2025-02-11T11:47:39.934" v="13" actId="478"/>
          <ac:picMkLst>
            <pc:docMk/>
            <pc:sldMk cId="2156194757" sldId="12804"/>
            <ac:picMk id="8" creationId="{B49BECF9-7024-07B8-78D8-BD0586A23D96}"/>
          </ac:picMkLst>
        </pc:picChg>
        <pc:picChg chg="del">
          <ac:chgData name="Christophe JENTA" userId="8d1209f4831e9c53" providerId="LiveId" clId="{CFA61B3C-EBA7-4A89-8B5F-E8130797CCB8}" dt="2025-02-11T11:47:39.001" v="12" actId="478"/>
          <ac:picMkLst>
            <pc:docMk/>
            <pc:sldMk cId="2156194757" sldId="12804"/>
            <ac:picMk id="10" creationId="{03A13151-1250-E97A-DF5F-B13E4C6ED06C}"/>
          </ac:picMkLst>
        </pc:picChg>
      </pc:sldChg>
      <pc:sldChg chg="delSp add del mod">
        <pc:chgData name="Christophe JENTA" userId="8d1209f4831e9c53" providerId="LiveId" clId="{CFA61B3C-EBA7-4A89-8B5F-E8130797CCB8}" dt="2025-02-11T11:47:50.177" v="20" actId="478"/>
        <pc:sldMkLst>
          <pc:docMk/>
          <pc:sldMk cId="1787880217" sldId="12806"/>
        </pc:sldMkLst>
        <pc:picChg chg="del">
          <ac:chgData name="Christophe JENTA" userId="8d1209f4831e9c53" providerId="LiveId" clId="{CFA61B3C-EBA7-4A89-8B5F-E8130797CCB8}" dt="2025-02-11T11:47:49.264" v="19" actId="478"/>
          <ac:picMkLst>
            <pc:docMk/>
            <pc:sldMk cId="1787880217" sldId="12806"/>
            <ac:picMk id="6" creationId="{F62A51ED-9BD0-6E43-5191-E020133130FB}"/>
          </ac:picMkLst>
        </pc:picChg>
        <pc:picChg chg="del">
          <ac:chgData name="Christophe JENTA" userId="8d1209f4831e9c53" providerId="LiveId" clId="{CFA61B3C-EBA7-4A89-8B5F-E8130797CCB8}" dt="2025-02-11T11:47:50.177" v="20" actId="478"/>
          <ac:picMkLst>
            <pc:docMk/>
            <pc:sldMk cId="1787880217" sldId="12806"/>
            <ac:picMk id="8" creationId="{54444293-A5F3-FC62-77EF-07CDC27371A1}"/>
          </ac:picMkLst>
        </pc:picChg>
      </pc:sldChg>
      <pc:sldChg chg="add del">
        <pc:chgData name="Christophe JENTA" userId="8d1209f4831e9c53" providerId="LiveId" clId="{CFA61B3C-EBA7-4A89-8B5F-E8130797CCB8}" dt="2025-02-11T11:46:58.768" v="1"/>
        <pc:sldMkLst>
          <pc:docMk/>
          <pc:sldMk cId="11964686" sldId="12807"/>
        </pc:sldMkLst>
      </pc:sldChg>
      <pc:sldChg chg="delSp add del mod">
        <pc:chgData name="Christophe JENTA" userId="8d1209f4831e9c53" providerId="LiveId" clId="{CFA61B3C-EBA7-4A89-8B5F-E8130797CCB8}" dt="2025-02-11T11:48:01.482" v="27" actId="478"/>
        <pc:sldMkLst>
          <pc:docMk/>
          <pc:sldMk cId="3032647809" sldId="12808"/>
        </pc:sldMkLst>
        <pc:picChg chg="del">
          <ac:chgData name="Christophe JENTA" userId="8d1209f4831e9c53" providerId="LiveId" clId="{CFA61B3C-EBA7-4A89-8B5F-E8130797CCB8}" dt="2025-02-11T11:48:01.482" v="27" actId="478"/>
          <ac:picMkLst>
            <pc:docMk/>
            <pc:sldMk cId="3032647809" sldId="12808"/>
            <ac:picMk id="21" creationId="{6D5906F4-993E-1BC4-5783-E0FF0CA41113}"/>
          </ac:picMkLst>
        </pc:picChg>
      </pc:sldChg>
      <pc:sldChg chg="add del">
        <pc:chgData name="Christophe JENTA" userId="8d1209f4831e9c53" providerId="LiveId" clId="{CFA61B3C-EBA7-4A89-8B5F-E8130797CCB8}" dt="2025-02-11T11:46:58.768" v="1"/>
        <pc:sldMkLst>
          <pc:docMk/>
          <pc:sldMk cId="1680486149" sldId="12809"/>
        </pc:sldMkLst>
      </pc:sldChg>
      <pc:sldChg chg="delSp add del mod">
        <pc:chgData name="Christophe JENTA" userId="8d1209f4831e9c53" providerId="LiveId" clId="{CFA61B3C-EBA7-4A89-8B5F-E8130797CCB8}" dt="2025-02-11T11:48:08.143" v="34" actId="478"/>
        <pc:sldMkLst>
          <pc:docMk/>
          <pc:sldMk cId="4028476021" sldId="12810"/>
        </pc:sldMkLst>
        <pc:picChg chg="del">
          <ac:chgData name="Christophe JENTA" userId="8d1209f4831e9c53" providerId="LiveId" clId="{CFA61B3C-EBA7-4A89-8B5F-E8130797CCB8}" dt="2025-02-11T11:48:08.143" v="34" actId="478"/>
          <ac:picMkLst>
            <pc:docMk/>
            <pc:sldMk cId="4028476021" sldId="12810"/>
            <ac:picMk id="5" creationId="{E8FADAE0-36A1-48A7-A0E8-26EAFBF4E77D}"/>
          </ac:picMkLst>
        </pc:picChg>
        <pc:picChg chg="del">
          <ac:chgData name="Christophe JENTA" userId="8d1209f4831e9c53" providerId="LiveId" clId="{CFA61B3C-EBA7-4A89-8B5F-E8130797CCB8}" dt="2025-02-11T11:48:06.683" v="32" actId="478"/>
          <ac:picMkLst>
            <pc:docMk/>
            <pc:sldMk cId="4028476021" sldId="12810"/>
            <ac:picMk id="11" creationId="{D5702012-C4D7-0C62-1936-F2C3FE480E83}"/>
          </ac:picMkLst>
        </pc:picChg>
        <pc:picChg chg="del">
          <ac:chgData name="Christophe JENTA" userId="8d1209f4831e9c53" providerId="LiveId" clId="{CFA61B3C-EBA7-4A89-8B5F-E8130797CCB8}" dt="2025-02-11T11:48:07.436" v="33" actId="478"/>
          <ac:picMkLst>
            <pc:docMk/>
            <pc:sldMk cId="4028476021" sldId="12810"/>
            <ac:picMk id="12" creationId="{5338CEEC-6F0E-CA94-5CAE-9B28CB42CA11}"/>
          </ac:picMkLst>
        </pc:picChg>
      </pc:sldChg>
      <pc:sldChg chg="delSp add del mod">
        <pc:chgData name="Christophe JENTA" userId="8d1209f4831e9c53" providerId="LiveId" clId="{CFA61B3C-EBA7-4A89-8B5F-E8130797CCB8}" dt="2025-02-11T11:49:13.778" v="53" actId="478"/>
        <pc:sldMkLst>
          <pc:docMk/>
          <pc:sldMk cId="590168582" sldId="12811"/>
        </pc:sldMkLst>
        <pc:picChg chg="del">
          <ac:chgData name="Christophe JENTA" userId="8d1209f4831e9c53" providerId="LiveId" clId="{CFA61B3C-EBA7-4A89-8B5F-E8130797CCB8}" dt="2025-02-11T11:49:13.778" v="53" actId="478"/>
          <ac:picMkLst>
            <pc:docMk/>
            <pc:sldMk cId="590168582" sldId="12811"/>
            <ac:picMk id="28" creationId="{0942A015-77E9-F40C-7DD5-5F119B8DB86C}"/>
          </ac:picMkLst>
        </pc:picChg>
      </pc:sldChg>
      <pc:sldChg chg="delSp add del mod">
        <pc:chgData name="Christophe JENTA" userId="8d1209f4831e9c53" providerId="LiveId" clId="{CFA61B3C-EBA7-4A89-8B5F-E8130797CCB8}" dt="2025-02-11T11:49:07.926" v="47" actId="478"/>
        <pc:sldMkLst>
          <pc:docMk/>
          <pc:sldMk cId="2790368610" sldId="12812"/>
        </pc:sldMkLst>
        <pc:picChg chg="del">
          <ac:chgData name="Christophe JENTA" userId="8d1209f4831e9c53" providerId="LiveId" clId="{CFA61B3C-EBA7-4A89-8B5F-E8130797CCB8}" dt="2025-02-11T11:49:07.427" v="46" actId="478"/>
          <ac:picMkLst>
            <pc:docMk/>
            <pc:sldMk cId="2790368610" sldId="12812"/>
            <ac:picMk id="5" creationId="{C4790786-8BD8-1265-6441-B75A11809440}"/>
          </ac:picMkLst>
        </pc:picChg>
        <pc:picChg chg="del">
          <ac:chgData name="Christophe JENTA" userId="8d1209f4831e9c53" providerId="LiveId" clId="{CFA61B3C-EBA7-4A89-8B5F-E8130797CCB8}" dt="2025-02-11T11:49:07.926" v="47" actId="478"/>
          <ac:picMkLst>
            <pc:docMk/>
            <pc:sldMk cId="2790368610" sldId="12812"/>
            <ac:picMk id="7" creationId="{A0D6B940-087E-92B6-0FC9-E7F108B33D56}"/>
          </ac:picMkLst>
        </pc:picChg>
        <pc:picChg chg="del">
          <ac:chgData name="Christophe JENTA" userId="8d1209f4831e9c53" providerId="LiveId" clId="{CFA61B3C-EBA7-4A89-8B5F-E8130797CCB8}" dt="2025-02-11T11:49:06.859" v="45" actId="478"/>
          <ac:picMkLst>
            <pc:docMk/>
            <pc:sldMk cId="2790368610" sldId="12812"/>
            <ac:picMk id="12" creationId="{42B99CB8-060D-64B4-631A-D6769B114909}"/>
          </ac:picMkLst>
        </pc:picChg>
      </pc:sldChg>
      <pc:sldChg chg="delSp add del mod">
        <pc:chgData name="Christophe JENTA" userId="8d1209f4831e9c53" providerId="LiveId" clId="{CFA61B3C-EBA7-4A89-8B5F-E8130797CCB8}" dt="2025-02-11T11:49:26.594" v="64" actId="478"/>
        <pc:sldMkLst>
          <pc:docMk/>
          <pc:sldMk cId="2053489230" sldId="12813"/>
        </pc:sldMkLst>
        <pc:picChg chg="del">
          <ac:chgData name="Christophe JENTA" userId="8d1209f4831e9c53" providerId="LiveId" clId="{CFA61B3C-EBA7-4A89-8B5F-E8130797CCB8}" dt="2025-02-11T11:49:25.514" v="62" actId="478"/>
          <ac:picMkLst>
            <pc:docMk/>
            <pc:sldMk cId="2053489230" sldId="12813"/>
            <ac:picMk id="9" creationId="{D5F1B86C-C21E-03BA-0EAF-B7FC1DC67105}"/>
          </ac:picMkLst>
        </pc:picChg>
        <pc:picChg chg="del">
          <ac:chgData name="Christophe JENTA" userId="8d1209f4831e9c53" providerId="LiveId" clId="{CFA61B3C-EBA7-4A89-8B5F-E8130797CCB8}" dt="2025-02-11T11:49:26.594" v="64" actId="478"/>
          <ac:picMkLst>
            <pc:docMk/>
            <pc:sldMk cId="2053489230" sldId="12813"/>
            <ac:picMk id="10" creationId="{B9F7B6EA-F33C-1F2D-EEE8-F1AC37C68DAE}"/>
          </ac:picMkLst>
        </pc:picChg>
        <pc:picChg chg="del">
          <ac:chgData name="Christophe JENTA" userId="8d1209f4831e9c53" providerId="LiveId" clId="{CFA61B3C-EBA7-4A89-8B5F-E8130797CCB8}" dt="2025-02-11T11:49:26.027" v="63" actId="478"/>
          <ac:picMkLst>
            <pc:docMk/>
            <pc:sldMk cId="2053489230" sldId="12813"/>
            <ac:picMk id="11" creationId="{000059DA-8419-BC54-43B8-E3B687B39B7F}"/>
          </ac:picMkLst>
        </pc:picChg>
      </pc:sldChg>
      <pc:sldChg chg="add del">
        <pc:chgData name="Christophe JENTA" userId="8d1209f4831e9c53" providerId="LiveId" clId="{CFA61B3C-EBA7-4A89-8B5F-E8130797CCB8}" dt="2025-02-11T11:46:58.768" v="1"/>
        <pc:sldMkLst>
          <pc:docMk/>
          <pc:sldMk cId="3527255139" sldId="12821"/>
        </pc:sldMkLst>
      </pc:sldChg>
      <pc:sldChg chg="add del">
        <pc:chgData name="Christophe JENTA" userId="8d1209f4831e9c53" providerId="LiveId" clId="{CFA61B3C-EBA7-4A89-8B5F-E8130797CCB8}" dt="2025-02-11T11:46:58.768" v="1"/>
        <pc:sldMkLst>
          <pc:docMk/>
          <pc:sldMk cId="3265408603" sldId="12822"/>
        </pc:sldMkLst>
      </pc:sldChg>
      <pc:sldChg chg="delSp modSp add del mod">
        <pc:chgData name="Christophe JENTA" userId="8d1209f4831e9c53" providerId="LiveId" clId="{CFA61B3C-EBA7-4A89-8B5F-E8130797CCB8}" dt="2025-02-11T11:48:04.430" v="31" actId="478"/>
        <pc:sldMkLst>
          <pc:docMk/>
          <pc:sldMk cId="637279260" sldId="12823"/>
        </pc:sldMkLst>
        <pc:picChg chg="del mod">
          <ac:chgData name="Christophe JENTA" userId="8d1209f4831e9c53" providerId="LiveId" clId="{CFA61B3C-EBA7-4A89-8B5F-E8130797CCB8}" dt="2025-02-11T11:48:03.912" v="30" actId="478"/>
          <ac:picMkLst>
            <pc:docMk/>
            <pc:sldMk cId="637279260" sldId="12823"/>
            <ac:picMk id="22" creationId="{590AE5CE-1C4C-0E38-5A75-4A42EB0C7219}"/>
          </ac:picMkLst>
        </pc:picChg>
        <pc:picChg chg="del">
          <ac:chgData name="Christophe JENTA" userId="8d1209f4831e9c53" providerId="LiveId" clId="{CFA61B3C-EBA7-4A89-8B5F-E8130797CCB8}" dt="2025-02-11T11:48:03.380" v="28" actId="478"/>
          <ac:picMkLst>
            <pc:docMk/>
            <pc:sldMk cId="637279260" sldId="12823"/>
            <ac:picMk id="24" creationId="{50538AAE-F592-1669-21C7-FEC1C9CBDFD7}"/>
          </ac:picMkLst>
        </pc:picChg>
        <pc:picChg chg="del">
          <ac:chgData name="Christophe JENTA" userId="8d1209f4831e9c53" providerId="LiveId" clId="{CFA61B3C-EBA7-4A89-8B5F-E8130797CCB8}" dt="2025-02-11T11:48:04.430" v="31" actId="478"/>
          <ac:picMkLst>
            <pc:docMk/>
            <pc:sldMk cId="637279260" sldId="12823"/>
            <ac:picMk id="26" creationId="{FD7AA189-21A4-AEC0-C167-1431A6C9B079}"/>
          </ac:picMkLst>
        </pc:picChg>
      </pc:sldChg>
      <pc:sldChg chg="add del">
        <pc:chgData name="Christophe JENTA" userId="8d1209f4831e9c53" providerId="LiveId" clId="{CFA61B3C-EBA7-4A89-8B5F-E8130797CCB8}" dt="2025-02-11T11:46:58.768" v="1"/>
        <pc:sldMkLst>
          <pc:docMk/>
          <pc:sldMk cId="2162818247" sldId="12826"/>
        </pc:sldMkLst>
      </pc:sldChg>
      <pc:sldChg chg="delSp add del mod">
        <pc:chgData name="Christophe JENTA" userId="8d1209f4831e9c53" providerId="LiveId" clId="{CFA61B3C-EBA7-4A89-8B5F-E8130797CCB8}" dt="2025-02-11T11:49:18.883" v="57" actId="478"/>
        <pc:sldMkLst>
          <pc:docMk/>
          <pc:sldMk cId="3942088075" sldId="12827"/>
        </pc:sldMkLst>
        <pc:picChg chg="del">
          <ac:chgData name="Christophe JENTA" userId="8d1209f4831e9c53" providerId="LiveId" clId="{CFA61B3C-EBA7-4A89-8B5F-E8130797CCB8}" dt="2025-02-11T11:49:17.840" v="56" actId="478"/>
          <ac:picMkLst>
            <pc:docMk/>
            <pc:sldMk cId="3942088075" sldId="12827"/>
            <ac:picMk id="4" creationId="{088F39F6-91F1-339B-85C7-7A7FA1CA68AD}"/>
          </ac:picMkLst>
        </pc:picChg>
        <pc:picChg chg="del">
          <ac:chgData name="Christophe JENTA" userId="8d1209f4831e9c53" providerId="LiveId" clId="{CFA61B3C-EBA7-4A89-8B5F-E8130797CCB8}" dt="2025-02-11T11:49:18.883" v="57" actId="478"/>
          <ac:picMkLst>
            <pc:docMk/>
            <pc:sldMk cId="3942088075" sldId="12827"/>
            <ac:picMk id="76" creationId="{8FDE419D-7AAB-0ED0-797B-73F3EF7D9485}"/>
          </ac:picMkLst>
        </pc:picChg>
      </pc:sldChg>
      <pc:sldChg chg="add del">
        <pc:chgData name="Christophe JENTA" userId="8d1209f4831e9c53" providerId="LiveId" clId="{CFA61B3C-EBA7-4A89-8B5F-E8130797CCB8}" dt="2025-02-11T11:46:58.768" v="1"/>
        <pc:sldMkLst>
          <pc:docMk/>
          <pc:sldMk cId="2446023377" sldId="12831"/>
        </pc:sldMkLst>
      </pc:sldChg>
      <pc:sldChg chg="add del">
        <pc:chgData name="Christophe JENTA" userId="8d1209f4831e9c53" providerId="LiveId" clId="{CFA61B3C-EBA7-4A89-8B5F-E8130797CCB8}" dt="2025-02-11T11:46:58.768" v="1"/>
        <pc:sldMkLst>
          <pc:docMk/>
          <pc:sldMk cId="204557591" sldId="12832"/>
        </pc:sldMkLst>
      </pc:sldChg>
      <pc:sldChg chg="add del">
        <pc:chgData name="Christophe JENTA" userId="8d1209f4831e9c53" providerId="LiveId" clId="{CFA61B3C-EBA7-4A89-8B5F-E8130797CCB8}" dt="2025-02-11T11:46:58.768" v="1"/>
        <pc:sldMkLst>
          <pc:docMk/>
          <pc:sldMk cId="3298182343" sldId="12833"/>
        </pc:sldMkLst>
      </pc:sldChg>
      <pc:sldChg chg="add del">
        <pc:chgData name="Christophe JENTA" userId="8d1209f4831e9c53" providerId="LiveId" clId="{CFA61B3C-EBA7-4A89-8B5F-E8130797CCB8}" dt="2025-02-11T11:46:58.768" v="1"/>
        <pc:sldMkLst>
          <pc:docMk/>
          <pc:sldMk cId="760730346" sldId="12839"/>
        </pc:sldMkLst>
      </pc:sldChg>
      <pc:sldChg chg="delSp add del mod">
        <pc:chgData name="Christophe JENTA" userId="8d1209f4831e9c53" providerId="LiveId" clId="{CFA61B3C-EBA7-4A89-8B5F-E8130797CCB8}" dt="2025-02-11T11:47:35.649" v="11" actId="478"/>
        <pc:sldMkLst>
          <pc:docMk/>
          <pc:sldMk cId="3645621081" sldId="12840"/>
        </pc:sldMkLst>
        <pc:picChg chg="del">
          <ac:chgData name="Christophe JENTA" userId="8d1209f4831e9c53" providerId="LiveId" clId="{CFA61B3C-EBA7-4A89-8B5F-E8130797CCB8}" dt="2025-02-11T11:47:35.649" v="11" actId="478"/>
          <ac:picMkLst>
            <pc:docMk/>
            <pc:sldMk cId="3645621081" sldId="12840"/>
            <ac:picMk id="2" creationId="{2AD17C54-C128-7469-E3D5-89A1E07D20CC}"/>
          </ac:picMkLst>
        </pc:picChg>
      </pc:sldChg>
      <pc:sldChg chg="delSp add del mod">
        <pc:chgData name="Christophe JENTA" userId="8d1209f4831e9c53" providerId="LiveId" clId="{CFA61B3C-EBA7-4A89-8B5F-E8130797CCB8}" dt="2025-02-11T11:47:42.852" v="15" actId="478"/>
        <pc:sldMkLst>
          <pc:docMk/>
          <pc:sldMk cId="3775838862" sldId="12841"/>
        </pc:sldMkLst>
        <pc:picChg chg="del">
          <ac:chgData name="Christophe JENTA" userId="8d1209f4831e9c53" providerId="LiveId" clId="{CFA61B3C-EBA7-4A89-8B5F-E8130797CCB8}" dt="2025-02-11T11:47:42.223" v="14" actId="478"/>
          <ac:picMkLst>
            <pc:docMk/>
            <pc:sldMk cId="3775838862" sldId="12841"/>
            <ac:picMk id="8" creationId="{31EA0C1A-587F-2325-DD69-0E65EE1D38F7}"/>
          </ac:picMkLst>
        </pc:picChg>
        <pc:picChg chg="del">
          <ac:chgData name="Christophe JENTA" userId="8d1209f4831e9c53" providerId="LiveId" clId="{CFA61B3C-EBA7-4A89-8B5F-E8130797CCB8}" dt="2025-02-11T11:47:42.852" v="15" actId="478"/>
          <ac:picMkLst>
            <pc:docMk/>
            <pc:sldMk cId="3775838862" sldId="12841"/>
            <ac:picMk id="9" creationId="{14219079-415E-5FA7-6EA8-3FAB39409E8A}"/>
          </ac:picMkLst>
        </pc:picChg>
      </pc:sldChg>
      <pc:sldChg chg="delSp add del mod">
        <pc:chgData name="Christophe JENTA" userId="8d1209f4831e9c53" providerId="LiveId" clId="{CFA61B3C-EBA7-4A89-8B5F-E8130797CCB8}" dt="2025-02-11T11:47:46.857" v="18" actId="478"/>
        <pc:sldMkLst>
          <pc:docMk/>
          <pc:sldMk cId="2033487873" sldId="12842"/>
        </pc:sldMkLst>
        <pc:picChg chg="del">
          <ac:chgData name="Christophe JENTA" userId="8d1209f4831e9c53" providerId="LiveId" clId="{CFA61B3C-EBA7-4A89-8B5F-E8130797CCB8}" dt="2025-02-11T11:47:46.857" v="18" actId="478"/>
          <ac:picMkLst>
            <pc:docMk/>
            <pc:sldMk cId="2033487873" sldId="12842"/>
            <ac:picMk id="5" creationId="{9265CD8F-8BA9-9888-71D6-D1712CE47F06}"/>
          </ac:picMkLst>
        </pc:picChg>
      </pc:sldChg>
      <pc:sldChg chg="delSp add del mod">
        <pc:chgData name="Christophe JENTA" userId="8d1209f4831e9c53" providerId="LiveId" clId="{CFA61B3C-EBA7-4A89-8B5F-E8130797CCB8}" dt="2025-02-11T11:48:09.601" v="35" actId="478"/>
        <pc:sldMkLst>
          <pc:docMk/>
          <pc:sldMk cId="3814043067" sldId="12843"/>
        </pc:sldMkLst>
        <pc:picChg chg="del">
          <ac:chgData name="Christophe JENTA" userId="8d1209f4831e9c53" providerId="LiveId" clId="{CFA61B3C-EBA7-4A89-8B5F-E8130797CCB8}" dt="2025-02-11T11:48:09.601" v="35" actId="478"/>
          <ac:picMkLst>
            <pc:docMk/>
            <pc:sldMk cId="3814043067" sldId="12843"/>
            <ac:picMk id="7" creationId="{151450B1-C66F-B0FA-70D2-B2B2749BF392}"/>
          </ac:picMkLst>
        </pc:picChg>
      </pc:sldChg>
      <pc:sldChg chg="delSp add del mod">
        <pc:chgData name="Christophe JENTA" userId="8d1209f4831e9c53" providerId="LiveId" clId="{CFA61B3C-EBA7-4A89-8B5F-E8130797CCB8}" dt="2025-02-11T11:48:27.585" v="42" actId="478"/>
        <pc:sldMkLst>
          <pc:docMk/>
          <pc:sldMk cId="116711335" sldId="12844"/>
        </pc:sldMkLst>
        <pc:picChg chg="del">
          <ac:chgData name="Christophe JENTA" userId="8d1209f4831e9c53" providerId="LiveId" clId="{CFA61B3C-EBA7-4A89-8B5F-E8130797CCB8}" dt="2025-02-11T11:48:27.585" v="42" actId="478"/>
          <ac:picMkLst>
            <pc:docMk/>
            <pc:sldMk cId="116711335" sldId="12844"/>
            <ac:picMk id="7" creationId="{6D51D201-60DD-57DD-5610-D7A966D879AA}"/>
          </ac:picMkLst>
        </pc:picChg>
      </pc:sldChg>
      <pc:sldChg chg="delSp add del mod">
        <pc:chgData name="Christophe JENTA" userId="8d1209f4831e9c53" providerId="LiveId" clId="{CFA61B3C-EBA7-4A89-8B5F-E8130797CCB8}" dt="2025-02-11T11:49:12.259" v="52" actId="478"/>
        <pc:sldMkLst>
          <pc:docMk/>
          <pc:sldMk cId="1123139340" sldId="12845"/>
        </pc:sldMkLst>
        <pc:picChg chg="del">
          <ac:chgData name="Christophe JENTA" userId="8d1209f4831e9c53" providerId="LiveId" clId="{CFA61B3C-EBA7-4A89-8B5F-E8130797CCB8}" dt="2025-02-11T11:49:12.259" v="52" actId="478"/>
          <ac:picMkLst>
            <pc:docMk/>
            <pc:sldMk cId="1123139340" sldId="12845"/>
            <ac:picMk id="47" creationId="{876D041F-A9DD-4CF4-AA5A-0AEC5C1EB678}"/>
          </ac:picMkLst>
        </pc:picChg>
        <pc:picChg chg="del">
          <ac:chgData name="Christophe JENTA" userId="8d1209f4831e9c53" providerId="LiveId" clId="{CFA61B3C-EBA7-4A89-8B5F-E8130797CCB8}" dt="2025-02-11T11:49:11.705" v="51" actId="478"/>
          <ac:picMkLst>
            <pc:docMk/>
            <pc:sldMk cId="1123139340" sldId="12845"/>
            <ac:picMk id="50" creationId="{622D71D3-7912-3B29-CFBF-63A9C2B903DD}"/>
          </ac:picMkLst>
        </pc:picChg>
        <pc:picChg chg="del">
          <ac:chgData name="Christophe JENTA" userId="8d1209f4831e9c53" providerId="LiveId" clId="{CFA61B3C-EBA7-4A89-8B5F-E8130797CCB8}" dt="2025-02-11T11:49:11.227" v="50" actId="478"/>
          <ac:picMkLst>
            <pc:docMk/>
            <pc:sldMk cId="1123139340" sldId="12845"/>
            <ac:picMk id="52" creationId="{6FB2D3B0-998A-471D-D754-24C0DD4A290C}"/>
          </ac:picMkLst>
        </pc:picChg>
      </pc:sldChg>
      <pc:sldChg chg="delSp add del mod">
        <pc:chgData name="Christophe JENTA" userId="8d1209f4831e9c53" providerId="LiveId" clId="{CFA61B3C-EBA7-4A89-8B5F-E8130797CCB8}" dt="2025-02-11T11:49:16.021" v="55" actId="478"/>
        <pc:sldMkLst>
          <pc:docMk/>
          <pc:sldMk cId="2560810599" sldId="12846"/>
        </pc:sldMkLst>
        <pc:picChg chg="del">
          <ac:chgData name="Christophe JENTA" userId="8d1209f4831e9c53" providerId="LiveId" clId="{CFA61B3C-EBA7-4A89-8B5F-E8130797CCB8}" dt="2025-02-11T11:49:16.021" v="55" actId="478"/>
          <ac:picMkLst>
            <pc:docMk/>
            <pc:sldMk cId="2560810599" sldId="12846"/>
            <ac:picMk id="17" creationId="{1FA11641-CBAB-2761-D3B8-03FA6E02D47B}"/>
          </ac:picMkLst>
        </pc:picChg>
        <pc:picChg chg="del">
          <ac:chgData name="Christophe JENTA" userId="8d1209f4831e9c53" providerId="LiveId" clId="{CFA61B3C-EBA7-4A89-8B5F-E8130797CCB8}" dt="2025-02-11T11:49:15.318" v="54" actId="478"/>
          <ac:picMkLst>
            <pc:docMk/>
            <pc:sldMk cId="2560810599" sldId="12846"/>
            <ac:picMk id="25" creationId="{4A1C8097-357E-6ACD-16B4-6C9BEBE9A884}"/>
          </ac:picMkLst>
        </pc:picChg>
      </pc:sldChg>
      <pc:sldChg chg="delSp add del mod">
        <pc:chgData name="Christophe JENTA" userId="8d1209f4831e9c53" providerId="LiveId" clId="{CFA61B3C-EBA7-4A89-8B5F-E8130797CCB8}" dt="2025-02-11T11:49:21.269" v="59" actId="478"/>
        <pc:sldMkLst>
          <pc:docMk/>
          <pc:sldMk cId="3444745609" sldId="12847"/>
        </pc:sldMkLst>
        <pc:picChg chg="del">
          <ac:chgData name="Christophe JENTA" userId="8d1209f4831e9c53" providerId="LiveId" clId="{CFA61B3C-EBA7-4A89-8B5F-E8130797CCB8}" dt="2025-02-11T11:49:21.269" v="59" actId="478"/>
          <ac:picMkLst>
            <pc:docMk/>
            <pc:sldMk cId="3444745609" sldId="12847"/>
            <ac:picMk id="18" creationId="{AF5831BE-54C7-B7DB-0C63-E01A38BDFF58}"/>
          </ac:picMkLst>
        </pc:picChg>
        <pc:picChg chg="del">
          <ac:chgData name="Christophe JENTA" userId="8d1209f4831e9c53" providerId="LiveId" clId="{CFA61B3C-EBA7-4A89-8B5F-E8130797CCB8}" dt="2025-02-11T11:49:20.659" v="58" actId="478"/>
          <ac:picMkLst>
            <pc:docMk/>
            <pc:sldMk cId="3444745609" sldId="12847"/>
            <ac:picMk id="20" creationId="{1E294DE1-2C6B-579D-BF72-8745E1545004}"/>
          </ac:picMkLst>
        </pc:picChg>
      </pc:sldChg>
      <pc:sldChg chg="delSp add del mod">
        <pc:chgData name="Christophe JENTA" userId="8d1209f4831e9c53" providerId="LiveId" clId="{CFA61B3C-EBA7-4A89-8B5F-E8130797CCB8}" dt="2025-02-11T11:49:23.912" v="61" actId="478"/>
        <pc:sldMkLst>
          <pc:docMk/>
          <pc:sldMk cId="3202121942" sldId="12848"/>
        </pc:sldMkLst>
        <pc:picChg chg="del">
          <ac:chgData name="Christophe JENTA" userId="8d1209f4831e9c53" providerId="LiveId" clId="{CFA61B3C-EBA7-4A89-8B5F-E8130797CCB8}" dt="2025-02-11T11:49:23.912" v="61" actId="478"/>
          <ac:picMkLst>
            <pc:docMk/>
            <pc:sldMk cId="3202121942" sldId="12848"/>
            <ac:picMk id="2" creationId="{FE13B4F3-B0E7-C8FB-0808-49D569C2339A}"/>
          </ac:picMkLst>
        </pc:picChg>
        <pc:picChg chg="del">
          <ac:chgData name="Christophe JENTA" userId="8d1209f4831e9c53" providerId="LiveId" clId="{CFA61B3C-EBA7-4A89-8B5F-E8130797CCB8}" dt="2025-02-11T11:49:23.334" v="60" actId="478"/>
          <ac:picMkLst>
            <pc:docMk/>
            <pc:sldMk cId="3202121942" sldId="12848"/>
            <ac:picMk id="4" creationId="{9DA8A8F9-2182-E70E-C905-74EDE6037064}"/>
          </ac:picMkLst>
        </pc:picChg>
      </pc:sldChg>
      <pc:sldChg chg="add del">
        <pc:chgData name="Christophe JENTA" userId="8d1209f4831e9c53" providerId="LiveId" clId="{CFA61B3C-EBA7-4A89-8B5F-E8130797CCB8}" dt="2025-02-11T11:46:58.768" v="1"/>
        <pc:sldMkLst>
          <pc:docMk/>
          <pc:sldMk cId="2482174325" sldId="12862"/>
        </pc:sldMkLst>
      </pc:sldChg>
      <pc:sldChg chg="add del">
        <pc:chgData name="Christophe JENTA" userId="8d1209f4831e9c53" providerId="LiveId" clId="{CFA61B3C-EBA7-4A89-8B5F-E8130797CCB8}" dt="2025-02-11T11:46:58.768" v="1"/>
        <pc:sldMkLst>
          <pc:docMk/>
          <pc:sldMk cId="4224473354" sldId="12863"/>
        </pc:sldMkLst>
      </pc:sldChg>
      <pc:sldChg chg="add del">
        <pc:chgData name="Christophe JENTA" userId="8d1209f4831e9c53" providerId="LiveId" clId="{CFA61B3C-EBA7-4A89-8B5F-E8130797CCB8}" dt="2025-02-11T11:46:58.768" v="1"/>
        <pc:sldMkLst>
          <pc:docMk/>
          <pc:sldMk cId="2191202218" sldId="12864"/>
        </pc:sldMkLst>
      </pc:sldChg>
      <pc:sldChg chg="delSp add del mod">
        <pc:chgData name="Christophe JENTA" userId="8d1209f4831e9c53" providerId="LiveId" clId="{CFA61B3C-EBA7-4A89-8B5F-E8130797CCB8}" dt="2025-02-11T11:47:26.776" v="9" actId="478"/>
        <pc:sldMkLst>
          <pc:docMk/>
          <pc:sldMk cId="2504210543" sldId="12880"/>
        </pc:sldMkLst>
        <pc:spChg chg="del">
          <ac:chgData name="Christophe JENTA" userId="8d1209f4831e9c53" providerId="LiveId" clId="{CFA61B3C-EBA7-4A89-8B5F-E8130797CCB8}" dt="2025-02-11T11:47:26.776" v="9" actId="478"/>
          <ac:spMkLst>
            <pc:docMk/>
            <pc:sldMk cId="2504210543" sldId="12880"/>
            <ac:spMk id="6" creationId="{7A050D7C-8923-3D91-97AE-D0ECC797D040}"/>
          </ac:spMkLst>
        </pc:spChg>
        <pc:spChg chg="del">
          <ac:chgData name="Christophe JENTA" userId="8d1209f4831e9c53" providerId="LiveId" clId="{CFA61B3C-EBA7-4A89-8B5F-E8130797CCB8}" dt="2025-02-11T11:47:26.776" v="9" actId="478"/>
          <ac:spMkLst>
            <pc:docMk/>
            <pc:sldMk cId="2504210543" sldId="12880"/>
            <ac:spMk id="8" creationId="{5D001F67-B94C-4FE7-EC89-05F845FEFFF4}"/>
          </ac:spMkLst>
        </pc:spChg>
        <pc:spChg chg="del">
          <ac:chgData name="Christophe JENTA" userId="8d1209f4831e9c53" providerId="LiveId" clId="{CFA61B3C-EBA7-4A89-8B5F-E8130797CCB8}" dt="2025-02-11T11:47:26.776" v="9" actId="478"/>
          <ac:spMkLst>
            <pc:docMk/>
            <pc:sldMk cId="2504210543" sldId="12880"/>
            <ac:spMk id="9" creationId="{1D0BC81B-3413-3B5F-D24D-8763CA731009}"/>
          </ac:spMkLst>
        </pc:spChg>
        <pc:picChg chg="del">
          <ac:chgData name="Christophe JENTA" userId="8d1209f4831e9c53" providerId="LiveId" clId="{CFA61B3C-EBA7-4A89-8B5F-E8130797CCB8}" dt="2025-02-11T11:47:21.959" v="8" actId="478"/>
          <ac:picMkLst>
            <pc:docMk/>
            <pc:sldMk cId="2504210543" sldId="12880"/>
            <ac:picMk id="2" creationId="{552B4AA7-56DD-872A-834C-C4554E45530C}"/>
          </ac:picMkLst>
        </pc:picChg>
        <pc:picChg chg="del">
          <ac:chgData name="Christophe JENTA" userId="8d1209f4831e9c53" providerId="LiveId" clId="{CFA61B3C-EBA7-4A89-8B5F-E8130797CCB8}" dt="2025-02-11T11:47:20.763" v="6" actId="478"/>
          <ac:picMkLst>
            <pc:docMk/>
            <pc:sldMk cId="2504210543" sldId="12880"/>
            <ac:picMk id="4" creationId="{B4AB5EF8-32B2-F457-0667-466300E028AF}"/>
          </ac:picMkLst>
        </pc:picChg>
        <pc:picChg chg="del">
          <ac:chgData name="Christophe JENTA" userId="8d1209f4831e9c53" providerId="LiveId" clId="{CFA61B3C-EBA7-4A89-8B5F-E8130797CCB8}" dt="2025-02-11T11:47:21.328" v="7" actId="478"/>
          <ac:picMkLst>
            <pc:docMk/>
            <pc:sldMk cId="2504210543" sldId="12880"/>
            <ac:picMk id="5" creationId="{0E803B13-75DA-BCED-346E-8FA4F41E47B6}"/>
          </ac:picMkLst>
        </pc:picChg>
      </pc:sldChg>
      <pc:sldChg chg="delSp add del mod">
        <pc:chgData name="Christophe JENTA" userId="8d1209f4831e9c53" providerId="LiveId" clId="{CFA61B3C-EBA7-4A89-8B5F-E8130797CCB8}" dt="2025-02-11T11:47:58.139" v="25" actId="478"/>
        <pc:sldMkLst>
          <pc:docMk/>
          <pc:sldMk cId="1939684667" sldId="12881"/>
        </pc:sldMkLst>
        <pc:picChg chg="del">
          <ac:chgData name="Christophe JENTA" userId="8d1209f4831e9c53" providerId="LiveId" clId="{CFA61B3C-EBA7-4A89-8B5F-E8130797CCB8}" dt="2025-02-11T11:47:58.139" v="25" actId="478"/>
          <ac:picMkLst>
            <pc:docMk/>
            <pc:sldMk cId="1939684667" sldId="12881"/>
            <ac:picMk id="4" creationId="{1D16B68F-FFC0-1200-1C78-016CE12B9F08}"/>
          </ac:picMkLst>
        </pc:picChg>
      </pc:sldChg>
      <pc:sldChg chg="delSp add del mod">
        <pc:chgData name="Christophe JENTA" userId="8d1209f4831e9c53" providerId="LiveId" clId="{CFA61B3C-EBA7-4A89-8B5F-E8130797CCB8}" dt="2025-02-11T11:49:09.860" v="49" actId="478"/>
        <pc:sldMkLst>
          <pc:docMk/>
          <pc:sldMk cId="2085217536" sldId="12882"/>
        </pc:sldMkLst>
        <pc:picChg chg="del">
          <ac:chgData name="Christophe JENTA" userId="8d1209f4831e9c53" providerId="LiveId" clId="{CFA61B3C-EBA7-4A89-8B5F-E8130797CCB8}" dt="2025-02-11T11:49:09.302" v="48" actId="478"/>
          <ac:picMkLst>
            <pc:docMk/>
            <pc:sldMk cId="2085217536" sldId="12882"/>
            <ac:picMk id="5" creationId="{0852F5CE-8BE9-4185-2028-CAA71E828CA8}"/>
          </ac:picMkLst>
        </pc:picChg>
        <pc:picChg chg="del">
          <ac:chgData name="Christophe JENTA" userId="8d1209f4831e9c53" providerId="LiveId" clId="{CFA61B3C-EBA7-4A89-8B5F-E8130797CCB8}" dt="2025-02-11T11:49:09.860" v="49" actId="478"/>
          <ac:picMkLst>
            <pc:docMk/>
            <pc:sldMk cId="2085217536" sldId="12882"/>
            <ac:picMk id="7" creationId="{844BA914-C1EA-F37B-9CCC-1B776D7743F2}"/>
          </ac:picMkLst>
        </pc:picChg>
      </pc:sldChg>
      <pc:sldChg chg="add del">
        <pc:chgData name="Christophe JENTA" userId="8d1209f4831e9c53" providerId="LiveId" clId="{CFA61B3C-EBA7-4A89-8B5F-E8130797CCB8}" dt="2025-02-11T11:46:58.768" v="1"/>
        <pc:sldMkLst>
          <pc:docMk/>
          <pc:sldMk cId="1755048412" sldId="12883"/>
        </pc:sldMkLst>
      </pc:sldChg>
      <pc:sldChg chg="delSp add del mod">
        <pc:chgData name="Christophe JENTA" userId="8d1209f4831e9c53" providerId="LiveId" clId="{CFA61B3C-EBA7-4A89-8B5F-E8130797CCB8}" dt="2025-02-11T11:48:12.787" v="37" actId="478"/>
        <pc:sldMkLst>
          <pc:docMk/>
          <pc:sldMk cId="511408489" sldId="12887"/>
        </pc:sldMkLst>
        <pc:picChg chg="del">
          <ac:chgData name="Christophe JENTA" userId="8d1209f4831e9c53" providerId="LiveId" clId="{CFA61B3C-EBA7-4A89-8B5F-E8130797CCB8}" dt="2025-02-11T11:48:12.007" v="36" actId="478"/>
          <ac:picMkLst>
            <pc:docMk/>
            <pc:sldMk cId="511408489" sldId="12887"/>
            <ac:picMk id="4" creationId="{F19500F6-3F81-F765-4069-4602A5319227}"/>
          </ac:picMkLst>
        </pc:picChg>
        <pc:picChg chg="del">
          <ac:chgData name="Christophe JENTA" userId="8d1209f4831e9c53" providerId="LiveId" clId="{CFA61B3C-EBA7-4A89-8B5F-E8130797CCB8}" dt="2025-02-11T11:48:12.787" v="37" actId="478"/>
          <ac:picMkLst>
            <pc:docMk/>
            <pc:sldMk cId="511408489" sldId="12887"/>
            <ac:picMk id="7" creationId="{AE61C747-98C6-9A4D-835E-4801EB90FB62}"/>
          </ac:picMkLst>
        </pc:picChg>
      </pc:sldChg>
      <pc:sldChg chg="delSp add del mod">
        <pc:chgData name="Christophe JENTA" userId="8d1209f4831e9c53" providerId="LiveId" clId="{CFA61B3C-EBA7-4A89-8B5F-E8130797CCB8}" dt="2025-02-11T11:47:17.874" v="5" actId="478"/>
        <pc:sldMkLst>
          <pc:docMk/>
          <pc:sldMk cId="2335354343" sldId="12889"/>
        </pc:sldMkLst>
        <pc:picChg chg="del">
          <ac:chgData name="Christophe JENTA" userId="8d1209f4831e9c53" providerId="LiveId" clId="{CFA61B3C-EBA7-4A89-8B5F-E8130797CCB8}" dt="2025-02-11T11:47:17.874" v="5" actId="478"/>
          <ac:picMkLst>
            <pc:docMk/>
            <pc:sldMk cId="2335354343" sldId="12889"/>
            <ac:picMk id="4" creationId="{4EF38876-6349-273E-DE31-E72530EB041B}"/>
          </ac:picMkLst>
        </pc:picChg>
      </pc:sldChg>
      <pc:sldChg chg="delSp add del mod">
        <pc:chgData name="Christophe JENTA" userId="8d1209f4831e9c53" providerId="LiveId" clId="{CFA61B3C-EBA7-4A89-8B5F-E8130797CCB8}" dt="2025-02-11T11:47:59.769" v="26" actId="478"/>
        <pc:sldMkLst>
          <pc:docMk/>
          <pc:sldMk cId="4083249958" sldId="12890"/>
        </pc:sldMkLst>
        <pc:picChg chg="del">
          <ac:chgData name="Christophe JENTA" userId="8d1209f4831e9c53" providerId="LiveId" clId="{CFA61B3C-EBA7-4A89-8B5F-E8130797CCB8}" dt="2025-02-11T11:47:59.769" v="26" actId="478"/>
          <ac:picMkLst>
            <pc:docMk/>
            <pc:sldMk cId="4083249958" sldId="12890"/>
            <ac:picMk id="2" creationId="{3B7BE7AD-5F42-97FA-C8AC-9A6DD1B09381}"/>
          </ac:picMkLst>
        </pc:picChg>
      </pc:sldChg>
      <pc:sldChg chg="add del">
        <pc:chgData name="Christophe JENTA" userId="8d1209f4831e9c53" providerId="LiveId" clId="{CFA61B3C-EBA7-4A89-8B5F-E8130797CCB8}" dt="2025-02-11T11:46:58.768" v="1"/>
        <pc:sldMkLst>
          <pc:docMk/>
          <pc:sldMk cId="1532058308" sldId="12891"/>
        </pc:sldMkLst>
      </pc:sldChg>
      <pc:sldChg chg="add del">
        <pc:chgData name="Christophe JENTA" userId="8d1209f4831e9c53" providerId="LiveId" clId="{CFA61B3C-EBA7-4A89-8B5F-E8130797CCB8}" dt="2025-02-11T11:46:58.768" v="1"/>
        <pc:sldMkLst>
          <pc:docMk/>
          <pc:sldMk cId="2592469731" sldId="12912"/>
        </pc:sldMkLst>
      </pc:sldChg>
      <pc:sldChg chg="add del">
        <pc:chgData name="Christophe JENTA" userId="8d1209f4831e9c53" providerId="LiveId" clId="{CFA61B3C-EBA7-4A89-8B5F-E8130797CCB8}" dt="2025-02-11T11:46:58.768" v="1"/>
        <pc:sldMkLst>
          <pc:docMk/>
          <pc:sldMk cId="4233345168" sldId="12913"/>
        </pc:sldMkLst>
      </pc:sldChg>
      <pc:sldChg chg="delSp add del mod">
        <pc:chgData name="Christophe JENTA" userId="8d1209f4831e9c53" providerId="LiveId" clId="{CFA61B3C-EBA7-4A89-8B5F-E8130797CCB8}" dt="2025-02-11T11:49:05.132" v="44" actId="478"/>
        <pc:sldMkLst>
          <pc:docMk/>
          <pc:sldMk cId="4292414034" sldId="12914"/>
        </pc:sldMkLst>
        <pc:picChg chg="del">
          <ac:chgData name="Christophe JENTA" userId="8d1209f4831e9c53" providerId="LiveId" clId="{CFA61B3C-EBA7-4A89-8B5F-E8130797CCB8}" dt="2025-02-11T11:49:05.132" v="44" actId="478"/>
          <ac:picMkLst>
            <pc:docMk/>
            <pc:sldMk cId="4292414034" sldId="12914"/>
            <ac:picMk id="8" creationId="{7F909CA7-1F89-89FC-0F39-021593E34985}"/>
          </ac:picMkLst>
        </pc:picChg>
      </pc:sldChg>
      <pc:sldChg chg="del">
        <pc:chgData name="Christophe JENTA" userId="8d1209f4831e9c53" providerId="LiveId" clId="{CFA61B3C-EBA7-4A89-8B5F-E8130797CCB8}" dt="2025-02-11T11:46:56.436" v="0" actId="47"/>
        <pc:sldMkLst>
          <pc:docMk/>
          <pc:sldMk cId="805330363" sldId="12915"/>
        </pc:sldMkLst>
      </pc:sldChg>
      <pc:sldChg chg="add del">
        <pc:chgData name="Christophe JENTA" userId="8d1209f4831e9c53" providerId="LiveId" clId="{CFA61B3C-EBA7-4A89-8B5F-E8130797CCB8}" dt="2025-02-11T11:46:58.768" v="1"/>
        <pc:sldMkLst>
          <pc:docMk/>
          <pc:sldMk cId="1863508226" sldId="12920"/>
        </pc:sldMkLst>
      </pc:sldChg>
      <pc:sldChg chg="add del">
        <pc:chgData name="Christophe JENTA" userId="8d1209f4831e9c53" providerId="LiveId" clId="{CFA61B3C-EBA7-4A89-8B5F-E8130797CCB8}" dt="2025-02-11T11:46:58.768" v="1"/>
        <pc:sldMkLst>
          <pc:docMk/>
          <pc:sldMk cId="972011381" sldId="12921"/>
        </pc:sldMkLst>
      </pc:sldChg>
      <pc:sldChg chg="add del">
        <pc:chgData name="Christophe JENTA" userId="8d1209f4831e9c53" providerId="LiveId" clId="{CFA61B3C-EBA7-4A89-8B5F-E8130797CCB8}" dt="2025-02-11T11:46:58.768" v="1"/>
        <pc:sldMkLst>
          <pc:docMk/>
          <pc:sldMk cId="320108822" sldId="12924"/>
        </pc:sldMkLst>
      </pc:sldChg>
      <pc:sldChg chg="add del">
        <pc:chgData name="Christophe JENTA" userId="8d1209f4831e9c53" providerId="LiveId" clId="{CFA61B3C-EBA7-4A89-8B5F-E8130797CCB8}" dt="2025-02-11T11:46:58.768" v="1"/>
        <pc:sldMkLst>
          <pc:docMk/>
          <pc:sldMk cId="3479405154" sldId="12925"/>
        </pc:sldMkLst>
      </pc:sldChg>
      <pc:sldChg chg="delSp add del mod">
        <pc:chgData name="Christophe JENTA" userId="8d1209f4831e9c53" providerId="LiveId" clId="{CFA61B3C-EBA7-4A89-8B5F-E8130797CCB8}" dt="2025-02-11T11:49:28.501" v="66" actId="478"/>
        <pc:sldMkLst>
          <pc:docMk/>
          <pc:sldMk cId="2618418873" sldId="12926"/>
        </pc:sldMkLst>
        <pc:picChg chg="del">
          <ac:chgData name="Christophe JENTA" userId="8d1209f4831e9c53" providerId="LiveId" clId="{CFA61B3C-EBA7-4A89-8B5F-E8130797CCB8}" dt="2025-02-11T11:49:28.501" v="66" actId="478"/>
          <ac:picMkLst>
            <pc:docMk/>
            <pc:sldMk cId="2618418873" sldId="12926"/>
            <ac:picMk id="37" creationId="{864DDC74-3295-A61D-C5AF-E86F0030A875}"/>
          </ac:picMkLst>
        </pc:picChg>
        <pc:picChg chg="del">
          <ac:chgData name="Christophe JENTA" userId="8d1209f4831e9c53" providerId="LiveId" clId="{CFA61B3C-EBA7-4A89-8B5F-E8130797CCB8}" dt="2025-02-11T11:49:27.899" v="65" actId="478"/>
          <ac:picMkLst>
            <pc:docMk/>
            <pc:sldMk cId="2618418873" sldId="12926"/>
            <ac:picMk id="38" creationId="{CA9348C2-D5CE-012A-E790-76FF2D874DBA}"/>
          </ac:picMkLst>
        </pc:picChg>
      </pc:sldChg>
      <pc:sldChg chg="delSp add del mod">
        <pc:chgData name="Christophe JENTA" userId="8d1209f4831e9c53" providerId="LiveId" clId="{CFA61B3C-EBA7-4A89-8B5F-E8130797CCB8}" dt="2025-02-11T11:48:20.363" v="39" actId="478"/>
        <pc:sldMkLst>
          <pc:docMk/>
          <pc:sldMk cId="2694553495" sldId="12927"/>
        </pc:sldMkLst>
        <pc:picChg chg="del">
          <ac:chgData name="Christophe JENTA" userId="8d1209f4831e9c53" providerId="LiveId" clId="{CFA61B3C-EBA7-4A89-8B5F-E8130797CCB8}" dt="2025-02-11T11:48:19.223" v="38" actId="478"/>
          <ac:picMkLst>
            <pc:docMk/>
            <pc:sldMk cId="2694553495" sldId="12927"/>
            <ac:picMk id="4" creationId="{E449EA67-9720-3559-8FA3-E15AB0165B08}"/>
          </ac:picMkLst>
        </pc:picChg>
        <pc:picChg chg="del">
          <ac:chgData name="Christophe JENTA" userId="8d1209f4831e9c53" providerId="LiveId" clId="{CFA61B3C-EBA7-4A89-8B5F-E8130797CCB8}" dt="2025-02-11T11:48:20.363" v="39" actId="478"/>
          <ac:picMkLst>
            <pc:docMk/>
            <pc:sldMk cId="2694553495" sldId="12927"/>
            <ac:picMk id="5" creationId="{EC7A8CC5-DCC8-8523-7218-32D7B2CEDA6B}"/>
          </ac:picMkLst>
        </pc:picChg>
      </pc:sldChg>
      <pc:sldChg chg="delSp add del mod">
        <pc:chgData name="Christophe JENTA" userId="8d1209f4831e9c53" providerId="LiveId" clId="{CFA61B3C-EBA7-4A89-8B5F-E8130797CCB8}" dt="2025-02-11T11:48:23.836" v="41" actId="478"/>
        <pc:sldMkLst>
          <pc:docMk/>
          <pc:sldMk cId="2834424206" sldId="12928"/>
        </pc:sldMkLst>
        <pc:picChg chg="del">
          <ac:chgData name="Christophe JENTA" userId="8d1209f4831e9c53" providerId="LiveId" clId="{CFA61B3C-EBA7-4A89-8B5F-E8130797CCB8}" dt="2025-02-11T11:48:23.836" v="41" actId="478"/>
          <ac:picMkLst>
            <pc:docMk/>
            <pc:sldMk cId="2834424206" sldId="12928"/>
            <ac:picMk id="4" creationId="{ED6EF586-C890-8668-902B-293E842FA5AB}"/>
          </ac:picMkLst>
        </pc:picChg>
        <pc:picChg chg="del">
          <ac:chgData name="Christophe JENTA" userId="8d1209f4831e9c53" providerId="LiveId" clId="{CFA61B3C-EBA7-4A89-8B5F-E8130797CCB8}" dt="2025-02-11T11:48:22.993" v="40" actId="478"/>
          <ac:picMkLst>
            <pc:docMk/>
            <pc:sldMk cId="2834424206" sldId="12928"/>
            <ac:picMk id="5" creationId="{DE2B079A-EA87-BA0A-1E2D-17D4F434E283}"/>
          </ac:picMkLst>
        </pc:picChg>
      </pc:sldChg>
      <pc:sldChg chg="delSp add del mod">
        <pc:chgData name="Christophe JENTA" userId="8d1209f4831e9c53" providerId="LiveId" clId="{CFA61B3C-EBA7-4A89-8B5F-E8130797CCB8}" dt="2025-02-11T11:47:16.136" v="4" actId="478"/>
        <pc:sldMkLst>
          <pc:docMk/>
          <pc:sldMk cId="2587721763" sldId="12931"/>
        </pc:sldMkLst>
        <pc:picChg chg="del">
          <ac:chgData name="Christophe JENTA" userId="8d1209f4831e9c53" providerId="LiveId" clId="{CFA61B3C-EBA7-4A89-8B5F-E8130797CCB8}" dt="2025-02-11T11:47:16.136" v="4" actId="478"/>
          <ac:picMkLst>
            <pc:docMk/>
            <pc:sldMk cId="2587721763" sldId="12931"/>
            <ac:picMk id="4" creationId="{321A1C70-F9EC-71F8-7514-A97573B793B9}"/>
          </ac:picMkLst>
        </pc:picChg>
      </pc:sldChg>
      <pc:sldChg chg="add del">
        <pc:chgData name="Christophe JENTA" userId="8d1209f4831e9c53" providerId="LiveId" clId="{CFA61B3C-EBA7-4A89-8B5F-E8130797CCB8}" dt="2025-02-11T11:46:58.768" v="1"/>
        <pc:sldMkLst>
          <pc:docMk/>
          <pc:sldMk cId="516359177" sldId="12932"/>
        </pc:sldMkLst>
      </pc:sldChg>
      <pc:sldChg chg="add del">
        <pc:chgData name="Christophe JENTA" userId="8d1209f4831e9c53" providerId="LiveId" clId="{CFA61B3C-EBA7-4A89-8B5F-E8130797CCB8}" dt="2025-02-11T11:46:58.768" v="1"/>
        <pc:sldMkLst>
          <pc:docMk/>
          <pc:sldMk cId="2225520527" sldId="12963"/>
        </pc:sldMkLst>
      </pc:sldChg>
      <pc:sldChg chg="delSp add del mod">
        <pc:chgData name="Christophe JENTA" userId="8d1209f4831e9c53" providerId="LiveId" clId="{CFA61B3C-EBA7-4A89-8B5F-E8130797CCB8}" dt="2025-02-11T11:47:56.324" v="24" actId="478"/>
        <pc:sldMkLst>
          <pc:docMk/>
          <pc:sldMk cId="1613787996" sldId="12964"/>
        </pc:sldMkLst>
        <pc:picChg chg="del">
          <ac:chgData name="Christophe JENTA" userId="8d1209f4831e9c53" providerId="LiveId" clId="{CFA61B3C-EBA7-4A89-8B5F-E8130797CCB8}" dt="2025-02-11T11:47:56.324" v="24" actId="478"/>
          <ac:picMkLst>
            <pc:docMk/>
            <pc:sldMk cId="1613787996" sldId="12964"/>
            <ac:picMk id="4" creationId="{9C24C3AE-BB73-EDBD-1C2F-866517DE7E88}"/>
          </ac:picMkLst>
        </pc:picChg>
        <pc:picChg chg="del">
          <ac:chgData name="Christophe JENTA" userId="8d1209f4831e9c53" providerId="LiveId" clId="{CFA61B3C-EBA7-4A89-8B5F-E8130797CCB8}" dt="2025-02-11T11:47:55.620" v="23" actId="478"/>
          <ac:picMkLst>
            <pc:docMk/>
            <pc:sldMk cId="1613787996" sldId="12964"/>
            <ac:picMk id="13" creationId="{83084BF6-DA9B-623F-57B9-D9D13D6DF9EC}"/>
          </ac:picMkLst>
        </pc:picChg>
        <pc:picChg chg="del">
          <ac:chgData name="Christophe JENTA" userId="8d1209f4831e9c53" providerId="LiveId" clId="{CFA61B3C-EBA7-4A89-8B5F-E8130797CCB8}" dt="2025-02-11T11:47:54.933" v="22" actId="478"/>
          <ac:picMkLst>
            <pc:docMk/>
            <pc:sldMk cId="1613787996" sldId="12964"/>
            <ac:picMk id="14" creationId="{2E15A479-F4F8-FAC4-EF4E-BA38F308679D}"/>
          </ac:picMkLst>
        </pc:picChg>
        <pc:picChg chg="del">
          <ac:chgData name="Christophe JENTA" userId="8d1209f4831e9c53" providerId="LiveId" clId="{CFA61B3C-EBA7-4A89-8B5F-E8130797CCB8}" dt="2025-02-11T11:47:54.253" v="21" actId="478"/>
          <ac:picMkLst>
            <pc:docMk/>
            <pc:sldMk cId="1613787996" sldId="12964"/>
            <ac:picMk id="21" creationId="{599C81A8-0EAD-7F11-3836-62BC4097A44A}"/>
          </ac:picMkLst>
        </pc:picChg>
      </pc:sldChg>
      <pc:sldChg chg="add">
        <pc:chgData name="Christophe JENTA" userId="8d1209f4831e9c53" providerId="LiveId" clId="{CFA61B3C-EBA7-4A89-8B5F-E8130797CCB8}" dt="2025-02-11T11:46:58.768" v="1"/>
        <pc:sldMkLst>
          <pc:docMk/>
          <pc:sldMk cId="1084332808" sldId="12967"/>
        </pc:sldMkLst>
      </pc:sldChg>
      <pc:sldChg chg="add del">
        <pc:chgData name="Christophe JENTA" userId="8d1209f4831e9c53" providerId="LiveId" clId="{CFA61B3C-EBA7-4A89-8B5F-E8130797CCB8}" dt="2025-02-11T11:48:59.312" v="43" actId="47"/>
        <pc:sldMkLst>
          <pc:docMk/>
          <pc:sldMk cId="1974298326" sldId="12968"/>
        </pc:sldMkLst>
      </pc:sldChg>
      <pc:sldChg chg="add del">
        <pc:chgData name="Christophe JENTA" userId="8d1209f4831e9c53" providerId="LiveId" clId="{CFA61B3C-EBA7-4A89-8B5F-E8130797CCB8}" dt="2025-02-11T11:48:59.312" v="43" actId="47"/>
        <pc:sldMkLst>
          <pc:docMk/>
          <pc:sldMk cId="285424606" sldId="12969"/>
        </pc:sldMkLst>
      </pc:sldChg>
      <pc:sldChg chg="add del">
        <pc:chgData name="Christophe JENTA" userId="8d1209f4831e9c53" providerId="LiveId" clId="{CFA61B3C-EBA7-4A89-8B5F-E8130797CCB8}" dt="2025-02-11T11:48:59.312" v="43" actId="47"/>
        <pc:sldMkLst>
          <pc:docMk/>
          <pc:sldMk cId="1143572007" sldId="129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11/02/2025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8512F-D145-7A1D-D9AE-8068C5E36D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C7A96E-51FA-0246-47A6-4C79CFBD935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4073200-71C0-B01D-7E42-0F9D85003A1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E671286-E8F3-F3DA-0162-CFC39ECA7F8F}"/>
              </a:ext>
            </a:extLst>
          </p:cNvPr>
          <p:cNvSpPr>
            <a:spLocks noGrp="1"/>
          </p:cNvSpPr>
          <p:nvPr>
            <p:ph type="sldNum" sz="quarter" idx="5"/>
          </p:nvPr>
        </p:nvSpPr>
        <p:spPr/>
        <p:txBody>
          <a:bodyPr/>
          <a:lstStyle/>
          <a:p>
            <a:fld id="{8488EEF5-CB38-4A89-B626-937F0418F163}" type="slidenum">
              <a:rPr lang="fr-FR" smtClean="0"/>
              <a:t>25</a:t>
            </a:fld>
            <a:endParaRPr lang="fr-FR"/>
          </a:p>
        </p:txBody>
      </p:sp>
    </p:spTree>
    <p:extLst>
      <p:ext uri="{BB962C8B-B14F-4D97-AF65-F5344CB8AC3E}">
        <p14:creationId xmlns:p14="http://schemas.microsoft.com/office/powerpoint/2010/main" val="109517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88EEF5-CB38-4A89-B626-937F0418F163}" type="slidenum">
              <a:rPr lang="fr-FR" smtClean="0"/>
              <a:t>26</a:t>
            </a:fld>
            <a:endParaRPr lang="fr-FR"/>
          </a:p>
        </p:txBody>
      </p:sp>
    </p:spTree>
    <p:extLst>
      <p:ext uri="{BB962C8B-B14F-4D97-AF65-F5344CB8AC3E}">
        <p14:creationId xmlns:p14="http://schemas.microsoft.com/office/powerpoint/2010/main" val="93713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29D5D-767A-E0A3-3F47-68685E481E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3F6451-BEA0-BE87-98AD-A5FDAD812D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9B1070-C07D-1BDA-7178-B3CAD7ECAAC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76E8FDE-4D67-1325-0955-A61C7F6AA938}"/>
              </a:ext>
            </a:extLst>
          </p:cNvPr>
          <p:cNvSpPr>
            <a:spLocks noGrp="1"/>
          </p:cNvSpPr>
          <p:nvPr>
            <p:ph type="sldNum" sz="quarter" idx="5"/>
          </p:nvPr>
        </p:nvSpPr>
        <p:spPr/>
        <p:txBody>
          <a:bodyPr/>
          <a:lstStyle/>
          <a:p>
            <a:fld id="{8488EEF5-CB38-4A89-B626-937F0418F163}" type="slidenum">
              <a:rPr lang="fr-FR" smtClean="0"/>
              <a:t>27</a:t>
            </a:fld>
            <a:endParaRPr lang="fr-FR"/>
          </a:p>
        </p:txBody>
      </p:sp>
    </p:spTree>
    <p:extLst>
      <p:ext uri="{BB962C8B-B14F-4D97-AF65-F5344CB8AC3E}">
        <p14:creationId xmlns:p14="http://schemas.microsoft.com/office/powerpoint/2010/main" val="415282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0B97-8ADC-3C09-63C1-5304491E6F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D4322B4-7346-0842-E92E-C399C4B843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B1F477E-569E-03DC-B5A8-49A9095013E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F7BE8AD-1FF7-866B-E784-F3B4D7905C74}"/>
              </a:ext>
            </a:extLst>
          </p:cNvPr>
          <p:cNvSpPr>
            <a:spLocks noGrp="1"/>
          </p:cNvSpPr>
          <p:nvPr>
            <p:ph type="sldNum" sz="quarter" idx="5"/>
          </p:nvPr>
        </p:nvSpPr>
        <p:spPr/>
        <p:txBody>
          <a:bodyPr/>
          <a:lstStyle/>
          <a:p>
            <a:fld id="{8488EEF5-CB38-4A89-B626-937F0418F163}" type="slidenum">
              <a:rPr lang="fr-FR" smtClean="0"/>
              <a:t>28</a:t>
            </a:fld>
            <a:endParaRPr lang="fr-FR"/>
          </a:p>
        </p:txBody>
      </p:sp>
    </p:spTree>
    <p:extLst>
      <p:ext uri="{BB962C8B-B14F-4D97-AF65-F5344CB8AC3E}">
        <p14:creationId xmlns:p14="http://schemas.microsoft.com/office/powerpoint/2010/main" val="103014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11/02/2025</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11/02/2025</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1348F-5C2E-9D3F-B60B-F0272AAF9C8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158C41E-137E-3ED8-8DF3-40C1C8B032F4}"/>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lnSpc>
                <a:spcPct val="107000"/>
              </a:lnSpc>
            </a:pP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sz="2800" b="1" dirty="0">
                <a:latin typeface="+mn-lt"/>
                <a:cs typeface="Arial" panose="020B0604020202020204" pitchFamily="34" charset="0"/>
              </a:rPr>
              <a:t>Mardi 11 février</a:t>
            </a:r>
            <a:r>
              <a:rPr lang="fr-FR" altLang="fr-FR" sz="2800" b="1" dirty="0">
                <a:latin typeface="+mn-lt"/>
                <a:cs typeface="Arial" panose="020B0604020202020204" pitchFamily="34" charset="0"/>
              </a:rPr>
              <a:t> 2025 (8/15)</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8</a:t>
            </a:r>
            <a:r>
              <a:rPr lang="fr-FR" altLang="fr-FR" sz="2800" b="1" baseline="30000" dirty="0">
                <a:latin typeface="+mn-lt"/>
                <a:cs typeface="Arial" panose="020B0604020202020204" pitchFamily="34" charset="0"/>
              </a:rPr>
              <a:t>ème</a:t>
            </a:r>
            <a:r>
              <a:rPr lang="fr-FR" altLang="fr-FR" sz="2800" b="1" dirty="0">
                <a:latin typeface="+mn-lt"/>
                <a:cs typeface="Arial" panose="020B0604020202020204" pitchFamily="34" charset="0"/>
              </a:rPr>
              <a:t> période : 1815-1914</a:t>
            </a:r>
            <a:br>
              <a:rPr lang="fr-FR" altLang="fr-FR" sz="2800" b="1" dirty="0">
                <a:latin typeface="+mn-lt"/>
                <a:cs typeface="Arial" panose="020B0604020202020204" pitchFamily="34" charset="0"/>
              </a:rPr>
            </a:br>
            <a:r>
              <a:rPr lang="fr-FR" sz="2800" b="1" kern="0" dirty="0">
                <a:effectLst/>
                <a:latin typeface="+mn-lt"/>
                <a:ea typeface="Times New Roman" panose="02020603050405020304" pitchFamily="18" charset="0"/>
              </a:rPr>
              <a:t>Europe et Russie à la conquête de l’Orient et de l’Asie</a:t>
            </a:r>
            <a:br>
              <a:rPr lang="fr-FR" sz="2800" b="1" kern="0" dirty="0">
                <a:effectLst/>
                <a:latin typeface="+mn-lt"/>
                <a:ea typeface="Times New Roman" panose="02020603050405020304" pitchFamily="18" charset="0"/>
              </a:rPr>
            </a:br>
            <a:br>
              <a:rPr lang="fr-FR" sz="2800" kern="0" dirty="0">
                <a:effectLst/>
                <a:latin typeface="+mn-lt"/>
                <a:ea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250-1603 : Le Japon des empereurs de Kyoto</a:t>
            </a:r>
            <a:br>
              <a:rPr lang="fr-FR" sz="2800" kern="100" dirty="0">
                <a:effectLst/>
                <a:latin typeface="+mn-lt"/>
                <a:ea typeface="Aptos" panose="020B0004020202020204" pitchFamily="34" charset="0"/>
                <a:cs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Le Japon féodal des 1</a:t>
            </a:r>
            <a:r>
              <a:rPr lang="fr-FR" sz="2800" kern="100" baseline="30000" dirty="0">
                <a:effectLst/>
                <a:latin typeface="+mn-lt"/>
                <a:ea typeface="Aptos" panose="020B0004020202020204" pitchFamily="34" charset="0"/>
                <a:cs typeface="Times New Roman" panose="02020603050405020304" pitchFamily="18" charset="0"/>
              </a:rPr>
              <a:t>ers</a:t>
            </a:r>
            <a:r>
              <a:rPr lang="fr-FR" sz="2800" kern="100" dirty="0">
                <a:effectLst/>
                <a:latin typeface="+mn-lt"/>
                <a:ea typeface="Aptos" panose="020B0004020202020204" pitchFamily="34" charset="0"/>
                <a:cs typeface="Times New Roman" panose="02020603050405020304" pitchFamily="18" charset="0"/>
              </a:rPr>
              <a:t> et 2</a:t>
            </a:r>
            <a:r>
              <a:rPr lang="fr-FR" sz="2800" kern="100" baseline="30000" dirty="0">
                <a:effectLst/>
                <a:latin typeface="+mn-lt"/>
                <a:ea typeface="Aptos" panose="020B0004020202020204" pitchFamily="34" charset="0"/>
                <a:cs typeface="Times New Roman" panose="02020603050405020304" pitchFamily="18" charset="0"/>
              </a:rPr>
              <a:t>èmes</a:t>
            </a:r>
            <a:r>
              <a:rPr lang="fr-FR" sz="2800" kern="100" dirty="0">
                <a:effectLst/>
                <a:latin typeface="+mn-lt"/>
                <a:ea typeface="Aptos" panose="020B0004020202020204" pitchFamily="34" charset="0"/>
                <a:cs typeface="Times New Roman" panose="02020603050405020304" pitchFamily="18" charset="0"/>
              </a:rPr>
              <a:t> shoguns de Kamakura et Ashikaga</a:t>
            </a:r>
            <a:br>
              <a:rPr lang="fr-FR" sz="2800" kern="100" dirty="0">
                <a:effectLst/>
                <a:latin typeface="+mn-lt"/>
                <a:ea typeface="Aptos" panose="020B0004020202020204" pitchFamily="34" charset="0"/>
                <a:cs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1603-1720 : Le Japon centralisé des 3</a:t>
            </a:r>
            <a:r>
              <a:rPr lang="fr-FR" sz="2800" kern="100" baseline="30000" dirty="0">
                <a:effectLst/>
                <a:latin typeface="+mn-lt"/>
                <a:ea typeface="Aptos" panose="020B0004020202020204" pitchFamily="34" charset="0"/>
                <a:cs typeface="Times New Roman" panose="02020603050405020304" pitchFamily="18" charset="0"/>
              </a:rPr>
              <a:t>èmes</a:t>
            </a:r>
            <a:r>
              <a:rPr lang="fr-FR" sz="2800" kern="100" dirty="0">
                <a:effectLst/>
                <a:latin typeface="+mn-lt"/>
                <a:ea typeface="Aptos" panose="020B0004020202020204" pitchFamily="34" charset="0"/>
                <a:cs typeface="Times New Roman" panose="02020603050405020304" pitchFamily="18" charset="0"/>
              </a:rPr>
              <a:t> shogun Tokugawa : unification et développement intérieur, fermeture extérieure</a:t>
            </a:r>
            <a:br>
              <a:rPr lang="fr-FR" sz="2800" kern="100" dirty="0">
                <a:effectLst/>
                <a:latin typeface="+mn-lt"/>
                <a:ea typeface="Aptos" panose="020B0004020202020204" pitchFamily="34" charset="0"/>
                <a:cs typeface="Times New Roman" panose="02020603050405020304" pitchFamily="18" charset="0"/>
              </a:rPr>
            </a:br>
            <a:br>
              <a:rPr lang="fr-FR" sz="2800" kern="100" dirty="0">
                <a:effectLst/>
                <a:latin typeface="+mn-lt"/>
                <a:ea typeface="Aptos" panose="020B0004020202020204" pitchFamily="34" charset="0"/>
                <a:cs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Suite et fin…</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790F125-EDB5-FBDD-F0FD-8E6847514FA8}"/>
              </a:ext>
            </a:extLst>
          </p:cNvPr>
          <p:cNvSpPr>
            <a:spLocks noGrp="1"/>
          </p:cNvSpPr>
          <p:nvPr>
            <p:ph type="sldNum" sz="quarter" idx="12"/>
          </p:nvPr>
        </p:nvSpPr>
        <p:spPr/>
        <p:txBody>
          <a:bodyPr/>
          <a:lstStyle/>
          <a:p>
            <a:fld id="{BA0C08FF-24FF-499B-80B5-AC5D693AFF68}" type="slidenum">
              <a:rPr lang="fr-FR" smtClean="0"/>
              <a:t>1</a:t>
            </a:fld>
            <a:endParaRPr lang="fr-FR" dirty="0"/>
          </a:p>
        </p:txBody>
      </p:sp>
    </p:spTree>
    <p:extLst>
      <p:ext uri="{BB962C8B-B14F-4D97-AF65-F5344CB8AC3E}">
        <p14:creationId xmlns:p14="http://schemas.microsoft.com/office/powerpoint/2010/main" val="108433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4516B-347E-746B-3F37-0D60C08E3C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F932DA-3390-8E4C-A878-D96FC7D79C2D}"/>
              </a:ext>
            </a:extLst>
          </p:cNvPr>
          <p:cNvSpPr/>
          <p:nvPr/>
        </p:nvSpPr>
        <p:spPr>
          <a:xfrm>
            <a:off x="86874" y="157262"/>
            <a:ext cx="6918610" cy="2585323"/>
          </a:xfrm>
          <a:prstGeom prst="rect">
            <a:avLst/>
          </a:prstGeom>
          <a:solidFill>
            <a:schemeClr val="tx2">
              <a:lumMod val="20000"/>
              <a:lumOff val="80000"/>
            </a:schemeClr>
          </a:solidFill>
          <a:ln w="38100">
            <a:solidFill>
              <a:schemeClr val="tx1"/>
            </a:solidFill>
          </a:ln>
        </p:spPr>
        <p:txBody>
          <a:bodyPr wrap="square">
            <a:spAutoFit/>
          </a:bodyPr>
          <a:lstStyle/>
          <a:p>
            <a:r>
              <a:rPr lang="fr-FR" b="1" dirty="0"/>
              <a:t>1592-1598 : Toyotomi Hideyoshi échoue à envahir la Corée et la Chine</a:t>
            </a:r>
          </a:p>
          <a:p>
            <a:endParaRPr lang="fr-FR" dirty="0"/>
          </a:p>
          <a:p>
            <a:r>
              <a:rPr lang="fr-FR" dirty="0"/>
              <a:t>*Juillet 1592 : L’empereur chinois Ming </a:t>
            </a:r>
            <a:r>
              <a:rPr lang="fr-FR" u="sng" dirty="0" err="1"/>
              <a:t>Wanli</a:t>
            </a:r>
            <a:endParaRPr lang="fr-FR" u="sng" dirty="0"/>
          </a:p>
          <a:p>
            <a:r>
              <a:rPr lang="fr-FR" dirty="0"/>
              <a:t>Propose à </a:t>
            </a:r>
            <a:r>
              <a:rPr lang="fr-FR" u="sng" dirty="0"/>
              <a:t>Hideyoshi</a:t>
            </a:r>
            <a:r>
              <a:rPr lang="fr-FR" dirty="0"/>
              <a:t> un partage de la Corée (!) ; Celui-ci refuse</a:t>
            </a:r>
          </a:p>
          <a:p>
            <a:endParaRPr lang="fr-FR" dirty="0"/>
          </a:p>
          <a:p>
            <a:r>
              <a:rPr lang="fr-FR" dirty="0"/>
              <a:t>*Fév.-mai 1593 : Les Chinois traversent le Yalu (!!) et pénètrent en Corée</a:t>
            </a:r>
          </a:p>
          <a:p>
            <a:r>
              <a:rPr lang="fr-FR" dirty="0"/>
              <a:t>Ils reprennent Pyongyang, puis Séoul</a:t>
            </a:r>
          </a:p>
          <a:p>
            <a:endParaRPr lang="fr-FR" dirty="0"/>
          </a:p>
          <a:p>
            <a:r>
              <a:rPr lang="fr-FR" dirty="0"/>
              <a:t>*Les Japonais doivent se replier sur Pusan (!!!)</a:t>
            </a:r>
          </a:p>
        </p:txBody>
      </p:sp>
      <p:pic>
        <p:nvPicPr>
          <p:cNvPr id="33" name="Image 32" descr="Une image contenant texte, carte, capture d’écran, atlas&#10;&#10;Description générée automatiquement">
            <a:extLst>
              <a:ext uri="{FF2B5EF4-FFF2-40B4-BE49-F238E27FC236}">
                <a16:creationId xmlns:a16="http://schemas.microsoft.com/office/drawing/2014/main" id="{772872FE-E761-B444-80FA-C2BED9B97C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680" t="8817" r="5806" b="25434"/>
          <a:stretch/>
        </p:blipFill>
        <p:spPr>
          <a:xfrm>
            <a:off x="7241568" y="114790"/>
            <a:ext cx="4808691" cy="6628420"/>
          </a:xfrm>
          <a:prstGeom prst="rect">
            <a:avLst/>
          </a:prstGeom>
          <a:ln w="38100">
            <a:solidFill>
              <a:schemeClr val="tx1"/>
            </a:solidFill>
          </a:ln>
        </p:spPr>
      </p:pic>
      <p:sp>
        <p:nvSpPr>
          <p:cNvPr id="36" name="Ellipse 35">
            <a:extLst>
              <a:ext uri="{FF2B5EF4-FFF2-40B4-BE49-F238E27FC236}">
                <a16:creationId xmlns:a16="http://schemas.microsoft.com/office/drawing/2014/main" id="{73BF1FEE-2985-8216-B521-FFC5D2E2EFE5}"/>
              </a:ext>
            </a:extLst>
          </p:cNvPr>
          <p:cNvSpPr/>
          <p:nvPr/>
        </p:nvSpPr>
        <p:spPr>
          <a:xfrm>
            <a:off x="11058467" y="635934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8" name="Ellipse 37">
            <a:extLst>
              <a:ext uri="{FF2B5EF4-FFF2-40B4-BE49-F238E27FC236}">
                <a16:creationId xmlns:a16="http://schemas.microsoft.com/office/drawing/2014/main" id="{640D6846-9ED0-4BA1-B5A2-B592BC406342}"/>
              </a:ext>
            </a:extLst>
          </p:cNvPr>
          <p:cNvSpPr/>
          <p:nvPr/>
        </p:nvSpPr>
        <p:spPr>
          <a:xfrm>
            <a:off x="10142179" y="536349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CC26C087-2B8C-5089-28ED-86FB76F24F88}"/>
              </a:ext>
            </a:extLst>
          </p:cNvPr>
          <p:cNvSpPr/>
          <p:nvPr/>
        </p:nvSpPr>
        <p:spPr>
          <a:xfrm>
            <a:off x="8755697" y="33528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0" name="Connecteur droit avec flèche 39">
            <a:extLst>
              <a:ext uri="{FF2B5EF4-FFF2-40B4-BE49-F238E27FC236}">
                <a16:creationId xmlns:a16="http://schemas.microsoft.com/office/drawing/2014/main" id="{6D64BC6D-9CD9-D06D-1678-EE903351C9A4}"/>
              </a:ext>
            </a:extLst>
          </p:cNvPr>
          <p:cNvCxnSpPr>
            <a:cxnSpLocks/>
            <a:endCxn id="38" idx="1"/>
          </p:cNvCxnSpPr>
          <p:nvPr/>
        </p:nvCxnSpPr>
        <p:spPr>
          <a:xfrm>
            <a:off x="8906705" y="3505200"/>
            <a:ext cx="1257589" cy="18806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62D33486-8860-9321-3291-ED9A0C0A18FF}"/>
              </a:ext>
            </a:extLst>
          </p:cNvPr>
          <p:cNvSpPr/>
          <p:nvPr/>
        </p:nvSpPr>
        <p:spPr>
          <a:xfrm>
            <a:off x="8188229" y="23661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59" name="Connecteur droit avec flèche 58">
            <a:extLst>
              <a:ext uri="{FF2B5EF4-FFF2-40B4-BE49-F238E27FC236}">
                <a16:creationId xmlns:a16="http://schemas.microsoft.com/office/drawing/2014/main" id="{66037EB1-19EA-43F9-38B6-4EB75DBD7905}"/>
              </a:ext>
            </a:extLst>
          </p:cNvPr>
          <p:cNvCxnSpPr>
            <a:cxnSpLocks/>
          </p:cNvCxnSpPr>
          <p:nvPr/>
        </p:nvCxnSpPr>
        <p:spPr>
          <a:xfrm>
            <a:off x="7492181" y="1592826"/>
            <a:ext cx="696048" cy="77336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382BCCCB-62FE-AB8F-F439-07CD963F8FA8}"/>
              </a:ext>
            </a:extLst>
          </p:cNvPr>
          <p:cNvCxnSpPr>
            <a:cxnSpLocks/>
            <a:stCxn id="49" idx="4"/>
            <a:endCxn id="39" idx="2"/>
          </p:cNvCxnSpPr>
          <p:nvPr/>
        </p:nvCxnSpPr>
        <p:spPr>
          <a:xfrm>
            <a:off x="8263733" y="2518592"/>
            <a:ext cx="491964" cy="91040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7E44AC8A-1016-239C-FD7E-1FE983E21C1B}"/>
              </a:ext>
            </a:extLst>
          </p:cNvPr>
          <p:cNvCxnSpPr>
            <a:cxnSpLocks/>
          </p:cNvCxnSpPr>
          <p:nvPr/>
        </p:nvCxnSpPr>
        <p:spPr>
          <a:xfrm flipH="1">
            <a:off x="10648335" y="5117690"/>
            <a:ext cx="693175" cy="66367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987C4629-A756-0C0E-0FEB-2686E524FD40}"/>
              </a:ext>
            </a:extLst>
          </p:cNvPr>
          <p:cNvCxnSpPr>
            <a:cxnSpLocks/>
          </p:cNvCxnSpPr>
          <p:nvPr/>
        </p:nvCxnSpPr>
        <p:spPr>
          <a:xfrm flipV="1">
            <a:off x="9733935" y="6002594"/>
            <a:ext cx="559252" cy="3567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74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FD0AB-E709-B4E7-638D-28C72698002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9DBD05-54E5-4832-53DE-BE40C0416BE3}"/>
              </a:ext>
            </a:extLst>
          </p:cNvPr>
          <p:cNvSpPr/>
          <p:nvPr/>
        </p:nvSpPr>
        <p:spPr>
          <a:xfrm>
            <a:off x="86874" y="157262"/>
            <a:ext cx="7024668"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1592-1598 : Toyotomi Hideyoshi échoue à envahir la Corée et la Chine</a:t>
            </a:r>
          </a:p>
          <a:p>
            <a:endParaRPr lang="fr-FR" sz="1700" dirty="0"/>
          </a:p>
          <a:p>
            <a:r>
              <a:rPr lang="fr-FR" sz="1700" dirty="0"/>
              <a:t>*1593-96 : Trêve de trois ans et négociations ; Mais blocage…</a:t>
            </a:r>
          </a:p>
          <a:p>
            <a:endParaRPr lang="fr-FR" sz="1700" dirty="0"/>
          </a:p>
          <a:p>
            <a:r>
              <a:rPr lang="fr-FR" sz="1700" dirty="0"/>
              <a:t>*L’empereur </a:t>
            </a:r>
            <a:r>
              <a:rPr lang="fr-FR" sz="1700" u="sng" dirty="0" err="1"/>
              <a:t>Wanli</a:t>
            </a:r>
            <a:r>
              <a:rPr lang="fr-FR" sz="1700" dirty="0"/>
              <a:t>, vainqueur, propose à </a:t>
            </a:r>
            <a:r>
              <a:rPr lang="fr-FR" sz="1700" u="sng" dirty="0"/>
              <a:t>Hideyoshi</a:t>
            </a:r>
            <a:r>
              <a:rPr lang="fr-FR" sz="1700" dirty="0"/>
              <a:t> </a:t>
            </a:r>
          </a:p>
          <a:p>
            <a:r>
              <a:rPr lang="fr-FR" sz="1700" dirty="0"/>
              <a:t>Le titre de </a:t>
            </a:r>
            <a:r>
              <a:rPr lang="fr-FR" sz="1700" i="1" dirty="0"/>
              <a:t>roi du Japon</a:t>
            </a:r>
            <a:r>
              <a:rPr lang="fr-FR" sz="1700" dirty="0"/>
              <a:t> et de bénéficier du système tributaire chinois</a:t>
            </a:r>
          </a:p>
          <a:p>
            <a:endParaRPr lang="fr-FR" sz="1700" dirty="0"/>
          </a:p>
          <a:p>
            <a:r>
              <a:rPr lang="fr-FR" sz="1700" dirty="0"/>
              <a:t>*Hideyoshi, lui aussi se proclamant vainqueur, exige de </a:t>
            </a:r>
            <a:r>
              <a:rPr lang="fr-FR" sz="1700" dirty="0" err="1"/>
              <a:t>Wanli</a:t>
            </a:r>
            <a:endParaRPr lang="fr-FR" sz="1700" dirty="0"/>
          </a:p>
          <a:p>
            <a:r>
              <a:rPr lang="fr-FR" sz="1700" dirty="0"/>
              <a:t>Le mariage avec une princesse et quatre provinces du sud de la Corée (!!!!)</a:t>
            </a:r>
          </a:p>
          <a:p>
            <a:endParaRPr lang="fr-FR" sz="1700" dirty="0"/>
          </a:p>
          <a:p>
            <a:r>
              <a:rPr lang="fr-FR" sz="1700" dirty="0"/>
              <a:t>*Juin 1597 : Devant l’échec des négociations…</a:t>
            </a:r>
          </a:p>
          <a:p>
            <a:r>
              <a:rPr lang="fr-FR" sz="1700" dirty="0"/>
              <a:t>Hideyoshi lance une nouvelle attaque</a:t>
            </a:r>
          </a:p>
          <a:p>
            <a:endParaRPr lang="fr-FR" sz="1700" dirty="0"/>
          </a:p>
          <a:p>
            <a:r>
              <a:rPr lang="fr-FR" sz="1700" dirty="0"/>
              <a:t>*Août-sept. 1597 : Les Japonais atteignent à nouveau Séoul</a:t>
            </a:r>
          </a:p>
          <a:p>
            <a:r>
              <a:rPr lang="fr-FR" sz="1700" dirty="0"/>
              <a:t>Mais ils sont par la suite vaincus sur terre et sur mer…</a:t>
            </a:r>
          </a:p>
        </p:txBody>
      </p:sp>
      <p:pic>
        <p:nvPicPr>
          <p:cNvPr id="33" name="Image 32" descr="Une image contenant texte, carte, capture d’écran, atlas&#10;&#10;Description générée automatiquement">
            <a:extLst>
              <a:ext uri="{FF2B5EF4-FFF2-40B4-BE49-F238E27FC236}">
                <a16:creationId xmlns:a16="http://schemas.microsoft.com/office/drawing/2014/main" id="{4B197A06-7489-9CBA-05C0-449B929CC5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680" t="8817" r="5806" b="25434"/>
          <a:stretch/>
        </p:blipFill>
        <p:spPr>
          <a:xfrm>
            <a:off x="7241568" y="114790"/>
            <a:ext cx="4808691" cy="6628420"/>
          </a:xfrm>
          <a:prstGeom prst="rect">
            <a:avLst/>
          </a:prstGeom>
          <a:ln w="38100">
            <a:solidFill>
              <a:schemeClr val="tx1"/>
            </a:solidFill>
          </a:ln>
        </p:spPr>
      </p:pic>
      <p:sp>
        <p:nvSpPr>
          <p:cNvPr id="36" name="Ellipse 35">
            <a:extLst>
              <a:ext uri="{FF2B5EF4-FFF2-40B4-BE49-F238E27FC236}">
                <a16:creationId xmlns:a16="http://schemas.microsoft.com/office/drawing/2014/main" id="{70FC9B9F-9F84-B247-D9A0-6D733ED1ABF5}"/>
              </a:ext>
            </a:extLst>
          </p:cNvPr>
          <p:cNvSpPr/>
          <p:nvPr/>
        </p:nvSpPr>
        <p:spPr>
          <a:xfrm>
            <a:off x="11058467" y="635934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8" name="Ellipse 37">
            <a:extLst>
              <a:ext uri="{FF2B5EF4-FFF2-40B4-BE49-F238E27FC236}">
                <a16:creationId xmlns:a16="http://schemas.microsoft.com/office/drawing/2014/main" id="{AB2417A3-40C1-BE45-A345-DED7F2E167EB}"/>
              </a:ext>
            </a:extLst>
          </p:cNvPr>
          <p:cNvSpPr/>
          <p:nvPr/>
        </p:nvSpPr>
        <p:spPr>
          <a:xfrm>
            <a:off x="10142179" y="536349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ADEA7570-3E36-7247-D24B-D3F9AF2607AA}"/>
              </a:ext>
            </a:extLst>
          </p:cNvPr>
          <p:cNvSpPr/>
          <p:nvPr/>
        </p:nvSpPr>
        <p:spPr>
          <a:xfrm>
            <a:off x="8755697" y="3352800"/>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9" name="Ellipse 48">
            <a:extLst>
              <a:ext uri="{FF2B5EF4-FFF2-40B4-BE49-F238E27FC236}">
                <a16:creationId xmlns:a16="http://schemas.microsoft.com/office/drawing/2014/main" id="{950AA38F-6E22-1297-17A4-873D50DAC1C4}"/>
              </a:ext>
            </a:extLst>
          </p:cNvPr>
          <p:cNvSpPr/>
          <p:nvPr/>
        </p:nvSpPr>
        <p:spPr>
          <a:xfrm>
            <a:off x="8188229" y="236619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59" name="Connecteur droit avec flèche 58">
            <a:extLst>
              <a:ext uri="{FF2B5EF4-FFF2-40B4-BE49-F238E27FC236}">
                <a16:creationId xmlns:a16="http://schemas.microsoft.com/office/drawing/2014/main" id="{7FAA7312-33CF-FBC9-86AC-88F298CBC0E5}"/>
              </a:ext>
            </a:extLst>
          </p:cNvPr>
          <p:cNvCxnSpPr>
            <a:cxnSpLocks/>
          </p:cNvCxnSpPr>
          <p:nvPr/>
        </p:nvCxnSpPr>
        <p:spPr>
          <a:xfrm>
            <a:off x="7492181" y="1592826"/>
            <a:ext cx="696048" cy="77336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EA5FEF5D-7565-7E61-0436-A013ACC9D0C4}"/>
              </a:ext>
            </a:extLst>
          </p:cNvPr>
          <p:cNvCxnSpPr>
            <a:cxnSpLocks/>
            <a:stCxn id="49" idx="4"/>
            <a:endCxn id="39" idx="2"/>
          </p:cNvCxnSpPr>
          <p:nvPr/>
        </p:nvCxnSpPr>
        <p:spPr>
          <a:xfrm>
            <a:off x="8263733" y="2518592"/>
            <a:ext cx="491964" cy="91040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carte, capture d’écran, atlas&#10;&#10;Description générée automatiquement">
            <a:extLst>
              <a:ext uri="{FF2B5EF4-FFF2-40B4-BE49-F238E27FC236}">
                <a16:creationId xmlns:a16="http://schemas.microsoft.com/office/drawing/2014/main" id="{523B46A7-04BF-F0D7-7FD3-9D349F5C98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91" t="76902" r="19643" b="510"/>
          <a:stretch/>
        </p:blipFill>
        <p:spPr>
          <a:xfrm>
            <a:off x="3185652" y="4559059"/>
            <a:ext cx="3925890" cy="2141679"/>
          </a:xfrm>
          <a:prstGeom prst="rect">
            <a:avLst/>
          </a:prstGeom>
          <a:ln w="38100">
            <a:solidFill>
              <a:schemeClr val="tx1"/>
            </a:solidFill>
          </a:ln>
        </p:spPr>
      </p:pic>
      <p:cxnSp>
        <p:nvCxnSpPr>
          <p:cNvPr id="8" name="Connecteur droit avec flèche 7">
            <a:extLst>
              <a:ext uri="{FF2B5EF4-FFF2-40B4-BE49-F238E27FC236}">
                <a16:creationId xmlns:a16="http://schemas.microsoft.com/office/drawing/2014/main" id="{F64DAE4F-3DD4-9AA7-AC23-2EF16C0137EE}"/>
              </a:ext>
            </a:extLst>
          </p:cNvPr>
          <p:cNvCxnSpPr>
            <a:cxnSpLocks/>
          </p:cNvCxnSpPr>
          <p:nvPr/>
        </p:nvCxnSpPr>
        <p:spPr>
          <a:xfrm flipH="1">
            <a:off x="10648335" y="5117690"/>
            <a:ext cx="693175" cy="66367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8B9F23D3-72F7-3899-2A7A-E77D1FC85353}"/>
              </a:ext>
            </a:extLst>
          </p:cNvPr>
          <p:cNvCxnSpPr>
            <a:cxnSpLocks/>
          </p:cNvCxnSpPr>
          <p:nvPr/>
        </p:nvCxnSpPr>
        <p:spPr>
          <a:xfrm flipV="1">
            <a:off x="9733935" y="6002594"/>
            <a:ext cx="559252" cy="3567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F79A5E8F-0C9A-E198-F206-810A03C40CD8}"/>
              </a:ext>
            </a:extLst>
          </p:cNvPr>
          <p:cNvCxnSpPr>
            <a:cxnSpLocks/>
            <a:endCxn id="38" idx="5"/>
          </p:cNvCxnSpPr>
          <p:nvPr/>
        </p:nvCxnSpPr>
        <p:spPr>
          <a:xfrm flipH="1" flipV="1">
            <a:off x="10271072" y="5493579"/>
            <a:ext cx="787395" cy="8657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334C57D-F3CA-9D44-EBBF-BFF0ED4622D8}"/>
              </a:ext>
            </a:extLst>
          </p:cNvPr>
          <p:cNvCxnSpPr>
            <a:cxnSpLocks/>
            <a:stCxn id="38" idx="1"/>
            <a:endCxn id="39" idx="5"/>
          </p:cNvCxnSpPr>
          <p:nvPr/>
        </p:nvCxnSpPr>
        <p:spPr>
          <a:xfrm flipH="1" flipV="1">
            <a:off x="8884590" y="3482882"/>
            <a:ext cx="1279704" cy="19029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2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CE1DC-D215-CFB8-E05A-D9F43C5345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554C8FF-9AFA-FC5D-4B40-1F2950D2D1E7}"/>
              </a:ext>
            </a:extLst>
          </p:cNvPr>
          <p:cNvSpPr/>
          <p:nvPr/>
        </p:nvSpPr>
        <p:spPr>
          <a:xfrm>
            <a:off x="86874" y="157262"/>
            <a:ext cx="5473267" cy="2862322"/>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1598-1603 : Tokugawa Ieyasu vainc le clan Toyotomi et prend le titre de shogun</a:t>
            </a:r>
          </a:p>
          <a:p>
            <a:endParaRPr lang="fr-FR" dirty="0"/>
          </a:p>
          <a:p>
            <a:r>
              <a:rPr lang="fr-FR" dirty="0"/>
              <a:t>*1598 : Mort de </a:t>
            </a:r>
            <a:r>
              <a:rPr lang="fr-FR" u="sng" dirty="0"/>
              <a:t>Hideyoshi</a:t>
            </a:r>
          </a:p>
          <a:p>
            <a:r>
              <a:rPr lang="fr-FR" dirty="0"/>
              <a:t>La conquête de la Corée et de la Chine est abandonnée</a:t>
            </a:r>
          </a:p>
          <a:p>
            <a:endParaRPr lang="fr-FR" dirty="0"/>
          </a:p>
          <a:p>
            <a:r>
              <a:rPr lang="fr-FR" dirty="0"/>
              <a:t>*Après les règnes de </a:t>
            </a:r>
            <a:r>
              <a:rPr lang="fr-FR" u="sng" dirty="0"/>
              <a:t>Nobunaga</a:t>
            </a:r>
            <a:r>
              <a:rPr lang="fr-FR" dirty="0"/>
              <a:t> et </a:t>
            </a:r>
            <a:r>
              <a:rPr lang="fr-FR" u="sng" dirty="0"/>
              <a:t>Hideyoshi</a:t>
            </a:r>
          </a:p>
          <a:p>
            <a:r>
              <a:rPr lang="fr-FR" dirty="0"/>
              <a:t>La réunification du pays est pratiquement achevée</a:t>
            </a:r>
          </a:p>
          <a:p>
            <a:r>
              <a:rPr lang="fr-FR" dirty="0"/>
              <a:t>Mais il reste à la consolider</a:t>
            </a:r>
          </a:p>
          <a:p>
            <a:r>
              <a:rPr lang="fr-FR" dirty="0"/>
              <a:t>Et ce sera l’œuvre du 3</a:t>
            </a:r>
            <a:r>
              <a:rPr lang="fr-FR" baseline="30000" dirty="0"/>
              <a:t>ème</a:t>
            </a:r>
            <a:r>
              <a:rPr lang="fr-FR" dirty="0"/>
              <a:t> unificateur, </a:t>
            </a:r>
            <a:r>
              <a:rPr lang="fr-FR" u="sng" dirty="0"/>
              <a:t>Tokugawa Ieyasu</a:t>
            </a:r>
            <a:r>
              <a:rPr lang="fr-FR" dirty="0"/>
              <a:t>…</a:t>
            </a:r>
          </a:p>
        </p:txBody>
      </p:sp>
      <p:pic>
        <p:nvPicPr>
          <p:cNvPr id="4" name="Image 3" descr="Une image contenant texte, carte, atlas, diagramme&#10;&#10;Description générée automatiquement">
            <a:extLst>
              <a:ext uri="{FF2B5EF4-FFF2-40B4-BE49-F238E27FC236}">
                <a16:creationId xmlns:a16="http://schemas.microsoft.com/office/drawing/2014/main" id="{92581838-A4F8-04AF-D0E6-46763AC37C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9954F51F-093E-2F1F-48C3-83692A09A3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B47B3680-3FBB-D81F-FCE5-89CEED1E61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solidFill>
            <a:srgbClr val="FF0000"/>
          </a:solidFill>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D9E46F32-066A-D199-6F6D-6C1DBB1C8A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solidFill>
            <a:srgbClr val="FF0000"/>
          </a:solidFill>
          <a:ln w="38100">
            <a:solidFill>
              <a:schemeClr val="tx1"/>
            </a:solidFill>
          </a:ln>
        </p:spPr>
      </p:pic>
      <p:sp>
        <p:nvSpPr>
          <p:cNvPr id="7" name="Ellipse 6">
            <a:extLst>
              <a:ext uri="{FF2B5EF4-FFF2-40B4-BE49-F238E27FC236}">
                <a16:creationId xmlns:a16="http://schemas.microsoft.com/office/drawing/2014/main" id="{65BCBBBC-177C-FCD8-8826-DDFC80B804EC}"/>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0" name="Ellipse 19">
            <a:extLst>
              <a:ext uri="{FF2B5EF4-FFF2-40B4-BE49-F238E27FC236}">
                <a16:creationId xmlns:a16="http://schemas.microsoft.com/office/drawing/2014/main" id="{3E053FC2-E1BE-214D-AF6C-319AF83AE9C0}"/>
              </a:ext>
            </a:extLst>
          </p:cNvPr>
          <p:cNvSpPr/>
          <p:nvPr/>
        </p:nvSpPr>
        <p:spPr>
          <a:xfrm>
            <a:off x="10662165" y="3744501"/>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053489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93E8A-A9C6-FE67-7F68-C24EAE75B8B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5F9F59-7941-4865-3A07-E8B1B2441D9F}"/>
              </a:ext>
            </a:extLst>
          </p:cNvPr>
          <p:cNvSpPr/>
          <p:nvPr/>
        </p:nvSpPr>
        <p:spPr>
          <a:xfrm>
            <a:off x="86874" y="157262"/>
            <a:ext cx="5473267" cy="3693319"/>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1598-1603 : Tokugawa Ieyasu vainc le clan Toyotomi et prend le titre de shogun</a:t>
            </a:r>
          </a:p>
          <a:p>
            <a:endParaRPr lang="fr-FR" dirty="0"/>
          </a:p>
          <a:p>
            <a:r>
              <a:rPr lang="fr-FR" dirty="0"/>
              <a:t>*1598 : Mort de Hideyoshi</a:t>
            </a:r>
          </a:p>
          <a:p>
            <a:r>
              <a:rPr lang="fr-FR" u="sng" dirty="0" err="1"/>
              <a:t>Hideyori</a:t>
            </a:r>
            <a:r>
              <a:rPr lang="fr-FR" dirty="0"/>
              <a:t>, son fils mineur, lui succède</a:t>
            </a:r>
          </a:p>
          <a:p>
            <a:r>
              <a:rPr lang="fr-FR" dirty="0"/>
              <a:t>Sous la régence d’un conseil de cinq daimyos</a:t>
            </a:r>
          </a:p>
          <a:p>
            <a:r>
              <a:rPr lang="fr-FR" dirty="0"/>
              <a:t>Dont </a:t>
            </a:r>
            <a:r>
              <a:rPr lang="fr-FR" u="sng" dirty="0"/>
              <a:t>Tokugawa Ieyasu</a:t>
            </a:r>
            <a:r>
              <a:rPr lang="fr-FR" dirty="0"/>
              <a:t>, établi à Edo, dans le </a:t>
            </a:r>
            <a:r>
              <a:rPr lang="fr-FR" dirty="0" err="1"/>
              <a:t>Kanto</a:t>
            </a:r>
            <a:endParaRPr lang="fr-FR" dirty="0"/>
          </a:p>
          <a:p>
            <a:endParaRPr lang="fr-FR" dirty="0"/>
          </a:p>
          <a:p>
            <a:r>
              <a:rPr lang="fr-FR" dirty="0"/>
              <a:t>NB : N’ayant pas participé aux campagnes de Corée</a:t>
            </a:r>
          </a:p>
          <a:p>
            <a:r>
              <a:rPr lang="fr-FR" dirty="0"/>
              <a:t>Ieyasu a pu conserver intact ses forces militaires</a:t>
            </a:r>
          </a:p>
          <a:p>
            <a:endParaRPr lang="fr-FR" dirty="0"/>
          </a:p>
          <a:p>
            <a:r>
              <a:rPr lang="fr-FR" dirty="0"/>
              <a:t>*Mais très vite, les rivalités entre daimyos reprennent</a:t>
            </a:r>
          </a:p>
          <a:p>
            <a:r>
              <a:rPr lang="fr-FR" dirty="0"/>
              <a:t>Et une nouvelle guerre éclate…</a:t>
            </a:r>
          </a:p>
        </p:txBody>
      </p:sp>
      <p:pic>
        <p:nvPicPr>
          <p:cNvPr id="4" name="Image 3" descr="Une image contenant texte, carte, atlas, diagramme&#10;&#10;Description générée automatiquement">
            <a:extLst>
              <a:ext uri="{FF2B5EF4-FFF2-40B4-BE49-F238E27FC236}">
                <a16:creationId xmlns:a16="http://schemas.microsoft.com/office/drawing/2014/main" id="{62CBDB41-8929-AA6B-6D77-81133759BD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F834EF1E-A72C-1E57-1983-31E81A8926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2847FD60-6A60-E632-1A27-C0E155C55B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solidFill>
            <a:srgbClr val="FF0000"/>
          </a:solidFill>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ED1DF4FE-526D-0FF8-7B95-CB850F994D7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solidFill>
            <a:srgbClr val="FF0000"/>
          </a:solidFill>
          <a:ln w="38100">
            <a:solidFill>
              <a:schemeClr val="tx1"/>
            </a:solidFill>
          </a:ln>
        </p:spPr>
      </p:pic>
      <p:sp>
        <p:nvSpPr>
          <p:cNvPr id="7" name="Ellipse 6">
            <a:extLst>
              <a:ext uri="{FF2B5EF4-FFF2-40B4-BE49-F238E27FC236}">
                <a16:creationId xmlns:a16="http://schemas.microsoft.com/office/drawing/2014/main" id="{1F9A1511-ADED-EEBA-7EBC-EEEDA07C40A2}"/>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0" name="Ellipse 19">
            <a:extLst>
              <a:ext uri="{FF2B5EF4-FFF2-40B4-BE49-F238E27FC236}">
                <a16:creationId xmlns:a16="http://schemas.microsoft.com/office/drawing/2014/main" id="{D805FCA5-1645-8BEA-31CD-BC45205EB045}"/>
              </a:ext>
            </a:extLst>
          </p:cNvPr>
          <p:cNvSpPr/>
          <p:nvPr/>
        </p:nvSpPr>
        <p:spPr>
          <a:xfrm>
            <a:off x="10662165" y="3744501"/>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61841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D4B89-438E-38D9-7B3E-94F30D9E4F1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8CBB73E-33CD-0639-D74D-73C6EDC762C5}"/>
              </a:ext>
            </a:extLst>
          </p:cNvPr>
          <p:cNvSpPr/>
          <p:nvPr/>
        </p:nvSpPr>
        <p:spPr>
          <a:xfrm>
            <a:off x="86874" y="157262"/>
            <a:ext cx="5473267" cy="3416320"/>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1598-1603 : Tokugawa Ieyasu vainc le clan Toyotomi et prend le titre de shogun</a:t>
            </a:r>
          </a:p>
          <a:p>
            <a:endParaRPr lang="fr-FR" dirty="0"/>
          </a:p>
          <a:p>
            <a:r>
              <a:rPr lang="fr-FR" dirty="0"/>
              <a:t>*Oct. 1600 : Après </a:t>
            </a:r>
            <a:r>
              <a:rPr lang="fr-FR" u="sng" dirty="0"/>
              <a:t>sa victoire de Sekigahara</a:t>
            </a:r>
          </a:p>
          <a:p>
            <a:r>
              <a:rPr lang="fr-FR" dirty="0"/>
              <a:t>Contre les Mori de l’ouest, partisans de </a:t>
            </a:r>
            <a:r>
              <a:rPr lang="fr-FR" u="sng" dirty="0" err="1"/>
              <a:t>Hideyori</a:t>
            </a:r>
            <a:endParaRPr lang="fr-FR" u="sng" dirty="0"/>
          </a:p>
          <a:p>
            <a:r>
              <a:rPr lang="fr-FR" u="sng" dirty="0"/>
              <a:t>Tokugawa Ieyasu</a:t>
            </a:r>
            <a:r>
              <a:rPr lang="fr-FR" dirty="0"/>
              <a:t> s’empare de Kyoto et du pouvoir</a:t>
            </a:r>
          </a:p>
          <a:p>
            <a:endParaRPr lang="fr-FR" dirty="0"/>
          </a:p>
          <a:p>
            <a:r>
              <a:rPr lang="fr-FR" dirty="0"/>
              <a:t>*1603 : Ieyasu obtient de l’empereur </a:t>
            </a:r>
            <a:r>
              <a:rPr lang="fr-FR" u="sng" dirty="0"/>
              <a:t>Go-</a:t>
            </a:r>
            <a:r>
              <a:rPr lang="fr-FR" u="sng" dirty="0" err="1"/>
              <a:t>Yozei</a:t>
            </a:r>
            <a:endParaRPr lang="fr-FR" u="sng" dirty="0"/>
          </a:p>
          <a:p>
            <a:r>
              <a:rPr lang="fr-FR" dirty="0"/>
              <a:t>Le titre de shogun ; NB : Plus de shogun depuis 1573</a:t>
            </a:r>
          </a:p>
          <a:p>
            <a:r>
              <a:rPr lang="fr-FR" dirty="0"/>
              <a:t>Et Ieyasu fixe sa capitale non à Kyoto, mais à Edo</a:t>
            </a:r>
          </a:p>
          <a:p>
            <a:endParaRPr lang="fr-FR" dirty="0"/>
          </a:p>
          <a:p>
            <a:r>
              <a:rPr lang="fr-FR" dirty="0"/>
              <a:t>*Epilogue…</a:t>
            </a:r>
          </a:p>
        </p:txBody>
      </p:sp>
      <p:pic>
        <p:nvPicPr>
          <p:cNvPr id="4" name="Image 3" descr="Une image contenant texte, carte, atlas, diagramme&#10;&#10;Description générée automatiquement">
            <a:extLst>
              <a:ext uri="{FF2B5EF4-FFF2-40B4-BE49-F238E27FC236}">
                <a16:creationId xmlns:a16="http://schemas.microsoft.com/office/drawing/2014/main" id="{640DD758-6FFB-862A-5E3E-3F745100DC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E34D3361-5CFE-25E2-2113-938718A492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3B5EB10E-7F9F-6B7A-3B16-328E11869D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solidFill>
            <a:srgbClr val="FF0000"/>
          </a:solidFill>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087A51F6-CABF-08AC-87EF-66FE0316AB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solidFill>
            <a:srgbClr val="FF0000"/>
          </a:solidFill>
          <a:ln w="38100">
            <a:solidFill>
              <a:schemeClr val="tx1"/>
            </a:solidFill>
          </a:ln>
        </p:spPr>
      </p:pic>
      <p:sp>
        <p:nvSpPr>
          <p:cNvPr id="7" name="Ellipse 6">
            <a:extLst>
              <a:ext uri="{FF2B5EF4-FFF2-40B4-BE49-F238E27FC236}">
                <a16:creationId xmlns:a16="http://schemas.microsoft.com/office/drawing/2014/main" id="{8515945C-1A35-F7CE-55DE-7BC221D4B1E8}"/>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0" name="Ellipse 19">
            <a:extLst>
              <a:ext uri="{FF2B5EF4-FFF2-40B4-BE49-F238E27FC236}">
                <a16:creationId xmlns:a16="http://schemas.microsoft.com/office/drawing/2014/main" id="{1DB82601-E96F-9A2D-F60E-AE631430F213}"/>
              </a:ext>
            </a:extLst>
          </p:cNvPr>
          <p:cNvSpPr/>
          <p:nvPr/>
        </p:nvSpPr>
        <p:spPr>
          <a:xfrm>
            <a:off x="10662165" y="3744501"/>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BEE060DD-D253-5791-F3AA-D414ABA84EF8}"/>
              </a:ext>
            </a:extLst>
          </p:cNvPr>
          <p:cNvSpPr/>
          <p:nvPr/>
        </p:nvSpPr>
        <p:spPr>
          <a:xfrm>
            <a:off x="9188099" y="394291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1" name="Connecteur droit avec flèche 10">
            <a:extLst>
              <a:ext uri="{FF2B5EF4-FFF2-40B4-BE49-F238E27FC236}">
                <a16:creationId xmlns:a16="http://schemas.microsoft.com/office/drawing/2014/main" id="{CDFF925B-B2AA-1D4F-8E5D-090E599CC44C}"/>
              </a:ext>
            </a:extLst>
          </p:cNvPr>
          <p:cNvCxnSpPr>
            <a:cxnSpLocks/>
            <a:stCxn id="20" idx="2"/>
          </p:cNvCxnSpPr>
          <p:nvPr/>
        </p:nvCxnSpPr>
        <p:spPr>
          <a:xfrm flipH="1">
            <a:off x="9362194" y="3881806"/>
            <a:ext cx="1299971" cy="1373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E162181-B8FC-FDD9-3723-48A4F2305570}"/>
              </a:ext>
            </a:extLst>
          </p:cNvPr>
          <p:cNvSpPr/>
          <p:nvPr/>
        </p:nvSpPr>
        <p:spPr>
          <a:xfrm>
            <a:off x="7506527" y="4482537"/>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3" name="Connecteur droit avec flèche 12">
            <a:extLst>
              <a:ext uri="{FF2B5EF4-FFF2-40B4-BE49-F238E27FC236}">
                <a16:creationId xmlns:a16="http://schemas.microsoft.com/office/drawing/2014/main" id="{6C02FAB7-B600-3184-396F-E5D67DE5B65F}"/>
              </a:ext>
            </a:extLst>
          </p:cNvPr>
          <p:cNvCxnSpPr>
            <a:cxnSpLocks/>
            <a:endCxn id="9" idx="2"/>
          </p:cNvCxnSpPr>
          <p:nvPr/>
        </p:nvCxnSpPr>
        <p:spPr>
          <a:xfrm flipV="1">
            <a:off x="7783683" y="4019111"/>
            <a:ext cx="1404416" cy="5066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42C52A1B-F9C5-D63B-6549-96EB1A9C30A3}"/>
              </a:ext>
            </a:extLst>
          </p:cNvPr>
          <p:cNvCxnSpPr>
            <a:cxnSpLocks/>
            <a:stCxn id="9" idx="2"/>
            <a:endCxn id="7" idx="7"/>
          </p:cNvCxnSpPr>
          <p:nvPr/>
        </p:nvCxnSpPr>
        <p:spPr>
          <a:xfrm flipH="1">
            <a:off x="8973415" y="4019111"/>
            <a:ext cx="214684" cy="24018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89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D38C1-6822-80FD-8D92-A12924077FC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D763EBE-FD71-2FEC-B742-E266E5F338C1}"/>
              </a:ext>
            </a:extLst>
          </p:cNvPr>
          <p:cNvSpPr/>
          <p:nvPr/>
        </p:nvSpPr>
        <p:spPr>
          <a:xfrm>
            <a:off x="86874" y="157262"/>
            <a:ext cx="5473267" cy="4524315"/>
          </a:xfrm>
          <a:prstGeom prst="rect">
            <a:avLst/>
          </a:prstGeom>
          <a:solidFill>
            <a:schemeClr val="tx2">
              <a:lumMod val="20000"/>
              <a:lumOff val="80000"/>
            </a:schemeClr>
          </a:solidFill>
          <a:ln w="38100">
            <a:solidFill>
              <a:schemeClr val="tx1"/>
            </a:solidFill>
          </a:ln>
        </p:spPr>
        <p:txBody>
          <a:bodyPr wrap="square">
            <a:spAutoFit/>
          </a:bodyPr>
          <a:lstStyle/>
          <a:p>
            <a:r>
              <a:rPr lang="fr-FR" dirty="0"/>
              <a:t>*Epilogue…</a:t>
            </a:r>
          </a:p>
          <a:p>
            <a:endParaRPr lang="fr-FR" dirty="0"/>
          </a:p>
          <a:p>
            <a:r>
              <a:rPr lang="fr-FR" dirty="0"/>
              <a:t>*1603 : </a:t>
            </a:r>
            <a:r>
              <a:rPr lang="fr-FR" u="sng" dirty="0"/>
              <a:t>Tokugawa Ieyasu</a:t>
            </a:r>
            <a:r>
              <a:rPr lang="fr-FR" dirty="0"/>
              <a:t> est shogun</a:t>
            </a:r>
          </a:p>
          <a:p>
            <a:r>
              <a:rPr lang="fr-FR" dirty="0"/>
              <a:t>Mais </a:t>
            </a:r>
            <a:r>
              <a:rPr lang="fr-FR" u="sng" dirty="0" err="1"/>
              <a:t>Hideyori</a:t>
            </a:r>
            <a:r>
              <a:rPr lang="fr-FR" dirty="0"/>
              <a:t> le considère comme un usurpateur</a:t>
            </a:r>
          </a:p>
          <a:p>
            <a:r>
              <a:rPr lang="fr-FR" dirty="0"/>
              <a:t>Ieyasu réagit et lui tend un piège…</a:t>
            </a:r>
          </a:p>
          <a:p>
            <a:endParaRPr lang="fr-FR" dirty="0"/>
          </a:p>
          <a:p>
            <a:r>
              <a:rPr lang="fr-FR" dirty="0"/>
              <a:t>*1605 : Ieyasu abdique en faveur de son fils </a:t>
            </a:r>
            <a:r>
              <a:rPr lang="fr-FR" u="sng" dirty="0" err="1"/>
              <a:t>Hidetada</a:t>
            </a:r>
            <a:endParaRPr lang="fr-FR" u="sng" dirty="0"/>
          </a:p>
          <a:p>
            <a:r>
              <a:rPr lang="fr-FR" dirty="0"/>
              <a:t>Et il demande à </a:t>
            </a:r>
            <a:r>
              <a:rPr lang="fr-FR" dirty="0" err="1"/>
              <a:t>Hideyori</a:t>
            </a:r>
            <a:r>
              <a:rPr lang="fr-FR" dirty="0"/>
              <a:t> de venir le saluer à Kyoto</a:t>
            </a:r>
          </a:p>
          <a:p>
            <a:r>
              <a:rPr lang="fr-FR" dirty="0" err="1"/>
              <a:t>Hideyori</a:t>
            </a:r>
            <a:r>
              <a:rPr lang="fr-FR" dirty="0"/>
              <a:t> refuse et se replie sur Osaka</a:t>
            </a:r>
          </a:p>
          <a:p>
            <a:endParaRPr lang="fr-FR" dirty="0"/>
          </a:p>
          <a:p>
            <a:r>
              <a:rPr lang="fr-FR" dirty="0"/>
              <a:t>*1615 : A Osaka, Tokugawa Ieyasu vainc les derniers opposants autour de </a:t>
            </a:r>
            <a:r>
              <a:rPr lang="fr-FR" dirty="0" err="1"/>
              <a:t>Hideyori</a:t>
            </a:r>
            <a:r>
              <a:rPr lang="fr-FR" dirty="0"/>
              <a:t> qui se suicide</a:t>
            </a:r>
          </a:p>
          <a:p>
            <a:endParaRPr lang="fr-FR" dirty="0"/>
          </a:p>
          <a:p>
            <a:r>
              <a:rPr lang="fr-FR" dirty="0"/>
              <a:t>*Tokugawa Ieyasu meurt l’année suivante, en 1616…</a:t>
            </a:r>
          </a:p>
          <a:p>
            <a:r>
              <a:rPr lang="fr-FR" dirty="0"/>
              <a:t>Une nouvelle ère du Japon commence</a:t>
            </a:r>
          </a:p>
          <a:p>
            <a:r>
              <a:rPr lang="fr-FR" dirty="0"/>
              <a:t>Elle sera décisive…</a:t>
            </a:r>
          </a:p>
        </p:txBody>
      </p:sp>
      <p:pic>
        <p:nvPicPr>
          <p:cNvPr id="4" name="Image 3" descr="Une image contenant texte, carte, atlas, diagramme&#10;&#10;Description générée automatiquement">
            <a:extLst>
              <a:ext uri="{FF2B5EF4-FFF2-40B4-BE49-F238E27FC236}">
                <a16:creationId xmlns:a16="http://schemas.microsoft.com/office/drawing/2014/main" id="{36374F39-E1A8-1330-A629-AE2D341A66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2A76E363-D985-2F86-E776-C8FB69ED0C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9A5D9E10-335B-4898-5D70-E4DF2B777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solidFill>
            <a:srgbClr val="FF0000"/>
          </a:solidFill>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FC1554C7-3FF5-1C0C-8A97-B20997A81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solidFill>
            <a:srgbClr val="FF0000"/>
          </a:solidFill>
          <a:ln w="38100">
            <a:solidFill>
              <a:schemeClr val="tx1"/>
            </a:solidFill>
          </a:ln>
        </p:spPr>
      </p:pic>
      <p:sp>
        <p:nvSpPr>
          <p:cNvPr id="7" name="Ellipse 6">
            <a:extLst>
              <a:ext uri="{FF2B5EF4-FFF2-40B4-BE49-F238E27FC236}">
                <a16:creationId xmlns:a16="http://schemas.microsoft.com/office/drawing/2014/main" id="{B9CAF2E8-FAE2-8923-B1C9-93D7911B11EE}"/>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0" name="Ellipse 19">
            <a:extLst>
              <a:ext uri="{FF2B5EF4-FFF2-40B4-BE49-F238E27FC236}">
                <a16:creationId xmlns:a16="http://schemas.microsoft.com/office/drawing/2014/main" id="{323D6C3A-3C2E-9083-FC3E-2A563EE3627A}"/>
              </a:ext>
            </a:extLst>
          </p:cNvPr>
          <p:cNvSpPr/>
          <p:nvPr/>
        </p:nvSpPr>
        <p:spPr>
          <a:xfrm>
            <a:off x="10662165" y="3744501"/>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72B5E4B3-F03B-380E-885E-35F852A5A285}"/>
              </a:ext>
            </a:extLst>
          </p:cNvPr>
          <p:cNvSpPr/>
          <p:nvPr/>
        </p:nvSpPr>
        <p:spPr>
          <a:xfrm>
            <a:off x="8661343" y="440633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80197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223" y="153536"/>
            <a:ext cx="7737868" cy="5948039"/>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ffectLst/>
                <a:ea typeface="Aptos" panose="020B0004020202020204" pitchFamily="34" charset="0"/>
                <a:cs typeface="Times New Roman" panose="02020603050405020304" pitchFamily="18" charset="0"/>
              </a:rPr>
              <a:t>6) 1603-1</a:t>
            </a:r>
            <a:r>
              <a:rPr lang="fr-FR" b="1" kern="100" dirty="0">
                <a:ea typeface="Aptos" panose="020B0004020202020204" pitchFamily="34" charset="0"/>
                <a:cs typeface="Times New Roman" panose="02020603050405020304" pitchFamily="18" charset="0"/>
              </a:rPr>
              <a:t>868</a:t>
            </a:r>
            <a:r>
              <a:rPr lang="fr-FR" b="1" kern="100" dirty="0">
                <a:effectLst/>
                <a:ea typeface="Aptos" panose="020B0004020202020204" pitchFamily="34" charset="0"/>
                <a:cs typeface="Times New Roman" panose="02020603050405020304" pitchFamily="18" charset="0"/>
              </a:rPr>
              <a:t> : La période moderne : L’ère Edo, le Japon réunifié des 3</a:t>
            </a:r>
            <a:r>
              <a:rPr lang="fr-FR" b="1" kern="100" baseline="30000" dirty="0">
                <a:effectLst/>
                <a:ea typeface="Aptos" panose="020B0004020202020204" pitchFamily="34" charset="0"/>
                <a:cs typeface="Times New Roman" panose="02020603050405020304" pitchFamily="18" charset="0"/>
              </a:rPr>
              <a:t>èmes</a:t>
            </a:r>
            <a:r>
              <a:rPr lang="fr-FR" b="1" kern="100" dirty="0">
                <a:effectLst/>
                <a:ea typeface="Aptos" panose="020B0004020202020204" pitchFamily="34" charset="0"/>
                <a:cs typeface="Times New Roman" panose="02020603050405020304" pitchFamily="18" charset="0"/>
              </a:rPr>
              <a:t> shoguns Tokugawa, féodalité et centralisation</a:t>
            </a:r>
            <a:endParaRPr lang="fr-FR" dirty="0"/>
          </a:p>
          <a:p>
            <a:endParaRPr lang="fr-FR" dirty="0"/>
          </a:p>
          <a:p>
            <a:r>
              <a:rPr lang="fr-FR" dirty="0"/>
              <a:t>*1603-1868 : Ere Edo des shoguns Tokugawa</a:t>
            </a:r>
          </a:p>
          <a:p>
            <a:r>
              <a:rPr lang="fr-FR" dirty="0"/>
              <a:t>Le Japon féodal désuni laisse place</a:t>
            </a:r>
          </a:p>
          <a:p>
            <a:r>
              <a:rPr lang="fr-FR" dirty="0"/>
              <a:t>A un Japon enfin unifié et centralisé, tout en gardant une </a:t>
            </a:r>
            <a:r>
              <a:rPr lang="fr-FR" i="1" dirty="0"/>
              <a:t>façade féodale</a:t>
            </a:r>
          </a:p>
          <a:p>
            <a:endParaRPr lang="fr-FR" dirty="0"/>
          </a:p>
          <a:p>
            <a:r>
              <a:rPr lang="fr-FR" dirty="0"/>
              <a:t>*1603 : Pour Tokugawa Ieyasu…</a:t>
            </a:r>
          </a:p>
          <a:p>
            <a:r>
              <a:rPr lang="fr-FR" dirty="0"/>
              <a:t>Pour maintenir l’ordre, la paix et l’unité du pays</a:t>
            </a:r>
          </a:p>
          <a:p>
            <a:r>
              <a:rPr lang="fr-FR" dirty="0"/>
              <a:t>Il faut instaurer un pouvoir fort sur l’ensemble du Japon</a:t>
            </a:r>
          </a:p>
          <a:p>
            <a:r>
              <a:rPr lang="fr-FR" dirty="0"/>
              <a:t>Et par conséquent…</a:t>
            </a:r>
          </a:p>
          <a:p>
            <a:endParaRPr lang="fr-FR" dirty="0"/>
          </a:p>
          <a:p>
            <a:r>
              <a:rPr lang="fr-FR" dirty="0"/>
              <a:t>- Conférer au shogun un pouvoir absolu ; Et notamment sur les daimyos</a:t>
            </a:r>
          </a:p>
          <a:p>
            <a:r>
              <a:rPr lang="fr-FR" dirty="0"/>
              <a:t>- Imposer la stabilité de façon stricte, avec une règlementation de la société</a:t>
            </a:r>
          </a:p>
          <a:p>
            <a:endParaRPr lang="fr-FR" dirty="0"/>
          </a:p>
          <a:p>
            <a:r>
              <a:rPr lang="fr-FR" dirty="0"/>
              <a:t>*1603-1868 : Les Tokugawa parviendront à établir</a:t>
            </a:r>
          </a:p>
          <a:p>
            <a:r>
              <a:rPr lang="fr-FR" dirty="0"/>
              <a:t>Pour deux siècles et demi </a:t>
            </a:r>
            <a:r>
              <a:rPr lang="fr-FR" i="1" dirty="0"/>
              <a:t>une pacification intérieure et extérieure</a:t>
            </a:r>
            <a:endParaRPr lang="fr-FR" i="1" u="sng" dirty="0"/>
          </a:p>
          <a:p>
            <a:r>
              <a:rPr lang="fr-FR" i="1" u="sng" dirty="0"/>
              <a:t>Dont la durée n’a d’équivalent dans aucun autre pays</a:t>
            </a:r>
            <a:r>
              <a:rPr lang="fr-FR" dirty="0"/>
              <a:t> ; </a:t>
            </a:r>
            <a:r>
              <a:rPr lang="fr-FR" dirty="0" err="1"/>
              <a:t>Reischauer</a:t>
            </a:r>
            <a:r>
              <a:rPr lang="fr-FR" dirty="0"/>
              <a:t>, p. 100</a:t>
            </a:r>
            <a:endParaRPr lang="fr-FR" u="sng" dirty="0"/>
          </a:p>
          <a:p>
            <a:endParaRPr lang="fr-FR" dirty="0"/>
          </a:p>
          <a:p>
            <a:r>
              <a:rPr lang="fr-FR" dirty="0"/>
              <a:t>*Quatre chapitres pour bien comprendre</a:t>
            </a:r>
          </a:p>
          <a:p>
            <a:r>
              <a:rPr lang="fr-FR" dirty="0"/>
              <a:t>Ce qui se met en place au Japon, au XVIIe siècle… </a:t>
            </a:r>
          </a:p>
        </p:txBody>
      </p:sp>
      <p:pic>
        <p:nvPicPr>
          <p:cNvPr id="8" name="Image 7">
            <a:extLst>
              <a:ext uri="{FF2B5EF4-FFF2-40B4-BE49-F238E27FC236}">
                <a16:creationId xmlns:a16="http://schemas.microsoft.com/office/drawing/2014/main" id="{86DB1378-47F5-7A79-CEC2-6050830917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Layer>
                </a14:imgProps>
              </a:ext>
            </a:extLst>
          </a:blip>
          <a:srcRect l="34475" t="21491" r="42300" b="10949"/>
          <a:stretch/>
        </p:blipFill>
        <p:spPr>
          <a:xfrm>
            <a:off x="8052620" y="153536"/>
            <a:ext cx="3980158" cy="6509214"/>
          </a:xfrm>
          <a:prstGeom prst="rect">
            <a:avLst/>
          </a:prstGeom>
          <a:ln w="38100">
            <a:solidFill>
              <a:schemeClr val="tx1"/>
            </a:solidFill>
          </a:ln>
        </p:spPr>
      </p:pic>
      <p:pic>
        <p:nvPicPr>
          <p:cNvPr id="9" name="Image 8">
            <a:extLst>
              <a:ext uri="{FF2B5EF4-FFF2-40B4-BE49-F238E27FC236}">
                <a16:creationId xmlns:a16="http://schemas.microsoft.com/office/drawing/2014/main" id="{FF494716-9E46-7E94-C941-B8C203972603}"/>
              </a:ext>
            </a:extLst>
          </p:cNvPr>
          <p:cNvPicPr>
            <a:picLocks noChangeAspect="1"/>
          </p:cNvPicPr>
          <p:nvPr/>
        </p:nvPicPr>
        <p:blipFill>
          <a:blip r:embed="rId4">
            <a:extLst>
              <a:ext uri="{BEBA8EAE-BF5A-486C-A8C5-ECC9F3942E4B}">
                <a14:imgProps xmlns:a14="http://schemas.microsoft.com/office/drawing/2010/main">
                  <a14:imgLayer r:embed="rId3">
                    <a14:imgEffect>
                      <a14:sharpenSoften amount="14000"/>
                    </a14:imgEffect>
                  </a14:imgLayer>
                </a14:imgProps>
              </a:ext>
            </a:extLst>
          </a:blip>
          <a:srcRect l="43422" t="44257" r="44039" b="29012"/>
          <a:stretch/>
        </p:blipFill>
        <p:spPr>
          <a:xfrm>
            <a:off x="8052621" y="153537"/>
            <a:ext cx="2298180" cy="2754556"/>
          </a:xfrm>
          <a:prstGeom prst="rect">
            <a:avLst/>
          </a:prstGeom>
          <a:ln w="38100">
            <a:solidFill>
              <a:schemeClr val="tx1"/>
            </a:solidFill>
          </a:ln>
        </p:spPr>
      </p:pic>
      <p:pic>
        <p:nvPicPr>
          <p:cNvPr id="20" name="Image 19">
            <a:extLst>
              <a:ext uri="{FF2B5EF4-FFF2-40B4-BE49-F238E27FC236}">
                <a16:creationId xmlns:a16="http://schemas.microsoft.com/office/drawing/2014/main" id="{ADCF7430-F624-BEA8-8C98-F9600C4916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Layer>
                </a14:imgProps>
              </a:ext>
            </a:extLst>
          </a:blip>
          <a:srcRect l="34475" t="25575" r="57060" b="45579"/>
          <a:stretch/>
        </p:blipFill>
        <p:spPr>
          <a:xfrm>
            <a:off x="11076039" y="4829775"/>
            <a:ext cx="956738" cy="1832975"/>
          </a:xfrm>
          <a:prstGeom prst="rect">
            <a:avLst/>
          </a:prstGeom>
          <a:ln w="38100">
            <a:solidFill>
              <a:schemeClr val="tx1"/>
            </a:solidFill>
          </a:ln>
        </p:spPr>
      </p:pic>
    </p:spTree>
    <p:extLst>
      <p:ext uri="{BB962C8B-B14F-4D97-AF65-F5344CB8AC3E}">
        <p14:creationId xmlns:p14="http://schemas.microsoft.com/office/powerpoint/2010/main" val="1546324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9188-2DD3-A11C-5D35-4ADEE6CB285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69077F-1B21-C443-97D7-BC9AD1446F6A}"/>
              </a:ext>
            </a:extLst>
          </p:cNvPr>
          <p:cNvSpPr/>
          <p:nvPr/>
        </p:nvSpPr>
        <p:spPr>
          <a:xfrm>
            <a:off x="159222" y="153536"/>
            <a:ext cx="7259218" cy="5986767"/>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1) </a:t>
            </a:r>
            <a:r>
              <a:rPr lang="fr-FR" b="1" kern="100" dirty="0">
                <a:effectLst/>
                <a:ea typeface="Aptos" panose="020B0004020202020204" pitchFamily="34" charset="0"/>
                <a:cs typeface="Times New Roman" panose="02020603050405020304" pitchFamily="18" charset="0"/>
              </a:rPr>
              <a:t>Une société hiérarchisée et divis</a:t>
            </a:r>
            <a:r>
              <a:rPr lang="fr-FR" b="1" kern="100" dirty="0">
                <a:ea typeface="Aptos" panose="020B0004020202020204" pitchFamily="34" charset="0"/>
                <a:cs typeface="Times New Roman" panose="02020603050405020304" pitchFamily="18" charset="0"/>
              </a:rPr>
              <a:t>ée en classes </a:t>
            </a:r>
            <a:r>
              <a:rPr lang="fr-FR" b="1" kern="100" dirty="0">
                <a:effectLst/>
                <a:ea typeface="Aptos" panose="020B0004020202020204" pitchFamily="34" charset="0"/>
                <a:cs typeface="Times New Roman" panose="02020603050405020304" pitchFamily="18" charset="0"/>
              </a:rPr>
              <a:t>cloisonnées : </a:t>
            </a:r>
            <a:r>
              <a:rPr lang="fr-FR" b="1" kern="100" dirty="0">
                <a:ea typeface="Aptos" panose="020B0004020202020204" pitchFamily="34" charset="0"/>
                <a:cs typeface="Times New Roman" panose="02020603050405020304" pitchFamily="18" charset="0"/>
              </a:rPr>
              <a:t>Au sommet, le shogun ; l’</a:t>
            </a:r>
            <a:r>
              <a:rPr lang="fr-FR" b="1" kern="100" dirty="0">
                <a:effectLst/>
                <a:ea typeface="Aptos" panose="020B0004020202020204" pitchFamily="34" charset="0"/>
                <a:cs typeface="Times New Roman" panose="02020603050405020304" pitchFamily="18" charset="0"/>
              </a:rPr>
              <a:t>empereur, pouvoir suprême mais sans pouvoir réel </a:t>
            </a:r>
            <a:r>
              <a:rPr lang="fr-FR" b="1" kern="100" dirty="0">
                <a:ea typeface="Aptos" panose="020B0004020202020204" pitchFamily="34" charset="0"/>
                <a:cs typeface="Times New Roman" panose="02020603050405020304" pitchFamily="18" charset="0"/>
              </a:rPr>
              <a:t>;</a:t>
            </a:r>
            <a:r>
              <a:rPr lang="fr-FR" b="1" kern="100" dirty="0">
                <a:effectLst/>
                <a:ea typeface="Aptos" panose="020B0004020202020204" pitchFamily="34" charset="0"/>
                <a:cs typeface="Times New Roman" panose="02020603050405020304" pitchFamily="18" charset="0"/>
              </a:rPr>
              <a:t> le clergé bouddhiste cantonné à la prière et à l’étude ; …</a:t>
            </a:r>
          </a:p>
          <a:p>
            <a:pPr>
              <a:lnSpc>
                <a:spcPct val="107000"/>
              </a:lnSpc>
            </a:pPr>
            <a:endParaRPr lang="fr-FR" dirty="0"/>
          </a:p>
          <a:p>
            <a:r>
              <a:rPr lang="fr-FR" kern="100" dirty="0">
                <a:effectLst/>
                <a:ea typeface="Aptos" panose="020B0004020202020204" pitchFamily="34" charset="0"/>
                <a:cs typeface="Times New Roman" panose="02020603050405020304" pitchFamily="18" charset="0"/>
              </a:rPr>
              <a:t>1) Une société hiérarchisée et divis</a:t>
            </a:r>
            <a:r>
              <a:rPr lang="fr-FR" kern="100" dirty="0">
                <a:ea typeface="Aptos" panose="020B0004020202020204" pitchFamily="34" charset="0"/>
                <a:cs typeface="Times New Roman" panose="02020603050405020304" pitchFamily="18" charset="0"/>
              </a:rPr>
              <a:t>ée en classes </a:t>
            </a:r>
            <a:r>
              <a:rPr lang="fr-FR" kern="100" dirty="0">
                <a:effectLst/>
                <a:ea typeface="Aptos" panose="020B0004020202020204" pitchFamily="34" charset="0"/>
                <a:cs typeface="Times New Roman" panose="02020603050405020304" pitchFamily="18" charset="0"/>
              </a:rPr>
              <a:t>cloisonnées</a:t>
            </a:r>
          </a:p>
          <a:p>
            <a:endParaRPr lang="fr-FR" kern="100" dirty="0">
              <a:cs typeface="Times New Roman" panose="02020603050405020304" pitchFamily="18" charset="0"/>
            </a:endParaRPr>
          </a:p>
          <a:p>
            <a:r>
              <a:rPr lang="fr-FR" kern="100" dirty="0">
                <a:cs typeface="Times New Roman" panose="02020603050405020304" pitchFamily="18" charset="0"/>
              </a:rPr>
              <a:t>*Trois points…</a:t>
            </a:r>
          </a:p>
          <a:p>
            <a:endParaRPr lang="fr-FR" kern="100" dirty="0">
              <a:cs typeface="Times New Roman" panose="02020603050405020304" pitchFamily="18" charset="0"/>
            </a:endParaRPr>
          </a:p>
          <a:p>
            <a:r>
              <a:rPr lang="fr-FR" dirty="0"/>
              <a:t>a) Au sommet, le shogun…</a:t>
            </a:r>
          </a:p>
          <a:p>
            <a:pPr marL="342900" indent="-342900">
              <a:buAutoNum type="alphaLcParenR"/>
            </a:pPr>
            <a:endParaRPr lang="fr-FR" dirty="0"/>
          </a:p>
          <a:p>
            <a:r>
              <a:rPr lang="fr-FR" dirty="0"/>
              <a:t>*</a:t>
            </a:r>
            <a:r>
              <a:rPr lang="fr-FR" i="1" dirty="0"/>
              <a:t>L’empereur, sa cour, son kampaku et les monastères rentrent dans le rang</a:t>
            </a:r>
          </a:p>
          <a:p>
            <a:r>
              <a:rPr lang="fr-FR" dirty="0"/>
              <a:t>JM </a:t>
            </a:r>
            <a:r>
              <a:rPr lang="fr-FR" dirty="0" err="1"/>
              <a:t>Sallmann</a:t>
            </a:r>
            <a:r>
              <a:rPr lang="fr-FR" dirty="0"/>
              <a:t>, p. 620</a:t>
            </a:r>
            <a:endParaRPr lang="fr-FR" i="1" dirty="0"/>
          </a:p>
          <a:p>
            <a:pPr marL="342900" indent="-342900">
              <a:buAutoNum type="alphaLcParenR"/>
            </a:pPr>
            <a:endParaRPr lang="fr-FR" dirty="0"/>
          </a:p>
          <a:p>
            <a:r>
              <a:rPr lang="fr-FR" dirty="0"/>
              <a:t>*L’empereur, pouvoir suprême, se voit retirer </a:t>
            </a:r>
            <a:r>
              <a:rPr lang="fr-FR" u="sng" dirty="0"/>
              <a:t>tout</a:t>
            </a:r>
            <a:r>
              <a:rPr lang="fr-FR" dirty="0"/>
              <a:t> pouvoir réel</a:t>
            </a:r>
          </a:p>
          <a:p>
            <a:r>
              <a:rPr lang="fr-FR" dirty="0"/>
              <a:t>Et notamment de nomination, même religieuse</a:t>
            </a:r>
          </a:p>
          <a:p>
            <a:r>
              <a:rPr lang="fr-FR" i="1" dirty="0"/>
              <a:t>Son rôle est limité aux études, au confucianisme et à la poésie</a:t>
            </a:r>
            <a:endParaRPr lang="fr-FR" dirty="0"/>
          </a:p>
          <a:p>
            <a:r>
              <a:rPr lang="fr-FR" dirty="0"/>
              <a:t>JM </a:t>
            </a:r>
            <a:r>
              <a:rPr lang="fr-FR" dirty="0" err="1"/>
              <a:t>Sallmann</a:t>
            </a:r>
            <a:r>
              <a:rPr lang="fr-FR" dirty="0"/>
              <a:t>, p. 620</a:t>
            </a:r>
          </a:p>
          <a:p>
            <a:endParaRPr lang="fr-FR" dirty="0"/>
          </a:p>
          <a:p>
            <a:r>
              <a:rPr lang="fr-FR" dirty="0"/>
              <a:t>*Les monastères, cantonnés à leur fonction initiale : La prière et les études</a:t>
            </a:r>
          </a:p>
          <a:p>
            <a:endParaRPr lang="fr-FR" dirty="0"/>
          </a:p>
          <a:p>
            <a:r>
              <a:rPr lang="fr-FR" dirty="0"/>
              <a:t>*Par conséquent, </a:t>
            </a:r>
            <a:r>
              <a:rPr lang="fr-FR" u="sng" dirty="0"/>
              <a:t>seul</a:t>
            </a:r>
            <a:r>
              <a:rPr lang="fr-FR" dirty="0"/>
              <a:t> le shogun règne…</a:t>
            </a:r>
          </a:p>
        </p:txBody>
      </p:sp>
      <p:pic>
        <p:nvPicPr>
          <p:cNvPr id="2" name="Image 1" descr="Une image contenant texte, livre, écriture manuscrite, papier&#10;&#10;Description générée automatiquement">
            <a:extLst>
              <a:ext uri="{FF2B5EF4-FFF2-40B4-BE49-F238E27FC236}">
                <a16:creationId xmlns:a16="http://schemas.microsoft.com/office/drawing/2014/main" id="{1BBE96E4-B607-B680-C833-7540D8654C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69" t="25161" r="62875" b="9463"/>
          <a:stretch/>
        </p:blipFill>
        <p:spPr>
          <a:xfrm>
            <a:off x="7551173" y="106053"/>
            <a:ext cx="4481604" cy="6645893"/>
          </a:xfrm>
          <a:prstGeom prst="rect">
            <a:avLst/>
          </a:prstGeom>
          <a:ln w="38100">
            <a:solidFill>
              <a:schemeClr val="tx1"/>
            </a:solidFill>
          </a:ln>
        </p:spPr>
      </p:pic>
      <p:sp>
        <p:nvSpPr>
          <p:cNvPr id="14" name="Ellipse 13">
            <a:extLst>
              <a:ext uri="{FF2B5EF4-FFF2-40B4-BE49-F238E27FC236}">
                <a16:creationId xmlns:a16="http://schemas.microsoft.com/office/drawing/2014/main" id="{9B913E96-B4C9-0382-26A6-033A48D2CBD6}"/>
              </a:ext>
            </a:extLst>
          </p:cNvPr>
          <p:cNvSpPr/>
          <p:nvPr/>
        </p:nvSpPr>
        <p:spPr>
          <a:xfrm>
            <a:off x="9645171" y="1374999"/>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60774B8D-CB6A-D7A6-7EA1-4B6C360CD21A}"/>
              </a:ext>
            </a:extLst>
          </p:cNvPr>
          <p:cNvSpPr/>
          <p:nvPr/>
        </p:nvSpPr>
        <p:spPr>
          <a:xfrm>
            <a:off x="7551173" y="903050"/>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75C4D485-2B82-50C3-87BB-4AC28F8C4BB4}"/>
              </a:ext>
            </a:extLst>
          </p:cNvPr>
          <p:cNvSpPr/>
          <p:nvPr/>
        </p:nvSpPr>
        <p:spPr>
          <a:xfrm>
            <a:off x="11883442" y="964403"/>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36818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49238-615F-FA2D-D82A-104FF238AA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5EA66B-ACF5-B591-C922-30CB93DAF1D5}"/>
              </a:ext>
            </a:extLst>
          </p:cNvPr>
          <p:cNvSpPr/>
          <p:nvPr/>
        </p:nvSpPr>
        <p:spPr>
          <a:xfrm>
            <a:off x="159221" y="153536"/>
            <a:ext cx="7627927" cy="4859407"/>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1) </a:t>
            </a:r>
            <a:r>
              <a:rPr lang="fr-FR" b="1" kern="100" dirty="0">
                <a:effectLst/>
                <a:ea typeface="Aptos" panose="020B0004020202020204" pitchFamily="34" charset="0"/>
                <a:cs typeface="Times New Roman" panose="02020603050405020304" pitchFamily="18" charset="0"/>
              </a:rPr>
              <a:t>… Les daimyos, contrôlés et divisés en daimyos de l’intérieur et daimyos de l’extérieur ; …</a:t>
            </a:r>
          </a:p>
          <a:p>
            <a:pPr>
              <a:lnSpc>
                <a:spcPct val="107000"/>
              </a:lnSpc>
            </a:pPr>
            <a:endParaRPr lang="fr-FR" dirty="0"/>
          </a:p>
          <a:p>
            <a:r>
              <a:rPr lang="fr-FR" dirty="0"/>
              <a:t>b) Soumis au shogun, les daimyos…</a:t>
            </a:r>
          </a:p>
          <a:p>
            <a:endParaRPr lang="fr-FR" dirty="0"/>
          </a:p>
          <a:p>
            <a:r>
              <a:rPr lang="fr-FR" dirty="0"/>
              <a:t>*Après plus d’un siècle de conflits intérieurs</a:t>
            </a:r>
          </a:p>
          <a:p>
            <a:r>
              <a:rPr lang="fr-FR" dirty="0"/>
              <a:t>Les daimyos, anciens maîtres du Japon, sont toujours présents</a:t>
            </a:r>
          </a:p>
          <a:p>
            <a:r>
              <a:rPr lang="fr-FR" dirty="0"/>
              <a:t>Et donc une menace pour le pouvoir absolu du shogun</a:t>
            </a:r>
          </a:p>
          <a:p>
            <a:endParaRPr lang="fr-FR" dirty="0"/>
          </a:p>
          <a:p>
            <a:r>
              <a:rPr lang="fr-FR" dirty="0"/>
              <a:t>*Certains sont des ex-alliés des Tokugawa, d’autres des ex-vaincus</a:t>
            </a:r>
          </a:p>
          <a:p>
            <a:r>
              <a:rPr lang="fr-FR" dirty="0"/>
              <a:t>Et de ce fait, les daimyos sont divisés en trois catégories…</a:t>
            </a:r>
          </a:p>
          <a:p>
            <a:endParaRPr lang="fr-FR" dirty="0"/>
          </a:p>
          <a:p>
            <a:r>
              <a:rPr lang="fr-FR" dirty="0"/>
              <a:t>- Au-dessus, les </a:t>
            </a:r>
            <a:r>
              <a:rPr lang="fr-FR" i="1" dirty="0" err="1"/>
              <a:t>shimpans</a:t>
            </a:r>
            <a:r>
              <a:rPr lang="fr-FR" dirty="0"/>
              <a:t>, daimyos apparentés aux Tokugawa</a:t>
            </a:r>
          </a:p>
          <a:p>
            <a:endParaRPr lang="fr-FR" dirty="0"/>
          </a:p>
          <a:p>
            <a:r>
              <a:rPr lang="fr-FR" dirty="0"/>
              <a:t>- Puis les </a:t>
            </a:r>
            <a:r>
              <a:rPr lang="fr-FR" i="1" dirty="0" err="1"/>
              <a:t>fudais</a:t>
            </a:r>
            <a:r>
              <a:rPr lang="fr-FR" dirty="0"/>
              <a:t>, daimyos ralliés avant 1600</a:t>
            </a:r>
          </a:p>
          <a:p>
            <a:endParaRPr lang="fr-FR" dirty="0"/>
          </a:p>
          <a:p>
            <a:r>
              <a:rPr lang="fr-FR" dirty="0"/>
              <a:t>- Et enfin, les </a:t>
            </a:r>
            <a:r>
              <a:rPr lang="fr-FR" i="1" dirty="0" err="1"/>
              <a:t>tozamas</a:t>
            </a:r>
            <a:r>
              <a:rPr lang="fr-FR" dirty="0"/>
              <a:t> de l’extérieur, ex-ennemis, ralliés après 1600</a:t>
            </a:r>
          </a:p>
        </p:txBody>
      </p:sp>
      <p:pic>
        <p:nvPicPr>
          <p:cNvPr id="5" name="Image 4" descr="Une image contenant texte, livre, Parallèle, papier&#10;&#10;Description générée automatiquement">
            <a:extLst>
              <a:ext uri="{FF2B5EF4-FFF2-40B4-BE49-F238E27FC236}">
                <a16:creationId xmlns:a16="http://schemas.microsoft.com/office/drawing/2014/main" id="{484E1885-E9D5-D706-F433-0780728F63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695" t="21936" r="62562" b="7528"/>
          <a:stretch/>
        </p:blipFill>
        <p:spPr>
          <a:xfrm>
            <a:off x="7934632" y="153536"/>
            <a:ext cx="4098147" cy="6621636"/>
          </a:xfrm>
          <a:prstGeom prst="rect">
            <a:avLst/>
          </a:prstGeom>
          <a:ln w="38100">
            <a:solidFill>
              <a:schemeClr val="tx1"/>
            </a:solidFill>
          </a:ln>
        </p:spPr>
      </p:pic>
      <p:sp>
        <p:nvSpPr>
          <p:cNvPr id="8" name="Ellipse 7">
            <a:extLst>
              <a:ext uri="{FF2B5EF4-FFF2-40B4-BE49-F238E27FC236}">
                <a16:creationId xmlns:a16="http://schemas.microsoft.com/office/drawing/2014/main" id="{29E35904-6EE8-D9F1-F3EF-82453CC0C087}"/>
              </a:ext>
            </a:extLst>
          </p:cNvPr>
          <p:cNvSpPr/>
          <p:nvPr/>
        </p:nvSpPr>
        <p:spPr>
          <a:xfrm>
            <a:off x="10633441" y="165691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9C233174-3588-BA43-37AB-D6DED1EA55EA}"/>
              </a:ext>
            </a:extLst>
          </p:cNvPr>
          <p:cNvSpPr/>
          <p:nvPr/>
        </p:nvSpPr>
        <p:spPr>
          <a:xfrm>
            <a:off x="10633441" y="197154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C3286405-D80F-1ABF-BC08-314F6E7B1C04}"/>
              </a:ext>
            </a:extLst>
          </p:cNvPr>
          <p:cNvSpPr/>
          <p:nvPr/>
        </p:nvSpPr>
        <p:spPr>
          <a:xfrm>
            <a:off x="10666316" y="2209975"/>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2C1BD510-631A-F240-C3B7-C182505ADBDA}"/>
              </a:ext>
            </a:extLst>
          </p:cNvPr>
          <p:cNvSpPr/>
          <p:nvPr/>
        </p:nvSpPr>
        <p:spPr>
          <a:xfrm>
            <a:off x="8860933" y="1935365"/>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7456DFBB-3449-A2BA-C6FB-801289AB8ACA}"/>
              </a:ext>
            </a:extLst>
          </p:cNvPr>
          <p:cNvSpPr/>
          <p:nvPr/>
        </p:nvSpPr>
        <p:spPr>
          <a:xfrm>
            <a:off x="10096657" y="697430"/>
            <a:ext cx="496447" cy="415588"/>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0718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C7F2-DADC-D571-13DC-9704BE68F6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B8C93F4-FEAD-C08D-F1D8-E85C09887262}"/>
              </a:ext>
            </a:extLst>
          </p:cNvPr>
          <p:cNvSpPr/>
          <p:nvPr/>
        </p:nvSpPr>
        <p:spPr>
          <a:xfrm>
            <a:off x="159221" y="153536"/>
            <a:ext cx="7627927" cy="5671040"/>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1) … </a:t>
            </a:r>
            <a:r>
              <a:rPr lang="fr-FR" b="1" kern="100" dirty="0">
                <a:effectLst/>
                <a:ea typeface="Aptos" panose="020B0004020202020204" pitchFamily="34" charset="0"/>
                <a:cs typeface="Times New Roman" panose="02020603050405020304" pitchFamily="18" charset="0"/>
              </a:rPr>
              <a:t>Au centre, l’ensemble de la société partagée en quatre classes : s</a:t>
            </a:r>
            <a:r>
              <a:rPr lang="fr-FR" b="1" dirty="0"/>
              <a:t>amouraïs, paysans, artisans et marchands ; En bas, les </a:t>
            </a:r>
            <a:r>
              <a:rPr lang="fr-FR" b="1" i="1" dirty="0" err="1"/>
              <a:t>eta</a:t>
            </a:r>
            <a:r>
              <a:rPr lang="fr-FR" b="1" dirty="0"/>
              <a:t>, impurs</a:t>
            </a:r>
            <a:endParaRPr lang="fr-FR" b="1" kern="100" dirty="0">
              <a:effectLst/>
              <a:ea typeface="Aptos" panose="020B0004020202020204" pitchFamily="34" charset="0"/>
              <a:cs typeface="Times New Roman" panose="02020603050405020304" pitchFamily="18" charset="0"/>
            </a:endParaRPr>
          </a:p>
          <a:p>
            <a:r>
              <a:rPr lang="fr-FR" dirty="0"/>
              <a:t> </a:t>
            </a:r>
          </a:p>
          <a:p>
            <a:r>
              <a:rPr lang="fr-FR" dirty="0"/>
              <a:t>c) Pour l’ensemble de la société, le système </a:t>
            </a:r>
            <a:r>
              <a:rPr lang="fr-FR" i="1" dirty="0" err="1"/>
              <a:t>shi</a:t>
            </a:r>
            <a:r>
              <a:rPr lang="fr-FR" i="1" dirty="0"/>
              <a:t>-no-ko-</a:t>
            </a:r>
            <a:r>
              <a:rPr lang="fr-FR" i="1" dirty="0" err="1"/>
              <a:t>sho</a:t>
            </a:r>
            <a:r>
              <a:rPr lang="fr-FR" dirty="0"/>
              <a:t> </a:t>
            </a:r>
          </a:p>
          <a:p>
            <a:r>
              <a:rPr lang="fr-FR" dirty="0"/>
              <a:t>La société est partagée en quatre classes, théoriquement imperméables...</a:t>
            </a:r>
          </a:p>
          <a:p>
            <a:endParaRPr lang="fr-FR" dirty="0"/>
          </a:p>
          <a:p>
            <a:r>
              <a:rPr lang="fr-FR" dirty="0"/>
              <a:t>1) Les samouraïs, la petite </a:t>
            </a:r>
            <a:r>
              <a:rPr lang="fr-FR" u="sng" dirty="0"/>
              <a:t>noblesse</a:t>
            </a:r>
            <a:r>
              <a:rPr lang="fr-FR" dirty="0"/>
              <a:t> au service du shogun et des daimyos</a:t>
            </a:r>
          </a:p>
          <a:p>
            <a:r>
              <a:rPr lang="fr-FR" dirty="0"/>
              <a:t>2) La masse rurale des paysans (85 %)</a:t>
            </a:r>
          </a:p>
          <a:p>
            <a:r>
              <a:rPr lang="fr-FR" u="sng" dirty="0"/>
              <a:t>Propriétaires fixés, désarmés et séparés des guerriers</a:t>
            </a:r>
          </a:p>
          <a:p>
            <a:r>
              <a:rPr lang="fr-FR" dirty="0"/>
              <a:t>3) Les artisans ; Et au-dessous…</a:t>
            </a:r>
          </a:p>
          <a:p>
            <a:r>
              <a:rPr lang="fr-FR" dirty="0"/>
              <a:t>4) Les marchands, essentiellement dans les villes </a:t>
            </a:r>
            <a:r>
              <a:rPr lang="fr-FR" u="sng" dirty="0"/>
              <a:t>et méprisés par le pouvoir</a:t>
            </a:r>
          </a:p>
          <a:p>
            <a:endParaRPr lang="fr-FR" dirty="0"/>
          </a:p>
          <a:p>
            <a:r>
              <a:rPr lang="fr-FR" dirty="0"/>
              <a:t>NB : Avec la paix, les samouraïs (6 %), inemployés, se mettent au service du shogun et des daimyos, et se muent en bureaucrates et enseignants</a:t>
            </a:r>
          </a:p>
          <a:p>
            <a:r>
              <a:rPr lang="fr-FR" dirty="0"/>
              <a:t>Tout en conservant le </a:t>
            </a:r>
            <a:r>
              <a:rPr lang="fr-FR" i="1" dirty="0"/>
              <a:t>bushido</a:t>
            </a:r>
            <a:r>
              <a:rPr lang="fr-FR" dirty="0"/>
              <a:t>, leur code du guerrier</a:t>
            </a:r>
          </a:p>
          <a:p>
            <a:endParaRPr lang="fr-FR" dirty="0"/>
          </a:p>
          <a:p>
            <a:r>
              <a:rPr lang="fr-FR" dirty="0"/>
              <a:t>d) Et enfin tout en bas, les </a:t>
            </a:r>
            <a:r>
              <a:rPr lang="fr-FR" i="1" dirty="0" err="1"/>
              <a:t>eta</a:t>
            </a:r>
            <a:r>
              <a:rPr lang="fr-FR" dirty="0"/>
              <a:t>, impurs…</a:t>
            </a:r>
          </a:p>
          <a:p>
            <a:r>
              <a:rPr lang="fr-FR" i="1" dirty="0" err="1"/>
              <a:t>Ronin</a:t>
            </a:r>
            <a:r>
              <a:rPr lang="fr-FR" dirty="0"/>
              <a:t> ou samouraïs sans maîtres, geishas, colporteurs, acteurs</a:t>
            </a:r>
          </a:p>
          <a:p>
            <a:endParaRPr lang="fr-FR" dirty="0"/>
          </a:p>
          <a:p>
            <a:r>
              <a:rPr lang="fr-FR" dirty="0"/>
              <a:t>NB : Actuellement, leurs descendants, les </a:t>
            </a:r>
            <a:r>
              <a:rPr lang="fr-FR" i="1" dirty="0" err="1"/>
              <a:t>burakumin</a:t>
            </a:r>
            <a:r>
              <a:rPr lang="fr-FR" dirty="0"/>
              <a:t>, 3 millions</a:t>
            </a:r>
          </a:p>
        </p:txBody>
      </p:sp>
      <p:pic>
        <p:nvPicPr>
          <p:cNvPr id="5" name="Image 4" descr="Une image contenant texte, livre, Parallèle, papier&#10;&#10;Description générée automatiquement">
            <a:extLst>
              <a:ext uri="{FF2B5EF4-FFF2-40B4-BE49-F238E27FC236}">
                <a16:creationId xmlns:a16="http://schemas.microsoft.com/office/drawing/2014/main" id="{C7F1D7C5-2750-51E0-B523-06CA37C10F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695" t="21936" r="62562" b="7528"/>
          <a:stretch/>
        </p:blipFill>
        <p:spPr>
          <a:xfrm>
            <a:off x="7934632" y="153536"/>
            <a:ext cx="4098147" cy="6621636"/>
          </a:xfrm>
          <a:prstGeom prst="rect">
            <a:avLst/>
          </a:prstGeom>
          <a:ln w="38100">
            <a:solidFill>
              <a:schemeClr val="tx1"/>
            </a:solidFill>
          </a:ln>
        </p:spPr>
      </p:pic>
      <p:sp>
        <p:nvSpPr>
          <p:cNvPr id="8" name="Ellipse 7">
            <a:extLst>
              <a:ext uri="{FF2B5EF4-FFF2-40B4-BE49-F238E27FC236}">
                <a16:creationId xmlns:a16="http://schemas.microsoft.com/office/drawing/2014/main" id="{09F3522C-5D1B-592D-BF8E-A5D35244CFCC}"/>
              </a:ext>
            </a:extLst>
          </p:cNvPr>
          <p:cNvSpPr/>
          <p:nvPr/>
        </p:nvSpPr>
        <p:spPr>
          <a:xfrm>
            <a:off x="10633441" y="165691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0C5F83BF-4A20-E480-6657-3F943325841E}"/>
              </a:ext>
            </a:extLst>
          </p:cNvPr>
          <p:cNvSpPr/>
          <p:nvPr/>
        </p:nvSpPr>
        <p:spPr>
          <a:xfrm>
            <a:off x="10633441" y="1971543"/>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7D7B41A6-14BE-914C-764F-3CCDA9F50450}"/>
              </a:ext>
            </a:extLst>
          </p:cNvPr>
          <p:cNvSpPr/>
          <p:nvPr/>
        </p:nvSpPr>
        <p:spPr>
          <a:xfrm>
            <a:off x="10666316" y="2209975"/>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334E2D59-A0D5-59E0-54FD-B353C620A70E}"/>
              </a:ext>
            </a:extLst>
          </p:cNvPr>
          <p:cNvSpPr/>
          <p:nvPr/>
        </p:nvSpPr>
        <p:spPr>
          <a:xfrm>
            <a:off x="8860933" y="1935365"/>
            <a:ext cx="282069" cy="27461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51EA3809-FC8F-0C37-2F81-F20B04DBFE87}"/>
              </a:ext>
            </a:extLst>
          </p:cNvPr>
          <p:cNvSpPr/>
          <p:nvPr/>
        </p:nvSpPr>
        <p:spPr>
          <a:xfrm>
            <a:off x="10935925" y="292755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6" name="Ellipse 5">
            <a:extLst>
              <a:ext uri="{FF2B5EF4-FFF2-40B4-BE49-F238E27FC236}">
                <a16:creationId xmlns:a16="http://schemas.microsoft.com/office/drawing/2014/main" id="{C6E90297-209A-3D4D-62E8-7154501A95AB}"/>
              </a:ext>
            </a:extLst>
          </p:cNvPr>
          <p:cNvSpPr/>
          <p:nvPr/>
        </p:nvSpPr>
        <p:spPr>
          <a:xfrm>
            <a:off x="11382845" y="460132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16ED962C-7893-28CF-00A7-710286E5486B}"/>
              </a:ext>
            </a:extLst>
          </p:cNvPr>
          <p:cNvSpPr/>
          <p:nvPr/>
        </p:nvSpPr>
        <p:spPr>
          <a:xfrm>
            <a:off x="11750991" y="565337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92475902-1BB9-D456-3B26-6C6F0D87DBA2}"/>
              </a:ext>
            </a:extLst>
          </p:cNvPr>
          <p:cNvSpPr/>
          <p:nvPr/>
        </p:nvSpPr>
        <p:spPr>
          <a:xfrm>
            <a:off x="11826495" y="592376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6E96FED8-CDA6-3A93-448D-A25E53C8EB04}"/>
              </a:ext>
            </a:extLst>
          </p:cNvPr>
          <p:cNvSpPr/>
          <p:nvPr/>
        </p:nvSpPr>
        <p:spPr>
          <a:xfrm>
            <a:off x="10096657" y="697430"/>
            <a:ext cx="496447" cy="415588"/>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B0935F4F-0387-6E2E-E6F0-71DC205C6BCE}"/>
              </a:ext>
            </a:extLst>
          </p:cNvPr>
          <p:cNvSpPr/>
          <p:nvPr/>
        </p:nvSpPr>
        <p:spPr>
          <a:xfrm>
            <a:off x="8380289" y="6208896"/>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174260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50E8B-5793-DD7D-8129-69AE9EBCA0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506707-17F2-F88A-B6B6-D4844CC0E129}"/>
              </a:ext>
            </a:extLst>
          </p:cNvPr>
          <p:cNvSpPr/>
          <p:nvPr/>
        </p:nvSpPr>
        <p:spPr>
          <a:xfrm>
            <a:off x="102954" y="197345"/>
            <a:ext cx="5443408"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*Rappels…</a:t>
            </a:r>
          </a:p>
          <a:p>
            <a:endParaRPr lang="fr-FR" sz="1700" dirty="0"/>
          </a:p>
          <a:p>
            <a:r>
              <a:rPr lang="fr-FR" sz="1700" dirty="0"/>
              <a:t>*Au milieu du XVIe siècle…</a:t>
            </a:r>
          </a:p>
          <a:p>
            <a:endParaRPr lang="fr-FR" sz="1700" dirty="0"/>
          </a:p>
          <a:p>
            <a:r>
              <a:rPr lang="fr-FR" sz="1700" dirty="0"/>
              <a:t>*Un Japon féodal sans unité, plus de pouvoir central</a:t>
            </a:r>
          </a:p>
          <a:p>
            <a:r>
              <a:rPr lang="fr-FR" sz="1700" dirty="0"/>
              <a:t>Et les </a:t>
            </a:r>
            <a:r>
              <a:rPr lang="fr-FR" sz="1700" i="1" dirty="0"/>
              <a:t>daimyos</a:t>
            </a:r>
            <a:r>
              <a:rPr lang="fr-FR" sz="1700" dirty="0"/>
              <a:t>, suzerains de leurs royaumes</a:t>
            </a:r>
          </a:p>
          <a:p>
            <a:r>
              <a:rPr lang="fr-FR" sz="1700" dirty="0"/>
              <a:t>Seuls véritables pouvoirs et en conflits permanents</a:t>
            </a:r>
          </a:p>
          <a:p>
            <a:endParaRPr lang="fr-FR" sz="1700" dirty="0"/>
          </a:p>
          <a:p>
            <a:r>
              <a:rPr lang="fr-FR" sz="1700" dirty="0"/>
              <a:t>*Mais en même temps…</a:t>
            </a:r>
          </a:p>
          <a:p>
            <a:endParaRPr lang="fr-FR" sz="1700" dirty="0"/>
          </a:p>
          <a:p>
            <a:r>
              <a:rPr lang="fr-FR" sz="1700" dirty="0"/>
              <a:t>a) 1200-1550 : En quatre siècles</a:t>
            </a:r>
          </a:p>
          <a:p>
            <a:r>
              <a:rPr lang="fr-FR" sz="1700" dirty="0"/>
              <a:t>Et malgré une anarchie croissante</a:t>
            </a:r>
          </a:p>
          <a:p>
            <a:r>
              <a:rPr lang="fr-FR" sz="1700" dirty="0"/>
              <a:t>Le Japon s’est développé…</a:t>
            </a:r>
          </a:p>
          <a:p>
            <a:endParaRPr lang="fr-FR" sz="1700" dirty="0"/>
          </a:p>
          <a:p>
            <a:r>
              <a:rPr lang="fr-FR" sz="1700" dirty="0"/>
              <a:t>*</a:t>
            </a:r>
            <a:r>
              <a:rPr lang="fr-FR" sz="1700" i="1" dirty="0"/>
              <a:t>Au XIIe siècle, le Japon faisait l’effet d’une contrée retardataire, que la faiblesse de son économie condamnait à demeurer en marge du monde civilisé…</a:t>
            </a:r>
          </a:p>
          <a:p>
            <a:endParaRPr lang="fr-FR" sz="1700" i="1" dirty="0"/>
          </a:p>
          <a:p>
            <a:r>
              <a:rPr lang="fr-FR" sz="1700" i="1" dirty="0"/>
              <a:t>Quatre siècles plus tard, on se demande s’il s’agit bien du même pays. Paradoxalement, les Japonais sortent grandis de leur longue période d’anarchie féodale et peuvent désormais traiter en égaux avec les marchands européens et même avec les Chinois…</a:t>
            </a:r>
          </a:p>
          <a:p>
            <a:r>
              <a:rPr lang="fr-FR" sz="1700" dirty="0" err="1"/>
              <a:t>Reischauer</a:t>
            </a:r>
            <a:r>
              <a:rPr lang="fr-FR" sz="1700" dirty="0"/>
              <a:t>, p. 94</a:t>
            </a:r>
          </a:p>
        </p:txBody>
      </p:sp>
      <p:pic>
        <p:nvPicPr>
          <p:cNvPr id="4" name="Image 3" descr="Une image contenant texte, carte, atlas, diagramme&#10;&#10;Description générée automatiquement">
            <a:extLst>
              <a:ext uri="{FF2B5EF4-FFF2-40B4-BE49-F238E27FC236}">
                <a16:creationId xmlns:a16="http://schemas.microsoft.com/office/drawing/2014/main" id="{EB3156DB-E6F0-F8EA-4A8F-6509A14E41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1997BC32-22D4-9424-BEBF-CC2B3B39B5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2" name="Ellipse 1">
            <a:extLst>
              <a:ext uri="{FF2B5EF4-FFF2-40B4-BE49-F238E27FC236}">
                <a16:creationId xmlns:a16="http://schemas.microsoft.com/office/drawing/2014/main" id="{24F71C4C-8699-CAE7-3912-521967B4570F}"/>
              </a:ext>
            </a:extLst>
          </p:cNvPr>
          <p:cNvSpPr/>
          <p:nvPr/>
        </p:nvSpPr>
        <p:spPr>
          <a:xfrm>
            <a:off x="8736848" y="4220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A5554E67-572F-274C-857F-27C5FB21EA03}"/>
              </a:ext>
            </a:extLst>
          </p:cNvPr>
          <p:cNvSpPr/>
          <p:nvPr/>
        </p:nvSpPr>
        <p:spPr>
          <a:xfrm>
            <a:off x="9362194" y="42209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162818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AD53-8B5C-ED58-2F45-0258434BCFB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90B5410-6ACF-D342-86AA-FAC59B08033C}"/>
              </a:ext>
            </a:extLst>
          </p:cNvPr>
          <p:cNvSpPr/>
          <p:nvPr/>
        </p:nvSpPr>
        <p:spPr>
          <a:xfrm>
            <a:off x="159223" y="153536"/>
            <a:ext cx="5372147" cy="597137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2) </a:t>
            </a:r>
            <a:r>
              <a:rPr lang="fr-FR" b="1" kern="100" dirty="0">
                <a:effectLst/>
                <a:ea typeface="Aptos" panose="020B0004020202020204" pitchFamily="34" charset="0"/>
                <a:cs typeface="Times New Roman" panose="02020603050405020304" pitchFamily="18" charset="0"/>
              </a:rPr>
              <a:t>Un Etat absolu et centralisé autour de Edo : Les daimyos, maîtres féodaux des provinces</a:t>
            </a:r>
            <a:r>
              <a:rPr lang="fr-FR" b="1" kern="100" dirty="0">
                <a:ea typeface="Aptos" panose="020B0004020202020204" pitchFamily="34" charset="0"/>
                <a:cs typeface="Times New Roman" panose="02020603050405020304" pitchFamily="18" charset="0"/>
              </a:rPr>
              <a:t>, mais </a:t>
            </a:r>
            <a:r>
              <a:rPr lang="fr-FR" b="1" kern="100" dirty="0">
                <a:effectLst/>
                <a:ea typeface="Aptos" panose="020B0004020202020204" pitchFamily="34" charset="0"/>
                <a:cs typeface="Times New Roman" panose="02020603050405020304" pitchFamily="18" charset="0"/>
              </a:rPr>
              <a:t>assujettis au pouvoir central </a:t>
            </a:r>
            <a:r>
              <a:rPr lang="fr-FR" b="1" kern="100" dirty="0">
                <a:ea typeface="Aptos" panose="020B0004020202020204" pitchFamily="34" charset="0"/>
                <a:cs typeface="Times New Roman" panose="02020603050405020304" pitchFamily="18" charset="0"/>
              </a:rPr>
              <a:t>du </a:t>
            </a:r>
            <a:r>
              <a:rPr lang="fr-FR" b="1" kern="100" dirty="0">
                <a:effectLst/>
                <a:ea typeface="Aptos" panose="020B0004020202020204" pitchFamily="34" charset="0"/>
                <a:cs typeface="Times New Roman" panose="02020603050405020304" pitchFamily="18" charset="0"/>
              </a:rPr>
              <a:t>shogun : …</a:t>
            </a:r>
          </a:p>
          <a:p>
            <a:pPr>
              <a:lnSpc>
                <a:spcPct val="107000"/>
              </a:lnSpc>
            </a:pPr>
            <a:endParaRPr lang="fr-FR" dirty="0"/>
          </a:p>
          <a:p>
            <a:r>
              <a:rPr lang="fr-FR" sz="1700" kern="100" dirty="0">
                <a:ea typeface="Aptos" panose="020B0004020202020204" pitchFamily="34" charset="0"/>
                <a:cs typeface="Times New Roman" panose="02020603050405020304" pitchFamily="18" charset="0"/>
              </a:rPr>
              <a:t>2) </a:t>
            </a:r>
            <a:r>
              <a:rPr lang="fr-FR" sz="1700" kern="100" dirty="0">
                <a:effectLst/>
                <a:ea typeface="Aptos" panose="020B0004020202020204" pitchFamily="34" charset="0"/>
                <a:cs typeface="Times New Roman" panose="02020603050405020304" pitchFamily="18" charset="0"/>
              </a:rPr>
              <a:t>Un pouvoir absolu au shogun</a:t>
            </a:r>
            <a:r>
              <a:rPr lang="fr-FR" sz="1700" kern="100" dirty="0">
                <a:ea typeface="Aptos" panose="020B0004020202020204" pitchFamily="34" charset="0"/>
                <a:cs typeface="Times New Roman" panose="02020603050405020304" pitchFamily="18" charset="0"/>
              </a:rPr>
              <a:t> e</a:t>
            </a:r>
            <a:r>
              <a:rPr lang="fr-FR" sz="1700" kern="100" dirty="0">
                <a:effectLst/>
                <a:ea typeface="Aptos" panose="020B0004020202020204" pitchFamily="34" charset="0"/>
                <a:cs typeface="Times New Roman" panose="02020603050405020304" pitchFamily="18" charset="0"/>
              </a:rPr>
              <a:t>t centralisé autour de Edo</a:t>
            </a:r>
          </a:p>
          <a:p>
            <a:endParaRPr lang="fr-FR" kern="100" dirty="0">
              <a:ea typeface="Aptos" panose="020B0004020202020204" pitchFamily="34" charset="0"/>
              <a:cs typeface="Times New Roman" panose="02020603050405020304" pitchFamily="18" charset="0"/>
            </a:endParaRPr>
          </a:p>
          <a:p>
            <a:r>
              <a:rPr lang="fr-FR" kern="100" dirty="0">
                <a:ea typeface="Aptos" panose="020B0004020202020204" pitchFamily="34" charset="0"/>
                <a:cs typeface="Times New Roman" panose="02020603050405020304" pitchFamily="18" charset="0"/>
              </a:rPr>
              <a:t>*Quatre points…</a:t>
            </a:r>
            <a:endParaRPr lang="fr-FR" kern="100" dirty="0">
              <a:effectLst/>
              <a:ea typeface="Aptos" panose="020B0004020202020204" pitchFamily="34" charset="0"/>
              <a:cs typeface="Times New Roman" panose="02020603050405020304" pitchFamily="18" charset="0"/>
            </a:endParaRPr>
          </a:p>
          <a:p>
            <a:endParaRPr lang="fr-FR" kern="100" dirty="0">
              <a:cs typeface="Times New Roman" panose="02020603050405020304" pitchFamily="18" charset="0"/>
            </a:endParaRPr>
          </a:p>
          <a:p>
            <a:r>
              <a:rPr lang="fr-FR" dirty="0"/>
              <a:t>a) Le shogun possède tout le centre du pays</a:t>
            </a:r>
          </a:p>
          <a:p>
            <a:r>
              <a:rPr lang="fr-FR" dirty="0"/>
              <a:t>- ¼ des terres cultivées en possession directe</a:t>
            </a:r>
          </a:p>
          <a:p>
            <a:r>
              <a:rPr lang="fr-FR" dirty="0"/>
              <a:t>- Les principales villes : Edo, Kyoto et Osaka</a:t>
            </a:r>
          </a:p>
          <a:p>
            <a:r>
              <a:rPr lang="fr-FR" dirty="0"/>
              <a:t>- Les ports et les mines</a:t>
            </a:r>
          </a:p>
          <a:p>
            <a:endParaRPr lang="fr-FR" dirty="0"/>
          </a:p>
          <a:p>
            <a:r>
              <a:rPr lang="fr-FR" dirty="0"/>
              <a:t>b) Le reste des terres réparti entre les 265 </a:t>
            </a:r>
            <a:r>
              <a:rPr lang="fr-FR" i="1" dirty="0"/>
              <a:t>daimyos</a:t>
            </a:r>
            <a:endParaRPr lang="fr-FR" dirty="0"/>
          </a:p>
          <a:p>
            <a:endParaRPr lang="fr-FR" dirty="0"/>
          </a:p>
          <a:p>
            <a:r>
              <a:rPr lang="fr-FR" dirty="0"/>
              <a:t>- Les daimyos de l’intérieur, apparentés au shogun ou vassaux directs, possessionnés près du shogun</a:t>
            </a:r>
          </a:p>
          <a:p>
            <a:r>
              <a:rPr lang="fr-FR" dirty="0"/>
              <a:t>Ou intercalés entre les </a:t>
            </a:r>
            <a:r>
              <a:rPr lang="fr-FR" i="1" dirty="0" err="1"/>
              <a:t>tozamas</a:t>
            </a:r>
            <a:r>
              <a:rPr lang="fr-FR" dirty="0"/>
              <a:t>…</a:t>
            </a:r>
          </a:p>
          <a:p>
            <a:endParaRPr lang="fr-FR" dirty="0"/>
          </a:p>
          <a:p>
            <a:r>
              <a:rPr lang="fr-FR" dirty="0"/>
              <a:t>- Les daimyos </a:t>
            </a:r>
            <a:r>
              <a:rPr lang="fr-FR" i="1" dirty="0" err="1"/>
              <a:t>tozamas</a:t>
            </a:r>
            <a:r>
              <a:rPr lang="fr-FR" dirty="0"/>
              <a:t> possessionnés</a:t>
            </a:r>
          </a:p>
          <a:p>
            <a:r>
              <a:rPr lang="fr-FR" dirty="0"/>
              <a:t>Aux extrémités sud, ouest et nord de l’archipel</a:t>
            </a:r>
          </a:p>
        </p:txBody>
      </p:sp>
      <p:sp>
        <p:nvSpPr>
          <p:cNvPr id="12" name="Rectangle 11">
            <a:extLst>
              <a:ext uri="{FF2B5EF4-FFF2-40B4-BE49-F238E27FC236}">
                <a16:creationId xmlns:a16="http://schemas.microsoft.com/office/drawing/2014/main" id="{A8644103-A2EF-9B12-BE23-20806DDF4B72}"/>
              </a:ext>
            </a:extLst>
          </p:cNvPr>
          <p:cNvSpPr/>
          <p:nvPr/>
        </p:nvSpPr>
        <p:spPr>
          <a:xfrm>
            <a:off x="4492846" y="2769168"/>
            <a:ext cx="343926" cy="199923"/>
          </a:xfrm>
          <a:prstGeom prst="rect">
            <a:avLst/>
          </a:prstGeom>
          <a:solidFill>
            <a:schemeClr val="accent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9815EB8-04C8-F923-5C86-65BD923A3A34}"/>
              </a:ext>
            </a:extLst>
          </p:cNvPr>
          <p:cNvSpPr/>
          <p:nvPr/>
        </p:nvSpPr>
        <p:spPr>
          <a:xfrm>
            <a:off x="4341838" y="307071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Rectangle 16">
            <a:extLst>
              <a:ext uri="{FF2B5EF4-FFF2-40B4-BE49-F238E27FC236}">
                <a16:creationId xmlns:a16="http://schemas.microsoft.com/office/drawing/2014/main" id="{58566194-EC0E-3CD1-85BF-6B97A1706145}"/>
              </a:ext>
            </a:extLst>
          </p:cNvPr>
          <p:cNvSpPr/>
          <p:nvPr/>
        </p:nvSpPr>
        <p:spPr>
          <a:xfrm>
            <a:off x="5079166" y="4707220"/>
            <a:ext cx="343926" cy="199923"/>
          </a:xfrm>
          <a:prstGeom prst="rect">
            <a:avLst/>
          </a:prstGeom>
          <a:solidFill>
            <a:srgbClr val="FF66CC"/>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texte, capture d’écran, carte&#10;&#10;Description générée automatiquement">
            <a:extLst>
              <a:ext uri="{FF2B5EF4-FFF2-40B4-BE49-F238E27FC236}">
                <a16:creationId xmlns:a16="http://schemas.microsoft.com/office/drawing/2014/main" id="{36BFB720-F7B7-08D4-8527-44B184EC2C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004" t="33388" r="7553" b="19658"/>
          <a:stretch/>
        </p:blipFill>
        <p:spPr>
          <a:xfrm rot="10800000">
            <a:off x="5678087" y="153535"/>
            <a:ext cx="6354690" cy="5231265"/>
          </a:xfrm>
          <a:prstGeom prst="rect">
            <a:avLst/>
          </a:prstGeom>
          <a:ln w="38100">
            <a:solidFill>
              <a:srgbClr val="000000"/>
            </a:solidFill>
          </a:ln>
        </p:spPr>
      </p:pic>
      <p:sp>
        <p:nvSpPr>
          <p:cNvPr id="20" name="Rectangle 19">
            <a:extLst>
              <a:ext uri="{FF2B5EF4-FFF2-40B4-BE49-F238E27FC236}">
                <a16:creationId xmlns:a16="http://schemas.microsoft.com/office/drawing/2014/main" id="{CE3589B7-2032-C7E4-EB9E-A044D902BF55}"/>
              </a:ext>
            </a:extLst>
          </p:cNvPr>
          <p:cNvSpPr/>
          <p:nvPr/>
        </p:nvSpPr>
        <p:spPr>
          <a:xfrm>
            <a:off x="5049821" y="4758800"/>
            <a:ext cx="363489" cy="45719"/>
          </a:xfrm>
          <a:prstGeom prst="rect">
            <a:avLst/>
          </a:prstGeom>
          <a:solidFill>
            <a:srgbClr val="00206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501A3F58-B1C9-70DA-A555-CC0F9B579764}"/>
              </a:ext>
            </a:extLst>
          </p:cNvPr>
          <p:cNvSpPr/>
          <p:nvPr/>
        </p:nvSpPr>
        <p:spPr>
          <a:xfrm>
            <a:off x="4689504" y="5778630"/>
            <a:ext cx="343926" cy="199923"/>
          </a:xfrm>
          <a:prstGeom prst="rect">
            <a:avLst/>
          </a:prstGeom>
          <a:solidFill>
            <a:srgbClr val="FF66CC"/>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EA0526A1-10C0-AA27-614B-F76FAE7E1B63}"/>
              </a:ext>
            </a:extLst>
          </p:cNvPr>
          <p:cNvSpPr/>
          <p:nvPr/>
        </p:nvSpPr>
        <p:spPr>
          <a:xfrm>
            <a:off x="10154065" y="3676226"/>
            <a:ext cx="332773" cy="318754"/>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3" name="Ellipse 22">
            <a:extLst>
              <a:ext uri="{FF2B5EF4-FFF2-40B4-BE49-F238E27FC236}">
                <a16:creationId xmlns:a16="http://schemas.microsoft.com/office/drawing/2014/main" id="{B484DEA7-6388-C827-FE7D-E6E1BB6F5251}"/>
              </a:ext>
            </a:extLst>
          </p:cNvPr>
          <p:cNvSpPr/>
          <p:nvPr/>
        </p:nvSpPr>
        <p:spPr>
          <a:xfrm>
            <a:off x="8789893" y="355711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4" name="Ellipse 23">
            <a:extLst>
              <a:ext uri="{FF2B5EF4-FFF2-40B4-BE49-F238E27FC236}">
                <a16:creationId xmlns:a16="http://schemas.microsoft.com/office/drawing/2014/main" id="{2C21E7C8-C129-FD46-BB5A-ED82DD9A8149}"/>
              </a:ext>
            </a:extLst>
          </p:cNvPr>
          <p:cNvSpPr/>
          <p:nvPr/>
        </p:nvSpPr>
        <p:spPr>
          <a:xfrm>
            <a:off x="8537986" y="3676226"/>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Rectangle 1">
            <a:extLst>
              <a:ext uri="{FF2B5EF4-FFF2-40B4-BE49-F238E27FC236}">
                <a16:creationId xmlns:a16="http://schemas.microsoft.com/office/drawing/2014/main" id="{1EDD7623-E959-42B6-2837-E49F73D780FD}"/>
              </a:ext>
            </a:extLst>
          </p:cNvPr>
          <p:cNvSpPr/>
          <p:nvPr/>
        </p:nvSpPr>
        <p:spPr>
          <a:xfrm>
            <a:off x="5059603" y="4826413"/>
            <a:ext cx="363489" cy="45719"/>
          </a:xfrm>
          <a:prstGeom prst="rect">
            <a:avLst/>
          </a:prstGeom>
          <a:solidFill>
            <a:srgbClr val="00206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0AB736F-B230-4D0A-65C6-4013C0DFBA05}"/>
              </a:ext>
            </a:extLst>
          </p:cNvPr>
          <p:cNvSpPr/>
          <p:nvPr/>
        </p:nvSpPr>
        <p:spPr>
          <a:xfrm>
            <a:off x="4626962" y="4707220"/>
            <a:ext cx="343926" cy="199923"/>
          </a:xfrm>
          <a:prstGeom prst="rect">
            <a:avLst/>
          </a:prstGeom>
          <a:solidFill>
            <a:schemeClr val="accent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9BE7E32E-9666-DC18-012A-C7EF3192DA4F}"/>
              </a:ext>
            </a:extLst>
          </p:cNvPr>
          <p:cNvSpPr/>
          <p:nvPr/>
        </p:nvSpPr>
        <p:spPr>
          <a:xfrm>
            <a:off x="6290235" y="3557114"/>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17466A52-49F8-B03E-FBDE-6AE4A70FBCF5}"/>
              </a:ext>
            </a:extLst>
          </p:cNvPr>
          <p:cNvSpPr/>
          <p:nvPr/>
        </p:nvSpPr>
        <p:spPr>
          <a:xfrm>
            <a:off x="8032303" y="3709514"/>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C84AAEAB-6E73-A258-1A46-AB7C42716BD2}"/>
              </a:ext>
            </a:extLst>
          </p:cNvPr>
          <p:cNvSpPr/>
          <p:nvPr/>
        </p:nvSpPr>
        <p:spPr>
          <a:xfrm>
            <a:off x="7619976" y="2969091"/>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82AD799A-73CC-6803-2AA7-FD575B743D7F}"/>
              </a:ext>
            </a:extLst>
          </p:cNvPr>
          <p:cNvSpPr/>
          <p:nvPr/>
        </p:nvSpPr>
        <p:spPr>
          <a:xfrm>
            <a:off x="10751103" y="2411998"/>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D82CFD67-05ED-13CD-2CB9-D8206C228F15}"/>
              </a:ext>
            </a:extLst>
          </p:cNvPr>
          <p:cNvSpPr/>
          <p:nvPr/>
        </p:nvSpPr>
        <p:spPr>
          <a:xfrm>
            <a:off x="11447295" y="988444"/>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DCB57D4B-E05F-1223-2054-B77DEA3CB7D8}"/>
              </a:ext>
            </a:extLst>
          </p:cNvPr>
          <p:cNvSpPr/>
          <p:nvPr/>
        </p:nvSpPr>
        <p:spPr>
          <a:xfrm>
            <a:off x="6779691" y="3557114"/>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0BAF1774-B510-32CD-9BFF-23E1CCB5BC6B}"/>
              </a:ext>
            </a:extLst>
          </p:cNvPr>
          <p:cNvSpPr/>
          <p:nvPr/>
        </p:nvSpPr>
        <p:spPr>
          <a:xfrm>
            <a:off x="7602124" y="3759403"/>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C191ED80-57D7-9060-5007-A989EDAE17DE}"/>
              </a:ext>
            </a:extLst>
          </p:cNvPr>
          <p:cNvSpPr/>
          <p:nvPr/>
        </p:nvSpPr>
        <p:spPr>
          <a:xfrm>
            <a:off x="6628683" y="4156324"/>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8527C741-1A73-5B70-67EF-FA4DDBEC3819}"/>
              </a:ext>
            </a:extLst>
          </p:cNvPr>
          <p:cNvSpPr/>
          <p:nvPr/>
        </p:nvSpPr>
        <p:spPr>
          <a:xfrm>
            <a:off x="8386978" y="3291812"/>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5" name="Ellipse 24">
            <a:extLst>
              <a:ext uri="{FF2B5EF4-FFF2-40B4-BE49-F238E27FC236}">
                <a16:creationId xmlns:a16="http://schemas.microsoft.com/office/drawing/2014/main" id="{8F1BCCAB-8A70-4D43-519A-E9C2FA3F4751}"/>
              </a:ext>
            </a:extLst>
          </p:cNvPr>
          <p:cNvSpPr/>
          <p:nvPr/>
        </p:nvSpPr>
        <p:spPr>
          <a:xfrm>
            <a:off x="8607091" y="3979827"/>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6" name="Ellipse 25">
            <a:extLst>
              <a:ext uri="{FF2B5EF4-FFF2-40B4-BE49-F238E27FC236}">
                <a16:creationId xmlns:a16="http://schemas.microsoft.com/office/drawing/2014/main" id="{BDBBCA81-8842-9145-ADD1-D427848DE291}"/>
              </a:ext>
            </a:extLst>
          </p:cNvPr>
          <p:cNvSpPr/>
          <p:nvPr/>
        </p:nvSpPr>
        <p:spPr>
          <a:xfrm>
            <a:off x="3378400" y="501876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7" name="Ellipse 26">
            <a:extLst>
              <a:ext uri="{FF2B5EF4-FFF2-40B4-BE49-F238E27FC236}">
                <a16:creationId xmlns:a16="http://schemas.microsoft.com/office/drawing/2014/main" id="{6527D662-4663-42DB-1889-95F43FB15805}"/>
              </a:ext>
            </a:extLst>
          </p:cNvPr>
          <p:cNvSpPr/>
          <p:nvPr/>
        </p:nvSpPr>
        <p:spPr>
          <a:xfrm>
            <a:off x="10600095" y="2903168"/>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676120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61B4-123B-1387-96E4-965D206A52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AFEA635-2484-3084-BCED-C53005BDDCA2}"/>
              </a:ext>
            </a:extLst>
          </p:cNvPr>
          <p:cNvSpPr/>
          <p:nvPr/>
        </p:nvSpPr>
        <p:spPr>
          <a:xfrm>
            <a:off x="81378" y="153536"/>
            <a:ext cx="7893396" cy="4247317"/>
          </a:xfrm>
          <a:prstGeom prst="rect">
            <a:avLst/>
          </a:prstGeom>
          <a:solidFill>
            <a:schemeClr val="tx2">
              <a:lumMod val="20000"/>
              <a:lumOff val="80000"/>
            </a:schemeClr>
          </a:solidFill>
          <a:ln w="38100">
            <a:solidFill>
              <a:schemeClr val="tx1"/>
            </a:solidFill>
          </a:ln>
        </p:spPr>
        <p:txBody>
          <a:bodyPr wrap="square">
            <a:spAutoFit/>
          </a:bodyPr>
          <a:lstStyle/>
          <a:p>
            <a:r>
              <a:rPr lang="fr-FR" b="1" kern="100" dirty="0">
                <a:ea typeface="Aptos" panose="020B0004020202020204" pitchFamily="34" charset="0"/>
                <a:cs typeface="Times New Roman" panose="02020603050405020304" pitchFamily="18" charset="0"/>
              </a:rPr>
              <a:t>2) </a:t>
            </a:r>
            <a:r>
              <a:rPr lang="fr-FR" b="1" kern="100" dirty="0">
                <a:effectLst/>
                <a:ea typeface="Aptos" panose="020B0004020202020204" pitchFamily="34" charset="0"/>
                <a:cs typeface="Times New Roman" panose="02020603050405020304" pitchFamily="18" charset="0"/>
              </a:rPr>
              <a:t>… Contrôle des mariages ; </a:t>
            </a:r>
            <a:r>
              <a:rPr lang="fr-FR" b="1" dirty="0"/>
              <a:t>Coalitions, pouvoir de légifération et droit de refuge interdits ; Un seul château autorisé ; Les daimyos </a:t>
            </a:r>
            <a:r>
              <a:rPr lang="fr-FR" b="1" dirty="0" err="1"/>
              <a:t>tozamas</a:t>
            </a:r>
            <a:r>
              <a:rPr lang="fr-FR" b="1" dirty="0"/>
              <a:t> surveillés par les daimyos de l’intérieur et le </a:t>
            </a:r>
            <a:r>
              <a:rPr lang="fr-FR" b="1" i="1" dirty="0" err="1"/>
              <a:t>metsuke</a:t>
            </a:r>
            <a:r>
              <a:rPr lang="fr-FR" b="1" dirty="0"/>
              <a:t>, police d’Etat ; Le </a:t>
            </a:r>
            <a:r>
              <a:rPr lang="fr-FR" b="1" i="1" dirty="0" err="1"/>
              <a:t>sankin</a:t>
            </a:r>
            <a:r>
              <a:rPr lang="fr-FR" b="1" i="1" dirty="0"/>
              <a:t>-kotai</a:t>
            </a:r>
            <a:r>
              <a:rPr lang="fr-FR" b="1" dirty="0"/>
              <a:t> : Devoir de résidence à Edo, un an sur deux ; …</a:t>
            </a:r>
            <a:endParaRPr lang="fr-FR" b="1" kern="100" dirty="0">
              <a:effectLst/>
              <a:ea typeface="Aptos" panose="020B0004020202020204" pitchFamily="34" charset="0"/>
              <a:cs typeface="Times New Roman" panose="02020603050405020304" pitchFamily="18" charset="0"/>
            </a:endParaRPr>
          </a:p>
          <a:p>
            <a:endParaRPr lang="fr-FR" dirty="0"/>
          </a:p>
          <a:p>
            <a:r>
              <a:rPr lang="fr-FR" dirty="0"/>
              <a:t>c) Le shogun impose un contrôle strict aux daimyos…</a:t>
            </a:r>
          </a:p>
          <a:p>
            <a:endParaRPr lang="fr-FR" dirty="0"/>
          </a:p>
          <a:p>
            <a:r>
              <a:rPr lang="fr-FR" dirty="0"/>
              <a:t>*Aucun mariage sans l’approbation du shogun</a:t>
            </a:r>
          </a:p>
          <a:p>
            <a:r>
              <a:rPr lang="fr-FR" dirty="0"/>
              <a:t>Sont interdits coalitions, pouvoir de légifération et droit de refuge</a:t>
            </a:r>
          </a:p>
          <a:p>
            <a:endParaRPr lang="fr-FR" dirty="0"/>
          </a:p>
          <a:p>
            <a:r>
              <a:rPr lang="fr-FR" dirty="0"/>
              <a:t>*Les daimyos sont déplacés régulièrement pour empêcher leurs implantations</a:t>
            </a:r>
          </a:p>
          <a:p>
            <a:r>
              <a:rPr lang="fr-FR" dirty="0"/>
              <a:t>Et ils ne peuvent conserver qu’un seul château sur leur domaine</a:t>
            </a:r>
          </a:p>
          <a:p>
            <a:r>
              <a:rPr lang="fr-FR" dirty="0"/>
              <a:t>Les autres devant tous être détruits</a:t>
            </a:r>
          </a:p>
          <a:p>
            <a:endParaRPr lang="fr-FR" dirty="0"/>
          </a:p>
          <a:p>
            <a:r>
              <a:rPr lang="fr-FR" dirty="0"/>
              <a:t>NB : Ieyasu comme Richelieu en France au même moment !</a:t>
            </a:r>
          </a:p>
        </p:txBody>
      </p:sp>
      <p:pic>
        <p:nvPicPr>
          <p:cNvPr id="2" name="Image 1">
            <a:extLst>
              <a:ext uri="{FF2B5EF4-FFF2-40B4-BE49-F238E27FC236}">
                <a16:creationId xmlns:a16="http://schemas.microsoft.com/office/drawing/2014/main" id="{4B914EDE-4CE5-FC1E-7AAF-F19C30FE63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Layer>
                </a14:imgProps>
              </a:ext>
            </a:extLst>
          </a:blip>
          <a:srcRect l="34475" t="21491" r="42300" b="10949"/>
          <a:stretch/>
        </p:blipFill>
        <p:spPr>
          <a:xfrm>
            <a:off x="8052620" y="153536"/>
            <a:ext cx="3980158" cy="6509214"/>
          </a:xfrm>
          <a:prstGeom prst="rect">
            <a:avLst/>
          </a:prstGeom>
          <a:ln w="38100">
            <a:solidFill>
              <a:schemeClr val="tx1"/>
            </a:solidFill>
          </a:ln>
        </p:spPr>
      </p:pic>
      <p:pic>
        <p:nvPicPr>
          <p:cNvPr id="6" name="Image 5">
            <a:extLst>
              <a:ext uri="{FF2B5EF4-FFF2-40B4-BE49-F238E27FC236}">
                <a16:creationId xmlns:a16="http://schemas.microsoft.com/office/drawing/2014/main" id="{37F4DFC0-CCAF-A716-3415-472B244CB4F8}"/>
              </a:ext>
            </a:extLst>
          </p:cNvPr>
          <p:cNvPicPr>
            <a:picLocks noChangeAspect="1"/>
          </p:cNvPicPr>
          <p:nvPr/>
        </p:nvPicPr>
        <p:blipFill>
          <a:blip r:embed="rId4">
            <a:extLst>
              <a:ext uri="{BEBA8EAE-BF5A-486C-A8C5-ECC9F3942E4B}">
                <a14:imgProps xmlns:a14="http://schemas.microsoft.com/office/drawing/2010/main">
                  <a14:imgLayer r:embed="rId3">
                    <a14:imgEffect>
                      <a14:sharpenSoften amount="14000"/>
                    </a14:imgEffect>
                  </a14:imgLayer>
                </a14:imgProps>
              </a:ext>
            </a:extLst>
          </a:blip>
          <a:srcRect l="43422" t="44257" r="44039" b="29012"/>
          <a:stretch/>
        </p:blipFill>
        <p:spPr>
          <a:xfrm>
            <a:off x="8052621" y="153537"/>
            <a:ext cx="2298180" cy="2754556"/>
          </a:xfrm>
          <a:prstGeom prst="rect">
            <a:avLst/>
          </a:prstGeom>
          <a:ln w="38100">
            <a:solidFill>
              <a:schemeClr val="tx1"/>
            </a:solidFill>
          </a:ln>
        </p:spPr>
      </p:pic>
      <p:sp>
        <p:nvSpPr>
          <p:cNvPr id="4" name="Ellipse 3">
            <a:extLst>
              <a:ext uri="{FF2B5EF4-FFF2-40B4-BE49-F238E27FC236}">
                <a16:creationId xmlns:a16="http://schemas.microsoft.com/office/drawing/2014/main" id="{F0025F26-5466-57D8-8EB8-3293DCD31B32}"/>
              </a:ext>
            </a:extLst>
          </p:cNvPr>
          <p:cNvSpPr/>
          <p:nvPr/>
        </p:nvSpPr>
        <p:spPr>
          <a:xfrm>
            <a:off x="11418484" y="327660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Ellipse 4">
            <a:extLst>
              <a:ext uri="{FF2B5EF4-FFF2-40B4-BE49-F238E27FC236}">
                <a16:creationId xmlns:a16="http://schemas.microsoft.com/office/drawing/2014/main" id="{AEC2BF3A-81F5-7635-7EBE-A2FDDFCCDE06}"/>
              </a:ext>
            </a:extLst>
          </p:cNvPr>
          <p:cNvSpPr/>
          <p:nvPr/>
        </p:nvSpPr>
        <p:spPr>
          <a:xfrm>
            <a:off x="10199793" y="4127266"/>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7E1207F9-E575-32CA-CDB6-B9DE88971BD2}"/>
              </a:ext>
            </a:extLst>
          </p:cNvPr>
          <p:cNvSpPr/>
          <p:nvPr/>
        </p:nvSpPr>
        <p:spPr>
          <a:xfrm>
            <a:off x="10048785" y="4409527"/>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7985D74B-F9C5-5861-E818-FE008B7E7197}"/>
              </a:ext>
            </a:extLst>
          </p:cNvPr>
          <p:cNvSpPr/>
          <p:nvPr/>
        </p:nvSpPr>
        <p:spPr>
          <a:xfrm>
            <a:off x="9973944" y="114300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4FE12908-0054-3BC5-72B1-C446AB8FA567}"/>
              </a:ext>
            </a:extLst>
          </p:cNvPr>
          <p:cNvSpPr/>
          <p:nvPr/>
        </p:nvSpPr>
        <p:spPr>
          <a:xfrm>
            <a:off x="8620008" y="2120427"/>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D263301C-81F3-21C1-CB22-152DF55DF9C7}"/>
              </a:ext>
            </a:extLst>
          </p:cNvPr>
          <p:cNvSpPr/>
          <p:nvPr/>
        </p:nvSpPr>
        <p:spPr>
          <a:xfrm>
            <a:off x="8545237" y="233738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673630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F343-1D55-2D49-026F-36E5EED5D7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2ED3200-C430-A5B5-0D9C-99B07A7B05E4}"/>
              </a:ext>
            </a:extLst>
          </p:cNvPr>
          <p:cNvSpPr/>
          <p:nvPr/>
        </p:nvSpPr>
        <p:spPr>
          <a:xfrm>
            <a:off x="81378" y="153536"/>
            <a:ext cx="7893396" cy="4524315"/>
          </a:xfrm>
          <a:prstGeom prst="rect">
            <a:avLst/>
          </a:prstGeom>
          <a:solidFill>
            <a:schemeClr val="tx2">
              <a:lumMod val="20000"/>
              <a:lumOff val="80000"/>
            </a:schemeClr>
          </a:solidFill>
          <a:ln w="38100">
            <a:solidFill>
              <a:schemeClr val="tx1"/>
            </a:solidFill>
          </a:ln>
        </p:spPr>
        <p:txBody>
          <a:bodyPr wrap="square">
            <a:spAutoFit/>
          </a:bodyPr>
          <a:lstStyle/>
          <a:p>
            <a:r>
              <a:rPr lang="fr-FR" b="1" kern="100" dirty="0">
                <a:ea typeface="Aptos" panose="020B0004020202020204" pitchFamily="34" charset="0"/>
                <a:cs typeface="Times New Roman" panose="02020603050405020304" pitchFamily="18" charset="0"/>
              </a:rPr>
              <a:t>2) </a:t>
            </a:r>
            <a:r>
              <a:rPr lang="fr-FR" b="1" kern="100" dirty="0">
                <a:effectLst/>
                <a:ea typeface="Aptos" panose="020B0004020202020204" pitchFamily="34" charset="0"/>
                <a:cs typeface="Times New Roman" panose="02020603050405020304" pitchFamily="18" charset="0"/>
              </a:rPr>
              <a:t>… Contrôle des mariages ; </a:t>
            </a:r>
            <a:r>
              <a:rPr lang="fr-FR" b="1" dirty="0"/>
              <a:t>Coalitions, pouvoir de légifération et droit de refuge interdits ; Les daimyos </a:t>
            </a:r>
            <a:r>
              <a:rPr lang="fr-FR" b="1" dirty="0" err="1"/>
              <a:t>tozamas</a:t>
            </a:r>
            <a:r>
              <a:rPr lang="fr-FR" b="1" dirty="0"/>
              <a:t> surveillés par les daimyos de l’intérieur et le </a:t>
            </a:r>
            <a:r>
              <a:rPr lang="fr-FR" b="1" i="1" dirty="0" err="1"/>
              <a:t>metsuke</a:t>
            </a:r>
            <a:r>
              <a:rPr lang="fr-FR" b="1" dirty="0"/>
              <a:t>, police d’Etat ; Le </a:t>
            </a:r>
            <a:r>
              <a:rPr lang="fr-FR" b="1" i="1" dirty="0" err="1"/>
              <a:t>sankin</a:t>
            </a:r>
            <a:r>
              <a:rPr lang="fr-FR" b="1" i="1" dirty="0"/>
              <a:t>-kotai</a:t>
            </a:r>
            <a:r>
              <a:rPr lang="fr-FR" b="1" dirty="0"/>
              <a:t> : Devoir de résidence à Edo, un an sur deux ; …</a:t>
            </a:r>
            <a:endParaRPr lang="fr-FR" b="1" kern="100" dirty="0">
              <a:effectLst/>
              <a:ea typeface="Aptos" panose="020B0004020202020204" pitchFamily="34" charset="0"/>
              <a:cs typeface="Times New Roman" panose="02020603050405020304" pitchFamily="18" charset="0"/>
            </a:endParaRPr>
          </a:p>
          <a:p>
            <a:endParaRPr lang="fr-FR" dirty="0"/>
          </a:p>
          <a:p>
            <a:r>
              <a:rPr lang="fr-FR" dirty="0"/>
              <a:t>*Les déplacements des daimyos, comme le reste de la population, sont contrôlés</a:t>
            </a:r>
          </a:p>
          <a:p>
            <a:r>
              <a:rPr lang="fr-FR" dirty="0"/>
              <a:t>De plus, les </a:t>
            </a:r>
            <a:r>
              <a:rPr lang="fr-FR" i="1" dirty="0" err="1"/>
              <a:t>tozamas</a:t>
            </a:r>
            <a:r>
              <a:rPr lang="fr-FR" dirty="0"/>
              <a:t> sont surveillés par les daimyos de l’intérieur</a:t>
            </a:r>
          </a:p>
          <a:p>
            <a:r>
              <a:rPr lang="fr-FR" dirty="0"/>
              <a:t>Et le </a:t>
            </a:r>
            <a:r>
              <a:rPr lang="fr-FR" i="1" dirty="0" err="1"/>
              <a:t>metsuke</a:t>
            </a:r>
            <a:r>
              <a:rPr lang="fr-FR" dirty="0"/>
              <a:t>, censorat et police d’Etat</a:t>
            </a:r>
          </a:p>
          <a:p>
            <a:endParaRPr lang="fr-FR" dirty="0"/>
          </a:p>
          <a:p>
            <a:r>
              <a:rPr lang="fr-FR" dirty="0"/>
              <a:t>*Le </a:t>
            </a:r>
            <a:r>
              <a:rPr lang="fr-FR" i="1" dirty="0" err="1"/>
              <a:t>sankin</a:t>
            </a:r>
            <a:r>
              <a:rPr lang="fr-FR" i="1" dirty="0"/>
              <a:t>-kotai</a:t>
            </a:r>
            <a:r>
              <a:rPr lang="fr-FR" dirty="0"/>
              <a:t> : Les daimyos ne peuvent rendre visite à l’empereur à Kyoto</a:t>
            </a:r>
          </a:p>
          <a:p>
            <a:r>
              <a:rPr lang="fr-FR" dirty="0"/>
              <a:t>En revanche, ils doivent venir résider à Edo, une année sur deux</a:t>
            </a:r>
          </a:p>
          <a:p>
            <a:r>
              <a:rPr lang="fr-FR" dirty="0"/>
              <a:t>Pour notamment, accomplir de coûteux travaux d’infrastructure</a:t>
            </a:r>
          </a:p>
          <a:p>
            <a:endParaRPr lang="fr-FR" dirty="0"/>
          </a:p>
          <a:p>
            <a:r>
              <a:rPr lang="fr-FR" dirty="0"/>
              <a:t>NB : En utilisant le </a:t>
            </a:r>
            <a:r>
              <a:rPr lang="fr-FR" i="1" dirty="0"/>
              <a:t>Tokaido</a:t>
            </a:r>
            <a:r>
              <a:rPr lang="fr-FR" dirty="0"/>
              <a:t>, route Kyoto-Edo</a:t>
            </a:r>
          </a:p>
          <a:p>
            <a:r>
              <a:rPr lang="fr-FR" dirty="0"/>
              <a:t>NB : Femme et enfants des daimyos, otages en résidence permanente à Edo</a:t>
            </a:r>
          </a:p>
          <a:p>
            <a:r>
              <a:rPr lang="fr-FR" dirty="0"/>
              <a:t>NB : Ieyasu à Edo comme plus tard Louis XIV à Versailles !</a:t>
            </a:r>
          </a:p>
        </p:txBody>
      </p:sp>
      <p:pic>
        <p:nvPicPr>
          <p:cNvPr id="2" name="Image 1">
            <a:extLst>
              <a:ext uri="{FF2B5EF4-FFF2-40B4-BE49-F238E27FC236}">
                <a16:creationId xmlns:a16="http://schemas.microsoft.com/office/drawing/2014/main" id="{14FA6AC3-9920-7A19-234B-4EA23F3813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Layer>
                </a14:imgProps>
              </a:ext>
            </a:extLst>
          </a:blip>
          <a:srcRect l="34475" t="21491" r="42300" b="10949"/>
          <a:stretch/>
        </p:blipFill>
        <p:spPr>
          <a:xfrm>
            <a:off x="8052620" y="153536"/>
            <a:ext cx="3980158" cy="6509214"/>
          </a:xfrm>
          <a:prstGeom prst="rect">
            <a:avLst/>
          </a:prstGeom>
          <a:ln w="38100">
            <a:solidFill>
              <a:schemeClr val="tx1"/>
            </a:solidFill>
          </a:ln>
        </p:spPr>
      </p:pic>
      <p:pic>
        <p:nvPicPr>
          <p:cNvPr id="6" name="Image 5">
            <a:extLst>
              <a:ext uri="{FF2B5EF4-FFF2-40B4-BE49-F238E27FC236}">
                <a16:creationId xmlns:a16="http://schemas.microsoft.com/office/drawing/2014/main" id="{BC07ABD1-104F-7837-DC4C-8E98AF13E258}"/>
              </a:ext>
            </a:extLst>
          </p:cNvPr>
          <p:cNvPicPr>
            <a:picLocks noChangeAspect="1"/>
          </p:cNvPicPr>
          <p:nvPr/>
        </p:nvPicPr>
        <p:blipFill>
          <a:blip r:embed="rId4">
            <a:extLst>
              <a:ext uri="{BEBA8EAE-BF5A-486C-A8C5-ECC9F3942E4B}">
                <a14:imgProps xmlns:a14="http://schemas.microsoft.com/office/drawing/2010/main">
                  <a14:imgLayer r:embed="rId3">
                    <a14:imgEffect>
                      <a14:sharpenSoften amount="14000"/>
                    </a14:imgEffect>
                  </a14:imgLayer>
                </a14:imgProps>
              </a:ext>
            </a:extLst>
          </a:blip>
          <a:srcRect l="43422" t="44257" r="44039" b="29012"/>
          <a:stretch/>
        </p:blipFill>
        <p:spPr>
          <a:xfrm>
            <a:off x="8052621" y="153537"/>
            <a:ext cx="2298180" cy="2754556"/>
          </a:xfrm>
          <a:prstGeom prst="rect">
            <a:avLst/>
          </a:prstGeom>
          <a:ln w="38100">
            <a:solidFill>
              <a:schemeClr val="tx1"/>
            </a:solidFill>
          </a:ln>
        </p:spPr>
      </p:pic>
      <p:sp>
        <p:nvSpPr>
          <p:cNvPr id="4" name="Ellipse 3">
            <a:extLst>
              <a:ext uri="{FF2B5EF4-FFF2-40B4-BE49-F238E27FC236}">
                <a16:creationId xmlns:a16="http://schemas.microsoft.com/office/drawing/2014/main" id="{B1494AD5-8ACF-6137-1990-FD29A492030F}"/>
              </a:ext>
            </a:extLst>
          </p:cNvPr>
          <p:cNvSpPr/>
          <p:nvPr/>
        </p:nvSpPr>
        <p:spPr>
          <a:xfrm>
            <a:off x="11418484" y="327660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Ellipse 4">
            <a:extLst>
              <a:ext uri="{FF2B5EF4-FFF2-40B4-BE49-F238E27FC236}">
                <a16:creationId xmlns:a16="http://schemas.microsoft.com/office/drawing/2014/main" id="{2222A870-E80D-8703-A79A-8D9C18E90AF3}"/>
              </a:ext>
            </a:extLst>
          </p:cNvPr>
          <p:cNvSpPr/>
          <p:nvPr/>
        </p:nvSpPr>
        <p:spPr>
          <a:xfrm>
            <a:off x="10199793" y="4127266"/>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A7063D83-904F-8061-9412-FCB5BD469F32}"/>
              </a:ext>
            </a:extLst>
          </p:cNvPr>
          <p:cNvSpPr/>
          <p:nvPr/>
        </p:nvSpPr>
        <p:spPr>
          <a:xfrm>
            <a:off x="10048785" y="4409527"/>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F1AD3171-C590-736D-C728-9BB5A89AD61F}"/>
              </a:ext>
            </a:extLst>
          </p:cNvPr>
          <p:cNvSpPr/>
          <p:nvPr/>
        </p:nvSpPr>
        <p:spPr>
          <a:xfrm>
            <a:off x="9973944" y="114300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C46306B8-2702-6F55-2DC9-F3E673DAAB54}"/>
              </a:ext>
            </a:extLst>
          </p:cNvPr>
          <p:cNvSpPr/>
          <p:nvPr/>
        </p:nvSpPr>
        <p:spPr>
          <a:xfrm>
            <a:off x="8620008" y="2120427"/>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29ACBD22-99A5-1C41-6AE3-946460A66733}"/>
              </a:ext>
            </a:extLst>
          </p:cNvPr>
          <p:cNvSpPr/>
          <p:nvPr/>
        </p:nvSpPr>
        <p:spPr>
          <a:xfrm>
            <a:off x="8545237" y="233738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061454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FA602-BDC7-7D33-2519-1CA350002FB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8C6225D-5141-2CCA-6500-34CF23002CA2}"/>
              </a:ext>
            </a:extLst>
          </p:cNvPr>
          <p:cNvSpPr/>
          <p:nvPr/>
        </p:nvSpPr>
        <p:spPr>
          <a:xfrm>
            <a:off x="159223" y="153536"/>
            <a:ext cx="7259216" cy="2347053"/>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2) … </a:t>
            </a:r>
            <a:r>
              <a:rPr lang="fr-FR" b="1" dirty="0"/>
              <a:t>Le pays géré collégialement par une solide administration </a:t>
            </a:r>
          </a:p>
          <a:p>
            <a:pPr>
              <a:lnSpc>
                <a:spcPct val="107000"/>
              </a:lnSpc>
            </a:pPr>
            <a:endParaRPr lang="fr-FR" dirty="0"/>
          </a:p>
          <a:p>
            <a:r>
              <a:rPr lang="fr-FR" dirty="0"/>
              <a:t>d) Le pays est géré par une solide administration</a:t>
            </a:r>
          </a:p>
          <a:p>
            <a:endParaRPr lang="fr-FR" dirty="0"/>
          </a:p>
          <a:p>
            <a:r>
              <a:rPr lang="fr-FR" dirty="0"/>
              <a:t>*1605 : Pour éviter toute crise de succession</a:t>
            </a:r>
          </a:p>
          <a:p>
            <a:r>
              <a:rPr lang="fr-FR" dirty="0"/>
              <a:t>Tokugawa Ieyasu transmet le titre de shogun de son vivant</a:t>
            </a:r>
          </a:p>
          <a:p>
            <a:endParaRPr lang="fr-FR" dirty="0"/>
          </a:p>
          <a:p>
            <a:r>
              <a:rPr lang="fr-FR" dirty="0"/>
              <a:t>*Mais en réalité, par la suite, cela ne sera plus nécessaire…</a:t>
            </a:r>
          </a:p>
        </p:txBody>
      </p:sp>
      <p:pic>
        <p:nvPicPr>
          <p:cNvPr id="5" name="Image 4" descr="Une image contenant texte, livre, écriture manuscrite, papier&#10;&#10;Description générée automatiquement">
            <a:extLst>
              <a:ext uri="{FF2B5EF4-FFF2-40B4-BE49-F238E27FC236}">
                <a16:creationId xmlns:a16="http://schemas.microsoft.com/office/drawing/2014/main" id="{CEC22119-F74F-968B-3189-259BE12C7F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69" t="25161" r="62875" b="9463"/>
          <a:stretch/>
        </p:blipFill>
        <p:spPr>
          <a:xfrm>
            <a:off x="7551173" y="106053"/>
            <a:ext cx="4481604" cy="6645893"/>
          </a:xfrm>
          <a:prstGeom prst="rect">
            <a:avLst/>
          </a:prstGeom>
          <a:ln w="38100">
            <a:solidFill>
              <a:schemeClr val="tx1"/>
            </a:solidFill>
          </a:ln>
        </p:spPr>
      </p:pic>
      <p:sp>
        <p:nvSpPr>
          <p:cNvPr id="8" name="Ellipse 7">
            <a:extLst>
              <a:ext uri="{FF2B5EF4-FFF2-40B4-BE49-F238E27FC236}">
                <a16:creationId xmlns:a16="http://schemas.microsoft.com/office/drawing/2014/main" id="{E5F3886E-EA64-6E44-0DBD-782E65335A26}"/>
              </a:ext>
            </a:extLst>
          </p:cNvPr>
          <p:cNvSpPr/>
          <p:nvPr/>
        </p:nvSpPr>
        <p:spPr>
          <a:xfrm>
            <a:off x="7960283" y="3729825"/>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A503D72B-75C8-6FD4-022F-34D7A0267FE7}"/>
              </a:ext>
            </a:extLst>
          </p:cNvPr>
          <p:cNvSpPr/>
          <p:nvPr/>
        </p:nvSpPr>
        <p:spPr>
          <a:xfrm>
            <a:off x="9988230" y="3729825"/>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FBC780BC-81E6-9D52-8233-DA336587C82E}"/>
              </a:ext>
            </a:extLst>
          </p:cNvPr>
          <p:cNvSpPr/>
          <p:nvPr/>
        </p:nvSpPr>
        <p:spPr>
          <a:xfrm>
            <a:off x="11308167" y="3729825"/>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2AC147C3-C8A6-0421-4FF8-EF9DA8969644}"/>
              </a:ext>
            </a:extLst>
          </p:cNvPr>
          <p:cNvSpPr/>
          <p:nvPr/>
        </p:nvSpPr>
        <p:spPr>
          <a:xfrm>
            <a:off x="8977922" y="5204663"/>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B9D516D6-17DE-EA43-1CA9-93EBE69B9F96}"/>
              </a:ext>
            </a:extLst>
          </p:cNvPr>
          <p:cNvSpPr/>
          <p:nvPr/>
        </p:nvSpPr>
        <p:spPr>
          <a:xfrm>
            <a:off x="9645171" y="1374999"/>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6" name="Ellipse 5">
            <a:extLst>
              <a:ext uri="{FF2B5EF4-FFF2-40B4-BE49-F238E27FC236}">
                <a16:creationId xmlns:a16="http://schemas.microsoft.com/office/drawing/2014/main" id="{F1125432-17A1-C170-9A98-9C402A5942A9}"/>
              </a:ext>
            </a:extLst>
          </p:cNvPr>
          <p:cNvSpPr/>
          <p:nvPr/>
        </p:nvSpPr>
        <p:spPr>
          <a:xfrm>
            <a:off x="7551173" y="903050"/>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3C88AEC2-5417-0E57-85CE-DD8F430EFEB5}"/>
              </a:ext>
            </a:extLst>
          </p:cNvPr>
          <p:cNvSpPr/>
          <p:nvPr/>
        </p:nvSpPr>
        <p:spPr>
          <a:xfrm>
            <a:off x="11883442" y="964403"/>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753940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AE1C4-E077-16AC-4E63-CC7E2E55A25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B628119-EBA7-F7D1-A31C-D2DA95BF3313}"/>
              </a:ext>
            </a:extLst>
          </p:cNvPr>
          <p:cNvSpPr/>
          <p:nvPr/>
        </p:nvSpPr>
        <p:spPr>
          <a:xfrm>
            <a:off x="159223" y="153536"/>
            <a:ext cx="7259216" cy="5374676"/>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2) … </a:t>
            </a:r>
            <a:r>
              <a:rPr lang="fr-FR" b="1" dirty="0"/>
              <a:t>Le pays géré collégialement par une solide administration </a:t>
            </a:r>
          </a:p>
          <a:p>
            <a:endParaRPr lang="fr-FR" dirty="0"/>
          </a:p>
          <a:p>
            <a:r>
              <a:rPr lang="fr-FR" dirty="0"/>
              <a:t>*Malgré la fin du pouvoir des daimyos</a:t>
            </a:r>
          </a:p>
          <a:p>
            <a:r>
              <a:rPr lang="fr-FR" dirty="0"/>
              <a:t>Remplacé par celui du shogun, théoriquement absolu</a:t>
            </a:r>
          </a:p>
          <a:p>
            <a:r>
              <a:rPr lang="fr-FR" dirty="0"/>
              <a:t>Très vite, les shoguns deviennent de simples figurants…</a:t>
            </a:r>
          </a:p>
          <a:p>
            <a:endParaRPr lang="fr-FR" dirty="0"/>
          </a:p>
          <a:p>
            <a:r>
              <a:rPr lang="fr-FR" dirty="0"/>
              <a:t>*Et c’est en réalité une solide administration qui gère le pays</a:t>
            </a:r>
          </a:p>
          <a:p>
            <a:r>
              <a:rPr lang="fr-FR" u="sng" dirty="0"/>
              <a:t>Et ce d’une manière collégiale</a:t>
            </a:r>
          </a:p>
          <a:p>
            <a:endParaRPr lang="fr-FR" dirty="0"/>
          </a:p>
          <a:p>
            <a:r>
              <a:rPr lang="fr-FR" dirty="0"/>
              <a:t>- A côté du </a:t>
            </a:r>
            <a:r>
              <a:rPr lang="fr-FR" dirty="0" err="1"/>
              <a:t>Metsuke</a:t>
            </a:r>
            <a:r>
              <a:rPr lang="fr-FR" dirty="0"/>
              <a:t>, qui opère une censure et un contrôle policier</a:t>
            </a:r>
          </a:p>
          <a:p>
            <a:r>
              <a:rPr lang="fr-FR" dirty="0"/>
              <a:t>Deux conseils, Anciens et Jeunes Anciens</a:t>
            </a:r>
          </a:p>
          <a:p>
            <a:r>
              <a:rPr lang="fr-FR" dirty="0"/>
              <a:t>Composés de daimyos de l’intérieur</a:t>
            </a:r>
          </a:p>
          <a:p>
            <a:endParaRPr lang="fr-FR" dirty="0"/>
          </a:p>
          <a:p>
            <a:r>
              <a:rPr lang="fr-FR" dirty="0"/>
              <a:t>- Et dans le pays, les </a:t>
            </a:r>
            <a:r>
              <a:rPr lang="fr-FR" i="1" dirty="0" err="1"/>
              <a:t>bugyos</a:t>
            </a:r>
            <a:r>
              <a:rPr lang="fr-FR" dirty="0"/>
              <a:t>, gouverneurs civils, se déplaçant deux par deux Pour contrôler : daimyos, villes, finances, sanctuaires et temples</a:t>
            </a:r>
          </a:p>
          <a:p>
            <a:pPr marL="285750" indent="-285750">
              <a:buFontTx/>
              <a:buChar char="-"/>
            </a:pPr>
            <a:endParaRPr lang="fr-FR" dirty="0"/>
          </a:p>
          <a:p>
            <a:r>
              <a:rPr lang="fr-FR" dirty="0"/>
              <a:t>NB : </a:t>
            </a:r>
            <a:r>
              <a:rPr lang="fr-FR" i="1" dirty="0"/>
              <a:t>Une des constantes de l’histoire japonaise : les hommes titulaires du pouvoir deviennent souvent les jouets d’un groupe agissant en coulisse.</a:t>
            </a:r>
          </a:p>
          <a:p>
            <a:r>
              <a:rPr lang="fr-FR" dirty="0" err="1"/>
              <a:t>Reischauer</a:t>
            </a:r>
            <a:r>
              <a:rPr lang="fr-FR" dirty="0"/>
              <a:t>, p. 58</a:t>
            </a:r>
          </a:p>
        </p:txBody>
      </p:sp>
      <p:pic>
        <p:nvPicPr>
          <p:cNvPr id="5" name="Image 4" descr="Une image contenant texte, livre, écriture manuscrite, papier&#10;&#10;Description générée automatiquement">
            <a:extLst>
              <a:ext uri="{FF2B5EF4-FFF2-40B4-BE49-F238E27FC236}">
                <a16:creationId xmlns:a16="http://schemas.microsoft.com/office/drawing/2014/main" id="{99F37607-6CB1-0309-DAA7-5A9A3CFD01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69" t="25161" r="62875" b="9463"/>
          <a:stretch/>
        </p:blipFill>
        <p:spPr>
          <a:xfrm>
            <a:off x="7551173" y="106053"/>
            <a:ext cx="4481604" cy="6645893"/>
          </a:xfrm>
          <a:prstGeom prst="rect">
            <a:avLst/>
          </a:prstGeom>
          <a:ln w="38100">
            <a:solidFill>
              <a:schemeClr val="tx1"/>
            </a:solidFill>
          </a:ln>
        </p:spPr>
      </p:pic>
      <p:sp>
        <p:nvSpPr>
          <p:cNvPr id="8" name="Ellipse 7">
            <a:extLst>
              <a:ext uri="{FF2B5EF4-FFF2-40B4-BE49-F238E27FC236}">
                <a16:creationId xmlns:a16="http://schemas.microsoft.com/office/drawing/2014/main" id="{50E95609-87B6-98C4-5EF9-031263B00AC6}"/>
              </a:ext>
            </a:extLst>
          </p:cNvPr>
          <p:cNvSpPr/>
          <p:nvPr/>
        </p:nvSpPr>
        <p:spPr>
          <a:xfrm>
            <a:off x="7960283" y="3729825"/>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64008990-A1BB-1192-A42E-58DD6B01770B}"/>
              </a:ext>
            </a:extLst>
          </p:cNvPr>
          <p:cNvSpPr/>
          <p:nvPr/>
        </p:nvSpPr>
        <p:spPr>
          <a:xfrm>
            <a:off x="9988230" y="3729825"/>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0401B323-7F16-9229-4DED-C72A5AD9B1BC}"/>
              </a:ext>
            </a:extLst>
          </p:cNvPr>
          <p:cNvSpPr/>
          <p:nvPr/>
        </p:nvSpPr>
        <p:spPr>
          <a:xfrm>
            <a:off x="11308167" y="3729825"/>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D2BF4CC0-9B7A-E7EF-DF81-D3FE61E122C4}"/>
              </a:ext>
            </a:extLst>
          </p:cNvPr>
          <p:cNvSpPr/>
          <p:nvPr/>
        </p:nvSpPr>
        <p:spPr>
          <a:xfrm>
            <a:off x="8977922" y="5204663"/>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2D7ED334-C259-A574-15CB-A4DE92FCFA5E}"/>
              </a:ext>
            </a:extLst>
          </p:cNvPr>
          <p:cNvSpPr/>
          <p:nvPr/>
        </p:nvSpPr>
        <p:spPr>
          <a:xfrm>
            <a:off x="9645171" y="1374999"/>
            <a:ext cx="282069" cy="27461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6" name="Ellipse 5">
            <a:extLst>
              <a:ext uri="{FF2B5EF4-FFF2-40B4-BE49-F238E27FC236}">
                <a16:creationId xmlns:a16="http://schemas.microsoft.com/office/drawing/2014/main" id="{3A11A983-C4A4-D34C-F5FF-923C55FBCF09}"/>
              </a:ext>
            </a:extLst>
          </p:cNvPr>
          <p:cNvSpPr/>
          <p:nvPr/>
        </p:nvSpPr>
        <p:spPr>
          <a:xfrm>
            <a:off x="7551173" y="903050"/>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D42E347D-C951-2C9B-9DF8-35AAC363D1DD}"/>
              </a:ext>
            </a:extLst>
          </p:cNvPr>
          <p:cNvSpPr/>
          <p:nvPr/>
        </p:nvSpPr>
        <p:spPr>
          <a:xfrm>
            <a:off x="11883442" y="964403"/>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119968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8FC7-3E94-B00B-DD9E-4F5FA5B8F3E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E2F602-3CF8-F98C-C071-4FA44E44C885}"/>
              </a:ext>
            </a:extLst>
          </p:cNvPr>
          <p:cNvSpPr/>
          <p:nvPr/>
        </p:nvSpPr>
        <p:spPr>
          <a:xfrm>
            <a:off x="102954" y="153536"/>
            <a:ext cx="5501433" cy="5866093"/>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a typeface="Aptos" panose="020B0004020202020204" pitchFamily="34" charset="0"/>
                <a:cs typeface="Times New Roman" panose="02020603050405020304" pitchFamily="18" charset="0"/>
              </a:rPr>
              <a:t>3) Le </a:t>
            </a:r>
            <a:r>
              <a:rPr lang="fr-FR" sz="1700" b="1" i="1" kern="100" dirty="0" err="1">
                <a:ea typeface="Aptos" panose="020B0004020202020204" pitchFamily="34" charset="0"/>
                <a:cs typeface="Times New Roman" panose="02020603050405020304" pitchFamily="18" charset="0"/>
              </a:rPr>
              <a:t>sakoku</a:t>
            </a:r>
            <a:r>
              <a:rPr lang="fr-FR" sz="1700" b="1" kern="100" dirty="0">
                <a:ea typeface="Aptos" panose="020B0004020202020204" pitchFamily="34" charset="0"/>
                <a:cs typeface="Times New Roman" panose="02020603050405020304" pitchFamily="18" charset="0"/>
              </a:rPr>
              <a:t>, la f</a:t>
            </a:r>
            <a:r>
              <a:rPr lang="fr-FR" sz="1700" b="1" kern="100" dirty="0">
                <a:effectLst/>
                <a:ea typeface="Aptos" panose="020B0004020202020204" pitchFamily="34" charset="0"/>
                <a:cs typeface="Times New Roman" panose="02020603050405020304" pitchFamily="18" charset="0"/>
              </a:rPr>
              <a:t>ermeture du Japon : …</a:t>
            </a:r>
            <a:endParaRPr lang="fr-FR" sz="1700" dirty="0"/>
          </a:p>
          <a:p>
            <a:endParaRPr lang="fr-FR" sz="1700" dirty="0"/>
          </a:p>
          <a:p>
            <a:r>
              <a:rPr lang="fr-FR" sz="1700" kern="100" dirty="0">
                <a:ea typeface="Aptos" panose="020B0004020202020204" pitchFamily="34" charset="0"/>
                <a:cs typeface="Times New Roman" panose="02020603050405020304" pitchFamily="18" charset="0"/>
              </a:rPr>
              <a:t>3) </a:t>
            </a:r>
            <a:r>
              <a:rPr lang="fr-FR" sz="1700" dirty="0"/>
              <a:t>1613-41 : Le </a:t>
            </a:r>
            <a:r>
              <a:rPr lang="fr-FR" sz="1700" i="1" dirty="0" err="1"/>
              <a:t>sakoku</a:t>
            </a:r>
            <a:r>
              <a:rPr lang="fr-FR" sz="1700" dirty="0"/>
              <a:t>, la fermeture du Japon…</a:t>
            </a:r>
          </a:p>
          <a:p>
            <a:endParaRPr lang="fr-FR" sz="1700" dirty="0"/>
          </a:p>
          <a:p>
            <a:r>
              <a:rPr lang="fr-FR" sz="1700" dirty="0"/>
              <a:t>*Et pourtant, au milieu du XVIe siècle</a:t>
            </a:r>
          </a:p>
          <a:p>
            <a:r>
              <a:rPr lang="fr-FR" sz="1700" dirty="0"/>
              <a:t>Une dynamique 1</a:t>
            </a:r>
            <a:r>
              <a:rPr lang="fr-FR" sz="1700" baseline="30000" dirty="0"/>
              <a:t>ère</a:t>
            </a:r>
            <a:r>
              <a:rPr lang="fr-FR" sz="1700" dirty="0"/>
              <a:t> période d’ouverture ; Trois rappels…</a:t>
            </a:r>
          </a:p>
          <a:p>
            <a:endParaRPr lang="fr-FR" sz="1700" dirty="0"/>
          </a:p>
          <a:p>
            <a:r>
              <a:rPr lang="fr-FR" sz="1700" dirty="0"/>
              <a:t>a) 1543-65 : Arrivées des Portugais, puis des Espagnols</a:t>
            </a:r>
          </a:p>
          <a:p>
            <a:r>
              <a:rPr lang="fr-FR" sz="1700" dirty="0"/>
              <a:t>Satisfaits de leurs commerces</a:t>
            </a:r>
          </a:p>
          <a:p>
            <a:r>
              <a:rPr lang="fr-FR" sz="1700" dirty="0"/>
              <a:t>Les Japonais les accueillent avec intérêts</a:t>
            </a:r>
          </a:p>
          <a:p>
            <a:endParaRPr lang="fr-FR" sz="1700" dirty="0"/>
          </a:p>
          <a:p>
            <a:r>
              <a:rPr lang="fr-FR" sz="1700" dirty="0"/>
              <a:t>b) 1549-93 : Arrivée du christianisme</a:t>
            </a:r>
          </a:p>
          <a:p>
            <a:r>
              <a:rPr lang="fr-FR" sz="1700" dirty="0"/>
              <a:t>Jésuites portugais ; Puis franciscains espagnols</a:t>
            </a:r>
          </a:p>
          <a:p>
            <a:r>
              <a:rPr lang="fr-FR" sz="1700" dirty="0"/>
              <a:t>Le christianisme, lié au commerce, est lui aussi le bienvenu</a:t>
            </a:r>
          </a:p>
          <a:p>
            <a:r>
              <a:rPr lang="fr-FR" sz="1700" dirty="0"/>
              <a:t>Et il se développe, surtout à Kyushu</a:t>
            </a:r>
          </a:p>
          <a:p>
            <a:endParaRPr lang="fr-FR" sz="1700" dirty="0"/>
          </a:p>
          <a:p>
            <a:r>
              <a:rPr lang="fr-FR" sz="1700" dirty="0"/>
              <a:t>NB : 1580-1614 : De 150 000 à 300 000 chrétiens</a:t>
            </a:r>
          </a:p>
          <a:p>
            <a:r>
              <a:rPr lang="fr-FR" sz="1700" dirty="0"/>
              <a:t>Sur 13 millions ; Unique en Asie !</a:t>
            </a:r>
          </a:p>
          <a:p>
            <a:endParaRPr lang="fr-FR" sz="1700" dirty="0"/>
          </a:p>
          <a:p>
            <a:r>
              <a:rPr lang="fr-FR" sz="1700" dirty="0"/>
              <a:t>c) Une rivalité entre Portugais et Espagnols s’installe</a:t>
            </a:r>
          </a:p>
          <a:p>
            <a:r>
              <a:rPr lang="fr-FR" sz="1700" dirty="0"/>
              <a:t>1557-65 : Et notamment entre Macao et Manille</a:t>
            </a:r>
          </a:p>
          <a:p>
            <a:r>
              <a:rPr lang="fr-FR" sz="1700" dirty="0"/>
              <a:t>Avec toutefois une domination des Portugais…</a:t>
            </a:r>
          </a:p>
        </p:txBody>
      </p:sp>
      <p:pic>
        <p:nvPicPr>
          <p:cNvPr id="2" name="Image 1" descr="Une image contenant texte, carte, atlas, diagramme&#10;&#10;Description générée automatiquement">
            <a:extLst>
              <a:ext uri="{FF2B5EF4-FFF2-40B4-BE49-F238E27FC236}">
                <a16:creationId xmlns:a16="http://schemas.microsoft.com/office/drawing/2014/main" id="{CECA79A5-2B58-66BD-261A-D68B048D4C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0736" t="8965" r="28575" b="71691"/>
          <a:stretch/>
        </p:blipFill>
        <p:spPr>
          <a:xfrm>
            <a:off x="5730240" y="197344"/>
            <a:ext cx="6358806" cy="5761003"/>
          </a:xfrm>
          <a:prstGeom prst="rect">
            <a:avLst/>
          </a:prstGeom>
          <a:ln w="38100">
            <a:solidFill>
              <a:schemeClr val="tx1"/>
            </a:solidFill>
          </a:ln>
        </p:spPr>
      </p:pic>
      <p:sp>
        <p:nvSpPr>
          <p:cNvPr id="6" name="Ellipse 5">
            <a:extLst>
              <a:ext uri="{FF2B5EF4-FFF2-40B4-BE49-F238E27FC236}">
                <a16:creationId xmlns:a16="http://schemas.microsoft.com/office/drawing/2014/main" id="{B6F2C779-3ECC-73F0-B997-3EF1E517883F}"/>
              </a:ext>
            </a:extLst>
          </p:cNvPr>
          <p:cNvSpPr/>
          <p:nvPr/>
        </p:nvSpPr>
        <p:spPr>
          <a:xfrm>
            <a:off x="10511616" y="23497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BDBCBE1C-A5C5-DEA8-C206-FC8277B1AE1A}"/>
              </a:ext>
            </a:extLst>
          </p:cNvPr>
          <p:cNvSpPr/>
          <p:nvPr/>
        </p:nvSpPr>
        <p:spPr>
          <a:xfrm>
            <a:off x="9325132" y="397468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00C0AC67-65FF-ADE9-6D15-BF872ED0040F}"/>
              </a:ext>
            </a:extLst>
          </p:cNvPr>
          <p:cNvSpPr/>
          <p:nvPr/>
        </p:nvSpPr>
        <p:spPr>
          <a:xfrm>
            <a:off x="9051765" y="3463644"/>
            <a:ext cx="349997" cy="365407"/>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6DEC588D-90F5-C60A-EF9F-933C9EBD885B}"/>
              </a:ext>
            </a:extLst>
          </p:cNvPr>
          <p:cNvSpPr/>
          <p:nvPr/>
        </p:nvSpPr>
        <p:spPr>
          <a:xfrm>
            <a:off x="9878388" y="454926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88D275B4-E5F6-30D3-176D-4F29E11F6651}"/>
              </a:ext>
            </a:extLst>
          </p:cNvPr>
          <p:cNvSpPr/>
          <p:nvPr/>
        </p:nvSpPr>
        <p:spPr>
          <a:xfrm>
            <a:off x="9727380" y="280745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47E7292C-5E14-D44E-C538-6F8BCAE46A43}"/>
              </a:ext>
            </a:extLst>
          </p:cNvPr>
          <p:cNvSpPr/>
          <p:nvPr/>
        </p:nvSpPr>
        <p:spPr>
          <a:xfrm>
            <a:off x="9174124" y="32766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137986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FFD3-50AF-6264-B9BE-F502332C290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D5981B9-BA47-E9FA-B936-6570E3D285C6}"/>
              </a:ext>
            </a:extLst>
          </p:cNvPr>
          <p:cNvSpPr/>
          <p:nvPr/>
        </p:nvSpPr>
        <p:spPr>
          <a:xfrm>
            <a:off x="102954" y="153536"/>
            <a:ext cx="5501433" cy="5928674"/>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3) Le </a:t>
            </a:r>
            <a:r>
              <a:rPr lang="fr-FR" b="1" i="1" kern="100" dirty="0" err="1">
                <a:ea typeface="Aptos" panose="020B0004020202020204" pitchFamily="34" charset="0"/>
                <a:cs typeface="Times New Roman" panose="02020603050405020304" pitchFamily="18" charset="0"/>
              </a:rPr>
              <a:t>sakoku</a:t>
            </a:r>
            <a:r>
              <a:rPr lang="fr-FR" b="1" kern="100" dirty="0">
                <a:ea typeface="Aptos" panose="020B0004020202020204" pitchFamily="34" charset="0"/>
                <a:cs typeface="Times New Roman" panose="02020603050405020304" pitchFamily="18" charset="0"/>
              </a:rPr>
              <a:t>, la ferme</a:t>
            </a:r>
            <a:r>
              <a:rPr lang="fr-FR" b="1" kern="100" dirty="0">
                <a:effectLst/>
                <a:ea typeface="Aptos" panose="020B0004020202020204" pitchFamily="34" charset="0"/>
                <a:cs typeface="Times New Roman" panose="02020603050405020304" pitchFamily="18" charset="0"/>
              </a:rPr>
              <a:t>ture du Japon : …</a:t>
            </a:r>
            <a:endParaRPr lang="fr-FR" dirty="0"/>
          </a:p>
          <a:p>
            <a:endParaRPr lang="fr-FR" dirty="0"/>
          </a:p>
          <a:p>
            <a:r>
              <a:rPr lang="fr-FR" dirty="0"/>
              <a:t>*A la fin du XVIe siècle, un 1</a:t>
            </a:r>
            <a:r>
              <a:rPr lang="fr-FR" baseline="30000" dirty="0"/>
              <a:t>er</a:t>
            </a:r>
            <a:r>
              <a:rPr lang="fr-FR" dirty="0"/>
              <a:t> changement d’attitude</a:t>
            </a:r>
          </a:p>
          <a:p>
            <a:r>
              <a:rPr lang="fr-FR" dirty="0"/>
              <a:t>Et des réactions diverses des pouvoirs japonais</a:t>
            </a:r>
          </a:p>
          <a:p>
            <a:endParaRPr lang="fr-FR" dirty="0"/>
          </a:p>
          <a:p>
            <a:r>
              <a:rPr lang="fr-FR" dirty="0"/>
              <a:t>*Et au début du XVIIe siècle…</a:t>
            </a:r>
          </a:p>
          <a:p>
            <a:r>
              <a:rPr lang="fr-FR" dirty="0"/>
              <a:t>Le Japon des Tokugawa, </a:t>
            </a:r>
            <a:r>
              <a:rPr lang="fr-FR" u="sng" dirty="0"/>
              <a:t>plus que la Chine des Ming</a:t>
            </a:r>
            <a:r>
              <a:rPr lang="fr-FR" dirty="0"/>
              <a:t>…</a:t>
            </a:r>
          </a:p>
          <a:p>
            <a:r>
              <a:rPr lang="fr-FR" dirty="0"/>
              <a:t>Soucieux de préserver son pouvoir absolu</a:t>
            </a:r>
          </a:p>
          <a:p>
            <a:r>
              <a:rPr lang="fr-FR" dirty="0"/>
              <a:t>Et ses valeurs sociales et culturelles</a:t>
            </a:r>
          </a:p>
          <a:p>
            <a:r>
              <a:rPr lang="fr-FR" dirty="0"/>
              <a:t> </a:t>
            </a:r>
          </a:p>
          <a:p>
            <a:r>
              <a:rPr lang="fr-FR" dirty="0"/>
              <a:t>Finira par se fermer </a:t>
            </a:r>
            <a:r>
              <a:rPr lang="fr-FR" kern="100" dirty="0">
                <a:effectLst/>
                <a:ea typeface="Aptos" panose="020B0004020202020204" pitchFamily="34" charset="0"/>
                <a:cs typeface="Times New Roman" panose="02020603050405020304" pitchFamily="18" charset="0"/>
              </a:rPr>
              <a:t>aux Européens</a:t>
            </a:r>
          </a:p>
          <a:p>
            <a:r>
              <a:rPr lang="fr-FR" kern="100" dirty="0">
                <a:ea typeface="Aptos" panose="020B0004020202020204" pitchFamily="34" charset="0"/>
                <a:cs typeface="Times New Roman" panose="02020603050405020304" pitchFamily="18" charset="0"/>
              </a:rPr>
              <a:t>A leur christianisme et à leur commerce</a:t>
            </a:r>
            <a:endParaRPr lang="fr-FR" dirty="0"/>
          </a:p>
          <a:p>
            <a:endParaRPr lang="fr-FR" dirty="0"/>
          </a:p>
          <a:p>
            <a:r>
              <a:rPr lang="fr-FR" dirty="0"/>
              <a:t>*Récit de ce retournement</a:t>
            </a:r>
          </a:p>
          <a:p>
            <a:r>
              <a:rPr lang="fr-FR" dirty="0"/>
              <a:t>En cinq périodes…</a:t>
            </a:r>
          </a:p>
          <a:p>
            <a:endParaRPr lang="fr-FR" dirty="0"/>
          </a:p>
          <a:p>
            <a:r>
              <a:rPr lang="fr-FR" dirty="0">
                <a:solidFill>
                  <a:srgbClr val="FF0000"/>
                </a:solidFill>
              </a:rPr>
              <a:t>NB : 1582-1705 : En Chine, après Matteo Ricci, missions jésuites et expansion limitée du christianisme</a:t>
            </a:r>
          </a:p>
          <a:p>
            <a:r>
              <a:rPr lang="fr-FR" dirty="0">
                <a:solidFill>
                  <a:srgbClr val="FF0000"/>
                </a:solidFill>
              </a:rPr>
              <a:t>Après 1705, déclin et la Papauté les interdit en 1773</a:t>
            </a:r>
          </a:p>
          <a:p>
            <a:r>
              <a:rPr lang="fr-FR" dirty="0">
                <a:solidFill>
                  <a:srgbClr val="FF0000"/>
                </a:solidFill>
              </a:rPr>
              <a:t>*Pour le commerce, ouverture limitée à Macao (1557), puis à Canton (1715)</a:t>
            </a:r>
          </a:p>
        </p:txBody>
      </p:sp>
      <p:pic>
        <p:nvPicPr>
          <p:cNvPr id="2" name="Image 1" descr="Une image contenant texte, carte, atlas, diagramme&#10;&#10;Description générée automatiquement">
            <a:extLst>
              <a:ext uri="{FF2B5EF4-FFF2-40B4-BE49-F238E27FC236}">
                <a16:creationId xmlns:a16="http://schemas.microsoft.com/office/drawing/2014/main" id="{1A529F49-8289-4982-5691-3D464E6029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0736" t="8965" r="28575" b="71691"/>
          <a:stretch/>
        </p:blipFill>
        <p:spPr>
          <a:xfrm>
            <a:off x="5730240" y="197344"/>
            <a:ext cx="6358806" cy="5761003"/>
          </a:xfrm>
          <a:prstGeom prst="rect">
            <a:avLst/>
          </a:prstGeom>
          <a:ln w="38100">
            <a:solidFill>
              <a:schemeClr val="tx1"/>
            </a:solidFill>
          </a:ln>
        </p:spPr>
      </p:pic>
      <p:sp>
        <p:nvSpPr>
          <p:cNvPr id="6" name="Ellipse 5">
            <a:extLst>
              <a:ext uri="{FF2B5EF4-FFF2-40B4-BE49-F238E27FC236}">
                <a16:creationId xmlns:a16="http://schemas.microsoft.com/office/drawing/2014/main" id="{5637BFC8-AEB9-59A0-C5FB-A7B8FA230E78}"/>
              </a:ext>
            </a:extLst>
          </p:cNvPr>
          <p:cNvSpPr/>
          <p:nvPr/>
        </p:nvSpPr>
        <p:spPr>
          <a:xfrm>
            <a:off x="10511616" y="23497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F412DD05-790C-1B62-2581-A1753A8F093D}"/>
              </a:ext>
            </a:extLst>
          </p:cNvPr>
          <p:cNvSpPr/>
          <p:nvPr/>
        </p:nvSpPr>
        <p:spPr>
          <a:xfrm>
            <a:off x="9325132" y="397468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AD40CA50-B556-0F41-D052-C554DA7458E1}"/>
              </a:ext>
            </a:extLst>
          </p:cNvPr>
          <p:cNvSpPr/>
          <p:nvPr/>
        </p:nvSpPr>
        <p:spPr>
          <a:xfrm>
            <a:off x="9051765" y="3463644"/>
            <a:ext cx="349997" cy="365407"/>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585A0B8F-4219-956F-CA92-9539F3850F2D}"/>
              </a:ext>
            </a:extLst>
          </p:cNvPr>
          <p:cNvSpPr/>
          <p:nvPr/>
        </p:nvSpPr>
        <p:spPr>
          <a:xfrm>
            <a:off x="9878388" y="454926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C1982DA6-C4EF-FB58-267D-9B41F753AE59}"/>
              </a:ext>
            </a:extLst>
          </p:cNvPr>
          <p:cNvSpPr/>
          <p:nvPr/>
        </p:nvSpPr>
        <p:spPr>
          <a:xfrm>
            <a:off x="9727380" y="280745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4F757AC2-BB55-C18F-0558-E9ED8C370042}"/>
              </a:ext>
            </a:extLst>
          </p:cNvPr>
          <p:cNvSpPr/>
          <p:nvPr/>
        </p:nvSpPr>
        <p:spPr>
          <a:xfrm>
            <a:off x="9174124" y="32766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933443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2C55D-A214-39BB-37C4-DF9E5831E5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90644C6-E8C1-CFC0-418F-9784882010C1}"/>
              </a:ext>
            </a:extLst>
          </p:cNvPr>
          <p:cNvSpPr/>
          <p:nvPr/>
        </p:nvSpPr>
        <p:spPr>
          <a:xfrm>
            <a:off x="159223" y="153536"/>
            <a:ext cx="5386171" cy="6469207"/>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a) 1597 : </a:t>
            </a:r>
            <a:r>
              <a:rPr lang="fr-FR" sz="1700" b="1" kern="100" dirty="0">
                <a:ea typeface="Aptos" panose="020B0004020202020204" pitchFamily="34" charset="0"/>
                <a:cs typeface="Times New Roman" panose="02020603050405020304" pitchFamily="18" charset="0"/>
              </a:rPr>
              <a:t>S</a:t>
            </a:r>
            <a:r>
              <a:rPr lang="fr-FR" sz="1700" b="1" kern="100" dirty="0">
                <a:effectLst/>
                <a:ea typeface="Aptos" panose="020B0004020202020204" pitchFamily="34" charset="0"/>
                <a:cs typeface="Times New Roman" panose="02020603050405020304" pitchFamily="18" charset="0"/>
              </a:rPr>
              <a:t>ous Toyotomi Hideyoshi, 1</a:t>
            </a:r>
            <a:r>
              <a:rPr lang="fr-FR" sz="1700" b="1" kern="100" baseline="30000" dirty="0">
                <a:effectLst/>
                <a:ea typeface="Aptos" panose="020B0004020202020204" pitchFamily="34" charset="0"/>
                <a:cs typeface="Times New Roman" panose="02020603050405020304" pitchFamily="18" charset="0"/>
              </a:rPr>
              <a:t>ères</a:t>
            </a:r>
            <a:r>
              <a:rPr lang="fr-FR" sz="1700" b="1" kern="100" dirty="0">
                <a:effectLst/>
                <a:ea typeface="Aptos" panose="020B0004020202020204" pitchFamily="34" charset="0"/>
                <a:cs typeface="Times New Roman" panose="02020603050405020304" pitchFamily="18" charset="0"/>
              </a:rPr>
              <a:t> persécutions des chrétiens</a:t>
            </a:r>
            <a:endParaRPr lang="fr-FR" sz="1700" dirty="0"/>
          </a:p>
          <a:p>
            <a:endParaRPr lang="fr-FR" dirty="0"/>
          </a:p>
          <a:p>
            <a:r>
              <a:rPr lang="fr-FR" sz="1800" kern="100" dirty="0">
                <a:ea typeface="Aptos" panose="020B0004020202020204" pitchFamily="34" charset="0"/>
                <a:cs typeface="Times New Roman" panose="02020603050405020304" pitchFamily="18" charset="0"/>
              </a:rPr>
              <a:t>a) 1582-98 : S</a:t>
            </a:r>
            <a:r>
              <a:rPr lang="fr-FR" sz="1800" kern="100" dirty="0">
                <a:effectLst/>
                <a:ea typeface="Aptos" panose="020B0004020202020204" pitchFamily="34" charset="0"/>
                <a:cs typeface="Times New Roman" panose="02020603050405020304" pitchFamily="18" charset="0"/>
              </a:rPr>
              <a:t>ous </a:t>
            </a:r>
            <a:r>
              <a:rPr lang="fr-FR" sz="1800" u="sng" kern="100" dirty="0">
                <a:effectLst/>
                <a:ea typeface="Aptos" panose="020B0004020202020204" pitchFamily="34" charset="0"/>
                <a:cs typeface="Times New Roman" panose="02020603050405020304" pitchFamily="18" charset="0"/>
              </a:rPr>
              <a:t>Toyotomi Hideyoshi</a:t>
            </a:r>
            <a:r>
              <a:rPr lang="fr-FR" sz="1800" kern="100" dirty="0">
                <a:effectLst/>
                <a:ea typeface="Aptos" panose="020B0004020202020204" pitchFamily="34" charset="0"/>
                <a:cs typeface="Times New Roman" panose="02020603050405020304" pitchFamily="18" charset="0"/>
              </a:rPr>
              <a:t>, </a:t>
            </a:r>
          </a:p>
          <a:p>
            <a:r>
              <a:rPr lang="fr-FR" sz="1800" kern="100" dirty="0">
                <a:effectLst/>
                <a:ea typeface="Aptos" panose="020B0004020202020204" pitchFamily="34" charset="0"/>
                <a:cs typeface="Times New Roman" panose="02020603050405020304" pitchFamily="18" charset="0"/>
              </a:rPr>
              <a:t>1</a:t>
            </a:r>
            <a:r>
              <a:rPr lang="fr-FR" sz="1800" kern="100" baseline="30000" dirty="0">
                <a:effectLst/>
                <a:ea typeface="Aptos" panose="020B0004020202020204" pitchFamily="34" charset="0"/>
                <a:cs typeface="Times New Roman" panose="02020603050405020304" pitchFamily="18" charset="0"/>
              </a:rPr>
              <a:t>ères</a:t>
            </a:r>
            <a:r>
              <a:rPr lang="fr-FR" sz="1800" kern="100" dirty="0">
                <a:effectLst/>
                <a:ea typeface="Aptos" panose="020B0004020202020204" pitchFamily="34" charset="0"/>
                <a:cs typeface="Times New Roman" panose="02020603050405020304" pitchFamily="18" charset="0"/>
              </a:rPr>
              <a:t> persécutions des chrétiens</a:t>
            </a:r>
          </a:p>
          <a:p>
            <a:endParaRPr lang="fr-FR" kern="100" dirty="0">
              <a:cs typeface="Times New Roman" panose="02020603050405020304" pitchFamily="18" charset="0"/>
            </a:endParaRPr>
          </a:p>
          <a:p>
            <a:r>
              <a:rPr lang="fr-FR" kern="100" dirty="0">
                <a:cs typeface="Times New Roman" panose="02020603050405020304" pitchFamily="18" charset="0"/>
              </a:rPr>
              <a:t>*</a:t>
            </a:r>
            <a:r>
              <a:rPr lang="fr-FR" dirty="0"/>
              <a:t>1573-82 : Oda Nobunaga, son prédécesseur</a:t>
            </a:r>
          </a:p>
          <a:p>
            <a:r>
              <a:rPr lang="fr-FR" dirty="0"/>
              <a:t>Ne fut pas hostile aux chrétiens…</a:t>
            </a:r>
          </a:p>
          <a:p>
            <a:r>
              <a:rPr lang="fr-FR" dirty="0"/>
              <a:t>- Les Portugais apportent des armes, les mousquets</a:t>
            </a:r>
          </a:p>
          <a:p>
            <a:r>
              <a:rPr lang="fr-FR" dirty="0"/>
              <a:t>- Les chrétiens l’aident à combattre les sectes bouddhistes</a:t>
            </a:r>
          </a:p>
          <a:p>
            <a:endParaRPr lang="fr-FR" dirty="0"/>
          </a:p>
          <a:p>
            <a:r>
              <a:rPr lang="fr-FR" dirty="0"/>
              <a:t>*1582-98 : En revanche, pour Toyotomi Hideyoshi</a:t>
            </a:r>
          </a:p>
          <a:p>
            <a:r>
              <a:rPr lang="fr-FR" dirty="0"/>
              <a:t>Le christianisme </a:t>
            </a:r>
            <a:r>
              <a:rPr lang="fr-FR" i="1" dirty="0"/>
              <a:t>envahissant</a:t>
            </a:r>
            <a:r>
              <a:rPr lang="fr-FR" dirty="0"/>
              <a:t> est une menace…</a:t>
            </a:r>
          </a:p>
          <a:p>
            <a:endParaRPr lang="fr-FR" dirty="0"/>
          </a:p>
          <a:p>
            <a:r>
              <a:rPr lang="fr-FR" dirty="0"/>
              <a:t>- Avec l’obéissance au pape, le christianisme apparaît Comme une force menaçant l’unité à peine renaissante </a:t>
            </a:r>
          </a:p>
          <a:p>
            <a:endParaRPr lang="fr-FR" dirty="0"/>
          </a:p>
          <a:p>
            <a:r>
              <a:rPr lang="fr-FR" dirty="0"/>
              <a:t>- Ailleurs en Asie, il constate que le prosélytisme chrétien précède les conquêtes européennes</a:t>
            </a:r>
          </a:p>
          <a:p>
            <a:pPr marL="285750" indent="-285750">
              <a:buFontTx/>
              <a:buChar char="-"/>
            </a:pPr>
            <a:endParaRPr lang="fr-FR" dirty="0"/>
          </a:p>
          <a:p>
            <a:r>
              <a:rPr lang="fr-FR" dirty="0"/>
              <a:t>*1596 : Un incident va confirmer ses craintes</a:t>
            </a:r>
          </a:p>
          <a:p>
            <a:r>
              <a:rPr lang="fr-FR" dirty="0"/>
              <a:t>Et changer la donne…</a:t>
            </a:r>
          </a:p>
        </p:txBody>
      </p:sp>
      <p:pic>
        <p:nvPicPr>
          <p:cNvPr id="2" name="Image 1" descr="Une image contenant texte, carte, atlas, diagramme&#10;&#10;Description générée automatiquement">
            <a:extLst>
              <a:ext uri="{FF2B5EF4-FFF2-40B4-BE49-F238E27FC236}">
                <a16:creationId xmlns:a16="http://schemas.microsoft.com/office/drawing/2014/main" id="{B6EE75B6-FC51-B82F-02FE-A7318C9D97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0736" t="8965" r="28575" b="71691"/>
          <a:stretch/>
        </p:blipFill>
        <p:spPr>
          <a:xfrm>
            <a:off x="5730240" y="197344"/>
            <a:ext cx="6358806" cy="5761003"/>
          </a:xfrm>
          <a:prstGeom prst="rect">
            <a:avLst/>
          </a:prstGeom>
          <a:ln w="38100">
            <a:solidFill>
              <a:schemeClr val="tx1"/>
            </a:solidFill>
          </a:ln>
        </p:spPr>
      </p:pic>
      <p:sp>
        <p:nvSpPr>
          <p:cNvPr id="6" name="Ellipse 5">
            <a:extLst>
              <a:ext uri="{FF2B5EF4-FFF2-40B4-BE49-F238E27FC236}">
                <a16:creationId xmlns:a16="http://schemas.microsoft.com/office/drawing/2014/main" id="{55403A4C-8CE6-56D7-7322-07BF12DB1B28}"/>
              </a:ext>
            </a:extLst>
          </p:cNvPr>
          <p:cNvSpPr/>
          <p:nvPr/>
        </p:nvSpPr>
        <p:spPr>
          <a:xfrm>
            <a:off x="10511616" y="23497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07E2494C-F7F5-BF7D-3696-ADEF6119D176}"/>
              </a:ext>
            </a:extLst>
          </p:cNvPr>
          <p:cNvSpPr/>
          <p:nvPr/>
        </p:nvSpPr>
        <p:spPr>
          <a:xfrm>
            <a:off x="9325132" y="397468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31D85574-0DFF-D165-CF8E-2AF6F16DBC83}"/>
              </a:ext>
            </a:extLst>
          </p:cNvPr>
          <p:cNvSpPr/>
          <p:nvPr/>
        </p:nvSpPr>
        <p:spPr>
          <a:xfrm>
            <a:off x="9051765" y="3463644"/>
            <a:ext cx="349997" cy="365407"/>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BD28FFA4-E030-54DD-5FC0-C3B3652C985A}"/>
              </a:ext>
            </a:extLst>
          </p:cNvPr>
          <p:cNvSpPr/>
          <p:nvPr/>
        </p:nvSpPr>
        <p:spPr>
          <a:xfrm>
            <a:off x="9878388" y="454926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0EBC005E-D634-B702-70D2-BBAF409650FD}"/>
              </a:ext>
            </a:extLst>
          </p:cNvPr>
          <p:cNvSpPr/>
          <p:nvPr/>
        </p:nvSpPr>
        <p:spPr>
          <a:xfrm>
            <a:off x="9727380" y="280745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6B4A8309-BFDF-250E-2E4A-EA489D401641}"/>
              </a:ext>
            </a:extLst>
          </p:cNvPr>
          <p:cNvSpPr/>
          <p:nvPr/>
        </p:nvSpPr>
        <p:spPr>
          <a:xfrm>
            <a:off x="9174124" y="32766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828955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F831-5306-C989-E0E7-FD963C62D50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7D3287-8132-3DE2-066B-0B597FEBAEBC}"/>
              </a:ext>
            </a:extLst>
          </p:cNvPr>
          <p:cNvSpPr/>
          <p:nvPr/>
        </p:nvSpPr>
        <p:spPr>
          <a:xfrm>
            <a:off x="159223" y="153536"/>
            <a:ext cx="5386171" cy="369921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a) 1597 : </a:t>
            </a:r>
            <a:r>
              <a:rPr lang="fr-FR" sz="1700" b="1" kern="100" dirty="0">
                <a:ea typeface="Aptos" panose="020B0004020202020204" pitchFamily="34" charset="0"/>
                <a:cs typeface="Times New Roman" panose="02020603050405020304" pitchFamily="18" charset="0"/>
              </a:rPr>
              <a:t>S</a:t>
            </a:r>
            <a:r>
              <a:rPr lang="fr-FR" sz="1700" b="1" kern="100" dirty="0">
                <a:effectLst/>
                <a:ea typeface="Aptos" panose="020B0004020202020204" pitchFamily="34" charset="0"/>
                <a:cs typeface="Times New Roman" panose="02020603050405020304" pitchFamily="18" charset="0"/>
              </a:rPr>
              <a:t>ous Toyotomi Hideyoshi, 1</a:t>
            </a:r>
            <a:r>
              <a:rPr lang="fr-FR" sz="1700" b="1" kern="100" baseline="30000" dirty="0">
                <a:effectLst/>
                <a:ea typeface="Aptos" panose="020B0004020202020204" pitchFamily="34" charset="0"/>
                <a:cs typeface="Times New Roman" panose="02020603050405020304" pitchFamily="18" charset="0"/>
              </a:rPr>
              <a:t>ères</a:t>
            </a:r>
            <a:r>
              <a:rPr lang="fr-FR" sz="1700" b="1" kern="100" dirty="0">
                <a:effectLst/>
                <a:ea typeface="Aptos" panose="020B0004020202020204" pitchFamily="34" charset="0"/>
                <a:cs typeface="Times New Roman" panose="02020603050405020304" pitchFamily="18" charset="0"/>
              </a:rPr>
              <a:t> persécutions des chrétiens</a:t>
            </a:r>
            <a:endParaRPr lang="fr-FR" sz="1700" dirty="0"/>
          </a:p>
          <a:p>
            <a:endParaRPr lang="fr-FR" dirty="0"/>
          </a:p>
          <a:p>
            <a:r>
              <a:rPr lang="fr-FR" dirty="0"/>
              <a:t>*1596 : Après l’échouage d’un bateau espagnol</a:t>
            </a:r>
          </a:p>
          <a:p>
            <a:r>
              <a:rPr lang="fr-FR" dirty="0"/>
              <a:t>Et le vol de ses marchandises par des Japonais…</a:t>
            </a:r>
          </a:p>
          <a:p>
            <a:endParaRPr lang="fr-FR" dirty="0"/>
          </a:p>
          <a:p>
            <a:r>
              <a:rPr lang="fr-FR" dirty="0"/>
              <a:t>Manille réclame des dédommagements</a:t>
            </a:r>
          </a:p>
          <a:p>
            <a:r>
              <a:rPr lang="fr-FR" dirty="0"/>
              <a:t>Mais le pilote du bateau espagnol se montre menaçant</a:t>
            </a:r>
          </a:p>
          <a:p>
            <a:r>
              <a:rPr lang="fr-FR" i="1" dirty="0"/>
              <a:t>L’évangélisation annonce la conquête</a:t>
            </a:r>
          </a:p>
          <a:p>
            <a:endParaRPr lang="fr-FR" dirty="0"/>
          </a:p>
          <a:p>
            <a:r>
              <a:rPr lang="fr-FR" dirty="0"/>
              <a:t>*Fév. 1597 : En réponse…</a:t>
            </a:r>
          </a:p>
          <a:p>
            <a:r>
              <a:rPr lang="fr-FR" dirty="0"/>
              <a:t>A Nagasaki, </a:t>
            </a:r>
            <a:r>
              <a:rPr lang="fr-FR" u="sng" dirty="0"/>
              <a:t>Hideyoshi</a:t>
            </a:r>
            <a:r>
              <a:rPr lang="fr-FR" dirty="0"/>
              <a:t> fait crucifier 26 chrétiens</a:t>
            </a:r>
          </a:p>
          <a:p>
            <a:r>
              <a:rPr lang="fr-FR" dirty="0"/>
              <a:t>Dont 6 franciscains espagnols…</a:t>
            </a:r>
          </a:p>
        </p:txBody>
      </p:sp>
      <p:pic>
        <p:nvPicPr>
          <p:cNvPr id="2" name="Image 1" descr="Une image contenant texte, carte, atlas, diagramme&#10;&#10;Description générée automatiquement">
            <a:extLst>
              <a:ext uri="{FF2B5EF4-FFF2-40B4-BE49-F238E27FC236}">
                <a16:creationId xmlns:a16="http://schemas.microsoft.com/office/drawing/2014/main" id="{496C8154-B0EA-ACFB-5C93-861B4355E1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0736" t="8965" r="28575" b="71691"/>
          <a:stretch/>
        </p:blipFill>
        <p:spPr>
          <a:xfrm>
            <a:off x="5730240" y="197344"/>
            <a:ext cx="6358806" cy="5761003"/>
          </a:xfrm>
          <a:prstGeom prst="rect">
            <a:avLst/>
          </a:prstGeom>
          <a:ln w="38100">
            <a:solidFill>
              <a:schemeClr val="tx1"/>
            </a:solidFill>
          </a:ln>
        </p:spPr>
      </p:pic>
      <p:sp>
        <p:nvSpPr>
          <p:cNvPr id="6" name="Ellipse 5">
            <a:extLst>
              <a:ext uri="{FF2B5EF4-FFF2-40B4-BE49-F238E27FC236}">
                <a16:creationId xmlns:a16="http://schemas.microsoft.com/office/drawing/2014/main" id="{7FA59BBD-7FC0-AF87-B9C1-A40B0ED2CBDB}"/>
              </a:ext>
            </a:extLst>
          </p:cNvPr>
          <p:cNvSpPr/>
          <p:nvPr/>
        </p:nvSpPr>
        <p:spPr>
          <a:xfrm>
            <a:off x="10511616" y="23497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16AF87D3-5CFF-DE2C-867B-3349883A2819}"/>
              </a:ext>
            </a:extLst>
          </p:cNvPr>
          <p:cNvSpPr/>
          <p:nvPr/>
        </p:nvSpPr>
        <p:spPr>
          <a:xfrm>
            <a:off x="9325132" y="397468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F754E441-5BC7-685A-9305-BFFD656715B0}"/>
              </a:ext>
            </a:extLst>
          </p:cNvPr>
          <p:cNvSpPr/>
          <p:nvPr/>
        </p:nvSpPr>
        <p:spPr>
          <a:xfrm>
            <a:off x="9051765" y="3463644"/>
            <a:ext cx="349997" cy="365407"/>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6695B84C-8952-FEB9-AA31-5F6C9EA4357C}"/>
              </a:ext>
            </a:extLst>
          </p:cNvPr>
          <p:cNvSpPr/>
          <p:nvPr/>
        </p:nvSpPr>
        <p:spPr>
          <a:xfrm>
            <a:off x="9878388" y="454926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92AB5B35-8086-1730-472F-394104E739C9}"/>
              </a:ext>
            </a:extLst>
          </p:cNvPr>
          <p:cNvSpPr/>
          <p:nvPr/>
        </p:nvSpPr>
        <p:spPr>
          <a:xfrm>
            <a:off x="9727380" y="280745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10B79FA0-9A48-591C-1F44-EE5015B1D29D}"/>
              </a:ext>
            </a:extLst>
          </p:cNvPr>
          <p:cNvSpPr/>
          <p:nvPr/>
        </p:nvSpPr>
        <p:spPr>
          <a:xfrm>
            <a:off x="9174124" y="32766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630098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9BF1F-0B00-8A23-10D2-AF3D550A604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33949A-CABB-07EE-6432-DD2A0470605E}"/>
              </a:ext>
            </a:extLst>
          </p:cNvPr>
          <p:cNvSpPr/>
          <p:nvPr/>
        </p:nvSpPr>
        <p:spPr>
          <a:xfrm>
            <a:off x="159223" y="153536"/>
            <a:ext cx="5386171" cy="464050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ffectLst/>
                <a:ea typeface="Aptos" panose="020B0004020202020204" pitchFamily="34" charset="0"/>
                <a:cs typeface="Times New Roman" panose="02020603050405020304" pitchFamily="18" charset="0"/>
              </a:rPr>
              <a:t>b) 1603-1616 : Sous Tokugawa Ieyasu, reprendre le contrôle du commerce extérieur : …</a:t>
            </a:r>
            <a:endParaRPr lang="fr-FR" dirty="0"/>
          </a:p>
          <a:p>
            <a:endParaRPr lang="fr-FR" dirty="0"/>
          </a:p>
          <a:p>
            <a:pPr>
              <a:lnSpc>
                <a:spcPct val="107000"/>
              </a:lnSpc>
            </a:pPr>
            <a:r>
              <a:rPr lang="fr-FR" kern="100" dirty="0">
                <a:effectLst/>
                <a:ea typeface="Aptos" panose="020B0004020202020204" pitchFamily="34" charset="0"/>
                <a:cs typeface="Times New Roman" panose="02020603050405020304" pitchFamily="18" charset="0"/>
              </a:rPr>
              <a:t>b) 1603-16 : Sous </a:t>
            </a:r>
            <a:r>
              <a:rPr lang="fr-FR" u="sng" kern="100" dirty="0">
                <a:effectLst/>
                <a:ea typeface="Aptos" panose="020B0004020202020204" pitchFamily="34" charset="0"/>
                <a:cs typeface="Times New Roman" panose="02020603050405020304" pitchFamily="18" charset="0"/>
              </a:rPr>
              <a:t>Tokugawa Ieyasu</a:t>
            </a:r>
          </a:p>
          <a:p>
            <a:pPr>
              <a:lnSpc>
                <a:spcPct val="107000"/>
              </a:lnSpc>
            </a:pPr>
            <a:r>
              <a:rPr lang="fr-FR" kern="100" dirty="0">
                <a:ea typeface="Aptos" panose="020B0004020202020204" pitchFamily="34" charset="0"/>
                <a:cs typeface="Times New Roman" panose="02020603050405020304" pitchFamily="18" charset="0"/>
              </a:rPr>
              <a:t>R</a:t>
            </a:r>
            <a:r>
              <a:rPr lang="fr-FR" kern="100" dirty="0">
                <a:effectLst/>
                <a:ea typeface="Aptos" panose="020B0004020202020204" pitchFamily="34" charset="0"/>
                <a:cs typeface="Times New Roman" panose="02020603050405020304" pitchFamily="18" charset="0"/>
              </a:rPr>
              <a:t>eprendre le contrôle du commerce extérieur…</a:t>
            </a:r>
            <a:endParaRPr lang="fr-FR" kern="100" dirty="0">
              <a:ea typeface="Aptos" panose="020B0004020202020204" pitchFamily="34" charset="0"/>
              <a:cs typeface="Times New Roman" panose="02020603050405020304" pitchFamily="18" charset="0"/>
            </a:endParaRPr>
          </a:p>
          <a:p>
            <a:pPr>
              <a:lnSpc>
                <a:spcPct val="107000"/>
              </a:lnSpc>
            </a:pPr>
            <a:endParaRPr lang="fr-FR" kern="100" dirty="0">
              <a:cs typeface="Times New Roman" panose="02020603050405020304" pitchFamily="18" charset="0"/>
            </a:endParaRPr>
          </a:p>
          <a:p>
            <a:pPr>
              <a:lnSpc>
                <a:spcPct val="107000"/>
              </a:lnSpc>
            </a:pPr>
            <a:r>
              <a:rPr lang="fr-FR" kern="100" dirty="0">
                <a:cs typeface="Times New Roman" panose="02020603050405020304" pitchFamily="18" charset="0"/>
              </a:rPr>
              <a:t>*1603 : A la base, un esprit d’ouverture…</a:t>
            </a:r>
            <a:endParaRPr lang="fr-FR" dirty="0"/>
          </a:p>
          <a:p>
            <a:endParaRPr lang="fr-FR" dirty="0"/>
          </a:p>
          <a:p>
            <a:r>
              <a:rPr lang="fr-FR" dirty="0"/>
              <a:t>*Pour des raisons commerciales</a:t>
            </a:r>
          </a:p>
          <a:p>
            <a:r>
              <a:rPr lang="fr-FR" dirty="0"/>
              <a:t>Ieyasu revient sur la politique ferme de Hideyoshi</a:t>
            </a:r>
          </a:p>
          <a:p>
            <a:endParaRPr lang="fr-FR" dirty="0"/>
          </a:p>
          <a:p>
            <a:r>
              <a:rPr lang="fr-FR" dirty="0"/>
              <a:t>*Aucune hostilité envers les Portugais, les Espagnols</a:t>
            </a:r>
          </a:p>
          <a:p>
            <a:r>
              <a:rPr lang="fr-FR" dirty="0"/>
              <a:t>Et leurs missionnaires qui sont à nouveau protégés</a:t>
            </a:r>
          </a:p>
          <a:p>
            <a:endParaRPr lang="fr-FR" dirty="0"/>
          </a:p>
          <a:p>
            <a:r>
              <a:rPr lang="fr-FR" dirty="0"/>
              <a:t>*Toutefois</a:t>
            </a:r>
          </a:p>
          <a:p>
            <a:r>
              <a:rPr lang="fr-FR" dirty="0"/>
              <a:t>Ieyasu entend reprendre la main……</a:t>
            </a:r>
          </a:p>
        </p:txBody>
      </p:sp>
      <p:pic>
        <p:nvPicPr>
          <p:cNvPr id="8" name="Image 7" descr="Une image contenant texte, capture d’écran, carte&#10;&#10;Description générée automatiquement">
            <a:extLst>
              <a:ext uri="{FF2B5EF4-FFF2-40B4-BE49-F238E27FC236}">
                <a16:creationId xmlns:a16="http://schemas.microsoft.com/office/drawing/2014/main" id="{E51D29BC-0B88-7DD5-CC6D-23B720F99FF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004" t="33388" r="7553" b="19658"/>
          <a:stretch/>
        </p:blipFill>
        <p:spPr>
          <a:xfrm rot="10800000">
            <a:off x="5678087" y="153535"/>
            <a:ext cx="6354690" cy="5231265"/>
          </a:xfrm>
          <a:prstGeom prst="rect">
            <a:avLst/>
          </a:prstGeom>
          <a:ln w="38100">
            <a:solidFill>
              <a:srgbClr val="000000"/>
            </a:solidFill>
          </a:ln>
        </p:spPr>
      </p:pic>
      <p:sp>
        <p:nvSpPr>
          <p:cNvPr id="9" name="Ellipse 8">
            <a:extLst>
              <a:ext uri="{FF2B5EF4-FFF2-40B4-BE49-F238E27FC236}">
                <a16:creationId xmlns:a16="http://schemas.microsoft.com/office/drawing/2014/main" id="{A07E824B-69BE-E397-2FA7-38A4119E8599}"/>
              </a:ext>
            </a:extLst>
          </p:cNvPr>
          <p:cNvSpPr/>
          <p:nvPr/>
        </p:nvSpPr>
        <p:spPr>
          <a:xfrm>
            <a:off x="10210800" y="3709514"/>
            <a:ext cx="293379" cy="303686"/>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E8ACFCA4-06AB-E4C7-185A-E40BB1CE3F00}"/>
              </a:ext>
            </a:extLst>
          </p:cNvPr>
          <p:cNvSpPr/>
          <p:nvPr/>
        </p:nvSpPr>
        <p:spPr>
          <a:xfrm>
            <a:off x="8789893" y="3557114"/>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BE498111-0D83-B66D-E2CB-E280BB6A2948}"/>
              </a:ext>
            </a:extLst>
          </p:cNvPr>
          <p:cNvSpPr/>
          <p:nvPr/>
        </p:nvSpPr>
        <p:spPr>
          <a:xfrm>
            <a:off x="8537986" y="3676226"/>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2FC37558-8512-44A4-21C8-51CD603F97CB}"/>
              </a:ext>
            </a:extLst>
          </p:cNvPr>
          <p:cNvSpPr/>
          <p:nvPr/>
        </p:nvSpPr>
        <p:spPr>
          <a:xfrm>
            <a:off x="6196126" y="378515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highlight>
                <a:srgbClr val="FFFF00"/>
              </a:highlight>
            </a:endParaRPr>
          </a:p>
        </p:txBody>
      </p:sp>
    </p:spTree>
    <p:extLst>
      <p:ext uri="{BB962C8B-B14F-4D97-AF65-F5344CB8AC3E}">
        <p14:creationId xmlns:p14="http://schemas.microsoft.com/office/powerpoint/2010/main" val="1596053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39A9B-7A02-7E80-7778-26F439639C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B5E98C4-AA46-E98C-B6FB-5AA7810EE112}"/>
              </a:ext>
            </a:extLst>
          </p:cNvPr>
          <p:cNvSpPr/>
          <p:nvPr/>
        </p:nvSpPr>
        <p:spPr>
          <a:xfrm>
            <a:off x="102954" y="197345"/>
            <a:ext cx="5443408" cy="4247317"/>
          </a:xfrm>
          <a:prstGeom prst="rect">
            <a:avLst/>
          </a:prstGeom>
          <a:solidFill>
            <a:schemeClr val="tx2">
              <a:lumMod val="20000"/>
              <a:lumOff val="80000"/>
            </a:schemeClr>
          </a:solidFill>
          <a:ln w="38100">
            <a:solidFill>
              <a:schemeClr val="tx1"/>
            </a:solidFill>
          </a:ln>
        </p:spPr>
        <p:txBody>
          <a:bodyPr wrap="square">
            <a:spAutoFit/>
          </a:bodyPr>
          <a:lstStyle/>
          <a:p>
            <a:r>
              <a:rPr lang="fr-FR" dirty="0"/>
              <a:t>b) Pour certains </a:t>
            </a:r>
            <a:r>
              <a:rPr lang="fr-FR" i="1" dirty="0"/>
              <a:t>daimyos</a:t>
            </a:r>
            <a:r>
              <a:rPr lang="fr-FR" dirty="0"/>
              <a:t>, un désir d’unité apparaît</a:t>
            </a:r>
          </a:p>
          <a:p>
            <a:endParaRPr lang="fr-FR" dirty="0"/>
          </a:p>
          <a:p>
            <a:r>
              <a:rPr lang="fr-FR" i="1" dirty="0"/>
              <a:t>Les domaines des daimyos sont à la fois la marque de la désunion du pays et </a:t>
            </a:r>
            <a:r>
              <a:rPr lang="fr-FR" i="1" u="sng" dirty="0"/>
              <a:t>les pierres d’attentes</a:t>
            </a:r>
            <a:r>
              <a:rPr lang="fr-FR" i="1" dirty="0"/>
              <a:t> pour le rétablissement de l’unité</a:t>
            </a:r>
            <a:r>
              <a:rPr lang="fr-FR" dirty="0"/>
              <a:t> ; </a:t>
            </a:r>
            <a:r>
              <a:rPr lang="fr-FR" dirty="0" err="1"/>
              <a:t>Reischauer</a:t>
            </a:r>
            <a:r>
              <a:rPr lang="fr-FR" dirty="0"/>
              <a:t>, p. 95</a:t>
            </a:r>
          </a:p>
          <a:p>
            <a:endParaRPr lang="fr-FR" dirty="0"/>
          </a:p>
          <a:p>
            <a:r>
              <a:rPr lang="fr-FR" dirty="0"/>
              <a:t>*</a:t>
            </a:r>
            <a:r>
              <a:rPr lang="fr-FR" i="1" dirty="0"/>
              <a:t>Les daimyos les plus ambitieux se préparaient à la confrontation finale pour l’unification du pays.</a:t>
            </a:r>
          </a:p>
          <a:p>
            <a:r>
              <a:rPr lang="fr-FR" dirty="0"/>
              <a:t>J.M. </a:t>
            </a:r>
            <a:r>
              <a:rPr lang="fr-FR" dirty="0" err="1"/>
              <a:t>Sallmann</a:t>
            </a:r>
            <a:r>
              <a:rPr lang="fr-FR" dirty="0"/>
              <a:t>, Le grand désenclavement, p. 613</a:t>
            </a:r>
          </a:p>
          <a:p>
            <a:endParaRPr lang="fr-FR" dirty="0"/>
          </a:p>
          <a:p>
            <a:r>
              <a:rPr lang="fr-FR" dirty="0"/>
              <a:t>*Trois princes vont s’y atteler</a:t>
            </a:r>
          </a:p>
          <a:p>
            <a:r>
              <a:rPr lang="fr-FR" dirty="0"/>
              <a:t>Dans l’ordre chronologique</a:t>
            </a:r>
          </a:p>
          <a:p>
            <a:r>
              <a:rPr lang="fr-FR" u="sng" dirty="0"/>
              <a:t>Oda Nobunaga</a:t>
            </a:r>
            <a:r>
              <a:rPr lang="fr-FR" dirty="0"/>
              <a:t>, Toyotomi Hideyoshi et Tokugawa Ieyasu </a:t>
            </a:r>
          </a:p>
          <a:p>
            <a:endParaRPr lang="fr-FR" dirty="0"/>
          </a:p>
          <a:p>
            <a:r>
              <a:rPr lang="fr-FR" dirty="0"/>
              <a:t>*Commençons par le 1</a:t>
            </a:r>
            <a:r>
              <a:rPr lang="fr-FR" baseline="30000" dirty="0"/>
              <a:t>er</a:t>
            </a:r>
            <a:r>
              <a:rPr lang="fr-FR" dirty="0"/>
              <a:t>…</a:t>
            </a:r>
          </a:p>
        </p:txBody>
      </p:sp>
      <p:pic>
        <p:nvPicPr>
          <p:cNvPr id="4" name="Image 3" descr="Une image contenant texte, carte, atlas, diagramme&#10;&#10;Description générée automatiquement">
            <a:extLst>
              <a:ext uri="{FF2B5EF4-FFF2-40B4-BE49-F238E27FC236}">
                <a16:creationId xmlns:a16="http://schemas.microsoft.com/office/drawing/2014/main" id="{F9572CEC-3703-24F2-49E9-F8339A5F3C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2AD8AA54-DB64-82E9-E067-54C600E936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2" name="Ellipse 1">
            <a:extLst>
              <a:ext uri="{FF2B5EF4-FFF2-40B4-BE49-F238E27FC236}">
                <a16:creationId xmlns:a16="http://schemas.microsoft.com/office/drawing/2014/main" id="{9FA2335E-B7A1-3DB7-826A-2D3E42D420DD}"/>
              </a:ext>
            </a:extLst>
          </p:cNvPr>
          <p:cNvSpPr/>
          <p:nvPr/>
        </p:nvSpPr>
        <p:spPr>
          <a:xfrm>
            <a:off x="8736848" y="4220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15C25DC7-F65B-F1A7-26C3-D2D3C4EA6C26}"/>
              </a:ext>
            </a:extLst>
          </p:cNvPr>
          <p:cNvSpPr/>
          <p:nvPr/>
        </p:nvSpPr>
        <p:spPr>
          <a:xfrm>
            <a:off x="9362194" y="42209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292414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87FF-D609-AD37-483B-AD246E951EE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D5A1AF-3E60-6810-A9B3-F9DA745F357E}"/>
              </a:ext>
            </a:extLst>
          </p:cNvPr>
          <p:cNvSpPr/>
          <p:nvPr/>
        </p:nvSpPr>
        <p:spPr>
          <a:xfrm>
            <a:off x="159223" y="153536"/>
            <a:ext cx="5386171" cy="6321859"/>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b) </a:t>
            </a:r>
            <a:r>
              <a:rPr lang="fr-FR" b="1" kern="100" dirty="0">
                <a:effectLst/>
                <a:ea typeface="Aptos" panose="020B0004020202020204" pitchFamily="34" charset="0"/>
                <a:cs typeface="Times New Roman" panose="02020603050405020304" pitchFamily="18" charset="0"/>
              </a:rPr>
              <a:t>… Avec la Corée et les Îles </a:t>
            </a:r>
            <a:r>
              <a:rPr lang="fr-FR" b="1" kern="100" dirty="0" err="1">
                <a:effectLst/>
                <a:ea typeface="Aptos" panose="020B0004020202020204" pitchFamily="34" charset="0"/>
                <a:cs typeface="Times New Roman" panose="02020603050405020304" pitchFamily="18" charset="0"/>
              </a:rPr>
              <a:t>Ryukyu</a:t>
            </a:r>
            <a:r>
              <a:rPr lang="fr-FR" b="1" kern="100" dirty="0">
                <a:effectLst/>
                <a:ea typeface="Aptos" panose="020B0004020202020204" pitchFamily="34" charset="0"/>
                <a:cs typeface="Times New Roman" panose="02020603050405020304" pitchFamily="18" charset="0"/>
              </a:rPr>
              <a:t>, mettre en place  une zone exclusive japonaise</a:t>
            </a:r>
            <a:r>
              <a:rPr lang="fr-FR" b="1" kern="100" dirty="0">
                <a:ea typeface="Aptos" panose="020B0004020202020204" pitchFamily="34" charset="0"/>
                <a:cs typeface="Times New Roman" panose="02020603050405020304" pitchFamily="18" charset="0"/>
              </a:rPr>
              <a:t>, et rompre </a:t>
            </a:r>
            <a:r>
              <a:rPr lang="fr-FR" b="1" kern="100" dirty="0">
                <a:effectLst/>
                <a:ea typeface="Aptos" panose="020B0004020202020204" pitchFamily="34" charset="0"/>
                <a:cs typeface="Times New Roman" panose="02020603050405020304" pitchFamily="18" charset="0"/>
              </a:rPr>
              <a:t>avec le système tributaire chinois ; …</a:t>
            </a:r>
          </a:p>
          <a:p>
            <a:pPr>
              <a:lnSpc>
                <a:spcPct val="107000"/>
              </a:lnSpc>
            </a:pPr>
            <a:endParaRPr lang="fr-FR" b="1" kern="100" dirty="0">
              <a:cs typeface="Times New Roman" panose="02020603050405020304" pitchFamily="18" charset="0"/>
            </a:endParaRPr>
          </a:p>
          <a:p>
            <a:pPr>
              <a:lnSpc>
                <a:spcPct val="107000"/>
              </a:lnSpc>
            </a:pPr>
            <a:r>
              <a:rPr lang="fr-FR" dirty="0"/>
              <a:t>*1603 : Pour Ieyasu…</a:t>
            </a:r>
          </a:p>
          <a:p>
            <a:pPr>
              <a:lnSpc>
                <a:spcPct val="107000"/>
              </a:lnSpc>
            </a:pPr>
            <a:r>
              <a:rPr lang="fr-FR" dirty="0"/>
              <a:t>Un pouvoir fort comme le shogunat</a:t>
            </a:r>
          </a:p>
          <a:p>
            <a:pPr>
              <a:lnSpc>
                <a:spcPct val="107000"/>
              </a:lnSpc>
            </a:pPr>
            <a:r>
              <a:rPr lang="fr-FR" dirty="0"/>
              <a:t>Doit être capable de contrôler ses relations extérieures</a:t>
            </a:r>
          </a:p>
          <a:p>
            <a:r>
              <a:rPr lang="fr-FR" dirty="0"/>
              <a:t>Et pour cela…</a:t>
            </a:r>
          </a:p>
          <a:p>
            <a:endParaRPr lang="fr-FR" dirty="0"/>
          </a:p>
          <a:p>
            <a:r>
              <a:rPr lang="fr-FR" dirty="0"/>
              <a:t>- Avec les autres Etats proches…</a:t>
            </a:r>
          </a:p>
          <a:p>
            <a:r>
              <a:rPr lang="fr-FR" dirty="0"/>
              <a:t>Mettre en place une zone exclusive japonaise</a:t>
            </a:r>
          </a:p>
          <a:p>
            <a:r>
              <a:rPr lang="fr-FR" dirty="0"/>
              <a:t>Incluant Japon, Corée et îles </a:t>
            </a:r>
            <a:r>
              <a:rPr lang="fr-FR" dirty="0" err="1"/>
              <a:t>Ryukyu</a:t>
            </a:r>
            <a:r>
              <a:rPr lang="fr-FR" dirty="0"/>
              <a:t> au sud</a:t>
            </a:r>
          </a:p>
          <a:p>
            <a:r>
              <a:rPr lang="fr-FR" dirty="0"/>
              <a:t>Et où le commerce serait étroitement contrôlé</a:t>
            </a:r>
          </a:p>
          <a:p>
            <a:endParaRPr lang="fr-FR" dirty="0"/>
          </a:p>
          <a:p>
            <a:r>
              <a:rPr lang="fr-FR" dirty="0"/>
              <a:t>NB : Ce qui signifie rompre avec le commerce tributaire chinois</a:t>
            </a:r>
          </a:p>
          <a:p>
            <a:endParaRPr lang="fr-FR" dirty="0"/>
          </a:p>
          <a:p>
            <a:r>
              <a:rPr lang="fr-FR" dirty="0"/>
              <a:t>- Avec les Européens…</a:t>
            </a:r>
          </a:p>
          <a:p>
            <a:r>
              <a:rPr lang="fr-FR" dirty="0"/>
              <a:t>*Maintenir les liens commerciaux bénéfiques</a:t>
            </a:r>
          </a:p>
          <a:p>
            <a:r>
              <a:rPr lang="fr-FR" dirty="0"/>
              <a:t>Tout en les contrôlant</a:t>
            </a:r>
          </a:p>
          <a:p>
            <a:r>
              <a:rPr lang="fr-FR" dirty="0"/>
              <a:t>*Et jouer sur la concurrence espagnole</a:t>
            </a:r>
          </a:p>
          <a:p>
            <a:r>
              <a:rPr lang="fr-FR" dirty="0"/>
              <a:t>Pour se dégager de l’emprise dominante des Portugais…</a:t>
            </a:r>
          </a:p>
        </p:txBody>
      </p:sp>
      <p:pic>
        <p:nvPicPr>
          <p:cNvPr id="6" name="Image 5" descr="Une image contenant texte, capture d’écran, carte&#10;&#10;Description générée automatiquement">
            <a:extLst>
              <a:ext uri="{FF2B5EF4-FFF2-40B4-BE49-F238E27FC236}">
                <a16:creationId xmlns:a16="http://schemas.microsoft.com/office/drawing/2014/main" id="{7175EB71-53D3-7609-8BDF-B47540316E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004" t="33388" r="7553" b="19658"/>
          <a:stretch/>
        </p:blipFill>
        <p:spPr>
          <a:xfrm rot="10800000">
            <a:off x="5678087" y="153535"/>
            <a:ext cx="6354690" cy="5231265"/>
          </a:xfrm>
          <a:prstGeom prst="rect">
            <a:avLst/>
          </a:prstGeom>
          <a:ln w="38100">
            <a:solidFill>
              <a:srgbClr val="000000"/>
            </a:solidFill>
          </a:ln>
        </p:spPr>
      </p:pic>
      <p:sp>
        <p:nvSpPr>
          <p:cNvPr id="7" name="Ellipse 6">
            <a:extLst>
              <a:ext uri="{FF2B5EF4-FFF2-40B4-BE49-F238E27FC236}">
                <a16:creationId xmlns:a16="http://schemas.microsoft.com/office/drawing/2014/main" id="{A461809E-4F0C-D3B3-09EC-13F1F742E264}"/>
              </a:ext>
            </a:extLst>
          </p:cNvPr>
          <p:cNvSpPr/>
          <p:nvPr/>
        </p:nvSpPr>
        <p:spPr>
          <a:xfrm>
            <a:off x="10210800" y="3709514"/>
            <a:ext cx="293379" cy="303686"/>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850EA9E4-4041-3B96-A315-324615BEADD8}"/>
              </a:ext>
            </a:extLst>
          </p:cNvPr>
          <p:cNvSpPr/>
          <p:nvPr/>
        </p:nvSpPr>
        <p:spPr>
          <a:xfrm>
            <a:off x="8789893" y="3557114"/>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94066612-B812-52F9-5481-55154C6B8C18}"/>
              </a:ext>
            </a:extLst>
          </p:cNvPr>
          <p:cNvSpPr/>
          <p:nvPr/>
        </p:nvSpPr>
        <p:spPr>
          <a:xfrm>
            <a:off x="8537986" y="3676226"/>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9CED389E-B287-1236-F919-B3AF6905B274}"/>
              </a:ext>
            </a:extLst>
          </p:cNvPr>
          <p:cNvSpPr/>
          <p:nvPr/>
        </p:nvSpPr>
        <p:spPr>
          <a:xfrm>
            <a:off x="6196126" y="378515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highlight>
                <a:srgbClr val="FFFF00"/>
              </a:highlight>
            </a:endParaRPr>
          </a:p>
        </p:txBody>
      </p:sp>
    </p:spTree>
    <p:extLst>
      <p:ext uri="{BB962C8B-B14F-4D97-AF65-F5344CB8AC3E}">
        <p14:creationId xmlns:p14="http://schemas.microsoft.com/office/powerpoint/2010/main" val="47035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8E9EA-CFE6-8E47-A421-4523F9696B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D3FEE5-C9C0-B1BE-A00A-104BCBCFD702}"/>
              </a:ext>
            </a:extLst>
          </p:cNvPr>
          <p:cNvSpPr/>
          <p:nvPr/>
        </p:nvSpPr>
        <p:spPr>
          <a:xfrm>
            <a:off x="159223" y="153536"/>
            <a:ext cx="5386171" cy="4563044"/>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b) </a:t>
            </a:r>
            <a:r>
              <a:rPr lang="fr-FR" b="1" kern="100" dirty="0">
                <a:effectLst/>
                <a:ea typeface="Aptos" panose="020B0004020202020204" pitchFamily="34" charset="0"/>
                <a:cs typeface="Times New Roman" panose="02020603050405020304" pitchFamily="18" charset="0"/>
              </a:rPr>
              <a:t>… Pour diminuer la domination portugaise, politique d’ouverture vers les Espagnols ; …</a:t>
            </a:r>
            <a:endParaRPr lang="fr-FR" dirty="0"/>
          </a:p>
          <a:p>
            <a:endParaRPr lang="fr-FR" dirty="0"/>
          </a:p>
          <a:p>
            <a:r>
              <a:rPr lang="fr-FR" dirty="0"/>
              <a:t>*1610 : </a:t>
            </a:r>
            <a:r>
              <a:rPr lang="fr-FR" u="sng" dirty="0"/>
              <a:t>Ieyasu</a:t>
            </a:r>
            <a:r>
              <a:rPr lang="fr-FR" dirty="0"/>
              <a:t> se rapproche des Espagnols…</a:t>
            </a:r>
          </a:p>
          <a:p>
            <a:endParaRPr lang="fr-FR" dirty="0"/>
          </a:p>
          <a:p>
            <a:r>
              <a:rPr lang="fr-FR" dirty="0"/>
              <a:t>- Il les autorise à s’installer à </a:t>
            </a:r>
            <a:r>
              <a:rPr lang="fr-FR" dirty="0" err="1"/>
              <a:t>Uraga</a:t>
            </a:r>
            <a:r>
              <a:rPr lang="fr-FR" dirty="0"/>
              <a:t>, près de Edo</a:t>
            </a:r>
          </a:p>
          <a:p>
            <a:endParaRPr lang="fr-FR" dirty="0"/>
          </a:p>
          <a:p>
            <a:r>
              <a:rPr lang="fr-FR" dirty="0"/>
              <a:t>- Il s’intéresse à l’Amérique espagnole</a:t>
            </a:r>
          </a:p>
          <a:p>
            <a:r>
              <a:rPr lang="fr-FR" dirty="0"/>
              <a:t>Il fait construire des répliques de galions</a:t>
            </a:r>
          </a:p>
          <a:p>
            <a:r>
              <a:rPr lang="fr-FR" dirty="0"/>
              <a:t>NB : Avec l’aide de l’Anglais William Adams</a:t>
            </a:r>
          </a:p>
          <a:p>
            <a:r>
              <a:rPr lang="fr-FR" dirty="0"/>
              <a:t>Voir plus loin</a:t>
            </a:r>
          </a:p>
          <a:p>
            <a:endParaRPr lang="fr-FR" dirty="0"/>
          </a:p>
          <a:p>
            <a:r>
              <a:rPr lang="fr-FR" dirty="0"/>
              <a:t>*Objectif : Accéder directement au Mexique</a:t>
            </a:r>
          </a:p>
          <a:p>
            <a:r>
              <a:rPr lang="fr-FR" dirty="0"/>
              <a:t>Par l’Océan Pacifique</a:t>
            </a:r>
          </a:p>
          <a:p>
            <a:r>
              <a:rPr lang="fr-FR" dirty="0"/>
              <a:t>En utilisant la route Manille-Acapulco</a:t>
            </a:r>
          </a:p>
          <a:p>
            <a:r>
              <a:rPr lang="fr-FR" dirty="0"/>
              <a:t>Ouverte par les Espagnols depuis 1565…</a:t>
            </a:r>
          </a:p>
        </p:txBody>
      </p:sp>
      <p:pic>
        <p:nvPicPr>
          <p:cNvPr id="6" name="Image 5" descr="Une image contenant texte, capture d’écran, carte&#10;&#10;Description générée automatiquement">
            <a:extLst>
              <a:ext uri="{FF2B5EF4-FFF2-40B4-BE49-F238E27FC236}">
                <a16:creationId xmlns:a16="http://schemas.microsoft.com/office/drawing/2014/main" id="{0D2D3B5E-5968-F372-E124-F938305F4D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004" t="33388" r="7553" b="19658"/>
          <a:stretch/>
        </p:blipFill>
        <p:spPr>
          <a:xfrm rot="10800000">
            <a:off x="5678087" y="153535"/>
            <a:ext cx="6354690" cy="5231265"/>
          </a:xfrm>
          <a:prstGeom prst="rect">
            <a:avLst/>
          </a:prstGeom>
          <a:ln w="38100">
            <a:solidFill>
              <a:srgbClr val="000000"/>
            </a:solidFill>
          </a:ln>
        </p:spPr>
      </p:pic>
      <p:sp>
        <p:nvSpPr>
          <p:cNvPr id="7" name="Ellipse 6">
            <a:extLst>
              <a:ext uri="{FF2B5EF4-FFF2-40B4-BE49-F238E27FC236}">
                <a16:creationId xmlns:a16="http://schemas.microsoft.com/office/drawing/2014/main" id="{7B93DBC2-653B-8974-DE00-210DABEDD745}"/>
              </a:ext>
            </a:extLst>
          </p:cNvPr>
          <p:cNvSpPr/>
          <p:nvPr/>
        </p:nvSpPr>
        <p:spPr>
          <a:xfrm>
            <a:off x="10210800" y="3709514"/>
            <a:ext cx="293379" cy="303686"/>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0679C0D0-D173-950B-FD01-535EC5201B95}"/>
              </a:ext>
            </a:extLst>
          </p:cNvPr>
          <p:cNvSpPr/>
          <p:nvPr/>
        </p:nvSpPr>
        <p:spPr>
          <a:xfrm>
            <a:off x="8789893" y="3557114"/>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224EBE6A-E9A8-5007-ACF7-19FDF9C00E57}"/>
              </a:ext>
            </a:extLst>
          </p:cNvPr>
          <p:cNvSpPr/>
          <p:nvPr/>
        </p:nvSpPr>
        <p:spPr>
          <a:xfrm>
            <a:off x="8537986" y="3676226"/>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8F2D7D9F-E0CC-47B9-2A79-3140C3AE174A}"/>
              </a:ext>
            </a:extLst>
          </p:cNvPr>
          <p:cNvSpPr/>
          <p:nvPr/>
        </p:nvSpPr>
        <p:spPr>
          <a:xfrm>
            <a:off x="6196126" y="378515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highlight>
                <a:srgbClr val="FFFF00"/>
              </a:highlight>
            </a:endParaRPr>
          </a:p>
        </p:txBody>
      </p:sp>
      <p:sp>
        <p:nvSpPr>
          <p:cNvPr id="13" name="Ellipse 12">
            <a:extLst>
              <a:ext uri="{FF2B5EF4-FFF2-40B4-BE49-F238E27FC236}">
                <a16:creationId xmlns:a16="http://schemas.microsoft.com/office/drawing/2014/main" id="{146EB43C-9394-5819-947F-5D85D3E6C3A9}"/>
              </a:ext>
            </a:extLst>
          </p:cNvPr>
          <p:cNvSpPr/>
          <p:nvPr/>
        </p:nvSpPr>
        <p:spPr>
          <a:xfrm>
            <a:off x="10080881" y="38608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highlight>
                <a:srgbClr val="FFFF00"/>
              </a:highlight>
            </a:endParaRPr>
          </a:p>
        </p:txBody>
      </p:sp>
    </p:spTree>
    <p:extLst>
      <p:ext uri="{BB962C8B-B14F-4D97-AF65-F5344CB8AC3E}">
        <p14:creationId xmlns:p14="http://schemas.microsoft.com/office/powerpoint/2010/main" val="984027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5545-FAD1-7D0C-79B8-25FA0AA55E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04BAF7B-62DC-E406-4AAC-9C4C24C1F811}"/>
              </a:ext>
            </a:extLst>
          </p:cNvPr>
          <p:cNvSpPr/>
          <p:nvPr/>
        </p:nvSpPr>
        <p:spPr>
          <a:xfrm>
            <a:off x="125941" y="171641"/>
            <a:ext cx="7368996" cy="4840043"/>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b) </a:t>
            </a:r>
            <a:r>
              <a:rPr lang="fr-FR" b="1" kern="100" dirty="0">
                <a:effectLst/>
                <a:ea typeface="Aptos" panose="020B0004020202020204" pitchFamily="34" charset="0"/>
                <a:cs typeface="Times New Roman" panose="02020603050405020304" pitchFamily="18" charset="0"/>
              </a:rPr>
              <a:t>… Pour diminuer la domination portugaise, politique d’ouverture vers les Espagnols ; …</a:t>
            </a:r>
            <a:endParaRPr lang="fr-FR" dirty="0"/>
          </a:p>
          <a:p>
            <a:endParaRPr lang="fr-FR" dirty="0"/>
          </a:p>
          <a:p>
            <a:r>
              <a:rPr lang="fr-FR" dirty="0"/>
              <a:t>*1614 : Sur le navire Date </a:t>
            </a:r>
            <a:r>
              <a:rPr lang="fr-FR" dirty="0" err="1"/>
              <a:t>Maru</a:t>
            </a:r>
            <a:endParaRPr lang="fr-FR" dirty="0"/>
          </a:p>
          <a:p>
            <a:r>
              <a:rPr lang="fr-FR" dirty="0"/>
              <a:t>L’ambassadeur japonais </a:t>
            </a:r>
            <a:r>
              <a:rPr lang="fr-FR" u="sng" dirty="0" err="1"/>
              <a:t>Hasekura</a:t>
            </a:r>
            <a:r>
              <a:rPr lang="fr-FR" u="sng" dirty="0"/>
              <a:t> </a:t>
            </a:r>
            <a:r>
              <a:rPr lang="fr-FR" u="sng" dirty="0" err="1"/>
              <a:t>Tsunenaga</a:t>
            </a:r>
            <a:r>
              <a:rPr lang="fr-FR" dirty="0"/>
              <a:t> arrive à Acapulco, puis Mexico</a:t>
            </a:r>
          </a:p>
          <a:p>
            <a:r>
              <a:rPr lang="fr-FR" dirty="0"/>
              <a:t>Pour négocier directement avec la Nouvelle-Espagne</a:t>
            </a:r>
          </a:p>
          <a:p>
            <a:endParaRPr lang="fr-FR" dirty="0"/>
          </a:p>
          <a:p>
            <a:r>
              <a:rPr lang="fr-FR" dirty="0"/>
              <a:t>*Arrivé à Madrid, </a:t>
            </a:r>
            <a:r>
              <a:rPr lang="fr-FR" dirty="0" err="1"/>
              <a:t>Hasekura</a:t>
            </a:r>
            <a:r>
              <a:rPr lang="fr-FR" dirty="0"/>
              <a:t> rencontre le roi </a:t>
            </a:r>
            <a:r>
              <a:rPr lang="fr-FR" u="sng" dirty="0"/>
              <a:t>Philippe III</a:t>
            </a:r>
          </a:p>
          <a:p>
            <a:endParaRPr lang="fr-FR" dirty="0"/>
          </a:p>
          <a:p>
            <a:r>
              <a:rPr lang="fr-FR" dirty="0"/>
              <a:t>*1615 : Après une escale forcée à Saint-Tropez</a:t>
            </a:r>
          </a:p>
          <a:p>
            <a:r>
              <a:rPr lang="fr-FR" dirty="0"/>
              <a:t>NB : Ses mouchoirs en papier font sensation</a:t>
            </a:r>
          </a:p>
          <a:p>
            <a:r>
              <a:rPr lang="fr-FR" dirty="0"/>
              <a:t>Il rencontre le pape </a:t>
            </a:r>
            <a:r>
              <a:rPr lang="fr-FR" u="sng" dirty="0"/>
              <a:t>Paul V</a:t>
            </a:r>
            <a:r>
              <a:rPr lang="fr-FR" dirty="0"/>
              <a:t> à Rome </a:t>
            </a:r>
          </a:p>
          <a:p>
            <a:endParaRPr lang="fr-FR" dirty="0"/>
          </a:p>
          <a:p>
            <a:r>
              <a:rPr lang="fr-FR" dirty="0"/>
              <a:t>*Mais c’est un échec car les Espagnols</a:t>
            </a:r>
          </a:p>
          <a:p>
            <a:r>
              <a:rPr lang="fr-FR" dirty="0"/>
              <a:t>Se préoccupent plus d’évangélisation que de commerce</a:t>
            </a:r>
          </a:p>
          <a:p>
            <a:endParaRPr lang="fr-FR" dirty="0"/>
          </a:p>
          <a:p>
            <a:r>
              <a:rPr lang="fr-FR" dirty="0"/>
              <a:t>*De plus, </a:t>
            </a:r>
            <a:r>
              <a:rPr lang="fr-FR" u="sng" dirty="0"/>
              <a:t>entretemps</a:t>
            </a:r>
            <a:r>
              <a:rPr lang="fr-FR" dirty="0"/>
              <a:t>, de nouveaux Européens sont apparus…</a:t>
            </a:r>
          </a:p>
        </p:txBody>
      </p:sp>
    </p:spTree>
    <p:extLst>
      <p:ext uri="{BB962C8B-B14F-4D97-AF65-F5344CB8AC3E}">
        <p14:creationId xmlns:p14="http://schemas.microsoft.com/office/powerpoint/2010/main" val="3189487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08C56-ABB9-4545-B794-628FD7C28E8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FFFB06E-0620-9B1E-D75B-997EBEAC2B9E}"/>
              </a:ext>
            </a:extLst>
          </p:cNvPr>
          <p:cNvSpPr/>
          <p:nvPr/>
        </p:nvSpPr>
        <p:spPr>
          <a:xfrm>
            <a:off x="159223" y="153536"/>
            <a:ext cx="5386171" cy="345504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b="1" kern="100" dirty="0">
                <a:ea typeface="Aptos" panose="020B0004020202020204" pitchFamily="34" charset="0"/>
                <a:cs typeface="Times New Roman" panose="02020603050405020304" pitchFamily="18" charset="0"/>
              </a:rPr>
              <a:t>b) … Lassé du prosélytisme catholique, Ieyasu se tourne vers les protestants anglais et hollandais</a:t>
            </a:r>
            <a:endParaRPr lang="fr-FR" dirty="0"/>
          </a:p>
          <a:p>
            <a:endParaRPr lang="fr-FR" dirty="0"/>
          </a:p>
          <a:p>
            <a:r>
              <a:rPr lang="fr-FR" dirty="0"/>
              <a:t>*Avril 1600 : </a:t>
            </a:r>
            <a:r>
              <a:rPr lang="fr-FR" u="sng" dirty="0"/>
              <a:t>William Adams</a:t>
            </a:r>
            <a:r>
              <a:rPr lang="fr-FR" dirty="0"/>
              <a:t>, un Anglais au service des Hollandais, s’échoue à l’est de l’île de Kyushu</a:t>
            </a:r>
          </a:p>
          <a:p>
            <a:endParaRPr lang="fr-FR" dirty="0"/>
          </a:p>
          <a:p>
            <a:r>
              <a:rPr lang="fr-FR" dirty="0"/>
              <a:t>*Après lui, arrivées…</a:t>
            </a:r>
          </a:p>
          <a:p>
            <a:r>
              <a:rPr lang="fr-FR" dirty="0"/>
              <a:t>Des Hollandais de la VOC et des Anglais de l’EIC</a:t>
            </a:r>
          </a:p>
          <a:p>
            <a:r>
              <a:rPr lang="fr-FR" dirty="0"/>
              <a:t>Objectif : Commercer, et sans prosélytisme religieux…</a:t>
            </a:r>
          </a:p>
          <a:p>
            <a:endParaRPr lang="fr-FR" dirty="0"/>
          </a:p>
          <a:p>
            <a:r>
              <a:rPr lang="fr-FR" dirty="0"/>
              <a:t>*Pour ces deux raisons, pour </a:t>
            </a:r>
            <a:r>
              <a:rPr lang="fr-FR" u="sng" dirty="0"/>
              <a:t>Tokugawa Ieyasu</a:t>
            </a:r>
            <a:endParaRPr lang="fr-FR" dirty="0"/>
          </a:p>
          <a:p>
            <a:r>
              <a:rPr lang="fr-FR" dirty="0"/>
              <a:t>Ces nouveaux venus sont les bienvenus...</a:t>
            </a:r>
          </a:p>
        </p:txBody>
      </p:sp>
      <p:pic>
        <p:nvPicPr>
          <p:cNvPr id="6" name="Image 5" descr="Une image contenant texte, capture d’écran, carte&#10;&#10;Description générée automatiquement">
            <a:extLst>
              <a:ext uri="{FF2B5EF4-FFF2-40B4-BE49-F238E27FC236}">
                <a16:creationId xmlns:a16="http://schemas.microsoft.com/office/drawing/2014/main" id="{A0B982D9-7A7B-8CDE-97C6-2186F3774E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004" t="33388" r="7553" b="19658"/>
          <a:stretch/>
        </p:blipFill>
        <p:spPr>
          <a:xfrm rot="10800000">
            <a:off x="5678087" y="153535"/>
            <a:ext cx="6354690" cy="5231265"/>
          </a:xfrm>
          <a:prstGeom prst="rect">
            <a:avLst/>
          </a:prstGeom>
          <a:ln w="38100">
            <a:solidFill>
              <a:srgbClr val="000000"/>
            </a:solidFill>
          </a:ln>
        </p:spPr>
      </p:pic>
      <p:sp>
        <p:nvSpPr>
          <p:cNvPr id="7" name="Ellipse 6">
            <a:extLst>
              <a:ext uri="{FF2B5EF4-FFF2-40B4-BE49-F238E27FC236}">
                <a16:creationId xmlns:a16="http://schemas.microsoft.com/office/drawing/2014/main" id="{CD7D0AAA-C2F6-5162-362B-29A76B8057E3}"/>
              </a:ext>
            </a:extLst>
          </p:cNvPr>
          <p:cNvSpPr/>
          <p:nvPr/>
        </p:nvSpPr>
        <p:spPr>
          <a:xfrm>
            <a:off x="10210800" y="3709514"/>
            <a:ext cx="293379" cy="303686"/>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934A6B12-101B-509A-E368-1B3117F6B4F4}"/>
              </a:ext>
            </a:extLst>
          </p:cNvPr>
          <p:cNvSpPr/>
          <p:nvPr/>
        </p:nvSpPr>
        <p:spPr>
          <a:xfrm>
            <a:off x="8789893" y="3557114"/>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6CF6CBBC-C503-5681-DDEC-2B20C562E2E6}"/>
              </a:ext>
            </a:extLst>
          </p:cNvPr>
          <p:cNvSpPr/>
          <p:nvPr/>
        </p:nvSpPr>
        <p:spPr>
          <a:xfrm>
            <a:off x="8537986" y="3676226"/>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A7640272-6AD4-C1BA-71E2-337465C6BFBC}"/>
              </a:ext>
            </a:extLst>
          </p:cNvPr>
          <p:cNvSpPr/>
          <p:nvPr/>
        </p:nvSpPr>
        <p:spPr>
          <a:xfrm>
            <a:off x="6196126" y="3785157"/>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highlight>
                <a:srgbClr val="FFFF00"/>
              </a:highlight>
            </a:endParaRPr>
          </a:p>
        </p:txBody>
      </p:sp>
      <p:sp>
        <p:nvSpPr>
          <p:cNvPr id="12" name="Ellipse 11">
            <a:extLst>
              <a:ext uri="{FF2B5EF4-FFF2-40B4-BE49-F238E27FC236}">
                <a16:creationId xmlns:a16="http://schemas.microsoft.com/office/drawing/2014/main" id="{8DE73347-1DE8-2836-4C77-22221DDD6CBF}"/>
              </a:ext>
            </a:extLst>
          </p:cNvPr>
          <p:cNvSpPr/>
          <p:nvPr/>
        </p:nvSpPr>
        <p:spPr>
          <a:xfrm>
            <a:off x="6196126" y="3404714"/>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6392AA24-DE57-65FD-E632-0AECA8477D38}"/>
              </a:ext>
            </a:extLst>
          </p:cNvPr>
          <p:cNvSpPr/>
          <p:nvPr/>
        </p:nvSpPr>
        <p:spPr>
          <a:xfrm>
            <a:off x="7035929" y="393755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highlight>
                <a:srgbClr val="FFFF00"/>
              </a:highlight>
            </a:endParaRPr>
          </a:p>
        </p:txBody>
      </p:sp>
      <p:sp>
        <p:nvSpPr>
          <p:cNvPr id="16" name="Ellipse 15">
            <a:extLst>
              <a:ext uri="{FF2B5EF4-FFF2-40B4-BE49-F238E27FC236}">
                <a16:creationId xmlns:a16="http://schemas.microsoft.com/office/drawing/2014/main" id="{156CFE30-4353-7BBB-F4A6-71FF9EE6F745}"/>
              </a:ext>
            </a:extLst>
          </p:cNvPr>
          <p:cNvSpPr/>
          <p:nvPr/>
        </p:nvSpPr>
        <p:spPr>
          <a:xfrm>
            <a:off x="10080881" y="38608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highlight>
                <a:srgbClr val="FFFF00"/>
              </a:highlight>
            </a:endParaRPr>
          </a:p>
        </p:txBody>
      </p:sp>
    </p:spTree>
    <p:extLst>
      <p:ext uri="{BB962C8B-B14F-4D97-AF65-F5344CB8AC3E}">
        <p14:creationId xmlns:p14="http://schemas.microsoft.com/office/powerpoint/2010/main" val="174001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EDE40-A571-99AE-3536-C25D93F043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9621A9-8FF2-4A89-2DB6-801F7FF9B474}"/>
              </a:ext>
            </a:extLst>
          </p:cNvPr>
          <p:cNvSpPr/>
          <p:nvPr/>
        </p:nvSpPr>
        <p:spPr>
          <a:xfrm>
            <a:off x="86874" y="157262"/>
            <a:ext cx="5473267" cy="3693319"/>
          </a:xfrm>
          <a:prstGeom prst="rect">
            <a:avLst/>
          </a:prstGeom>
          <a:solidFill>
            <a:schemeClr val="tx2">
              <a:lumMod val="20000"/>
              <a:lumOff val="80000"/>
            </a:schemeClr>
          </a:solidFill>
          <a:ln w="38100">
            <a:solidFill>
              <a:schemeClr val="tx1"/>
            </a:solidFill>
          </a:ln>
        </p:spPr>
        <p:txBody>
          <a:bodyPr wrap="square">
            <a:spAutoFit/>
          </a:bodyPr>
          <a:lstStyle/>
          <a:p>
            <a:r>
              <a:rPr lang="fr-FR" b="1" dirty="0"/>
              <a:t>5</a:t>
            </a:r>
            <a:r>
              <a:rPr lang="fr-FR" sz="1800" b="1" dirty="0"/>
              <a:t>) 1573-1603 : Période </a:t>
            </a:r>
            <a:r>
              <a:rPr lang="fr-FR" sz="1800" b="1" dirty="0" err="1"/>
              <a:t>Azuchi</a:t>
            </a:r>
            <a:r>
              <a:rPr lang="fr-FR" sz="1800" b="1" dirty="0"/>
              <a:t> </a:t>
            </a:r>
            <a:r>
              <a:rPr lang="fr-FR" sz="1800" b="1" dirty="0" err="1"/>
              <a:t>Momoyama</a:t>
            </a:r>
            <a:r>
              <a:rPr lang="fr-FR" sz="1800" b="1" dirty="0"/>
              <a:t> : Guerres </a:t>
            </a:r>
            <a:r>
              <a:rPr lang="fr-FR" b="1" dirty="0"/>
              <a:t>entre les clans de daimyos</a:t>
            </a:r>
            <a:r>
              <a:rPr lang="fr-FR" sz="1800" b="1" dirty="0"/>
              <a:t> et réunification du Japon</a:t>
            </a:r>
          </a:p>
          <a:p>
            <a:endParaRPr lang="fr-FR" sz="1800" dirty="0"/>
          </a:p>
          <a:p>
            <a:r>
              <a:rPr lang="fr-FR" sz="1800" b="1" dirty="0"/>
              <a:t>1573-1590 : Oda Nobunaga et Toyotomi Hideyoshi soumettent les grands daimyos</a:t>
            </a:r>
          </a:p>
          <a:p>
            <a:endParaRPr lang="fr-FR" dirty="0"/>
          </a:p>
          <a:p>
            <a:r>
              <a:rPr lang="fr-FR" dirty="0"/>
              <a:t>*1560 : A Kyoto, les shoguns Ashikaga, </a:t>
            </a:r>
            <a:r>
              <a:rPr lang="fr-FR" i="1" dirty="0"/>
              <a:t>mécènes avertis mais souverains débiles</a:t>
            </a:r>
            <a:r>
              <a:rPr lang="fr-FR" dirty="0"/>
              <a:t>, (</a:t>
            </a:r>
            <a:r>
              <a:rPr lang="fr-FR" dirty="0" err="1"/>
              <a:t>Reischauer</a:t>
            </a:r>
            <a:r>
              <a:rPr lang="fr-FR" dirty="0"/>
              <a:t>, p. 86)</a:t>
            </a:r>
          </a:p>
          <a:p>
            <a:r>
              <a:rPr lang="fr-FR" dirty="0"/>
              <a:t>Dominent toujours la cour impériale depuis 1336</a:t>
            </a:r>
          </a:p>
          <a:p>
            <a:endParaRPr lang="fr-FR" dirty="0"/>
          </a:p>
          <a:p>
            <a:r>
              <a:rPr lang="fr-FR" dirty="0"/>
              <a:t>*1568 : L’un d’eux, </a:t>
            </a:r>
            <a:r>
              <a:rPr lang="fr-FR" u="sng" dirty="0"/>
              <a:t>Ashikaga </a:t>
            </a:r>
            <a:r>
              <a:rPr lang="fr-FR" u="sng" dirty="0" err="1"/>
              <a:t>Yoshiaki</a:t>
            </a:r>
            <a:r>
              <a:rPr lang="fr-FR" dirty="0"/>
              <a:t> demande l’aide</a:t>
            </a:r>
          </a:p>
          <a:p>
            <a:r>
              <a:rPr lang="fr-FR" dirty="0"/>
              <a:t>Du daimyo </a:t>
            </a:r>
            <a:r>
              <a:rPr lang="fr-FR" u="sng" dirty="0"/>
              <a:t>Oda Nobunaga</a:t>
            </a:r>
            <a:r>
              <a:rPr lang="fr-FR" dirty="0"/>
              <a:t> (province d’</a:t>
            </a:r>
            <a:r>
              <a:rPr lang="fr-FR" dirty="0" err="1"/>
              <a:t>Owari</a:t>
            </a:r>
            <a:r>
              <a:rPr lang="fr-FR" dirty="0"/>
              <a:t>)</a:t>
            </a:r>
          </a:p>
          <a:p>
            <a:r>
              <a:rPr lang="fr-FR" dirty="0"/>
              <a:t>Pour devenir shogun à la place du shogun…</a:t>
            </a:r>
          </a:p>
        </p:txBody>
      </p:sp>
      <p:pic>
        <p:nvPicPr>
          <p:cNvPr id="4" name="Image 3" descr="Une image contenant texte, carte, atlas, diagramme&#10;&#10;Description générée automatiquement">
            <a:extLst>
              <a:ext uri="{FF2B5EF4-FFF2-40B4-BE49-F238E27FC236}">
                <a16:creationId xmlns:a16="http://schemas.microsoft.com/office/drawing/2014/main" id="{B1FFE87B-A477-4AD5-43E5-B90BC05756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92301805-92EB-390E-D1DF-6B99051660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8" name="Ellipse 7">
            <a:extLst>
              <a:ext uri="{FF2B5EF4-FFF2-40B4-BE49-F238E27FC236}">
                <a16:creationId xmlns:a16="http://schemas.microsoft.com/office/drawing/2014/main" id="{E039553F-9D34-35E2-0239-5AE5624F8476}"/>
              </a:ext>
            </a:extLst>
          </p:cNvPr>
          <p:cNvSpPr/>
          <p:nvPr/>
        </p:nvSpPr>
        <p:spPr>
          <a:xfrm>
            <a:off x="8736848" y="4220992"/>
            <a:ext cx="277156" cy="261545"/>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8D1A6CDB-4B11-C4E4-E333-90C68A1415F8}"/>
              </a:ext>
            </a:extLst>
          </p:cNvPr>
          <p:cNvSpPr/>
          <p:nvPr/>
        </p:nvSpPr>
        <p:spPr>
          <a:xfrm>
            <a:off x="9362194" y="4220992"/>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0" name="Connecteur droit avec flèche 9">
            <a:extLst>
              <a:ext uri="{FF2B5EF4-FFF2-40B4-BE49-F238E27FC236}">
                <a16:creationId xmlns:a16="http://schemas.microsoft.com/office/drawing/2014/main" id="{9800C02C-BC5A-9BB7-C752-E91239350F5E}"/>
              </a:ext>
            </a:extLst>
          </p:cNvPr>
          <p:cNvCxnSpPr>
            <a:cxnSpLocks/>
            <a:stCxn id="9" idx="2"/>
            <a:endCxn id="8" idx="6"/>
          </p:cNvCxnSpPr>
          <p:nvPr/>
        </p:nvCxnSpPr>
        <p:spPr>
          <a:xfrm flipH="1">
            <a:off x="9014004" y="4297192"/>
            <a:ext cx="348190" cy="545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36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2F12A-8E5D-D977-F3E4-054F3FB8873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C54D1E3-6B4D-501D-2295-928DC5DFF3AC}"/>
              </a:ext>
            </a:extLst>
          </p:cNvPr>
          <p:cNvSpPr/>
          <p:nvPr/>
        </p:nvSpPr>
        <p:spPr>
          <a:xfrm>
            <a:off x="86874" y="157262"/>
            <a:ext cx="5473267" cy="5078313"/>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p>
          <a:p>
            <a:endParaRPr lang="fr-FR" dirty="0"/>
          </a:p>
          <a:p>
            <a:r>
              <a:rPr lang="fr-FR" sz="1800" dirty="0"/>
              <a:t>*1568 : </a:t>
            </a:r>
            <a:r>
              <a:rPr lang="fr-FR" sz="1800" u="sng" dirty="0"/>
              <a:t>Od</a:t>
            </a:r>
            <a:r>
              <a:rPr lang="fr-FR" u="sng" dirty="0"/>
              <a:t>a Nobunaga</a:t>
            </a:r>
            <a:r>
              <a:rPr lang="fr-FR" dirty="0"/>
              <a:t> s’empare de Kyoto</a:t>
            </a:r>
          </a:p>
          <a:p>
            <a:r>
              <a:rPr lang="fr-FR" dirty="0"/>
              <a:t>Et y installe </a:t>
            </a:r>
            <a:r>
              <a:rPr lang="fr-FR" dirty="0" err="1"/>
              <a:t>Yoshiaki</a:t>
            </a:r>
            <a:r>
              <a:rPr lang="fr-FR" dirty="0"/>
              <a:t> comme shogun</a:t>
            </a:r>
          </a:p>
          <a:p>
            <a:r>
              <a:rPr lang="fr-FR" dirty="0"/>
              <a:t>Tout en le maintenant sous son contrôle</a:t>
            </a:r>
          </a:p>
          <a:p>
            <a:endParaRPr lang="fr-FR" dirty="0"/>
          </a:p>
          <a:p>
            <a:r>
              <a:rPr lang="fr-FR" dirty="0"/>
              <a:t>*Nobunaga refuse tout titre, tout en exerçant seul</a:t>
            </a:r>
          </a:p>
          <a:p>
            <a:r>
              <a:rPr lang="fr-FR" dirty="0"/>
              <a:t>Un pouvoir extrêmement brutal ; Et donc sans légitimité</a:t>
            </a:r>
          </a:p>
          <a:p>
            <a:endParaRPr lang="fr-FR" dirty="0"/>
          </a:p>
          <a:p>
            <a:r>
              <a:rPr lang="fr-FR" dirty="0"/>
              <a:t>*Objectif : Réunifier en son nom le Japon ; Et pour cela…</a:t>
            </a:r>
          </a:p>
          <a:p>
            <a:r>
              <a:rPr lang="fr-FR" dirty="0"/>
              <a:t>- Eliminer les sectes bouddhistes alliées aux ligues paysannes autour de Kyoto</a:t>
            </a:r>
          </a:p>
          <a:p>
            <a:r>
              <a:rPr lang="fr-FR" dirty="0"/>
              <a:t>- Conquérir les territoires des autres daimyos</a:t>
            </a:r>
          </a:p>
          <a:p>
            <a:r>
              <a:rPr lang="fr-FR" dirty="0"/>
              <a:t>- Et les redistribuer à ses propres vassaux</a:t>
            </a:r>
          </a:p>
          <a:p>
            <a:endParaRPr lang="fr-FR" i="1" dirty="0"/>
          </a:p>
          <a:p>
            <a:r>
              <a:rPr lang="fr-FR" dirty="0"/>
              <a:t>*</a:t>
            </a:r>
            <a:r>
              <a:rPr lang="fr-FR" i="1" dirty="0"/>
              <a:t>Un royaume uni sous un gouvernement militaire</a:t>
            </a:r>
            <a:endParaRPr lang="fr-FR" dirty="0"/>
          </a:p>
          <a:p>
            <a:r>
              <a:rPr lang="fr-FR" dirty="0"/>
              <a:t>Le 1</a:t>
            </a:r>
            <a:r>
              <a:rPr lang="fr-FR" baseline="30000" dirty="0"/>
              <a:t>er</a:t>
            </a:r>
            <a:r>
              <a:rPr lang="fr-FR" dirty="0"/>
              <a:t> unificateur…</a:t>
            </a:r>
          </a:p>
        </p:txBody>
      </p:sp>
      <p:pic>
        <p:nvPicPr>
          <p:cNvPr id="4" name="Image 3" descr="Une image contenant texte, carte, atlas, diagramme&#10;&#10;Description générée automatiquement">
            <a:extLst>
              <a:ext uri="{FF2B5EF4-FFF2-40B4-BE49-F238E27FC236}">
                <a16:creationId xmlns:a16="http://schemas.microsoft.com/office/drawing/2014/main" id="{F876E43F-94E9-F5AA-AE20-C7B4467A9A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AFDEF8A7-DC47-A0AD-3EB3-16C36655F3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8" name="Ellipse 7">
            <a:extLst>
              <a:ext uri="{FF2B5EF4-FFF2-40B4-BE49-F238E27FC236}">
                <a16:creationId xmlns:a16="http://schemas.microsoft.com/office/drawing/2014/main" id="{B724F63F-C938-81DB-251A-19118EEBA3A2}"/>
              </a:ext>
            </a:extLst>
          </p:cNvPr>
          <p:cNvSpPr/>
          <p:nvPr/>
        </p:nvSpPr>
        <p:spPr>
          <a:xfrm>
            <a:off x="8736848" y="4220992"/>
            <a:ext cx="277156" cy="261545"/>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4F7B51F9-F96E-011E-4DBF-3BEF44BE3192}"/>
              </a:ext>
            </a:extLst>
          </p:cNvPr>
          <p:cNvSpPr/>
          <p:nvPr/>
        </p:nvSpPr>
        <p:spPr>
          <a:xfrm>
            <a:off x="9362194" y="42209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0" name="Connecteur droit avec flèche 9">
            <a:extLst>
              <a:ext uri="{FF2B5EF4-FFF2-40B4-BE49-F238E27FC236}">
                <a16:creationId xmlns:a16="http://schemas.microsoft.com/office/drawing/2014/main" id="{CADA9077-6887-FF9F-7A77-A7F05ED73AC5}"/>
              </a:ext>
            </a:extLst>
          </p:cNvPr>
          <p:cNvCxnSpPr>
            <a:cxnSpLocks/>
            <a:stCxn id="9" idx="2"/>
            <a:endCxn id="8" idx="6"/>
          </p:cNvCxnSpPr>
          <p:nvPr/>
        </p:nvCxnSpPr>
        <p:spPr>
          <a:xfrm flipH="1">
            <a:off x="9014004" y="4297192"/>
            <a:ext cx="348190" cy="545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1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56507-8026-2D14-65E9-18A6E930DA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F9F6BCB-F35C-E1E4-63BD-8BB27F163E7B}"/>
              </a:ext>
            </a:extLst>
          </p:cNvPr>
          <p:cNvSpPr/>
          <p:nvPr/>
        </p:nvSpPr>
        <p:spPr>
          <a:xfrm>
            <a:off x="86874" y="157262"/>
            <a:ext cx="5688741" cy="6463308"/>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p>
          <a:p>
            <a:endParaRPr lang="fr-FR" dirty="0"/>
          </a:p>
          <a:p>
            <a:r>
              <a:rPr lang="fr-FR" dirty="0"/>
              <a:t>*1570-82 : </a:t>
            </a:r>
            <a:r>
              <a:rPr lang="fr-FR" u="sng" dirty="0"/>
              <a:t>Oda Nobunaga</a:t>
            </a:r>
            <a:r>
              <a:rPr lang="fr-FR" dirty="0"/>
              <a:t> remporte de nombreuses victoires, aidé par son général </a:t>
            </a:r>
            <a:r>
              <a:rPr lang="fr-FR" u="sng" dirty="0"/>
              <a:t>Toyotomi Hideyoshi</a:t>
            </a:r>
            <a:endParaRPr lang="fr-FR" dirty="0"/>
          </a:p>
          <a:p>
            <a:r>
              <a:rPr lang="fr-FR" dirty="0"/>
              <a:t>Et le daimyo </a:t>
            </a:r>
            <a:r>
              <a:rPr lang="fr-FR" u="sng" dirty="0"/>
              <a:t>Ieyasu Tokugawa</a:t>
            </a:r>
            <a:r>
              <a:rPr lang="fr-FR" dirty="0"/>
              <a:t> ; Quatre dates…</a:t>
            </a:r>
            <a:endParaRPr lang="fr-FR" u="sng" dirty="0"/>
          </a:p>
          <a:p>
            <a:endParaRPr lang="fr-FR" dirty="0"/>
          </a:p>
          <a:p>
            <a:r>
              <a:rPr lang="fr-FR" dirty="0"/>
              <a:t>a) 1570-74</a:t>
            </a:r>
          </a:p>
          <a:p>
            <a:r>
              <a:rPr lang="fr-FR" dirty="0"/>
              <a:t>Au NE de Kyoto, il vainc le clan des </a:t>
            </a:r>
            <a:r>
              <a:rPr lang="fr-FR" dirty="0" err="1"/>
              <a:t>Asakura</a:t>
            </a:r>
            <a:r>
              <a:rPr lang="fr-FR" dirty="0"/>
              <a:t> ; Puis…</a:t>
            </a:r>
          </a:p>
          <a:p>
            <a:endParaRPr lang="fr-FR" dirty="0"/>
          </a:p>
          <a:p>
            <a:r>
              <a:rPr lang="fr-FR" dirty="0"/>
              <a:t>b) 1572-80 : Il anéantit les ligues paysannes et les sectes</a:t>
            </a:r>
          </a:p>
          <a:p>
            <a:r>
              <a:rPr lang="fr-FR" dirty="0"/>
              <a:t>Dont la secte de la Terre Pure</a:t>
            </a:r>
          </a:p>
          <a:p>
            <a:r>
              <a:rPr lang="fr-FR" dirty="0"/>
              <a:t>NB : 1580 : A Osaka, prise de sa forteresse de </a:t>
            </a:r>
            <a:r>
              <a:rPr lang="fr-FR" dirty="0" err="1"/>
              <a:t>Honganji</a:t>
            </a:r>
            <a:endParaRPr lang="fr-FR" dirty="0"/>
          </a:p>
          <a:p>
            <a:endParaRPr lang="fr-FR" dirty="0"/>
          </a:p>
          <a:p>
            <a:r>
              <a:rPr lang="fr-FR" dirty="0"/>
              <a:t>c) 1575-82 : Après avoir vaincu les puissants Takeda à l’est</a:t>
            </a:r>
          </a:p>
          <a:p>
            <a:r>
              <a:rPr lang="fr-FR" dirty="0"/>
              <a:t>Nobunaga parvient à unifier le centre du Japon</a:t>
            </a:r>
          </a:p>
          <a:p>
            <a:r>
              <a:rPr lang="fr-FR" dirty="0"/>
              <a:t>Et dans le même temps, à Kyoto…</a:t>
            </a:r>
          </a:p>
          <a:p>
            <a:endParaRPr lang="fr-FR" dirty="0"/>
          </a:p>
          <a:p>
            <a:r>
              <a:rPr lang="fr-FR" dirty="0"/>
              <a:t>d) 1573 : Le shogun Ashikaga </a:t>
            </a:r>
            <a:r>
              <a:rPr lang="fr-FR" dirty="0" err="1"/>
              <a:t>Yoshiaki</a:t>
            </a:r>
            <a:endParaRPr lang="fr-FR" dirty="0"/>
          </a:p>
          <a:p>
            <a:r>
              <a:rPr lang="fr-FR" dirty="0"/>
              <a:t>Ayant participé à un complot contre Nobunaga</a:t>
            </a:r>
          </a:p>
          <a:p>
            <a:r>
              <a:rPr lang="fr-FR" dirty="0"/>
              <a:t>Est expulsé, </a:t>
            </a:r>
            <a:r>
              <a:rPr lang="fr-FR" u="sng" dirty="0"/>
              <a:t>sans successeur</a:t>
            </a:r>
          </a:p>
          <a:p>
            <a:endParaRPr lang="fr-FR" dirty="0"/>
          </a:p>
          <a:p>
            <a:r>
              <a:rPr lang="fr-FR" dirty="0"/>
              <a:t>NB : 1573-1603 : Interrègne shogunal</a:t>
            </a:r>
          </a:p>
        </p:txBody>
      </p:sp>
      <p:cxnSp>
        <p:nvCxnSpPr>
          <p:cNvPr id="27" name="Connecteur droit 26">
            <a:extLst>
              <a:ext uri="{FF2B5EF4-FFF2-40B4-BE49-F238E27FC236}">
                <a16:creationId xmlns:a16="http://schemas.microsoft.com/office/drawing/2014/main" id="{E950AB0C-C97B-548D-5DAD-98F3FDD13826}"/>
              </a:ext>
            </a:extLst>
          </p:cNvPr>
          <p:cNvCxnSpPr>
            <a:cxnSpLocks/>
            <a:stCxn id="3" idx="1"/>
            <a:endCxn id="3" idx="1"/>
          </p:cNvCxnSpPr>
          <p:nvPr/>
        </p:nvCxnSpPr>
        <p:spPr>
          <a:xfrm>
            <a:off x="86874" y="3388916"/>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Image 31" descr="Une image contenant texte, carte, atlas, diagramme&#10;&#10;Description générée automatiquement">
            <a:extLst>
              <a:ext uri="{FF2B5EF4-FFF2-40B4-BE49-F238E27FC236}">
                <a16:creationId xmlns:a16="http://schemas.microsoft.com/office/drawing/2014/main" id="{B67B346D-7F87-FF89-986E-BB11F3B415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9352" t="45878" r="23326" b="33221"/>
          <a:stretch/>
        </p:blipFill>
        <p:spPr>
          <a:xfrm>
            <a:off x="5866746" y="157262"/>
            <a:ext cx="6238380" cy="4159830"/>
          </a:xfrm>
          <a:prstGeom prst="rect">
            <a:avLst/>
          </a:prstGeom>
          <a:ln w="38100">
            <a:solidFill>
              <a:schemeClr val="tx1"/>
            </a:solidFill>
          </a:ln>
        </p:spPr>
      </p:pic>
      <p:sp>
        <p:nvSpPr>
          <p:cNvPr id="33" name="Ellipse 32">
            <a:extLst>
              <a:ext uri="{FF2B5EF4-FFF2-40B4-BE49-F238E27FC236}">
                <a16:creationId xmlns:a16="http://schemas.microsoft.com/office/drawing/2014/main" id="{7060E66B-7E4F-F36A-BF86-91FEC6C2910E}"/>
              </a:ext>
            </a:extLst>
          </p:cNvPr>
          <p:cNvSpPr/>
          <p:nvPr/>
        </p:nvSpPr>
        <p:spPr>
          <a:xfrm>
            <a:off x="6891317" y="2917679"/>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4" name="Ellipse 33">
            <a:extLst>
              <a:ext uri="{FF2B5EF4-FFF2-40B4-BE49-F238E27FC236}">
                <a16:creationId xmlns:a16="http://schemas.microsoft.com/office/drawing/2014/main" id="{BE89CD77-772A-8469-E29A-D49752A0F2E2}"/>
              </a:ext>
            </a:extLst>
          </p:cNvPr>
          <p:cNvSpPr/>
          <p:nvPr/>
        </p:nvSpPr>
        <p:spPr>
          <a:xfrm>
            <a:off x="8095976" y="267474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5" name="Connecteur droit avec flèche 34">
            <a:extLst>
              <a:ext uri="{FF2B5EF4-FFF2-40B4-BE49-F238E27FC236}">
                <a16:creationId xmlns:a16="http://schemas.microsoft.com/office/drawing/2014/main" id="{6941ED0F-380F-8A97-7195-85CBEF06523A}"/>
              </a:ext>
            </a:extLst>
          </p:cNvPr>
          <p:cNvCxnSpPr>
            <a:cxnSpLocks/>
            <a:stCxn id="34" idx="2"/>
            <a:endCxn id="33" idx="6"/>
          </p:cNvCxnSpPr>
          <p:nvPr/>
        </p:nvCxnSpPr>
        <p:spPr>
          <a:xfrm flipH="1">
            <a:off x="7168473" y="2750940"/>
            <a:ext cx="927503" cy="2975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797BBAA5-B90F-94CB-B8B2-97D5AA06537E}"/>
              </a:ext>
            </a:extLst>
          </p:cNvPr>
          <p:cNvSpPr/>
          <p:nvPr/>
        </p:nvSpPr>
        <p:spPr>
          <a:xfrm>
            <a:off x="8834928" y="2993879"/>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7" name="Ellipse 36">
            <a:extLst>
              <a:ext uri="{FF2B5EF4-FFF2-40B4-BE49-F238E27FC236}">
                <a16:creationId xmlns:a16="http://schemas.microsoft.com/office/drawing/2014/main" id="{3698B9FA-5BD2-E64B-EFB2-D35300D17909}"/>
              </a:ext>
            </a:extLst>
          </p:cNvPr>
          <p:cNvSpPr/>
          <p:nvPr/>
        </p:nvSpPr>
        <p:spPr>
          <a:xfrm>
            <a:off x="9044772" y="19192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8" name="Connecteur droit avec flèche 37">
            <a:extLst>
              <a:ext uri="{FF2B5EF4-FFF2-40B4-BE49-F238E27FC236}">
                <a16:creationId xmlns:a16="http://schemas.microsoft.com/office/drawing/2014/main" id="{87051B65-BCD2-D9C9-E40E-B4B797EDF8E3}"/>
              </a:ext>
            </a:extLst>
          </p:cNvPr>
          <p:cNvCxnSpPr>
            <a:cxnSpLocks/>
            <a:stCxn id="33" idx="0"/>
            <a:endCxn id="37" idx="2"/>
          </p:cNvCxnSpPr>
          <p:nvPr/>
        </p:nvCxnSpPr>
        <p:spPr>
          <a:xfrm flipV="1">
            <a:off x="7029895" y="1995460"/>
            <a:ext cx="2014877" cy="9222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7C3FE444-25B3-F046-5EB1-DB4D4837F140}"/>
              </a:ext>
            </a:extLst>
          </p:cNvPr>
          <p:cNvCxnSpPr>
            <a:cxnSpLocks/>
            <a:stCxn id="33" idx="0"/>
            <a:endCxn id="40" idx="3"/>
          </p:cNvCxnSpPr>
          <p:nvPr/>
        </p:nvCxnSpPr>
        <p:spPr>
          <a:xfrm flipV="1">
            <a:off x="7029895" y="1724323"/>
            <a:ext cx="499210" cy="11933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D564A94E-0A25-DF97-AA8F-3C2420C70D92}"/>
              </a:ext>
            </a:extLst>
          </p:cNvPr>
          <p:cNvSpPr/>
          <p:nvPr/>
        </p:nvSpPr>
        <p:spPr>
          <a:xfrm>
            <a:off x="7506990" y="159424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1" name="Connecteur droit 40">
            <a:extLst>
              <a:ext uri="{FF2B5EF4-FFF2-40B4-BE49-F238E27FC236}">
                <a16:creationId xmlns:a16="http://schemas.microsoft.com/office/drawing/2014/main" id="{760BBA5A-B38F-3D87-0886-551DD56BCB49}"/>
              </a:ext>
            </a:extLst>
          </p:cNvPr>
          <p:cNvCxnSpPr>
            <a:cxnSpLocks/>
            <a:stCxn id="34" idx="6"/>
            <a:endCxn id="36" idx="2"/>
          </p:cNvCxnSpPr>
          <p:nvPr/>
        </p:nvCxnSpPr>
        <p:spPr>
          <a:xfrm>
            <a:off x="8246984" y="2750940"/>
            <a:ext cx="587944" cy="3191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14C69033-A743-B9FB-246C-ED5F0801D153}"/>
              </a:ext>
            </a:extLst>
          </p:cNvPr>
          <p:cNvSpPr/>
          <p:nvPr/>
        </p:nvSpPr>
        <p:spPr>
          <a:xfrm>
            <a:off x="6723751" y="314627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Rectangle 1">
            <a:extLst>
              <a:ext uri="{FF2B5EF4-FFF2-40B4-BE49-F238E27FC236}">
                <a16:creationId xmlns:a16="http://schemas.microsoft.com/office/drawing/2014/main" id="{339CD62F-1482-E95A-31CD-7716FAC245C6}"/>
              </a:ext>
            </a:extLst>
          </p:cNvPr>
          <p:cNvSpPr/>
          <p:nvPr/>
        </p:nvSpPr>
        <p:spPr>
          <a:xfrm>
            <a:off x="7754468" y="2566274"/>
            <a:ext cx="678427" cy="369332"/>
          </a:xfrm>
          <a:prstGeom prst="rect">
            <a:avLst/>
          </a:prstGeom>
          <a:solidFill>
            <a:schemeClr val="bg1"/>
          </a:solidFill>
          <a:ln w="38100">
            <a:solidFill>
              <a:schemeClr val="tx1"/>
            </a:solidFill>
          </a:ln>
        </p:spPr>
        <p:txBody>
          <a:bodyPr wrap="square">
            <a:spAutoFit/>
          </a:bodyPr>
          <a:lstStyle/>
          <a:p>
            <a:pPr algn="ctr"/>
            <a:r>
              <a:rPr lang="fr-FR" b="1" dirty="0">
                <a:solidFill>
                  <a:srgbClr val="000000"/>
                </a:solidFill>
                <a:latin typeface="Calibri" panose="020F0502020204030204" pitchFamily="34" charset="0"/>
                <a:ea typeface="Times New Roman" panose="02020603050405020304" pitchFamily="18" charset="0"/>
              </a:rPr>
              <a:t>ODA</a:t>
            </a:r>
            <a:endParaRPr lang="fr-FR" sz="1800" dirty="0">
              <a:effectLst/>
              <a:latin typeface="Times New Roman" panose="02020603050405020304" pitchFamily="18" charset="0"/>
              <a:ea typeface="Times New Roman" panose="02020603050405020304" pitchFamily="18" charset="0"/>
            </a:endParaRPr>
          </a:p>
        </p:txBody>
      </p:sp>
      <p:sp>
        <p:nvSpPr>
          <p:cNvPr id="4" name="Ellipse 3">
            <a:extLst>
              <a:ext uri="{FF2B5EF4-FFF2-40B4-BE49-F238E27FC236}">
                <a16:creationId xmlns:a16="http://schemas.microsoft.com/office/drawing/2014/main" id="{49B41974-87D4-2B83-2A7C-CED3BB219279}"/>
              </a:ext>
            </a:extLst>
          </p:cNvPr>
          <p:cNvSpPr/>
          <p:nvPr/>
        </p:nvSpPr>
        <p:spPr>
          <a:xfrm>
            <a:off x="2302866" y="1871134"/>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123139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D68A-735D-5EFB-B12E-2A1152AC70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2492A5-FBCA-A66C-53BE-2C3EB1258879}"/>
              </a:ext>
            </a:extLst>
          </p:cNvPr>
          <p:cNvSpPr/>
          <p:nvPr/>
        </p:nvSpPr>
        <p:spPr>
          <a:xfrm>
            <a:off x="86874" y="157262"/>
            <a:ext cx="5473267" cy="6186309"/>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p>
          <a:p>
            <a:endParaRPr lang="fr-FR" dirty="0"/>
          </a:p>
          <a:p>
            <a:r>
              <a:rPr lang="fr-FR" dirty="0"/>
              <a:t>*1582 : Mort de Oda Nobunaga</a:t>
            </a:r>
          </a:p>
          <a:p>
            <a:r>
              <a:rPr lang="fr-FR" dirty="0"/>
              <a:t>Son général </a:t>
            </a:r>
            <a:r>
              <a:rPr lang="fr-FR" u="sng" dirty="0"/>
              <a:t>Toyotomi Hideyoshi</a:t>
            </a:r>
            <a:r>
              <a:rPr lang="fr-FR" dirty="0"/>
              <a:t>, après avoir éliminé les prétendants Oda, lui succède, avec le titre de </a:t>
            </a:r>
            <a:r>
              <a:rPr lang="fr-FR" i="1" dirty="0"/>
              <a:t>kampaku</a:t>
            </a:r>
            <a:endParaRPr lang="fr-FR" dirty="0"/>
          </a:p>
          <a:p>
            <a:endParaRPr lang="fr-FR" dirty="0"/>
          </a:p>
          <a:p>
            <a:r>
              <a:rPr lang="fr-FR" dirty="0"/>
              <a:t>*Le 2</a:t>
            </a:r>
            <a:r>
              <a:rPr lang="fr-FR" baseline="30000" dirty="0"/>
              <a:t>ème</a:t>
            </a:r>
            <a:r>
              <a:rPr lang="fr-FR" dirty="0"/>
              <a:t> unificateur…</a:t>
            </a:r>
          </a:p>
          <a:p>
            <a:endParaRPr lang="fr-FR" dirty="0"/>
          </a:p>
          <a:p>
            <a:r>
              <a:rPr lang="fr-FR" dirty="0"/>
              <a:t>*1</a:t>
            </a:r>
            <a:r>
              <a:rPr lang="fr-FR" baseline="30000" dirty="0"/>
              <a:t>ère</a:t>
            </a:r>
            <a:r>
              <a:rPr lang="fr-FR" dirty="0"/>
              <a:t> mesure : Démilitariser et pacifier les campagnes…</a:t>
            </a:r>
          </a:p>
          <a:p>
            <a:r>
              <a:rPr lang="fr-FR" dirty="0"/>
              <a:t>Rappel : Nobunaga avait vaincu les ligues paysannes</a:t>
            </a:r>
          </a:p>
          <a:p>
            <a:endParaRPr lang="fr-FR" dirty="0"/>
          </a:p>
          <a:p>
            <a:r>
              <a:rPr lang="fr-FR" dirty="0"/>
              <a:t>- Il cadastre les terres</a:t>
            </a:r>
          </a:p>
          <a:p>
            <a:r>
              <a:rPr lang="fr-FR" dirty="0"/>
              <a:t>Et octroie aux paysans des titres de propriété</a:t>
            </a:r>
          </a:p>
          <a:p>
            <a:endParaRPr lang="fr-FR" dirty="0"/>
          </a:p>
          <a:p>
            <a:r>
              <a:rPr lang="fr-FR" dirty="0"/>
              <a:t>- En contrepartie, il leur interdit de quitter leurs terres</a:t>
            </a:r>
          </a:p>
          <a:p>
            <a:r>
              <a:rPr lang="fr-FR" dirty="0"/>
              <a:t>Il confisque leurs armes ; Et il oblige…</a:t>
            </a:r>
          </a:p>
          <a:p>
            <a:r>
              <a:rPr lang="fr-FR" dirty="0"/>
              <a:t>Leurs chefs, les </a:t>
            </a:r>
            <a:r>
              <a:rPr lang="fr-FR" i="1" dirty="0" err="1"/>
              <a:t>ji</a:t>
            </a:r>
            <a:r>
              <a:rPr lang="fr-FR" i="1" dirty="0"/>
              <a:t>-samouraïs</a:t>
            </a:r>
            <a:r>
              <a:rPr lang="fr-FR" dirty="0"/>
              <a:t>, à quitter les villages</a:t>
            </a:r>
          </a:p>
          <a:p>
            <a:r>
              <a:rPr lang="fr-FR" u="sng" dirty="0"/>
              <a:t>Séparation des paysans et de leurs seigneurs-guerriers</a:t>
            </a:r>
          </a:p>
          <a:p>
            <a:endParaRPr lang="fr-FR" dirty="0"/>
          </a:p>
          <a:p>
            <a:r>
              <a:rPr lang="fr-FR" dirty="0"/>
              <a:t>*Et dans le même temps</a:t>
            </a:r>
          </a:p>
          <a:p>
            <a:r>
              <a:rPr lang="fr-FR" dirty="0"/>
              <a:t>Il poursuit les conquêtes de son prédécesseur…</a:t>
            </a:r>
          </a:p>
        </p:txBody>
      </p:sp>
      <p:pic>
        <p:nvPicPr>
          <p:cNvPr id="5" name="Image 4" descr="Une image contenant texte, carte, atlas, diagramme&#10;&#10;Description générée automatiquement">
            <a:extLst>
              <a:ext uri="{FF2B5EF4-FFF2-40B4-BE49-F238E27FC236}">
                <a16:creationId xmlns:a16="http://schemas.microsoft.com/office/drawing/2014/main" id="{63C084FE-B9F1-C01E-5E93-DAFF0BDE52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9CCC40BD-80EE-056B-D4A4-F84B9B9F3E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18" name="Ellipse 17">
            <a:extLst>
              <a:ext uri="{FF2B5EF4-FFF2-40B4-BE49-F238E27FC236}">
                <a16:creationId xmlns:a16="http://schemas.microsoft.com/office/drawing/2014/main" id="{B789858A-49D1-D246-80FF-116C2EFC23DB}"/>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5AC19F19-5B24-0DA9-A6B6-64C034901B11}"/>
              </a:ext>
            </a:extLst>
          </p:cNvPr>
          <p:cNvSpPr/>
          <p:nvPr/>
        </p:nvSpPr>
        <p:spPr>
          <a:xfrm>
            <a:off x="9710384" y="429719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2" name="Ellipse 21">
            <a:extLst>
              <a:ext uri="{FF2B5EF4-FFF2-40B4-BE49-F238E27FC236}">
                <a16:creationId xmlns:a16="http://schemas.microsoft.com/office/drawing/2014/main" id="{BFA6D260-A1B5-B3D2-938B-8B78831E2091}"/>
              </a:ext>
            </a:extLst>
          </p:cNvPr>
          <p:cNvSpPr/>
          <p:nvPr/>
        </p:nvSpPr>
        <p:spPr>
          <a:xfrm>
            <a:off x="10257137" y="3850815"/>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3" name="Connecteur droit avec flèche 22">
            <a:extLst>
              <a:ext uri="{FF2B5EF4-FFF2-40B4-BE49-F238E27FC236}">
                <a16:creationId xmlns:a16="http://schemas.microsoft.com/office/drawing/2014/main" id="{52DA2407-04A6-00D3-CE8D-1788C658C934}"/>
              </a:ext>
            </a:extLst>
          </p:cNvPr>
          <p:cNvCxnSpPr>
            <a:cxnSpLocks/>
            <a:stCxn id="18" idx="0"/>
            <a:endCxn id="22" idx="2"/>
          </p:cNvCxnSpPr>
          <p:nvPr/>
        </p:nvCxnSpPr>
        <p:spPr>
          <a:xfrm flipV="1">
            <a:off x="8875426" y="3927015"/>
            <a:ext cx="1381711" cy="2939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9367DD2A-CB3C-8D0E-DFCC-3601BA936E91}"/>
              </a:ext>
            </a:extLst>
          </p:cNvPr>
          <p:cNvCxnSpPr>
            <a:cxnSpLocks/>
            <a:stCxn id="18" idx="0"/>
            <a:endCxn id="25" idx="3"/>
          </p:cNvCxnSpPr>
          <p:nvPr/>
        </p:nvCxnSpPr>
        <p:spPr>
          <a:xfrm flipV="1">
            <a:off x="8875426" y="3850815"/>
            <a:ext cx="160693" cy="3701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66BCA606-65B7-D5D6-8F1D-228AB2CDF677}"/>
              </a:ext>
            </a:extLst>
          </p:cNvPr>
          <p:cNvSpPr/>
          <p:nvPr/>
        </p:nvSpPr>
        <p:spPr>
          <a:xfrm>
            <a:off x="9014004" y="3720733"/>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59016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1224C-CC9E-5AA4-4BAD-B5084BF3B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F0626B3-1049-CE67-3226-F4075BAC54DC}"/>
              </a:ext>
            </a:extLst>
          </p:cNvPr>
          <p:cNvSpPr/>
          <p:nvPr/>
        </p:nvSpPr>
        <p:spPr>
          <a:xfrm>
            <a:off x="86874" y="157262"/>
            <a:ext cx="5473267" cy="4247317"/>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endParaRPr lang="fr-FR" dirty="0">
              <a:solidFill>
                <a:srgbClr val="FF0000"/>
              </a:solidFill>
            </a:endParaRPr>
          </a:p>
          <a:p>
            <a:endParaRPr lang="fr-FR" dirty="0"/>
          </a:p>
          <a:p>
            <a:r>
              <a:rPr lang="fr-FR" dirty="0"/>
              <a:t>*1582 : Après la soumission à l’ouest des puissants Mori</a:t>
            </a:r>
          </a:p>
          <a:p>
            <a:r>
              <a:rPr lang="fr-FR" dirty="0"/>
              <a:t>*1587 : Puis des </a:t>
            </a:r>
            <a:r>
              <a:rPr lang="fr-FR" dirty="0" err="1"/>
              <a:t>Shimazu</a:t>
            </a:r>
            <a:r>
              <a:rPr lang="fr-FR" dirty="0"/>
              <a:t> au sud de Kyushu</a:t>
            </a:r>
          </a:p>
          <a:p>
            <a:r>
              <a:rPr lang="fr-FR" u="sng" dirty="0"/>
              <a:t>Hideyoshi</a:t>
            </a:r>
            <a:r>
              <a:rPr lang="fr-FR" dirty="0"/>
              <a:t> contrôle l’ensemble du Japon occidental</a:t>
            </a:r>
          </a:p>
          <a:p>
            <a:endParaRPr lang="fr-FR" dirty="0"/>
          </a:p>
          <a:p>
            <a:r>
              <a:rPr lang="fr-FR" dirty="0"/>
              <a:t>*1590 : Il s’empare du </a:t>
            </a:r>
            <a:r>
              <a:rPr lang="fr-FR" dirty="0" err="1"/>
              <a:t>Kanto</a:t>
            </a:r>
            <a:r>
              <a:rPr lang="fr-FR" dirty="0"/>
              <a:t> des </a:t>
            </a:r>
            <a:r>
              <a:rPr lang="fr-FR" dirty="0" err="1"/>
              <a:t>Hojo</a:t>
            </a:r>
            <a:endParaRPr lang="fr-FR" dirty="0"/>
          </a:p>
          <a:p>
            <a:r>
              <a:rPr lang="fr-FR" dirty="0"/>
              <a:t>Puis il soumet les Date et le nord du Japon</a:t>
            </a:r>
          </a:p>
          <a:p>
            <a:endParaRPr lang="fr-FR" dirty="0"/>
          </a:p>
          <a:p>
            <a:r>
              <a:rPr lang="fr-FR" dirty="0"/>
              <a:t>NB : </a:t>
            </a:r>
            <a:r>
              <a:rPr lang="fr-FR" dirty="0" err="1"/>
              <a:t>Kanto</a:t>
            </a:r>
            <a:r>
              <a:rPr lang="fr-FR" dirty="0"/>
              <a:t> que Hideyoshi </a:t>
            </a:r>
            <a:r>
              <a:rPr lang="fr-FR" i="1" dirty="0"/>
              <a:t>offre</a:t>
            </a:r>
            <a:r>
              <a:rPr lang="fr-FR" dirty="0"/>
              <a:t> à </a:t>
            </a:r>
            <a:r>
              <a:rPr lang="fr-FR" u="sng" dirty="0"/>
              <a:t>Ieyasu Tokugawa</a:t>
            </a:r>
          </a:p>
          <a:p>
            <a:r>
              <a:rPr lang="fr-FR" dirty="0"/>
              <a:t>En échange de son propre domaine, entre </a:t>
            </a:r>
            <a:r>
              <a:rPr lang="fr-FR" dirty="0" err="1"/>
              <a:t>Kinai</a:t>
            </a:r>
            <a:r>
              <a:rPr lang="fr-FR" dirty="0"/>
              <a:t> et </a:t>
            </a:r>
            <a:r>
              <a:rPr lang="fr-FR" dirty="0" err="1"/>
              <a:t>Kanto</a:t>
            </a:r>
            <a:endParaRPr lang="fr-FR" dirty="0"/>
          </a:p>
          <a:p>
            <a:r>
              <a:rPr lang="fr-FR" dirty="0"/>
              <a:t>*Ieyasu accepte : Cela accroît sa puissance</a:t>
            </a:r>
          </a:p>
          <a:p>
            <a:r>
              <a:rPr lang="fr-FR" dirty="0"/>
              <a:t>Et il peut ainsi s’éloigner de son rival</a:t>
            </a:r>
          </a:p>
          <a:p>
            <a:r>
              <a:rPr lang="fr-FR" u="sng" dirty="0"/>
              <a:t>Il s’installe à Edo, future Tokyo</a:t>
            </a:r>
          </a:p>
        </p:txBody>
      </p:sp>
      <p:pic>
        <p:nvPicPr>
          <p:cNvPr id="5" name="Image 4" descr="Une image contenant texte, carte, atlas, diagramme&#10;&#10;Description générée automatiquement">
            <a:extLst>
              <a:ext uri="{FF2B5EF4-FFF2-40B4-BE49-F238E27FC236}">
                <a16:creationId xmlns:a16="http://schemas.microsoft.com/office/drawing/2014/main" id="{3165E2AA-34B3-9C64-0FC3-D0F577BEE5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B86D1936-12EE-5D5F-C391-A171C73CD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26" name="Ellipse 25">
            <a:extLst>
              <a:ext uri="{FF2B5EF4-FFF2-40B4-BE49-F238E27FC236}">
                <a16:creationId xmlns:a16="http://schemas.microsoft.com/office/drawing/2014/main" id="{8E37CC37-CF11-2E2F-6B76-0277D4990D25}"/>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9" name="Ellipse 28">
            <a:extLst>
              <a:ext uri="{FF2B5EF4-FFF2-40B4-BE49-F238E27FC236}">
                <a16:creationId xmlns:a16="http://schemas.microsoft.com/office/drawing/2014/main" id="{1A8120B8-8F51-6D1B-4B0A-2B2EB11F796D}"/>
              </a:ext>
            </a:extLst>
          </p:cNvPr>
          <p:cNvSpPr/>
          <p:nvPr/>
        </p:nvSpPr>
        <p:spPr>
          <a:xfrm>
            <a:off x="9710384" y="429719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0" name="Ellipse 29">
            <a:extLst>
              <a:ext uri="{FF2B5EF4-FFF2-40B4-BE49-F238E27FC236}">
                <a16:creationId xmlns:a16="http://schemas.microsoft.com/office/drawing/2014/main" id="{202C6CF2-4574-7979-48D7-72EB534EFD94}"/>
              </a:ext>
            </a:extLst>
          </p:cNvPr>
          <p:cNvSpPr/>
          <p:nvPr/>
        </p:nvSpPr>
        <p:spPr>
          <a:xfrm>
            <a:off x="10257137" y="3850815"/>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1" name="Connecteur droit avec flèche 30">
            <a:extLst>
              <a:ext uri="{FF2B5EF4-FFF2-40B4-BE49-F238E27FC236}">
                <a16:creationId xmlns:a16="http://schemas.microsoft.com/office/drawing/2014/main" id="{F39CE2B9-1501-40E2-7BC0-9B271EEDAE75}"/>
              </a:ext>
            </a:extLst>
          </p:cNvPr>
          <p:cNvCxnSpPr>
            <a:cxnSpLocks/>
            <a:stCxn id="26" idx="0"/>
            <a:endCxn id="30" idx="2"/>
          </p:cNvCxnSpPr>
          <p:nvPr/>
        </p:nvCxnSpPr>
        <p:spPr>
          <a:xfrm flipV="1">
            <a:off x="8875426" y="3927015"/>
            <a:ext cx="1381711" cy="2939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69ED3D28-9195-2567-C1C5-089E149471CC}"/>
              </a:ext>
            </a:extLst>
          </p:cNvPr>
          <p:cNvCxnSpPr>
            <a:cxnSpLocks/>
            <a:stCxn id="26" idx="0"/>
            <a:endCxn id="33" idx="3"/>
          </p:cNvCxnSpPr>
          <p:nvPr/>
        </p:nvCxnSpPr>
        <p:spPr>
          <a:xfrm flipV="1">
            <a:off x="8875426" y="3850815"/>
            <a:ext cx="160693" cy="3701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FCD9C0C2-1A8B-DADD-6EE2-0FEDAB933A9C}"/>
              </a:ext>
            </a:extLst>
          </p:cNvPr>
          <p:cNvSpPr/>
          <p:nvPr/>
        </p:nvSpPr>
        <p:spPr>
          <a:xfrm>
            <a:off x="9014004" y="3720733"/>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5" name="Ellipse 34">
            <a:extLst>
              <a:ext uri="{FF2B5EF4-FFF2-40B4-BE49-F238E27FC236}">
                <a16:creationId xmlns:a16="http://schemas.microsoft.com/office/drawing/2014/main" id="{63C03365-87E3-4090-C031-70741DD897C0}"/>
              </a:ext>
            </a:extLst>
          </p:cNvPr>
          <p:cNvSpPr/>
          <p:nvPr/>
        </p:nvSpPr>
        <p:spPr>
          <a:xfrm>
            <a:off x="7603075" y="459651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6" name="Ellipse 35">
            <a:extLst>
              <a:ext uri="{FF2B5EF4-FFF2-40B4-BE49-F238E27FC236}">
                <a16:creationId xmlns:a16="http://schemas.microsoft.com/office/drawing/2014/main" id="{B7AEC0A0-84FF-1EBD-2A2A-B07DB576A850}"/>
              </a:ext>
            </a:extLst>
          </p:cNvPr>
          <p:cNvSpPr/>
          <p:nvPr/>
        </p:nvSpPr>
        <p:spPr>
          <a:xfrm>
            <a:off x="6420753" y="605433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7" name="Connecteur droit avec flèche 36">
            <a:extLst>
              <a:ext uri="{FF2B5EF4-FFF2-40B4-BE49-F238E27FC236}">
                <a16:creationId xmlns:a16="http://schemas.microsoft.com/office/drawing/2014/main" id="{EE4CC94A-3985-99F0-788C-E1FCC289D12E}"/>
              </a:ext>
            </a:extLst>
          </p:cNvPr>
          <p:cNvCxnSpPr>
            <a:cxnSpLocks/>
            <a:stCxn id="35" idx="3"/>
            <a:endCxn id="36" idx="7"/>
          </p:cNvCxnSpPr>
          <p:nvPr/>
        </p:nvCxnSpPr>
        <p:spPr>
          <a:xfrm flipH="1">
            <a:off x="6549646" y="4726594"/>
            <a:ext cx="1075544" cy="13500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989431E-B257-B33B-2642-6190B70686FD}"/>
              </a:ext>
            </a:extLst>
          </p:cNvPr>
          <p:cNvCxnSpPr>
            <a:cxnSpLocks/>
            <a:stCxn id="26" idx="2"/>
            <a:endCxn id="35" idx="7"/>
          </p:cNvCxnSpPr>
          <p:nvPr/>
        </p:nvCxnSpPr>
        <p:spPr>
          <a:xfrm flipH="1">
            <a:off x="7731968" y="4351765"/>
            <a:ext cx="1004880" cy="2670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B12C535A-8AA6-B3D7-AF6E-C292DC0A1430}"/>
              </a:ext>
            </a:extLst>
          </p:cNvPr>
          <p:cNvSpPr/>
          <p:nvPr/>
        </p:nvSpPr>
        <p:spPr>
          <a:xfrm>
            <a:off x="10786317" y="384294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6" name="Connecteur droit avec flèche 45">
            <a:extLst>
              <a:ext uri="{FF2B5EF4-FFF2-40B4-BE49-F238E27FC236}">
                <a16:creationId xmlns:a16="http://schemas.microsoft.com/office/drawing/2014/main" id="{24FC97A4-FE2A-3050-3C99-A00872FA8055}"/>
              </a:ext>
            </a:extLst>
          </p:cNvPr>
          <p:cNvCxnSpPr>
            <a:cxnSpLocks/>
            <a:stCxn id="30" idx="6"/>
            <a:endCxn id="45" idx="2"/>
          </p:cNvCxnSpPr>
          <p:nvPr/>
        </p:nvCxnSpPr>
        <p:spPr>
          <a:xfrm flipV="1">
            <a:off x="10408145" y="3919143"/>
            <a:ext cx="378172" cy="78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743F2893-BDB6-2518-4F4F-8D168024B8E3}"/>
              </a:ext>
            </a:extLst>
          </p:cNvPr>
          <p:cNvSpPr/>
          <p:nvPr/>
        </p:nvSpPr>
        <p:spPr>
          <a:xfrm>
            <a:off x="11068386" y="247625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51" name="Connecteur droit avec flèche 50">
            <a:extLst>
              <a:ext uri="{FF2B5EF4-FFF2-40B4-BE49-F238E27FC236}">
                <a16:creationId xmlns:a16="http://schemas.microsoft.com/office/drawing/2014/main" id="{54EADA24-4A85-4B0F-6ED9-4E2F5015E67F}"/>
              </a:ext>
            </a:extLst>
          </p:cNvPr>
          <p:cNvCxnSpPr>
            <a:cxnSpLocks/>
            <a:stCxn id="45" idx="0"/>
            <a:endCxn id="50" idx="3"/>
          </p:cNvCxnSpPr>
          <p:nvPr/>
        </p:nvCxnSpPr>
        <p:spPr>
          <a:xfrm flipV="1">
            <a:off x="10861821" y="2606341"/>
            <a:ext cx="228680" cy="12366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A1F458E3-97CB-60EA-5A4C-AA2314E9F1CD}"/>
              </a:ext>
            </a:extLst>
          </p:cNvPr>
          <p:cNvCxnSpPr>
            <a:cxnSpLocks/>
            <a:stCxn id="29" idx="7"/>
            <a:endCxn id="45" idx="2"/>
          </p:cNvCxnSpPr>
          <p:nvPr/>
        </p:nvCxnSpPr>
        <p:spPr>
          <a:xfrm flipV="1">
            <a:off x="9839277" y="3919143"/>
            <a:ext cx="947040" cy="40036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1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81D15-D9C1-4EB4-B176-4CF21100BE1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1F744C-D2D9-8518-FE35-ADE161786C35}"/>
              </a:ext>
            </a:extLst>
          </p:cNvPr>
          <p:cNvSpPr/>
          <p:nvPr/>
        </p:nvSpPr>
        <p:spPr>
          <a:xfrm>
            <a:off x="86873" y="157262"/>
            <a:ext cx="7025801" cy="6463308"/>
          </a:xfrm>
          <a:prstGeom prst="rect">
            <a:avLst/>
          </a:prstGeom>
          <a:solidFill>
            <a:schemeClr val="tx2">
              <a:lumMod val="20000"/>
              <a:lumOff val="80000"/>
            </a:schemeClr>
          </a:solidFill>
          <a:ln w="38100">
            <a:solidFill>
              <a:schemeClr val="tx1"/>
            </a:solidFill>
          </a:ln>
        </p:spPr>
        <p:txBody>
          <a:bodyPr wrap="square">
            <a:spAutoFit/>
          </a:bodyPr>
          <a:lstStyle/>
          <a:p>
            <a:r>
              <a:rPr lang="fr-FR" b="1" dirty="0"/>
              <a:t>1592-1598 : Toyotomi Hideyoshi échoue à envahir la Corée et la Chine</a:t>
            </a:r>
          </a:p>
          <a:p>
            <a:endParaRPr lang="fr-FR" dirty="0"/>
          </a:p>
          <a:p>
            <a:r>
              <a:rPr lang="fr-FR" dirty="0"/>
              <a:t>*1590 : La réunification est pratiquement achevée</a:t>
            </a:r>
          </a:p>
          <a:p>
            <a:endParaRPr lang="fr-FR" dirty="0"/>
          </a:p>
          <a:p>
            <a:r>
              <a:rPr lang="fr-FR" dirty="0"/>
              <a:t>*</a:t>
            </a:r>
            <a:r>
              <a:rPr lang="fr-FR" u="sng" dirty="0"/>
              <a:t>Hideyoshi</a:t>
            </a:r>
          </a:p>
          <a:p>
            <a:r>
              <a:rPr lang="fr-FR" dirty="0"/>
              <a:t>Se trouvant à la tête d’une armée pléthorique</a:t>
            </a:r>
          </a:p>
          <a:p>
            <a:r>
              <a:rPr lang="fr-FR" dirty="0"/>
              <a:t>NB : Malgré le désarmement des masses paysannes</a:t>
            </a:r>
          </a:p>
          <a:p>
            <a:endParaRPr lang="fr-FR" dirty="0"/>
          </a:p>
          <a:p>
            <a:r>
              <a:rPr lang="fr-FR" dirty="0"/>
              <a:t>Décide de profiter de cette force désormais inutile</a:t>
            </a:r>
          </a:p>
          <a:p>
            <a:r>
              <a:rPr lang="fr-FR" dirty="0"/>
              <a:t>Pour envahir la Corée, puis la Chine</a:t>
            </a:r>
          </a:p>
          <a:p>
            <a:endParaRPr lang="fr-FR" dirty="0"/>
          </a:p>
          <a:p>
            <a:r>
              <a:rPr lang="fr-FR" dirty="0"/>
              <a:t>*Avril-juin 1592 : </a:t>
            </a:r>
            <a:r>
              <a:rPr lang="fr-FR" i="1" dirty="0"/>
              <a:t>Guerre d'</a:t>
            </a:r>
            <a:r>
              <a:rPr lang="fr-FR" i="1" dirty="0" err="1"/>
              <a:t>Imjin</a:t>
            </a:r>
            <a:endParaRPr lang="fr-FR" i="1" dirty="0"/>
          </a:p>
          <a:p>
            <a:r>
              <a:rPr lang="fr-FR" dirty="0"/>
              <a:t>Hideyoshi avec 160 000 hommes débarque à Pusan</a:t>
            </a:r>
          </a:p>
          <a:p>
            <a:r>
              <a:rPr lang="fr-FR" dirty="0"/>
              <a:t>Puis il envahit la Corée et il s’empare de la capitale </a:t>
            </a:r>
            <a:r>
              <a:rPr lang="fr-FR" dirty="0" err="1"/>
              <a:t>Hansong</a:t>
            </a:r>
            <a:r>
              <a:rPr lang="fr-FR" dirty="0"/>
              <a:t> (Séoul)</a:t>
            </a:r>
          </a:p>
          <a:p>
            <a:endParaRPr lang="fr-FR" dirty="0"/>
          </a:p>
          <a:p>
            <a:r>
              <a:rPr lang="fr-FR" dirty="0"/>
              <a:t>NB : Entre </a:t>
            </a:r>
            <a:r>
              <a:rPr lang="fr-FR" dirty="0" err="1"/>
              <a:t>Hakata</a:t>
            </a:r>
            <a:r>
              <a:rPr lang="fr-FR" dirty="0"/>
              <a:t> et Pusan, la marine coréenne, intacte</a:t>
            </a:r>
          </a:p>
          <a:p>
            <a:r>
              <a:rPr lang="fr-FR" dirty="0"/>
              <a:t>Fait subir de lourdes pertes aux navires japonais avec ses </a:t>
            </a:r>
            <a:r>
              <a:rPr lang="fr-FR" u="sng" dirty="0"/>
              <a:t>bateaux tortues</a:t>
            </a:r>
          </a:p>
          <a:p>
            <a:endParaRPr lang="fr-FR" dirty="0"/>
          </a:p>
          <a:p>
            <a:r>
              <a:rPr lang="fr-FR" dirty="0"/>
              <a:t>*Juillet 1592</a:t>
            </a:r>
          </a:p>
          <a:p>
            <a:r>
              <a:rPr lang="fr-FR" dirty="0"/>
              <a:t>Ses troupes atteignent le fleuve Yalu, frontière avec la Chine</a:t>
            </a:r>
          </a:p>
          <a:p>
            <a:r>
              <a:rPr lang="fr-FR" dirty="0"/>
              <a:t>Et elles s’emparent de Pyongyang</a:t>
            </a:r>
          </a:p>
          <a:p>
            <a:endParaRPr lang="fr-FR" dirty="0"/>
          </a:p>
          <a:p>
            <a:r>
              <a:rPr lang="fr-FR" dirty="0"/>
              <a:t>*La Chine, suzeraine de la Corée, réagit…</a:t>
            </a:r>
          </a:p>
        </p:txBody>
      </p:sp>
      <p:pic>
        <p:nvPicPr>
          <p:cNvPr id="33" name="Image 32" descr="Une image contenant texte, carte, capture d’écran, atlas&#10;&#10;Description générée automatiquement">
            <a:extLst>
              <a:ext uri="{FF2B5EF4-FFF2-40B4-BE49-F238E27FC236}">
                <a16:creationId xmlns:a16="http://schemas.microsoft.com/office/drawing/2014/main" id="{90BA5CB8-8250-51BE-D07D-B8437FD8D1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680" t="8817" r="5806" b="25434"/>
          <a:stretch/>
        </p:blipFill>
        <p:spPr>
          <a:xfrm>
            <a:off x="7241568" y="114790"/>
            <a:ext cx="4808691" cy="6628420"/>
          </a:xfrm>
          <a:prstGeom prst="rect">
            <a:avLst/>
          </a:prstGeom>
          <a:ln w="38100">
            <a:solidFill>
              <a:schemeClr val="tx1"/>
            </a:solidFill>
          </a:ln>
        </p:spPr>
      </p:pic>
      <p:pic>
        <p:nvPicPr>
          <p:cNvPr id="34" name="Image 33" descr="Une image contenant texte, carte, capture d’écran, atlas&#10;&#10;Description générée automatiquement">
            <a:extLst>
              <a:ext uri="{FF2B5EF4-FFF2-40B4-BE49-F238E27FC236}">
                <a16:creationId xmlns:a16="http://schemas.microsoft.com/office/drawing/2014/main" id="{E82EA3D7-FA7A-C3C9-D556-0DA6A8703E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91" t="76902" r="19643" b="510"/>
          <a:stretch/>
        </p:blipFill>
        <p:spPr>
          <a:xfrm>
            <a:off x="10105212" y="1770737"/>
            <a:ext cx="1950739" cy="1064181"/>
          </a:xfrm>
          <a:prstGeom prst="rect">
            <a:avLst/>
          </a:prstGeom>
          <a:ln w="38100">
            <a:solidFill>
              <a:schemeClr val="tx1"/>
            </a:solidFill>
          </a:ln>
        </p:spPr>
      </p:pic>
      <p:sp>
        <p:nvSpPr>
          <p:cNvPr id="36" name="Ellipse 35">
            <a:extLst>
              <a:ext uri="{FF2B5EF4-FFF2-40B4-BE49-F238E27FC236}">
                <a16:creationId xmlns:a16="http://schemas.microsoft.com/office/drawing/2014/main" id="{C6F6D16B-85AD-894A-D306-93163750005E}"/>
              </a:ext>
            </a:extLst>
          </p:cNvPr>
          <p:cNvSpPr/>
          <p:nvPr/>
        </p:nvSpPr>
        <p:spPr>
          <a:xfrm>
            <a:off x="11058467" y="635934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7" name="Connecteur droit avec flèche 36">
            <a:extLst>
              <a:ext uri="{FF2B5EF4-FFF2-40B4-BE49-F238E27FC236}">
                <a16:creationId xmlns:a16="http://schemas.microsoft.com/office/drawing/2014/main" id="{61F1CB03-16FC-E7D2-CCBD-6B25584832AB}"/>
              </a:ext>
            </a:extLst>
          </p:cNvPr>
          <p:cNvCxnSpPr>
            <a:cxnSpLocks/>
            <a:stCxn id="36" idx="1"/>
            <a:endCxn id="38" idx="5"/>
          </p:cNvCxnSpPr>
          <p:nvPr/>
        </p:nvCxnSpPr>
        <p:spPr>
          <a:xfrm flipH="1" flipV="1">
            <a:off x="10271072" y="5493579"/>
            <a:ext cx="809510" cy="8880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807CB657-D5B3-AF99-9D5A-8B0DAEEE002E}"/>
              </a:ext>
            </a:extLst>
          </p:cNvPr>
          <p:cNvSpPr/>
          <p:nvPr/>
        </p:nvSpPr>
        <p:spPr>
          <a:xfrm>
            <a:off x="10142179" y="536349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5F6591F2-6D97-5075-DAB7-6C8E12D9692B}"/>
              </a:ext>
            </a:extLst>
          </p:cNvPr>
          <p:cNvSpPr/>
          <p:nvPr/>
        </p:nvSpPr>
        <p:spPr>
          <a:xfrm>
            <a:off x="8755697" y="33528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0" name="Connecteur droit avec flèche 39">
            <a:extLst>
              <a:ext uri="{FF2B5EF4-FFF2-40B4-BE49-F238E27FC236}">
                <a16:creationId xmlns:a16="http://schemas.microsoft.com/office/drawing/2014/main" id="{713C5500-EA31-BA83-0BAD-7DA8FFD185B4}"/>
              </a:ext>
            </a:extLst>
          </p:cNvPr>
          <p:cNvCxnSpPr>
            <a:cxnSpLocks/>
            <a:stCxn id="38" idx="1"/>
          </p:cNvCxnSpPr>
          <p:nvPr/>
        </p:nvCxnSpPr>
        <p:spPr>
          <a:xfrm flipH="1" flipV="1">
            <a:off x="8906705" y="3505200"/>
            <a:ext cx="1257589" cy="18806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4466086F-6272-424B-E748-14B451D395E3}"/>
              </a:ext>
            </a:extLst>
          </p:cNvPr>
          <p:cNvCxnSpPr>
            <a:cxnSpLocks/>
            <a:stCxn id="39" idx="0"/>
          </p:cNvCxnSpPr>
          <p:nvPr/>
        </p:nvCxnSpPr>
        <p:spPr>
          <a:xfrm flipH="1" flipV="1">
            <a:off x="8776679" y="476341"/>
            <a:ext cx="54522" cy="28764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040DA796-1494-FCC8-F218-739227C8ABF1}"/>
              </a:ext>
            </a:extLst>
          </p:cNvPr>
          <p:cNvCxnSpPr>
            <a:cxnSpLocks/>
            <a:stCxn id="39" idx="0"/>
          </p:cNvCxnSpPr>
          <p:nvPr/>
        </p:nvCxnSpPr>
        <p:spPr>
          <a:xfrm flipV="1">
            <a:off x="8831201" y="114790"/>
            <a:ext cx="1560590" cy="32380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7F7D0371-1789-124F-3533-B7D2BA777A11}"/>
              </a:ext>
            </a:extLst>
          </p:cNvPr>
          <p:cNvCxnSpPr>
            <a:cxnSpLocks/>
            <a:stCxn id="39" idx="0"/>
          </p:cNvCxnSpPr>
          <p:nvPr/>
        </p:nvCxnSpPr>
        <p:spPr>
          <a:xfrm flipH="1" flipV="1">
            <a:off x="8317122" y="2496274"/>
            <a:ext cx="514079" cy="8565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5E05FC9D-F22F-803E-4901-F8B4C52B056E}"/>
              </a:ext>
            </a:extLst>
          </p:cNvPr>
          <p:cNvSpPr/>
          <p:nvPr/>
        </p:nvSpPr>
        <p:spPr>
          <a:xfrm>
            <a:off x="8188229" y="23661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74" name="Connecteur droit avec flèche 73">
            <a:extLst>
              <a:ext uri="{FF2B5EF4-FFF2-40B4-BE49-F238E27FC236}">
                <a16:creationId xmlns:a16="http://schemas.microsoft.com/office/drawing/2014/main" id="{7F0EAA2D-0AE5-9E68-8730-226221FD14BC}"/>
              </a:ext>
            </a:extLst>
          </p:cNvPr>
          <p:cNvCxnSpPr>
            <a:cxnSpLocks/>
          </p:cNvCxnSpPr>
          <p:nvPr/>
        </p:nvCxnSpPr>
        <p:spPr>
          <a:xfrm flipH="1">
            <a:off x="10648335" y="5117690"/>
            <a:ext cx="693175" cy="66367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0B0B6824-BFD8-81DA-1F1A-61E87B71487C}"/>
              </a:ext>
            </a:extLst>
          </p:cNvPr>
          <p:cNvCxnSpPr>
            <a:cxnSpLocks/>
          </p:cNvCxnSpPr>
          <p:nvPr/>
        </p:nvCxnSpPr>
        <p:spPr>
          <a:xfrm flipV="1">
            <a:off x="9733935" y="6002594"/>
            <a:ext cx="559252" cy="3567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8807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94349</TotalTime>
  <Words>3627</Words>
  <Application>Microsoft Office PowerPoint</Application>
  <PresentationFormat>Grand écran</PresentationFormat>
  <Paragraphs>500</Paragraphs>
  <Slides>33</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Aptos</vt:lpstr>
      <vt:lpstr>Arial</vt:lpstr>
      <vt:lpstr>Calibri</vt:lpstr>
      <vt:lpstr>Calibri Light</vt:lpstr>
      <vt:lpstr>Times New Roman</vt:lpstr>
      <vt:lpstr>Thème Office</vt:lpstr>
      <vt:lpstr>LE PARTAGE DU MONDE, de l’an 200 av. JC à nos jours Esquisse d’une histoire géopolitique universelle  Mardi 11 février 2025 (8/15)  8ème période : 1815-1914 Europe et Russie à la conquête de l’Orient et de l’Asie  250-1603 : Le Japon des empereurs de Kyoto Le Japon féodal des 1ers et 2èmes shoguns de Kamakura et Ashikaga 1603-1720 : Le Japon centralisé des 3èmes shogun Tokugawa : unification et développement intérieur, fermeture extérieure  Suite et fin…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734</cp:revision>
  <dcterms:created xsi:type="dcterms:W3CDTF">2023-07-15T08:08:34Z</dcterms:created>
  <dcterms:modified xsi:type="dcterms:W3CDTF">2025-02-11T12:01:01Z</dcterms:modified>
</cp:coreProperties>
</file>