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13050" r:id="rId2"/>
    <p:sldId id="12974" r:id="rId3"/>
    <p:sldId id="12981" r:id="rId4"/>
    <p:sldId id="13044" r:id="rId5"/>
    <p:sldId id="12982" r:id="rId6"/>
    <p:sldId id="12991" r:id="rId7"/>
    <p:sldId id="13012" r:id="rId8"/>
    <p:sldId id="13011" r:id="rId9"/>
    <p:sldId id="13013" r:id="rId10"/>
    <p:sldId id="12984" r:id="rId11"/>
    <p:sldId id="12985" r:id="rId12"/>
    <p:sldId id="12986" r:id="rId13"/>
    <p:sldId id="13015" r:id="rId14"/>
    <p:sldId id="13018" r:id="rId15"/>
    <p:sldId id="13019" r:id="rId16"/>
    <p:sldId id="12989" r:id="rId17"/>
    <p:sldId id="13016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776707-1CB4-4ECE-85FB-9A78090BDD80}" v="1" dt="2025-03-04T10:47:04.1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69" d="100"/>
          <a:sy n="69" d="100"/>
        </p:scale>
        <p:origin x="1224" y="2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3432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82A36E30-E100-4E5B-B670-46144364ADB5}"/>
    <pc:docChg chg="custSel addSld delSld modSld">
      <pc:chgData name="Christophe JENTA" userId="8d1209f4831e9c53" providerId="LiveId" clId="{82A36E30-E100-4E5B-B670-46144364ADB5}" dt="2025-02-11T12:08:34.344" v="38" actId="47"/>
      <pc:docMkLst>
        <pc:docMk/>
      </pc:docMkLst>
      <pc:sldChg chg="add">
        <pc:chgData name="Christophe JENTA" userId="8d1209f4831e9c53" providerId="LiveId" clId="{82A36E30-E100-4E5B-B670-46144364ADB5}" dt="2025-02-11T11:55:30.658" v="1"/>
        <pc:sldMkLst>
          <pc:docMk/>
          <pc:sldMk cId="3491530607" sldId="934"/>
        </pc:sldMkLst>
      </pc:sldChg>
      <pc:sldChg chg="delSp add del mod">
        <pc:chgData name="Christophe JENTA" userId="8d1209f4831e9c53" providerId="LiveId" clId="{82A36E30-E100-4E5B-B670-46144364ADB5}" dt="2025-02-11T12:08:34.344" v="38" actId="47"/>
        <pc:sldMkLst>
          <pc:docMk/>
          <pc:sldMk cId="526491925" sldId="993"/>
        </pc:sldMkLst>
        <pc:picChg chg="del">
          <ac:chgData name="Christophe JENTA" userId="8d1209f4831e9c53" providerId="LiveId" clId="{82A36E30-E100-4E5B-B670-46144364ADB5}" dt="2025-02-11T12:02:32.740" v="24" actId="478"/>
          <ac:picMkLst>
            <pc:docMk/>
            <pc:sldMk cId="526491925" sldId="993"/>
            <ac:picMk id="12" creationId="{C6BE782B-9DE1-DB88-CE99-1B1178D44FBF}"/>
          </ac:picMkLst>
        </pc:picChg>
      </pc:sldChg>
      <pc:sldChg chg="delSp modSp add del mod">
        <pc:chgData name="Christophe JENTA" userId="8d1209f4831e9c53" providerId="LiveId" clId="{82A36E30-E100-4E5B-B670-46144364ADB5}" dt="2025-02-11T12:08:34.344" v="38" actId="47"/>
        <pc:sldMkLst>
          <pc:docMk/>
          <pc:sldMk cId="473765757" sldId="12594"/>
        </pc:sldMkLst>
        <pc:picChg chg="del mod">
          <ac:chgData name="Christophe JENTA" userId="8d1209f4831e9c53" providerId="LiveId" clId="{82A36E30-E100-4E5B-B670-46144364ADB5}" dt="2025-02-11T12:02:30.004" v="22" actId="478"/>
          <ac:picMkLst>
            <pc:docMk/>
            <pc:sldMk cId="473765757" sldId="12594"/>
            <ac:picMk id="65" creationId="{A1C2C957-5AE9-7952-0FA3-D234E58DBC65}"/>
          </ac:picMkLst>
        </pc:picChg>
        <pc:picChg chg="del">
          <ac:chgData name="Christophe JENTA" userId="8d1209f4831e9c53" providerId="LiveId" clId="{82A36E30-E100-4E5B-B670-46144364ADB5}" dt="2025-02-11T12:02:29.435" v="20" actId="478"/>
          <ac:picMkLst>
            <pc:docMk/>
            <pc:sldMk cId="473765757" sldId="12594"/>
            <ac:picMk id="66" creationId="{139CF2BA-9373-F8F3-E6FF-316AA01BEF98}"/>
          </ac:picMkLst>
        </pc:picChg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093618214" sldId="1259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546324085" sldId="1261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33443869" sldId="1281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368186842" sldId="12816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596053102" sldId="1281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636507278" sldId="12820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673630200" sldId="1282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891636804" sldId="1282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676120647" sldId="12828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354566484" sldId="1282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172715585" sldId="1283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50892514" sldId="1284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801975062" sldId="1285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42244022" sldId="1285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55753495" sldId="12856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174260104" sldId="12861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753940250" sldId="1286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70351517" sldId="1287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07182536" sldId="1288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828955300" sldId="1288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984027715" sldId="12898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705720246" sldId="1289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740010226" sldId="12900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487884232" sldId="12901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608230898" sldId="12902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137986111" sldId="12903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189487612" sldId="1292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061454285" sldId="12933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119968187" sldId="1293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630098102" sldId="1293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540878477" sldId="1293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28479544" sldId="1293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463130102" sldId="12940"/>
        </pc:sldMkLst>
      </pc:sldChg>
      <pc:sldChg chg="delSp add mod">
        <pc:chgData name="Christophe JENTA" userId="8d1209f4831e9c53" providerId="LiveId" clId="{82A36E30-E100-4E5B-B670-46144364ADB5}" dt="2025-02-11T12:01:48.843" v="6" actId="478"/>
        <pc:sldMkLst>
          <pc:docMk/>
          <pc:sldMk cId="4195038190" sldId="12942"/>
        </pc:sldMkLst>
        <pc:picChg chg="del">
          <ac:chgData name="Christophe JENTA" userId="8d1209f4831e9c53" providerId="LiveId" clId="{82A36E30-E100-4E5B-B670-46144364ADB5}" dt="2025-02-11T12:01:48.843" v="6" actId="478"/>
          <ac:picMkLst>
            <pc:docMk/>
            <pc:sldMk cId="4195038190" sldId="12942"/>
            <ac:picMk id="11" creationId="{BE380BFD-DC41-E9C5-CB2A-D7488BFEA7B4}"/>
          </ac:picMkLst>
        </pc:picChg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7616445" sldId="12944"/>
        </pc:sldMkLst>
      </pc:sldChg>
      <pc:sldChg chg="delSp add mod">
        <pc:chgData name="Christophe JENTA" userId="8d1209f4831e9c53" providerId="LiveId" clId="{82A36E30-E100-4E5B-B670-46144364ADB5}" dt="2025-02-11T12:01:50.960" v="8" actId="478"/>
        <pc:sldMkLst>
          <pc:docMk/>
          <pc:sldMk cId="3253090587" sldId="12945"/>
        </pc:sldMkLst>
        <pc:picChg chg="del">
          <ac:chgData name="Christophe JENTA" userId="8d1209f4831e9c53" providerId="LiveId" clId="{82A36E30-E100-4E5B-B670-46144364ADB5}" dt="2025-02-11T12:01:50.960" v="8" actId="478"/>
          <ac:picMkLst>
            <pc:docMk/>
            <pc:sldMk cId="3253090587" sldId="12945"/>
            <ac:picMk id="9" creationId="{E55937B1-7DE6-8FCD-59AA-6A58F1FE41AB}"/>
          </ac:picMkLst>
        </pc:picChg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763024236" sldId="12946"/>
        </pc:sldMkLst>
      </pc:sldChg>
      <pc:sldChg chg="delSp add mod">
        <pc:chgData name="Christophe JENTA" userId="8d1209f4831e9c53" providerId="LiveId" clId="{82A36E30-E100-4E5B-B670-46144364ADB5}" dt="2025-02-11T12:01:46.199" v="4" actId="478"/>
        <pc:sldMkLst>
          <pc:docMk/>
          <pc:sldMk cId="1065280909" sldId="12947"/>
        </pc:sldMkLst>
      </pc:sldChg>
      <pc:sldChg chg="delSp add mod">
        <pc:chgData name="Christophe JENTA" userId="8d1209f4831e9c53" providerId="LiveId" clId="{82A36E30-E100-4E5B-B670-46144364ADB5}" dt="2025-02-11T12:01:52.360" v="9" actId="478"/>
        <pc:sldMkLst>
          <pc:docMk/>
          <pc:sldMk cId="3809580926" sldId="12948"/>
        </pc:sldMkLst>
        <pc:picChg chg="del">
          <ac:chgData name="Christophe JENTA" userId="8d1209f4831e9c53" providerId="LiveId" clId="{82A36E30-E100-4E5B-B670-46144364ADB5}" dt="2025-02-11T12:01:52.360" v="9" actId="478"/>
          <ac:picMkLst>
            <pc:docMk/>
            <pc:sldMk cId="3809580926" sldId="12948"/>
            <ac:picMk id="43" creationId="{08A10FA7-5C0D-CF7F-28D4-FBAAD997B0DC}"/>
          </ac:picMkLst>
        </pc:picChg>
      </pc:sldChg>
      <pc:sldChg chg="delSp add mod">
        <pc:chgData name="Christophe JENTA" userId="8d1209f4831e9c53" providerId="LiveId" clId="{82A36E30-E100-4E5B-B670-46144364ADB5}" dt="2025-02-11T12:01:57.995" v="11" actId="478"/>
        <pc:sldMkLst>
          <pc:docMk/>
          <pc:sldMk cId="3044993024" sldId="1294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23833288" sldId="1295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464522105" sldId="12951"/>
        </pc:sldMkLst>
      </pc:sldChg>
      <pc:sldChg chg="delSp add mod">
        <pc:chgData name="Christophe JENTA" userId="8d1209f4831e9c53" providerId="LiveId" clId="{82A36E30-E100-4E5B-B670-46144364ADB5}" dt="2025-02-11T12:02:07.996" v="15" actId="478"/>
        <pc:sldMkLst>
          <pc:docMk/>
          <pc:sldMk cId="411051652" sldId="12952"/>
        </pc:sldMkLst>
        <pc:picChg chg="del">
          <ac:chgData name="Christophe JENTA" userId="8d1209f4831e9c53" providerId="LiveId" clId="{82A36E30-E100-4E5B-B670-46144364ADB5}" dt="2025-02-11T12:02:07.996" v="15" actId="478"/>
          <ac:picMkLst>
            <pc:docMk/>
            <pc:sldMk cId="411051652" sldId="12952"/>
            <ac:picMk id="4" creationId="{7DBC7E38-77E2-3F8E-D795-ACD60B593E0A}"/>
          </ac:picMkLst>
        </pc:picChg>
      </pc:sldChg>
      <pc:sldChg chg="delSp add mod">
        <pc:chgData name="Christophe JENTA" userId="8d1209f4831e9c53" providerId="LiveId" clId="{82A36E30-E100-4E5B-B670-46144364ADB5}" dt="2025-02-11T12:02:03.573" v="13" actId="478"/>
        <pc:sldMkLst>
          <pc:docMk/>
          <pc:sldMk cId="1194405535" sldId="12953"/>
        </pc:sldMkLst>
        <pc:picChg chg="del">
          <ac:chgData name="Christophe JENTA" userId="8d1209f4831e9c53" providerId="LiveId" clId="{82A36E30-E100-4E5B-B670-46144364ADB5}" dt="2025-02-11T12:02:03.573" v="13" actId="478"/>
          <ac:picMkLst>
            <pc:docMk/>
            <pc:sldMk cId="1194405535" sldId="12953"/>
            <ac:picMk id="44" creationId="{10E3B22F-6364-67B7-E30C-287F759AEA9A}"/>
          </ac:picMkLst>
        </pc:picChg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19235674" sldId="12954"/>
        </pc:sldMkLst>
      </pc:sldChg>
      <pc:sldChg chg="delSp add mod">
        <pc:chgData name="Christophe JENTA" userId="8d1209f4831e9c53" providerId="LiveId" clId="{82A36E30-E100-4E5B-B670-46144364ADB5}" dt="2025-02-11T12:02:09.711" v="16" actId="478"/>
        <pc:sldMkLst>
          <pc:docMk/>
          <pc:sldMk cId="1433578699" sldId="12955"/>
        </pc:sldMkLst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1567320942" sldId="12957"/>
        </pc:sldMkLst>
      </pc:sldChg>
      <pc:sldChg chg="delSp add del mod">
        <pc:chgData name="Christophe JENTA" userId="8d1209f4831e9c53" providerId="LiveId" clId="{82A36E30-E100-4E5B-B670-46144364ADB5}" dt="2025-02-11T12:08:34.344" v="38" actId="47"/>
        <pc:sldMkLst>
          <pc:docMk/>
          <pc:sldMk cId="2066109346" sldId="12958"/>
        </pc:sldMkLst>
        <pc:picChg chg="del">
          <ac:chgData name="Christophe JENTA" userId="8d1209f4831e9c53" providerId="LiveId" clId="{82A36E30-E100-4E5B-B670-46144364ADB5}" dt="2025-02-11T12:02:27.407" v="18" actId="478"/>
          <ac:picMkLst>
            <pc:docMk/>
            <pc:sldMk cId="2066109346" sldId="12958"/>
            <ac:picMk id="17" creationId="{D616AAB1-B874-CE16-ECFB-A6705821A1B2}"/>
          </ac:picMkLst>
        </pc:picChg>
        <pc:picChg chg="del">
          <ac:chgData name="Christophe JENTA" userId="8d1209f4831e9c53" providerId="LiveId" clId="{82A36E30-E100-4E5B-B670-46144364ADB5}" dt="2025-02-11T12:02:27.999" v="19" actId="478"/>
          <ac:picMkLst>
            <pc:docMk/>
            <pc:sldMk cId="2066109346" sldId="12958"/>
            <ac:picMk id="19" creationId="{73AB73D9-BF84-E190-E329-C5DD0C3E8CF9}"/>
          </ac:picMkLst>
        </pc:picChg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1238460409" sldId="12959"/>
        </pc:sldMkLst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2194973006" sldId="1296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97628329" sldId="12961"/>
        </pc:sldMkLst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3224884287" sldId="12962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561071933" sldId="1296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29979335" sldId="1296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29421004" sldId="1297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311500504" sldId="1298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68727356" sldId="1298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51993949" sldId="1298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33542768" sldId="1298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58904598" sldId="1298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95326177" sldId="1298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349435962" sldId="12991"/>
        </pc:sldMkLst>
      </pc:sldChg>
      <pc:sldChg chg="delSp add del mod">
        <pc:chgData name="Christophe JENTA" userId="8d1209f4831e9c53" providerId="LiveId" clId="{82A36E30-E100-4E5B-B670-46144364ADB5}" dt="2025-02-11T12:08:34.344" v="38" actId="47"/>
        <pc:sldMkLst>
          <pc:docMk/>
          <pc:sldMk cId="1120924257" sldId="12993"/>
        </pc:sldMkLst>
        <pc:picChg chg="del">
          <ac:chgData name="Christophe JENTA" userId="8d1209f4831e9c53" providerId="LiveId" clId="{82A36E30-E100-4E5B-B670-46144364ADB5}" dt="2025-02-11T12:02:31.378" v="23" actId="478"/>
          <ac:picMkLst>
            <pc:docMk/>
            <pc:sldMk cId="1120924257" sldId="12993"/>
            <ac:picMk id="24" creationId="{7DE356F4-00CD-124D-1EF7-FF28FFDDCF22}"/>
          </ac:picMkLst>
        </pc:picChg>
      </pc:sldChg>
      <pc:sldChg chg="delSp add del mod">
        <pc:chgData name="Christophe JENTA" userId="8d1209f4831e9c53" providerId="LiveId" clId="{82A36E30-E100-4E5B-B670-46144364ADB5}" dt="2025-02-11T12:08:34.344" v="38" actId="47"/>
        <pc:sldMkLst>
          <pc:docMk/>
          <pc:sldMk cId="2230146895" sldId="12994"/>
        </pc:sldMkLst>
        <pc:picChg chg="del">
          <ac:chgData name="Christophe JENTA" userId="8d1209f4831e9c53" providerId="LiveId" clId="{82A36E30-E100-4E5B-B670-46144364ADB5}" dt="2025-02-11T12:02:38.681" v="25" actId="478"/>
          <ac:picMkLst>
            <pc:docMk/>
            <pc:sldMk cId="2230146895" sldId="12994"/>
            <ac:picMk id="22" creationId="{E5AB7C0A-A4F0-18A4-C5FC-FAF39ECCD7FC}"/>
          </ac:picMkLst>
        </pc:picChg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2923096167" sldId="12995"/>
        </pc:sldMkLst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2410335291" sldId="12998"/>
        </pc:sldMkLst>
      </pc:sldChg>
      <pc:sldChg chg="delSp add del mod">
        <pc:chgData name="Christophe JENTA" userId="8d1209f4831e9c53" providerId="LiveId" clId="{82A36E30-E100-4E5B-B670-46144364ADB5}" dt="2025-02-11T12:08:34.344" v="38" actId="47"/>
        <pc:sldMkLst>
          <pc:docMk/>
          <pc:sldMk cId="2509031779" sldId="12999"/>
        </pc:sldMkLst>
        <pc:picChg chg="del">
          <ac:chgData name="Christophe JENTA" userId="8d1209f4831e9c53" providerId="LiveId" clId="{82A36E30-E100-4E5B-B670-46144364ADB5}" dt="2025-02-11T12:03:47.069" v="31" actId="478"/>
          <ac:picMkLst>
            <pc:docMk/>
            <pc:sldMk cId="2509031779" sldId="12999"/>
            <ac:picMk id="17" creationId="{51E828D6-B6DD-B735-E04C-D87A092C28F0}"/>
          </ac:picMkLst>
        </pc:picChg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3876576299" sldId="13000"/>
        </pc:sldMkLst>
      </pc:sldChg>
      <pc:sldChg chg="delSp add del mod">
        <pc:chgData name="Christophe JENTA" userId="8d1209f4831e9c53" providerId="LiveId" clId="{82A36E30-E100-4E5B-B670-46144364ADB5}" dt="2025-02-11T12:08:34.344" v="38" actId="47"/>
        <pc:sldMkLst>
          <pc:docMk/>
          <pc:sldMk cId="2385986345" sldId="13001"/>
        </pc:sldMkLst>
        <pc:picChg chg="del">
          <ac:chgData name="Christophe JENTA" userId="8d1209f4831e9c53" providerId="LiveId" clId="{82A36E30-E100-4E5B-B670-46144364ADB5}" dt="2025-02-11T12:03:49.357" v="32" actId="478"/>
          <ac:picMkLst>
            <pc:docMk/>
            <pc:sldMk cId="2385986345" sldId="13001"/>
            <ac:picMk id="9" creationId="{E95AB22C-A39A-3368-CAE8-59148BB7082E}"/>
          </ac:picMkLst>
        </pc:picChg>
      </pc:sldChg>
      <pc:sldChg chg="delSp add del mod">
        <pc:chgData name="Christophe JENTA" userId="8d1209f4831e9c53" providerId="LiveId" clId="{82A36E30-E100-4E5B-B670-46144364ADB5}" dt="2025-02-11T12:08:34.344" v="38" actId="47"/>
        <pc:sldMkLst>
          <pc:docMk/>
          <pc:sldMk cId="713738534" sldId="13002"/>
        </pc:sldMkLst>
        <pc:picChg chg="del">
          <ac:chgData name="Christophe JENTA" userId="8d1209f4831e9c53" providerId="LiveId" clId="{82A36E30-E100-4E5B-B670-46144364ADB5}" dt="2025-02-11T12:03:51.821" v="34" actId="478"/>
          <ac:picMkLst>
            <pc:docMk/>
            <pc:sldMk cId="713738534" sldId="13002"/>
            <ac:picMk id="10" creationId="{8B1755A2-7F7F-B7EF-5D55-E30A22F7CDEF}"/>
          </ac:picMkLst>
        </pc:picChg>
        <pc:picChg chg="del">
          <ac:chgData name="Christophe JENTA" userId="8d1209f4831e9c53" providerId="LiveId" clId="{82A36E30-E100-4E5B-B670-46144364ADB5}" dt="2025-02-11T12:03:51.154" v="33" actId="478"/>
          <ac:picMkLst>
            <pc:docMk/>
            <pc:sldMk cId="713738534" sldId="13002"/>
            <ac:picMk id="12" creationId="{67440B79-EF1C-80D0-9EF0-ABB7E5795D11}"/>
          </ac:picMkLst>
        </pc:picChg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1017245087" sldId="13003"/>
        </pc:sldMkLst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3999993276" sldId="13004"/>
        </pc:sldMkLst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2163419595" sldId="13005"/>
        </pc:sldMkLst>
      </pc:sldChg>
      <pc:sldChg chg="delSp add del mod">
        <pc:chgData name="Christophe JENTA" userId="8d1209f4831e9c53" providerId="LiveId" clId="{82A36E30-E100-4E5B-B670-46144364ADB5}" dt="2025-02-11T12:08:34.344" v="38" actId="47"/>
        <pc:sldMkLst>
          <pc:docMk/>
          <pc:sldMk cId="3981073499" sldId="13007"/>
        </pc:sldMkLst>
      </pc:sldChg>
      <pc:sldChg chg="delSp add del mod">
        <pc:chgData name="Christophe JENTA" userId="8d1209f4831e9c53" providerId="LiveId" clId="{82A36E30-E100-4E5B-B670-46144364ADB5}" dt="2025-02-11T12:08:34.344" v="38" actId="47"/>
        <pc:sldMkLst>
          <pc:docMk/>
          <pc:sldMk cId="2546837685" sldId="13008"/>
        </pc:sldMkLst>
      </pc:sldChg>
      <pc:sldChg chg="delSp add del mod">
        <pc:chgData name="Christophe JENTA" userId="8d1209f4831e9c53" providerId="LiveId" clId="{82A36E30-E100-4E5B-B670-46144364ADB5}" dt="2025-02-11T12:08:34.344" v="38" actId="47"/>
        <pc:sldMkLst>
          <pc:docMk/>
          <pc:sldMk cId="3819723283" sldId="13009"/>
        </pc:sldMkLst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636633238" sldId="1301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40517904" sldId="1301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831150064" sldId="1301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665198591" sldId="13013"/>
        </pc:sldMkLst>
      </pc:sldChg>
      <pc:sldChg chg="addSp delSp modSp add del mod">
        <pc:chgData name="Christophe JENTA" userId="8d1209f4831e9c53" providerId="LiveId" clId="{82A36E30-E100-4E5B-B670-46144364ADB5}" dt="2025-02-11T12:08:34.344" v="38" actId="47"/>
        <pc:sldMkLst>
          <pc:docMk/>
          <pc:sldMk cId="892028652" sldId="13014"/>
        </pc:sldMkLst>
        <pc:spChg chg="del">
          <ac:chgData name="Christophe JENTA" userId="8d1209f4831e9c53" providerId="LiveId" clId="{82A36E30-E100-4E5B-B670-46144364ADB5}" dt="2025-02-11T12:03:17.234" v="26" actId="478"/>
          <ac:spMkLst>
            <pc:docMk/>
            <pc:sldMk cId="892028652" sldId="13014"/>
            <ac:spMk id="20" creationId="{FD80DBB1-B959-617B-E986-491AB223A394}"/>
          </ac:spMkLst>
        </pc:spChg>
        <pc:spChg chg="del">
          <ac:chgData name="Christophe JENTA" userId="8d1209f4831e9c53" providerId="LiveId" clId="{82A36E30-E100-4E5B-B670-46144364ADB5}" dt="2025-02-11T12:03:17.234" v="26" actId="478"/>
          <ac:spMkLst>
            <pc:docMk/>
            <pc:sldMk cId="892028652" sldId="13014"/>
            <ac:spMk id="31" creationId="{4BA2FF9E-90A8-AE66-7BB2-3281D1667D03}"/>
          </ac:spMkLst>
        </pc:spChg>
        <pc:spChg chg="del">
          <ac:chgData name="Christophe JENTA" userId="8d1209f4831e9c53" providerId="LiveId" clId="{82A36E30-E100-4E5B-B670-46144364ADB5}" dt="2025-02-11T12:03:17.234" v="26" actId="478"/>
          <ac:spMkLst>
            <pc:docMk/>
            <pc:sldMk cId="892028652" sldId="13014"/>
            <ac:spMk id="36" creationId="{41C47CD7-0AA6-A0B8-CAAF-C36064E9086D}"/>
          </ac:spMkLst>
        </pc:spChg>
        <pc:spChg chg="del">
          <ac:chgData name="Christophe JENTA" userId="8d1209f4831e9c53" providerId="LiveId" clId="{82A36E30-E100-4E5B-B670-46144364ADB5}" dt="2025-02-11T12:03:17.234" v="26" actId="478"/>
          <ac:spMkLst>
            <pc:docMk/>
            <pc:sldMk cId="892028652" sldId="13014"/>
            <ac:spMk id="38" creationId="{4C09BE9C-4D46-A445-DB1F-CF27822485C9}"/>
          </ac:spMkLst>
        </pc:spChg>
        <pc:spChg chg="del">
          <ac:chgData name="Christophe JENTA" userId="8d1209f4831e9c53" providerId="LiveId" clId="{82A36E30-E100-4E5B-B670-46144364ADB5}" dt="2025-02-11T12:03:17.234" v="26" actId="478"/>
          <ac:spMkLst>
            <pc:docMk/>
            <pc:sldMk cId="892028652" sldId="13014"/>
            <ac:spMk id="39" creationId="{D83DBFF1-A2F2-813F-B599-D4559D7C46F3}"/>
          </ac:spMkLst>
        </pc:spChg>
        <pc:spChg chg="del">
          <ac:chgData name="Christophe JENTA" userId="8d1209f4831e9c53" providerId="LiveId" clId="{82A36E30-E100-4E5B-B670-46144364ADB5}" dt="2025-02-11T12:03:17.234" v="26" actId="478"/>
          <ac:spMkLst>
            <pc:docMk/>
            <pc:sldMk cId="892028652" sldId="13014"/>
            <ac:spMk id="45" creationId="{0F66490C-66F7-E26E-B1B9-8177851E7599}"/>
          </ac:spMkLst>
        </pc:spChg>
        <pc:spChg chg="del">
          <ac:chgData name="Christophe JENTA" userId="8d1209f4831e9c53" providerId="LiveId" clId="{82A36E30-E100-4E5B-B670-46144364ADB5}" dt="2025-02-11T12:03:17.234" v="26" actId="478"/>
          <ac:spMkLst>
            <pc:docMk/>
            <pc:sldMk cId="892028652" sldId="13014"/>
            <ac:spMk id="49" creationId="{87BCDB47-6B08-32BF-D492-0077A232C2C7}"/>
          </ac:spMkLst>
        </pc:spChg>
        <pc:spChg chg="del">
          <ac:chgData name="Christophe JENTA" userId="8d1209f4831e9c53" providerId="LiveId" clId="{82A36E30-E100-4E5B-B670-46144364ADB5}" dt="2025-02-11T12:03:17.234" v="26" actId="478"/>
          <ac:spMkLst>
            <pc:docMk/>
            <pc:sldMk cId="892028652" sldId="13014"/>
            <ac:spMk id="50" creationId="{48570D89-6207-E764-5186-A49F26F011A9}"/>
          </ac:spMkLst>
        </pc:spChg>
        <pc:spChg chg="del">
          <ac:chgData name="Christophe JENTA" userId="8d1209f4831e9c53" providerId="LiveId" clId="{82A36E30-E100-4E5B-B670-46144364ADB5}" dt="2025-02-11T12:03:17.234" v="26" actId="478"/>
          <ac:spMkLst>
            <pc:docMk/>
            <pc:sldMk cId="892028652" sldId="13014"/>
            <ac:spMk id="53" creationId="{90112D8B-6BAF-1F03-6BE1-E67FF87CB48F}"/>
          </ac:spMkLst>
        </pc:spChg>
        <pc:spChg chg="del">
          <ac:chgData name="Christophe JENTA" userId="8d1209f4831e9c53" providerId="LiveId" clId="{82A36E30-E100-4E5B-B670-46144364ADB5}" dt="2025-02-11T12:03:17.234" v="26" actId="478"/>
          <ac:spMkLst>
            <pc:docMk/>
            <pc:sldMk cId="892028652" sldId="13014"/>
            <ac:spMk id="54" creationId="{0CCD9B9A-AD53-C3C3-0229-9A5F8BDB1671}"/>
          </ac:spMkLst>
        </pc:spChg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814523500" sldId="1301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67890072" sldId="1301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9835324" sldId="1301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2462298" sldId="1301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350508385" sldId="1302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7014457" sldId="1302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75824859" sldId="1302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78401509" sldId="1302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65841009" sldId="13025"/>
        </pc:sldMkLst>
      </pc:sldChg>
      <pc:sldChg chg="delSp add mod">
        <pc:chgData name="Christophe JENTA" userId="8d1209f4831e9c53" providerId="LiveId" clId="{82A36E30-E100-4E5B-B670-46144364ADB5}" dt="2025-02-11T12:01:47.651" v="5" actId="478"/>
        <pc:sldMkLst>
          <pc:docMk/>
          <pc:sldMk cId="786657073" sldId="13026"/>
        </pc:sldMkLst>
      </pc:sldChg>
      <pc:sldChg chg="delSp add mod">
        <pc:chgData name="Christophe JENTA" userId="8d1209f4831e9c53" providerId="LiveId" clId="{82A36E30-E100-4E5B-B670-46144364ADB5}" dt="2025-02-11T12:01:49.918" v="7" actId="478"/>
        <pc:sldMkLst>
          <pc:docMk/>
          <pc:sldMk cId="1848884125" sldId="13027"/>
        </pc:sldMkLst>
        <pc:picChg chg="del">
          <ac:chgData name="Christophe JENTA" userId="8d1209f4831e9c53" providerId="LiveId" clId="{82A36E30-E100-4E5B-B670-46144364ADB5}" dt="2025-02-11T12:01:49.918" v="7" actId="478"/>
          <ac:picMkLst>
            <pc:docMk/>
            <pc:sldMk cId="1848884125" sldId="13027"/>
            <ac:picMk id="9" creationId="{A9979646-3515-9615-A204-A5C55FF08EFA}"/>
          </ac:picMkLst>
        </pc:picChg>
      </pc:sldChg>
      <pc:sldChg chg="delSp add mod">
        <pc:chgData name="Christophe JENTA" userId="8d1209f4831e9c53" providerId="LiveId" clId="{82A36E30-E100-4E5B-B670-46144364ADB5}" dt="2025-02-11T12:01:55.644" v="10" actId="478"/>
        <pc:sldMkLst>
          <pc:docMk/>
          <pc:sldMk cId="2438741730" sldId="13028"/>
        </pc:sldMkLst>
      </pc:sldChg>
      <pc:sldChg chg="delSp add mod">
        <pc:chgData name="Christophe JENTA" userId="8d1209f4831e9c53" providerId="LiveId" clId="{82A36E30-E100-4E5B-B670-46144364ADB5}" dt="2025-02-11T12:02:06.455" v="14" actId="478"/>
        <pc:sldMkLst>
          <pc:docMk/>
          <pc:sldMk cId="2885813136" sldId="13029"/>
        </pc:sldMkLst>
        <pc:picChg chg="del">
          <ac:chgData name="Christophe JENTA" userId="8d1209f4831e9c53" providerId="LiveId" clId="{82A36E30-E100-4E5B-B670-46144364ADB5}" dt="2025-02-11T12:02:06.455" v="14" actId="478"/>
          <ac:picMkLst>
            <pc:docMk/>
            <pc:sldMk cId="2885813136" sldId="13029"/>
            <ac:picMk id="12" creationId="{287BC1D0-5F7D-7FF1-6388-E7DE0ACFAF4B}"/>
          </ac:picMkLst>
        </pc:picChg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15674294" sldId="1303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130334019" sldId="13031"/>
        </pc:sldMkLst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3463768245" sldId="13033"/>
        </pc:sldMkLst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1526704923" sldId="13034"/>
        </pc:sldMkLst>
      </pc:sldChg>
      <pc:sldChg chg="delSp add mod">
        <pc:chgData name="Christophe JENTA" userId="8d1209f4831e9c53" providerId="LiveId" clId="{82A36E30-E100-4E5B-B670-46144364ADB5}" dt="2025-02-11T12:02:11.890" v="17" actId="478"/>
        <pc:sldMkLst>
          <pc:docMk/>
          <pc:sldMk cId="814980698" sldId="13035"/>
        </pc:sldMkLst>
        <pc:picChg chg="del">
          <ac:chgData name="Christophe JENTA" userId="8d1209f4831e9c53" providerId="LiveId" clId="{82A36E30-E100-4E5B-B670-46144364ADB5}" dt="2025-02-11T12:02:11.890" v="17" actId="478"/>
          <ac:picMkLst>
            <pc:docMk/>
            <pc:sldMk cId="814980698" sldId="13035"/>
            <ac:picMk id="7" creationId="{F46B05C2-A18D-FD4E-160A-5C989B30B407}"/>
          </ac:picMkLst>
        </pc:picChg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4047935913" sldId="13036"/>
        </pc:sldMkLst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1472036957" sldId="13037"/>
        </pc:sldMkLst>
      </pc:sldChg>
      <pc:sldChg chg="delSp add del mod">
        <pc:chgData name="Christophe JENTA" userId="8d1209f4831e9c53" providerId="LiveId" clId="{82A36E30-E100-4E5B-B670-46144364ADB5}" dt="2025-02-11T12:08:34.344" v="38" actId="47"/>
        <pc:sldMkLst>
          <pc:docMk/>
          <pc:sldMk cId="265714206" sldId="13038"/>
        </pc:sldMkLst>
        <pc:picChg chg="del">
          <ac:chgData name="Christophe JENTA" userId="8d1209f4831e9c53" providerId="LiveId" clId="{82A36E30-E100-4E5B-B670-46144364ADB5}" dt="2025-02-11T12:03:39.387" v="28" actId="478"/>
          <ac:picMkLst>
            <pc:docMk/>
            <pc:sldMk cId="265714206" sldId="13038"/>
            <ac:picMk id="28" creationId="{EC6D80F9-AA69-AACC-FF85-422E2DD5BEDC}"/>
          </ac:picMkLst>
        </pc:picChg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3313626012" sldId="13039"/>
        </pc:sldMkLst>
      </pc:sldChg>
      <pc:sldChg chg="delSp add del mod">
        <pc:chgData name="Christophe JENTA" userId="8d1209f4831e9c53" providerId="LiveId" clId="{82A36E30-E100-4E5B-B670-46144364ADB5}" dt="2025-02-11T12:08:34.344" v="38" actId="47"/>
        <pc:sldMkLst>
          <pc:docMk/>
          <pc:sldMk cId="2640241388" sldId="13040"/>
        </pc:sldMkLst>
        <pc:picChg chg="del">
          <ac:chgData name="Christophe JENTA" userId="8d1209f4831e9c53" providerId="LiveId" clId="{82A36E30-E100-4E5B-B670-46144364ADB5}" dt="2025-02-11T12:03:42.837" v="29" actId="478"/>
          <ac:picMkLst>
            <pc:docMk/>
            <pc:sldMk cId="2640241388" sldId="13040"/>
            <ac:picMk id="2" creationId="{4EACFCE7-0DBE-5370-98C4-2AC29AB50E72}"/>
          </ac:picMkLst>
        </pc:picChg>
        <pc:picChg chg="del">
          <ac:chgData name="Christophe JENTA" userId="8d1209f4831e9c53" providerId="LiveId" clId="{82A36E30-E100-4E5B-B670-46144364ADB5}" dt="2025-02-11T12:03:43.483" v="30" actId="478"/>
          <ac:picMkLst>
            <pc:docMk/>
            <pc:sldMk cId="2640241388" sldId="13040"/>
            <ac:picMk id="6" creationId="{05A0AFDA-D4EC-33D2-5DC4-2C5003906EC6}"/>
          </ac:picMkLst>
        </pc:picChg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546422551" sldId="1304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768066621" sldId="1304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92679888" sldId="1304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68419065" sldId="13045"/>
        </pc:sldMkLst>
      </pc:sldChg>
      <pc:sldChg chg="delSp add mod">
        <pc:chgData name="Christophe JENTA" userId="8d1209f4831e9c53" providerId="LiveId" clId="{82A36E30-E100-4E5B-B670-46144364ADB5}" dt="2025-02-11T12:01:41.941" v="2" actId="478"/>
        <pc:sldMkLst>
          <pc:docMk/>
          <pc:sldMk cId="3056707923" sldId="1304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18946797" sldId="13047"/>
        </pc:sldMkLst>
      </pc:sldChg>
      <pc:sldChg chg="delSp add mod">
        <pc:chgData name="Christophe JENTA" userId="8d1209f4831e9c53" providerId="LiveId" clId="{82A36E30-E100-4E5B-B670-46144364ADB5}" dt="2025-02-11T12:01:59.789" v="12" actId="478"/>
        <pc:sldMkLst>
          <pc:docMk/>
          <pc:sldMk cId="1143289183" sldId="13048"/>
        </pc:sldMkLst>
      </pc:sldChg>
      <pc:sldChg chg="add del">
        <pc:chgData name="Christophe JENTA" userId="8d1209f4831e9c53" providerId="LiveId" clId="{82A36E30-E100-4E5B-B670-46144364ADB5}" dt="2025-02-11T12:08:34.344" v="38" actId="47"/>
        <pc:sldMkLst>
          <pc:docMk/>
          <pc:sldMk cId="4096148367" sldId="1304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82425880" sldId="13050"/>
        </pc:sldMkLst>
      </pc:sldChg>
    </pc:docChg>
  </pc:docChgLst>
  <pc:docChgLst>
    <pc:chgData name="Christophe JENTA" userId="8d1209f4831e9c53" providerId="LiveId" clId="{50776707-1CB4-4ECE-85FB-9A78090BDD80}"/>
    <pc:docChg chg="addSld delSld modSld">
      <pc:chgData name="Christophe JENTA" userId="8d1209f4831e9c53" providerId="LiveId" clId="{50776707-1CB4-4ECE-85FB-9A78090BDD80}" dt="2025-03-04T10:47:29.328" v="2" actId="2696"/>
      <pc:docMkLst>
        <pc:docMk/>
      </pc:docMkLst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491530607" sldId="934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472365249" sldId="939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522191000" sldId="960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840222593" sldId="962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526491925" sldId="993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960817214" sldId="12559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473765757" sldId="12594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093618214" sldId="12595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389502203" sldId="12598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104074221" sldId="12600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60338787" sldId="12695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672335713" sldId="12853"/>
        </pc:sldMkLst>
      </pc:sldChg>
      <pc:sldChg chg="del">
        <pc:chgData name="Christophe JENTA" userId="8d1209f4831e9c53" providerId="LiveId" clId="{50776707-1CB4-4ECE-85FB-9A78090BDD80}" dt="2025-03-04T10:46:59.077" v="0" actId="47"/>
        <pc:sldMkLst>
          <pc:docMk/>
          <pc:sldMk cId="3642244022" sldId="12853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650929763" sldId="12856"/>
        </pc:sldMkLst>
      </pc:sldChg>
      <pc:sldChg chg="del">
        <pc:chgData name="Christophe JENTA" userId="8d1209f4831e9c53" providerId="LiveId" clId="{50776707-1CB4-4ECE-85FB-9A78090BDD80}" dt="2025-03-04T10:46:59.077" v="0" actId="47"/>
        <pc:sldMkLst>
          <pc:docMk/>
          <pc:sldMk cId="2955753495" sldId="12856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028479544" sldId="12939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463130102" sldId="12940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4195038190" sldId="12942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27616445" sldId="12944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253090587" sldId="12945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763024236" sldId="12946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065280909" sldId="12947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809580926" sldId="12948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044993024" sldId="12949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892916725" sldId="12950"/>
        </pc:sldMkLst>
      </pc:sldChg>
      <pc:sldChg chg="del">
        <pc:chgData name="Christophe JENTA" userId="8d1209f4831e9c53" providerId="LiveId" clId="{50776707-1CB4-4ECE-85FB-9A78090BDD80}" dt="2025-03-04T10:46:59.077" v="0" actId="47"/>
        <pc:sldMkLst>
          <pc:docMk/>
          <pc:sldMk cId="4223833288" sldId="12950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464522105" sldId="12951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411051652" sldId="12952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194405535" sldId="12953"/>
        </pc:sldMkLst>
      </pc:sldChg>
      <pc:sldChg chg="del">
        <pc:chgData name="Christophe JENTA" userId="8d1209f4831e9c53" providerId="LiveId" clId="{50776707-1CB4-4ECE-85FB-9A78090BDD80}" dt="2025-03-04T10:46:59.077" v="0" actId="47"/>
        <pc:sldMkLst>
          <pc:docMk/>
          <pc:sldMk cId="2919235674" sldId="12954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433578699" sldId="12955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567320942" sldId="12957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066109346" sldId="12958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238460409" sldId="12959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194973006" sldId="12960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4097628329" sldId="12961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224884287" sldId="12962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120924257" sldId="12993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230146895" sldId="12994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410335291" sldId="12998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509031779" sldId="12999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876576299" sldId="13000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385986345" sldId="13001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713738534" sldId="13002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017245087" sldId="13003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999993276" sldId="13004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163419595" sldId="13005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546837685" sldId="13008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892028652" sldId="13014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350508385" sldId="13021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27014457" sldId="13022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275824859" sldId="13023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478401509" sldId="13024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4265841009" sldId="13025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786657073" sldId="13026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848884125" sldId="13027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438741730" sldId="13028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885813136" sldId="13029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4015674294" sldId="13030"/>
        </pc:sldMkLst>
      </pc:sldChg>
      <pc:sldChg chg="del">
        <pc:chgData name="Christophe JENTA" userId="8d1209f4831e9c53" providerId="LiveId" clId="{50776707-1CB4-4ECE-85FB-9A78090BDD80}" dt="2025-03-04T10:46:59.077" v="0" actId="47"/>
        <pc:sldMkLst>
          <pc:docMk/>
          <pc:sldMk cId="4130334019" sldId="13031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463768245" sldId="13033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526704923" sldId="13034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814980698" sldId="13035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4047935913" sldId="13036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472036957" sldId="13037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65714206" sldId="13038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313626012" sldId="13039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640241388" sldId="13040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963046129" sldId="13041"/>
        </pc:sldMkLst>
      </pc:sldChg>
      <pc:sldChg chg="del">
        <pc:chgData name="Christophe JENTA" userId="8d1209f4831e9c53" providerId="LiveId" clId="{50776707-1CB4-4ECE-85FB-9A78090BDD80}" dt="2025-03-04T10:46:59.077" v="0" actId="47"/>
        <pc:sldMkLst>
          <pc:docMk/>
          <pc:sldMk cId="2546422551" sldId="13041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768066621" sldId="13042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168419065" sldId="13045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056707923" sldId="13046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018946797" sldId="13047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143289183" sldId="13048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4096148367" sldId="13049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4270863543" sldId="13051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430941409" sldId="13053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923317464" sldId="13054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651648215" sldId="13056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105468094" sldId="13059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4140473072" sldId="13060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4069020493" sldId="13061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706800" sldId="13062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00590959" sldId="13063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558931496" sldId="13064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112357562" sldId="13065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290108716" sldId="13066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34445409" sldId="13067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526456343" sldId="13068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2201130" sldId="13069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990337440" sldId="13071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141916184" sldId="13072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870822058" sldId="13073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4265324579" sldId="13074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865297219" sldId="13076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656978790" sldId="13077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122051987" sldId="13078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4104042674" sldId="13079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384129578" sldId="13080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88963580" sldId="13081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309788962" sldId="13082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997754663" sldId="13083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848308496" sldId="13084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1947168" sldId="13086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945480992" sldId="13087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750337857" sldId="13088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4161015630" sldId="13089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299027016" sldId="13090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857183380" sldId="13091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003614663" sldId="13092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941950672" sldId="13093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518892947" sldId="13094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956935565" sldId="13095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959586403" sldId="13096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985037596" sldId="13097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273977040" sldId="13098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199525135" sldId="13105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269543139" sldId="13106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608038758" sldId="13107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895191219" sldId="13108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924289013" sldId="13109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694990589" sldId="13110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050298983" sldId="13111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145167664" sldId="13112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614963638" sldId="13113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245998364" sldId="13114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291777054" sldId="13115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547070426" sldId="13116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172102605" sldId="13117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402952445" sldId="13118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386847042" sldId="13119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066991360" sldId="13120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05819683" sldId="13121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737164336" sldId="13122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174020629" sldId="13124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292663571" sldId="13125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2938428205" sldId="13126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684532203" sldId="13127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1191279355" sldId="13128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540269392" sldId="13129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3404404618" sldId="13130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571915363" sldId="13131"/>
        </pc:sldMkLst>
      </pc:sldChg>
      <pc:sldChg chg="add del">
        <pc:chgData name="Christophe JENTA" userId="8d1209f4831e9c53" providerId="LiveId" clId="{50776707-1CB4-4ECE-85FB-9A78090BDD80}" dt="2025-03-04T10:47:29.328" v="2" actId="2696"/>
        <pc:sldMkLst>
          <pc:docMk/>
          <pc:sldMk cId="89680105" sldId="1313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04/03/2025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5D541-4D2A-0EE9-BE8F-6B5A00152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A07831A-F54C-2B4B-B008-6C1F4728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11 février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2025 (8/15)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kern="0" dirty="0">
                <a:effectLst/>
                <a:latin typeface="+mn-lt"/>
                <a:ea typeface="Times New Roman" panose="02020603050405020304" pitchFamily="18" charset="0"/>
              </a:rPr>
              <a:t>1</a:t>
            </a:r>
            <a:r>
              <a:rPr lang="fr-FR" sz="2800" kern="0" dirty="0">
                <a:latin typeface="+mn-lt"/>
                <a:ea typeface="Times New Roman" panose="02020603050405020304" pitchFamily="18" charset="0"/>
              </a:rPr>
              <a:t>815</a:t>
            </a:r>
            <a:r>
              <a:rPr lang="fr-FR" sz="2800" dirty="0">
                <a:latin typeface="+mn-lt"/>
              </a:rPr>
              <a:t>-1856 : La conquête britannique de l’Asie orientale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Consolidation de l’Inde britannique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1</a:t>
            </a:r>
            <a:r>
              <a:rPr lang="fr-FR" sz="2800" baseline="30000" dirty="0">
                <a:latin typeface="+mn-lt"/>
              </a:rPr>
              <a:t>ères</a:t>
            </a:r>
            <a:r>
              <a:rPr lang="fr-FR" sz="2800" dirty="0">
                <a:latin typeface="+mn-lt"/>
              </a:rPr>
              <a:t> conquêtes de l’Asie du Sud-Est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La côte birmane ; Partage anglo-hollandais de l’Insulinde</a:t>
            </a:r>
            <a:br>
              <a:rPr lang="fr-FR" sz="2800" dirty="0">
                <a:latin typeface="+mn-lt"/>
              </a:rPr>
            </a:br>
            <a:r>
              <a:rPr lang="fr-FR" sz="2800" dirty="0">
                <a:latin typeface="+mn-lt"/>
              </a:rPr>
              <a:t>Et naissance de Singapour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D628C0-C8FE-2C66-EF9A-40BC692DB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2425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22C12-0D97-6DA9-7941-DFC5DCB84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4B5A7A-1EE4-4D07-91A1-470B5A215297}"/>
              </a:ext>
            </a:extLst>
          </p:cNvPr>
          <p:cNvSpPr/>
          <p:nvPr/>
        </p:nvSpPr>
        <p:spPr>
          <a:xfrm>
            <a:off x="57587" y="130428"/>
            <a:ext cx="4719129" cy="56323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1) 1819 : A l’est du Bengale…</a:t>
            </a:r>
          </a:p>
          <a:p>
            <a:r>
              <a:rPr lang="fr-FR" dirty="0"/>
              <a:t>Les Britanniques s</a:t>
            </a:r>
            <a:r>
              <a:rPr lang="fr-FR" sz="1800" dirty="0"/>
              <a:t>’installent</a:t>
            </a:r>
          </a:p>
          <a:p>
            <a:r>
              <a:rPr lang="fr-FR" dirty="0"/>
              <a:t>A</a:t>
            </a:r>
            <a:r>
              <a:rPr lang="fr-FR" sz="1800" dirty="0"/>
              <a:t> Singapour, dans la péninsule malaise</a:t>
            </a:r>
            <a:endParaRPr lang="fr-FR" dirty="0"/>
          </a:p>
          <a:p>
            <a:endParaRPr lang="fr-FR" dirty="0"/>
          </a:p>
          <a:p>
            <a:r>
              <a:rPr lang="fr-FR" dirty="0"/>
              <a:t>2) 1824-26</a:t>
            </a:r>
          </a:p>
          <a:p>
            <a:r>
              <a:rPr lang="fr-FR" dirty="0"/>
              <a:t>Les Britanniques arrêtent </a:t>
            </a:r>
          </a:p>
          <a:p>
            <a:r>
              <a:rPr lang="fr-FR" dirty="0"/>
              <a:t>L’expansion de la Birmanie vers l’ouest ; Et…</a:t>
            </a:r>
          </a:p>
          <a:p>
            <a:r>
              <a:rPr lang="fr-FR" dirty="0"/>
              <a:t>Ils occupent le nord et le sud de la côte birmane</a:t>
            </a:r>
          </a:p>
          <a:p>
            <a:endParaRPr lang="fr-FR" u="sng" dirty="0"/>
          </a:p>
          <a:p>
            <a:r>
              <a:rPr lang="fr-FR" dirty="0"/>
              <a:t>NB : </a:t>
            </a:r>
            <a:r>
              <a:rPr lang="fr-FR" u="sng" dirty="0"/>
              <a:t>Hors-Inde, 1</a:t>
            </a:r>
            <a:r>
              <a:rPr lang="fr-FR" u="sng" baseline="30000" dirty="0"/>
              <a:t>er</a:t>
            </a:r>
            <a:r>
              <a:rPr lang="fr-FR" u="sng" dirty="0"/>
              <a:t> grand Etat asiatique</a:t>
            </a:r>
          </a:p>
          <a:p>
            <a:r>
              <a:rPr lang="fr-FR" u="sng" dirty="0"/>
              <a:t>A être terrassé militairement</a:t>
            </a:r>
          </a:p>
          <a:p>
            <a:endParaRPr lang="fr-FR" dirty="0"/>
          </a:p>
          <a:p>
            <a:r>
              <a:rPr lang="fr-FR" dirty="0"/>
              <a:t>3) 1839 : Implantation britannique</a:t>
            </a:r>
          </a:p>
          <a:p>
            <a:r>
              <a:rPr lang="fr-FR" dirty="0"/>
              <a:t>Au nord de Bornéo ; A titre privé et hors-EIC</a:t>
            </a:r>
          </a:p>
          <a:p>
            <a:endParaRPr lang="fr-FR" dirty="0"/>
          </a:p>
          <a:p>
            <a:r>
              <a:rPr lang="fr-FR" dirty="0"/>
              <a:t>*1820-30</a:t>
            </a:r>
          </a:p>
          <a:p>
            <a:r>
              <a:rPr lang="fr-FR" dirty="0"/>
              <a:t>Les 1</a:t>
            </a:r>
            <a:r>
              <a:rPr lang="fr-FR" baseline="30000" dirty="0"/>
              <a:t>ers</a:t>
            </a:r>
            <a:r>
              <a:rPr lang="fr-FR" dirty="0"/>
              <a:t> succès britanniques vont déclencher</a:t>
            </a:r>
          </a:p>
          <a:p>
            <a:r>
              <a:rPr lang="fr-FR" dirty="0"/>
              <a:t>Des appétits chez les Occidentaux</a:t>
            </a:r>
          </a:p>
          <a:p>
            <a:endParaRPr lang="fr-FR" dirty="0"/>
          </a:p>
          <a:p>
            <a:r>
              <a:rPr lang="fr-FR" dirty="0"/>
              <a:t>*Et ce seront…</a:t>
            </a:r>
          </a:p>
        </p:txBody>
      </p:sp>
      <p:pic>
        <p:nvPicPr>
          <p:cNvPr id="3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D22BCE3C-3C48-A14B-A173-8E6AE9369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D630F365-9615-5FC5-C077-B358039276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3D68D9F-3E91-98A1-558E-B72EC7829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6EB4485D-A418-F290-AF5B-731AB7E698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34C7F03-CCFA-14F4-E035-CF1B40600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Ellipse 43">
            <a:extLst>
              <a:ext uri="{FF2B5EF4-FFF2-40B4-BE49-F238E27FC236}">
                <a16:creationId xmlns:a16="http://schemas.microsoft.com/office/drawing/2014/main" id="{EEDDB371-4A14-243A-E520-35415DF8EC5F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3F546B16-1139-DEC9-BB02-3E97005FB36C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E6921F9-1098-2EAF-3A8B-3490B94D0D36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E776CBDF-AB94-5D13-C2DC-5B7522B08555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5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25F36BE-A8A3-C96D-90BD-A4AE2AC49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52" name="Ellipse 51">
            <a:extLst>
              <a:ext uri="{FF2B5EF4-FFF2-40B4-BE49-F238E27FC236}">
                <a16:creationId xmlns:a16="http://schemas.microsoft.com/office/drawing/2014/main" id="{58126A3A-911E-4821-E4D9-84A0F4716E19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D1CF4ABC-BB66-A353-8B74-65EE5EA129EA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513F17D7-EED9-E23C-1EDD-678388B01B4F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29AF2FD5-DDB1-A366-AEE3-544957E2A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62" name="Ellipse 61">
            <a:extLst>
              <a:ext uri="{FF2B5EF4-FFF2-40B4-BE49-F238E27FC236}">
                <a16:creationId xmlns:a16="http://schemas.microsoft.com/office/drawing/2014/main" id="{ADD25338-3B19-5A9A-C14D-E9C32718E6E3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EB8186A2-1CCF-32C5-60FD-CF24E470231B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8D348C3-4AAC-2C16-8476-046466FFF306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61ECE23-C135-7A42-8D7E-5F4E5AF275FC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A6040796-D15E-2658-B8C9-A94A32DF8077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DB140C70-0B83-2822-24C2-E26D48B5D42F}"/>
              </a:ext>
            </a:extLst>
          </p:cNvPr>
          <p:cNvCxnSpPr>
            <a:cxnSpLocks/>
            <a:stCxn id="64" idx="6"/>
            <a:endCxn id="34" idx="1"/>
          </p:cNvCxnSpPr>
          <p:nvPr/>
        </p:nvCxnSpPr>
        <p:spPr>
          <a:xfrm flipV="1">
            <a:off x="7923313" y="3234709"/>
            <a:ext cx="227282" cy="742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F5814F38-399D-7142-01E3-D19265DEF387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E66EC0BE-AF1A-649F-559E-0DBED8DEF927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51B958B-4E94-54F4-48F4-C42BF3AE621C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B72B3CF-86B0-5776-95FC-096BE2E582B2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5C66B77-BE86-ABB1-31D1-9509E45E5393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A9AD41D-50C6-6051-C5C7-49A3707FE045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DE9B57B-67AB-2F78-E745-1CC04156B7BA}"/>
              </a:ext>
            </a:extLst>
          </p:cNvPr>
          <p:cNvCxnSpPr>
            <a:cxnSpLocks/>
            <a:stCxn id="2" idx="6"/>
            <a:endCxn id="5" idx="3"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FE84B10E-4E31-766E-EC39-10C3AAF897C4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2DA27FC-9D65-4907-5126-2ED5D3FD4426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1ABDE7C-4F2C-2AEB-4563-AE57922DF940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6805A01-0028-B204-B94B-347ED806B2C4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9224431-79CD-7DBF-D089-9E38091F0018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D9DD0775-E114-B712-1CD5-8C7214F89104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FFFCB44C-5777-2F64-4A85-5D9C271A4D6C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CB970F6-8E47-1F52-6826-E4B9F954E806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733413F-E5FA-09B1-254B-EA032C9838AF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F350C3-762F-56F1-91D2-7D61AB8CCBBC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1684279-BEED-A9FC-186F-1C8CFAA259AE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F77CEF0-55A3-3E93-D544-9309419CC9EC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14BCD6-D475-A03D-AAC9-69EF66E5EFB1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6671DA-F95C-2104-B431-3EA9B98AE062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FA915BC-BB39-D3EE-7000-1A83A565C2B3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B9BAA8A-2775-0821-8FD0-96560FEA9ECC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FE1F0A-5881-C711-A8EC-0F7FADA8B1F4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DE3062-A474-CC3D-76BC-D0F33B6E4546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AB7AA45-1DE4-BCAE-A341-215A7A693FA3}"/>
              </a:ext>
            </a:extLst>
          </p:cNvPr>
          <p:cNvSpPr/>
          <p:nvPr/>
        </p:nvSpPr>
        <p:spPr>
          <a:xfrm>
            <a:off x="8832512" y="367311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527ECED4-64FA-9E15-7164-AAA4E15B7EE6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577DAB-4D5B-536D-286D-B5E9740F3840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93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2C21A-A20F-D609-0BF4-85E2F6616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CC3D14-562F-E04F-DD1D-17BE71771A35}"/>
              </a:ext>
            </a:extLst>
          </p:cNvPr>
          <p:cNvSpPr/>
          <p:nvPr/>
        </p:nvSpPr>
        <p:spPr>
          <a:xfrm>
            <a:off x="161812" y="130428"/>
            <a:ext cx="4614904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4) 1824-65 : Conquête hollandaise de l’Insulinde</a:t>
            </a:r>
          </a:p>
          <a:p>
            <a:endParaRPr lang="fr-FR" dirty="0"/>
          </a:p>
          <a:p>
            <a:r>
              <a:rPr lang="fr-FR" dirty="0"/>
              <a:t>NB : Sauf Brunei britannique</a:t>
            </a:r>
          </a:p>
          <a:p>
            <a:r>
              <a:rPr lang="fr-FR" dirty="0"/>
              <a:t>Et surtout </a:t>
            </a:r>
            <a:r>
              <a:rPr lang="fr-FR" u="sng" dirty="0"/>
              <a:t>Aceh</a:t>
            </a:r>
            <a:r>
              <a:rPr lang="fr-FR" dirty="0"/>
              <a:t> au nord de Sumatra</a:t>
            </a:r>
          </a:p>
          <a:p>
            <a:r>
              <a:rPr lang="fr-FR" dirty="0"/>
              <a:t>Puissant sultanat malais encore indépendant</a:t>
            </a:r>
          </a:p>
          <a:p>
            <a:endParaRPr lang="fr-FR" dirty="0"/>
          </a:p>
          <a:p>
            <a:r>
              <a:rPr lang="fr-FR" dirty="0"/>
              <a:t>*Puis les Britanniques à nouveau…</a:t>
            </a:r>
          </a:p>
        </p:txBody>
      </p:sp>
      <p:pic>
        <p:nvPicPr>
          <p:cNvPr id="3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D096A712-91C4-CDBF-758B-4FC8E84C5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88CE8EB0-B8B1-E6C3-BDEF-3779BB8168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5EDE548-BFD1-DD43-258B-0049310008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7ED9BCD9-B88C-3D1E-53B9-F4B60D224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831150F-42AA-ED04-85CA-51AE84D82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Ellipse 43">
            <a:extLst>
              <a:ext uri="{FF2B5EF4-FFF2-40B4-BE49-F238E27FC236}">
                <a16:creationId xmlns:a16="http://schemas.microsoft.com/office/drawing/2014/main" id="{C2503D3F-E62B-E69D-9F81-1911E10D47A5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F3E91C3A-F7C2-2771-D2E5-41C43A5ABAAD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5B7E7AC-F9FC-2CC3-9068-620485F35E53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7A2E3321-BDD9-C6EB-0441-3BED7E81A1D9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C7619D89-D164-749B-50AC-65C20D4488F4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5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BBF9AF6-3227-6FFA-942E-25659A506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52" name="Ellipse 51">
            <a:extLst>
              <a:ext uri="{FF2B5EF4-FFF2-40B4-BE49-F238E27FC236}">
                <a16:creationId xmlns:a16="http://schemas.microsoft.com/office/drawing/2014/main" id="{9491AF56-0D07-F47D-003C-3AFAE903808E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7BEC7D4F-62A6-EC77-9B4E-6AA61C45C71E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ACB49F03-A341-833D-6F78-D44ECA659804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19FA829C-0DEA-3691-69C6-E64A877AE6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61" name="Ellipse 60">
            <a:extLst>
              <a:ext uri="{FF2B5EF4-FFF2-40B4-BE49-F238E27FC236}">
                <a16:creationId xmlns:a16="http://schemas.microsoft.com/office/drawing/2014/main" id="{FD1DD416-3304-E376-DAC4-ADE9D6371418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5493C192-152A-E45F-3AE7-8E6E1954B980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9948E5FC-09A7-3900-56AB-AEFB51770497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18885C4A-74E5-960F-0E62-13E55D023E4E}"/>
              </a:ext>
            </a:extLst>
          </p:cNvPr>
          <p:cNvCxnSpPr>
            <a:cxnSpLocks/>
            <a:stCxn id="61" idx="1"/>
            <a:endCxn id="48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118F5DA0-C0F5-D41C-02B5-2BCFB2374D13}"/>
              </a:ext>
            </a:extLst>
          </p:cNvPr>
          <p:cNvCxnSpPr>
            <a:cxnSpLocks/>
            <a:stCxn id="61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B94D41B-0334-A50B-F823-9937311F4CF0}"/>
              </a:ext>
            </a:extLst>
          </p:cNvPr>
          <p:cNvCxnSpPr>
            <a:cxnSpLocks/>
            <a:stCxn id="61" idx="6"/>
            <a:endCxn id="5" idx="3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BB50F730-906A-86CB-EEA1-FB77937C6E85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24E741E-4A66-C34B-F317-2C87EF7E9AB0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A883073-ECEB-A01E-7874-C7F0A9F463E1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C765FB2-F2CD-C1BE-DA16-2C79833ADFBE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3BBFCD42-8159-CBC9-6AB6-65955817E5C1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29EB5486-1A8B-CE7F-CD8D-0755E792B706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62953B12-BBED-0CD5-B91E-90BD8BF1B840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FCC0D99-BF53-E99D-DE98-F94E9B222A97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61922DB-3A65-6855-55B4-B31DB08CA02A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30C0528C-AD1F-E57C-C3E3-8B323D40D4F5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0C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27E3DDB-B15F-DDF9-8C7D-A6EE12DD760B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A5827B3-993B-A949-5589-CB0BA188C6CA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EF1FA66-2650-E904-D4B4-1B0299D5F489}"/>
              </a:ext>
            </a:extLst>
          </p:cNvPr>
          <p:cNvCxnSpPr>
            <a:cxnSpLocks/>
            <a:endCxn id="22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AD030F54-5DEC-1FD4-3765-6624FE5C7582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344162A-01AA-E968-7259-6C2EB2DB0559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49452BC4-38CE-AF9D-83F9-B9720A5D26B0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ADC402E9-F7FF-6A94-9D13-95D4909928EE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184B673-0C52-C753-E40A-55C34CF511F2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1FB91592-6E26-3D16-CFCB-365D74F20BFE}"/>
              </a:ext>
            </a:extLst>
          </p:cNvPr>
          <p:cNvCxnSpPr>
            <a:cxnSpLocks/>
          </p:cNvCxnSpPr>
          <p:nvPr/>
        </p:nvCxnSpPr>
        <p:spPr>
          <a:xfrm flipV="1">
            <a:off x="7923313" y="3234709"/>
            <a:ext cx="227282" cy="742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Ellipse 70">
            <a:extLst>
              <a:ext uri="{FF2B5EF4-FFF2-40B4-BE49-F238E27FC236}">
                <a16:creationId xmlns:a16="http://schemas.microsoft.com/office/drawing/2014/main" id="{6546A81D-B3E7-266B-3E6B-3FC73BB5D534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7A0051C-966D-3567-770C-F0ED39524564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B0BF75-7C35-FE4D-996B-57476DA4E2F0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10B4415-599B-99C1-6AA8-E194D43AC78A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6019D6-C5F0-B9D1-F22C-7A4F94674E51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FECFD5-A1B7-788D-DDF1-408E680FEC54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13068C-219E-2DCD-CB5B-790D7E05117E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7BA5CB-D886-A8C1-A38B-F6DEE9B26105}"/>
              </a:ext>
            </a:extLst>
          </p:cNvPr>
          <p:cNvSpPr/>
          <p:nvPr/>
        </p:nvSpPr>
        <p:spPr>
          <a:xfrm>
            <a:off x="10476547" y="490302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2A64C6A-162C-434F-3170-3613F89D8D1C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E21E948-77C8-02F0-A1BD-7F0D9BF92260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37B21-06F6-49B8-BF05-E673A6FC57FF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98A8A18B-EF0C-1EA4-8F02-1B4BBA96E229}"/>
              </a:ext>
            </a:extLst>
          </p:cNvPr>
          <p:cNvSpPr/>
          <p:nvPr/>
        </p:nvSpPr>
        <p:spPr>
          <a:xfrm>
            <a:off x="8832512" y="367311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EF156B8-4433-12D4-6FB3-CA83E5AC1F94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B55020F-DAAB-01A5-E098-57ACEB4F9E20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A73C8CE-F281-6512-DE7B-A7392D07A39B}"/>
              </a:ext>
            </a:extLst>
          </p:cNvPr>
          <p:cNvSpPr/>
          <p:nvPr/>
        </p:nvSpPr>
        <p:spPr>
          <a:xfrm>
            <a:off x="3710659" y="1350444"/>
            <a:ext cx="144016" cy="122312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42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8B657-85A3-6FB4-31CB-C063C7649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EE9F0C-18E1-E80E-A312-28771C6FFF10}"/>
              </a:ext>
            </a:extLst>
          </p:cNvPr>
          <p:cNvSpPr/>
          <p:nvPr/>
        </p:nvSpPr>
        <p:spPr>
          <a:xfrm>
            <a:off x="183573" y="130428"/>
            <a:ext cx="4593143" cy="42473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5) 1839-42 : 1</a:t>
            </a:r>
            <a:r>
              <a:rPr lang="fr-FR" baseline="30000" dirty="0"/>
              <a:t>ère</a:t>
            </a:r>
            <a:r>
              <a:rPr lang="fr-FR" dirty="0"/>
              <a:t> guerre de l’opium</a:t>
            </a:r>
          </a:p>
          <a:p>
            <a:endParaRPr lang="fr-FR" dirty="0"/>
          </a:p>
          <a:p>
            <a:r>
              <a:rPr lang="fr-FR" dirty="0"/>
              <a:t>*Les Britanniques défont les Chinois</a:t>
            </a:r>
          </a:p>
          <a:p>
            <a:r>
              <a:rPr lang="fr-FR" dirty="0"/>
              <a:t>S’établissent à Hong Kong</a:t>
            </a:r>
          </a:p>
          <a:p>
            <a:r>
              <a:rPr lang="fr-FR" dirty="0"/>
              <a:t>Et obligent la Chine à ouvrir cinq ports</a:t>
            </a:r>
          </a:p>
          <a:p>
            <a:endParaRPr lang="fr-FR" dirty="0"/>
          </a:p>
          <a:p>
            <a:r>
              <a:rPr lang="fr-FR" i="1" dirty="0"/>
              <a:t>Défaite spectaculaire de la Chine</a:t>
            </a:r>
          </a:p>
          <a:p>
            <a:r>
              <a:rPr lang="fr-FR" i="1" dirty="0"/>
              <a:t>Rendant éclatant ce changement fondamental de rapport de force</a:t>
            </a:r>
          </a:p>
          <a:p>
            <a:endParaRPr lang="fr-FR" dirty="0"/>
          </a:p>
          <a:p>
            <a:r>
              <a:rPr lang="fr-FR" dirty="0"/>
              <a:t>6) 1842-58 : Les Britanniques s’établissent</a:t>
            </a:r>
          </a:p>
          <a:p>
            <a:r>
              <a:rPr lang="fr-FR" dirty="0"/>
              <a:t>Dans les cinq grands ports chinois ouverts…</a:t>
            </a:r>
          </a:p>
          <a:p>
            <a:r>
              <a:rPr lang="fr-FR" u="sng" dirty="0"/>
              <a:t>Suivis par les autres européens</a:t>
            </a:r>
            <a:endParaRPr lang="fr-FR" dirty="0"/>
          </a:p>
          <a:p>
            <a:endParaRPr lang="fr-FR" u="sng" dirty="0"/>
          </a:p>
          <a:p>
            <a:r>
              <a:rPr lang="fr-FR" dirty="0"/>
              <a:t>*1850 : </a:t>
            </a:r>
            <a:r>
              <a:rPr lang="fr-FR" i="1" dirty="0"/>
              <a:t>Plus rien ne peut les arrêter</a:t>
            </a:r>
            <a:r>
              <a:rPr lang="fr-FR" dirty="0"/>
              <a:t>…</a:t>
            </a:r>
          </a:p>
        </p:txBody>
      </p:sp>
      <p:pic>
        <p:nvPicPr>
          <p:cNvPr id="3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3BE7889-1508-084D-1DDF-D7489C474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BF070836-A7A7-12FC-1C33-20568FD9CC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6BBA7D2-2A99-C62C-350B-57B3F7D26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2D41529-4E8F-E799-7693-7164CD80B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4FEA2F0-B8A3-CB80-14B4-FCA103185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1F41BE00-88BD-E768-BAFF-2E17A8D9C9D1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0F804AF9-17C7-5812-6207-3B79F03FE293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051DBA0-F0D9-97D6-B076-5F53F6B73316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29D6118-CEEE-3685-9259-A101C597DC50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3F76036F-E080-5C32-9542-DABF481C2D92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5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6D69C387-5741-9ACB-D655-FDEA3BEE1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58" name="Ellipse 57">
            <a:extLst>
              <a:ext uri="{FF2B5EF4-FFF2-40B4-BE49-F238E27FC236}">
                <a16:creationId xmlns:a16="http://schemas.microsoft.com/office/drawing/2014/main" id="{43853F13-5CB9-FB07-52A6-DB4B95FA492D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6A0236D9-ABF7-B362-BFB6-72B4D430DCB8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2C84023C-BAA7-B49C-43B0-937946A880B2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A30251D2-5D59-4B0D-7041-AFF342408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67" name="Ellipse 66">
            <a:extLst>
              <a:ext uri="{FF2B5EF4-FFF2-40B4-BE49-F238E27FC236}">
                <a16:creationId xmlns:a16="http://schemas.microsoft.com/office/drawing/2014/main" id="{9EC410B9-A76A-3D66-FB06-D535733BF21F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AE642659-6B42-5173-1A79-D5B7D192D2B0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96BEC4AD-AF07-BCBC-C19D-A04B978DF3C7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C97024D8-1E5D-5414-FCD1-9774EE8E5E56}"/>
              </a:ext>
            </a:extLst>
          </p:cNvPr>
          <p:cNvCxnSpPr>
            <a:cxnSpLocks/>
            <a:stCxn id="67" idx="1"/>
            <a:endCxn id="50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5D31D577-9777-CE9A-0C48-1D8854BBD1CA}"/>
              </a:ext>
            </a:extLst>
          </p:cNvPr>
          <p:cNvCxnSpPr>
            <a:cxnSpLocks/>
            <a:stCxn id="67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74F2A7D0-DA66-204C-263E-9CDF023FE852}"/>
              </a:ext>
            </a:extLst>
          </p:cNvPr>
          <p:cNvCxnSpPr>
            <a:cxnSpLocks/>
            <a:stCxn id="67" idx="6"/>
            <a:endCxn id="83" idx="3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lipse 79">
            <a:extLst>
              <a:ext uri="{FF2B5EF4-FFF2-40B4-BE49-F238E27FC236}">
                <a16:creationId xmlns:a16="http://schemas.microsoft.com/office/drawing/2014/main" id="{00C6CC94-B74D-DD91-F2AF-7694EEFB6D50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DC414C54-1204-867D-050E-46E582AC841E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4F2E59BE-A15D-2FA6-27E8-4CD2C51DA0A2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F4AF590C-7E30-9184-E7BF-EA6BD51F9809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65C11E0D-1C4B-DF90-8E94-0207DE5A019D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avec flèche 91">
            <a:extLst>
              <a:ext uri="{FF2B5EF4-FFF2-40B4-BE49-F238E27FC236}">
                <a16:creationId xmlns:a16="http://schemas.microsoft.com/office/drawing/2014/main" id="{7DB5FB2A-454B-8130-A2F0-B718599BAF96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llipse 92">
            <a:extLst>
              <a:ext uri="{FF2B5EF4-FFF2-40B4-BE49-F238E27FC236}">
                <a16:creationId xmlns:a16="http://schemas.microsoft.com/office/drawing/2014/main" id="{3DB7D941-8BAE-268B-1C9C-60673E3150CB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E392F459-C659-1C42-DB69-2E0EEB42162A}"/>
              </a:ext>
            </a:extLst>
          </p:cNvPr>
          <p:cNvCxnSpPr>
            <a:cxnSpLocks/>
            <a:endCxn id="85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E77B9CE8-B561-9E92-14D6-3ED1B03F3460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Ellipse 95">
            <a:extLst>
              <a:ext uri="{FF2B5EF4-FFF2-40B4-BE49-F238E27FC236}">
                <a16:creationId xmlns:a16="http://schemas.microsoft.com/office/drawing/2014/main" id="{C167A562-27DE-C3E6-860A-8E2EC37B116B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084BE891-F7F5-16A2-E01E-C821E005AD23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EC7F35C4-EADB-60C3-2B79-0625CB23B1B9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B5A7BDBA-F839-74BF-E867-088129821C70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82166C5D-B86B-71C3-A679-A49171DDF913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5542555D-7813-6F5A-8F07-0747D410CB02}"/>
              </a:ext>
            </a:extLst>
          </p:cNvPr>
          <p:cNvCxnSpPr>
            <a:cxnSpLocks/>
            <a:endCxn id="101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60A50E2A-4888-A37D-7F41-471EB9D7D02E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droit avec flèche 104">
            <a:extLst>
              <a:ext uri="{FF2B5EF4-FFF2-40B4-BE49-F238E27FC236}">
                <a16:creationId xmlns:a16="http://schemas.microsoft.com/office/drawing/2014/main" id="{4D7F0DAA-870B-F41B-DB92-B76065AD384A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8215F5C9-C693-2D73-C35E-C4785690E266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Ellipse 106">
            <a:extLst>
              <a:ext uri="{FF2B5EF4-FFF2-40B4-BE49-F238E27FC236}">
                <a16:creationId xmlns:a16="http://schemas.microsoft.com/office/drawing/2014/main" id="{84D37F71-3290-5DC0-C78C-1FC312B329FB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F7A564CF-F765-966A-EBBB-FE8E9D86714F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2FAD1ED4-8A00-CADD-62E1-2A0DEF203BF6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FC3959A5-1D39-403B-C786-79E740050DD2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43EB4EF5-4AA7-0B93-CD54-C8C9D5C8D7D6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F17B1B94-FCE3-4720-6B79-F18C32C6CE54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5D007494-E08B-11AF-3CD2-F9C64A2F0CB1}"/>
              </a:ext>
            </a:extLst>
          </p:cNvPr>
          <p:cNvCxnSpPr>
            <a:cxnSpLocks/>
            <a:endCxn id="114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902DF9A-5536-0338-6725-C0DEB290B412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372173EA-B7E2-79F5-0E6D-99A7F6ADC977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BB3016A8-8338-FD48-8A3B-FCD1E05DF055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574DBE1-8BE9-73E0-DFA5-D2F7607CD116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1BB4CA3-DD7D-4F5C-B809-FB8BBCC2FC8A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A0159B3-5D06-0801-15F1-680398B87804}"/>
              </a:ext>
            </a:extLst>
          </p:cNvPr>
          <p:cNvSpPr/>
          <p:nvPr/>
        </p:nvSpPr>
        <p:spPr>
          <a:xfrm>
            <a:off x="10476547" y="490302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EEE0734-0620-B489-5711-26DB0148B349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BA52E16A-CE21-B959-8175-AA40A91DF7EE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D83B7603-DC35-57A1-F50C-2BE9DFB1BBEC}"/>
              </a:ext>
            </a:extLst>
          </p:cNvPr>
          <p:cNvCxnSpPr>
            <a:cxnSpLocks/>
          </p:cNvCxnSpPr>
          <p:nvPr/>
        </p:nvCxnSpPr>
        <p:spPr>
          <a:xfrm flipV="1">
            <a:off x="7923313" y="3234709"/>
            <a:ext cx="227282" cy="742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Ellipse 137">
            <a:extLst>
              <a:ext uri="{FF2B5EF4-FFF2-40B4-BE49-F238E27FC236}">
                <a16:creationId xmlns:a16="http://schemas.microsoft.com/office/drawing/2014/main" id="{1B70EA07-30A9-F310-94C5-5B3E8C0D7015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6063EFE8-19D4-0F52-D0EF-F893F1FC1EEA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DC6387C-6AD3-4A30-1C54-B3953D1A278C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88780895-1B79-DB79-C3A7-9892C029B8B9}"/>
              </a:ext>
            </a:extLst>
          </p:cNvPr>
          <p:cNvSpPr/>
          <p:nvPr/>
        </p:nvSpPr>
        <p:spPr>
          <a:xfrm>
            <a:off x="8832512" y="367311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20C10B4E-3AE9-6D9B-6BCD-570A718100C9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37E8C955-B2BA-DCBB-7681-C4C67DFE5DBA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E8502AA0-FC48-EDD1-EBB9-B1DE89C40CD7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04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E7F52-DD07-31FE-A344-AF95AE8B1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7BD7E6-A8BC-9E0E-5AB0-B4FE6FBAB24E}"/>
              </a:ext>
            </a:extLst>
          </p:cNvPr>
          <p:cNvSpPr/>
          <p:nvPr/>
        </p:nvSpPr>
        <p:spPr>
          <a:xfrm>
            <a:off x="57587" y="130428"/>
            <a:ext cx="4773727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7) 1852 : Conquête britannique</a:t>
            </a:r>
          </a:p>
          <a:p>
            <a:r>
              <a:rPr lang="fr-FR" dirty="0"/>
              <a:t>De la Basse-Birmanie et de Rangoon</a:t>
            </a:r>
          </a:p>
          <a:p>
            <a:endParaRPr lang="fr-FR" dirty="0"/>
          </a:p>
          <a:p>
            <a:r>
              <a:rPr lang="fr-FR" dirty="0"/>
              <a:t>8) 1853 : A Tokyo…</a:t>
            </a:r>
          </a:p>
          <a:p>
            <a:r>
              <a:rPr lang="fr-FR" dirty="0"/>
              <a:t>Les Américains obligent le Japon à s’ouvrir</a:t>
            </a:r>
          </a:p>
          <a:p>
            <a:endParaRPr lang="fr-FR" dirty="0"/>
          </a:p>
          <a:p>
            <a:r>
              <a:rPr lang="fr-FR" dirty="0"/>
              <a:t>9) 1856-60 : 2</a:t>
            </a:r>
            <a:r>
              <a:rPr lang="fr-FR" baseline="30000" dirty="0"/>
              <a:t>nde</a:t>
            </a:r>
            <a:r>
              <a:rPr lang="fr-FR" dirty="0"/>
              <a:t> guerre de l’Opium</a:t>
            </a:r>
          </a:p>
          <a:p>
            <a:endParaRPr lang="fr-FR" dirty="0"/>
          </a:p>
          <a:p>
            <a:r>
              <a:rPr lang="fr-FR" dirty="0"/>
              <a:t>*Nouvelle victoire de la GB</a:t>
            </a:r>
          </a:p>
          <a:p>
            <a:r>
              <a:rPr lang="fr-FR" dirty="0"/>
              <a:t>Alliée à la France et aux EU</a:t>
            </a:r>
          </a:p>
          <a:p>
            <a:endParaRPr lang="fr-FR" dirty="0"/>
          </a:p>
          <a:p>
            <a:r>
              <a:rPr lang="fr-FR" dirty="0"/>
              <a:t>*Nouvelle ouverture forcée de la Chine</a:t>
            </a:r>
          </a:p>
          <a:p>
            <a:r>
              <a:rPr lang="fr-FR" dirty="0"/>
              <a:t>Et notamment Pékin et des ports fluviaux</a:t>
            </a:r>
          </a:p>
          <a:p>
            <a:endParaRPr lang="fr-FR" dirty="0"/>
          </a:p>
          <a:p>
            <a:r>
              <a:rPr lang="fr-FR" dirty="0"/>
              <a:t>*Et cession à la Russie de la Mandchourie extérieure, de l’île de Sakhaline</a:t>
            </a:r>
          </a:p>
          <a:p>
            <a:r>
              <a:rPr lang="fr-FR" dirty="0"/>
              <a:t>NB : 1860</a:t>
            </a:r>
          </a:p>
          <a:p>
            <a:r>
              <a:rPr lang="fr-FR" dirty="0"/>
              <a:t>Fondation du port russe de Vladivostok</a:t>
            </a:r>
          </a:p>
        </p:txBody>
      </p:sp>
      <p:pic>
        <p:nvPicPr>
          <p:cNvPr id="3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9581CF5-1118-35B5-80C6-1669ED21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2235F045-60FA-39D2-C680-981F1C6EB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65F2A8ED-6150-CD7A-18D0-58A33871A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D395884-AD9A-33DF-F3AF-659E1BF1C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70EAFED-FB7E-B9D0-463C-3D5E0C0FA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Ellipse 52">
            <a:extLst>
              <a:ext uri="{FF2B5EF4-FFF2-40B4-BE49-F238E27FC236}">
                <a16:creationId xmlns:a16="http://schemas.microsoft.com/office/drawing/2014/main" id="{CE675AE6-A302-51E0-0B46-FC9975D2FB6E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FA0B14F-B2F7-4272-0906-8F7480699CE9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DE7AB32B-3F0B-EECB-BB0A-6BD3C27C28B1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CA4B973-C839-22CE-13CA-6D40116E7698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0E4013D5-501C-2818-34E8-C2502A3DDD02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6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4F86982-17C6-E40E-5700-9C6452A0F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69" name="Ellipse 68">
            <a:extLst>
              <a:ext uri="{FF2B5EF4-FFF2-40B4-BE49-F238E27FC236}">
                <a16:creationId xmlns:a16="http://schemas.microsoft.com/office/drawing/2014/main" id="{5673BFAE-D50E-259D-D522-34CFFD41D974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6E929C7-7497-7F86-E853-C51F5829FDE5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A35C3115-DCBD-36E2-EC67-25B1C38C6997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1695C41E-3E8E-0C0F-C8C1-0A7761A15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79" name="Ellipse 78">
            <a:extLst>
              <a:ext uri="{FF2B5EF4-FFF2-40B4-BE49-F238E27FC236}">
                <a16:creationId xmlns:a16="http://schemas.microsoft.com/office/drawing/2014/main" id="{70E67585-535C-E12F-9312-89E5A50CFE5A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9C155FDC-9CF7-5D23-6B66-B699362BB9D6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74CF7E00-C151-7211-154E-77E1E700B789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0E990732-AD53-5919-F384-854E617EAB22}"/>
              </a:ext>
            </a:extLst>
          </p:cNvPr>
          <p:cNvCxnSpPr>
            <a:cxnSpLocks/>
            <a:stCxn id="79" idx="1"/>
            <a:endCxn id="59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20CAD2AB-6A6C-9B29-1953-A589A6B2B337}"/>
              </a:ext>
            </a:extLst>
          </p:cNvPr>
          <p:cNvCxnSpPr>
            <a:cxnSpLocks/>
            <a:stCxn id="79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22C2396A-D56C-BF91-B943-43CD2FFAA70E}"/>
              </a:ext>
            </a:extLst>
          </p:cNvPr>
          <p:cNvCxnSpPr>
            <a:cxnSpLocks/>
            <a:stCxn id="79" idx="6"/>
            <a:endCxn id="90" idx="3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D150C9A1-137F-2952-FF10-5A2D17DDB8DD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5BE0703D-61DC-0662-EC26-B5AF9DE18190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E22D4174-6A14-A6EE-4790-E9FA3B27293A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BD6F1301-01A0-AF58-FF16-376F8D3E0724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6A3C8DA9-A8C5-A5F4-3747-A22547D5CCEA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3F225C01-C510-28B0-16E6-0AA152138B0E}"/>
              </a:ext>
            </a:extLst>
          </p:cNvPr>
          <p:cNvCxnSpPr>
            <a:cxnSpLocks/>
            <a:endCxn id="182" idx="4"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C778A7E1-62D4-CB76-FCC1-39D1B0C99E83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E5312D80-6734-D7D7-D41B-D4BA2FE4F2DE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E968CD9B-DAB6-5949-797D-60E8F42D08A6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A2F5D391-EB11-9C78-2016-C072C12C8D50}"/>
              </a:ext>
            </a:extLst>
          </p:cNvPr>
          <p:cNvCxnSpPr>
            <a:cxnSpLocks/>
            <a:endCxn id="92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919AE94F-88D8-F758-5250-1BEB8BD23AA3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Ellipse 100">
            <a:extLst>
              <a:ext uri="{FF2B5EF4-FFF2-40B4-BE49-F238E27FC236}">
                <a16:creationId xmlns:a16="http://schemas.microsoft.com/office/drawing/2014/main" id="{75862025-1DBF-3970-84D0-58072392E2A9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A57D4B0F-F73C-4A17-E4A3-DB1A22CBF8B9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1DDBB866-0FA4-3C8C-F79F-3D56DFF1B78C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968F83A7-8935-154A-FFA6-A7B746780F2D}"/>
              </a:ext>
            </a:extLst>
          </p:cNvPr>
          <p:cNvSpPr/>
          <p:nvPr/>
        </p:nvSpPr>
        <p:spPr>
          <a:xfrm>
            <a:off x="8832512" y="367311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07C0535B-F940-8D2B-0A0E-655CDD62F797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B6CF640C-F6C9-4DCA-5776-660E76887458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621CCDDF-1FE7-D61E-CBB9-354780DEF04B}"/>
              </a:ext>
            </a:extLst>
          </p:cNvPr>
          <p:cNvCxnSpPr>
            <a:cxnSpLocks/>
            <a:endCxn id="106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9CC5A8BD-D01C-4C82-7344-46B534A0C35E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39CB7989-E813-CA55-92F9-F65742B9EE5A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07A8E966-6266-1C8F-E74E-38FC23E0BA30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81C20CA4-B886-500E-C097-B4839C7267BB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FF520590-F8E0-55C5-FC06-ED921C4F4349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EC61AE64-5E63-F480-FB64-CC465A33845B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7981145D-9241-41A4-6D96-83EA68D5D1C8}"/>
              </a:ext>
            </a:extLst>
          </p:cNvPr>
          <p:cNvCxnSpPr>
            <a:cxnSpLocks/>
            <a:endCxn id="114" idx="3"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F0F4429F-AC17-D2F1-8AD3-6BCFDC9CE409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D997192F-B9BE-B4DA-1732-75E5007952F2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2DCFED54-9DFD-EF61-0173-32E742F18580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338524E7-4E77-7340-0198-7A9A59F82B70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6037F644-99B2-214F-3238-6189C0EF7C62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5E8FDFB8-9573-F731-3858-F4071DC0AEB2}"/>
              </a:ext>
            </a:extLst>
          </p:cNvPr>
          <p:cNvCxnSpPr>
            <a:cxnSpLocks/>
            <a:endCxn id="120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F5F0F494-0A80-11B4-7802-0D22D89DEAE9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4744C380-A0E2-22C4-6EC9-C4CDD0A3F167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7F676CC4-7E2E-B859-3BCA-EB9765243642}"/>
              </a:ext>
            </a:extLst>
          </p:cNvPr>
          <p:cNvCxnSpPr>
            <a:cxnSpLocks/>
            <a:endCxn id="119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4E283999-0F12-08E6-539F-B13E8E274C55}"/>
              </a:ext>
            </a:extLst>
          </p:cNvPr>
          <p:cNvCxnSpPr>
            <a:cxnSpLocks/>
            <a:stCxn id="119" idx="3"/>
            <a:endCxn id="118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3F9B8FF-6771-CB87-F16A-6E79A3974CD6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57CF8735-F447-C8E8-5756-09FDA0E423DB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7C119E11-45D0-3C5B-C5CB-B1EE61D01BF1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A017546-FA99-D990-879A-21E1BE4E5AB4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F8CEFBBF-668D-A0C8-C1AE-675EAC88FEEA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338BD96-6CB3-E578-6C26-9DA2371DACF9}"/>
              </a:ext>
            </a:extLst>
          </p:cNvPr>
          <p:cNvSpPr/>
          <p:nvPr/>
        </p:nvSpPr>
        <p:spPr>
          <a:xfrm>
            <a:off x="10476547" y="490302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71AB0346-62A2-316D-F33D-9F75F3E3A90B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821E1A0F-0C0F-7F3D-EF2A-EA871113B7B6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084AAF5F-47E2-67BD-3AE2-696A8F953805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78CF2BE-7B5C-78E4-F796-91CCFCF94890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08C23B6-5F6B-27CE-C2D2-0195FA3FF78F}"/>
              </a:ext>
            </a:extLst>
          </p:cNvPr>
          <p:cNvSpPr/>
          <p:nvPr/>
        </p:nvSpPr>
        <p:spPr>
          <a:xfrm>
            <a:off x="8350036" y="347405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311137F2-CDE9-74A1-BF35-0057DE397F4A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3" name="Connecteur droit avec flèche 142">
            <a:extLst>
              <a:ext uri="{FF2B5EF4-FFF2-40B4-BE49-F238E27FC236}">
                <a16:creationId xmlns:a16="http://schemas.microsoft.com/office/drawing/2014/main" id="{044E5789-48CD-9357-84C6-8381CF7E2574}"/>
              </a:ext>
            </a:extLst>
          </p:cNvPr>
          <p:cNvCxnSpPr>
            <a:cxnSpLocks/>
          </p:cNvCxnSpPr>
          <p:nvPr/>
        </p:nvCxnSpPr>
        <p:spPr>
          <a:xfrm flipV="1">
            <a:off x="7923313" y="3234709"/>
            <a:ext cx="227282" cy="742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AAD3DD53-8F85-5950-B4A8-F494D4C4F3AB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4EC94DE9-7269-2CB4-952E-E3FD543D3B07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83A9FA76-4139-4ACB-F93A-CC1334E18AF1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0BE1E0D9-D0CD-1A41-7C93-C16DA5121945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584A3121-5923-0412-89F7-B22CD3BBCFE0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7" name="Ellipse 166">
            <a:extLst>
              <a:ext uri="{FF2B5EF4-FFF2-40B4-BE49-F238E27FC236}">
                <a16:creationId xmlns:a16="http://schemas.microsoft.com/office/drawing/2014/main" id="{62EEAC61-218C-5B70-4A03-9453DFC25099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8" name="Ellipse 167">
            <a:extLst>
              <a:ext uri="{FF2B5EF4-FFF2-40B4-BE49-F238E27FC236}">
                <a16:creationId xmlns:a16="http://schemas.microsoft.com/office/drawing/2014/main" id="{BE8E0B11-11B9-F62D-5BBD-F157E431C309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9" name="Ellipse 168">
            <a:extLst>
              <a:ext uri="{FF2B5EF4-FFF2-40B4-BE49-F238E27FC236}">
                <a16:creationId xmlns:a16="http://schemas.microsoft.com/office/drawing/2014/main" id="{1680DB20-F6A5-1C78-16BA-51569557A66C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0" name="Connecteur droit avec flèche 169">
            <a:extLst>
              <a:ext uri="{FF2B5EF4-FFF2-40B4-BE49-F238E27FC236}">
                <a16:creationId xmlns:a16="http://schemas.microsoft.com/office/drawing/2014/main" id="{5207342A-9FD6-315B-11B8-C0A3B0EA7505}"/>
              </a:ext>
            </a:extLst>
          </p:cNvPr>
          <p:cNvCxnSpPr>
            <a:cxnSpLocks/>
            <a:endCxn id="167" idx="1"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id="{6E535E4D-D661-6EFE-9E7C-13DCF35E3CD2}"/>
              </a:ext>
            </a:extLst>
          </p:cNvPr>
          <p:cNvCxnSpPr>
            <a:cxnSpLocks/>
            <a:stCxn id="167" idx="7"/>
            <a:endCxn id="169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1D6B950A-09AE-C08E-D7D5-D2F2D3269E63}"/>
              </a:ext>
            </a:extLst>
          </p:cNvPr>
          <p:cNvCxnSpPr>
            <a:cxnSpLocks/>
            <a:endCxn id="168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E092DAD-4D17-9A30-DC3D-55B0F090B23A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35DCAB27-B0B1-4D0F-6172-697A98BB206C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6886BC11-F344-DC3E-C481-801DFABEEC92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523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BF86E-9A89-0A36-4E1E-AB2F67541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97CC22-249C-D765-5B60-1DA4EBB5CB9B}"/>
              </a:ext>
            </a:extLst>
          </p:cNvPr>
          <p:cNvSpPr/>
          <p:nvPr/>
        </p:nvSpPr>
        <p:spPr>
          <a:xfrm>
            <a:off x="57587" y="130428"/>
            <a:ext cx="4719129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10) 1859-93 : Conquête de l’Indochine française</a:t>
            </a:r>
          </a:p>
          <a:p>
            <a:endParaRPr lang="fr-FR" dirty="0"/>
          </a:p>
          <a:p>
            <a:r>
              <a:rPr lang="fr-FR" dirty="0"/>
              <a:t>11) 1885 : En réaction…</a:t>
            </a:r>
          </a:p>
          <a:p>
            <a:r>
              <a:rPr lang="fr-FR" dirty="0"/>
              <a:t>Conquête britannique de la Birmanie</a:t>
            </a:r>
          </a:p>
          <a:p>
            <a:endParaRPr lang="fr-FR" dirty="0"/>
          </a:p>
          <a:p>
            <a:r>
              <a:rPr lang="fr-FR" dirty="0"/>
              <a:t>*Le Siam devenant un Etat-tampon</a:t>
            </a:r>
          </a:p>
          <a:p>
            <a:r>
              <a:rPr lang="fr-FR" dirty="0"/>
              <a:t>Entre Français et Britanniques</a:t>
            </a:r>
          </a:p>
          <a:p>
            <a:endParaRPr lang="fr-FR" dirty="0"/>
          </a:p>
          <a:p>
            <a:r>
              <a:rPr lang="fr-FR" dirty="0"/>
              <a:t>12) 1873-1903 : Au nord de Sumatra</a:t>
            </a:r>
          </a:p>
          <a:p>
            <a:r>
              <a:rPr lang="fr-FR" dirty="0"/>
              <a:t>Conquête hollandaise d’Aceh</a:t>
            </a:r>
          </a:p>
        </p:txBody>
      </p:sp>
      <p:pic>
        <p:nvPicPr>
          <p:cNvPr id="3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77853F8-5CE7-161B-598B-CB2790DD3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0DC4A79B-1B5F-E775-C945-5159B8035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A6EF90D-766C-3799-0942-62BC84E9A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C928780D-32C7-64B4-8E27-7876F597B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76E95C76-E205-FBFD-C84C-4E8A6EACE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Ellipse 52">
            <a:extLst>
              <a:ext uri="{FF2B5EF4-FFF2-40B4-BE49-F238E27FC236}">
                <a16:creationId xmlns:a16="http://schemas.microsoft.com/office/drawing/2014/main" id="{C7BB3E1F-E383-9102-A023-BF32F227B0F8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D255CB0B-0B92-DCBD-38B0-8DF21F689957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2DEE0C3D-2EE0-D2EC-E83F-6B46C888EBA4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E8338B75-133D-126A-CDAF-7B359FD81439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E2A4076C-2B5D-BE4D-DC88-33DFA4CAE3CA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AF67D6F7-F08E-D08C-F0BA-9C8F7DDE6E81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6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04AAFC9-D970-8DEE-A09B-6A7020332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69" name="Ellipse 68">
            <a:extLst>
              <a:ext uri="{FF2B5EF4-FFF2-40B4-BE49-F238E27FC236}">
                <a16:creationId xmlns:a16="http://schemas.microsoft.com/office/drawing/2014/main" id="{E95086D0-A409-63A0-E09F-6DA8FACF9867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A119F00A-23AF-E883-2745-3CF66A308CC3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087BA9E9-D5F4-910A-0596-DFC8C2D1A91E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2D388478-43C7-A26B-7289-60D3EB3180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79" name="Ellipse 78">
            <a:extLst>
              <a:ext uri="{FF2B5EF4-FFF2-40B4-BE49-F238E27FC236}">
                <a16:creationId xmlns:a16="http://schemas.microsoft.com/office/drawing/2014/main" id="{F16AB65A-4F7A-D05A-0BAA-818614A0DE17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5728B62D-6C01-A0FF-A933-15E2404089FA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B8777F54-BB2B-6A35-9949-6641B75621EA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B1710EA8-6730-D7FF-3D86-C611B378DF8F}"/>
              </a:ext>
            </a:extLst>
          </p:cNvPr>
          <p:cNvCxnSpPr>
            <a:cxnSpLocks/>
            <a:stCxn id="79" idx="1"/>
            <a:endCxn id="59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3108F501-BCA6-DBFE-80F3-954483E5A3BA}"/>
              </a:ext>
            </a:extLst>
          </p:cNvPr>
          <p:cNvCxnSpPr>
            <a:cxnSpLocks/>
            <a:stCxn id="79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0AE0150B-B438-459C-535D-3E2DAA2A1160}"/>
              </a:ext>
            </a:extLst>
          </p:cNvPr>
          <p:cNvCxnSpPr>
            <a:cxnSpLocks/>
            <a:stCxn id="79" idx="6"/>
            <a:endCxn id="90" idx="3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F7EC4EE5-9715-9F05-895A-E20DE62B50BD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E53E3926-1CE0-7756-1567-5B088283541E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15920E33-4E50-8081-8A66-F597BED158A0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7F3DAB5A-8EFB-EAC8-7290-7E9225555749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8D5178DF-CDAD-4A61-4114-5ADBADBB58D6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E0C479FE-2986-3811-26CE-72EBE86BFD91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62C0B042-DBCD-3CEF-9CAE-923AFAF26A42}"/>
              </a:ext>
            </a:extLst>
          </p:cNvPr>
          <p:cNvCxnSpPr>
            <a:cxnSpLocks/>
            <a:endCxn id="93" idx="4"/>
          </p:cNvCxnSpPr>
          <p:nvPr/>
        </p:nvCxnSpPr>
        <p:spPr>
          <a:xfrm flipV="1">
            <a:off x="9027528" y="4176585"/>
            <a:ext cx="239827" cy="3438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A366D639-538C-92FC-AB85-B448F2C72723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F5A97E77-540A-64C1-78AB-FC4B05D097B5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E9B3164E-D6B4-86E8-033E-997719C97F27}"/>
              </a:ext>
            </a:extLst>
          </p:cNvPr>
          <p:cNvCxnSpPr>
            <a:cxnSpLocks/>
            <a:endCxn id="92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94BB8A13-53A1-E03F-C49E-42F92FB60F6A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Ellipse 100">
            <a:extLst>
              <a:ext uri="{FF2B5EF4-FFF2-40B4-BE49-F238E27FC236}">
                <a16:creationId xmlns:a16="http://schemas.microsoft.com/office/drawing/2014/main" id="{996838C0-C71E-F80E-7D2E-5ADCDA9E3DDA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88BEA32B-3844-F4C9-AB15-255A5E6ECC4B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097547FE-5BE5-A29F-6FC6-40E8C25D936C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F8D78D6E-C75F-26B4-4AC7-E7A9EE4B0DDB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9E9A4CF2-ADCA-0390-F7C4-81F77234BA48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E9D8835D-F36E-7B46-21D3-47C6532C88B8}"/>
              </a:ext>
            </a:extLst>
          </p:cNvPr>
          <p:cNvCxnSpPr>
            <a:cxnSpLocks/>
            <a:endCxn id="106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DE8E08EB-1F73-F54C-03C1-99AB93E1FCD3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E71B33E2-854B-E7E1-68AF-0D385A81AC3C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5A25A40B-24DB-1719-8130-34B34A398526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8D9798DE-DE91-8C86-7C1A-9649212D9D40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2A5F60DA-7E2A-E2D1-09E1-35D9724E04F0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802FF0B7-D717-125B-3558-ABB7D63A3246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F0A389E1-BFEA-9219-0DAA-E19EFCB38DC5}"/>
              </a:ext>
            </a:extLst>
          </p:cNvPr>
          <p:cNvCxnSpPr>
            <a:cxnSpLocks/>
            <a:endCxn id="114" idx="3"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120DD63B-2F78-5C0E-C5F4-66C50EAB8981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F2F12C96-9004-484E-0A42-EF83CC2A08A0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7064D4BD-DEBA-012C-FC2D-8036B494B973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9A7A1E1E-2324-843B-AEED-D4D83138D5ED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A6156838-720D-9600-13F1-4F23040972ED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221EC016-CDD8-9ACD-0847-1E76F817B7D5}"/>
              </a:ext>
            </a:extLst>
          </p:cNvPr>
          <p:cNvCxnSpPr>
            <a:cxnSpLocks/>
            <a:endCxn id="120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DB1DB897-CDA3-8F04-A3E0-3DB3CC67F06C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42811AE2-EDFD-AF52-1131-E063BBA16A0C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3E85524F-76F8-DA07-31AA-D95DDB5823CE}"/>
              </a:ext>
            </a:extLst>
          </p:cNvPr>
          <p:cNvCxnSpPr>
            <a:cxnSpLocks/>
            <a:endCxn id="119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38FC93DF-ABAA-062C-005A-50EA6C2A7B4C}"/>
              </a:ext>
            </a:extLst>
          </p:cNvPr>
          <p:cNvCxnSpPr>
            <a:cxnSpLocks/>
            <a:stCxn id="119" idx="3"/>
            <a:endCxn id="118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6CFDF01F-3F68-B77F-B16B-7839506B8A49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122BF2DD-2D76-E8AB-42A4-9D38DDEAD674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FDB1A54B-0206-ED29-124E-B50C906DBC23}"/>
              </a:ext>
            </a:extLst>
          </p:cNvPr>
          <p:cNvCxnSpPr>
            <a:cxnSpLocks/>
            <a:stCxn id="59" idx="1"/>
            <a:endCxn id="127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09C1D6C-5EBA-4FC5-7514-479D16355924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E46A6D9-F6E1-FF05-4FA7-CBC8447A7687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FC0A0E1-5531-5259-EA6B-AFE658F8C802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1EC94BB-9EF6-DFCF-3D38-63CFDD0DA320}"/>
              </a:ext>
            </a:extLst>
          </p:cNvPr>
          <p:cNvSpPr/>
          <p:nvPr/>
        </p:nvSpPr>
        <p:spPr>
          <a:xfrm>
            <a:off x="10476547" y="490302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6B6AE1C-BB31-940F-1B8F-336A4F4AEBE3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E23D176-B69A-5794-ACA2-ABA8D715B7FC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174F12F7-6D95-CEE1-6128-09F0A0F455BB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3CED03C-F882-8CCB-577F-58E15DB01266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803DF37-C934-F5B1-17B8-7AC977DB917B}"/>
              </a:ext>
            </a:extLst>
          </p:cNvPr>
          <p:cNvSpPr/>
          <p:nvPr/>
        </p:nvSpPr>
        <p:spPr>
          <a:xfrm>
            <a:off x="8350036" y="347405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7A9C9E3-71BD-230C-1E76-5D779C502194}"/>
              </a:ext>
            </a:extLst>
          </p:cNvPr>
          <p:cNvSpPr/>
          <p:nvPr/>
        </p:nvSpPr>
        <p:spPr>
          <a:xfrm>
            <a:off x="8289795" y="2986955"/>
            <a:ext cx="450709" cy="24105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A277698-E73B-AB7A-D49F-184793017CB7}"/>
              </a:ext>
            </a:extLst>
          </p:cNvPr>
          <p:cNvSpPr/>
          <p:nvPr/>
        </p:nvSpPr>
        <p:spPr>
          <a:xfrm>
            <a:off x="7974355" y="4532797"/>
            <a:ext cx="450709" cy="24105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EB8CFA04-6382-11A5-0B71-3FA52D61B6DD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746E9CD2-BA0E-DB9F-97A4-175ED9A9230C}"/>
              </a:ext>
            </a:extLst>
          </p:cNvPr>
          <p:cNvCxnSpPr>
            <a:cxnSpLocks/>
          </p:cNvCxnSpPr>
          <p:nvPr/>
        </p:nvCxnSpPr>
        <p:spPr>
          <a:xfrm>
            <a:off x="7923313" y="3308939"/>
            <a:ext cx="4356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AD7F5697-3B0E-702D-931B-861F6F06E0EE}"/>
              </a:ext>
            </a:extLst>
          </p:cNvPr>
          <p:cNvCxnSpPr>
            <a:cxnSpLocks/>
          </p:cNvCxnSpPr>
          <p:nvPr/>
        </p:nvCxnSpPr>
        <p:spPr>
          <a:xfrm flipH="1" flipV="1">
            <a:off x="9150453" y="3334271"/>
            <a:ext cx="349976" cy="2888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D9AEA867-D582-DF06-7F95-E857F0A089A0}"/>
              </a:ext>
            </a:extLst>
          </p:cNvPr>
          <p:cNvCxnSpPr>
            <a:cxnSpLocks/>
          </p:cNvCxnSpPr>
          <p:nvPr/>
        </p:nvCxnSpPr>
        <p:spPr>
          <a:xfrm>
            <a:off x="9500429" y="3623169"/>
            <a:ext cx="52631" cy="4037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887439A-DAF3-A26B-567D-639C93D10E6E}"/>
              </a:ext>
            </a:extLst>
          </p:cNvPr>
          <p:cNvCxnSpPr>
            <a:cxnSpLocks/>
          </p:cNvCxnSpPr>
          <p:nvPr/>
        </p:nvCxnSpPr>
        <p:spPr>
          <a:xfrm flipH="1">
            <a:off x="9339363" y="4041827"/>
            <a:ext cx="238382" cy="736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732992F-2823-44FC-9CB2-9BC51F8F424D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6EFADD-833C-0163-7ED0-ECA814A7C4EA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F29E741-8451-5C59-D060-5DCCA2DACB39}"/>
              </a:ext>
            </a:extLst>
          </p:cNvPr>
          <p:cNvSpPr/>
          <p:nvPr/>
        </p:nvSpPr>
        <p:spPr>
          <a:xfrm>
            <a:off x="8795338" y="367862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B14EC3B-ED5A-B42B-E838-A76FE6473FD7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A5FB13-BF90-764C-AE68-FECA6CAF0FA2}"/>
              </a:ext>
            </a:extLst>
          </p:cNvPr>
          <p:cNvSpPr/>
          <p:nvPr/>
        </p:nvSpPr>
        <p:spPr>
          <a:xfrm>
            <a:off x="8879971" y="2915081"/>
            <a:ext cx="432379" cy="28616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716E33-8094-6A04-EBB6-79319FAEBE6D}"/>
              </a:ext>
            </a:extLst>
          </p:cNvPr>
          <p:cNvSpPr/>
          <p:nvPr/>
        </p:nvSpPr>
        <p:spPr>
          <a:xfrm>
            <a:off x="9051165" y="3748199"/>
            <a:ext cx="432379" cy="28616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387699-71F3-EB16-AEA4-2B213C866BFB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58C05E-5AB4-365D-78B8-FC0657F01D0C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3ECF2E-524F-7CBB-A3D1-A92BCFC15C23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0DA0780-55DF-2F9F-E58D-AB37EA8AE9DA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D78BDC7-81FE-48FC-7AB3-A62F67C381CF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4C61EA7-F18F-2995-3617-E977893B90D2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993E3238-C335-0A81-DBF9-62C66B961262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A944FF94-9BC4-7F2E-04F9-32E58D4FAA27}"/>
              </a:ext>
            </a:extLst>
          </p:cNvPr>
          <p:cNvCxnSpPr>
            <a:cxnSpLocks/>
            <a:stCxn id="21" idx="7"/>
            <a:endCxn id="24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8F997B24-32E5-3B43-39C8-1BA9ABC78EF5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80B5FC6C-4462-DCA8-0302-E620E01E6A88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4954A2E-C4AD-4395-F040-E305191CD034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35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B1D51-C3D6-D282-DB12-DADAFA7FC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E959B3-6308-6AF5-7CA5-3BBD32A2FEEB}"/>
              </a:ext>
            </a:extLst>
          </p:cNvPr>
          <p:cNvSpPr/>
          <p:nvPr/>
        </p:nvSpPr>
        <p:spPr>
          <a:xfrm>
            <a:off x="57587" y="130428"/>
            <a:ext cx="4719129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13) Et enfin, les conquêtes du Japon… </a:t>
            </a:r>
          </a:p>
          <a:p>
            <a:r>
              <a:rPr lang="fr-FR" dirty="0"/>
              <a:t>- 1875 : Îles </a:t>
            </a:r>
            <a:r>
              <a:rPr lang="fr-FR" dirty="0" err="1"/>
              <a:t>Ryukyu</a:t>
            </a:r>
            <a:r>
              <a:rPr lang="fr-FR" dirty="0"/>
              <a:t>, Kouriles et Bonin</a:t>
            </a:r>
          </a:p>
          <a:p>
            <a:r>
              <a:rPr lang="fr-FR" dirty="0"/>
              <a:t>- 1895 : Taïwan à la Chine</a:t>
            </a:r>
          </a:p>
          <a:p>
            <a:r>
              <a:rPr lang="fr-FR" dirty="0"/>
              <a:t>- 1905 : Protectorat sur la Corée ; Prises de Port-Arthur (1898) et sud de Sakhaline à la Russie</a:t>
            </a:r>
          </a:p>
          <a:p>
            <a:endParaRPr lang="fr-FR" dirty="0"/>
          </a:p>
          <a:p>
            <a:r>
              <a:rPr lang="fr-FR" dirty="0"/>
              <a:t>*Bilan...</a:t>
            </a:r>
          </a:p>
        </p:txBody>
      </p:sp>
      <p:pic>
        <p:nvPicPr>
          <p:cNvPr id="3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3CF4A31-6522-50CA-0B20-2DCE5613A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27129686-DEC0-F83F-A75A-4BAAB1D0E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9173C08-C596-DF8F-46A5-ABE4E04BE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5FC097B-D59A-4006-B43C-3AA077510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6CBD67F7-F7E3-85CE-F9CC-4FD43F4F9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Ellipse 52">
            <a:extLst>
              <a:ext uri="{FF2B5EF4-FFF2-40B4-BE49-F238E27FC236}">
                <a16:creationId xmlns:a16="http://schemas.microsoft.com/office/drawing/2014/main" id="{E6446F86-2824-8A04-B77C-DDF5746B2F72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FD53BE9A-1F60-3677-4B8F-35D846A364BD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B134D15B-9426-6759-C444-E1409CD9DA1A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78CDA57C-D30E-D6CA-227F-BC46D7E8569C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8E8D0F1C-3637-478A-A355-7B9071C9AA64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6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56B888F1-90D7-321E-E3F9-D1567A2B5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69" name="Ellipse 68">
            <a:extLst>
              <a:ext uri="{FF2B5EF4-FFF2-40B4-BE49-F238E27FC236}">
                <a16:creationId xmlns:a16="http://schemas.microsoft.com/office/drawing/2014/main" id="{7721B804-0770-FFF6-AD3F-97AFE5257C4F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BB4266BF-0499-BADE-1436-61E3EC35A80C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0806D422-2841-0D4B-6AF2-FB900D8A7452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72" name="Image 71">
            <a:extLst>
              <a:ext uri="{FF2B5EF4-FFF2-40B4-BE49-F238E27FC236}">
                <a16:creationId xmlns:a16="http://schemas.microsoft.com/office/drawing/2014/main" id="{1042017B-73B1-5AAA-D2D3-877A7B75E2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79" name="Ellipse 78">
            <a:extLst>
              <a:ext uri="{FF2B5EF4-FFF2-40B4-BE49-F238E27FC236}">
                <a16:creationId xmlns:a16="http://schemas.microsoft.com/office/drawing/2014/main" id="{4A947F41-99F2-2205-4304-AA653EC6E9B4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7D30E585-C5CE-4998-E5F6-146223C746DF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7464CBBD-8BDC-18A9-FC80-5D1752E313DB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CF06920B-0012-7A05-A171-068D2975B396}"/>
              </a:ext>
            </a:extLst>
          </p:cNvPr>
          <p:cNvCxnSpPr>
            <a:cxnSpLocks/>
            <a:stCxn id="79" idx="1"/>
            <a:endCxn id="59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>
            <a:extLst>
              <a:ext uri="{FF2B5EF4-FFF2-40B4-BE49-F238E27FC236}">
                <a16:creationId xmlns:a16="http://schemas.microsoft.com/office/drawing/2014/main" id="{1519F410-7FC4-FF30-3F26-EF8DA167F511}"/>
              </a:ext>
            </a:extLst>
          </p:cNvPr>
          <p:cNvCxnSpPr>
            <a:cxnSpLocks/>
            <a:stCxn id="79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6DFA7B32-5DF8-1434-A9E3-5BCEC749F6EB}"/>
              </a:ext>
            </a:extLst>
          </p:cNvPr>
          <p:cNvCxnSpPr>
            <a:cxnSpLocks/>
            <a:stCxn id="79" idx="6"/>
            <a:endCxn id="90" idx="3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Ellipse 87">
            <a:extLst>
              <a:ext uri="{FF2B5EF4-FFF2-40B4-BE49-F238E27FC236}">
                <a16:creationId xmlns:a16="http://schemas.microsoft.com/office/drawing/2014/main" id="{36F6DEF4-C6D8-68F5-1D86-D425130106BA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438559A0-A506-BA11-D771-477DE6BD8D4D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AF8C1A24-011E-63C6-648E-1812E6A27378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7B00E0C2-94E5-E866-CCA0-F0E5D5B0D680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BF7B5C17-A7EF-9FD4-45A4-A195C4E8C8EC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DD4A7153-78BC-32CA-97B0-4754EB4B6CCB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avec flèche 95">
            <a:extLst>
              <a:ext uri="{FF2B5EF4-FFF2-40B4-BE49-F238E27FC236}">
                <a16:creationId xmlns:a16="http://schemas.microsoft.com/office/drawing/2014/main" id="{6DD27369-0A8F-9CBC-E1C8-1FF841119F6B}"/>
              </a:ext>
            </a:extLst>
          </p:cNvPr>
          <p:cNvCxnSpPr>
            <a:cxnSpLocks/>
            <a:endCxn id="93" idx="4"/>
          </p:cNvCxnSpPr>
          <p:nvPr/>
        </p:nvCxnSpPr>
        <p:spPr>
          <a:xfrm flipV="1">
            <a:off x="9027528" y="4176585"/>
            <a:ext cx="239827" cy="3438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avec flèche 96">
            <a:extLst>
              <a:ext uri="{FF2B5EF4-FFF2-40B4-BE49-F238E27FC236}">
                <a16:creationId xmlns:a16="http://schemas.microsoft.com/office/drawing/2014/main" id="{7018922D-31FE-3B48-1B01-8A12166122EB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148F00D4-4878-0EDA-B358-DA783CDC9654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6C9087B5-31B0-7D05-71C0-4DD29F4AB7A0}"/>
              </a:ext>
            </a:extLst>
          </p:cNvPr>
          <p:cNvCxnSpPr>
            <a:cxnSpLocks/>
            <a:endCxn id="92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4D2613A9-3888-4A74-0CF2-3BCCBCB730D5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Ellipse 100">
            <a:extLst>
              <a:ext uri="{FF2B5EF4-FFF2-40B4-BE49-F238E27FC236}">
                <a16:creationId xmlns:a16="http://schemas.microsoft.com/office/drawing/2014/main" id="{99039B8D-BD93-E16C-3A37-34B75AF7B404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0937855D-DE83-8D79-AF92-F07CE14FC834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FB8A444B-18A5-545E-0AF9-5256654D9236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9FE4B0A8-4E49-C769-B081-9C426E2F5FB3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26D80291-737F-DC66-D184-A1CB2C98D86C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7" name="Connecteur droit avec flèche 106">
            <a:extLst>
              <a:ext uri="{FF2B5EF4-FFF2-40B4-BE49-F238E27FC236}">
                <a16:creationId xmlns:a16="http://schemas.microsoft.com/office/drawing/2014/main" id="{5B5439EB-F299-6B01-C7D3-6B02858F17C2}"/>
              </a:ext>
            </a:extLst>
          </p:cNvPr>
          <p:cNvCxnSpPr>
            <a:cxnSpLocks/>
            <a:endCxn id="106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9B75EC26-B108-18DF-3137-0E599D697765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>
            <a:extLst>
              <a:ext uri="{FF2B5EF4-FFF2-40B4-BE49-F238E27FC236}">
                <a16:creationId xmlns:a16="http://schemas.microsoft.com/office/drawing/2014/main" id="{0C64B782-F1BE-B6D9-A0E2-7B2D71F51ADE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eur droit avec flèche 110">
            <a:extLst>
              <a:ext uri="{FF2B5EF4-FFF2-40B4-BE49-F238E27FC236}">
                <a16:creationId xmlns:a16="http://schemas.microsoft.com/office/drawing/2014/main" id="{1FD67B80-46D1-9199-833C-C19842379A8F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Ellipse 111">
            <a:extLst>
              <a:ext uri="{FF2B5EF4-FFF2-40B4-BE49-F238E27FC236}">
                <a16:creationId xmlns:a16="http://schemas.microsoft.com/office/drawing/2014/main" id="{F43F938E-E06A-B2C2-0263-063CD9511F7A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B2604684-A480-FC0C-890C-8AEE4F303BD2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65282203-2A27-CCE5-04BB-0145A3D0A93B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9E4BEC21-81FA-546C-B802-016F26CDE735}"/>
              </a:ext>
            </a:extLst>
          </p:cNvPr>
          <p:cNvCxnSpPr>
            <a:cxnSpLocks/>
            <a:endCxn id="114" idx="3"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Ellipse 115">
            <a:extLst>
              <a:ext uri="{FF2B5EF4-FFF2-40B4-BE49-F238E27FC236}">
                <a16:creationId xmlns:a16="http://schemas.microsoft.com/office/drawing/2014/main" id="{3430C828-2740-C196-ADD4-505FF407D6C1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87D21855-02DB-E072-715B-DC908D7652ED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233EB2EC-2763-BE92-7C83-C05A01F1EF78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7F7C9F29-A3FE-B6E7-1179-3A6DDC215FCD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7F6184F0-7CEA-4147-2E42-EB2286240635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A1B8EA29-11D3-2CBA-7649-FC6A302D7391}"/>
              </a:ext>
            </a:extLst>
          </p:cNvPr>
          <p:cNvCxnSpPr>
            <a:cxnSpLocks/>
            <a:endCxn id="120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121">
            <a:extLst>
              <a:ext uri="{FF2B5EF4-FFF2-40B4-BE49-F238E27FC236}">
                <a16:creationId xmlns:a16="http://schemas.microsoft.com/office/drawing/2014/main" id="{D0676CAC-424B-9DB4-B60D-6E38ADB119A6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>
            <a:extLst>
              <a:ext uri="{FF2B5EF4-FFF2-40B4-BE49-F238E27FC236}">
                <a16:creationId xmlns:a16="http://schemas.microsoft.com/office/drawing/2014/main" id="{B6098521-07E9-C7B7-BCF1-917BEE082F34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Connecteur droit avec flèche 123">
            <a:extLst>
              <a:ext uri="{FF2B5EF4-FFF2-40B4-BE49-F238E27FC236}">
                <a16:creationId xmlns:a16="http://schemas.microsoft.com/office/drawing/2014/main" id="{67808C5E-1D7D-592A-EE94-70B38A3C4A30}"/>
              </a:ext>
            </a:extLst>
          </p:cNvPr>
          <p:cNvCxnSpPr>
            <a:cxnSpLocks/>
            <a:endCxn id="119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avec flèche 124">
            <a:extLst>
              <a:ext uri="{FF2B5EF4-FFF2-40B4-BE49-F238E27FC236}">
                <a16:creationId xmlns:a16="http://schemas.microsoft.com/office/drawing/2014/main" id="{0B8F303D-DBBB-AC0A-98C2-A10BAC4AE738}"/>
              </a:ext>
            </a:extLst>
          </p:cNvPr>
          <p:cNvCxnSpPr>
            <a:cxnSpLocks/>
            <a:stCxn id="119" idx="3"/>
            <a:endCxn id="118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125">
            <a:extLst>
              <a:ext uri="{FF2B5EF4-FFF2-40B4-BE49-F238E27FC236}">
                <a16:creationId xmlns:a16="http://schemas.microsoft.com/office/drawing/2014/main" id="{AA0A211A-665C-BC37-9FFD-59352728AE36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4BFDF971-AE6B-A59D-E552-81FE077306C8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9A6901E4-038C-68E7-9C86-03DF9D482C83}"/>
              </a:ext>
            </a:extLst>
          </p:cNvPr>
          <p:cNvCxnSpPr>
            <a:cxnSpLocks/>
            <a:stCxn id="59" idx="1"/>
            <a:endCxn id="127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572CD97-A0B7-275A-1B04-0FCD1783002B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4793B01D-ACEF-57C8-EB76-DE36AFEECFCD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76ED2968-C7DF-3B20-3183-F9AB7701FF98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9A1297E-7409-4BA6-F07B-68417428AF15}"/>
              </a:ext>
            </a:extLst>
          </p:cNvPr>
          <p:cNvSpPr/>
          <p:nvPr/>
        </p:nvSpPr>
        <p:spPr>
          <a:xfrm>
            <a:off x="10476547" y="490302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B39A7CA4-6296-92F4-C759-019DB2A2803E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3C3DB8B8-225B-FEAC-E2DC-AB62B1084473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CE6A6FC-F5FC-2FB2-6C4E-E2FDF6FE0F82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22C89CD-920F-2654-BA22-7EEFAE4A8A4E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33C2BC0F-68C4-C42E-8DB4-A64230076D6A}"/>
              </a:ext>
            </a:extLst>
          </p:cNvPr>
          <p:cNvSpPr/>
          <p:nvPr/>
        </p:nvSpPr>
        <p:spPr>
          <a:xfrm>
            <a:off x="8350036" y="347405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82B9129-F1DE-DE6D-FA37-F3DEC1664BAB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4FAA7D8-D173-F550-B2AD-37176AFEE2C1}"/>
              </a:ext>
            </a:extLst>
          </p:cNvPr>
          <p:cNvSpPr/>
          <p:nvPr/>
        </p:nvSpPr>
        <p:spPr>
          <a:xfrm>
            <a:off x="8289795" y="2986955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825EB6B-11EA-95FD-D6C9-F5D52E97170F}"/>
              </a:ext>
            </a:extLst>
          </p:cNvPr>
          <p:cNvSpPr/>
          <p:nvPr/>
        </p:nvSpPr>
        <p:spPr>
          <a:xfrm>
            <a:off x="7974355" y="4532797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7B93B7EF-3727-CAA3-4189-E29A354C76D8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4553AB88-FD59-3162-0273-BFD44CC93748}"/>
              </a:ext>
            </a:extLst>
          </p:cNvPr>
          <p:cNvCxnSpPr>
            <a:cxnSpLocks/>
          </p:cNvCxnSpPr>
          <p:nvPr/>
        </p:nvCxnSpPr>
        <p:spPr>
          <a:xfrm>
            <a:off x="7923313" y="3308939"/>
            <a:ext cx="4356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959480F2-4399-823D-74A0-7E4E1C6E30EC}"/>
              </a:ext>
            </a:extLst>
          </p:cNvPr>
          <p:cNvCxnSpPr>
            <a:cxnSpLocks/>
          </p:cNvCxnSpPr>
          <p:nvPr/>
        </p:nvCxnSpPr>
        <p:spPr>
          <a:xfrm flipH="1" flipV="1">
            <a:off x="9150453" y="3334271"/>
            <a:ext cx="349976" cy="2888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18B7098-9B9C-3C75-98C4-DEF6513595AA}"/>
              </a:ext>
            </a:extLst>
          </p:cNvPr>
          <p:cNvCxnSpPr>
            <a:cxnSpLocks/>
          </p:cNvCxnSpPr>
          <p:nvPr/>
        </p:nvCxnSpPr>
        <p:spPr>
          <a:xfrm>
            <a:off x="9500429" y="3623169"/>
            <a:ext cx="52631" cy="4037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B943300-CF18-BC7E-8200-06F63DC14DC0}"/>
              </a:ext>
            </a:extLst>
          </p:cNvPr>
          <p:cNvCxnSpPr>
            <a:cxnSpLocks/>
          </p:cNvCxnSpPr>
          <p:nvPr/>
        </p:nvCxnSpPr>
        <p:spPr>
          <a:xfrm flipH="1">
            <a:off x="9339363" y="4041827"/>
            <a:ext cx="238382" cy="736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C58E711-6D98-595F-A03F-43D09284442C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F64B30-03B0-B9FB-6843-F5BD14CBA82D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22B979E-53A6-5719-D529-627368F17473}"/>
              </a:ext>
            </a:extLst>
          </p:cNvPr>
          <p:cNvSpPr/>
          <p:nvPr/>
        </p:nvSpPr>
        <p:spPr>
          <a:xfrm>
            <a:off x="8795338" y="367862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9F30FA7-CA41-A7DE-40E2-3A26EDAC6473}"/>
              </a:ext>
            </a:extLst>
          </p:cNvPr>
          <p:cNvSpPr/>
          <p:nvPr/>
        </p:nvSpPr>
        <p:spPr>
          <a:xfrm>
            <a:off x="10371824" y="62575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AD6AA8C-CF41-CD03-DD67-1B766F9A8720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BA61C7B-B19D-A3BF-C69B-D90F2E4F1768}"/>
              </a:ext>
            </a:extLst>
          </p:cNvPr>
          <p:cNvSpPr/>
          <p:nvPr/>
        </p:nvSpPr>
        <p:spPr>
          <a:xfrm>
            <a:off x="9859243" y="148213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C4417-2B36-E992-8FAB-1E1BDF8DC497}"/>
              </a:ext>
            </a:extLst>
          </p:cNvPr>
          <p:cNvSpPr/>
          <p:nvPr/>
        </p:nvSpPr>
        <p:spPr>
          <a:xfrm>
            <a:off x="9051165" y="3748199"/>
            <a:ext cx="432379" cy="2861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87A52-07C5-07BB-C87E-E800421F71F2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E61F186-0FA3-760C-C471-A66706B274FB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8B446B-4B16-D2D7-20ED-510FDADCEE16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568B3AC-CA75-7AF4-86B9-B379B28D5899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F7C788E-89EB-56FB-E640-F7FB34FF6DAE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31F163C-A488-A843-2632-BBFEF929816B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98D5162-15F2-3A72-F087-1AC2697520F5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DD5227F9-32E2-5378-F04F-698245DCEB12}"/>
              </a:ext>
            </a:extLst>
          </p:cNvPr>
          <p:cNvCxnSpPr>
            <a:cxnSpLocks/>
            <a:stCxn id="20" idx="7"/>
            <a:endCxn id="22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4DBA350-C86F-B33F-2DB3-80814EE9B13E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162C31F-014D-B28E-4D04-669C9AEF7B22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13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2B5C43A9-C9E4-F64B-8940-7F01383FE8D7}"/>
              </a:ext>
            </a:extLst>
          </p:cNvPr>
          <p:cNvCxnSpPr>
            <a:cxnSpLocks/>
            <a:endCxn id="64" idx="7"/>
          </p:cNvCxnSpPr>
          <p:nvPr/>
        </p:nvCxnSpPr>
        <p:spPr>
          <a:xfrm flipH="1">
            <a:off x="10215684" y="1506934"/>
            <a:ext cx="523132" cy="1316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17E8D7B-1DE9-42A6-6E6C-D33707092E7C}"/>
              </a:ext>
            </a:extLst>
          </p:cNvPr>
          <p:cNvCxnSpPr>
            <a:cxnSpLocks/>
            <a:stCxn id="3" idx="3"/>
            <a:endCxn id="13" idx="7"/>
          </p:cNvCxnSpPr>
          <p:nvPr/>
        </p:nvCxnSpPr>
        <p:spPr>
          <a:xfrm flipH="1">
            <a:off x="10167807" y="2498092"/>
            <a:ext cx="284014" cy="26084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5F4D14EE-ADD6-F39C-8BBF-8A43DB740272}"/>
              </a:ext>
            </a:extLst>
          </p:cNvPr>
          <p:cNvCxnSpPr>
            <a:cxnSpLocks/>
            <a:endCxn id="12" idx="4"/>
          </p:cNvCxnSpPr>
          <p:nvPr/>
        </p:nvCxnSpPr>
        <p:spPr>
          <a:xfrm flipH="1" flipV="1">
            <a:off x="10443832" y="748066"/>
            <a:ext cx="294984" cy="75886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6AA779E9-7B33-A5D9-FA60-1A7DB3CCD315}"/>
              </a:ext>
            </a:extLst>
          </p:cNvPr>
          <p:cNvCxnSpPr>
            <a:cxnSpLocks/>
            <a:endCxn id="14" idx="7"/>
          </p:cNvCxnSpPr>
          <p:nvPr/>
        </p:nvCxnSpPr>
        <p:spPr>
          <a:xfrm flipH="1" flipV="1">
            <a:off x="9982168" y="1500042"/>
            <a:ext cx="756648" cy="689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6FC13C15-A33B-2F8B-A4D4-17671884F752}"/>
              </a:ext>
            </a:extLst>
          </p:cNvPr>
          <p:cNvSpPr/>
          <p:nvPr/>
        </p:nvSpPr>
        <p:spPr>
          <a:xfrm>
            <a:off x="8879971" y="2915081"/>
            <a:ext cx="432379" cy="2861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F1DDA26-3899-EDF1-E18E-0AE6838BA055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908B8B85-AA59-62A3-F217-710B02259BF4}"/>
              </a:ext>
            </a:extLst>
          </p:cNvPr>
          <p:cNvSpPr/>
          <p:nvPr/>
        </p:nvSpPr>
        <p:spPr>
          <a:xfrm>
            <a:off x="10430730" y="239369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929BFCA-E06E-5336-B2E0-1DC7D74561D6}"/>
              </a:ext>
            </a:extLst>
          </p:cNvPr>
          <p:cNvSpPr/>
          <p:nvPr/>
        </p:nvSpPr>
        <p:spPr>
          <a:xfrm>
            <a:off x="10785811" y="57717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1694EDB-4F1F-E17D-D63B-EE7DE035268B}"/>
              </a:ext>
            </a:extLst>
          </p:cNvPr>
          <p:cNvSpPr/>
          <p:nvPr/>
        </p:nvSpPr>
        <p:spPr>
          <a:xfrm>
            <a:off x="10947633" y="205044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B55DDF7-490A-4FB1-E593-5067F2EB6276}"/>
              </a:ext>
            </a:extLst>
          </p:cNvPr>
          <p:cNvCxnSpPr>
            <a:cxnSpLocks/>
            <a:endCxn id="10" idx="4"/>
          </p:cNvCxnSpPr>
          <p:nvPr/>
        </p:nvCxnSpPr>
        <p:spPr>
          <a:xfrm flipV="1">
            <a:off x="10848014" y="699485"/>
            <a:ext cx="9805" cy="6726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FFCDB890-ADDC-D054-F5D9-BAD99C346551}"/>
              </a:ext>
            </a:extLst>
          </p:cNvPr>
          <p:cNvCxnSpPr>
            <a:cxnSpLocks/>
          </p:cNvCxnSpPr>
          <p:nvPr/>
        </p:nvCxnSpPr>
        <p:spPr>
          <a:xfrm flipH="1">
            <a:off x="10515840" y="1580796"/>
            <a:ext cx="260680" cy="7946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F8D75ABB-14BA-A911-00ED-FCAC4EFCD084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10867546" y="1611390"/>
            <a:ext cx="152095" cy="43905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Ellipse 49">
            <a:extLst>
              <a:ext uri="{FF2B5EF4-FFF2-40B4-BE49-F238E27FC236}">
                <a16:creationId xmlns:a16="http://schemas.microsoft.com/office/drawing/2014/main" id="{457473A2-6207-B016-1372-4B957EA9AE66}"/>
              </a:ext>
            </a:extLst>
          </p:cNvPr>
          <p:cNvSpPr/>
          <p:nvPr/>
        </p:nvSpPr>
        <p:spPr>
          <a:xfrm>
            <a:off x="10738816" y="1402478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2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7FB7B-E725-AF16-F39C-06A6B9027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876819-2F55-D885-62E8-B4AE4398F745}"/>
              </a:ext>
            </a:extLst>
          </p:cNvPr>
          <p:cNvSpPr/>
          <p:nvPr/>
        </p:nvSpPr>
        <p:spPr>
          <a:xfrm>
            <a:off x="57586" y="130428"/>
            <a:ext cx="4756231" cy="3754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*1819-1905</a:t>
            </a:r>
          </a:p>
          <a:p>
            <a:r>
              <a:rPr lang="fr-FR" sz="1700" i="1" dirty="0"/>
              <a:t>Une poussée européenne </a:t>
            </a:r>
            <a:r>
              <a:rPr lang="fr-FR" sz="1700" dirty="0"/>
              <a:t>(et japonaise)</a:t>
            </a:r>
            <a:r>
              <a:rPr lang="fr-FR" sz="1700" i="1" dirty="0"/>
              <a:t> irrésistible</a:t>
            </a:r>
            <a:endParaRPr lang="fr-FR" sz="1700" dirty="0"/>
          </a:p>
          <a:p>
            <a:r>
              <a:rPr lang="fr-FR" sz="1700" dirty="0"/>
              <a:t>Aboutissant à une conquête</a:t>
            </a:r>
          </a:p>
          <a:p>
            <a:r>
              <a:rPr lang="fr-FR" sz="1700" dirty="0"/>
              <a:t>Et à un large partage de l’Asie…</a:t>
            </a:r>
          </a:p>
          <a:p>
            <a:endParaRPr lang="fr-FR" sz="1700" dirty="0"/>
          </a:p>
          <a:p>
            <a:r>
              <a:rPr lang="fr-FR" sz="1700" dirty="0"/>
              <a:t>*Une conquête comportant de multiples </a:t>
            </a:r>
            <a:r>
              <a:rPr lang="fr-FR" sz="1700" i="1" dirty="0"/>
              <a:t>épisodes</a:t>
            </a:r>
          </a:p>
          <a:p>
            <a:r>
              <a:rPr lang="fr-FR" sz="1700" dirty="0"/>
              <a:t>Mais finalement liées entre eux</a:t>
            </a:r>
          </a:p>
          <a:p>
            <a:r>
              <a:rPr lang="fr-FR" sz="1700" dirty="0"/>
              <a:t>Et mus par un même élan</a:t>
            </a:r>
          </a:p>
          <a:p>
            <a:r>
              <a:rPr lang="fr-FR" sz="1700" dirty="0"/>
              <a:t>- Britannique au départ</a:t>
            </a:r>
          </a:p>
          <a:p>
            <a:r>
              <a:rPr lang="fr-FR" sz="1700" dirty="0"/>
              <a:t>- Puis concernant l’ensemble des Etats occidentaux</a:t>
            </a:r>
          </a:p>
          <a:p>
            <a:r>
              <a:rPr lang="fr-FR" sz="1700" dirty="0"/>
              <a:t>- Et enfin le Japon</a:t>
            </a:r>
          </a:p>
          <a:p>
            <a:endParaRPr lang="fr-FR" sz="1700" dirty="0"/>
          </a:p>
          <a:p>
            <a:r>
              <a:rPr lang="fr-FR" sz="1700" dirty="0"/>
              <a:t>*Donc une évidente complexité</a:t>
            </a:r>
          </a:p>
          <a:p>
            <a:r>
              <a:rPr lang="fr-FR" sz="1700" dirty="0"/>
              <a:t>Et par conséquent, un plan </a:t>
            </a:r>
            <a:r>
              <a:rPr lang="fr-FR" sz="1700" i="1" dirty="0"/>
              <a:t>adapté</a:t>
            </a:r>
            <a:r>
              <a:rPr lang="fr-FR" sz="1700" dirty="0"/>
              <a:t>…</a:t>
            </a:r>
          </a:p>
        </p:txBody>
      </p:sp>
      <p:pic>
        <p:nvPicPr>
          <p:cNvPr id="14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803181D-F33E-7794-1C8F-FDF1E9CD1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BE497DBF-6ABF-EFF2-4438-404823264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C5D8B46A-A677-63D6-11E9-7867AC2D72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FE8D3BA-405D-153A-530B-EA16BADD3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15CF392-1B48-EE46-F7E3-B2261498B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" name="Ellipse 153">
            <a:extLst>
              <a:ext uri="{FF2B5EF4-FFF2-40B4-BE49-F238E27FC236}">
                <a16:creationId xmlns:a16="http://schemas.microsoft.com/office/drawing/2014/main" id="{B72633D5-A418-DC32-34EB-23F66595449C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0BD04B73-9494-AACA-482F-AB5A0E32077B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314653CA-C128-536D-6B0D-EB72007F7C66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7" name="Ellipse 156">
            <a:extLst>
              <a:ext uri="{FF2B5EF4-FFF2-40B4-BE49-F238E27FC236}">
                <a16:creationId xmlns:a16="http://schemas.microsoft.com/office/drawing/2014/main" id="{3AA4EF0E-FBB6-F3F2-C8F6-43A01A4C9D97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96517A8F-2288-7196-635A-2A04D4E48DAB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5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14ED0C7-2DCB-65F1-7471-9D0D0AB97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160" name="Ellipse 159">
            <a:extLst>
              <a:ext uri="{FF2B5EF4-FFF2-40B4-BE49-F238E27FC236}">
                <a16:creationId xmlns:a16="http://schemas.microsoft.com/office/drawing/2014/main" id="{5ABED344-1541-615C-DA6A-8A373F869829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1" name="Ellipse 160">
            <a:extLst>
              <a:ext uri="{FF2B5EF4-FFF2-40B4-BE49-F238E27FC236}">
                <a16:creationId xmlns:a16="http://schemas.microsoft.com/office/drawing/2014/main" id="{4C219E56-8DE5-D2C2-7FE7-37A6C4D9E3A0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2" name="Ellipse 161">
            <a:extLst>
              <a:ext uri="{FF2B5EF4-FFF2-40B4-BE49-F238E27FC236}">
                <a16:creationId xmlns:a16="http://schemas.microsoft.com/office/drawing/2014/main" id="{D756C160-8E3B-4AFD-1880-65855888DEDC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63" name="Image 162">
            <a:extLst>
              <a:ext uri="{FF2B5EF4-FFF2-40B4-BE49-F238E27FC236}">
                <a16:creationId xmlns:a16="http://schemas.microsoft.com/office/drawing/2014/main" id="{E097BF18-EE01-1697-A58B-C8E0C2D768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64" name="Ellipse 163">
            <a:extLst>
              <a:ext uri="{FF2B5EF4-FFF2-40B4-BE49-F238E27FC236}">
                <a16:creationId xmlns:a16="http://schemas.microsoft.com/office/drawing/2014/main" id="{84737AD8-D8CC-35A0-136C-9DC19464A849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5" name="Ellipse 164">
            <a:extLst>
              <a:ext uri="{FF2B5EF4-FFF2-40B4-BE49-F238E27FC236}">
                <a16:creationId xmlns:a16="http://schemas.microsoft.com/office/drawing/2014/main" id="{CD04BD76-7C94-355D-DF6D-27F75C6CD45F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6" name="Ellipse 165">
            <a:extLst>
              <a:ext uri="{FF2B5EF4-FFF2-40B4-BE49-F238E27FC236}">
                <a16:creationId xmlns:a16="http://schemas.microsoft.com/office/drawing/2014/main" id="{E1B38679-3535-BA4B-0317-9010E388C6DF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8472B99C-FCD1-D039-61AB-59D93CC0261E}"/>
              </a:ext>
            </a:extLst>
          </p:cNvPr>
          <p:cNvCxnSpPr>
            <a:cxnSpLocks/>
            <a:stCxn id="164" idx="1"/>
            <a:endCxn id="157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cteur droit avec flèche 167">
            <a:extLst>
              <a:ext uri="{FF2B5EF4-FFF2-40B4-BE49-F238E27FC236}">
                <a16:creationId xmlns:a16="http://schemas.microsoft.com/office/drawing/2014/main" id="{30E23C06-DD9C-8515-F573-03B2BA3A9BF8}"/>
              </a:ext>
            </a:extLst>
          </p:cNvPr>
          <p:cNvCxnSpPr>
            <a:cxnSpLocks/>
            <a:stCxn id="164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necteur droit avec flèche 168">
            <a:extLst>
              <a:ext uri="{FF2B5EF4-FFF2-40B4-BE49-F238E27FC236}">
                <a16:creationId xmlns:a16="http://schemas.microsoft.com/office/drawing/2014/main" id="{807B2CAB-4D52-69B4-3AB9-12ADD81F68AE}"/>
              </a:ext>
            </a:extLst>
          </p:cNvPr>
          <p:cNvCxnSpPr>
            <a:cxnSpLocks/>
            <a:stCxn id="164" idx="6"/>
            <a:endCxn id="171" idx="3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Ellipse 169">
            <a:extLst>
              <a:ext uri="{FF2B5EF4-FFF2-40B4-BE49-F238E27FC236}">
                <a16:creationId xmlns:a16="http://schemas.microsoft.com/office/drawing/2014/main" id="{8C52E4B7-C232-FCF3-1F21-8E055A446A60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1" name="Ellipse 170">
            <a:extLst>
              <a:ext uri="{FF2B5EF4-FFF2-40B4-BE49-F238E27FC236}">
                <a16:creationId xmlns:a16="http://schemas.microsoft.com/office/drawing/2014/main" id="{6E26DD31-7927-1F2E-1985-C40F76142043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A5277F93-388B-4B2D-28E0-58C3A977B3F2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3" name="Ellipse 172">
            <a:extLst>
              <a:ext uri="{FF2B5EF4-FFF2-40B4-BE49-F238E27FC236}">
                <a16:creationId xmlns:a16="http://schemas.microsoft.com/office/drawing/2014/main" id="{6169B36D-D0F2-D52B-0173-A03C4319BBF9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4" name="Ellipse 173">
            <a:extLst>
              <a:ext uri="{FF2B5EF4-FFF2-40B4-BE49-F238E27FC236}">
                <a16:creationId xmlns:a16="http://schemas.microsoft.com/office/drawing/2014/main" id="{AF10707D-6DE7-B0AD-7269-E0709880B37F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5" name="Connecteur droit 174">
            <a:extLst>
              <a:ext uri="{FF2B5EF4-FFF2-40B4-BE49-F238E27FC236}">
                <a16:creationId xmlns:a16="http://schemas.microsoft.com/office/drawing/2014/main" id="{7AF6E333-0DD4-A83B-0C41-28BECB60FD0B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AE03708E-7CE3-6C3D-02A0-F3A3A6B19C56}"/>
              </a:ext>
            </a:extLst>
          </p:cNvPr>
          <p:cNvCxnSpPr>
            <a:cxnSpLocks/>
            <a:endCxn id="174" idx="4"/>
          </p:cNvCxnSpPr>
          <p:nvPr/>
        </p:nvCxnSpPr>
        <p:spPr>
          <a:xfrm flipV="1">
            <a:off x="9027528" y="4176585"/>
            <a:ext cx="239827" cy="3438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necteur droit avec flèche 176">
            <a:extLst>
              <a:ext uri="{FF2B5EF4-FFF2-40B4-BE49-F238E27FC236}">
                <a16:creationId xmlns:a16="http://schemas.microsoft.com/office/drawing/2014/main" id="{E8EB22E0-7A84-51CE-227F-E619A6954835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Ellipse 177">
            <a:extLst>
              <a:ext uri="{FF2B5EF4-FFF2-40B4-BE49-F238E27FC236}">
                <a16:creationId xmlns:a16="http://schemas.microsoft.com/office/drawing/2014/main" id="{C750DFE0-AE72-F91B-EBF5-CBFCFFBE6A0A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9" name="Connecteur droit avec flèche 178">
            <a:extLst>
              <a:ext uri="{FF2B5EF4-FFF2-40B4-BE49-F238E27FC236}">
                <a16:creationId xmlns:a16="http://schemas.microsoft.com/office/drawing/2014/main" id="{7B500285-35FE-1658-2FE7-7A8CFE84F1A1}"/>
              </a:ext>
            </a:extLst>
          </p:cNvPr>
          <p:cNvCxnSpPr>
            <a:cxnSpLocks/>
            <a:endCxn id="173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avec flèche 179">
            <a:extLst>
              <a:ext uri="{FF2B5EF4-FFF2-40B4-BE49-F238E27FC236}">
                <a16:creationId xmlns:a16="http://schemas.microsoft.com/office/drawing/2014/main" id="{6E943826-A7C5-5698-2400-63A9C0DFF2E1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Ellipse 180">
            <a:extLst>
              <a:ext uri="{FF2B5EF4-FFF2-40B4-BE49-F238E27FC236}">
                <a16:creationId xmlns:a16="http://schemas.microsoft.com/office/drawing/2014/main" id="{1D0BDB7B-3421-BB28-A6F8-DB6C5ABA506E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2" name="Ellipse 181">
            <a:extLst>
              <a:ext uri="{FF2B5EF4-FFF2-40B4-BE49-F238E27FC236}">
                <a16:creationId xmlns:a16="http://schemas.microsoft.com/office/drawing/2014/main" id="{33FB4A0D-F016-CFD7-9CE7-6833F620BFBD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183" name="Ellipse 182">
            <a:extLst>
              <a:ext uri="{FF2B5EF4-FFF2-40B4-BE49-F238E27FC236}">
                <a16:creationId xmlns:a16="http://schemas.microsoft.com/office/drawing/2014/main" id="{42791837-F7F2-7124-1BFC-DAADD7219E4E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4" name="Ellipse 183">
            <a:extLst>
              <a:ext uri="{FF2B5EF4-FFF2-40B4-BE49-F238E27FC236}">
                <a16:creationId xmlns:a16="http://schemas.microsoft.com/office/drawing/2014/main" id="{29B09394-7D38-21CF-1DD5-AA34ABA707A6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5" name="Ellipse 184">
            <a:extLst>
              <a:ext uri="{FF2B5EF4-FFF2-40B4-BE49-F238E27FC236}">
                <a16:creationId xmlns:a16="http://schemas.microsoft.com/office/drawing/2014/main" id="{BCD0ED37-743A-73A2-68AC-EFA4BD5C4B63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6" name="Connecteur droit avec flèche 185">
            <a:extLst>
              <a:ext uri="{FF2B5EF4-FFF2-40B4-BE49-F238E27FC236}">
                <a16:creationId xmlns:a16="http://schemas.microsoft.com/office/drawing/2014/main" id="{3DCAF146-B899-2D18-1BF7-C8FBABF73FB9}"/>
              </a:ext>
            </a:extLst>
          </p:cNvPr>
          <p:cNvCxnSpPr>
            <a:cxnSpLocks/>
            <a:endCxn id="185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186">
            <a:extLst>
              <a:ext uri="{FF2B5EF4-FFF2-40B4-BE49-F238E27FC236}">
                <a16:creationId xmlns:a16="http://schemas.microsoft.com/office/drawing/2014/main" id="{628D9EB3-2CBA-0FE8-A0FC-F8770CDFBBE3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Connecteur droit avec flèche 187">
            <a:extLst>
              <a:ext uri="{FF2B5EF4-FFF2-40B4-BE49-F238E27FC236}">
                <a16:creationId xmlns:a16="http://schemas.microsoft.com/office/drawing/2014/main" id="{057F7604-85A6-8E82-48C3-70FBE756403B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Connecteur droit avec flèche 188">
            <a:extLst>
              <a:ext uri="{FF2B5EF4-FFF2-40B4-BE49-F238E27FC236}">
                <a16:creationId xmlns:a16="http://schemas.microsoft.com/office/drawing/2014/main" id="{4BA53AAC-513A-086C-62A7-C0A6DD283C81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0" name="Ellipse 189">
            <a:extLst>
              <a:ext uri="{FF2B5EF4-FFF2-40B4-BE49-F238E27FC236}">
                <a16:creationId xmlns:a16="http://schemas.microsoft.com/office/drawing/2014/main" id="{7EF31285-E3BF-DC24-4D8E-B08B8ABD05FD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1" name="Ellipse 190">
            <a:extLst>
              <a:ext uri="{FF2B5EF4-FFF2-40B4-BE49-F238E27FC236}">
                <a16:creationId xmlns:a16="http://schemas.microsoft.com/office/drawing/2014/main" id="{1850F31D-0B7C-7D8C-668A-AE1DA86239C8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2" name="Ellipse 191">
            <a:extLst>
              <a:ext uri="{FF2B5EF4-FFF2-40B4-BE49-F238E27FC236}">
                <a16:creationId xmlns:a16="http://schemas.microsoft.com/office/drawing/2014/main" id="{ABA25509-4D29-9C2B-2C58-169CA19CFD1A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93" name="Connecteur droit avec flèche 192">
            <a:extLst>
              <a:ext uri="{FF2B5EF4-FFF2-40B4-BE49-F238E27FC236}">
                <a16:creationId xmlns:a16="http://schemas.microsoft.com/office/drawing/2014/main" id="{081E6B91-A1EB-BBE5-88A6-CB1E13D6572F}"/>
              </a:ext>
            </a:extLst>
          </p:cNvPr>
          <p:cNvCxnSpPr>
            <a:cxnSpLocks/>
            <a:endCxn id="192" idx="3"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Ellipse 193">
            <a:extLst>
              <a:ext uri="{FF2B5EF4-FFF2-40B4-BE49-F238E27FC236}">
                <a16:creationId xmlns:a16="http://schemas.microsoft.com/office/drawing/2014/main" id="{4D8298BF-AE8C-218A-15FF-F0D4C342BA49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4583E02D-644B-E6B8-71FB-B699A9361602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6" name="Ellipse 195">
            <a:extLst>
              <a:ext uri="{FF2B5EF4-FFF2-40B4-BE49-F238E27FC236}">
                <a16:creationId xmlns:a16="http://schemas.microsoft.com/office/drawing/2014/main" id="{29E29B09-1F6A-8B27-CE3C-DBB207BDA1B9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7" name="Ellipse 196">
            <a:extLst>
              <a:ext uri="{FF2B5EF4-FFF2-40B4-BE49-F238E27FC236}">
                <a16:creationId xmlns:a16="http://schemas.microsoft.com/office/drawing/2014/main" id="{4A55DB58-3D35-FD90-5F0D-5511BACEDD03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C66FC7AB-272F-3C54-E25F-9997EC090183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99" name="Connecteur droit avec flèche 198">
            <a:extLst>
              <a:ext uri="{FF2B5EF4-FFF2-40B4-BE49-F238E27FC236}">
                <a16:creationId xmlns:a16="http://schemas.microsoft.com/office/drawing/2014/main" id="{4FCE37B5-E8E7-F41F-C122-169455E21C77}"/>
              </a:ext>
            </a:extLst>
          </p:cNvPr>
          <p:cNvCxnSpPr>
            <a:cxnSpLocks/>
            <a:endCxn id="198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Connecteur droit 199">
            <a:extLst>
              <a:ext uri="{FF2B5EF4-FFF2-40B4-BE49-F238E27FC236}">
                <a16:creationId xmlns:a16="http://schemas.microsoft.com/office/drawing/2014/main" id="{8BFB993B-FAA6-18F5-0641-8D6A0BC122DD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200">
            <a:extLst>
              <a:ext uri="{FF2B5EF4-FFF2-40B4-BE49-F238E27FC236}">
                <a16:creationId xmlns:a16="http://schemas.microsoft.com/office/drawing/2014/main" id="{91B93532-4F7F-17EC-8023-A73081EF123D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necteur droit avec flèche 201">
            <a:extLst>
              <a:ext uri="{FF2B5EF4-FFF2-40B4-BE49-F238E27FC236}">
                <a16:creationId xmlns:a16="http://schemas.microsoft.com/office/drawing/2014/main" id="{E2A0ECD2-5ABE-C851-7144-8464F3EE5D5A}"/>
              </a:ext>
            </a:extLst>
          </p:cNvPr>
          <p:cNvCxnSpPr>
            <a:cxnSpLocks/>
            <a:endCxn id="197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avec flèche 202">
            <a:extLst>
              <a:ext uri="{FF2B5EF4-FFF2-40B4-BE49-F238E27FC236}">
                <a16:creationId xmlns:a16="http://schemas.microsoft.com/office/drawing/2014/main" id="{71CF6962-7A88-AD67-7F54-A2DE2817B3AF}"/>
              </a:ext>
            </a:extLst>
          </p:cNvPr>
          <p:cNvCxnSpPr>
            <a:cxnSpLocks/>
            <a:stCxn id="197" idx="3"/>
            <a:endCxn id="196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Rectangle 203">
            <a:extLst>
              <a:ext uri="{FF2B5EF4-FFF2-40B4-BE49-F238E27FC236}">
                <a16:creationId xmlns:a16="http://schemas.microsoft.com/office/drawing/2014/main" id="{4B18CAAB-2743-E784-489C-0554A30755FD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Ellipse 204">
            <a:extLst>
              <a:ext uri="{FF2B5EF4-FFF2-40B4-BE49-F238E27FC236}">
                <a16:creationId xmlns:a16="http://schemas.microsoft.com/office/drawing/2014/main" id="{D6EC1039-924F-2E69-66FA-5D975D4E767B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6" name="Connecteur droit avec flèche 205">
            <a:extLst>
              <a:ext uri="{FF2B5EF4-FFF2-40B4-BE49-F238E27FC236}">
                <a16:creationId xmlns:a16="http://schemas.microsoft.com/office/drawing/2014/main" id="{24278C06-F750-221D-24E3-FB30815ADDF7}"/>
              </a:ext>
            </a:extLst>
          </p:cNvPr>
          <p:cNvCxnSpPr>
            <a:cxnSpLocks/>
            <a:stCxn id="157" idx="1"/>
            <a:endCxn id="205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4597A83-974C-BCD7-FFC8-D022DC10DE46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7A83A829-3308-4920-59A1-9EE3165FE385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8BD5CE61-C929-010E-5B11-08711F2CBB6B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69C7AAA0-8AC6-7976-4434-86E511A4C84B}"/>
              </a:ext>
            </a:extLst>
          </p:cNvPr>
          <p:cNvSpPr/>
          <p:nvPr/>
        </p:nvSpPr>
        <p:spPr>
          <a:xfrm>
            <a:off x="10476547" y="490302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D6AEC757-E1B4-92D0-0D18-D57870A858BD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E52BF091-A4B5-EA58-6559-31D9C48ABD22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3BFC4726-E116-4E8E-8197-8C13FDEC7214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C0FA3C3-190B-BF3E-25E8-513FB8D7395F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25BA7669-CC2F-435A-87CF-DBD20345F3C7}"/>
              </a:ext>
            </a:extLst>
          </p:cNvPr>
          <p:cNvSpPr/>
          <p:nvPr/>
        </p:nvSpPr>
        <p:spPr>
          <a:xfrm>
            <a:off x="8350036" y="347405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C19F13B1-30CC-1520-2FC3-17BB7F759C60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D99423E0-994D-FC69-0E04-9D819F5E3676}"/>
              </a:ext>
            </a:extLst>
          </p:cNvPr>
          <p:cNvSpPr/>
          <p:nvPr/>
        </p:nvSpPr>
        <p:spPr>
          <a:xfrm>
            <a:off x="8289795" y="2986955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18C48FFA-A403-4225-AD40-9EA14046AD4B}"/>
              </a:ext>
            </a:extLst>
          </p:cNvPr>
          <p:cNvSpPr/>
          <p:nvPr/>
        </p:nvSpPr>
        <p:spPr>
          <a:xfrm>
            <a:off x="7974355" y="4532797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19" name="Ellipse 218">
            <a:extLst>
              <a:ext uri="{FF2B5EF4-FFF2-40B4-BE49-F238E27FC236}">
                <a16:creationId xmlns:a16="http://schemas.microsoft.com/office/drawing/2014/main" id="{04E1D514-8487-CBA8-D220-3AEB0D1DC2F9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0" name="Connecteur droit avec flèche 219">
            <a:extLst>
              <a:ext uri="{FF2B5EF4-FFF2-40B4-BE49-F238E27FC236}">
                <a16:creationId xmlns:a16="http://schemas.microsoft.com/office/drawing/2014/main" id="{F94F09C4-D356-7A76-6017-E89585B1F030}"/>
              </a:ext>
            </a:extLst>
          </p:cNvPr>
          <p:cNvCxnSpPr>
            <a:cxnSpLocks/>
          </p:cNvCxnSpPr>
          <p:nvPr/>
        </p:nvCxnSpPr>
        <p:spPr>
          <a:xfrm>
            <a:off x="7923313" y="3308939"/>
            <a:ext cx="4356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avec flèche 220">
            <a:extLst>
              <a:ext uri="{FF2B5EF4-FFF2-40B4-BE49-F238E27FC236}">
                <a16:creationId xmlns:a16="http://schemas.microsoft.com/office/drawing/2014/main" id="{C263EA5B-FBBE-2418-0B68-2A7475FDDFD9}"/>
              </a:ext>
            </a:extLst>
          </p:cNvPr>
          <p:cNvCxnSpPr>
            <a:cxnSpLocks/>
          </p:cNvCxnSpPr>
          <p:nvPr/>
        </p:nvCxnSpPr>
        <p:spPr>
          <a:xfrm flipH="1" flipV="1">
            <a:off x="9150453" y="3334271"/>
            <a:ext cx="349976" cy="2888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Connecteur droit 221">
            <a:extLst>
              <a:ext uri="{FF2B5EF4-FFF2-40B4-BE49-F238E27FC236}">
                <a16:creationId xmlns:a16="http://schemas.microsoft.com/office/drawing/2014/main" id="{7BDFC6EF-2E3D-12CB-6BCE-D981B3524C9A}"/>
              </a:ext>
            </a:extLst>
          </p:cNvPr>
          <p:cNvCxnSpPr>
            <a:cxnSpLocks/>
          </p:cNvCxnSpPr>
          <p:nvPr/>
        </p:nvCxnSpPr>
        <p:spPr>
          <a:xfrm>
            <a:off x="9500429" y="3623169"/>
            <a:ext cx="52631" cy="4037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necteur droit 222">
            <a:extLst>
              <a:ext uri="{FF2B5EF4-FFF2-40B4-BE49-F238E27FC236}">
                <a16:creationId xmlns:a16="http://schemas.microsoft.com/office/drawing/2014/main" id="{9BF64F24-E23D-BA49-49B2-A1806E3B8039}"/>
              </a:ext>
            </a:extLst>
          </p:cNvPr>
          <p:cNvCxnSpPr>
            <a:cxnSpLocks/>
          </p:cNvCxnSpPr>
          <p:nvPr/>
        </p:nvCxnSpPr>
        <p:spPr>
          <a:xfrm flipH="1">
            <a:off x="9339363" y="4041827"/>
            <a:ext cx="238382" cy="736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Rectangle 223">
            <a:extLst>
              <a:ext uri="{FF2B5EF4-FFF2-40B4-BE49-F238E27FC236}">
                <a16:creationId xmlns:a16="http://schemas.microsoft.com/office/drawing/2014/main" id="{DE487EA0-A654-F352-3D58-EE9C5F173A45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62AE0CEF-E68F-EE0C-4EB9-FED8DB6A7FC4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6" name="Ellipse 225">
            <a:extLst>
              <a:ext uri="{FF2B5EF4-FFF2-40B4-BE49-F238E27FC236}">
                <a16:creationId xmlns:a16="http://schemas.microsoft.com/office/drawing/2014/main" id="{361BEAB9-D430-B2CC-90C4-BFB47167E2BA}"/>
              </a:ext>
            </a:extLst>
          </p:cNvPr>
          <p:cNvSpPr/>
          <p:nvPr/>
        </p:nvSpPr>
        <p:spPr>
          <a:xfrm>
            <a:off x="8795338" y="367862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8" name="Ellipse 227">
            <a:extLst>
              <a:ext uri="{FF2B5EF4-FFF2-40B4-BE49-F238E27FC236}">
                <a16:creationId xmlns:a16="http://schemas.microsoft.com/office/drawing/2014/main" id="{D840801C-9650-D21C-F5D0-0CFC493228E8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9" name="Ellipse 228">
            <a:extLst>
              <a:ext uri="{FF2B5EF4-FFF2-40B4-BE49-F238E27FC236}">
                <a16:creationId xmlns:a16="http://schemas.microsoft.com/office/drawing/2014/main" id="{07354E69-D72B-0793-2A0F-3479684352A3}"/>
              </a:ext>
            </a:extLst>
          </p:cNvPr>
          <p:cNvSpPr/>
          <p:nvPr/>
        </p:nvSpPr>
        <p:spPr>
          <a:xfrm>
            <a:off x="9859243" y="148213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009B814B-84D1-90C5-D2CE-B1D1F114FAB0}"/>
              </a:ext>
            </a:extLst>
          </p:cNvPr>
          <p:cNvSpPr/>
          <p:nvPr/>
        </p:nvSpPr>
        <p:spPr>
          <a:xfrm>
            <a:off x="9051165" y="3748199"/>
            <a:ext cx="432379" cy="2861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26D18DDC-2B74-0909-C71A-714276EEF8A5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1478DE39-318C-4DB8-0869-05615C4D1A9C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E82C598F-48CE-5589-2301-9B8529233310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34" name="Ellipse 233">
            <a:extLst>
              <a:ext uri="{FF2B5EF4-FFF2-40B4-BE49-F238E27FC236}">
                <a16:creationId xmlns:a16="http://schemas.microsoft.com/office/drawing/2014/main" id="{4FB10EE5-2DD7-0E9D-7C47-B870D444AAB3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5" name="Ellipse 234">
            <a:extLst>
              <a:ext uri="{FF2B5EF4-FFF2-40B4-BE49-F238E27FC236}">
                <a16:creationId xmlns:a16="http://schemas.microsoft.com/office/drawing/2014/main" id="{D94E25F6-B672-30F0-BAC6-CF05A6260A80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6" name="Ellipse 235">
            <a:extLst>
              <a:ext uri="{FF2B5EF4-FFF2-40B4-BE49-F238E27FC236}">
                <a16:creationId xmlns:a16="http://schemas.microsoft.com/office/drawing/2014/main" id="{E8A86EFC-01A6-0BF7-42D3-976FDAFF9F43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37" name="Connecteur droit avec flèche 236">
            <a:extLst>
              <a:ext uri="{FF2B5EF4-FFF2-40B4-BE49-F238E27FC236}">
                <a16:creationId xmlns:a16="http://schemas.microsoft.com/office/drawing/2014/main" id="{9A45466E-DA05-7694-0422-89CA896F6884}"/>
              </a:ext>
            </a:extLst>
          </p:cNvPr>
          <p:cNvCxnSpPr>
            <a:cxnSpLocks/>
            <a:endCxn id="234" idx="1"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Connecteur droit avec flèche 237">
            <a:extLst>
              <a:ext uri="{FF2B5EF4-FFF2-40B4-BE49-F238E27FC236}">
                <a16:creationId xmlns:a16="http://schemas.microsoft.com/office/drawing/2014/main" id="{5958DF95-69E4-0B30-B1BF-DC388334D733}"/>
              </a:ext>
            </a:extLst>
          </p:cNvPr>
          <p:cNvCxnSpPr>
            <a:cxnSpLocks/>
            <a:stCxn id="234" idx="7"/>
            <a:endCxn id="236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necteur droit avec flèche 238">
            <a:extLst>
              <a:ext uri="{FF2B5EF4-FFF2-40B4-BE49-F238E27FC236}">
                <a16:creationId xmlns:a16="http://schemas.microsoft.com/office/drawing/2014/main" id="{DC72FD98-DBEB-71A8-883F-4DF0834AB6E9}"/>
              </a:ext>
            </a:extLst>
          </p:cNvPr>
          <p:cNvCxnSpPr>
            <a:cxnSpLocks/>
            <a:endCxn id="235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>
            <a:extLst>
              <a:ext uri="{FF2B5EF4-FFF2-40B4-BE49-F238E27FC236}">
                <a16:creationId xmlns:a16="http://schemas.microsoft.com/office/drawing/2014/main" id="{D5F47091-735E-6B50-B988-53D6684072DC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13</a:t>
            </a:r>
          </a:p>
        </p:txBody>
      </p:sp>
      <p:cxnSp>
        <p:nvCxnSpPr>
          <p:cNvPr id="242" name="Connecteur droit avec flèche 241">
            <a:extLst>
              <a:ext uri="{FF2B5EF4-FFF2-40B4-BE49-F238E27FC236}">
                <a16:creationId xmlns:a16="http://schemas.microsoft.com/office/drawing/2014/main" id="{C314FEDA-ED69-5837-6043-4383D62CD6D1}"/>
              </a:ext>
            </a:extLst>
          </p:cNvPr>
          <p:cNvCxnSpPr>
            <a:cxnSpLocks/>
            <a:endCxn id="158" idx="7"/>
          </p:cNvCxnSpPr>
          <p:nvPr/>
        </p:nvCxnSpPr>
        <p:spPr>
          <a:xfrm flipH="1">
            <a:off x="10215684" y="1506934"/>
            <a:ext cx="523132" cy="1316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Connecteur droit avec flèche 244">
            <a:extLst>
              <a:ext uri="{FF2B5EF4-FFF2-40B4-BE49-F238E27FC236}">
                <a16:creationId xmlns:a16="http://schemas.microsoft.com/office/drawing/2014/main" id="{1B2F75F2-7150-C3C6-DF7A-17FEF4F54E84}"/>
              </a:ext>
            </a:extLst>
          </p:cNvPr>
          <p:cNvCxnSpPr>
            <a:cxnSpLocks/>
            <a:endCxn id="229" idx="7"/>
          </p:cNvCxnSpPr>
          <p:nvPr/>
        </p:nvCxnSpPr>
        <p:spPr>
          <a:xfrm flipH="1" flipV="1">
            <a:off x="9982168" y="1500042"/>
            <a:ext cx="756648" cy="689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Rectangle 245">
            <a:extLst>
              <a:ext uri="{FF2B5EF4-FFF2-40B4-BE49-F238E27FC236}">
                <a16:creationId xmlns:a16="http://schemas.microsoft.com/office/drawing/2014/main" id="{F667E4D8-9608-D052-DAF1-461D860D6AE1}"/>
              </a:ext>
            </a:extLst>
          </p:cNvPr>
          <p:cNvSpPr/>
          <p:nvPr/>
        </p:nvSpPr>
        <p:spPr>
          <a:xfrm>
            <a:off x="8879971" y="2915081"/>
            <a:ext cx="432379" cy="2861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4E451EAC-63AC-DEE0-9834-43CB78DBFAED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10438A-45EA-AAEC-2172-528604D33017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82B66B5-78BB-DD90-4E5B-B6308F4BCB07}"/>
              </a:ext>
            </a:extLst>
          </p:cNvPr>
          <p:cNvSpPr/>
          <p:nvPr/>
        </p:nvSpPr>
        <p:spPr>
          <a:xfrm>
            <a:off x="10371824" y="62575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F62D86-E952-8D17-A714-C4AA6097848F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13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6D8496D-C3BA-212F-48C7-5D746B44F90C}"/>
              </a:ext>
            </a:extLst>
          </p:cNvPr>
          <p:cNvCxnSpPr>
            <a:cxnSpLocks/>
            <a:endCxn id="3" idx="4"/>
          </p:cNvCxnSpPr>
          <p:nvPr/>
        </p:nvCxnSpPr>
        <p:spPr>
          <a:xfrm flipH="1" flipV="1">
            <a:off x="10443832" y="748066"/>
            <a:ext cx="294984" cy="75886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302B4EC0-8E58-F451-4CAA-E9508D535A7D}"/>
              </a:ext>
            </a:extLst>
          </p:cNvPr>
          <p:cNvSpPr/>
          <p:nvPr/>
        </p:nvSpPr>
        <p:spPr>
          <a:xfrm>
            <a:off x="10430730" y="23936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BDD7A6B-7CA8-E1F9-FB14-0EC3331D4F02}"/>
              </a:ext>
            </a:extLst>
          </p:cNvPr>
          <p:cNvSpPr/>
          <p:nvPr/>
        </p:nvSpPr>
        <p:spPr>
          <a:xfrm>
            <a:off x="10785811" y="5771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54E543E-7A71-3E3C-0944-7C3762F40A58}"/>
              </a:ext>
            </a:extLst>
          </p:cNvPr>
          <p:cNvSpPr/>
          <p:nvPr/>
        </p:nvSpPr>
        <p:spPr>
          <a:xfrm>
            <a:off x="10947633" y="205044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0DD3B2D-2C79-BC01-82C3-5AAAC4113AC1}"/>
              </a:ext>
            </a:extLst>
          </p:cNvPr>
          <p:cNvCxnSpPr>
            <a:cxnSpLocks/>
            <a:endCxn id="8" idx="4"/>
          </p:cNvCxnSpPr>
          <p:nvPr/>
        </p:nvCxnSpPr>
        <p:spPr>
          <a:xfrm flipV="1">
            <a:off x="10848014" y="699485"/>
            <a:ext cx="9805" cy="6726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53C01FC-4538-2F7E-E199-A9A30A557C19}"/>
              </a:ext>
            </a:extLst>
          </p:cNvPr>
          <p:cNvCxnSpPr>
            <a:cxnSpLocks/>
          </p:cNvCxnSpPr>
          <p:nvPr/>
        </p:nvCxnSpPr>
        <p:spPr>
          <a:xfrm flipH="1">
            <a:off x="10515840" y="1580796"/>
            <a:ext cx="260680" cy="7946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70E6F83-B3BD-C7A3-6131-CCF5DF7D0EB4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10867546" y="1611390"/>
            <a:ext cx="152095" cy="43905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>
            <a:extLst>
              <a:ext uri="{FF2B5EF4-FFF2-40B4-BE49-F238E27FC236}">
                <a16:creationId xmlns:a16="http://schemas.microsoft.com/office/drawing/2014/main" id="{419A241C-BA07-9BBE-4A7B-1C0B3E08C3F0}"/>
              </a:ext>
            </a:extLst>
          </p:cNvPr>
          <p:cNvSpPr/>
          <p:nvPr/>
        </p:nvSpPr>
        <p:spPr>
          <a:xfrm>
            <a:off x="10738816" y="1402478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962C481-953C-B28C-9161-545287D9CA43}"/>
              </a:ext>
            </a:extLst>
          </p:cNvPr>
          <p:cNvCxnSpPr>
            <a:cxnSpLocks/>
          </p:cNvCxnSpPr>
          <p:nvPr/>
        </p:nvCxnSpPr>
        <p:spPr>
          <a:xfrm flipH="1">
            <a:off x="10167807" y="2498092"/>
            <a:ext cx="284014" cy="26084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326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55756-774D-3BBF-C830-F96539592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9604A5-76CD-CCC0-30F3-DE5AFFE34A8A}"/>
              </a:ext>
            </a:extLst>
          </p:cNvPr>
          <p:cNvSpPr/>
          <p:nvPr/>
        </p:nvSpPr>
        <p:spPr>
          <a:xfrm>
            <a:off x="57586" y="130428"/>
            <a:ext cx="4789274" cy="61863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*Un plan chronologique…</a:t>
            </a:r>
          </a:p>
          <a:p>
            <a:endParaRPr lang="fr-FR" dirty="0"/>
          </a:p>
          <a:p>
            <a:r>
              <a:rPr lang="fr-FR" dirty="0"/>
              <a:t>*Mais non pas…</a:t>
            </a:r>
          </a:p>
          <a:p>
            <a:r>
              <a:rPr lang="fr-FR" dirty="0"/>
              <a:t>Un plan géographiquement cloisonné</a:t>
            </a:r>
          </a:p>
          <a:p>
            <a:r>
              <a:rPr lang="fr-FR" dirty="0"/>
              <a:t>Avec des chapitres sur chaque région</a:t>
            </a:r>
          </a:p>
          <a:p>
            <a:r>
              <a:rPr lang="fr-FR" dirty="0"/>
              <a:t>Complets et totalement séparés</a:t>
            </a:r>
          </a:p>
          <a:p>
            <a:endParaRPr lang="fr-FR" dirty="0"/>
          </a:p>
          <a:p>
            <a:r>
              <a:rPr lang="fr-FR" dirty="0"/>
              <a:t>*Mais au contraire</a:t>
            </a:r>
          </a:p>
          <a:p>
            <a:r>
              <a:rPr lang="fr-FR" dirty="0"/>
              <a:t>Tout en suivant globalement la chronologie</a:t>
            </a:r>
          </a:p>
          <a:p>
            <a:r>
              <a:rPr lang="fr-FR" dirty="0"/>
              <a:t>Passer d’une région à une autre ; Et y revenir…</a:t>
            </a:r>
          </a:p>
          <a:p>
            <a:endParaRPr lang="fr-FR" dirty="0"/>
          </a:p>
          <a:p>
            <a:r>
              <a:rPr lang="fr-FR" dirty="0"/>
              <a:t>Avec le souci de faire apparaître l’évolution</a:t>
            </a:r>
          </a:p>
          <a:p>
            <a:r>
              <a:rPr lang="fr-FR" dirty="0"/>
              <a:t>Des enjeux, des rivalités et des conflits…</a:t>
            </a:r>
          </a:p>
          <a:p>
            <a:endParaRPr lang="fr-FR" dirty="0"/>
          </a:p>
          <a:p>
            <a:r>
              <a:rPr lang="fr-FR" dirty="0"/>
              <a:t>- Entre Etats </a:t>
            </a:r>
            <a:r>
              <a:rPr lang="fr-FR" i="1" dirty="0"/>
              <a:t>occidentaux</a:t>
            </a:r>
            <a:r>
              <a:rPr lang="fr-FR" dirty="0"/>
              <a:t> et Etats asiatiques</a:t>
            </a:r>
          </a:p>
          <a:p>
            <a:r>
              <a:rPr lang="fr-FR" dirty="0"/>
              <a:t>- Et entre Etats </a:t>
            </a:r>
            <a:r>
              <a:rPr lang="fr-FR" i="1" dirty="0"/>
              <a:t>occidentaux</a:t>
            </a:r>
            <a:r>
              <a:rPr lang="fr-FR" dirty="0"/>
              <a:t> eux-mêmes</a:t>
            </a:r>
          </a:p>
          <a:p>
            <a:r>
              <a:rPr lang="fr-FR" dirty="0"/>
              <a:t>NB : Auxquels on peut rajouter le Japon</a:t>
            </a:r>
          </a:p>
          <a:p>
            <a:r>
              <a:rPr lang="fr-FR" dirty="0"/>
              <a:t>Pas du tout occidental</a:t>
            </a:r>
          </a:p>
          <a:p>
            <a:endParaRPr lang="fr-FR" dirty="0"/>
          </a:p>
          <a:p>
            <a:r>
              <a:rPr lang="fr-FR" dirty="0"/>
              <a:t>*Commençons par son point de départ</a:t>
            </a:r>
          </a:p>
          <a:p>
            <a:r>
              <a:rPr lang="fr-FR" dirty="0"/>
              <a:t>La conquête et la colonisation britannique de l’Inde…</a:t>
            </a:r>
          </a:p>
        </p:txBody>
      </p:sp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8658A8B-1247-B93C-778F-1D3DC8A2B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F12725BE-46C6-5CD7-F537-6A25D7990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697871C-0F9E-9D9B-CE22-3C0B07AFC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76E1488-1AA7-35CE-20FB-6A9D4E398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422AA8A-673F-698E-0C57-F12BA714A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Ellipse 106">
            <a:extLst>
              <a:ext uri="{FF2B5EF4-FFF2-40B4-BE49-F238E27FC236}">
                <a16:creationId xmlns:a16="http://schemas.microsoft.com/office/drawing/2014/main" id="{DC07C982-D892-F806-DA52-CBD2EC5192DB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53ED3B31-A089-915A-D1EB-940951BAC01A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7979E4A2-D812-20E6-7B0F-38C5196CF4B7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CC5A66AA-7AC4-64CA-8E98-8C13FCEEAE4C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950F4E7E-4237-A019-893D-3FA806264C8F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1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E1532DC-BBC2-A3EC-9709-F589D28EB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113" name="Ellipse 112">
            <a:extLst>
              <a:ext uri="{FF2B5EF4-FFF2-40B4-BE49-F238E27FC236}">
                <a16:creationId xmlns:a16="http://schemas.microsoft.com/office/drawing/2014/main" id="{05DC91BC-F4C2-D388-F40E-D012459BC5D8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2E5BEF49-9EB3-4805-5605-D85700C5835E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E0D90755-55AF-9F81-A33E-990F1F763825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16" name="Image 115">
            <a:extLst>
              <a:ext uri="{FF2B5EF4-FFF2-40B4-BE49-F238E27FC236}">
                <a16:creationId xmlns:a16="http://schemas.microsoft.com/office/drawing/2014/main" id="{34389C14-FAF0-38F0-0F37-624C104010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17" name="Ellipse 116">
            <a:extLst>
              <a:ext uri="{FF2B5EF4-FFF2-40B4-BE49-F238E27FC236}">
                <a16:creationId xmlns:a16="http://schemas.microsoft.com/office/drawing/2014/main" id="{6E36E9A0-D1B2-822B-A989-A86EE54FAE30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754192EF-FF0D-CFC3-B3AC-4EA12864F14F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9109A803-337B-8FCB-AA7F-2EB841F5C481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0" name="Connecteur droit avec flèche 119">
            <a:extLst>
              <a:ext uri="{FF2B5EF4-FFF2-40B4-BE49-F238E27FC236}">
                <a16:creationId xmlns:a16="http://schemas.microsoft.com/office/drawing/2014/main" id="{A7A02FC4-B679-B7E0-0E47-9DCC41AD4C25}"/>
              </a:ext>
            </a:extLst>
          </p:cNvPr>
          <p:cNvCxnSpPr>
            <a:cxnSpLocks/>
            <a:stCxn id="117" idx="1"/>
            <a:endCxn id="110" idx="5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avec flèche 120">
            <a:extLst>
              <a:ext uri="{FF2B5EF4-FFF2-40B4-BE49-F238E27FC236}">
                <a16:creationId xmlns:a16="http://schemas.microsoft.com/office/drawing/2014/main" id="{55E1E2FE-85ED-AC77-96C1-0C822C6CE62F}"/>
              </a:ext>
            </a:extLst>
          </p:cNvPr>
          <p:cNvCxnSpPr>
            <a:cxnSpLocks/>
            <a:stCxn id="117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 droit avec flèche 121">
            <a:extLst>
              <a:ext uri="{FF2B5EF4-FFF2-40B4-BE49-F238E27FC236}">
                <a16:creationId xmlns:a16="http://schemas.microsoft.com/office/drawing/2014/main" id="{AA02939E-B0FB-FA5C-AA41-4A560B68A0DA}"/>
              </a:ext>
            </a:extLst>
          </p:cNvPr>
          <p:cNvCxnSpPr>
            <a:cxnSpLocks/>
            <a:stCxn id="117" idx="6"/>
            <a:endCxn id="124" idx="3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Ellipse 122">
            <a:extLst>
              <a:ext uri="{FF2B5EF4-FFF2-40B4-BE49-F238E27FC236}">
                <a16:creationId xmlns:a16="http://schemas.microsoft.com/office/drawing/2014/main" id="{1D64DB0E-FE50-1800-FBB9-4FADAAD0EC4D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4" name="Ellipse 123">
            <a:extLst>
              <a:ext uri="{FF2B5EF4-FFF2-40B4-BE49-F238E27FC236}">
                <a16:creationId xmlns:a16="http://schemas.microsoft.com/office/drawing/2014/main" id="{230EF584-13CC-E98B-8AB9-B79E0B664208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734CC2F0-8068-48A1-11E1-E245AED302C4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1BC91222-F218-46CE-E800-64905611EC6B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F3A48C9F-AB9F-9045-8A3F-E879A95255BB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8" name="Connecteur droit 127">
            <a:extLst>
              <a:ext uri="{FF2B5EF4-FFF2-40B4-BE49-F238E27FC236}">
                <a16:creationId xmlns:a16="http://schemas.microsoft.com/office/drawing/2014/main" id="{9B1C6913-734C-680B-D029-6CB64ED87C39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55DC0E7C-E0A6-27F8-0AA5-0007D6219BEE}"/>
              </a:ext>
            </a:extLst>
          </p:cNvPr>
          <p:cNvCxnSpPr>
            <a:cxnSpLocks/>
            <a:endCxn id="127" idx="4"/>
          </p:cNvCxnSpPr>
          <p:nvPr/>
        </p:nvCxnSpPr>
        <p:spPr>
          <a:xfrm flipV="1">
            <a:off x="9027528" y="4176585"/>
            <a:ext cx="239827" cy="3438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avec flèche 129">
            <a:extLst>
              <a:ext uri="{FF2B5EF4-FFF2-40B4-BE49-F238E27FC236}">
                <a16:creationId xmlns:a16="http://schemas.microsoft.com/office/drawing/2014/main" id="{F963E96D-5D12-5403-443C-40D6D1CD4039}"/>
              </a:ext>
            </a:extLst>
          </p:cNvPr>
          <p:cNvCxnSpPr>
            <a:cxnSpLocks/>
          </p:cNvCxnSpPr>
          <p:nvPr/>
        </p:nvCxnSpPr>
        <p:spPr>
          <a:xfrm flipV="1">
            <a:off x="9004049" y="4520459"/>
            <a:ext cx="832715" cy="1344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Ellipse 130">
            <a:extLst>
              <a:ext uri="{FF2B5EF4-FFF2-40B4-BE49-F238E27FC236}">
                <a16:creationId xmlns:a16="http://schemas.microsoft.com/office/drawing/2014/main" id="{32F5B74F-D8A5-046C-4BC4-1356FEAB8F70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2" name="Connecteur droit avec flèche 131">
            <a:extLst>
              <a:ext uri="{FF2B5EF4-FFF2-40B4-BE49-F238E27FC236}">
                <a16:creationId xmlns:a16="http://schemas.microsoft.com/office/drawing/2014/main" id="{0ACF84E0-EC32-81AC-775A-D0E769E84A25}"/>
              </a:ext>
            </a:extLst>
          </p:cNvPr>
          <p:cNvCxnSpPr>
            <a:cxnSpLocks/>
            <a:endCxn id="126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>
            <a:extLst>
              <a:ext uri="{FF2B5EF4-FFF2-40B4-BE49-F238E27FC236}">
                <a16:creationId xmlns:a16="http://schemas.microsoft.com/office/drawing/2014/main" id="{1E387E39-F1A9-68F8-84AC-CE356E0E1E65}"/>
              </a:ext>
            </a:extLst>
          </p:cNvPr>
          <p:cNvCxnSpPr>
            <a:cxnSpLocks/>
          </p:cNvCxnSpPr>
          <p:nvPr/>
        </p:nvCxnSpPr>
        <p:spPr>
          <a:xfrm flipV="1">
            <a:off x="9577745" y="4398147"/>
            <a:ext cx="1270269" cy="967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Ellipse 133">
            <a:extLst>
              <a:ext uri="{FF2B5EF4-FFF2-40B4-BE49-F238E27FC236}">
                <a16:creationId xmlns:a16="http://schemas.microsoft.com/office/drawing/2014/main" id="{6FCDB400-8139-E010-6F36-03D4F9610D6D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0684FB66-CB0A-99AD-BCF5-BD7CF804078D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AC759F5C-8DA0-19FD-1CA7-C895DB0A02B5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E6E46086-9DBC-10A9-C6E1-B8EEBBA0373F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191186EB-02A9-11CE-021A-95EB3BDB0DBC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A7B18B21-CE80-8204-AA20-DC1A35F6BDF3}"/>
              </a:ext>
            </a:extLst>
          </p:cNvPr>
          <p:cNvCxnSpPr>
            <a:cxnSpLocks/>
            <a:endCxn id="138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cteur droit 139">
            <a:extLst>
              <a:ext uri="{FF2B5EF4-FFF2-40B4-BE49-F238E27FC236}">
                <a16:creationId xmlns:a16="http://schemas.microsoft.com/office/drawing/2014/main" id="{B354BA88-4EA1-6180-1E2D-C84852CB9606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cteur droit avec flèche 140">
            <a:extLst>
              <a:ext uri="{FF2B5EF4-FFF2-40B4-BE49-F238E27FC236}">
                <a16:creationId xmlns:a16="http://schemas.microsoft.com/office/drawing/2014/main" id="{D78B2237-15BB-54B7-7302-81F539E1832C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avec flèche 141">
            <a:extLst>
              <a:ext uri="{FF2B5EF4-FFF2-40B4-BE49-F238E27FC236}">
                <a16:creationId xmlns:a16="http://schemas.microsoft.com/office/drawing/2014/main" id="{C832AF06-4B50-1AC3-B3EE-85E8EB13D514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Ellipse 142">
            <a:extLst>
              <a:ext uri="{FF2B5EF4-FFF2-40B4-BE49-F238E27FC236}">
                <a16:creationId xmlns:a16="http://schemas.microsoft.com/office/drawing/2014/main" id="{FEFF3054-524C-75E1-B6BD-15C8A375A47C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4" name="Ellipse 143">
            <a:extLst>
              <a:ext uri="{FF2B5EF4-FFF2-40B4-BE49-F238E27FC236}">
                <a16:creationId xmlns:a16="http://schemas.microsoft.com/office/drawing/2014/main" id="{49FD3B45-9CC2-991E-4804-AEE15851F824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DCF7F498-AA19-996F-DA04-F6B9C9B6F3A1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4C3E4ADA-E2A3-8A6A-9A7F-91CDDE0EFA86}"/>
              </a:ext>
            </a:extLst>
          </p:cNvPr>
          <p:cNvCxnSpPr>
            <a:cxnSpLocks/>
            <a:endCxn id="145" idx="3"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Ellipse 146">
            <a:extLst>
              <a:ext uri="{FF2B5EF4-FFF2-40B4-BE49-F238E27FC236}">
                <a16:creationId xmlns:a16="http://schemas.microsoft.com/office/drawing/2014/main" id="{68567CC0-643C-7F26-E7DF-19D77629E59F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8" name="Ellipse 147">
            <a:extLst>
              <a:ext uri="{FF2B5EF4-FFF2-40B4-BE49-F238E27FC236}">
                <a16:creationId xmlns:a16="http://schemas.microsoft.com/office/drawing/2014/main" id="{E86F0FDC-BB64-DC9D-96BC-BC7AAD35C4A0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9" name="Ellipse 148">
            <a:extLst>
              <a:ext uri="{FF2B5EF4-FFF2-40B4-BE49-F238E27FC236}">
                <a16:creationId xmlns:a16="http://schemas.microsoft.com/office/drawing/2014/main" id="{5795C0DA-B0A5-E8C2-BDDF-6CA2765C3DAF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0" name="Ellipse 149">
            <a:extLst>
              <a:ext uri="{FF2B5EF4-FFF2-40B4-BE49-F238E27FC236}">
                <a16:creationId xmlns:a16="http://schemas.microsoft.com/office/drawing/2014/main" id="{F6206DF4-FF34-76E6-EF02-3EF1240EC5F4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55FABFA4-4490-3281-4215-9F0F947C04D1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2" name="Connecteur droit avec flèche 151">
            <a:extLst>
              <a:ext uri="{FF2B5EF4-FFF2-40B4-BE49-F238E27FC236}">
                <a16:creationId xmlns:a16="http://schemas.microsoft.com/office/drawing/2014/main" id="{85FF5DB8-1042-F058-B189-109394DD24DB}"/>
              </a:ext>
            </a:extLst>
          </p:cNvPr>
          <p:cNvCxnSpPr>
            <a:cxnSpLocks/>
            <a:endCxn id="151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EC45AD2A-DCC7-7323-1E7D-99B715507AD8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642C7F9C-EDDA-6322-20A5-9D6DB77F770E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CC53104A-1862-518B-7CF0-C60302342D7B}"/>
              </a:ext>
            </a:extLst>
          </p:cNvPr>
          <p:cNvCxnSpPr>
            <a:cxnSpLocks/>
            <a:endCxn id="150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>
            <a:extLst>
              <a:ext uri="{FF2B5EF4-FFF2-40B4-BE49-F238E27FC236}">
                <a16:creationId xmlns:a16="http://schemas.microsoft.com/office/drawing/2014/main" id="{3D26D47B-DA6B-AB21-D673-0E8DEC2E8F7D}"/>
              </a:ext>
            </a:extLst>
          </p:cNvPr>
          <p:cNvCxnSpPr>
            <a:cxnSpLocks/>
            <a:stCxn id="150" idx="3"/>
            <a:endCxn id="149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6">
            <a:extLst>
              <a:ext uri="{FF2B5EF4-FFF2-40B4-BE49-F238E27FC236}">
                <a16:creationId xmlns:a16="http://schemas.microsoft.com/office/drawing/2014/main" id="{96A8A630-3DE5-E054-2745-DD7566CD1457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7D036D06-2C88-AC9F-7446-F1677ECDB0C6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75EBF8AF-8202-4DC2-91E8-48007C6458C3}"/>
              </a:ext>
            </a:extLst>
          </p:cNvPr>
          <p:cNvCxnSpPr>
            <a:cxnSpLocks/>
            <a:stCxn id="110" idx="1"/>
            <a:endCxn id="158" idx="5"/>
          </p:cNvCxnSpPr>
          <p:nvPr/>
        </p:nvCxnSpPr>
        <p:spPr>
          <a:xfrm flipH="1" flipV="1">
            <a:off x="8577052" y="4701778"/>
            <a:ext cx="376080" cy="30513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>
            <a:extLst>
              <a:ext uri="{FF2B5EF4-FFF2-40B4-BE49-F238E27FC236}">
                <a16:creationId xmlns:a16="http://schemas.microsoft.com/office/drawing/2014/main" id="{9A69CFD5-96C6-1987-A45D-20E4D86FE8C0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8ED43961-9E35-DB76-52E3-612ED98FBD5B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64B98326-6E8E-3BFF-192E-3426DFDE2E59}"/>
              </a:ext>
            </a:extLst>
          </p:cNvPr>
          <p:cNvSpPr/>
          <p:nvPr/>
        </p:nvSpPr>
        <p:spPr>
          <a:xfrm>
            <a:off x="9783377" y="414443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779609C-8A25-76A8-4068-769230F1E4B4}"/>
              </a:ext>
            </a:extLst>
          </p:cNvPr>
          <p:cNvSpPr/>
          <p:nvPr/>
        </p:nvSpPr>
        <p:spPr>
          <a:xfrm>
            <a:off x="10476547" y="490302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0B3E70B4-E8AE-CEFD-0914-2CF89AB13A5C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77214DA1-4566-A459-FF04-3E7D82D44D63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6CE99FE3-4C0D-F866-2EB0-3CEAB480BCE6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EB866FD6-6FF3-4A01-CD72-5DAF7980E403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7ACA5E33-D7D2-491A-1DE1-174C2628A92A}"/>
              </a:ext>
            </a:extLst>
          </p:cNvPr>
          <p:cNvSpPr/>
          <p:nvPr/>
        </p:nvSpPr>
        <p:spPr>
          <a:xfrm>
            <a:off x="8350036" y="347405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391A236E-7127-CC5D-31B6-E092B3A0DC99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4612E3E3-2123-369D-E751-B8A1762718A1}"/>
              </a:ext>
            </a:extLst>
          </p:cNvPr>
          <p:cNvSpPr/>
          <p:nvPr/>
        </p:nvSpPr>
        <p:spPr>
          <a:xfrm>
            <a:off x="8289795" y="2986955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50E8E221-8B1B-CE34-2F59-334E3FA53BBA}"/>
              </a:ext>
            </a:extLst>
          </p:cNvPr>
          <p:cNvSpPr/>
          <p:nvPr/>
        </p:nvSpPr>
        <p:spPr>
          <a:xfrm>
            <a:off x="7974355" y="4532797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72" name="Ellipse 171">
            <a:extLst>
              <a:ext uri="{FF2B5EF4-FFF2-40B4-BE49-F238E27FC236}">
                <a16:creationId xmlns:a16="http://schemas.microsoft.com/office/drawing/2014/main" id="{CEC185B2-2E47-B40B-9F5E-8EE426F1B9D3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3" name="Connecteur droit avec flèche 172">
            <a:extLst>
              <a:ext uri="{FF2B5EF4-FFF2-40B4-BE49-F238E27FC236}">
                <a16:creationId xmlns:a16="http://schemas.microsoft.com/office/drawing/2014/main" id="{B6195FFE-41ED-1E7A-C001-134B261CEF11}"/>
              </a:ext>
            </a:extLst>
          </p:cNvPr>
          <p:cNvCxnSpPr>
            <a:cxnSpLocks/>
          </p:cNvCxnSpPr>
          <p:nvPr/>
        </p:nvCxnSpPr>
        <p:spPr>
          <a:xfrm>
            <a:off x="7923313" y="3308939"/>
            <a:ext cx="4356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necteur droit avec flèche 173">
            <a:extLst>
              <a:ext uri="{FF2B5EF4-FFF2-40B4-BE49-F238E27FC236}">
                <a16:creationId xmlns:a16="http://schemas.microsoft.com/office/drawing/2014/main" id="{376A0D15-3DAB-7EBB-239D-DAC862B6385F}"/>
              </a:ext>
            </a:extLst>
          </p:cNvPr>
          <p:cNvCxnSpPr>
            <a:cxnSpLocks/>
          </p:cNvCxnSpPr>
          <p:nvPr/>
        </p:nvCxnSpPr>
        <p:spPr>
          <a:xfrm flipH="1" flipV="1">
            <a:off x="9150453" y="3334271"/>
            <a:ext cx="349976" cy="2888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necteur droit 174">
            <a:extLst>
              <a:ext uri="{FF2B5EF4-FFF2-40B4-BE49-F238E27FC236}">
                <a16:creationId xmlns:a16="http://schemas.microsoft.com/office/drawing/2014/main" id="{C780B754-2E3A-5205-841E-EA95AFBC31E7}"/>
              </a:ext>
            </a:extLst>
          </p:cNvPr>
          <p:cNvCxnSpPr>
            <a:cxnSpLocks/>
          </p:cNvCxnSpPr>
          <p:nvPr/>
        </p:nvCxnSpPr>
        <p:spPr>
          <a:xfrm>
            <a:off x="9500429" y="3623169"/>
            <a:ext cx="52631" cy="4037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175">
            <a:extLst>
              <a:ext uri="{FF2B5EF4-FFF2-40B4-BE49-F238E27FC236}">
                <a16:creationId xmlns:a16="http://schemas.microsoft.com/office/drawing/2014/main" id="{21EDE7A1-9967-F304-1887-09A0CC4E75EC}"/>
              </a:ext>
            </a:extLst>
          </p:cNvPr>
          <p:cNvCxnSpPr>
            <a:cxnSpLocks/>
          </p:cNvCxnSpPr>
          <p:nvPr/>
        </p:nvCxnSpPr>
        <p:spPr>
          <a:xfrm flipH="1">
            <a:off x="9339363" y="4041827"/>
            <a:ext cx="238382" cy="7360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176">
            <a:extLst>
              <a:ext uri="{FF2B5EF4-FFF2-40B4-BE49-F238E27FC236}">
                <a16:creationId xmlns:a16="http://schemas.microsoft.com/office/drawing/2014/main" id="{77A76897-2B59-5E12-EB7E-D7557EC9DF06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205C27C3-E6E0-59AE-7040-AB2A37E409CA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9" name="Ellipse 178">
            <a:extLst>
              <a:ext uri="{FF2B5EF4-FFF2-40B4-BE49-F238E27FC236}">
                <a16:creationId xmlns:a16="http://schemas.microsoft.com/office/drawing/2014/main" id="{176C4D44-37C5-F63A-8C19-E4E6653AEBEE}"/>
              </a:ext>
            </a:extLst>
          </p:cNvPr>
          <p:cNvSpPr/>
          <p:nvPr/>
        </p:nvSpPr>
        <p:spPr>
          <a:xfrm>
            <a:off x="8795338" y="3678626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0" name="Ellipse 179">
            <a:extLst>
              <a:ext uri="{FF2B5EF4-FFF2-40B4-BE49-F238E27FC236}">
                <a16:creationId xmlns:a16="http://schemas.microsoft.com/office/drawing/2014/main" id="{6ADC7EE7-4D91-00ED-64A5-D28ED0916599}"/>
              </a:ext>
            </a:extLst>
          </p:cNvPr>
          <p:cNvSpPr/>
          <p:nvPr/>
        </p:nvSpPr>
        <p:spPr>
          <a:xfrm>
            <a:off x="10044882" y="2741025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1" name="Ellipse 180">
            <a:extLst>
              <a:ext uri="{FF2B5EF4-FFF2-40B4-BE49-F238E27FC236}">
                <a16:creationId xmlns:a16="http://schemas.microsoft.com/office/drawing/2014/main" id="{CA7B966D-577C-4B41-1905-BF5D23DA4454}"/>
              </a:ext>
            </a:extLst>
          </p:cNvPr>
          <p:cNvSpPr/>
          <p:nvPr/>
        </p:nvSpPr>
        <p:spPr>
          <a:xfrm>
            <a:off x="9859243" y="148213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00307FE-3F54-1614-58DF-9A403787E604}"/>
              </a:ext>
            </a:extLst>
          </p:cNvPr>
          <p:cNvSpPr/>
          <p:nvPr/>
        </p:nvSpPr>
        <p:spPr>
          <a:xfrm>
            <a:off x="9051165" y="3748199"/>
            <a:ext cx="432379" cy="2861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DEF7A0A2-AD3E-619C-AB9C-4D6C03DB8322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952B4DB8-2A08-34DB-F00E-936E05DEC2D1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4CAD409A-7927-7417-F405-566BCE1F6628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86" name="Ellipse 185">
            <a:extLst>
              <a:ext uri="{FF2B5EF4-FFF2-40B4-BE49-F238E27FC236}">
                <a16:creationId xmlns:a16="http://schemas.microsoft.com/office/drawing/2014/main" id="{5092F643-B8F0-0EEF-818E-3FCC96989B50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7" name="Ellipse 186">
            <a:extLst>
              <a:ext uri="{FF2B5EF4-FFF2-40B4-BE49-F238E27FC236}">
                <a16:creationId xmlns:a16="http://schemas.microsoft.com/office/drawing/2014/main" id="{84424176-B840-6C0B-D62C-5E7F45B8DD4B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8" name="Ellipse 187">
            <a:extLst>
              <a:ext uri="{FF2B5EF4-FFF2-40B4-BE49-F238E27FC236}">
                <a16:creationId xmlns:a16="http://schemas.microsoft.com/office/drawing/2014/main" id="{F9461DB1-34DC-C25C-3F8B-5228DBE308BC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9" name="Connecteur droit avec flèche 188">
            <a:extLst>
              <a:ext uri="{FF2B5EF4-FFF2-40B4-BE49-F238E27FC236}">
                <a16:creationId xmlns:a16="http://schemas.microsoft.com/office/drawing/2014/main" id="{1A4C5A68-38C3-5873-A6F9-C3111B08B379}"/>
              </a:ext>
            </a:extLst>
          </p:cNvPr>
          <p:cNvCxnSpPr>
            <a:cxnSpLocks/>
            <a:endCxn id="186" idx="1"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onnecteur droit avec flèche 189">
            <a:extLst>
              <a:ext uri="{FF2B5EF4-FFF2-40B4-BE49-F238E27FC236}">
                <a16:creationId xmlns:a16="http://schemas.microsoft.com/office/drawing/2014/main" id="{945C10C4-1137-51E0-9246-3B34DE7C5DA0}"/>
              </a:ext>
            </a:extLst>
          </p:cNvPr>
          <p:cNvCxnSpPr>
            <a:cxnSpLocks/>
            <a:stCxn id="186" idx="7"/>
            <a:endCxn id="188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Connecteur droit avec flèche 190">
            <a:extLst>
              <a:ext uri="{FF2B5EF4-FFF2-40B4-BE49-F238E27FC236}">
                <a16:creationId xmlns:a16="http://schemas.microsoft.com/office/drawing/2014/main" id="{AF18E2BA-95F5-3035-F3B4-4BA45954731D}"/>
              </a:ext>
            </a:extLst>
          </p:cNvPr>
          <p:cNvCxnSpPr>
            <a:cxnSpLocks/>
            <a:endCxn id="187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Rectangle 191">
            <a:extLst>
              <a:ext uri="{FF2B5EF4-FFF2-40B4-BE49-F238E27FC236}">
                <a16:creationId xmlns:a16="http://schemas.microsoft.com/office/drawing/2014/main" id="{8A25E5E8-A8CD-B6A6-8BA1-12844A2F0ABD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13</a:t>
            </a:r>
          </a:p>
        </p:txBody>
      </p:sp>
      <p:cxnSp>
        <p:nvCxnSpPr>
          <p:cNvPr id="193" name="Connecteur droit avec flèche 192">
            <a:extLst>
              <a:ext uri="{FF2B5EF4-FFF2-40B4-BE49-F238E27FC236}">
                <a16:creationId xmlns:a16="http://schemas.microsoft.com/office/drawing/2014/main" id="{85F8E19D-2DFA-46D6-2EE6-54D2F1CD7E16}"/>
              </a:ext>
            </a:extLst>
          </p:cNvPr>
          <p:cNvCxnSpPr>
            <a:cxnSpLocks/>
            <a:endCxn id="111" idx="7"/>
          </p:cNvCxnSpPr>
          <p:nvPr/>
        </p:nvCxnSpPr>
        <p:spPr>
          <a:xfrm flipH="1">
            <a:off x="10215684" y="1506934"/>
            <a:ext cx="523132" cy="1316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Connecteur droit avec flèche 193">
            <a:extLst>
              <a:ext uri="{FF2B5EF4-FFF2-40B4-BE49-F238E27FC236}">
                <a16:creationId xmlns:a16="http://schemas.microsoft.com/office/drawing/2014/main" id="{03927601-811B-B484-9A94-E4E678E75684}"/>
              </a:ext>
            </a:extLst>
          </p:cNvPr>
          <p:cNvCxnSpPr>
            <a:cxnSpLocks/>
            <a:endCxn id="181" idx="7"/>
          </p:cNvCxnSpPr>
          <p:nvPr/>
        </p:nvCxnSpPr>
        <p:spPr>
          <a:xfrm flipH="1" flipV="1">
            <a:off x="9982168" y="1500042"/>
            <a:ext cx="756648" cy="689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194">
            <a:extLst>
              <a:ext uri="{FF2B5EF4-FFF2-40B4-BE49-F238E27FC236}">
                <a16:creationId xmlns:a16="http://schemas.microsoft.com/office/drawing/2014/main" id="{9403A0F5-A8B1-0FEA-13FD-D2BC45B64E63}"/>
              </a:ext>
            </a:extLst>
          </p:cNvPr>
          <p:cNvSpPr/>
          <p:nvPr/>
        </p:nvSpPr>
        <p:spPr>
          <a:xfrm>
            <a:off x="8879971" y="2915081"/>
            <a:ext cx="432379" cy="28616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453302F1-DB34-7039-F30B-41BC4F88AF57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1819-1905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30267049-055E-7CF9-28F3-D3587D90F570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8" name="Ellipse 197">
            <a:extLst>
              <a:ext uri="{FF2B5EF4-FFF2-40B4-BE49-F238E27FC236}">
                <a16:creationId xmlns:a16="http://schemas.microsoft.com/office/drawing/2014/main" id="{384E3450-F8A1-A732-716B-8852AC7EC969}"/>
              </a:ext>
            </a:extLst>
          </p:cNvPr>
          <p:cNvSpPr/>
          <p:nvPr/>
        </p:nvSpPr>
        <p:spPr>
          <a:xfrm>
            <a:off x="10371824" y="62575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6DA0A566-2B6F-91F1-F0FF-9ADF29473A41}"/>
              </a:ext>
            </a:extLst>
          </p:cNvPr>
          <p:cNvSpPr/>
          <p:nvPr/>
        </p:nvSpPr>
        <p:spPr>
          <a:xfrm>
            <a:off x="10848014" y="1125248"/>
            <a:ext cx="450709" cy="2410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13</a:t>
            </a:r>
          </a:p>
        </p:txBody>
      </p:sp>
      <p:cxnSp>
        <p:nvCxnSpPr>
          <p:cNvPr id="200" name="Connecteur droit avec flèche 199">
            <a:extLst>
              <a:ext uri="{FF2B5EF4-FFF2-40B4-BE49-F238E27FC236}">
                <a16:creationId xmlns:a16="http://schemas.microsoft.com/office/drawing/2014/main" id="{19197E0C-2023-A978-918E-F6A29F8B106A}"/>
              </a:ext>
            </a:extLst>
          </p:cNvPr>
          <p:cNvCxnSpPr>
            <a:cxnSpLocks/>
            <a:endCxn id="198" idx="4"/>
          </p:cNvCxnSpPr>
          <p:nvPr/>
        </p:nvCxnSpPr>
        <p:spPr>
          <a:xfrm flipH="1" flipV="1">
            <a:off x="10443832" y="748066"/>
            <a:ext cx="294984" cy="75886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Ellipse 200">
            <a:extLst>
              <a:ext uri="{FF2B5EF4-FFF2-40B4-BE49-F238E27FC236}">
                <a16:creationId xmlns:a16="http://schemas.microsoft.com/office/drawing/2014/main" id="{A303CFC5-F073-AB01-EE36-01CFC92AA499}"/>
              </a:ext>
            </a:extLst>
          </p:cNvPr>
          <p:cNvSpPr/>
          <p:nvPr/>
        </p:nvSpPr>
        <p:spPr>
          <a:xfrm>
            <a:off x="10430730" y="23936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2" name="Ellipse 201">
            <a:extLst>
              <a:ext uri="{FF2B5EF4-FFF2-40B4-BE49-F238E27FC236}">
                <a16:creationId xmlns:a16="http://schemas.microsoft.com/office/drawing/2014/main" id="{D8784E57-6E04-D2DA-E826-54A6E5544D19}"/>
              </a:ext>
            </a:extLst>
          </p:cNvPr>
          <p:cNvSpPr/>
          <p:nvPr/>
        </p:nvSpPr>
        <p:spPr>
          <a:xfrm>
            <a:off x="10785811" y="577173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3" name="Ellipse 202">
            <a:extLst>
              <a:ext uri="{FF2B5EF4-FFF2-40B4-BE49-F238E27FC236}">
                <a16:creationId xmlns:a16="http://schemas.microsoft.com/office/drawing/2014/main" id="{812124B2-C908-EA42-84CA-01B95910F8B8}"/>
              </a:ext>
            </a:extLst>
          </p:cNvPr>
          <p:cNvSpPr/>
          <p:nvPr/>
        </p:nvSpPr>
        <p:spPr>
          <a:xfrm>
            <a:off x="10947633" y="205044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4" name="Connecteur droit avec flèche 203">
            <a:extLst>
              <a:ext uri="{FF2B5EF4-FFF2-40B4-BE49-F238E27FC236}">
                <a16:creationId xmlns:a16="http://schemas.microsoft.com/office/drawing/2014/main" id="{1A66BB15-5B46-2229-4ED7-850769DBB833}"/>
              </a:ext>
            </a:extLst>
          </p:cNvPr>
          <p:cNvCxnSpPr>
            <a:cxnSpLocks/>
            <a:endCxn id="202" idx="4"/>
          </p:cNvCxnSpPr>
          <p:nvPr/>
        </p:nvCxnSpPr>
        <p:spPr>
          <a:xfrm flipV="1">
            <a:off x="10848014" y="699485"/>
            <a:ext cx="9805" cy="6726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avec flèche 204">
            <a:extLst>
              <a:ext uri="{FF2B5EF4-FFF2-40B4-BE49-F238E27FC236}">
                <a16:creationId xmlns:a16="http://schemas.microsoft.com/office/drawing/2014/main" id="{00837997-82B1-546B-FDC8-44D8FE98AFEB}"/>
              </a:ext>
            </a:extLst>
          </p:cNvPr>
          <p:cNvCxnSpPr>
            <a:cxnSpLocks/>
          </p:cNvCxnSpPr>
          <p:nvPr/>
        </p:nvCxnSpPr>
        <p:spPr>
          <a:xfrm flipH="1">
            <a:off x="10515840" y="1580796"/>
            <a:ext cx="260680" cy="7946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avec flèche 205">
            <a:extLst>
              <a:ext uri="{FF2B5EF4-FFF2-40B4-BE49-F238E27FC236}">
                <a16:creationId xmlns:a16="http://schemas.microsoft.com/office/drawing/2014/main" id="{EC440E73-94C1-C2D6-8E01-8A848CF4300A}"/>
              </a:ext>
            </a:extLst>
          </p:cNvPr>
          <p:cNvCxnSpPr>
            <a:cxnSpLocks/>
            <a:endCxn id="203" idx="0"/>
          </p:cNvCxnSpPr>
          <p:nvPr/>
        </p:nvCxnSpPr>
        <p:spPr>
          <a:xfrm>
            <a:off x="10867546" y="1611390"/>
            <a:ext cx="152095" cy="43905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Ellipse 206">
            <a:extLst>
              <a:ext uri="{FF2B5EF4-FFF2-40B4-BE49-F238E27FC236}">
                <a16:creationId xmlns:a16="http://schemas.microsoft.com/office/drawing/2014/main" id="{E8063D20-9EF6-43FA-BBB4-6BBBEA37738B}"/>
              </a:ext>
            </a:extLst>
          </p:cNvPr>
          <p:cNvSpPr/>
          <p:nvPr/>
        </p:nvSpPr>
        <p:spPr>
          <a:xfrm>
            <a:off x="10738816" y="1402478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8" name="Connecteur droit avec flèche 207">
            <a:extLst>
              <a:ext uri="{FF2B5EF4-FFF2-40B4-BE49-F238E27FC236}">
                <a16:creationId xmlns:a16="http://schemas.microsoft.com/office/drawing/2014/main" id="{EA6E528A-3912-77CF-72E6-B2901A824600}"/>
              </a:ext>
            </a:extLst>
          </p:cNvPr>
          <p:cNvCxnSpPr>
            <a:cxnSpLocks/>
          </p:cNvCxnSpPr>
          <p:nvPr/>
        </p:nvCxnSpPr>
        <p:spPr>
          <a:xfrm flipH="1">
            <a:off x="10167807" y="2498092"/>
            <a:ext cx="284014" cy="26084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890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FAE31-7588-3D7E-EFFE-BA40AE7BC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4C6237-ADF0-2C5C-2963-1FB758B637C2}"/>
              </a:ext>
            </a:extLst>
          </p:cNvPr>
          <p:cNvSpPr/>
          <p:nvPr/>
        </p:nvSpPr>
        <p:spPr>
          <a:xfrm>
            <a:off x="102422" y="132000"/>
            <a:ext cx="5486110" cy="4801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*Après ces quatre tableaux - indispensables -</a:t>
            </a:r>
          </a:p>
          <a:p>
            <a:r>
              <a:rPr lang="fr-FR" dirty="0"/>
              <a:t>De l’Asie orientale aux siècles précédents</a:t>
            </a:r>
          </a:p>
          <a:p>
            <a:r>
              <a:rPr lang="fr-FR" dirty="0"/>
              <a:t>Chine, Indochine, Insulinde et Japon…</a:t>
            </a:r>
          </a:p>
          <a:p>
            <a:endParaRPr lang="fr-FR" dirty="0"/>
          </a:p>
          <a:p>
            <a:r>
              <a:rPr lang="fr-FR" dirty="0"/>
              <a:t>*L’Asie au XIXe siècle</a:t>
            </a:r>
          </a:p>
          <a:p>
            <a:r>
              <a:rPr lang="fr-FR" dirty="0"/>
              <a:t>Une Asie subissant </a:t>
            </a:r>
            <a:r>
              <a:rPr lang="fr-FR" i="1" dirty="0"/>
              <a:t>le choc de l’impérialisme européen  </a:t>
            </a:r>
          </a:p>
          <a:p>
            <a:endParaRPr lang="fr-FR" dirty="0"/>
          </a:p>
          <a:p>
            <a:r>
              <a:rPr lang="fr-FR" dirty="0"/>
              <a:t>a)  L’Asie conquise : Inde, Indochine, Insulinde</a:t>
            </a:r>
          </a:p>
          <a:p>
            <a:endParaRPr lang="fr-FR" dirty="0"/>
          </a:p>
          <a:p>
            <a:r>
              <a:rPr lang="fr-FR" dirty="0"/>
              <a:t>b) L’Asie soumise : Chine</a:t>
            </a:r>
          </a:p>
          <a:p>
            <a:r>
              <a:rPr lang="fr-FR" dirty="0"/>
              <a:t>NB : Et même un peu conquise au nord par les Russes</a:t>
            </a:r>
          </a:p>
          <a:p>
            <a:endParaRPr lang="fr-FR" dirty="0"/>
          </a:p>
          <a:p>
            <a:r>
              <a:rPr lang="fr-FR" dirty="0"/>
              <a:t>c) Mais également, l’Asie résistante et réactive</a:t>
            </a:r>
          </a:p>
          <a:p>
            <a:r>
              <a:rPr lang="fr-FR" dirty="0"/>
              <a:t>Siam ; Et surtout le Japon</a:t>
            </a:r>
          </a:p>
          <a:p>
            <a:endParaRPr lang="fr-FR" dirty="0"/>
          </a:p>
          <a:p>
            <a:r>
              <a:rPr lang="fr-FR" dirty="0"/>
              <a:t>*1800-60 : </a:t>
            </a:r>
            <a:r>
              <a:rPr lang="fr-FR" i="1" dirty="0"/>
              <a:t>La poussée européenne </a:t>
            </a:r>
            <a:r>
              <a:rPr lang="fr-FR" sz="1700" i="1" dirty="0"/>
              <a:t>est devenue irrésistible</a:t>
            </a:r>
          </a:p>
          <a:p>
            <a:r>
              <a:rPr lang="fr-FR" dirty="0"/>
              <a:t>Les Indes et l’Europe, J.L. </a:t>
            </a:r>
            <a:r>
              <a:rPr lang="fr-FR" dirty="0" err="1"/>
              <a:t>Margolin</a:t>
            </a:r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543D195-AB7D-EE5E-FF54-115DF414A224}"/>
              </a:ext>
            </a:extLst>
          </p:cNvPr>
          <p:cNvSpPr/>
          <p:nvPr/>
        </p:nvSpPr>
        <p:spPr>
          <a:xfrm>
            <a:off x="2628884" y="384644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0B36F25-2BC1-A131-0E15-C51262191456}"/>
              </a:ext>
            </a:extLst>
          </p:cNvPr>
          <p:cNvSpPr/>
          <p:nvPr/>
        </p:nvSpPr>
        <p:spPr>
          <a:xfrm>
            <a:off x="2556876" y="2731869"/>
            <a:ext cx="144016" cy="122312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E85533F-0E6F-7860-D81D-429ECBD3BC6C}"/>
              </a:ext>
            </a:extLst>
          </p:cNvPr>
          <p:cNvSpPr/>
          <p:nvPr/>
        </p:nvSpPr>
        <p:spPr>
          <a:xfrm>
            <a:off x="4509343" y="216971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F820BF1-A245-EEAF-92C1-A58B5F4ED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847" y="2035052"/>
            <a:ext cx="5811566" cy="47413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C79F9686-2683-EDCF-19B1-0032E2316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900" y="132000"/>
            <a:ext cx="3198986" cy="247256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B05710F1-4246-800B-DBD4-5E44BDD2A23C}"/>
              </a:ext>
            </a:extLst>
          </p:cNvPr>
          <p:cNvSpPr/>
          <p:nvPr/>
        </p:nvSpPr>
        <p:spPr>
          <a:xfrm>
            <a:off x="10192025" y="6080580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D0420F4-4AB1-F737-5ADA-7251B9B47468}"/>
              </a:ext>
            </a:extLst>
          </p:cNvPr>
          <p:cNvSpPr/>
          <p:nvPr/>
        </p:nvSpPr>
        <p:spPr>
          <a:xfrm>
            <a:off x="10785611" y="490873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EABC06B-8ADE-4A85-428F-8F8E24686694}"/>
              </a:ext>
            </a:extLst>
          </p:cNvPr>
          <p:cNvSpPr/>
          <p:nvPr/>
        </p:nvSpPr>
        <p:spPr>
          <a:xfrm>
            <a:off x="9345689" y="3620535"/>
            <a:ext cx="257460" cy="208912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CA40338-66EF-1BEF-5624-A8D3A14A5369}"/>
              </a:ext>
            </a:extLst>
          </p:cNvPr>
          <p:cNvSpPr/>
          <p:nvPr/>
        </p:nvSpPr>
        <p:spPr>
          <a:xfrm>
            <a:off x="8039385" y="4447446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F3A6242-DD11-0915-7F7B-F31D17C0AAE5}"/>
              </a:ext>
            </a:extLst>
          </p:cNvPr>
          <p:cNvSpPr/>
          <p:nvPr/>
        </p:nvSpPr>
        <p:spPr>
          <a:xfrm>
            <a:off x="9459133" y="507616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A24F86F-78A8-EB7D-2A19-A529DBADDF99}"/>
              </a:ext>
            </a:extLst>
          </p:cNvPr>
          <p:cNvSpPr/>
          <p:nvPr/>
        </p:nvSpPr>
        <p:spPr>
          <a:xfrm>
            <a:off x="9084614" y="478642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518E492-9821-87A8-89E1-302FC4DA8083}"/>
              </a:ext>
            </a:extLst>
          </p:cNvPr>
          <p:cNvSpPr/>
          <p:nvPr/>
        </p:nvSpPr>
        <p:spPr>
          <a:xfrm>
            <a:off x="9833138" y="51130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B82E3B45-BD4E-1B6F-7B2B-F4E1ABD9DB23}"/>
              </a:ext>
            </a:extLst>
          </p:cNvPr>
          <p:cNvSpPr/>
          <p:nvPr/>
        </p:nvSpPr>
        <p:spPr>
          <a:xfrm>
            <a:off x="11070493" y="3046488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FCA36E9-8523-FB45-DF7F-187EB7B27826}"/>
              </a:ext>
            </a:extLst>
          </p:cNvPr>
          <p:cNvSpPr/>
          <p:nvPr/>
        </p:nvSpPr>
        <p:spPr>
          <a:xfrm>
            <a:off x="10602374" y="3306688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9C64402-A357-C2FD-ADCB-86B194160A0A}"/>
              </a:ext>
            </a:extLst>
          </p:cNvPr>
          <p:cNvSpPr/>
          <p:nvPr/>
        </p:nvSpPr>
        <p:spPr>
          <a:xfrm>
            <a:off x="10501536" y="428339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C37FF5F-3853-F14C-3EED-EAC450813C52}"/>
              </a:ext>
            </a:extLst>
          </p:cNvPr>
          <p:cNvSpPr/>
          <p:nvPr/>
        </p:nvSpPr>
        <p:spPr>
          <a:xfrm>
            <a:off x="10787953" y="231816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610D1C77-A17B-7D13-813A-932E72BF5F1B}"/>
              </a:ext>
            </a:extLst>
          </p:cNvPr>
          <p:cNvSpPr/>
          <p:nvPr/>
        </p:nvSpPr>
        <p:spPr>
          <a:xfrm>
            <a:off x="9524607" y="583275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8E587A4-9A8F-4F5D-8B41-8B6BE59D7043}"/>
              </a:ext>
            </a:extLst>
          </p:cNvPr>
          <p:cNvSpPr/>
          <p:nvPr/>
        </p:nvSpPr>
        <p:spPr>
          <a:xfrm>
            <a:off x="10305469" y="57104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709F146-2067-A3A9-2CCB-01E7CD0D74A7}"/>
              </a:ext>
            </a:extLst>
          </p:cNvPr>
          <p:cNvSpPr/>
          <p:nvPr/>
        </p:nvSpPr>
        <p:spPr>
          <a:xfrm>
            <a:off x="11480705" y="2035052"/>
            <a:ext cx="653708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1914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EC4DCC-552C-54EB-71C3-C95945F24ACF}"/>
              </a:ext>
            </a:extLst>
          </p:cNvPr>
          <p:cNvSpPr/>
          <p:nvPr/>
        </p:nvSpPr>
        <p:spPr>
          <a:xfrm>
            <a:off x="5728926" y="134809"/>
            <a:ext cx="653708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6C2A330-8EF1-306B-3447-72DE0F8FA4AD}"/>
              </a:ext>
            </a:extLst>
          </p:cNvPr>
          <p:cNvSpPr/>
          <p:nvPr/>
        </p:nvSpPr>
        <p:spPr>
          <a:xfrm>
            <a:off x="10377477" y="315510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D40C40B-918E-2F24-78DF-61DD073697DE}"/>
              </a:ext>
            </a:extLst>
          </p:cNvPr>
          <p:cNvSpPr/>
          <p:nvPr/>
        </p:nvSpPr>
        <p:spPr>
          <a:xfrm>
            <a:off x="10167367" y="237932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340AAEE-0992-9A29-6018-375858696E27}"/>
              </a:ext>
            </a:extLst>
          </p:cNvPr>
          <p:cNvSpPr/>
          <p:nvPr/>
        </p:nvSpPr>
        <p:spPr>
          <a:xfrm>
            <a:off x="10530366" y="269602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4D626BF-2D99-48CD-5173-BADA11ACBD1E}"/>
              </a:ext>
            </a:extLst>
          </p:cNvPr>
          <p:cNvSpPr/>
          <p:nvPr/>
        </p:nvSpPr>
        <p:spPr>
          <a:xfrm>
            <a:off x="10602374" y="216308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F9F4E56-169B-29D6-6A77-14C6ADF91134}"/>
              </a:ext>
            </a:extLst>
          </p:cNvPr>
          <p:cNvSpPr/>
          <p:nvPr/>
        </p:nvSpPr>
        <p:spPr>
          <a:xfrm>
            <a:off x="8118615" y="33678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07750F08-1817-65D2-F220-0B03BD402D23}"/>
              </a:ext>
            </a:extLst>
          </p:cNvPr>
          <p:cNvSpPr/>
          <p:nvPr/>
        </p:nvSpPr>
        <p:spPr>
          <a:xfrm>
            <a:off x="8296845" y="295890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421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931B6-C9F8-8B87-950F-ACB52DF8B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934DAD-2DB6-8608-E5E4-5C953036B83D}"/>
              </a:ext>
            </a:extLst>
          </p:cNvPr>
          <p:cNvSpPr/>
          <p:nvPr/>
        </p:nvSpPr>
        <p:spPr>
          <a:xfrm>
            <a:off x="57587" y="130428"/>
            <a:ext cx="4719129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*1820 : </a:t>
            </a:r>
            <a:r>
              <a:rPr lang="fr-FR" i="1" dirty="0"/>
              <a:t>Une poussée européenne irrésistible</a:t>
            </a:r>
          </a:p>
          <a:p>
            <a:r>
              <a:rPr lang="fr-FR" i="1" dirty="0"/>
              <a:t>Mais en réalité, en 1800</a:t>
            </a:r>
          </a:p>
          <a:p>
            <a:r>
              <a:rPr lang="fr-FR" i="1" dirty="0"/>
              <a:t>Rien de tout cela n’était écrit</a:t>
            </a:r>
            <a:r>
              <a:rPr lang="fr-FR" dirty="0"/>
              <a:t> ; Ainsi…</a:t>
            </a:r>
            <a:endParaRPr lang="fr-FR" i="1" dirty="0"/>
          </a:p>
          <a:p>
            <a:endParaRPr lang="fr-FR" dirty="0"/>
          </a:p>
          <a:p>
            <a:r>
              <a:rPr lang="fr-FR" dirty="0"/>
              <a:t>*1800 : </a:t>
            </a:r>
            <a:r>
              <a:rPr lang="fr-FR" i="1" dirty="0"/>
              <a:t>Globalement, les progrès de la présence britannique furent au départ loin de compenser la disparition des puissants Hollandais</a:t>
            </a:r>
            <a:r>
              <a:rPr lang="fr-FR" dirty="0"/>
              <a:t> de la VOC (1798)</a:t>
            </a:r>
          </a:p>
          <a:p>
            <a:endParaRPr lang="fr-FR" dirty="0"/>
          </a:p>
          <a:p>
            <a:r>
              <a:rPr lang="fr-FR" dirty="0"/>
              <a:t>Et dans le même temps…</a:t>
            </a:r>
          </a:p>
          <a:p>
            <a:r>
              <a:rPr lang="fr-FR" dirty="0"/>
              <a:t>*1730-1830 : Le dynamisme du </a:t>
            </a:r>
            <a:r>
              <a:rPr lang="fr-FR" i="1" dirty="0"/>
              <a:t>Siècle chinois</a:t>
            </a:r>
            <a:r>
              <a:rPr lang="fr-FR" dirty="0"/>
              <a:t> Profite avant tout aux Etats asiatiques</a:t>
            </a:r>
          </a:p>
          <a:p>
            <a:r>
              <a:rPr lang="fr-FR" dirty="0"/>
              <a:t>Alors à leurs apogées</a:t>
            </a:r>
          </a:p>
          <a:p>
            <a:endParaRPr lang="fr-FR" dirty="0"/>
          </a:p>
          <a:p>
            <a:r>
              <a:rPr lang="fr-FR" dirty="0"/>
              <a:t>Donc…</a:t>
            </a:r>
          </a:p>
          <a:p>
            <a:r>
              <a:rPr lang="fr-FR" dirty="0"/>
              <a:t>*1800 : Des Européens relativement en retrait</a:t>
            </a:r>
          </a:p>
          <a:p>
            <a:endParaRPr lang="fr-FR" dirty="0"/>
          </a:p>
          <a:p>
            <a:r>
              <a:rPr lang="fr-FR" dirty="0"/>
              <a:t>*Et pourtant…</a:t>
            </a:r>
          </a:p>
        </p:txBody>
      </p:sp>
      <p:pic>
        <p:nvPicPr>
          <p:cNvPr id="1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DA95F4A0-ECC2-981F-AD29-1B9C6011F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C82623B8-6F85-4550-FF8E-BDFD3E514A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0F477B9-5172-10AF-8B41-3D4838BDD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35A9B0A-0B49-5C3D-E3E8-6C64C1EE5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CAEAD6F-CC7D-D719-6BF1-FA22A5FA40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2C09E8C-2983-D165-D36F-790A3864BB81}"/>
              </a:ext>
            </a:extLst>
          </p:cNvPr>
          <p:cNvSpPr/>
          <p:nvPr/>
        </p:nvSpPr>
        <p:spPr>
          <a:xfrm>
            <a:off x="5160238" y="317578"/>
            <a:ext cx="1272532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1799-1818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825F1F6-1F19-E046-18D2-263640B872DC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689E58D-D1EB-7A18-299B-BF8BE51D0009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4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178480F-9DD6-7F49-9C03-02768849E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D7305C2A-2CF0-6691-1857-88AABE4B072F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A7C56519-794C-650F-F90A-12C64A032C1E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3E45461-E9CF-4F67-B268-2BB9E98D5043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78B37AFC-8E74-B935-3259-27195B51B146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28BFA4BF-237E-1E09-4B83-BD1C4D1E80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51" name="Ellipse 50">
            <a:extLst>
              <a:ext uri="{FF2B5EF4-FFF2-40B4-BE49-F238E27FC236}">
                <a16:creationId xmlns:a16="http://schemas.microsoft.com/office/drawing/2014/main" id="{89EE9ADF-D710-234E-A3A3-A0ED3DC09F48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052C3CD0-40B3-1739-A8BD-C6BABE643FAD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F2F672E-7110-0906-45D6-E8DE29ADD0EA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1DBC8077-61B7-927D-BB1A-820A490F9DB2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8F243227-A4EA-EB9E-F9E4-BBDD68EA5825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F7D96111-89A9-C5E0-850E-D6A3E28F8C58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47101DF9-1A4F-F404-BA5A-BCC999111FFF}"/>
              </a:ext>
            </a:extLst>
          </p:cNvPr>
          <p:cNvSpPr/>
          <p:nvPr/>
        </p:nvSpPr>
        <p:spPr>
          <a:xfrm>
            <a:off x="8746046" y="385960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C21C4909-96AA-F2D9-2AAF-8CEC8E886173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7C3BF57-3D0A-475E-D57F-57EF79F4E844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DFB3460-5CAB-EF94-0566-F0BA73F73E23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7A2AC06-7372-5640-1B9C-460806E48B96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7B84B15-1592-6F2A-45F3-B9259DD76BA3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B62EAC2-59DB-FBF6-FEE7-30042C7F2C88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D244C9D-6F1A-5C22-7BE2-498A47AA0109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D12F0A-0727-2C86-67CF-394A3E33F4A3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60566F9-B209-FB8C-0DB6-C5ECB97BB6FE}"/>
              </a:ext>
            </a:extLst>
          </p:cNvPr>
          <p:cNvCxnSpPr>
            <a:cxnSpLocks/>
          </p:cNvCxnSpPr>
          <p:nvPr/>
        </p:nvCxnSpPr>
        <p:spPr>
          <a:xfrm flipH="1" flipV="1">
            <a:off x="7198014" y="2978476"/>
            <a:ext cx="602374" cy="2872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FDAE9BC-B251-74A4-CFE7-8F92A87C1C5C}"/>
              </a:ext>
            </a:extLst>
          </p:cNvPr>
          <p:cNvCxnSpPr>
            <a:cxnSpLocks/>
          </p:cNvCxnSpPr>
          <p:nvPr/>
        </p:nvCxnSpPr>
        <p:spPr>
          <a:xfrm flipH="1">
            <a:off x="6858635" y="3308939"/>
            <a:ext cx="920662" cy="1200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4F07BF2-15E1-74D3-4DF2-5035803F8A33}"/>
              </a:ext>
            </a:extLst>
          </p:cNvPr>
          <p:cNvCxnSpPr>
            <a:cxnSpLocks/>
          </p:cNvCxnSpPr>
          <p:nvPr/>
        </p:nvCxnSpPr>
        <p:spPr>
          <a:xfrm flipH="1">
            <a:off x="6978258" y="3352183"/>
            <a:ext cx="822130" cy="9415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FC2E1B7-790C-D1BD-1E8D-9AB5AF6F4CA1}"/>
              </a:ext>
            </a:extLst>
          </p:cNvPr>
          <p:cNvSpPr/>
          <p:nvPr/>
        </p:nvSpPr>
        <p:spPr>
          <a:xfrm>
            <a:off x="7026064" y="686909"/>
            <a:ext cx="3100575" cy="2597911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4F51D83-72E7-D079-5BB7-39C22DEA595C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18E296E-A842-C661-7EDC-1363A46C5456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FACB2D7-9CD1-F4B9-D303-DDEB484DB36F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00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32F96-603C-2178-854B-BD93E6A7A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79083E-CDAF-8374-979D-23ED543E8B6F}"/>
              </a:ext>
            </a:extLst>
          </p:cNvPr>
          <p:cNvSpPr/>
          <p:nvPr/>
        </p:nvSpPr>
        <p:spPr>
          <a:xfrm>
            <a:off x="57587" y="130428"/>
            <a:ext cx="4719129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</a:t>
            </a:r>
            <a:r>
              <a:rPr lang="fr-FR" i="1" dirty="0"/>
              <a:t>Au Siècle chinois, 1730-1830</a:t>
            </a:r>
          </a:p>
          <a:p>
            <a:r>
              <a:rPr lang="fr-FR" i="1" dirty="0"/>
              <a:t>Qui aurait pu aboutir à la marginalisation de la présence européenne en Asie…</a:t>
            </a:r>
          </a:p>
          <a:p>
            <a:endParaRPr lang="fr-FR" i="1" dirty="0"/>
          </a:p>
          <a:p>
            <a:r>
              <a:rPr lang="fr-FR" i="1" dirty="0"/>
              <a:t>Allait succéder l’ère de la poussée irrésistible des Occidentaux.</a:t>
            </a:r>
          </a:p>
          <a:p>
            <a:endParaRPr lang="fr-FR" dirty="0"/>
          </a:p>
          <a:p>
            <a:r>
              <a:rPr lang="fr-FR" dirty="0"/>
              <a:t>*1820 : Un </a:t>
            </a:r>
            <a:r>
              <a:rPr lang="fr-FR" i="1" dirty="0"/>
              <a:t>retournement de situation s’opère.</a:t>
            </a:r>
          </a:p>
          <a:p>
            <a:r>
              <a:rPr lang="fr-FR" i="1" dirty="0"/>
              <a:t>Et pour une grosse centaine d’années, le temps du monde, le temps de l’Asie, allaient être scandés par l’Occident…</a:t>
            </a:r>
          </a:p>
        </p:txBody>
      </p:sp>
      <p:pic>
        <p:nvPicPr>
          <p:cNvPr id="1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FE2A67EA-490F-8E5B-002E-9E1066090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89F27C1A-F78C-27DA-3134-C7AA443EEA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D31A81A4-B4EC-57F0-1BA6-F2C5FF157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B410FEA-21F1-5E64-7B21-43439F1509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86C5533-C9B6-157D-770C-CA24B4566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558630F-664B-1F1A-1E5A-995396710DC1}"/>
              </a:ext>
            </a:extLst>
          </p:cNvPr>
          <p:cNvSpPr/>
          <p:nvPr/>
        </p:nvSpPr>
        <p:spPr>
          <a:xfrm>
            <a:off x="5160238" y="317578"/>
            <a:ext cx="1272532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1799-1818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446F718-2AD1-EB7C-5D4C-C345CBF4B4FD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44470FA5-1ED8-68AB-33B0-11A15A5D7F47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4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7E005B4-3C38-1056-4E81-64645DC2A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643CB6A2-38FB-EBC6-D25A-66D4E68CD12C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0A72447-1F26-CF79-0AAE-0A9CEFF693A4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91F31D41-5B2B-F687-E985-F2805FCC0898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1DDC08BE-942D-79FF-58E1-BE16572F3778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451E6415-9E0D-3D65-FAE4-3537893FD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51" name="Ellipse 50">
            <a:extLst>
              <a:ext uri="{FF2B5EF4-FFF2-40B4-BE49-F238E27FC236}">
                <a16:creationId xmlns:a16="http://schemas.microsoft.com/office/drawing/2014/main" id="{92880EEF-9C6A-9D00-4517-5015EAFB83D7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E598710F-DB8B-1B20-830B-B49EDB1532D8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2BB656E6-0AA6-D9AC-C681-F189FEF542F0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635F7473-1463-39ED-50B2-97FEF2009669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93A1B64A-AA7A-6714-29A6-63E053D70EA2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EAB6319E-9F3B-FFC6-D32D-2B7F43562955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D67C7B11-552B-5CD1-45B7-E8272F08DCF6}"/>
              </a:ext>
            </a:extLst>
          </p:cNvPr>
          <p:cNvSpPr/>
          <p:nvPr/>
        </p:nvSpPr>
        <p:spPr>
          <a:xfrm>
            <a:off x="8746046" y="385960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103D46CE-6DBB-8977-7056-8547A80E496F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769A7C9-139D-C691-C2BC-EA2A2FBDEB4F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3C7A4925-5EF0-E1C6-BF4F-5D55D6970113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895E8EA-1A84-1B93-14D2-4E396CF554AB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13F0E76-CF25-8199-3C60-ABE3F4BA99A7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0CF34A3-96EB-D549-854A-711626BEB58F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E3BB05C-A569-35CC-0510-2157070047F4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65CACE-D3FA-0EDA-4079-51F475189682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9C68A88-36DC-1647-10C5-79DE7FC53592}"/>
              </a:ext>
            </a:extLst>
          </p:cNvPr>
          <p:cNvCxnSpPr>
            <a:cxnSpLocks/>
          </p:cNvCxnSpPr>
          <p:nvPr/>
        </p:nvCxnSpPr>
        <p:spPr>
          <a:xfrm flipH="1" flipV="1">
            <a:off x="7198014" y="2978476"/>
            <a:ext cx="602374" cy="2872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0386220-83CA-8FDA-5CFE-24C4527FBD72}"/>
              </a:ext>
            </a:extLst>
          </p:cNvPr>
          <p:cNvCxnSpPr>
            <a:cxnSpLocks/>
          </p:cNvCxnSpPr>
          <p:nvPr/>
        </p:nvCxnSpPr>
        <p:spPr>
          <a:xfrm flipH="1">
            <a:off x="6858635" y="3308939"/>
            <a:ext cx="920662" cy="1200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994CD01-A5B1-2C59-51DF-02C8550FEB28}"/>
              </a:ext>
            </a:extLst>
          </p:cNvPr>
          <p:cNvCxnSpPr>
            <a:cxnSpLocks/>
          </p:cNvCxnSpPr>
          <p:nvPr/>
        </p:nvCxnSpPr>
        <p:spPr>
          <a:xfrm flipH="1">
            <a:off x="6978258" y="3352183"/>
            <a:ext cx="822130" cy="9415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95F35D0-0012-3652-643F-3895A2CC046B}"/>
              </a:ext>
            </a:extLst>
          </p:cNvPr>
          <p:cNvSpPr/>
          <p:nvPr/>
        </p:nvSpPr>
        <p:spPr>
          <a:xfrm>
            <a:off x="7026064" y="686909"/>
            <a:ext cx="3100575" cy="2597911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7C41A489-3A50-8506-1F03-2EEA9834C528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D40346E-BB95-E933-C573-598D77CD36F8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E00A2D1-DCA4-4300-290D-F9587328A249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79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47896-C4A2-FFB1-9352-98B75659B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BDF26A-AE54-1810-344C-29F082E90373}"/>
              </a:ext>
            </a:extLst>
          </p:cNvPr>
          <p:cNvSpPr/>
          <p:nvPr/>
        </p:nvSpPr>
        <p:spPr>
          <a:xfrm>
            <a:off x="57587" y="130428"/>
            <a:ext cx="4719129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*1820 : De ce retournement de situation…</a:t>
            </a:r>
          </a:p>
          <a:p>
            <a:r>
              <a:rPr lang="fr-FR" dirty="0"/>
              <a:t>Quels en furent</a:t>
            </a:r>
          </a:p>
          <a:p>
            <a:r>
              <a:rPr lang="fr-FR" dirty="0"/>
              <a:t>La raison et les principaux acteurs ?</a:t>
            </a:r>
          </a:p>
          <a:p>
            <a:endParaRPr lang="fr-FR" dirty="0"/>
          </a:p>
          <a:p>
            <a:r>
              <a:rPr lang="fr-FR" dirty="0"/>
              <a:t>*Ce sont d’abord les Britanniques</a:t>
            </a:r>
          </a:p>
          <a:p>
            <a:r>
              <a:rPr lang="fr-FR" dirty="0"/>
              <a:t>Qui en furent à la fois</a:t>
            </a:r>
          </a:p>
          <a:p>
            <a:r>
              <a:rPr lang="fr-FR" dirty="0"/>
              <a:t>Les premiers et les principaux agents</a:t>
            </a:r>
          </a:p>
          <a:p>
            <a:endParaRPr lang="fr-FR" dirty="0"/>
          </a:p>
          <a:p>
            <a:r>
              <a:rPr lang="fr-FR" dirty="0"/>
              <a:t>*Et en ce qui concerne la raison</a:t>
            </a:r>
          </a:p>
          <a:p>
            <a:r>
              <a:rPr lang="fr-FR" dirty="0"/>
              <a:t>Sans doute la seule, leur conquête de l’Inde</a:t>
            </a:r>
          </a:p>
          <a:p>
            <a:endParaRPr lang="fr-FR" i="1" dirty="0"/>
          </a:p>
          <a:p>
            <a:r>
              <a:rPr lang="fr-FR" i="1" dirty="0"/>
              <a:t>A ce retournement de situation</a:t>
            </a:r>
          </a:p>
          <a:p>
            <a:r>
              <a:rPr lang="fr-FR" i="1" dirty="0"/>
              <a:t>Le précédent indien joua incontestablement</a:t>
            </a:r>
          </a:p>
          <a:p>
            <a:r>
              <a:rPr lang="fr-FR" i="1" dirty="0"/>
              <a:t>Un rôle primordial…</a:t>
            </a:r>
          </a:p>
        </p:txBody>
      </p:sp>
      <p:pic>
        <p:nvPicPr>
          <p:cNvPr id="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27FE231-7322-3EDC-D2F6-730F6736D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3DF55F7D-790A-AA58-C3D8-68EE82C77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8BF060DA-9292-A313-3EE4-1C29E48D8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2E321F3-6E5E-BF6D-5572-04D942CCE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AF6BF7BE-E9EF-B76D-1EAF-31DA7A6B9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78ACE82-7ECF-BA77-C695-21ED60CEDC39}"/>
              </a:ext>
            </a:extLst>
          </p:cNvPr>
          <p:cNvSpPr/>
          <p:nvPr/>
        </p:nvSpPr>
        <p:spPr>
          <a:xfrm>
            <a:off x="5160238" y="317578"/>
            <a:ext cx="70023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766A81D7-A1F2-73F9-9AB5-19D529C27753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0A84956-401E-4508-6198-33F295BA57DB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2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D5233C1-E2A4-41F5-6F38-672FF8438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3F0552B2-8828-A717-8114-1A04605B9AE3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963498E-84F6-3A29-2CDA-4AC28239D7A6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E4812C1-6AC0-A597-90E0-A887D3AE5842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F558C0A-AFAD-CACA-FF37-DB772C42B235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56DD378-DDF8-F0D6-49A6-42B63B4D3B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32" name="Ellipse 31">
            <a:extLst>
              <a:ext uri="{FF2B5EF4-FFF2-40B4-BE49-F238E27FC236}">
                <a16:creationId xmlns:a16="http://schemas.microsoft.com/office/drawing/2014/main" id="{5BB441EB-9EBA-CD67-125C-64DBD5320E64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3257E46-3D31-2B13-D96D-93D92D6ED53D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51DFA5DE-A400-6A5A-C05A-AD2F5BB2B048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0B16F0D-E297-5F1A-F4AC-8F46DFFEF6B0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19ED2A8-3076-B79A-2DDE-A0C7025DE675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BF41213B-F893-CCE4-D701-475AB37A0883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E2A0613B-69F4-7D61-3ED1-C945D6AB17DB}"/>
              </a:ext>
            </a:extLst>
          </p:cNvPr>
          <p:cNvSpPr/>
          <p:nvPr/>
        </p:nvSpPr>
        <p:spPr>
          <a:xfrm>
            <a:off x="8746046" y="385960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CE368EDB-0D47-0DEB-19A2-9429DC3A9FF6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1A64987-DDD9-9C02-CBE8-3A9C02277622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C7A4DBD3-1B24-BFCC-9BB2-21F27082119C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44BA9BDC-F3DB-DC18-DE64-480AE408F12D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1D05E487-72D7-2593-0BA8-EADA96A75364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6A1DD6C7-49DC-E375-7D99-D81A1AA3D826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D37D426C-E47A-02C4-BBDC-9F604A6564C9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BA9D9E9-A88C-A82C-EB0C-CACC84F2883E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4DEF6C4-4276-20EB-1545-60CDF5FD9C40}"/>
              </a:ext>
            </a:extLst>
          </p:cNvPr>
          <p:cNvSpPr/>
          <p:nvPr/>
        </p:nvSpPr>
        <p:spPr>
          <a:xfrm>
            <a:off x="7026064" y="686909"/>
            <a:ext cx="3100575" cy="2597911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0930954A-4CA2-8CF4-24AC-31B19CDDDEE3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84B7E7C9-DB49-ADE4-4BBC-6EC5CD546DAB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4E16E0C-58E8-9FFA-0965-22A318F708EB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27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AFBB3-D192-8F40-904E-4D7200A80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A3FE03-48CA-F311-5631-1D6A15829D59}"/>
              </a:ext>
            </a:extLst>
          </p:cNvPr>
          <p:cNvSpPr/>
          <p:nvPr/>
        </p:nvSpPr>
        <p:spPr>
          <a:xfrm>
            <a:off x="57587" y="130428"/>
            <a:ext cx="4719129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*L’Inde britannique…</a:t>
            </a:r>
          </a:p>
          <a:p>
            <a:endParaRPr lang="fr-FR" dirty="0"/>
          </a:p>
          <a:p>
            <a:r>
              <a:rPr lang="fr-FR" dirty="0"/>
              <a:t>*1802-18-49 : Après les conquêtes</a:t>
            </a:r>
          </a:p>
          <a:p>
            <a:r>
              <a:rPr lang="fr-FR" dirty="0"/>
              <a:t>De l’Empire marathe et du Pendjab des Sikhs</a:t>
            </a:r>
          </a:p>
          <a:p>
            <a:r>
              <a:rPr lang="fr-FR" dirty="0"/>
              <a:t>La conquête britannique de l’Inde est terminée</a:t>
            </a:r>
          </a:p>
          <a:p>
            <a:endParaRPr lang="fr-FR" dirty="0"/>
          </a:p>
          <a:p>
            <a:r>
              <a:rPr lang="fr-FR" dirty="0"/>
              <a:t>*Cette accaparation de la vaste et riche Inde</a:t>
            </a:r>
          </a:p>
          <a:p>
            <a:r>
              <a:rPr lang="fr-FR" dirty="0"/>
              <a:t>Va décupler les capacités conquérantes</a:t>
            </a:r>
          </a:p>
          <a:p>
            <a:r>
              <a:rPr lang="fr-FR" dirty="0"/>
              <a:t>De la pourtant minuscule et prudente GB</a:t>
            </a:r>
          </a:p>
          <a:p>
            <a:endParaRPr lang="fr-FR" dirty="0"/>
          </a:p>
          <a:p>
            <a:r>
              <a:rPr lang="fr-FR" dirty="0"/>
              <a:t>*Dès 1818…</a:t>
            </a:r>
          </a:p>
          <a:p>
            <a:r>
              <a:rPr lang="fr-FR" dirty="0"/>
              <a:t>Les Britanniques sont maîtres de l’Inde</a:t>
            </a:r>
            <a:endParaRPr lang="fr-FR" i="1" dirty="0"/>
          </a:p>
          <a:p>
            <a:r>
              <a:rPr lang="fr-FR" i="1" dirty="0"/>
              <a:t>Le 2</a:t>
            </a:r>
            <a:r>
              <a:rPr lang="fr-FR" i="1" baseline="30000" dirty="0"/>
              <a:t>nd</a:t>
            </a:r>
            <a:r>
              <a:rPr lang="fr-FR" i="1" dirty="0"/>
              <a:t> centre</a:t>
            </a:r>
            <a:r>
              <a:rPr lang="fr-FR" dirty="0"/>
              <a:t> de l’économie-monde asiatique</a:t>
            </a:r>
            <a:endParaRPr lang="fr-FR" i="1" dirty="0"/>
          </a:p>
          <a:p>
            <a:r>
              <a:rPr lang="fr-FR" dirty="0"/>
              <a:t>Et cette conquête va leur apporter trois atouts…</a:t>
            </a:r>
          </a:p>
        </p:txBody>
      </p:sp>
      <p:pic>
        <p:nvPicPr>
          <p:cNvPr id="20" name="Picture 2" descr="C:\Users\Christophe\Pictures\My Scans\2015-12 (déc.)\scan0006.jpg">
            <a:extLst>
              <a:ext uri="{FF2B5EF4-FFF2-40B4-BE49-F238E27FC236}">
                <a16:creationId xmlns:a16="http://schemas.microsoft.com/office/drawing/2014/main" id="{AFB2E116-14FE-5C18-5966-A0AA90AE3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907" y="124515"/>
            <a:ext cx="3589584" cy="411756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652870D2-9F43-E80D-29C1-C89D2E787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409" y="2293047"/>
            <a:ext cx="4481170" cy="444043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247D133-A1D7-97F0-66F4-EFC02F3EC664}"/>
              </a:ext>
            </a:extLst>
          </p:cNvPr>
          <p:cNvSpPr/>
          <p:nvPr/>
        </p:nvSpPr>
        <p:spPr>
          <a:xfrm>
            <a:off x="7689273" y="124515"/>
            <a:ext cx="829218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1765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D247A25-49AC-056F-9FB1-C98726BE8019}"/>
              </a:ext>
            </a:extLst>
          </p:cNvPr>
          <p:cNvSpPr/>
          <p:nvPr/>
        </p:nvSpPr>
        <p:spPr>
          <a:xfrm>
            <a:off x="11346873" y="2293047"/>
            <a:ext cx="66770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1858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9EA01D0F-0B95-B1CC-E60D-8C0D53EE3426}"/>
              </a:ext>
            </a:extLst>
          </p:cNvPr>
          <p:cNvSpPr/>
          <p:nvPr/>
        </p:nvSpPr>
        <p:spPr>
          <a:xfrm>
            <a:off x="7689273" y="1813021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BC7F050A-9E37-E754-C5DA-F465C8C9F57D}"/>
              </a:ext>
            </a:extLst>
          </p:cNvPr>
          <p:cNvSpPr/>
          <p:nvPr/>
        </p:nvSpPr>
        <p:spPr>
          <a:xfrm>
            <a:off x="5941294" y="254237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3F2E9B7F-49B9-11E6-72F9-3BB67F6F2B5E}"/>
              </a:ext>
            </a:extLst>
          </p:cNvPr>
          <p:cNvSpPr/>
          <p:nvPr/>
        </p:nvSpPr>
        <p:spPr>
          <a:xfrm>
            <a:off x="6085310" y="71010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435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9A94F-07AD-48AB-19FB-FD622408E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A286D34-D34D-8B7E-2FE1-DA39E6078A9C}"/>
              </a:ext>
            </a:extLst>
          </p:cNvPr>
          <p:cNvSpPr/>
          <p:nvPr/>
        </p:nvSpPr>
        <p:spPr>
          <a:xfrm>
            <a:off x="57587" y="130428"/>
            <a:ext cx="4732682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a) Un 1</a:t>
            </a:r>
            <a:r>
              <a:rPr lang="fr-FR" baseline="30000" dirty="0"/>
              <a:t>er</a:t>
            </a:r>
            <a:r>
              <a:rPr lang="fr-FR" dirty="0"/>
              <a:t> atout essentiel ; A la fois…</a:t>
            </a:r>
          </a:p>
          <a:p>
            <a:r>
              <a:rPr lang="fr-FR" dirty="0"/>
              <a:t>Cause et conséquence de la conquête de l’Inde</a:t>
            </a:r>
          </a:p>
          <a:p>
            <a:r>
              <a:rPr lang="fr-FR" dirty="0"/>
              <a:t>La maîtrise des mers…</a:t>
            </a:r>
          </a:p>
          <a:p>
            <a:endParaRPr lang="fr-FR" dirty="0"/>
          </a:p>
          <a:p>
            <a:r>
              <a:rPr lang="fr-FR" sz="1800" dirty="0"/>
              <a:t>*Au XVIIIe siècle, les Britanniques…</a:t>
            </a:r>
          </a:p>
          <a:p>
            <a:endParaRPr lang="fr-FR" sz="1800" dirty="0"/>
          </a:p>
          <a:p>
            <a:r>
              <a:rPr lang="fr-FR" dirty="0"/>
              <a:t>*A</a:t>
            </a:r>
            <a:r>
              <a:rPr lang="fr-FR" sz="1800" dirty="0"/>
              <a:t>vec leur puissante marine, la 1</a:t>
            </a:r>
            <a:r>
              <a:rPr lang="fr-FR" sz="1800" baseline="30000" dirty="0"/>
              <a:t>ère</a:t>
            </a:r>
            <a:r>
              <a:rPr lang="fr-FR" sz="1800" dirty="0"/>
              <a:t> au monde</a:t>
            </a:r>
          </a:p>
          <a:p>
            <a:endParaRPr lang="fr-FR" sz="1800" dirty="0"/>
          </a:p>
          <a:p>
            <a:r>
              <a:rPr lang="fr-FR" sz="1800" dirty="0"/>
              <a:t>*Et leurs bases-relais…</a:t>
            </a:r>
          </a:p>
          <a:p>
            <a:r>
              <a:rPr lang="fr-FR" sz="1800" dirty="0"/>
              <a:t>- Le Cap, 1798 </a:t>
            </a:r>
            <a:r>
              <a:rPr lang="fr-FR" dirty="0"/>
              <a:t>; </a:t>
            </a:r>
            <a:r>
              <a:rPr lang="fr-FR" sz="1800" dirty="0"/>
              <a:t>Maurice, 1810 ; </a:t>
            </a:r>
            <a:r>
              <a:rPr lang="fr-FR" dirty="0"/>
              <a:t>Puis…</a:t>
            </a:r>
            <a:endParaRPr lang="fr-FR" sz="1800" dirty="0"/>
          </a:p>
          <a:p>
            <a:r>
              <a:rPr lang="fr-FR" dirty="0"/>
              <a:t>- Dans les années 1830</a:t>
            </a:r>
          </a:p>
          <a:p>
            <a:r>
              <a:rPr lang="fr-FR" dirty="0"/>
              <a:t>Le pont terrestre Méditerranée-Mer rouge</a:t>
            </a:r>
          </a:p>
          <a:p>
            <a:r>
              <a:rPr lang="fr-FR" dirty="0"/>
              <a:t>A travers l’Egypte de Mehmet Ali</a:t>
            </a:r>
          </a:p>
          <a:p>
            <a:r>
              <a:rPr lang="fr-FR" dirty="0"/>
              <a:t>- 1839 : Et </a:t>
            </a:r>
            <a:r>
              <a:rPr lang="fr-FR" sz="1800" dirty="0"/>
              <a:t>Aden au débouché de </a:t>
            </a:r>
            <a:r>
              <a:rPr lang="fr-FR" dirty="0"/>
              <a:t>la mer Rouge…</a:t>
            </a:r>
          </a:p>
          <a:p>
            <a:pPr marL="285750" indent="-285750">
              <a:buFontTx/>
              <a:buChar char="-"/>
            </a:pPr>
            <a:endParaRPr lang="fr-FR" sz="1800" dirty="0"/>
          </a:p>
          <a:p>
            <a:r>
              <a:rPr lang="fr-FR" dirty="0"/>
              <a:t>*Les Britanniques maîtrisent l</a:t>
            </a:r>
            <a:r>
              <a:rPr lang="fr-FR" sz="1800" dirty="0"/>
              <a:t>es routes maritimes dans l’Atlantique et l’Océan Indien</a:t>
            </a:r>
          </a:p>
          <a:p>
            <a:r>
              <a:rPr lang="fr-FR" dirty="0"/>
              <a:t>Et établissent un véritable </a:t>
            </a:r>
            <a:r>
              <a:rPr lang="fr-FR" i="1" dirty="0"/>
              <a:t>hegemon</a:t>
            </a:r>
            <a:r>
              <a:rPr lang="fr-FR" dirty="0"/>
              <a:t> maritime…</a:t>
            </a:r>
            <a:endParaRPr lang="fr-FR" sz="1800" dirty="0"/>
          </a:p>
        </p:txBody>
      </p:sp>
      <p:pic>
        <p:nvPicPr>
          <p:cNvPr id="2" name="Picture 2" descr="C:\Users\Christophe\Pictures\My Scans\2016-01 (janv.)\scan0030.jpg">
            <a:extLst>
              <a:ext uri="{FF2B5EF4-FFF2-40B4-BE49-F238E27FC236}">
                <a16:creationId xmlns:a16="http://schemas.microsoft.com/office/drawing/2014/main" id="{F1DBE4EC-59A7-7480-0770-30B5E9FFB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0" t="6393" r="1479" b="246"/>
          <a:stretch/>
        </p:blipFill>
        <p:spPr bwMode="auto">
          <a:xfrm>
            <a:off x="4913194" y="130428"/>
            <a:ext cx="7110483" cy="454470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E0D4BC1-379F-0399-877E-1A97E703D89D}"/>
              </a:ext>
            </a:extLst>
          </p:cNvPr>
          <p:cNvSpPr/>
          <p:nvPr/>
        </p:nvSpPr>
        <p:spPr>
          <a:xfrm>
            <a:off x="9979318" y="2014199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7093DDA-AA80-572E-FBC9-6F83701F857B}"/>
              </a:ext>
            </a:extLst>
          </p:cNvPr>
          <p:cNvSpPr/>
          <p:nvPr/>
        </p:nvSpPr>
        <p:spPr>
          <a:xfrm>
            <a:off x="6064650" y="1361960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3984777-0EBF-2254-F9FA-E9EDE9C2ABE9}"/>
              </a:ext>
            </a:extLst>
          </p:cNvPr>
          <p:cNvSpPr/>
          <p:nvPr/>
        </p:nvSpPr>
        <p:spPr>
          <a:xfrm>
            <a:off x="6322110" y="3018546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FD5C99C-4909-C6D9-E983-A1A5B3795683}"/>
              </a:ext>
            </a:extLst>
          </p:cNvPr>
          <p:cNvSpPr/>
          <p:nvPr/>
        </p:nvSpPr>
        <p:spPr>
          <a:xfrm>
            <a:off x="8707339" y="1852761"/>
            <a:ext cx="257460" cy="2089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435F1AC-C0E0-2027-4EC2-EE4B21098F4A}"/>
              </a:ext>
            </a:extLst>
          </p:cNvPr>
          <p:cNvSpPr/>
          <p:nvPr/>
        </p:nvSpPr>
        <p:spPr>
          <a:xfrm>
            <a:off x="8087357" y="1521537"/>
            <a:ext cx="257460" cy="2089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1297CDA1-4237-3605-AA92-39BE9AF0B763}"/>
              </a:ext>
            </a:extLst>
          </p:cNvPr>
          <p:cNvSpPr/>
          <p:nvPr/>
        </p:nvSpPr>
        <p:spPr>
          <a:xfrm>
            <a:off x="8087357" y="193936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3E2B99DA-4DC5-C3CC-00F7-BE317D901DAA}"/>
              </a:ext>
            </a:extLst>
          </p:cNvPr>
          <p:cNvSpPr/>
          <p:nvPr/>
        </p:nvSpPr>
        <p:spPr>
          <a:xfrm>
            <a:off x="8537800" y="1669293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865C953-1289-1CB0-D5F5-08CC1FB592AC}"/>
              </a:ext>
            </a:extLst>
          </p:cNvPr>
          <p:cNvSpPr/>
          <p:nvPr/>
        </p:nvSpPr>
        <p:spPr>
          <a:xfrm>
            <a:off x="8692053" y="213339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A2AF01A-999C-01CD-EE49-2B9896FCD347}"/>
              </a:ext>
            </a:extLst>
          </p:cNvPr>
          <p:cNvSpPr/>
          <p:nvPr/>
        </p:nvSpPr>
        <p:spPr>
          <a:xfrm>
            <a:off x="8635331" y="1257504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94A8FDE4-30BA-6E18-3AE3-64C94F9E87F1}"/>
              </a:ext>
            </a:extLst>
          </p:cNvPr>
          <p:cNvCxnSpPr>
            <a:cxnSpLocks/>
            <a:stCxn id="27" idx="4"/>
          </p:cNvCxnSpPr>
          <p:nvPr/>
        </p:nvCxnSpPr>
        <p:spPr>
          <a:xfrm flipH="1">
            <a:off x="8203497" y="1730449"/>
            <a:ext cx="12590" cy="20891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Ellipse 42">
            <a:extLst>
              <a:ext uri="{FF2B5EF4-FFF2-40B4-BE49-F238E27FC236}">
                <a16:creationId xmlns:a16="http://schemas.microsoft.com/office/drawing/2014/main" id="{92B7250A-910A-ADB2-E14D-4691BF38EA49}"/>
              </a:ext>
            </a:extLst>
          </p:cNvPr>
          <p:cNvSpPr/>
          <p:nvPr/>
        </p:nvSpPr>
        <p:spPr>
          <a:xfrm>
            <a:off x="9616796" y="190946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2AFE5F16-D3FA-E804-5507-7EE13F426C2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8855087" y="1435822"/>
            <a:ext cx="168652" cy="33045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4C45063-E84E-D8E9-67FB-B8B8EEF9E93D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8855087" y="1435822"/>
            <a:ext cx="418621" cy="16424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F197083A-FA08-7B8A-ECF7-28C68856AEBF}"/>
              </a:ext>
            </a:extLst>
          </p:cNvPr>
          <p:cNvSpPr/>
          <p:nvPr/>
        </p:nvSpPr>
        <p:spPr>
          <a:xfrm>
            <a:off x="9002648" y="174836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991BBF6-7919-4272-B12C-229CF4682BA3}"/>
              </a:ext>
            </a:extLst>
          </p:cNvPr>
          <p:cNvSpPr/>
          <p:nvPr/>
        </p:nvSpPr>
        <p:spPr>
          <a:xfrm>
            <a:off x="9437452" y="1656077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F895A03-9A90-BAA4-4C9A-60322FF61660}"/>
              </a:ext>
            </a:extLst>
          </p:cNvPr>
          <p:cNvSpPr/>
          <p:nvPr/>
        </p:nvSpPr>
        <p:spPr>
          <a:xfrm>
            <a:off x="9273708" y="153891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8BFFCFC-B0BA-7348-92AB-FBA0BE38FEA9}"/>
              </a:ext>
            </a:extLst>
          </p:cNvPr>
          <p:cNvSpPr/>
          <p:nvPr/>
        </p:nvSpPr>
        <p:spPr>
          <a:xfrm>
            <a:off x="9417724" y="195721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70F39E9-7597-F249-266D-F79BE3F28606}"/>
              </a:ext>
            </a:extLst>
          </p:cNvPr>
          <p:cNvSpPr/>
          <p:nvPr/>
        </p:nvSpPr>
        <p:spPr>
          <a:xfrm>
            <a:off x="9192561" y="195721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3AC02CA0-AA1A-FE75-A97D-21E866F000DA}"/>
              </a:ext>
            </a:extLst>
          </p:cNvPr>
          <p:cNvSpPr/>
          <p:nvPr/>
        </p:nvSpPr>
        <p:spPr>
          <a:xfrm>
            <a:off x="9659567" y="228046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B533BB7-42B7-8CFB-78BC-F2D7D4785915}"/>
              </a:ext>
            </a:extLst>
          </p:cNvPr>
          <p:cNvSpPr/>
          <p:nvPr/>
        </p:nvSpPr>
        <p:spPr>
          <a:xfrm>
            <a:off x="8015349" y="140526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1DF319E-1B98-EFE0-AF56-BF141494D635}"/>
              </a:ext>
            </a:extLst>
          </p:cNvPr>
          <p:cNvCxnSpPr>
            <a:cxnSpLocks/>
            <a:stCxn id="51" idx="0"/>
            <a:endCxn id="3" idx="4"/>
          </p:cNvCxnSpPr>
          <p:nvPr/>
        </p:nvCxnSpPr>
        <p:spPr>
          <a:xfrm flipV="1">
            <a:off x="10048706" y="2223111"/>
            <a:ext cx="59342" cy="4153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12E70B8A-3A0F-372A-9C3D-B7D206785AF1}"/>
              </a:ext>
            </a:extLst>
          </p:cNvPr>
          <p:cNvCxnSpPr>
            <a:cxnSpLocks/>
            <a:stCxn id="8" idx="3"/>
          </p:cNvCxnSpPr>
          <p:nvPr/>
        </p:nvCxnSpPr>
        <p:spPr>
          <a:xfrm flipH="1">
            <a:off x="7353931" y="1509660"/>
            <a:ext cx="682509" cy="8931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5FB57A7D-7DAD-47FE-6C37-24B4CF1B4DC0}"/>
              </a:ext>
            </a:extLst>
          </p:cNvPr>
          <p:cNvCxnSpPr>
            <a:cxnSpLocks/>
          </p:cNvCxnSpPr>
          <p:nvPr/>
        </p:nvCxnSpPr>
        <p:spPr>
          <a:xfrm>
            <a:off x="7372933" y="2402780"/>
            <a:ext cx="408084" cy="11729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FF89612F-98E2-ED8E-8EC9-D4D73905D74C}"/>
              </a:ext>
            </a:extLst>
          </p:cNvPr>
          <p:cNvCxnSpPr>
            <a:cxnSpLocks/>
          </p:cNvCxnSpPr>
          <p:nvPr/>
        </p:nvCxnSpPr>
        <p:spPr>
          <a:xfrm>
            <a:off x="7781017" y="3575713"/>
            <a:ext cx="687418" cy="42308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CBE7F679-BC74-CFF2-7204-DDFBEA752B8D}"/>
              </a:ext>
            </a:extLst>
          </p:cNvPr>
          <p:cNvCxnSpPr>
            <a:cxnSpLocks/>
          </p:cNvCxnSpPr>
          <p:nvPr/>
        </p:nvCxnSpPr>
        <p:spPr>
          <a:xfrm flipV="1">
            <a:off x="8468435" y="3987502"/>
            <a:ext cx="724126" cy="112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EDD26B0D-2AFB-44B1-4F10-D63ADF2DB699}"/>
              </a:ext>
            </a:extLst>
          </p:cNvPr>
          <p:cNvCxnSpPr>
            <a:cxnSpLocks/>
          </p:cNvCxnSpPr>
          <p:nvPr/>
        </p:nvCxnSpPr>
        <p:spPr>
          <a:xfrm flipV="1">
            <a:off x="9155853" y="3602464"/>
            <a:ext cx="333879" cy="3963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007E2DAB-79C4-D0C9-E6F8-BB7C02740201}"/>
              </a:ext>
            </a:extLst>
          </p:cNvPr>
          <p:cNvCxnSpPr>
            <a:cxnSpLocks/>
            <a:endCxn id="51" idx="4"/>
          </p:cNvCxnSpPr>
          <p:nvPr/>
        </p:nvCxnSpPr>
        <p:spPr>
          <a:xfrm flipV="1">
            <a:off x="9489732" y="2760746"/>
            <a:ext cx="558974" cy="8578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A4464BF1-473F-9670-3862-C9D4105FACED}"/>
              </a:ext>
            </a:extLst>
          </p:cNvPr>
          <p:cNvSpPr/>
          <p:nvPr/>
        </p:nvSpPr>
        <p:spPr>
          <a:xfrm>
            <a:off x="8400996" y="392634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011852C-4AB3-61FB-7817-6C07877E3062}"/>
              </a:ext>
            </a:extLst>
          </p:cNvPr>
          <p:cNvSpPr/>
          <p:nvPr/>
        </p:nvSpPr>
        <p:spPr>
          <a:xfrm>
            <a:off x="9429442" y="351455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82CF533-B978-AACD-9D9B-767F3F59A6C9}"/>
              </a:ext>
            </a:extLst>
          </p:cNvPr>
          <p:cNvSpPr/>
          <p:nvPr/>
        </p:nvSpPr>
        <p:spPr>
          <a:xfrm>
            <a:off x="9835645" y="246042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1F64C46-A68F-9F3D-7E6B-1EB4D8FD98CF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7738570" y="1939361"/>
            <a:ext cx="974574" cy="2119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75BB029D-1819-51BA-69BC-B9282CC97CEA}"/>
              </a:ext>
            </a:extLst>
          </p:cNvPr>
          <p:cNvCxnSpPr>
            <a:cxnSpLocks/>
            <a:stCxn id="30" idx="5"/>
          </p:cNvCxnSpPr>
          <p:nvPr/>
        </p:nvCxnSpPr>
        <p:spPr>
          <a:xfrm>
            <a:off x="8814978" y="2237799"/>
            <a:ext cx="280430" cy="4927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4F6A15AD-BCD0-9FD9-9378-94CC5FE0DAFB}"/>
              </a:ext>
            </a:extLst>
          </p:cNvPr>
          <p:cNvCxnSpPr>
            <a:cxnSpLocks/>
            <a:endCxn id="6" idx="3"/>
          </p:cNvCxnSpPr>
          <p:nvPr/>
        </p:nvCxnSpPr>
        <p:spPr>
          <a:xfrm flipV="1">
            <a:off x="9103996" y="2384868"/>
            <a:ext cx="576662" cy="3003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>
            <a:extLst>
              <a:ext uri="{FF2B5EF4-FFF2-40B4-BE49-F238E27FC236}">
                <a16:creationId xmlns:a16="http://schemas.microsoft.com/office/drawing/2014/main" id="{226C8470-1AFB-3130-4515-95363B083A79}"/>
              </a:ext>
            </a:extLst>
          </p:cNvPr>
          <p:cNvSpPr/>
          <p:nvPr/>
        </p:nvSpPr>
        <p:spPr>
          <a:xfrm>
            <a:off x="9064397" y="258768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AC560612-13F9-67D0-C037-52C185CDB1C4}"/>
              </a:ext>
            </a:extLst>
          </p:cNvPr>
          <p:cNvSpPr/>
          <p:nvPr/>
        </p:nvSpPr>
        <p:spPr>
          <a:xfrm>
            <a:off x="9976698" y="263843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50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49ADD-6F9A-06C2-8A2D-8AB61FD67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0F42DB-7BE0-16B0-4AD1-2640DC73FA82}"/>
              </a:ext>
            </a:extLst>
          </p:cNvPr>
          <p:cNvSpPr/>
          <p:nvPr/>
        </p:nvSpPr>
        <p:spPr>
          <a:xfrm>
            <a:off x="57587" y="130428"/>
            <a:ext cx="5106695" cy="369331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b) En Inde même…</a:t>
            </a:r>
          </a:p>
          <a:p>
            <a:r>
              <a:rPr lang="fr-FR" dirty="0"/>
              <a:t>Une puissance territoriale et fiscale</a:t>
            </a:r>
          </a:p>
          <a:p>
            <a:r>
              <a:rPr lang="fr-FR" dirty="0"/>
              <a:t>Permettant de financer une puissante armée</a:t>
            </a:r>
          </a:p>
          <a:p>
            <a:r>
              <a:rPr lang="fr-FR" dirty="0"/>
              <a:t>Et qui fait changer de nature l’expansion européenne</a:t>
            </a:r>
          </a:p>
          <a:p>
            <a:endParaRPr lang="fr-FR" i="1" dirty="0"/>
          </a:p>
          <a:p>
            <a:r>
              <a:rPr lang="fr-FR" i="1" dirty="0"/>
              <a:t>L’exemple indien prouva qu’il était possible d’administrer, et avec profit, une population asiatique très nombreuse</a:t>
            </a:r>
            <a:endParaRPr lang="fr-FR" dirty="0"/>
          </a:p>
          <a:p>
            <a:endParaRPr lang="fr-FR" dirty="0"/>
          </a:p>
          <a:p>
            <a:r>
              <a:rPr lang="fr-FR" dirty="0"/>
              <a:t>*Et enfin…</a:t>
            </a:r>
          </a:p>
          <a:p>
            <a:r>
              <a:rPr lang="fr-FR" dirty="0"/>
              <a:t>c) La maîtrise de deux produits essentiels</a:t>
            </a:r>
          </a:p>
          <a:p>
            <a:r>
              <a:rPr lang="fr-FR" dirty="0"/>
              <a:t>Sur les marchés extrême-orientaux</a:t>
            </a:r>
          </a:p>
          <a:p>
            <a:r>
              <a:rPr lang="fr-FR" dirty="0"/>
              <a:t>Les textiles et l’opium </a:t>
            </a:r>
            <a:r>
              <a:rPr lang="fr-FR" u="sng" dirty="0"/>
              <a:t>indiens</a:t>
            </a:r>
            <a:r>
              <a:rPr lang="fr-FR" dirty="0"/>
              <a:t>…</a:t>
            </a:r>
          </a:p>
        </p:txBody>
      </p:sp>
      <p:pic>
        <p:nvPicPr>
          <p:cNvPr id="18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FA40F2C7-33FC-4E4D-1BE1-4C8A3576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52" y="130428"/>
            <a:ext cx="6663627" cy="660305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28DF630-2286-1E60-0C43-2729F9E186B0}"/>
              </a:ext>
            </a:extLst>
          </p:cNvPr>
          <p:cNvSpPr/>
          <p:nvPr/>
        </p:nvSpPr>
        <p:spPr>
          <a:xfrm>
            <a:off x="11346873" y="124515"/>
            <a:ext cx="667706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1858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517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F4AD3-3362-C3C6-D97E-C0ABABB3A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F552AC-17D9-91A9-F86C-CD4F415391F4}"/>
              </a:ext>
            </a:extLst>
          </p:cNvPr>
          <p:cNvSpPr/>
          <p:nvPr/>
        </p:nvSpPr>
        <p:spPr>
          <a:xfrm>
            <a:off x="98289" y="131724"/>
            <a:ext cx="4719129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*1818 : Après l’Inde,</a:t>
            </a:r>
          </a:p>
          <a:p>
            <a:r>
              <a:rPr lang="fr-FR" u="sng" dirty="0"/>
              <a:t>Point de départ essentiel de cette histoire</a:t>
            </a:r>
          </a:p>
          <a:p>
            <a:endParaRPr lang="fr-FR" dirty="0"/>
          </a:p>
          <a:p>
            <a:r>
              <a:rPr lang="fr-FR" dirty="0"/>
              <a:t>*Ce sera pour l’ensemble des </a:t>
            </a:r>
            <a:r>
              <a:rPr lang="fr-FR" i="1" dirty="0"/>
              <a:t>Occidentaux</a:t>
            </a:r>
          </a:p>
          <a:p>
            <a:r>
              <a:rPr lang="fr-FR" dirty="0"/>
              <a:t>La conquête du reste de l’Asie</a:t>
            </a:r>
          </a:p>
          <a:p>
            <a:endParaRPr lang="fr-FR" dirty="0"/>
          </a:p>
          <a:p>
            <a:r>
              <a:rPr lang="fr-FR" dirty="0"/>
              <a:t>*1819-1905</a:t>
            </a:r>
          </a:p>
          <a:p>
            <a:r>
              <a:rPr lang="fr-FR" dirty="0"/>
              <a:t>Rapide énumération en 13 dates…</a:t>
            </a:r>
          </a:p>
        </p:txBody>
      </p:sp>
      <p:pic>
        <p:nvPicPr>
          <p:cNvPr id="7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04725FF-0B99-9FE1-5396-3D0D9C4BB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8193691C-4D70-2522-EAFD-BF410715E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72EA268F-BD03-64BA-C7A1-3B3865F3C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F892B02-4409-3F34-B876-0A3E13057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676010D-6883-5C5B-F7E9-CD8B7C2049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9D7CB1E9-2688-7BEB-E6E1-67076773EB1D}"/>
              </a:ext>
            </a:extLst>
          </p:cNvPr>
          <p:cNvSpPr/>
          <p:nvPr/>
        </p:nvSpPr>
        <p:spPr>
          <a:xfrm>
            <a:off x="5160238" y="317578"/>
            <a:ext cx="700235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1818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B6DB58B9-9AA8-F7CF-2FD4-282C5B34FA35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254A447D-1132-0B27-7539-6CDF25B77D5C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8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3A3AF04-E954-A037-2D41-52188A726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84" name="Ellipse 83">
            <a:extLst>
              <a:ext uri="{FF2B5EF4-FFF2-40B4-BE49-F238E27FC236}">
                <a16:creationId xmlns:a16="http://schemas.microsoft.com/office/drawing/2014/main" id="{9FC7F5EA-F293-CAAC-ED82-C1FB74452F8B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227AE75B-95CE-AE67-5866-97E3ED785F3B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A3D672EF-124F-85A2-81AA-C8880328B904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C1D486FA-3882-1921-8C42-72394856EDCE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88" name="Image 87">
            <a:extLst>
              <a:ext uri="{FF2B5EF4-FFF2-40B4-BE49-F238E27FC236}">
                <a16:creationId xmlns:a16="http://schemas.microsoft.com/office/drawing/2014/main" id="{F5FD103F-5A27-0190-5333-3B5E41DAE7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89" name="Ellipse 88">
            <a:extLst>
              <a:ext uri="{FF2B5EF4-FFF2-40B4-BE49-F238E27FC236}">
                <a16:creationId xmlns:a16="http://schemas.microsoft.com/office/drawing/2014/main" id="{98F9A992-AC1F-83EF-5831-2A1CFBEC0D34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66CC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AEB13CB4-EC21-F5ED-9D9D-DC7052DB3A97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D3EF0A12-62AB-43A9-FFA3-394D1308040F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AD5BF8CA-9C3A-E60E-2D05-53BAE74969F6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3" name="Ellipse 92">
            <a:extLst>
              <a:ext uri="{FF2B5EF4-FFF2-40B4-BE49-F238E27FC236}">
                <a16:creationId xmlns:a16="http://schemas.microsoft.com/office/drawing/2014/main" id="{E08EC732-C2A6-27A4-1677-31C4936BF536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DAABF213-653C-7EA1-1FD5-E3FDD373F346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C4957222-4E74-CE6D-FA65-95C3C7B5D807}"/>
              </a:ext>
            </a:extLst>
          </p:cNvPr>
          <p:cNvSpPr/>
          <p:nvPr/>
        </p:nvSpPr>
        <p:spPr>
          <a:xfrm>
            <a:off x="8746046" y="3859605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45DC922C-3793-78EE-5C7A-6A3EA7CA49BC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F6C8B7CF-0A13-68CA-3E8C-52658029A341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8" name="Ellipse 97">
            <a:extLst>
              <a:ext uri="{FF2B5EF4-FFF2-40B4-BE49-F238E27FC236}">
                <a16:creationId xmlns:a16="http://schemas.microsoft.com/office/drawing/2014/main" id="{319B0252-A241-CE22-7F9C-DB01C9C015BB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B55447DE-E672-EED9-0948-813727F015BA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5026EACB-0C77-8A0E-9659-8A06F81E9A51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36265731-FBB9-A093-D62D-7A03E6BE69B0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4713B49B-023F-084F-43AF-CA422F3FF8E4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8244B18-91FA-162E-3D4C-61CBFD3E35C9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91888DD-D6D8-E221-3392-2FF1556B65BB}"/>
              </a:ext>
            </a:extLst>
          </p:cNvPr>
          <p:cNvSpPr/>
          <p:nvPr/>
        </p:nvSpPr>
        <p:spPr>
          <a:xfrm>
            <a:off x="7026064" y="686909"/>
            <a:ext cx="3100575" cy="2597911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B10FC426-708C-FBA3-688B-59B68FEF384F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6267986F-E9B9-6088-583B-BD2D9BB33CAD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65A0D5C-EA30-0209-5B56-2B4D510C4C88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6F327F5-6AFF-5EED-22FA-C590C123553D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985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94350</TotalTime>
  <Words>1349</Words>
  <Application>Microsoft Office PowerPoint</Application>
  <PresentationFormat>Grand écran</PresentationFormat>
  <Paragraphs>347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11 février 2025 (8/15)  8ème période : 1815-1914 Europe et Russie à la conquête de l’Orient et de l’Asie  1815-1856 : La conquête britannique de l’Asie orientale Consolidation de l’Inde britannique 1ères conquêtes de l’Asie du Sud-Est La côte birmane ; Partage anglo-hollandais de l’Insulinde Et naissance de Singapour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732</cp:revision>
  <dcterms:created xsi:type="dcterms:W3CDTF">2023-07-15T08:08:34Z</dcterms:created>
  <dcterms:modified xsi:type="dcterms:W3CDTF">2025-03-04T10:47:33Z</dcterms:modified>
</cp:coreProperties>
</file>