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12853" r:id="rId2"/>
    <p:sldId id="12856" r:id="rId3"/>
    <p:sldId id="13113" r:id="rId4"/>
    <p:sldId id="13041" r:id="rId5"/>
    <p:sldId id="13098" r:id="rId6"/>
    <p:sldId id="13114" r:id="rId7"/>
    <p:sldId id="13115" r:id="rId8"/>
    <p:sldId id="934" r:id="rId9"/>
    <p:sldId id="12595" r:id="rId10"/>
    <p:sldId id="13024" r:id="rId11"/>
    <p:sldId id="12944" r:id="rId12"/>
    <p:sldId id="13111" r:id="rId13"/>
    <p:sldId id="13045" r:id="rId14"/>
    <p:sldId id="13021" r:id="rId15"/>
    <p:sldId id="12940" r:id="rId16"/>
    <p:sldId id="13022" r:id="rId17"/>
    <p:sldId id="13023" r:id="rId18"/>
    <p:sldId id="13112" r:id="rId19"/>
    <p:sldId id="13030" r:id="rId20"/>
    <p:sldId id="12939" r:id="rId21"/>
    <p:sldId id="13116" r:id="rId22"/>
    <p:sldId id="13046" r:id="rId23"/>
    <p:sldId id="13128" r:id="rId24"/>
    <p:sldId id="13025" r:id="rId25"/>
    <p:sldId id="13110" r:id="rId26"/>
    <p:sldId id="13076" r:id="rId27"/>
    <p:sldId id="13077" r:id="rId28"/>
    <p:sldId id="12947" r:id="rId29"/>
    <p:sldId id="13129" r:id="rId30"/>
    <p:sldId id="13026" r:id="rId31"/>
    <p:sldId id="12942" r:id="rId32"/>
    <p:sldId id="13027" r:id="rId33"/>
    <p:sldId id="13130" r:id="rId34"/>
    <p:sldId id="12945" r:id="rId35"/>
    <p:sldId id="12948" r:id="rId36"/>
    <p:sldId id="13131" r:id="rId37"/>
    <p:sldId id="12951" r:id="rId38"/>
    <p:sldId id="12946" r:id="rId39"/>
    <p:sldId id="13047" r:id="rId40"/>
    <p:sldId id="12949" r:id="rId41"/>
    <p:sldId id="13028" r:id="rId42"/>
    <p:sldId id="13048" r:id="rId43"/>
    <p:sldId id="939" r:id="rId44"/>
    <p:sldId id="13109" r:id="rId4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66CC"/>
    <a:srgbClr val="800080"/>
    <a:srgbClr val="FF33CC"/>
    <a:srgbClr val="A88000"/>
    <a:srgbClr val="FF0000"/>
    <a:srgbClr val="FF99CC"/>
    <a:srgbClr val="ED7D31"/>
    <a:srgbClr val="FF996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DC4B8E-5C4D-4A2A-B8BF-992B81181B69}" v="2" dt="2025-03-04T11:02:24.6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1" autoAdjust="0"/>
    <p:restoredTop sz="94061" autoAdjust="0"/>
  </p:normalViewPr>
  <p:slideViewPr>
    <p:cSldViewPr snapToGrid="0">
      <p:cViewPr varScale="1">
        <p:scale>
          <a:sx n="69" d="100"/>
          <a:sy n="69" d="100"/>
        </p:scale>
        <p:origin x="1224" y="2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079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2574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ophe JENTA" userId="8d1209f4831e9c53" providerId="LiveId" clId="{82A36E30-E100-4E5B-B670-46144364ADB5}"/>
    <pc:docChg chg="custSel addSld delSld modSld">
      <pc:chgData name="Christophe JENTA" userId="8d1209f4831e9c53" providerId="LiveId" clId="{82A36E30-E100-4E5B-B670-46144364ADB5}" dt="2025-02-11T12:03:59.634" v="37" actId="478"/>
      <pc:docMkLst>
        <pc:docMk/>
      </pc:docMkLst>
      <pc:sldChg chg="add">
        <pc:chgData name="Christophe JENTA" userId="8d1209f4831e9c53" providerId="LiveId" clId="{82A36E30-E100-4E5B-B670-46144364ADB5}" dt="2025-02-11T11:55:30.658" v="1"/>
        <pc:sldMkLst>
          <pc:docMk/>
          <pc:sldMk cId="3491530607" sldId="934"/>
        </pc:sldMkLst>
      </pc:sldChg>
      <pc:sldChg chg="delSp add mod">
        <pc:chgData name="Christophe JENTA" userId="8d1209f4831e9c53" providerId="LiveId" clId="{82A36E30-E100-4E5B-B670-46144364ADB5}" dt="2025-02-11T12:02:32.740" v="24" actId="478"/>
        <pc:sldMkLst>
          <pc:docMk/>
          <pc:sldMk cId="526491925" sldId="993"/>
        </pc:sldMkLst>
      </pc:sldChg>
      <pc:sldChg chg="delSp modSp add mod">
        <pc:chgData name="Christophe JENTA" userId="8d1209f4831e9c53" providerId="LiveId" clId="{82A36E30-E100-4E5B-B670-46144364ADB5}" dt="2025-02-11T12:02:30.004" v="22" actId="478"/>
        <pc:sldMkLst>
          <pc:docMk/>
          <pc:sldMk cId="473765757" sldId="12594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2093618214" sldId="12595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546324085" sldId="12615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933443869" sldId="12814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3368186842" sldId="12816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596053102" sldId="12819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2636507278" sldId="12820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3673630200" sldId="12824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891636804" sldId="12825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676120647" sldId="12828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2354566484" sldId="12829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172715585" sldId="12834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950892514" sldId="12849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801975062" sldId="12852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642244022" sldId="12853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2955753495" sldId="12856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2174260104" sldId="12861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753940250" sldId="12865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470351517" sldId="12875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07182536" sldId="12884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2828955300" sldId="12885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984027715" sldId="12898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3705720246" sldId="12899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740010226" sldId="12900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3487884232" sldId="12901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2608230898" sldId="12902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4137986111" sldId="12903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988575915" sldId="12904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2883030374" sldId="12905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3189487612" sldId="12929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3061454285" sldId="12933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4119968187" sldId="12934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630098102" sldId="12935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540878477" sldId="12936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028479544" sldId="12939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2463130102" sldId="12940"/>
        </pc:sldMkLst>
      </pc:sldChg>
      <pc:sldChg chg="delSp add mod">
        <pc:chgData name="Christophe JENTA" userId="8d1209f4831e9c53" providerId="LiveId" clId="{82A36E30-E100-4E5B-B670-46144364ADB5}" dt="2025-02-11T12:01:48.843" v="6" actId="478"/>
        <pc:sldMkLst>
          <pc:docMk/>
          <pc:sldMk cId="4195038190" sldId="12942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27616445" sldId="12944"/>
        </pc:sldMkLst>
      </pc:sldChg>
      <pc:sldChg chg="delSp add mod">
        <pc:chgData name="Christophe JENTA" userId="8d1209f4831e9c53" providerId="LiveId" clId="{82A36E30-E100-4E5B-B670-46144364ADB5}" dt="2025-02-11T12:01:50.960" v="8" actId="478"/>
        <pc:sldMkLst>
          <pc:docMk/>
          <pc:sldMk cId="3253090587" sldId="12945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763024236" sldId="12946"/>
        </pc:sldMkLst>
      </pc:sldChg>
      <pc:sldChg chg="delSp add mod">
        <pc:chgData name="Christophe JENTA" userId="8d1209f4831e9c53" providerId="LiveId" clId="{82A36E30-E100-4E5B-B670-46144364ADB5}" dt="2025-02-11T12:01:46.199" v="4" actId="478"/>
        <pc:sldMkLst>
          <pc:docMk/>
          <pc:sldMk cId="1065280909" sldId="12947"/>
        </pc:sldMkLst>
      </pc:sldChg>
      <pc:sldChg chg="delSp add mod">
        <pc:chgData name="Christophe JENTA" userId="8d1209f4831e9c53" providerId="LiveId" clId="{82A36E30-E100-4E5B-B670-46144364ADB5}" dt="2025-02-11T12:01:52.360" v="9" actId="478"/>
        <pc:sldMkLst>
          <pc:docMk/>
          <pc:sldMk cId="3809580926" sldId="12948"/>
        </pc:sldMkLst>
      </pc:sldChg>
      <pc:sldChg chg="delSp add mod">
        <pc:chgData name="Christophe JENTA" userId="8d1209f4831e9c53" providerId="LiveId" clId="{82A36E30-E100-4E5B-B670-46144364ADB5}" dt="2025-02-11T12:01:57.995" v="11" actId="478"/>
        <pc:sldMkLst>
          <pc:docMk/>
          <pc:sldMk cId="3044993024" sldId="12949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4223833288" sldId="12950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464522105" sldId="12951"/>
        </pc:sldMkLst>
      </pc:sldChg>
      <pc:sldChg chg="delSp add mod">
        <pc:chgData name="Christophe JENTA" userId="8d1209f4831e9c53" providerId="LiveId" clId="{82A36E30-E100-4E5B-B670-46144364ADB5}" dt="2025-02-11T12:02:07.996" v="15" actId="478"/>
        <pc:sldMkLst>
          <pc:docMk/>
          <pc:sldMk cId="411051652" sldId="12952"/>
        </pc:sldMkLst>
      </pc:sldChg>
      <pc:sldChg chg="delSp add mod">
        <pc:chgData name="Christophe JENTA" userId="8d1209f4831e9c53" providerId="LiveId" clId="{82A36E30-E100-4E5B-B670-46144364ADB5}" dt="2025-02-11T12:02:03.573" v="13" actId="478"/>
        <pc:sldMkLst>
          <pc:docMk/>
          <pc:sldMk cId="1194405535" sldId="12953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2919235674" sldId="12954"/>
        </pc:sldMkLst>
      </pc:sldChg>
      <pc:sldChg chg="delSp add mod">
        <pc:chgData name="Christophe JENTA" userId="8d1209f4831e9c53" providerId="LiveId" clId="{82A36E30-E100-4E5B-B670-46144364ADB5}" dt="2025-02-11T12:02:09.711" v="16" actId="478"/>
        <pc:sldMkLst>
          <pc:docMk/>
          <pc:sldMk cId="1433578699" sldId="12955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567320942" sldId="12957"/>
        </pc:sldMkLst>
      </pc:sldChg>
      <pc:sldChg chg="delSp add mod">
        <pc:chgData name="Christophe JENTA" userId="8d1209f4831e9c53" providerId="LiveId" clId="{82A36E30-E100-4E5B-B670-46144364ADB5}" dt="2025-02-11T12:02:27.999" v="19" actId="478"/>
        <pc:sldMkLst>
          <pc:docMk/>
          <pc:sldMk cId="2066109346" sldId="12958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238460409" sldId="12959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2194973006" sldId="12960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4097628329" sldId="12961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224884287" sldId="12962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561071933" sldId="12965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329979335" sldId="12966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529421004" sldId="12974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2311500504" sldId="12981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668727356" sldId="12982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4051993949" sldId="12984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4233542768" sldId="12985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658904598" sldId="12986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595326177" sldId="12989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349435962" sldId="12991"/>
        </pc:sldMkLst>
      </pc:sldChg>
      <pc:sldChg chg="delSp add mod">
        <pc:chgData name="Christophe JENTA" userId="8d1209f4831e9c53" providerId="LiveId" clId="{82A36E30-E100-4E5B-B670-46144364ADB5}" dt="2025-02-11T12:02:31.378" v="23" actId="478"/>
        <pc:sldMkLst>
          <pc:docMk/>
          <pc:sldMk cId="1120924257" sldId="12993"/>
        </pc:sldMkLst>
      </pc:sldChg>
      <pc:sldChg chg="delSp add mod">
        <pc:chgData name="Christophe JENTA" userId="8d1209f4831e9c53" providerId="LiveId" clId="{82A36E30-E100-4E5B-B670-46144364ADB5}" dt="2025-02-11T12:02:38.681" v="25" actId="478"/>
        <pc:sldMkLst>
          <pc:docMk/>
          <pc:sldMk cId="2230146895" sldId="12994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2923096167" sldId="12995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2410335291" sldId="12998"/>
        </pc:sldMkLst>
      </pc:sldChg>
      <pc:sldChg chg="delSp add mod">
        <pc:chgData name="Christophe JENTA" userId="8d1209f4831e9c53" providerId="LiveId" clId="{82A36E30-E100-4E5B-B670-46144364ADB5}" dt="2025-02-11T12:03:47.069" v="31" actId="478"/>
        <pc:sldMkLst>
          <pc:docMk/>
          <pc:sldMk cId="2509031779" sldId="12999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876576299" sldId="13000"/>
        </pc:sldMkLst>
      </pc:sldChg>
      <pc:sldChg chg="delSp add mod">
        <pc:chgData name="Christophe JENTA" userId="8d1209f4831e9c53" providerId="LiveId" clId="{82A36E30-E100-4E5B-B670-46144364ADB5}" dt="2025-02-11T12:03:49.357" v="32" actId="478"/>
        <pc:sldMkLst>
          <pc:docMk/>
          <pc:sldMk cId="2385986345" sldId="13001"/>
        </pc:sldMkLst>
      </pc:sldChg>
      <pc:sldChg chg="delSp add mod">
        <pc:chgData name="Christophe JENTA" userId="8d1209f4831e9c53" providerId="LiveId" clId="{82A36E30-E100-4E5B-B670-46144364ADB5}" dt="2025-02-11T12:03:51.821" v="34" actId="478"/>
        <pc:sldMkLst>
          <pc:docMk/>
          <pc:sldMk cId="713738534" sldId="13002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017245087" sldId="13003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999993276" sldId="13004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2163419595" sldId="13005"/>
        </pc:sldMkLst>
      </pc:sldChg>
      <pc:sldChg chg="delSp add mod">
        <pc:chgData name="Christophe JENTA" userId="8d1209f4831e9c53" providerId="LiveId" clId="{82A36E30-E100-4E5B-B670-46144364ADB5}" dt="2025-02-11T12:03:56.444" v="35" actId="478"/>
        <pc:sldMkLst>
          <pc:docMk/>
          <pc:sldMk cId="3981073499" sldId="13007"/>
        </pc:sldMkLst>
      </pc:sldChg>
      <pc:sldChg chg="delSp add mod">
        <pc:chgData name="Christophe JENTA" userId="8d1209f4831e9c53" providerId="LiveId" clId="{82A36E30-E100-4E5B-B670-46144364ADB5}" dt="2025-02-11T12:03:57.776" v="36" actId="478"/>
        <pc:sldMkLst>
          <pc:docMk/>
          <pc:sldMk cId="2546837685" sldId="13008"/>
        </pc:sldMkLst>
      </pc:sldChg>
      <pc:sldChg chg="delSp add mod">
        <pc:chgData name="Christophe JENTA" userId="8d1209f4831e9c53" providerId="LiveId" clId="{82A36E30-E100-4E5B-B670-46144364ADB5}" dt="2025-02-11T12:03:59.634" v="37" actId="478"/>
        <pc:sldMkLst>
          <pc:docMk/>
          <pc:sldMk cId="3819723283" sldId="13009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636633238" sldId="13010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940517904" sldId="13011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831150064" sldId="13012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665198591" sldId="13013"/>
        </pc:sldMkLst>
      </pc:sldChg>
      <pc:sldChg chg="addSp delSp modSp add mod">
        <pc:chgData name="Christophe JENTA" userId="8d1209f4831e9c53" providerId="LiveId" clId="{82A36E30-E100-4E5B-B670-46144364ADB5}" dt="2025-02-11T12:03:20.393" v="27"/>
        <pc:sldMkLst>
          <pc:docMk/>
          <pc:sldMk cId="892028652" sldId="13014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814523500" sldId="13015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567890072" sldId="13016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429835324" sldId="13018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52462298" sldId="13019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2350508385" sldId="13021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27014457" sldId="13022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275824859" sldId="13023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478401509" sldId="13024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4265841009" sldId="13025"/>
        </pc:sldMkLst>
      </pc:sldChg>
      <pc:sldChg chg="delSp add mod">
        <pc:chgData name="Christophe JENTA" userId="8d1209f4831e9c53" providerId="LiveId" clId="{82A36E30-E100-4E5B-B670-46144364ADB5}" dt="2025-02-11T12:01:47.651" v="5" actId="478"/>
        <pc:sldMkLst>
          <pc:docMk/>
          <pc:sldMk cId="786657073" sldId="13026"/>
        </pc:sldMkLst>
      </pc:sldChg>
      <pc:sldChg chg="delSp add mod">
        <pc:chgData name="Christophe JENTA" userId="8d1209f4831e9c53" providerId="LiveId" clId="{82A36E30-E100-4E5B-B670-46144364ADB5}" dt="2025-02-11T12:01:49.918" v="7" actId="478"/>
        <pc:sldMkLst>
          <pc:docMk/>
          <pc:sldMk cId="1848884125" sldId="13027"/>
        </pc:sldMkLst>
      </pc:sldChg>
      <pc:sldChg chg="delSp add mod">
        <pc:chgData name="Christophe JENTA" userId="8d1209f4831e9c53" providerId="LiveId" clId="{82A36E30-E100-4E5B-B670-46144364ADB5}" dt="2025-02-11T12:01:55.644" v="10" actId="478"/>
        <pc:sldMkLst>
          <pc:docMk/>
          <pc:sldMk cId="2438741730" sldId="13028"/>
        </pc:sldMkLst>
      </pc:sldChg>
      <pc:sldChg chg="delSp add mod">
        <pc:chgData name="Christophe JENTA" userId="8d1209f4831e9c53" providerId="LiveId" clId="{82A36E30-E100-4E5B-B670-46144364ADB5}" dt="2025-02-11T12:02:06.455" v="14" actId="478"/>
        <pc:sldMkLst>
          <pc:docMk/>
          <pc:sldMk cId="2885813136" sldId="13029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4015674294" sldId="13030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4130334019" sldId="13031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463768245" sldId="13033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526704923" sldId="13034"/>
        </pc:sldMkLst>
      </pc:sldChg>
      <pc:sldChg chg="delSp add mod">
        <pc:chgData name="Christophe JENTA" userId="8d1209f4831e9c53" providerId="LiveId" clId="{82A36E30-E100-4E5B-B670-46144364ADB5}" dt="2025-02-11T12:02:11.890" v="17" actId="478"/>
        <pc:sldMkLst>
          <pc:docMk/>
          <pc:sldMk cId="814980698" sldId="13035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4047935913" sldId="13036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472036957" sldId="13037"/>
        </pc:sldMkLst>
      </pc:sldChg>
      <pc:sldChg chg="delSp add mod">
        <pc:chgData name="Christophe JENTA" userId="8d1209f4831e9c53" providerId="LiveId" clId="{82A36E30-E100-4E5B-B670-46144364ADB5}" dt="2025-02-11T12:03:39.387" v="28" actId="478"/>
        <pc:sldMkLst>
          <pc:docMk/>
          <pc:sldMk cId="265714206" sldId="13038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313626012" sldId="13039"/>
        </pc:sldMkLst>
      </pc:sldChg>
      <pc:sldChg chg="delSp add mod">
        <pc:chgData name="Christophe JENTA" userId="8d1209f4831e9c53" providerId="LiveId" clId="{82A36E30-E100-4E5B-B670-46144364ADB5}" dt="2025-02-11T12:03:43.483" v="30" actId="478"/>
        <pc:sldMkLst>
          <pc:docMk/>
          <pc:sldMk cId="2640241388" sldId="13040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2546422551" sldId="13041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768066621" sldId="13042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292679888" sldId="13044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2168419065" sldId="13045"/>
        </pc:sldMkLst>
      </pc:sldChg>
      <pc:sldChg chg="delSp add mod">
        <pc:chgData name="Christophe JENTA" userId="8d1209f4831e9c53" providerId="LiveId" clId="{82A36E30-E100-4E5B-B670-46144364ADB5}" dt="2025-02-11T12:01:41.941" v="2" actId="478"/>
        <pc:sldMkLst>
          <pc:docMk/>
          <pc:sldMk cId="3056707923" sldId="13046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018946797" sldId="13047"/>
        </pc:sldMkLst>
      </pc:sldChg>
      <pc:sldChg chg="delSp add mod">
        <pc:chgData name="Christophe JENTA" userId="8d1209f4831e9c53" providerId="LiveId" clId="{82A36E30-E100-4E5B-B670-46144364ADB5}" dt="2025-02-11T12:01:59.789" v="12" actId="478"/>
        <pc:sldMkLst>
          <pc:docMk/>
          <pc:sldMk cId="1143289183" sldId="13048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4096148367" sldId="13049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982425880" sldId="13050"/>
        </pc:sldMkLst>
      </pc:sldChg>
    </pc:docChg>
  </pc:docChgLst>
  <pc:docChgLst>
    <pc:chgData name="Christophe JENTA" userId="8d1209f4831e9c53" providerId="LiveId" clId="{DC1B2F53-39E0-4511-9130-BFBE38F26B83}"/>
    <pc:docChg chg="undo custSel addSld delSld modSld">
      <pc:chgData name="Christophe JENTA" userId="8d1209f4831e9c53" providerId="LiveId" clId="{DC1B2F53-39E0-4511-9130-BFBE38F26B83}" dt="2025-02-11T12:13:42.498" v="10" actId="2696"/>
      <pc:docMkLst>
        <pc:docMk/>
      </pc:docMkLst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491530607" sldId="934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2093618214" sldId="12595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642244022" sldId="12853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2955753495" sldId="12856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1028479544" sldId="12939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2463130102" sldId="12940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4195038190" sldId="12942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27616445" sldId="12944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253090587" sldId="12945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763024236" sldId="12946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1065280909" sldId="12947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809580926" sldId="12948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044993024" sldId="12949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4223833288" sldId="12950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464522105" sldId="12951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411051652" sldId="12952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1194405535" sldId="12953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2919235674" sldId="12954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1433578699" sldId="12955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4097628329" sldId="12961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529421004" sldId="12974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2311500504" sldId="12981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668727356" sldId="12982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4051993949" sldId="12984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4233542768" sldId="12985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658904598" sldId="12986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595326177" sldId="12989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1349435962" sldId="12991"/>
        </pc:sldMkLst>
      </pc:sldChg>
      <pc:sldChg chg="add del">
        <pc:chgData name="Christophe JENTA" userId="8d1209f4831e9c53" providerId="LiveId" clId="{DC1B2F53-39E0-4511-9130-BFBE38F26B83}" dt="2025-02-11T12:13:42.498" v="10" actId="2696"/>
        <pc:sldMkLst>
          <pc:docMk/>
          <pc:sldMk cId="2230146895" sldId="12994"/>
        </pc:sldMkLst>
      </pc:sldChg>
      <pc:sldChg chg="del">
        <pc:chgData name="Christophe JENTA" userId="8d1209f4831e9c53" providerId="LiveId" clId="{DC1B2F53-39E0-4511-9130-BFBE38F26B83}" dt="2025-02-11T12:10:12.580" v="1" actId="47"/>
        <pc:sldMkLst>
          <pc:docMk/>
          <pc:sldMk cId="2923096167" sldId="12995"/>
        </pc:sldMkLst>
      </pc:sldChg>
      <pc:sldChg chg="del">
        <pc:chgData name="Christophe JENTA" userId="8d1209f4831e9c53" providerId="LiveId" clId="{DC1B2F53-39E0-4511-9130-BFBE38F26B83}" dt="2025-02-11T12:10:12.580" v="1" actId="47"/>
        <pc:sldMkLst>
          <pc:docMk/>
          <pc:sldMk cId="2410335291" sldId="12998"/>
        </pc:sldMkLst>
      </pc:sldChg>
      <pc:sldChg chg="del">
        <pc:chgData name="Christophe JENTA" userId="8d1209f4831e9c53" providerId="LiveId" clId="{DC1B2F53-39E0-4511-9130-BFBE38F26B83}" dt="2025-02-11T12:10:12.580" v="1" actId="47"/>
        <pc:sldMkLst>
          <pc:docMk/>
          <pc:sldMk cId="2509031779" sldId="12999"/>
        </pc:sldMkLst>
      </pc:sldChg>
      <pc:sldChg chg="del">
        <pc:chgData name="Christophe JENTA" userId="8d1209f4831e9c53" providerId="LiveId" clId="{DC1B2F53-39E0-4511-9130-BFBE38F26B83}" dt="2025-02-11T12:10:12.580" v="1" actId="47"/>
        <pc:sldMkLst>
          <pc:docMk/>
          <pc:sldMk cId="3876576299" sldId="13000"/>
        </pc:sldMkLst>
      </pc:sldChg>
      <pc:sldChg chg="del">
        <pc:chgData name="Christophe JENTA" userId="8d1209f4831e9c53" providerId="LiveId" clId="{DC1B2F53-39E0-4511-9130-BFBE38F26B83}" dt="2025-02-11T12:10:12.580" v="1" actId="47"/>
        <pc:sldMkLst>
          <pc:docMk/>
          <pc:sldMk cId="2385986345" sldId="13001"/>
        </pc:sldMkLst>
      </pc:sldChg>
      <pc:sldChg chg="del">
        <pc:chgData name="Christophe JENTA" userId="8d1209f4831e9c53" providerId="LiveId" clId="{DC1B2F53-39E0-4511-9130-BFBE38F26B83}" dt="2025-02-11T12:10:12.580" v="1" actId="47"/>
        <pc:sldMkLst>
          <pc:docMk/>
          <pc:sldMk cId="713738534" sldId="13002"/>
        </pc:sldMkLst>
      </pc:sldChg>
      <pc:sldChg chg="del">
        <pc:chgData name="Christophe JENTA" userId="8d1209f4831e9c53" providerId="LiveId" clId="{DC1B2F53-39E0-4511-9130-BFBE38F26B83}" dt="2025-02-11T12:10:12.580" v="1" actId="47"/>
        <pc:sldMkLst>
          <pc:docMk/>
          <pc:sldMk cId="1017245087" sldId="13003"/>
        </pc:sldMkLst>
      </pc:sldChg>
      <pc:sldChg chg="del">
        <pc:chgData name="Christophe JENTA" userId="8d1209f4831e9c53" providerId="LiveId" clId="{DC1B2F53-39E0-4511-9130-BFBE38F26B83}" dt="2025-02-11T12:10:27.216" v="3" actId="47"/>
        <pc:sldMkLst>
          <pc:docMk/>
          <pc:sldMk cId="3999993276" sldId="13004"/>
        </pc:sldMkLst>
      </pc:sldChg>
      <pc:sldChg chg="del">
        <pc:chgData name="Christophe JENTA" userId="8d1209f4831e9c53" providerId="LiveId" clId="{DC1B2F53-39E0-4511-9130-BFBE38F26B83}" dt="2025-02-11T12:10:12.580" v="1" actId="47"/>
        <pc:sldMkLst>
          <pc:docMk/>
          <pc:sldMk cId="3981073499" sldId="13007"/>
        </pc:sldMkLst>
      </pc:sldChg>
      <pc:sldChg chg="del">
        <pc:chgData name="Christophe JENTA" userId="8d1209f4831e9c53" providerId="LiveId" clId="{DC1B2F53-39E0-4511-9130-BFBE38F26B83}" dt="2025-02-11T12:10:12.580" v="1" actId="47"/>
        <pc:sldMkLst>
          <pc:docMk/>
          <pc:sldMk cId="2546837685" sldId="13008"/>
        </pc:sldMkLst>
      </pc:sldChg>
      <pc:sldChg chg="del">
        <pc:chgData name="Christophe JENTA" userId="8d1209f4831e9c53" providerId="LiveId" clId="{DC1B2F53-39E0-4511-9130-BFBE38F26B83}" dt="2025-02-11T12:10:12.580" v="1" actId="47"/>
        <pc:sldMkLst>
          <pc:docMk/>
          <pc:sldMk cId="3819723283" sldId="13009"/>
        </pc:sldMkLst>
      </pc:sldChg>
      <pc:sldChg chg="del">
        <pc:chgData name="Christophe JENTA" userId="8d1209f4831e9c53" providerId="LiveId" clId="{DC1B2F53-39E0-4511-9130-BFBE38F26B83}" dt="2025-02-11T12:10:12.580" v="1" actId="47"/>
        <pc:sldMkLst>
          <pc:docMk/>
          <pc:sldMk cId="636633238" sldId="13010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940517904" sldId="13011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1831150064" sldId="13012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1665198591" sldId="13013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814523500" sldId="13015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1567890072" sldId="13016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429835324" sldId="13018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52462298" sldId="13019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2350508385" sldId="13021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127014457" sldId="13022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275824859" sldId="13023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478401509" sldId="13024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4265841009" sldId="13025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786657073" sldId="13026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1848884125" sldId="13027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2438741730" sldId="13028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2885813136" sldId="13029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4015674294" sldId="13030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4130334019" sldId="13031"/>
        </pc:sldMkLst>
      </pc:sldChg>
      <pc:sldChg chg="del">
        <pc:chgData name="Christophe JENTA" userId="8d1209f4831e9c53" providerId="LiveId" clId="{DC1B2F53-39E0-4511-9130-BFBE38F26B83}" dt="2025-02-11T12:10:12.580" v="1" actId="47"/>
        <pc:sldMkLst>
          <pc:docMk/>
          <pc:sldMk cId="3463768245" sldId="13033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814980698" sldId="13035"/>
        </pc:sldMkLst>
      </pc:sldChg>
      <pc:sldChg chg="del">
        <pc:chgData name="Christophe JENTA" userId="8d1209f4831e9c53" providerId="LiveId" clId="{DC1B2F53-39E0-4511-9130-BFBE38F26B83}" dt="2025-02-11T12:10:32.337" v="5" actId="47"/>
        <pc:sldMkLst>
          <pc:docMk/>
          <pc:sldMk cId="1472036957" sldId="13037"/>
        </pc:sldMkLst>
      </pc:sldChg>
      <pc:sldChg chg="del">
        <pc:chgData name="Christophe JENTA" userId="8d1209f4831e9c53" providerId="LiveId" clId="{DC1B2F53-39E0-4511-9130-BFBE38F26B83}" dt="2025-02-11T12:10:27.610" v="4" actId="47"/>
        <pc:sldMkLst>
          <pc:docMk/>
          <pc:sldMk cId="265714206" sldId="13038"/>
        </pc:sldMkLst>
      </pc:sldChg>
      <pc:sldChg chg="del">
        <pc:chgData name="Christophe JENTA" userId="8d1209f4831e9c53" providerId="LiveId" clId="{DC1B2F53-39E0-4511-9130-BFBE38F26B83}" dt="2025-02-11T12:10:26.130" v="2" actId="47"/>
        <pc:sldMkLst>
          <pc:docMk/>
          <pc:sldMk cId="3313626012" sldId="13039"/>
        </pc:sldMkLst>
      </pc:sldChg>
      <pc:sldChg chg="del">
        <pc:chgData name="Christophe JENTA" userId="8d1209f4831e9c53" providerId="LiveId" clId="{DC1B2F53-39E0-4511-9130-BFBE38F26B83}" dt="2025-02-11T12:10:12.580" v="1" actId="47"/>
        <pc:sldMkLst>
          <pc:docMk/>
          <pc:sldMk cId="2640241388" sldId="13040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2546422551" sldId="13041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1768066621" sldId="13042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1292679888" sldId="13044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2168419065" sldId="13045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056707923" sldId="13046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1018946797" sldId="13047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1143289183" sldId="13048"/>
        </pc:sldMkLst>
      </pc:sldChg>
      <pc:sldChg chg="del">
        <pc:chgData name="Christophe JENTA" userId="8d1209f4831e9c53" providerId="LiveId" clId="{DC1B2F53-39E0-4511-9130-BFBE38F26B83}" dt="2025-02-11T12:10:12.580" v="1" actId="47"/>
        <pc:sldMkLst>
          <pc:docMk/>
          <pc:sldMk cId="4096148367" sldId="13049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982425880" sldId="13050"/>
        </pc:sldMkLst>
      </pc:sldChg>
    </pc:docChg>
  </pc:docChgLst>
  <pc:docChgLst>
    <pc:chgData name="Christophe JENTA" userId="8d1209f4831e9c53" providerId="LiveId" clId="{14DC4B8E-5C4D-4A2A-B8BF-992B81181B69}"/>
    <pc:docChg chg="custSel addSld delSld modSld">
      <pc:chgData name="Christophe JENTA" userId="8d1209f4831e9c53" providerId="LiveId" clId="{14DC4B8E-5C4D-4A2A-B8BF-992B81181B69}" dt="2025-03-04T11:35:03.927" v="102" actId="20577"/>
      <pc:docMkLst>
        <pc:docMk/>
      </pc:docMkLst>
      <pc:sldChg chg="add">
        <pc:chgData name="Christophe JENTA" userId="8d1209f4831e9c53" providerId="LiveId" clId="{14DC4B8E-5C4D-4A2A-B8BF-992B81181B69}" dt="2025-03-04T10:48:06.759" v="1"/>
        <pc:sldMkLst>
          <pc:docMk/>
          <pc:sldMk cId="3491530607" sldId="934"/>
        </pc:sldMkLst>
      </pc:sldChg>
      <pc:sldChg chg="delSp add del mod">
        <pc:chgData name="Christophe JENTA" userId="8d1209f4831e9c53" providerId="LiveId" clId="{14DC4B8E-5C4D-4A2A-B8BF-992B81181B69}" dt="2025-03-04T11:02:24.693" v="98"/>
        <pc:sldMkLst>
          <pc:docMk/>
          <pc:sldMk cId="2472365249" sldId="939"/>
        </pc:sldMkLst>
        <pc:picChg chg="del">
          <ac:chgData name="Christophe JENTA" userId="8d1209f4831e9c53" providerId="LiveId" clId="{14DC4B8E-5C4D-4A2A-B8BF-992B81181B69}" dt="2025-03-04T10:49:57.684" v="26" actId="478"/>
          <ac:picMkLst>
            <pc:docMk/>
            <pc:sldMk cId="2472365249" sldId="939"/>
            <ac:picMk id="5" creationId="{21E65259-5DB9-15E1-8CAB-FBF73F5560CD}"/>
          </ac:picMkLst>
        </pc:picChg>
        <pc:picChg chg="del">
          <ac:chgData name="Christophe JENTA" userId="8d1209f4831e9c53" providerId="LiveId" clId="{14DC4B8E-5C4D-4A2A-B8BF-992B81181B69}" dt="2025-03-04T10:49:58.641" v="27" actId="478"/>
          <ac:picMkLst>
            <pc:docMk/>
            <pc:sldMk cId="2472365249" sldId="939"/>
            <ac:picMk id="8" creationId="{31E4D9EE-EFF2-43DC-47EA-F4C8B89A2FC0}"/>
          </ac:picMkLst>
        </pc:picChg>
      </pc:sldChg>
      <pc:sldChg chg="delSp add del mod">
        <pc:chgData name="Christophe JENTA" userId="8d1209f4831e9c53" providerId="LiveId" clId="{14DC4B8E-5C4D-4A2A-B8BF-992B81181B69}" dt="2025-03-04T10:56:29.056" v="88" actId="47"/>
        <pc:sldMkLst>
          <pc:docMk/>
          <pc:sldMk cId="3522191000" sldId="960"/>
        </pc:sldMkLst>
        <pc:picChg chg="del">
          <ac:chgData name="Christophe JENTA" userId="8d1209f4831e9c53" providerId="LiveId" clId="{14DC4B8E-5C4D-4A2A-B8BF-992B81181B69}" dt="2025-03-04T10:51:45.183" v="84" actId="478"/>
          <ac:picMkLst>
            <pc:docMk/>
            <pc:sldMk cId="3522191000" sldId="960"/>
            <ac:picMk id="23" creationId="{3BD92D11-B668-C69A-CCBD-37C7D60E9EC4}"/>
          </ac:picMkLst>
        </pc:picChg>
      </pc:sldChg>
      <pc:sldChg chg="add del">
        <pc:chgData name="Christophe JENTA" userId="8d1209f4831e9c53" providerId="LiveId" clId="{14DC4B8E-5C4D-4A2A-B8BF-992B81181B69}" dt="2025-03-04T10:56:29.056" v="88" actId="47"/>
        <pc:sldMkLst>
          <pc:docMk/>
          <pc:sldMk cId="1840222593" sldId="962"/>
        </pc:sldMkLst>
      </pc:sldChg>
      <pc:sldChg chg="delSp add del mod">
        <pc:chgData name="Christophe JENTA" userId="8d1209f4831e9c53" providerId="LiveId" clId="{14DC4B8E-5C4D-4A2A-B8BF-992B81181B69}" dt="2025-03-04T10:56:29.056" v="88" actId="47"/>
        <pc:sldMkLst>
          <pc:docMk/>
          <pc:sldMk cId="526491925" sldId="993"/>
        </pc:sldMkLst>
        <pc:picChg chg="del">
          <ac:chgData name="Christophe JENTA" userId="8d1209f4831e9c53" providerId="LiveId" clId="{14DC4B8E-5C4D-4A2A-B8BF-992B81181B69}" dt="2025-03-04T10:50:35.737" v="47" actId="478"/>
          <ac:picMkLst>
            <pc:docMk/>
            <pc:sldMk cId="526491925" sldId="993"/>
            <ac:picMk id="12" creationId="{C6BE782B-9DE1-DB88-CE99-1B1178D44FBF}"/>
          </ac:picMkLst>
        </pc:picChg>
      </pc:sldChg>
      <pc:sldChg chg="add del">
        <pc:chgData name="Christophe JENTA" userId="8d1209f4831e9c53" providerId="LiveId" clId="{14DC4B8E-5C4D-4A2A-B8BF-992B81181B69}" dt="2025-03-04T10:56:29.056" v="88" actId="47"/>
        <pc:sldMkLst>
          <pc:docMk/>
          <pc:sldMk cId="1960817214" sldId="12559"/>
        </pc:sldMkLst>
      </pc:sldChg>
      <pc:sldChg chg="delSp add del mod">
        <pc:chgData name="Christophe JENTA" userId="8d1209f4831e9c53" providerId="LiveId" clId="{14DC4B8E-5C4D-4A2A-B8BF-992B81181B69}" dt="2025-03-04T10:56:29.056" v="88" actId="47"/>
        <pc:sldMkLst>
          <pc:docMk/>
          <pc:sldMk cId="473765757" sldId="12594"/>
        </pc:sldMkLst>
        <pc:picChg chg="del">
          <ac:chgData name="Christophe JENTA" userId="8d1209f4831e9c53" providerId="LiveId" clId="{14DC4B8E-5C4D-4A2A-B8BF-992B81181B69}" dt="2025-03-04T10:50:31.135" v="44" actId="478"/>
          <ac:picMkLst>
            <pc:docMk/>
            <pc:sldMk cId="473765757" sldId="12594"/>
            <ac:picMk id="65" creationId="{A1C2C957-5AE9-7952-0FA3-D234E58DBC65}"/>
          </ac:picMkLst>
        </pc:picChg>
        <pc:picChg chg="del">
          <ac:chgData name="Christophe JENTA" userId="8d1209f4831e9c53" providerId="LiveId" clId="{14DC4B8E-5C4D-4A2A-B8BF-992B81181B69}" dt="2025-03-04T10:50:31.703" v="45" actId="478"/>
          <ac:picMkLst>
            <pc:docMk/>
            <pc:sldMk cId="473765757" sldId="12594"/>
            <ac:picMk id="66" creationId="{139CF2BA-9373-F8F3-E6FF-316AA01BEF98}"/>
          </ac:picMkLst>
        </pc:picChg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2093618214" sldId="12595"/>
        </pc:sldMkLst>
      </pc:sldChg>
      <pc:sldChg chg="delSp add del mod">
        <pc:chgData name="Christophe JENTA" userId="8d1209f4831e9c53" providerId="LiveId" clId="{14DC4B8E-5C4D-4A2A-B8BF-992B81181B69}" dt="2025-03-04T10:56:29.056" v="88" actId="47"/>
        <pc:sldMkLst>
          <pc:docMk/>
          <pc:sldMk cId="2389502203" sldId="12598"/>
        </pc:sldMkLst>
        <pc:picChg chg="del">
          <ac:chgData name="Christophe JENTA" userId="8d1209f4831e9c53" providerId="LiveId" clId="{14DC4B8E-5C4D-4A2A-B8BF-992B81181B69}" dt="2025-03-04T10:51:38.579" v="82" actId="478"/>
          <ac:picMkLst>
            <pc:docMk/>
            <pc:sldMk cId="2389502203" sldId="12598"/>
            <ac:picMk id="3" creationId="{01347D99-C2AB-3860-50F6-BA131D46B9E8}"/>
          </ac:picMkLst>
        </pc:picChg>
      </pc:sldChg>
      <pc:sldChg chg="add del">
        <pc:chgData name="Christophe JENTA" userId="8d1209f4831e9c53" providerId="LiveId" clId="{14DC4B8E-5C4D-4A2A-B8BF-992B81181B69}" dt="2025-03-04T10:57:09.216" v="92" actId="47"/>
        <pc:sldMkLst>
          <pc:docMk/>
          <pc:sldMk cId="2104074221" sldId="12600"/>
        </pc:sldMkLst>
      </pc:sldChg>
      <pc:sldChg chg="add del">
        <pc:chgData name="Christophe JENTA" userId="8d1209f4831e9c53" providerId="LiveId" clId="{14DC4B8E-5C4D-4A2A-B8BF-992B81181B69}" dt="2025-03-04T10:56:29.056" v="88" actId="47"/>
        <pc:sldMkLst>
          <pc:docMk/>
          <pc:sldMk cId="60338787" sldId="12695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672335713" sldId="12853"/>
        </pc:sldMkLst>
      </pc:sldChg>
      <pc:sldChg chg="modSp add mod">
        <pc:chgData name="Christophe JENTA" userId="8d1209f4831e9c53" providerId="LiveId" clId="{14DC4B8E-5C4D-4A2A-B8BF-992B81181B69}" dt="2025-03-04T11:35:03.927" v="102" actId="20577"/>
        <pc:sldMkLst>
          <pc:docMk/>
          <pc:sldMk cId="650929763" sldId="12856"/>
        </pc:sldMkLst>
        <pc:spChg chg="mod">
          <ac:chgData name="Christophe JENTA" userId="8d1209f4831e9c53" providerId="LiveId" clId="{14DC4B8E-5C4D-4A2A-B8BF-992B81181B69}" dt="2025-03-04T11:35:03.927" v="102" actId="20577"/>
          <ac:spMkLst>
            <pc:docMk/>
            <pc:sldMk cId="650929763" sldId="12856"/>
            <ac:spMk id="169" creationId="{8A15E89D-9E80-B833-113E-4A6354170B52}"/>
          </ac:spMkLst>
        </pc:spChg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028479544" sldId="12939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2463130102" sldId="12940"/>
        </pc:sldMkLst>
      </pc:sldChg>
      <pc:sldChg chg="delSp add mod">
        <pc:chgData name="Christophe JENTA" userId="8d1209f4831e9c53" providerId="LiveId" clId="{14DC4B8E-5C4D-4A2A-B8BF-992B81181B69}" dt="2025-03-04T10:49:36.017" v="15" actId="478"/>
        <pc:sldMkLst>
          <pc:docMk/>
          <pc:sldMk cId="4195038190" sldId="12942"/>
        </pc:sldMkLst>
        <pc:picChg chg="del">
          <ac:chgData name="Christophe JENTA" userId="8d1209f4831e9c53" providerId="LiveId" clId="{14DC4B8E-5C4D-4A2A-B8BF-992B81181B69}" dt="2025-03-04T10:49:36.017" v="15" actId="478"/>
          <ac:picMkLst>
            <pc:docMk/>
            <pc:sldMk cId="4195038190" sldId="12942"/>
            <ac:picMk id="11" creationId="{BE380BFD-DC41-E9C5-CB2A-D7488BFEA7B4}"/>
          </ac:picMkLst>
        </pc:picChg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327616445" sldId="12944"/>
        </pc:sldMkLst>
      </pc:sldChg>
      <pc:sldChg chg="delSp add mod">
        <pc:chgData name="Christophe JENTA" userId="8d1209f4831e9c53" providerId="LiveId" clId="{14DC4B8E-5C4D-4A2A-B8BF-992B81181B69}" dt="2025-03-04T10:49:39.482" v="18" actId="478"/>
        <pc:sldMkLst>
          <pc:docMk/>
          <pc:sldMk cId="3253090587" sldId="12945"/>
        </pc:sldMkLst>
        <pc:picChg chg="del">
          <ac:chgData name="Christophe JENTA" userId="8d1209f4831e9c53" providerId="LiveId" clId="{14DC4B8E-5C4D-4A2A-B8BF-992B81181B69}" dt="2025-03-04T10:49:39.482" v="18" actId="478"/>
          <ac:picMkLst>
            <pc:docMk/>
            <pc:sldMk cId="3253090587" sldId="12945"/>
            <ac:picMk id="9" creationId="{E55937B1-7DE6-8FCD-59AA-6A58F1FE41AB}"/>
          </ac:picMkLst>
        </pc:picChg>
      </pc:sldChg>
      <pc:sldChg chg="delSp add mod">
        <pc:chgData name="Christophe JENTA" userId="8d1209f4831e9c53" providerId="LiveId" clId="{14DC4B8E-5C4D-4A2A-B8BF-992B81181B69}" dt="2025-03-04T10:49:46.820" v="21" actId="478"/>
        <pc:sldMkLst>
          <pc:docMk/>
          <pc:sldMk cId="763024236" sldId="12946"/>
        </pc:sldMkLst>
        <pc:picChg chg="del">
          <ac:chgData name="Christophe JENTA" userId="8d1209f4831e9c53" providerId="LiveId" clId="{14DC4B8E-5C4D-4A2A-B8BF-992B81181B69}" dt="2025-03-04T10:49:46.820" v="21" actId="478"/>
          <ac:picMkLst>
            <pc:docMk/>
            <pc:sldMk cId="763024236" sldId="12946"/>
            <ac:picMk id="2" creationId="{FF364E9B-0D4D-2DE4-D2CA-61A88F7C24BE}"/>
          </ac:picMkLst>
        </pc:picChg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065280909" sldId="12947"/>
        </pc:sldMkLst>
      </pc:sldChg>
      <pc:sldChg chg="delSp add mod">
        <pc:chgData name="Christophe JENTA" userId="8d1209f4831e9c53" providerId="LiveId" clId="{14DC4B8E-5C4D-4A2A-B8BF-992B81181B69}" dt="2025-03-04T10:49:42.408" v="20" actId="478"/>
        <pc:sldMkLst>
          <pc:docMk/>
          <pc:sldMk cId="3809580926" sldId="12948"/>
        </pc:sldMkLst>
        <pc:picChg chg="del">
          <ac:chgData name="Christophe JENTA" userId="8d1209f4831e9c53" providerId="LiveId" clId="{14DC4B8E-5C4D-4A2A-B8BF-992B81181B69}" dt="2025-03-04T10:49:41.185" v="19" actId="478"/>
          <ac:picMkLst>
            <pc:docMk/>
            <pc:sldMk cId="3809580926" sldId="12948"/>
            <ac:picMk id="4" creationId="{704EFB3C-6F63-F13F-0D3B-B7ADEEDA3C35}"/>
          </ac:picMkLst>
        </pc:picChg>
        <pc:picChg chg="del">
          <ac:chgData name="Christophe JENTA" userId="8d1209f4831e9c53" providerId="LiveId" clId="{14DC4B8E-5C4D-4A2A-B8BF-992B81181B69}" dt="2025-03-04T10:49:42.408" v="20" actId="478"/>
          <ac:picMkLst>
            <pc:docMk/>
            <pc:sldMk cId="3809580926" sldId="12948"/>
            <ac:picMk id="43" creationId="{08A10FA7-5C0D-CF7F-28D4-FBAAD997B0DC}"/>
          </ac:picMkLst>
        </pc:picChg>
      </pc:sldChg>
      <pc:sldChg chg="delSp add mod">
        <pc:chgData name="Christophe JENTA" userId="8d1209f4831e9c53" providerId="LiveId" clId="{14DC4B8E-5C4D-4A2A-B8BF-992B81181B69}" dt="2025-03-04T10:49:50.343" v="22" actId="478"/>
        <pc:sldMkLst>
          <pc:docMk/>
          <pc:sldMk cId="3044993024" sldId="12949"/>
        </pc:sldMkLst>
        <pc:picChg chg="del">
          <ac:chgData name="Christophe JENTA" userId="8d1209f4831e9c53" providerId="LiveId" clId="{14DC4B8E-5C4D-4A2A-B8BF-992B81181B69}" dt="2025-03-04T10:49:50.343" v="22" actId="478"/>
          <ac:picMkLst>
            <pc:docMk/>
            <pc:sldMk cId="3044993024" sldId="12949"/>
            <ac:picMk id="39" creationId="{03CEAF53-01D8-E1D2-BE4F-81F87FC872D8}"/>
          </ac:picMkLst>
        </pc:picChg>
      </pc:sldChg>
      <pc:sldChg chg="add del">
        <pc:chgData name="Christophe JENTA" userId="8d1209f4831e9c53" providerId="LiveId" clId="{14DC4B8E-5C4D-4A2A-B8BF-992B81181B69}" dt="2025-03-04T10:56:50.046" v="89" actId="47"/>
        <pc:sldMkLst>
          <pc:docMk/>
          <pc:sldMk cId="3892916725" sldId="12950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3464522105" sldId="12951"/>
        </pc:sldMkLst>
      </pc:sldChg>
      <pc:sldChg chg="delSp add del mod">
        <pc:chgData name="Christophe JENTA" userId="8d1209f4831e9c53" providerId="LiveId" clId="{14DC4B8E-5C4D-4A2A-B8BF-992B81181B69}" dt="2025-03-04T10:56:29.056" v="88" actId="47"/>
        <pc:sldMkLst>
          <pc:docMk/>
          <pc:sldMk cId="411051652" sldId="12952"/>
        </pc:sldMkLst>
        <pc:picChg chg="del">
          <ac:chgData name="Christophe JENTA" userId="8d1209f4831e9c53" providerId="LiveId" clId="{14DC4B8E-5C4D-4A2A-B8BF-992B81181B69}" dt="2025-03-04T10:50:19.445" v="39" actId="478"/>
          <ac:picMkLst>
            <pc:docMk/>
            <pc:sldMk cId="411051652" sldId="12952"/>
            <ac:picMk id="4" creationId="{7DBC7E38-77E2-3F8E-D795-ACD60B593E0A}"/>
          </ac:picMkLst>
        </pc:picChg>
      </pc:sldChg>
      <pc:sldChg chg="delSp add del mod">
        <pc:chgData name="Christophe JENTA" userId="8d1209f4831e9c53" providerId="LiveId" clId="{14DC4B8E-5C4D-4A2A-B8BF-992B81181B69}" dt="2025-03-04T10:56:29.056" v="88" actId="47"/>
        <pc:sldMkLst>
          <pc:docMk/>
          <pc:sldMk cId="1194405535" sldId="12953"/>
        </pc:sldMkLst>
        <pc:picChg chg="del">
          <ac:chgData name="Christophe JENTA" userId="8d1209f4831e9c53" providerId="LiveId" clId="{14DC4B8E-5C4D-4A2A-B8BF-992B81181B69}" dt="2025-03-04T10:50:16.326" v="37" actId="478"/>
          <ac:picMkLst>
            <pc:docMk/>
            <pc:sldMk cId="1194405535" sldId="12953"/>
            <ac:picMk id="44" creationId="{10E3B22F-6364-67B7-E30C-287F759AEA9A}"/>
          </ac:picMkLst>
        </pc:picChg>
      </pc:sldChg>
      <pc:sldChg chg="delSp add del mod">
        <pc:chgData name="Christophe JENTA" userId="8d1209f4831e9c53" providerId="LiveId" clId="{14DC4B8E-5C4D-4A2A-B8BF-992B81181B69}" dt="2025-03-04T10:56:29.056" v="88" actId="47"/>
        <pc:sldMkLst>
          <pc:docMk/>
          <pc:sldMk cId="1433578699" sldId="12955"/>
        </pc:sldMkLst>
        <pc:picChg chg="del">
          <ac:chgData name="Christophe JENTA" userId="8d1209f4831e9c53" providerId="LiveId" clId="{14DC4B8E-5C4D-4A2A-B8BF-992B81181B69}" dt="2025-03-04T10:50:21.430" v="40" actId="478"/>
          <ac:picMkLst>
            <pc:docMk/>
            <pc:sldMk cId="1433578699" sldId="12955"/>
            <ac:picMk id="7" creationId="{C5D36FAB-7E21-8A37-DC1C-66079D662C0F}"/>
          </ac:picMkLst>
        </pc:picChg>
      </pc:sldChg>
      <pc:sldChg chg="add del">
        <pc:chgData name="Christophe JENTA" userId="8d1209f4831e9c53" providerId="LiveId" clId="{14DC4B8E-5C4D-4A2A-B8BF-992B81181B69}" dt="2025-03-04T10:56:29.056" v="88" actId="47"/>
        <pc:sldMkLst>
          <pc:docMk/>
          <pc:sldMk cId="1567320942" sldId="12957"/>
        </pc:sldMkLst>
      </pc:sldChg>
      <pc:sldChg chg="delSp add del mod">
        <pc:chgData name="Christophe JENTA" userId="8d1209f4831e9c53" providerId="LiveId" clId="{14DC4B8E-5C4D-4A2A-B8BF-992B81181B69}" dt="2025-03-04T10:56:29.056" v="88" actId="47"/>
        <pc:sldMkLst>
          <pc:docMk/>
          <pc:sldMk cId="2066109346" sldId="12958"/>
        </pc:sldMkLst>
        <pc:picChg chg="del">
          <ac:chgData name="Christophe JENTA" userId="8d1209f4831e9c53" providerId="LiveId" clId="{14DC4B8E-5C4D-4A2A-B8BF-992B81181B69}" dt="2025-03-04T10:50:28.724" v="42" actId="478"/>
          <ac:picMkLst>
            <pc:docMk/>
            <pc:sldMk cId="2066109346" sldId="12958"/>
            <ac:picMk id="17" creationId="{D616AAB1-B874-CE16-ECFB-A6705821A1B2}"/>
          </ac:picMkLst>
        </pc:picChg>
        <pc:picChg chg="del">
          <ac:chgData name="Christophe JENTA" userId="8d1209f4831e9c53" providerId="LiveId" clId="{14DC4B8E-5C4D-4A2A-B8BF-992B81181B69}" dt="2025-03-04T10:50:29.949" v="43" actId="478"/>
          <ac:picMkLst>
            <pc:docMk/>
            <pc:sldMk cId="2066109346" sldId="12958"/>
            <ac:picMk id="19" creationId="{73AB73D9-BF84-E190-E329-C5DD0C3E8CF9}"/>
          </ac:picMkLst>
        </pc:picChg>
      </pc:sldChg>
      <pc:sldChg chg="add del">
        <pc:chgData name="Christophe JENTA" userId="8d1209f4831e9c53" providerId="LiveId" clId="{14DC4B8E-5C4D-4A2A-B8BF-992B81181B69}" dt="2025-03-04T10:56:29.056" v="88" actId="47"/>
        <pc:sldMkLst>
          <pc:docMk/>
          <pc:sldMk cId="1238460409" sldId="12959"/>
        </pc:sldMkLst>
      </pc:sldChg>
      <pc:sldChg chg="add del">
        <pc:chgData name="Christophe JENTA" userId="8d1209f4831e9c53" providerId="LiveId" clId="{14DC4B8E-5C4D-4A2A-B8BF-992B81181B69}" dt="2025-03-04T10:56:29.056" v="88" actId="47"/>
        <pc:sldMkLst>
          <pc:docMk/>
          <pc:sldMk cId="2194973006" sldId="12960"/>
        </pc:sldMkLst>
      </pc:sldChg>
      <pc:sldChg chg="add del">
        <pc:chgData name="Christophe JENTA" userId="8d1209f4831e9c53" providerId="LiveId" clId="{14DC4B8E-5C4D-4A2A-B8BF-992B81181B69}" dt="2025-03-04T10:56:29.056" v="88" actId="47"/>
        <pc:sldMkLst>
          <pc:docMk/>
          <pc:sldMk cId="4097628329" sldId="12961"/>
        </pc:sldMkLst>
      </pc:sldChg>
      <pc:sldChg chg="add del">
        <pc:chgData name="Christophe JENTA" userId="8d1209f4831e9c53" providerId="LiveId" clId="{14DC4B8E-5C4D-4A2A-B8BF-992B81181B69}" dt="2025-03-04T10:56:29.056" v="88" actId="47"/>
        <pc:sldMkLst>
          <pc:docMk/>
          <pc:sldMk cId="3224884287" sldId="12962"/>
        </pc:sldMkLst>
      </pc:sldChg>
      <pc:sldChg chg="delSp add del mod">
        <pc:chgData name="Christophe JENTA" userId="8d1209f4831e9c53" providerId="LiveId" clId="{14DC4B8E-5C4D-4A2A-B8BF-992B81181B69}" dt="2025-03-04T10:56:29.056" v="88" actId="47"/>
        <pc:sldMkLst>
          <pc:docMk/>
          <pc:sldMk cId="1120924257" sldId="12993"/>
        </pc:sldMkLst>
        <pc:picChg chg="del">
          <ac:chgData name="Christophe JENTA" userId="8d1209f4831e9c53" providerId="LiveId" clId="{14DC4B8E-5C4D-4A2A-B8BF-992B81181B69}" dt="2025-03-04T10:50:32.828" v="46" actId="478"/>
          <ac:picMkLst>
            <pc:docMk/>
            <pc:sldMk cId="1120924257" sldId="12993"/>
            <ac:picMk id="24" creationId="{7DE356F4-00CD-124D-1EF7-FF28FFDDCF22}"/>
          </ac:picMkLst>
        </pc:picChg>
      </pc:sldChg>
      <pc:sldChg chg="delSp add del mod">
        <pc:chgData name="Christophe JENTA" userId="8d1209f4831e9c53" providerId="LiveId" clId="{14DC4B8E-5C4D-4A2A-B8BF-992B81181B69}" dt="2025-03-04T10:56:29.056" v="88" actId="47"/>
        <pc:sldMkLst>
          <pc:docMk/>
          <pc:sldMk cId="2230146895" sldId="12994"/>
        </pc:sldMkLst>
        <pc:picChg chg="del">
          <ac:chgData name="Christophe JENTA" userId="8d1209f4831e9c53" providerId="LiveId" clId="{14DC4B8E-5C4D-4A2A-B8BF-992B81181B69}" dt="2025-03-04T10:50:39.516" v="48" actId="478"/>
          <ac:picMkLst>
            <pc:docMk/>
            <pc:sldMk cId="2230146895" sldId="12994"/>
            <ac:picMk id="22" creationId="{E5AB7C0A-A4F0-18A4-C5FC-FAF39ECCD7FC}"/>
          </ac:picMkLst>
        </pc:picChg>
      </pc:sldChg>
      <pc:sldChg chg="add del">
        <pc:chgData name="Christophe JENTA" userId="8d1209f4831e9c53" providerId="LiveId" clId="{14DC4B8E-5C4D-4A2A-B8BF-992B81181B69}" dt="2025-03-04T10:56:29.056" v="88" actId="47"/>
        <pc:sldMkLst>
          <pc:docMk/>
          <pc:sldMk cId="2410335291" sldId="12998"/>
        </pc:sldMkLst>
      </pc:sldChg>
      <pc:sldChg chg="delSp add del mod">
        <pc:chgData name="Christophe JENTA" userId="8d1209f4831e9c53" providerId="LiveId" clId="{14DC4B8E-5C4D-4A2A-B8BF-992B81181B69}" dt="2025-03-04T10:56:29.056" v="88" actId="47"/>
        <pc:sldMkLst>
          <pc:docMk/>
          <pc:sldMk cId="2509031779" sldId="12999"/>
        </pc:sldMkLst>
        <pc:picChg chg="del">
          <ac:chgData name="Christophe JENTA" userId="8d1209f4831e9c53" providerId="LiveId" clId="{14DC4B8E-5C4D-4A2A-B8BF-992B81181B69}" dt="2025-03-04T10:50:47.677" v="52" actId="478"/>
          <ac:picMkLst>
            <pc:docMk/>
            <pc:sldMk cId="2509031779" sldId="12999"/>
            <ac:picMk id="17" creationId="{51E828D6-B6DD-B735-E04C-D87A092C28F0}"/>
          </ac:picMkLst>
        </pc:picChg>
      </pc:sldChg>
      <pc:sldChg chg="add del">
        <pc:chgData name="Christophe JENTA" userId="8d1209f4831e9c53" providerId="LiveId" clId="{14DC4B8E-5C4D-4A2A-B8BF-992B81181B69}" dt="2025-03-04T10:56:29.056" v="88" actId="47"/>
        <pc:sldMkLst>
          <pc:docMk/>
          <pc:sldMk cId="3876576299" sldId="13000"/>
        </pc:sldMkLst>
      </pc:sldChg>
      <pc:sldChg chg="delSp add del mod">
        <pc:chgData name="Christophe JENTA" userId="8d1209f4831e9c53" providerId="LiveId" clId="{14DC4B8E-5C4D-4A2A-B8BF-992B81181B69}" dt="2025-03-04T10:56:29.056" v="88" actId="47"/>
        <pc:sldMkLst>
          <pc:docMk/>
          <pc:sldMk cId="2385986345" sldId="13001"/>
        </pc:sldMkLst>
        <pc:picChg chg="del">
          <ac:chgData name="Christophe JENTA" userId="8d1209f4831e9c53" providerId="LiveId" clId="{14DC4B8E-5C4D-4A2A-B8BF-992B81181B69}" dt="2025-03-04T10:50:51.396" v="53" actId="478"/>
          <ac:picMkLst>
            <pc:docMk/>
            <pc:sldMk cId="2385986345" sldId="13001"/>
            <ac:picMk id="9" creationId="{E95AB22C-A39A-3368-CAE8-59148BB7082E}"/>
          </ac:picMkLst>
        </pc:picChg>
      </pc:sldChg>
      <pc:sldChg chg="delSp add del mod">
        <pc:chgData name="Christophe JENTA" userId="8d1209f4831e9c53" providerId="LiveId" clId="{14DC4B8E-5C4D-4A2A-B8BF-992B81181B69}" dt="2025-03-04T10:56:29.056" v="88" actId="47"/>
        <pc:sldMkLst>
          <pc:docMk/>
          <pc:sldMk cId="713738534" sldId="13002"/>
        </pc:sldMkLst>
        <pc:picChg chg="del">
          <ac:chgData name="Christophe JENTA" userId="8d1209f4831e9c53" providerId="LiveId" clId="{14DC4B8E-5C4D-4A2A-B8BF-992B81181B69}" dt="2025-03-04T10:50:52.994" v="54" actId="478"/>
          <ac:picMkLst>
            <pc:docMk/>
            <pc:sldMk cId="713738534" sldId="13002"/>
            <ac:picMk id="5" creationId="{F94EA000-C5AA-F565-50C6-61D0147EF886}"/>
          </ac:picMkLst>
        </pc:picChg>
        <pc:picChg chg="del">
          <ac:chgData name="Christophe JENTA" userId="8d1209f4831e9c53" providerId="LiveId" clId="{14DC4B8E-5C4D-4A2A-B8BF-992B81181B69}" dt="2025-03-04T10:50:53.578" v="55" actId="478"/>
          <ac:picMkLst>
            <pc:docMk/>
            <pc:sldMk cId="713738534" sldId="13002"/>
            <ac:picMk id="10" creationId="{8B1755A2-7F7F-B7EF-5D55-E30A22F7CDEF}"/>
          </ac:picMkLst>
        </pc:picChg>
        <pc:picChg chg="del">
          <ac:chgData name="Christophe JENTA" userId="8d1209f4831e9c53" providerId="LiveId" clId="{14DC4B8E-5C4D-4A2A-B8BF-992B81181B69}" dt="2025-03-04T10:50:54.221" v="56" actId="478"/>
          <ac:picMkLst>
            <pc:docMk/>
            <pc:sldMk cId="713738534" sldId="13002"/>
            <ac:picMk id="12" creationId="{67440B79-EF1C-80D0-9EF0-ABB7E5795D11}"/>
          </ac:picMkLst>
        </pc:picChg>
      </pc:sldChg>
      <pc:sldChg chg="add del">
        <pc:chgData name="Christophe JENTA" userId="8d1209f4831e9c53" providerId="LiveId" clId="{14DC4B8E-5C4D-4A2A-B8BF-992B81181B69}" dt="2025-03-04T10:56:29.056" v="88" actId="47"/>
        <pc:sldMkLst>
          <pc:docMk/>
          <pc:sldMk cId="1017245087" sldId="13003"/>
        </pc:sldMkLst>
      </pc:sldChg>
      <pc:sldChg chg="add del">
        <pc:chgData name="Christophe JENTA" userId="8d1209f4831e9c53" providerId="LiveId" clId="{14DC4B8E-5C4D-4A2A-B8BF-992B81181B69}" dt="2025-03-04T10:56:29.056" v="88" actId="47"/>
        <pc:sldMkLst>
          <pc:docMk/>
          <pc:sldMk cId="3999993276" sldId="13004"/>
        </pc:sldMkLst>
      </pc:sldChg>
      <pc:sldChg chg="add del">
        <pc:chgData name="Christophe JENTA" userId="8d1209f4831e9c53" providerId="LiveId" clId="{14DC4B8E-5C4D-4A2A-B8BF-992B81181B69}" dt="2025-03-04T10:56:29.056" v="88" actId="47"/>
        <pc:sldMkLst>
          <pc:docMk/>
          <pc:sldMk cId="2163419595" sldId="13005"/>
        </pc:sldMkLst>
      </pc:sldChg>
      <pc:sldChg chg="add del">
        <pc:chgData name="Christophe JENTA" userId="8d1209f4831e9c53" providerId="LiveId" clId="{14DC4B8E-5C4D-4A2A-B8BF-992B81181B69}" dt="2025-03-04T10:56:29.056" v="88" actId="47"/>
        <pc:sldMkLst>
          <pc:docMk/>
          <pc:sldMk cId="2546837685" sldId="13008"/>
        </pc:sldMkLst>
      </pc:sldChg>
      <pc:sldChg chg="add del">
        <pc:chgData name="Christophe JENTA" userId="8d1209f4831e9c53" providerId="LiveId" clId="{14DC4B8E-5C4D-4A2A-B8BF-992B81181B69}" dt="2025-03-04T10:56:29.056" v="88" actId="47"/>
        <pc:sldMkLst>
          <pc:docMk/>
          <pc:sldMk cId="892028652" sldId="13014"/>
        </pc:sldMkLst>
      </pc:sldChg>
      <pc:sldChg chg="delSp add mod">
        <pc:chgData name="Christophe JENTA" userId="8d1209f4831e9c53" providerId="LiveId" clId="{14DC4B8E-5C4D-4A2A-B8BF-992B81181B69}" dt="2025-03-04T10:49:16.099" v="6" actId="478"/>
        <pc:sldMkLst>
          <pc:docMk/>
          <pc:sldMk cId="2350508385" sldId="13021"/>
        </pc:sldMkLst>
        <pc:picChg chg="del">
          <ac:chgData name="Christophe JENTA" userId="8d1209f4831e9c53" providerId="LiveId" clId="{14DC4B8E-5C4D-4A2A-B8BF-992B81181B69}" dt="2025-03-04T10:49:16.099" v="6" actId="478"/>
          <ac:picMkLst>
            <pc:docMk/>
            <pc:sldMk cId="2350508385" sldId="13021"/>
            <ac:picMk id="13" creationId="{2D8E8462-E314-7961-5F26-CD316AFC05C6}"/>
          </ac:picMkLst>
        </pc:picChg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27014457" sldId="13022"/>
        </pc:sldMkLst>
      </pc:sldChg>
      <pc:sldChg chg="delSp add mod">
        <pc:chgData name="Christophe JENTA" userId="8d1209f4831e9c53" providerId="LiveId" clId="{14DC4B8E-5C4D-4A2A-B8BF-992B81181B69}" dt="2025-03-04T10:49:19.270" v="7" actId="478"/>
        <pc:sldMkLst>
          <pc:docMk/>
          <pc:sldMk cId="3275824859" sldId="13023"/>
        </pc:sldMkLst>
        <pc:picChg chg="del">
          <ac:chgData name="Christophe JENTA" userId="8d1209f4831e9c53" providerId="LiveId" clId="{14DC4B8E-5C4D-4A2A-B8BF-992B81181B69}" dt="2025-03-04T10:49:19.270" v="7" actId="478"/>
          <ac:picMkLst>
            <pc:docMk/>
            <pc:sldMk cId="3275824859" sldId="13023"/>
            <ac:picMk id="13" creationId="{59127734-5F98-064B-466D-F624BAEC5B91}"/>
          </ac:picMkLst>
        </pc:picChg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478401509" sldId="13024"/>
        </pc:sldMkLst>
      </pc:sldChg>
      <pc:sldChg chg="delSp add mod">
        <pc:chgData name="Christophe JENTA" userId="8d1209f4831e9c53" providerId="LiveId" clId="{14DC4B8E-5C4D-4A2A-B8BF-992B81181B69}" dt="2025-03-04T10:49:28.910" v="12" actId="478"/>
        <pc:sldMkLst>
          <pc:docMk/>
          <pc:sldMk cId="4265841009" sldId="13025"/>
        </pc:sldMkLst>
        <pc:picChg chg="del">
          <ac:chgData name="Christophe JENTA" userId="8d1209f4831e9c53" providerId="LiveId" clId="{14DC4B8E-5C4D-4A2A-B8BF-992B81181B69}" dt="2025-03-04T10:49:27.788" v="11" actId="478"/>
          <ac:picMkLst>
            <pc:docMk/>
            <pc:sldMk cId="4265841009" sldId="13025"/>
            <ac:picMk id="12" creationId="{AF409A86-960A-8CFB-1A1A-B17F004A2739}"/>
          </ac:picMkLst>
        </pc:picChg>
        <pc:picChg chg="del">
          <ac:chgData name="Christophe JENTA" userId="8d1209f4831e9c53" providerId="LiveId" clId="{14DC4B8E-5C4D-4A2A-B8BF-992B81181B69}" dt="2025-03-04T10:49:25.849" v="10" actId="478"/>
          <ac:picMkLst>
            <pc:docMk/>
            <pc:sldMk cId="4265841009" sldId="13025"/>
            <ac:picMk id="13" creationId="{F0367300-BC8A-5CA7-AC33-FCF3E6B98EC6}"/>
          </ac:picMkLst>
        </pc:picChg>
        <pc:picChg chg="del">
          <ac:chgData name="Christophe JENTA" userId="8d1209f4831e9c53" providerId="LiveId" clId="{14DC4B8E-5C4D-4A2A-B8BF-992B81181B69}" dt="2025-03-04T10:49:28.910" v="12" actId="478"/>
          <ac:picMkLst>
            <pc:docMk/>
            <pc:sldMk cId="4265841009" sldId="13025"/>
            <ac:picMk id="14" creationId="{62F80FD8-F305-893D-E270-0F1672131AF2}"/>
          </ac:picMkLst>
        </pc:picChg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786657073" sldId="13026"/>
        </pc:sldMkLst>
      </pc:sldChg>
      <pc:sldChg chg="delSp add mod">
        <pc:chgData name="Christophe JENTA" userId="8d1209f4831e9c53" providerId="LiveId" clId="{14DC4B8E-5C4D-4A2A-B8BF-992B81181B69}" dt="2025-03-04T10:49:37.136" v="16" actId="478"/>
        <pc:sldMkLst>
          <pc:docMk/>
          <pc:sldMk cId="1848884125" sldId="13027"/>
        </pc:sldMkLst>
        <pc:picChg chg="del">
          <ac:chgData name="Christophe JENTA" userId="8d1209f4831e9c53" providerId="LiveId" clId="{14DC4B8E-5C4D-4A2A-B8BF-992B81181B69}" dt="2025-03-04T10:49:37.136" v="16" actId="478"/>
          <ac:picMkLst>
            <pc:docMk/>
            <pc:sldMk cId="1848884125" sldId="13027"/>
            <ac:picMk id="9" creationId="{A9979646-3515-9615-A204-A5C55FF08EFA}"/>
          </ac:picMkLst>
        </pc:picChg>
      </pc:sldChg>
      <pc:sldChg chg="delSp add mod">
        <pc:chgData name="Christophe JENTA" userId="8d1209f4831e9c53" providerId="LiveId" clId="{14DC4B8E-5C4D-4A2A-B8BF-992B81181B69}" dt="2025-03-04T10:49:52.207" v="23" actId="478"/>
        <pc:sldMkLst>
          <pc:docMk/>
          <pc:sldMk cId="2438741730" sldId="13028"/>
        </pc:sldMkLst>
        <pc:picChg chg="del">
          <ac:chgData name="Christophe JENTA" userId="8d1209f4831e9c53" providerId="LiveId" clId="{14DC4B8E-5C4D-4A2A-B8BF-992B81181B69}" dt="2025-03-04T10:49:52.207" v="23" actId="478"/>
          <ac:picMkLst>
            <pc:docMk/>
            <pc:sldMk cId="2438741730" sldId="13028"/>
            <ac:picMk id="52" creationId="{37C2B195-1169-454B-35B4-569FA983C1AA}"/>
          </ac:picMkLst>
        </pc:picChg>
      </pc:sldChg>
      <pc:sldChg chg="delSp add del mod">
        <pc:chgData name="Christophe JENTA" userId="8d1209f4831e9c53" providerId="LiveId" clId="{14DC4B8E-5C4D-4A2A-B8BF-992B81181B69}" dt="2025-03-04T10:56:29.056" v="88" actId="47"/>
        <pc:sldMkLst>
          <pc:docMk/>
          <pc:sldMk cId="2885813136" sldId="13029"/>
        </pc:sldMkLst>
        <pc:picChg chg="del">
          <ac:chgData name="Christophe JENTA" userId="8d1209f4831e9c53" providerId="LiveId" clId="{14DC4B8E-5C4D-4A2A-B8BF-992B81181B69}" dt="2025-03-04T10:50:18.088" v="38" actId="478"/>
          <ac:picMkLst>
            <pc:docMk/>
            <pc:sldMk cId="2885813136" sldId="13029"/>
            <ac:picMk id="12" creationId="{287BC1D0-5F7D-7FF1-6388-E7DE0ACFAF4B}"/>
          </ac:picMkLst>
        </pc:picChg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4015674294" sldId="13030"/>
        </pc:sldMkLst>
      </pc:sldChg>
      <pc:sldChg chg="add del">
        <pc:chgData name="Christophe JENTA" userId="8d1209f4831e9c53" providerId="LiveId" clId="{14DC4B8E-5C4D-4A2A-B8BF-992B81181B69}" dt="2025-03-04T10:56:29.056" v="88" actId="47"/>
        <pc:sldMkLst>
          <pc:docMk/>
          <pc:sldMk cId="3463768245" sldId="13033"/>
        </pc:sldMkLst>
      </pc:sldChg>
      <pc:sldChg chg="add del">
        <pc:chgData name="Christophe JENTA" userId="8d1209f4831e9c53" providerId="LiveId" clId="{14DC4B8E-5C4D-4A2A-B8BF-992B81181B69}" dt="2025-03-04T10:56:29.056" v="88" actId="47"/>
        <pc:sldMkLst>
          <pc:docMk/>
          <pc:sldMk cId="1526704923" sldId="13034"/>
        </pc:sldMkLst>
      </pc:sldChg>
      <pc:sldChg chg="delSp add del mod">
        <pc:chgData name="Christophe JENTA" userId="8d1209f4831e9c53" providerId="LiveId" clId="{14DC4B8E-5C4D-4A2A-B8BF-992B81181B69}" dt="2025-03-04T10:56:29.056" v="88" actId="47"/>
        <pc:sldMkLst>
          <pc:docMk/>
          <pc:sldMk cId="814980698" sldId="13035"/>
        </pc:sldMkLst>
        <pc:picChg chg="del">
          <ac:chgData name="Christophe JENTA" userId="8d1209f4831e9c53" providerId="LiveId" clId="{14DC4B8E-5C4D-4A2A-B8BF-992B81181B69}" dt="2025-03-04T10:50:24.416" v="41" actId="478"/>
          <ac:picMkLst>
            <pc:docMk/>
            <pc:sldMk cId="814980698" sldId="13035"/>
            <ac:picMk id="7" creationId="{F46B05C2-A18D-FD4E-160A-5C989B30B407}"/>
          </ac:picMkLst>
        </pc:picChg>
      </pc:sldChg>
      <pc:sldChg chg="add del">
        <pc:chgData name="Christophe JENTA" userId="8d1209f4831e9c53" providerId="LiveId" clId="{14DC4B8E-5C4D-4A2A-B8BF-992B81181B69}" dt="2025-03-04T10:56:29.056" v="88" actId="47"/>
        <pc:sldMkLst>
          <pc:docMk/>
          <pc:sldMk cId="4047935913" sldId="13036"/>
        </pc:sldMkLst>
      </pc:sldChg>
      <pc:sldChg chg="add del">
        <pc:chgData name="Christophe JENTA" userId="8d1209f4831e9c53" providerId="LiveId" clId="{14DC4B8E-5C4D-4A2A-B8BF-992B81181B69}" dt="2025-03-04T10:56:29.056" v="88" actId="47"/>
        <pc:sldMkLst>
          <pc:docMk/>
          <pc:sldMk cId="1472036957" sldId="13037"/>
        </pc:sldMkLst>
      </pc:sldChg>
      <pc:sldChg chg="delSp add del mod">
        <pc:chgData name="Christophe JENTA" userId="8d1209f4831e9c53" providerId="LiveId" clId="{14DC4B8E-5C4D-4A2A-B8BF-992B81181B69}" dt="2025-03-04T10:56:29.056" v="88" actId="47"/>
        <pc:sldMkLst>
          <pc:docMk/>
          <pc:sldMk cId="265714206" sldId="13038"/>
        </pc:sldMkLst>
        <pc:picChg chg="del">
          <ac:chgData name="Christophe JENTA" userId="8d1209f4831e9c53" providerId="LiveId" clId="{14DC4B8E-5C4D-4A2A-B8BF-992B81181B69}" dt="2025-03-04T10:50:41.763" v="49" actId="478"/>
          <ac:picMkLst>
            <pc:docMk/>
            <pc:sldMk cId="265714206" sldId="13038"/>
            <ac:picMk id="28" creationId="{EC6D80F9-AA69-AACC-FF85-422E2DD5BEDC}"/>
          </ac:picMkLst>
        </pc:picChg>
      </pc:sldChg>
      <pc:sldChg chg="add del">
        <pc:chgData name="Christophe JENTA" userId="8d1209f4831e9c53" providerId="LiveId" clId="{14DC4B8E-5C4D-4A2A-B8BF-992B81181B69}" dt="2025-03-04T10:56:29.056" v="88" actId="47"/>
        <pc:sldMkLst>
          <pc:docMk/>
          <pc:sldMk cId="3313626012" sldId="13039"/>
        </pc:sldMkLst>
      </pc:sldChg>
      <pc:sldChg chg="delSp add del mod">
        <pc:chgData name="Christophe JENTA" userId="8d1209f4831e9c53" providerId="LiveId" clId="{14DC4B8E-5C4D-4A2A-B8BF-992B81181B69}" dt="2025-03-04T10:56:29.056" v="88" actId="47"/>
        <pc:sldMkLst>
          <pc:docMk/>
          <pc:sldMk cId="2640241388" sldId="13040"/>
        </pc:sldMkLst>
        <pc:picChg chg="del">
          <ac:chgData name="Christophe JENTA" userId="8d1209f4831e9c53" providerId="LiveId" clId="{14DC4B8E-5C4D-4A2A-B8BF-992B81181B69}" dt="2025-03-04T10:50:44.355" v="50" actId="478"/>
          <ac:picMkLst>
            <pc:docMk/>
            <pc:sldMk cId="2640241388" sldId="13040"/>
            <ac:picMk id="2" creationId="{4EACFCE7-0DBE-5370-98C4-2AC29AB50E72}"/>
          </ac:picMkLst>
        </pc:picChg>
        <pc:picChg chg="del">
          <ac:chgData name="Christophe JENTA" userId="8d1209f4831e9c53" providerId="LiveId" clId="{14DC4B8E-5C4D-4A2A-B8BF-992B81181B69}" dt="2025-03-04T10:50:44.919" v="51" actId="478"/>
          <ac:picMkLst>
            <pc:docMk/>
            <pc:sldMk cId="2640241388" sldId="13040"/>
            <ac:picMk id="6" creationId="{05A0AFDA-D4EC-33D2-5DC4-2C5003906EC6}"/>
          </ac:picMkLst>
        </pc:picChg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963046129" sldId="13041"/>
        </pc:sldMkLst>
      </pc:sldChg>
      <pc:sldChg chg="add del">
        <pc:chgData name="Christophe JENTA" userId="8d1209f4831e9c53" providerId="LiveId" clId="{14DC4B8E-5C4D-4A2A-B8BF-992B81181B69}" dt="2025-03-04T10:56:29.056" v="88" actId="47"/>
        <pc:sldMkLst>
          <pc:docMk/>
          <pc:sldMk cId="1768066621" sldId="13042"/>
        </pc:sldMkLst>
      </pc:sldChg>
      <pc:sldChg chg="delSp add mod">
        <pc:chgData name="Christophe JENTA" userId="8d1209f4831e9c53" providerId="LiveId" clId="{14DC4B8E-5C4D-4A2A-B8BF-992B81181B69}" dt="2025-03-04T10:49:14.522" v="5" actId="478"/>
        <pc:sldMkLst>
          <pc:docMk/>
          <pc:sldMk cId="2168419065" sldId="13045"/>
        </pc:sldMkLst>
        <pc:picChg chg="del">
          <ac:chgData name="Christophe JENTA" userId="8d1209f4831e9c53" providerId="LiveId" clId="{14DC4B8E-5C4D-4A2A-B8BF-992B81181B69}" dt="2025-03-04T10:49:13.814" v="4" actId="478"/>
          <ac:picMkLst>
            <pc:docMk/>
            <pc:sldMk cId="2168419065" sldId="13045"/>
            <ac:picMk id="7" creationId="{0EF19B6F-AD12-611F-106A-8522E577336E}"/>
          </ac:picMkLst>
        </pc:picChg>
        <pc:picChg chg="del">
          <ac:chgData name="Christophe JENTA" userId="8d1209f4831e9c53" providerId="LiveId" clId="{14DC4B8E-5C4D-4A2A-B8BF-992B81181B69}" dt="2025-03-04T10:49:14.522" v="5" actId="478"/>
          <ac:picMkLst>
            <pc:docMk/>
            <pc:sldMk cId="2168419065" sldId="13045"/>
            <ac:picMk id="8" creationId="{36BE8815-8DB0-EDA1-CCE7-B816BBA7A56E}"/>
          </ac:picMkLst>
        </pc:picChg>
      </pc:sldChg>
      <pc:sldChg chg="delSp add mod">
        <pc:chgData name="Christophe JENTA" userId="8d1209f4831e9c53" providerId="LiveId" clId="{14DC4B8E-5C4D-4A2A-B8BF-992B81181B69}" dt="2025-03-04T10:49:23.980" v="9" actId="478"/>
        <pc:sldMkLst>
          <pc:docMk/>
          <pc:sldMk cId="3056707923" sldId="13046"/>
        </pc:sldMkLst>
        <pc:picChg chg="del">
          <ac:chgData name="Christophe JENTA" userId="8d1209f4831e9c53" providerId="LiveId" clId="{14DC4B8E-5C4D-4A2A-B8BF-992B81181B69}" dt="2025-03-04T10:49:23.980" v="9" actId="478"/>
          <ac:picMkLst>
            <pc:docMk/>
            <pc:sldMk cId="3056707923" sldId="13046"/>
            <ac:picMk id="10" creationId="{D414A900-7DD9-8903-1411-B78DD2BDA1B7}"/>
          </ac:picMkLst>
        </pc:picChg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018946797" sldId="13047"/>
        </pc:sldMkLst>
      </pc:sldChg>
      <pc:sldChg chg="delSp add mod">
        <pc:chgData name="Christophe JENTA" userId="8d1209f4831e9c53" providerId="LiveId" clId="{14DC4B8E-5C4D-4A2A-B8BF-992B81181B69}" dt="2025-03-04T10:49:54.963" v="25" actId="478"/>
        <pc:sldMkLst>
          <pc:docMk/>
          <pc:sldMk cId="1143289183" sldId="13048"/>
        </pc:sldMkLst>
        <pc:picChg chg="del">
          <ac:chgData name="Christophe JENTA" userId="8d1209f4831e9c53" providerId="LiveId" clId="{14DC4B8E-5C4D-4A2A-B8BF-992B81181B69}" dt="2025-03-04T10:49:54.963" v="25" actId="478"/>
          <ac:picMkLst>
            <pc:docMk/>
            <pc:sldMk cId="1143289183" sldId="13048"/>
            <ac:picMk id="2" creationId="{297482E5-E26F-0D9B-C476-B03B0DA53E85}"/>
          </ac:picMkLst>
        </pc:picChg>
        <pc:picChg chg="del">
          <ac:chgData name="Christophe JENTA" userId="8d1209f4831e9c53" providerId="LiveId" clId="{14DC4B8E-5C4D-4A2A-B8BF-992B81181B69}" dt="2025-03-04T10:49:54.047" v="24" actId="478"/>
          <ac:picMkLst>
            <pc:docMk/>
            <pc:sldMk cId="1143289183" sldId="13048"/>
            <ac:picMk id="12" creationId="{964FAF71-D7E2-9D25-1348-7A6A072CB31F}"/>
          </ac:picMkLst>
        </pc:picChg>
      </pc:sldChg>
      <pc:sldChg chg="add del">
        <pc:chgData name="Christophe JENTA" userId="8d1209f4831e9c53" providerId="LiveId" clId="{14DC4B8E-5C4D-4A2A-B8BF-992B81181B69}" dt="2025-03-04T10:56:29.056" v="88" actId="47"/>
        <pc:sldMkLst>
          <pc:docMk/>
          <pc:sldMk cId="4096148367" sldId="13049"/>
        </pc:sldMkLst>
      </pc:sldChg>
      <pc:sldChg chg="add del">
        <pc:chgData name="Christophe JENTA" userId="8d1209f4831e9c53" providerId="LiveId" clId="{14DC4B8E-5C4D-4A2A-B8BF-992B81181B69}" dt="2025-03-04T10:56:29.056" v="88" actId="47"/>
        <pc:sldMkLst>
          <pc:docMk/>
          <pc:sldMk cId="4270863543" sldId="13051"/>
        </pc:sldMkLst>
      </pc:sldChg>
      <pc:sldChg chg="delSp add del mod">
        <pc:chgData name="Christophe JENTA" userId="8d1209f4831e9c53" providerId="LiveId" clId="{14DC4B8E-5C4D-4A2A-B8BF-992B81181B69}" dt="2025-03-04T10:56:29.056" v="88" actId="47"/>
        <pc:sldMkLst>
          <pc:docMk/>
          <pc:sldMk cId="1430941409" sldId="13053"/>
        </pc:sldMkLst>
        <pc:picChg chg="del">
          <ac:chgData name="Christophe JENTA" userId="8d1209f4831e9c53" providerId="LiveId" clId="{14DC4B8E-5C4D-4A2A-B8BF-992B81181B69}" dt="2025-03-04T10:51:06.285" v="62" actId="478"/>
          <ac:picMkLst>
            <pc:docMk/>
            <pc:sldMk cId="1430941409" sldId="13053"/>
            <ac:picMk id="7" creationId="{E709CE38-454D-7455-CE45-EE4AA22E86ED}"/>
          </ac:picMkLst>
        </pc:picChg>
        <pc:picChg chg="del">
          <ac:chgData name="Christophe JENTA" userId="8d1209f4831e9c53" providerId="LiveId" clId="{14DC4B8E-5C4D-4A2A-B8BF-992B81181B69}" dt="2025-03-04T10:51:05.703" v="61" actId="478"/>
          <ac:picMkLst>
            <pc:docMk/>
            <pc:sldMk cId="1430941409" sldId="13053"/>
            <ac:picMk id="9" creationId="{512E2C81-8C30-91AC-BF0F-9D2164EA51F5}"/>
          </ac:picMkLst>
        </pc:picChg>
        <pc:picChg chg="del">
          <ac:chgData name="Christophe JENTA" userId="8d1209f4831e9c53" providerId="LiveId" clId="{14DC4B8E-5C4D-4A2A-B8BF-992B81181B69}" dt="2025-03-04T10:51:06.790" v="63" actId="478"/>
          <ac:picMkLst>
            <pc:docMk/>
            <pc:sldMk cId="1430941409" sldId="13053"/>
            <ac:picMk id="10" creationId="{BC697828-5B7C-E92D-25AD-4E1DEA2ECE9B}"/>
          </ac:picMkLst>
        </pc:picChg>
      </pc:sldChg>
      <pc:sldChg chg="delSp add del mod">
        <pc:chgData name="Christophe JENTA" userId="8d1209f4831e9c53" providerId="LiveId" clId="{14DC4B8E-5C4D-4A2A-B8BF-992B81181B69}" dt="2025-03-04T10:56:29.056" v="88" actId="47"/>
        <pc:sldMkLst>
          <pc:docMk/>
          <pc:sldMk cId="2923317464" sldId="13054"/>
        </pc:sldMkLst>
        <pc:picChg chg="del">
          <ac:chgData name="Christophe JENTA" userId="8d1209f4831e9c53" providerId="LiveId" clId="{14DC4B8E-5C4D-4A2A-B8BF-992B81181B69}" dt="2025-03-04T10:51:08.010" v="64" actId="478"/>
          <ac:picMkLst>
            <pc:docMk/>
            <pc:sldMk cId="2923317464" sldId="13054"/>
            <ac:picMk id="6" creationId="{5EABD07B-5BE0-EF4E-B9EC-3154368C48FB}"/>
          </ac:picMkLst>
        </pc:picChg>
      </pc:sldChg>
      <pc:sldChg chg="add del">
        <pc:chgData name="Christophe JENTA" userId="8d1209f4831e9c53" providerId="LiveId" clId="{14DC4B8E-5C4D-4A2A-B8BF-992B81181B69}" dt="2025-03-04T10:56:29.056" v="88" actId="47"/>
        <pc:sldMkLst>
          <pc:docMk/>
          <pc:sldMk cId="2651648215" sldId="13056"/>
        </pc:sldMkLst>
      </pc:sldChg>
      <pc:sldChg chg="add del">
        <pc:chgData name="Christophe JENTA" userId="8d1209f4831e9c53" providerId="LiveId" clId="{14DC4B8E-5C4D-4A2A-B8BF-992B81181B69}" dt="2025-03-04T10:56:29.056" v="88" actId="47"/>
        <pc:sldMkLst>
          <pc:docMk/>
          <pc:sldMk cId="1105468094" sldId="13059"/>
        </pc:sldMkLst>
      </pc:sldChg>
      <pc:sldChg chg="add del">
        <pc:chgData name="Christophe JENTA" userId="8d1209f4831e9c53" providerId="LiveId" clId="{14DC4B8E-5C4D-4A2A-B8BF-992B81181B69}" dt="2025-03-04T10:56:29.056" v="88" actId="47"/>
        <pc:sldMkLst>
          <pc:docMk/>
          <pc:sldMk cId="4140473072" sldId="13060"/>
        </pc:sldMkLst>
      </pc:sldChg>
      <pc:sldChg chg="add del">
        <pc:chgData name="Christophe JENTA" userId="8d1209f4831e9c53" providerId="LiveId" clId="{14DC4B8E-5C4D-4A2A-B8BF-992B81181B69}" dt="2025-03-04T10:56:29.056" v="88" actId="47"/>
        <pc:sldMkLst>
          <pc:docMk/>
          <pc:sldMk cId="4069020493" sldId="13061"/>
        </pc:sldMkLst>
      </pc:sldChg>
      <pc:sldChg chg="add del">
        <pc:chgData name="Christophe JENTA" userId="8d1209f4831e9c53" providerId="LiveId" clId="{14DC4B8E-5C4D-4A2A-B8BF-992B81181B69}" dt="2025-03-04T10:56:29.056" v="88" actId="47"/>
        <pc:sldMkLst>
          <pc:docMk/>
          <pc:sldMk cId="3706800" sldId="13062"/>
        </pc:sldMkLst>
      </pc:sldChg>
      <pc:sldChg chg="delSp add del mod">
        <pc:chgData name="Christophe JENTA" userId="8d1209f4831e9c53" providerId="LiveId" clId="{14DC4B8E-5C4D-4A2A-B8BF-992B81181B69}" dt="2025-03-04T10:56:29.056" v="88" actId="47"/>
        <pc:sldMkLst>
          <pc:docMk/>
          <pc:sldMk cId="200590959" sldId="13063"/>
        </pc:sldMkLst>
        <pc:picChg chg="del">
          <ac:chgData name="Christophe JENTA" userId="8d1209f4831e9c53" providerId="LiveId" clId="{14DC4B8E-5C4D-4A2A-B8BF-992B81181B69}" dt="2025-03-04T10:51:12.312" v="65" actId="478"/>
          <ac:picMkLst>
            <pc:docMk/>
            <pc:sldMk cId="200590959" sldId="13063"/>
            <ac:picMk id="7" creationId="{B2335793-0819-A1D0-FF5C-724814B4D389}"/>
          </ac:picMkLst>
        </pc:picChg>
        <pc:picChg chg="del">
          <ac:chgData name="Christophe JENTA" userId="8d1209f4831e9c53" providerId="LiveId" clId="{14DC4B8E-5C4D-4A2A-B8BF-992B81181B69}" dt="2025-03-04T10:51:13.111" v="66" actId="478"/>
          <ac:picMkLst>
            <pc:docMk/>
            <pc:sldMk cId="200590959" sldId="13063"/>
            <ac:picMk id="8" creationId="{5DBED57E-21CB-D552-EA9F-EEE819197600}"/>
          </ac:picMkLst>
        </pc:picChg>
      </pc:sldChg>
      <pc:sldChg chg="delSp add del mod">
        <pc:chgData name="Christophe JENTA" userId="8d1209f4831e9c53" providerId="LiveId" clId="{14DC4B8E-5C4D-4A2A-B8BF-992B81181B69}" dt="2025-03-04T10:56:29.056" v="88" actId="47"/>
        <pc:sldMkLst>
          <pc:docMk/>
          <pc:sldMk cId="558931496" sldId="13064"/>
        </pc:sldMkLst>
        <pc:picChg chg="del">
          <ac:chgData name="Christophe JENTA" userId="8d1209f4831e9c53" providerId="LiveId" clId="{14DC4B8E-5C4D-4A2A-B8BF-992B81181B69}" dt="2025-03-04T10:51:14.575" v="67" actId="478"/>
          <ac:picMkLst>
            <pc:docMk/>
            <pc:sldMk cId="558931496" sldId="13064"/>
            <ac:picMk id="8" creationId="{E14EA475-44FF-BC24-6C8C-53EB1DBDFB7C}"/>
          </ac:picMkLst>
        </pc:picChg>
        <pc:picChg chg="del">
          <ac:chgData name="Christophe JENTA" userId="8d1209f4831e9c53" providerId="LiveId" clId="{14DC4B8E-5C4D-4A2A-B8BF-992B81181B69}" dt="2025-03-04T10:51:15.248" v="68" actId="478"/>
          <ac:picMkLst>
            <pc:docMk/>
            <pc:sldMk cId="558931496" sldId="13064"/>
            <ac:picMk id="9" creationId="{300BAC8C-081A-1222-C6A9-F76EC44B3C8B}"/>
          </ac:picMkLst>
        </pc:picChg>
      </pc:sldChg>
      <pc:sldChg chg="delSp modSp add del mod">
        <pc:chgData name="Christophe JENTA" userId="8d1209f4831e9c53" providerId="LiveId" clId="{14DC4B8E-5C4D-4A2A-B8BF-992B81181B69}" dt="2025-03-04T10:56:29.056" v="88" actId="47"/>
        <pc:sldMkLst>
          <pc:docMk/>
          <pc:sldMk cId="1112357562" sldId="13065"/>
        </pc:sldMkLst>
        <pc:picChg chg="del">
          <ac:chgData name="Christophe JENTA" userId="8d1209f4831e9c53" providerId="LiveId" clId="{14DC4B8E-5C4D-4A2A-B8BF-992B81181B69}" dt="2025-03-04T10:51:16.715" v="69" actId="478"/>
          <ac:picMkLst>
            <pc:docMk/>
            <pc:sldMk cId="1112357562" sldId="13065"/>
            <ac:picMk id="8" creationId="{F1EDCF63-6E03-3E4C-A3B8-5AA0F3DB16AD}"/>
          </ac:picMkLst>
        </pc:picChg>
        <pc:picChg chg="del mod">
          <ac:chgData name="Christophe JENTA" userId="8d1209f4831e9c53" providerId="LiveId" clId="{14DC4B8E-5C4D-4A2A-B8BF-992B81181B69}" dt="2025-03-04T10:51:17.398" v="71" actId="478"/>
          <ac:picMkLst>
            <pc:docMk/>
            <pc:sldMk cId="1112357562" sldId="13065"/>
            <ac:picMk id="9" creationId="{F8AD4EC1-AFCD-6328-5AEA-451B06786E8A}"/>
          </ac:picMkLst>
        </pc:picChg>
      </pc:sldChg>
      <pc:sldChg chg="delSp add del mod">
        <pc:chgData name="Christophe JENTA" userId="8d1209f4831e9c53" providerId="LiveId" clId="{14DC4B8E-5C4D-4A2A-B8BF-992B81181B69}" dt="2025-03-04T10:56:29.056" v="88" actId="47"/>
        <pc:sldMkLst>
          <pc:docMk/>
          <pc:sldMk cId="1290108716" sldId="13066"/>
        </pc:sldMkLst>
        <pc:picChg chg="del">
          <ac:chgData name="Christophe JENTA" userId="8d1209f4831e9c53" providerId="LiveId" clId="{14DC4B8E-5C4D-4A2A-B8BF-992B81181B69}" dt="2025-03-04T10:51:20.162" v="73" actId="478"/>
          <ac:picMkLst>
            <pc:docMk/>
            <pc:sldMk cId="1290108716" sldId="13066"/>
            <ac:picMk id="5" creationId="{3597CC20-C624-2869-CF33-29952141A2E6}"/>
          </ac:picMkLst>
        </pc:picChg>
        <pc:picChg chg="del">
          <ac:chgData name="Christophe JENTA" userId="8d1209f4831e9c53" providerId="LiveId" clId="{14DC4B8E-5C4D-4A2A-B8BF-992B81181B69}" dt="2025-03-04T10:51:19.282" v="72" actId="478"/>
          <ac:picMkLst>
            <pc:docMk/>
            <pc:sldMk cId="1290108716" sldId="13066"/>
            <ac:picMk id="6" creationId="{07E344D7-548F-FA54-70D4-F77F286ECC28}"/>
          </ac:picMkLst>
        </pc:picChg>
      </pc:sldChg>
      <pc:sldChg chg="delSp add del mod">
        <pc:chgData name="Christophe JENTA" userId="8d1209f4831e9c53" providerId="LiveId" clId="{14DC4B8E-5C4D-4A2A-B8BF-992B81181B69}" dt="2025-03-04T10:56:29.056" v="88" actId="47"/>
        <pc:sldMkLst>
          <pc:docMk/>
          <pc:sldMk cId="234445409" sldId="13067"/>
        </pc:sldMkLst>
        <pc:picChg chg="del">
          <ac:chgData name="Christophe JENTA" userId="8d1209f4831e9c53" providerId="LiveId" clId="{14DC4B8E-5C4D-4A2A-B8BF-992B81181B69}" dt="2025-03-04T10:51:21.845" v="74" actId="478"/>
          <ac:picMkLst>
            <pc:docMk/>
            <pc:sldMk cId="234445409" sldId="13067"/>
            <ac:picMk id="12" creationId="{BFD85E35-AA3A-8CDE-EA19-8D303A3CD2F4}"/>
          </ac:picMkLst>
        </pc:picChg>
      </pc:sldChg>
      <pc:sldChg chg="delSp add del mod">
        <pc:chgData name="Christophe JENTA" userId="8d1209f4831e9c53" providerId="LiveId" clId="{14DC4B8E-5C4D-4A2A-B8BF-992B81181B69}" dt="2025-03-04T10:56:29.056" v="88" actId="47"/>
        <pc:sldMkLst>
          <pc:docMk/>
          <pc:sldMk cId="526456343" sldId="13068"/>
        </pc:sldMkLst>
        <pc:picChg chg="del">
          <ac:chgData name="Christophe JENTA" userId="8d1209f4831e9c53" providerId="LiveId" clId="{14DC4B8E-5C4D-4A2A-B8BF-992B81181B69}" dt="2025-03-04T10:51:33.006" v="81" actId="478"/>
          <ac:picMkLst>
            <pc:docMk/>
            <pc:sldMk cId="526456343" sldId="13068"/>
            <ac:picMk id="2" creationId="{A60F82AB-1AB8-41A8-EAA9-D62080CA6ABB}"/>
          </ac:picMkLst>
        </pc:picChg>
        <pc:picChg chg="del">
          <ac:chgData name="Christophe JENTA" userId="8d1209f4831e9c53" providerId="LiveId" clId="{14DC4B8E-5C4D-4A2A-B8BF-992B81181B69}" dt="2025-03-04T10:51:32.293" v="80" actId="478"/>
          <ac:picMkLst>
            <pc:docMk/>
            <pc:sldMk cId="526456343" sldId="13068"/>
            <ac:picMk id="6" creationId="{45004ADB-676E-EAD5-8AF1-817A6875AD17}"/>
          </ac:picMkLst>
        </pc:picChg>
      </pc:sldChg>
      <pc:sldChg chg="delSp add del mod">
        <pc:chgData name="Christophe JENTA" userId="8d1209f4831e9c53" providerId="LiveId" clId="{14DC4B8E-5C4D-4A2A-B8BF-992B81181B69}" dt="2025-03-04T10:56:29.056" v="88" actId="47"/>
        <pc:sldMkLst>
          <pc:docMk/>
          <pc:sldMk cId="32201130" sldId="13069"/>
        </pc:sldMkLst>
        <pc:picChg chg="del">
          <ac:chgData name="Christophe JENTA" userId="8d1209f4831e9c53" providerId="LiveId" clId="{14DC4B8E-5C4D-4A2A-B8BF-992B81181B69}" dt="2025-03-04T10:51:30.956" v="79" actId="478"/>
          <ac:picMkLst>
            <pc:docMk/>
            <pc:sldMk cId="32201130" sldId="13069"/>
            <ac:picMk id="14" creationId="{44763CDC-AEE0-B490-D17D-E67A9A05E3A1}"/>
          </ac:picMkLst>
        </pc:picChg>
      </pc:sldChg>
      <pc:sldChg chg="add del">
        <pc:chgData name="Christophe JENTA" userId="8d1209f4831e9c53" providerId="LiveId" clId="{14DC4B8E-5C4D-4A2A-B8BF-992B81181B69}" dt="2025-03-04T10:56:29.056" v="88" actId="47"/>
        <pc:sldMkLst>
          <pc:docMk/>
          <pc:sldMk cId="3990337440" sldId="13071"/>
        </pc:sldMkLst>
      </pc:sldChg>
      <pc:sldChg chg="add del">
        <pc:chgData name="Christophe JENTA" userId="8d1209f4831e9c53" providerId="LiveId" clId="{14DC4B8E-5C4D-4A2A-B8BF-992B81181B69}" dt="2025-03-04T10:56:29.056" v="88" actId="47"/>
        <pc:sldMkLst>
          <pc:docMk/>
          <pc:sldMk cId="1141916184" sldId="13072"/>
        </pc:sldMkLst>
      </pc:sldChg>
      <pc:sldChg chg="delSp add del mod">
        <pc:chgData name="Christophe JENTA" userId="8d1209f4831e9c53" providerId="LiveId" clId="{14DC4B8E-5C4D-4A2A-B8BF-992B81181B69}" dt="2025-03-04T10:56:29.056" v="88" actId="47"/>
        <pc:sldMkLst>
          <pc:docMk/>
          <pc:sldMk cId="2870822058" sldId="13073"/>
        </pc:sldMkLst>
        <pc:picChg chg="del">
          <ac:chgData name="Christophe JENTA" userId="8d1209f4831e9c53" providerId="LiveId" clId="{14DC4B8E-5C4D-4A2A-B8BF-992B81181B69}" dt="2025-03-04T10:51:41.198" v="83" actId="478"/>
          <ac:picMkLst>
            <pc:docMk/>
            <pc:sldMk cId="2870822058" sldId="13073"/>
            <ac:picMk id="3" creationId="{4A2249D0-EE53-6E9D-2EED-51A8DF21777B}"/>
          </ac:picMkLst>
        </pc:picChg>
      </pc:sldChg>
      <pc:sldChg chg="add del">
        <pc:chgData name="Christophe JENTA" userId="8d1209f4831e9c53" providerId="LiveId" clId="{14DC4B8E-5C4D-4A2A-B8BF-992B81181B69}" dt="2025-03-04T10:56:29.056" v="88" actId="47"/>
        <pc:sldMkLst>
          <pc:docMk/>
          <pc:sldMk cId="4265324579" sldId="13074"/>
        </pc:sldMkLst>
      </pc:sldChg>
      <pc:sldChg chg="delSp add mod">
        <pc:chgData name="Christophe JENTA" userId="8d1209f4831e9c53" providerId="LiveId" clId="{14DC4B8E-5C4D-4A2A-B8BF-992B81181B69}" dt="2025-03-04T10:49:31.456" v="13" actId="478"/>
        <pc:sldMkLst>
          <pc:docMk/>
          <pc:sldMk cId="3865297219" sldId="13076"/>
        </pc:sldMkLst>
        <pc:picChg chg="del">
          <ac:chgData name="Christophe JENTA" userId="8d1209f4831e9c53" providerId="LiveId" clId="{14DC4B8E-5C4D-4A2A-B8BF-992B81181B69}" dt="2025-03-04T10:49:31.456" v="13" actId="478"/>
          <ac:picMkLst>
            <pc:docMk/>
            <pc:sldMk cId="3865297219" sldId="13076"/>
            <ac:picMk id="10" creationId="{F64CDAF2-E9F3-8C95-2F3F-3B133838F090}"/>
          </ac:picMkLst>
        </pc:picChg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656978790" sldId="13077"/>
        </pc:sldMkLst>
      </pc:sldChg>
      <pc:sldChg chg="delSp add del mod">
        <pc:chgData name="Christophe JENTA" userId="8d1209f4831e9c53" providerId="LiveId" clId="{14DC4B8E-5C4D-4A2A-B8BF-992B81181B69}" dt="2025-03-04T10:56:29.056" v="88" actId="47"/>
        <pc:sldMkLst>
          <pc:docMk/>
          <pc:sldMk cId="2122051987" sldId="13078"/>
        </pc:sldMkLst>
        <pc:picChg chg="del">
          <ac:chgData name="Christophe JENTA" userId="8d1209f4831e9c53" providerId="LiveId" clId="{14DC4B8E-5C4D-4A2A-B8BF-992B81181B69}" dt="2025-03-04T10:51:47.491" v="85" actId="478"/>
          <ac:picMkLst>
            <pc:docMk/>
            <pc:sldMk cId="2122051987" sldId="13078"/>
            <ac:picMk id="30" creationId="{57309E5C-0B52-2F87-0E25-84652FA4CDD9}"/>
          </ac:picMkLst>
        </pc:picChg>
      </pc:sldChg>
      <pc:sldChg chg="delSp add del mod">
        <pc:chgData name="Christophe JENTA" userId="8d1209f4831e9c53" providerId="LiveId" clId="{14DC4B8E-5C4D-4A2A-B8BF-992B81181B69}" dt="2025-03-04T10:56:29.056" v="88" actId="47"/>
        <pc:sldMkLst>
          <pc:docMk/>
          <pc:sldMk cId="4104042674" sldId="13079"/>
        </pc:sldMkLst>
        <pc:picChg chg="del">
          <ac:chgData name="Christophe JENTA" userId="8d1209f4831e9c53" providerId="LiveId" clId="{14DC4B8E-5C4D-4A2A-B8BF-992B81181B69}" dt="2025-03-04T10:51:29.624" v="78" actId="478"/>
          <ac:picMkLst>
            <pc:docMk/>
            <pc:sldMk cId="4104042674" sldId="13079"/>
            <ac:picMk id="12" creationId="{5FBA1280-9F59-17AC-67EF-E089F3A85608}"/>
          </ac:picMkLst>
        </pc:picChg>
      </pc:sldChg>
      <pc:sldChg chg="add del">
        <pc:chgData name="Christophe JENTA" userId="8d1209f4831e9c53" providerId="LiveId" clId="{14DC4B8E-5C4D-4A2A-B8BF-992B81181B69}" dt="2025-03-04T10:56:29.056" v="88" actId="47"/>
        <pc:sldMkLst>
          <pc:docMk/>
          <pc:sldMk cId="1384129578" sldId="13080"/>
        </pc:sldMkLst>
      </pc:sldChg>
      <pc:sldChg chg="delSp add del mod">
        <pc:chgData name="Christophe JENTA" userId="8d1209f4831e9c53" providerId="LiveId" clId="{14DC4B8E-5C4D-4A2A-B8BF-992B81181B69}" dt="2025-03-04T10:56:29.056" v="88" actId="47"/>
        <pc:sldMkLst>
          <pc:docMk/>
          <pc:sldMk cId="88963580" sldId="13081"/>
        </pc:sldMkLst>
        <pc:picChg chg="del">
          <ac:chgData name="Christophe JENTA" userId="8d1209f4831e9c53" providerId="LiveId" clId="{14DC4B8E-5C4D-4A2A-B8BF-992B81181B69}" dt="2025-03-04T10:51:50.671" v="86" actId="478"/>
          <ac:picMkLst>
            <pc:docMk/>
            <pc:sldMk cId="88963580" sldId="13081"/>
            <ac:picMk id="6" creationId="{89D7A063-6570-E1F7-F960-A3B4CBC17782}"/>
          </ac:picMkLst>
        </pc:picChg>
        <pc:picChg chg="del">
          <ac:chgData name="Christophe JENTA" userId="8d1209f4831e9c53" providerId="LiveId" clId="{14DC4B8E-5C4D-4A2A-B8BF-992B81181B69}" dt="2025-03-04T10:51:51.258" v="87" actId="478"/>
          <ac:picMkLst>
            <pc:docMk/>
            <pc:sldMk cId="88963580" sldId="13081"/>
            <ac:picMk id="7" creationId="{FB50462F-EEB8-FB37-6176-F16AD8584983}"/>
          </ac:picMkLst>
        </pc:picChg>
      </pc:sldChg>
      <pc:sldChg chg="add del">
        <pc:chgData name="Christophe JENTA" userId="8d1209f4831e9c53" providerId="LiveId" clId="{14DC4B8E-5C4D-4A2A-B8BF-992B81181B69}" dt="2025-03-04T10:56:29.056" v="88" actId="47"/>
        <pc:sldMkLst>
          <pc:docMk/>
          <pc:sldMk cId="3309788962" sldId="13082"/>
        </pc:sldMkLst>
      </pc:sldChg>
      <pc:sldChg chg="add del">
        <pc:chgData name="Christophe JENTA" userId="8d1209f4831e9c53" providerId="LiveId" clId="{14DC4B8E-5C4D-4A2A-B8BF-992B81181B69}" dt="2025-03-04T10:56:29.056" v="88" actId="47"/>
        <pc:sldMkLst>
          <pc:docMk/>
          <pc:sldMk cId="997754663" sldId="13083"/>
        </pc:sldMkLst>
      </pc:sldChg>
      <pc:sldChg chg="add del">
        <pc:chgData name="Christophe JENTA" userId="8d1209f4831e9c53" providerId="LiveId" clId="{14DC4B8E-5C4D-4A2A-B8BF-992B81181B69}" dt="2025-03-04T10:56:29.056" v="88" actId="47"/>
        <pc:sldMkLst>
          <pc:docMk/>
          <pc:sldMk cId="848308496" sldId="13084"/>
        </pc:sldMkLst>
      </pc:sldChg>
      <pc:sldChg chg="add del">
        <pc:chgData name="Christophe JENTA" userId="8d1209f4831e9c53" providerId="LiveId" clId="{14DC4B8E-5C4D-4A2A-B8BF-992B81181B69}" dt="2025-03-04T10:56:29.056" v="88" actId="47"/>
        <pc:sldMkLst>
          <pc:docMk/>
          <pc:sldMk cId="21947168" sldId="13086"/>
        </pc:sldMkLst>
      </pc:sldChg>
      <pc:sldChg chg="add del">
        <pc:chgData name="Christophe JENTA" userId="8d1209f4831e9c53" providerId="LiveId" clId="{14DC4B8E-5C4D-4A2A-B8BF-992B81181B69}" dt="2025-03-04T10:56:29.056" v="88" actId="47"/>
        <pc:sldMkLst>
          <pc:docMk/>
          <pc:sldMk cId="945480992" sldId="13087"/>
        </pc:sldMkLst>
      </pc:sldChg>
      <pc:sldChg chg="add del">
        <pc:chgData name="Christophe JENTA" userId="8d1209f4831e9c53" providerId="LiveId" clId="{14DC4B8E-5C4D-4A2A-B8BF-992B81181B69}" dt="2025-03-04T10:56:29.056" v="88" actId="47"/>
        <pc:sldMkLst>
          <pc:docMk/>
          <pc:sldMk cId="750337857" sldId="13088"/>
        </pc:sldMkLst>
      </pc:sldChg>
      <pc:sldChg chg="add del">
        <pc:chgData name="Christophe JENTA" userId="8d1209f4831e9c53" providerId="LiveId" clId="{14DC4B8E-5C4D-4A2A-B8BF-992B81181B69}" dt="2025-03-04T10:56:29.056" v="88" actId="47"/>
        <pc:sldMkLst>
          <pc:docMk/>
          <pc:sldMk cId="4161015630" sldId="13089"/>
        </pc:sldMkLst>
      </pc:sldChg>
      <pc:sldChg chg="add del">
        <pc:chgData name="Christophe JENTA" userId="8d1209f4831e9c53" providerId="LiveId" clId="{14DC4B8E-5C4D-4A2A-B8BF-992B81181B69}" dt="2025-03-04T10:56:29.056" v="88" actId="47"/>
        <pc:sldMkLst>
          <pc:docMk/>
          <pc:sldMk cId="2299027016" sldId="13090"/>
        </pc:sldMkLst>
      </pc:sldChg>
      <pc:sldChg chg="add del">
        <pc:chgData name="Christophe JENTA" userId="8d1209f4831e9c53" providerId="LiveId" clId="{14DC4B8E-5C4D-4A2A-B8BF-992B81181B69}" dt="2025-03-04T10:56:29.056" v="88" actId="47"/>
        <pc:sldMkLst>
          <pc:docMk/>
          <pc:sldMk cId="2857183380" sldId="13091"/>
        </pc:sldMkLst>
      </pc:sldChg>
      <pc:sldChg chg="add del">
        <pc:chgData name="Christophe JENTA" userId="8d1209f4831e9c53" providerId="LiveId" clId="{14DC4B8E-5C4D-4A2A-B8BF-992B81181B69}" dt="2025-03-04T10:56:29.056" v="88" actId="47"/>
        <pc:sldMkLst>
          <pc:docMk/>
          <pc:sldMk cId="2003614663" sldId="13092"/>
        </pc:sldMkLst>
      </pc:sldChg>
      <pc:sldChg chg="delSp add del mod">
        <pc:chgData name="Christophe JENTA" userId="8d1209f4831e9c53" providerId="LiveId" clId="{14DC4B8E-5C4D-4A2A-B8BF-992B81181B69}" dt="2025-03-04T10:56:29.056" v="88" actId="47"/>
        <pc:sldMkLst>
          <pc:docMk/>
          <pc:sldMk cId="941950672" sldId="13093"/>
        </pc:sldMkLst>
        <pc:picChg chg="del">
          <ac:chgData name="Christophe JENTA" userId="8d1209f4831e9c53" providerId="LiveId" clId="{14DC4B8E-5C4D-4A2A-B8BF-992B81181B69}" dt="2025-03-04T10:51:25.931" v="76" actId="478"/>
          <ac:picMkLst>
            <pc:docMk/>
            <pc:sldMk cId="941950672" sldId="13093"/>
            <ac:picMk id="10" creationId="{9963F9D1-7177-B006-B6C8-8EE07EC0C7CC}"/>
          </ac:picMkLst>
        </pc:picChg>
      </pc:sldChg>
      <pc:sldChg chg="delSp add del mod">
        <pc:chgData name="Christophe JENTA" userId="8d1209f4831e9c53" providerId="LiveId" clId="{14DC4B8E-5C4D-4A2A-B8BF-992B81181B69}" dt="2025-03-04T10:56:29.056" v="88" actId="47"/>
        <pc:sldMkLst>
          <pc:docMk/>
          <pc:sldMk cId="3518892947" sldId="13094"/>
        </pc:sldMkLst>
        <pc:picChg chg="del">
          <ac:chgData name="Christophe JENTA" userId="8d1209f4831e9c53" providerId="LiveId" clId="{14DC4B8E-5C4D-4A2A-B8BF-992B81181B69}" dt="2025-03-04T10:51:28.297" v="77" actId="478"/>
          <ac:picMkLst>
            <pc:docMk/>
            <pc:sldMk cId="3518892947" sldId="13094"/>
            <ac:picMk id="15" creationId="{5128E49D-9506-D260-A0DC-2D655AD9AF59}"/>
          </ac:picMkLst>
        </pc:picChg>
      </pc:sldChg>
      <pc:sldChg chg="add del">
        <pc:chgData name="Christophe JENTA" userId="8d1209f4831e9c53" providerId="LiveId" clId="{14DC4B8E-5C4D-4A2A-B8BF-992B81181B69}" dt="2025-03-04T10:56:29.056" v="88" actId="47"/>
        <pc:sldMkLst>
          <pc:docMk/>
          <pc:sldMk cId="1956935565" sldId="13095"/>
        </pc:sldMkLst>
      </pc:sldChg>
      <pc:sldChg chg="add del">
        <pc:chgData name="Christophe JENTA" userId="8d1209f4831e9c53" providerId="LiveId" clId="{14DC4B8E-5C4D-4A2A-B8BF-992B81181B69}" dt="2025-03-04T10:56:29.056" v="88" actId="47"/>
        <pc:sldMkLst>
          <pc:docMk/>
          <pc:sldMk cId="1959586403" sldId="13096"/>
        </pc:sldMkLst>
      </pc:sldChg>
      <pc:sldChg chg="add del">
        <pc:chgData name="Christophe JENTA" userId="8d1209f4831e9c53" providerId="LiveId" clId="{14DC4B8E-5C4D-4A2A-B8BF-992B81181B69}" dt="2025-03-04T10:56:29.056" v="88" actId="47"/>
        <pc:sldMkLst>
          <pc:docMk/>
          <pc:sldMk cId="985037596" sldId="13097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2273977040" sldId="13098"/>
        </pc:sldMkLst>
      </pc:sldChg>
      <pc:sldChg chg="delSp add del mod">
        <pc:chgData name="Christophe JENTA" userId="8d1209f4831e9c53" providerId="LiveId" clId="{14DC4B8E-5C4D-4A2A-B8BF-992B81181B69}" dt="2025-03-04T10:57:12.549" v="95" actId="47"/>
        <pc:sldMkLst>
          <pc:docMk/>
          <pc:sldMk cId="1199525135" sldId="13105"/>
        </pc:sldMkLst>
        <pc:picChg chg="del">
          <ac:chgData name="Christophe JENTA" userId="8d1209f4831e9c53" providerId="LiveId" clId="{14DC4B8E-5C4D-4A2A-B8BF-992B81181B69}" dt="2025-03-04T10:50:02.836" v="29" actId="478"/>
          <ac:picMkLst>
            <pc:docMk/>
            <pc:sldMk cId="1199525135" sldId="13105"/>
            <ac:picMk id="6" creationId="{8E0A0536-51F9-4592-3C28-BA30B8DF01DE}"/>
          </ac:picMkLst>
        </pc:picChg>
        <pc:picChg chg="del">
          <ac:chgData name="Christophe JENTA" userId="8d1209f4831e9c53" providerId="LiveId" clId="{14DC4B8E-5C4D-4A2A-B8BF-992B81181B69}" dt="2025-03-04T10:50:04.429" v="31" actId="478"/>
          <ac:picMkLst>
            <pc:docMk/>
            <pc:sldMk cId="1199525135" sldId="13105"/>
            <ac:picMk id="17" creationId="{10D40972-5A3A-76C6-5605-D24D9C1D4662}"/>
          </ac:picMkLst>
        </pc:picChg>
        <pc:picChg chg="del">
          <ac:chgData name="Christophe JENTA" userId="8d1209f4831e9c53" providerId="LiveId" clId="{14DC4B8E-5C4D-4A2A-B8BF-992B81181B69}" dt="2025-03-04T10:50:03.604" v="30" actId="478"/>
          <ac:picMkLst>
            <pc:docMk/>
            <pc:sldMk cId="1199525135" sldId="13105"/>
            <ac:picMk id="25" creationId="{DF6F9200-3E12-40AE-B7DC-37F06FADF473}"/>
          </ac:picMkLst>
        </pc:picChg>
      </pc:sldChg>
      <pc:sldChg chg="delSp add del mod">
        <pc:chgData name="Christophe JENTA" userId="8d1209f4831e9c53" providerId="LiveId" clId="{14DC4B8E-5C4D-4A2A-B8BF-992B81181B69}" dt="2025-03-04T10:57:12.098" v="94" actId="47"/>
        <pc:sldMkLst>
          <pc:docMk/>
          <pc:sldMk cId="2269543139" sldId="13106"/>
        </pc:sldMkLst>
        <pc:picChg chg="del">
          <ac:chgData name="Christophe JENTA" userId="8d1209f4831e9c53" providerId="LiveId" clId="{14DC4B8E-5C4D-4A2A-B8BF-992B81181B69}" dt="2025-03-04T10:50:08.145" v="34" actId="478"/>
          <ac:picMkLst>
            <pc:docMk/>
            <pc:sldMk cId="2269543139" sldId="13106"/>
            <ac:picMk id="26" creationId="{850980F9-CB37-709A-1F7F-E12D8A878581}"/>
          </ac:picMkLst>
        </pc:picChg>
        <pc:picChg chg="del">
          <ac:chgData name="Christophe JENTA" userId="8d1209f4831e9c53" providerId="LiveId" clId="{14DC4B8E-5C4D-4A2A-B8BF-992B81181B69}" dt="2025-03-04T10:50:07.339" v="33" actId="478"/>
          <ac:picMkLst>
            <pc:docMk/>
            <pc:sldMk cId="2269543139" sldId="13106"/>
            <ac:picMk id="28" creationId="{8C9DBF0D-7B92-9C33-9FD1-F99A5BC4D2FD}"/>
          </ac:picMkLst>
        </pc:picChg>
        <pc:picChg chg="del">
          <ac:chgData name="Christophe JENTA" userId="8d1209f4831e9c53" providerId="LiveId" clId="{14DC4B8E-5C4D-4A2A-B8BF-992B81181B69}" dt="2025-03-04T10:50:06.611" v="32" actId="478"/>
          <ac:picMkLst>
            <pc:docMk/>
            <pc:sldMk cId="2269543139" sldId="13106"/>
            <ac:picMk id="58" creationId="{FE9A5316-2CB6-7F75-8F5F-00B9C4E06BEE}"/>
          </ac:picMkLst>
        </pc:picChg>
      </pc:sldChg>
      <pc:sldChg chg="delSp add del mod">
        <pc:chgData name="Christophe JENTA" userId="8d1209f4831e9c53" providerId="LiveId" clId="{14DC4B8E-5C4D-4A2A-B8BF-992B81181B69}" dt="2025-03-04T10:57:07.837" v="91" actId="47"/>
        <pc:sldMkLst>
          <pc:docMk/>
          <pc:sldMk cId="3608038758" sldId="13107"/>
        </pc:sldMkLst>
        <pc:picChg chg="del">
          <ac:chgData name="Christophe JENTA" userId="8d1209f4831e9c53" providerId="LiveId" clId="{14DC4B8E-5C4D-4A2A-B8BF-992B81181B69}" dt="2025-03-04T10:50:12.430" v="36" actId="478"/>
          <ac:picMkLst>
            <pc:docMk/>
            <pc:sldMk cId="3608038758" sldId="13107"/>
            <ac:picMk id="8" creationId="{20C51A3F-0F4B-E55C-267A-7E77221A2E90}"/>
          </ac:picMkLst>
        </pc:picChg>
      </pc:sldChg>
      <pc:sldChg chg="delSp add del mod">
        <pc:chgData name="Christophe JENTA" userId="8d1209f4831e9c53" providerId="LiveId" clId="{14DC4B8E-5C4D-4A2A-B8BF-992B81181B69}" dt="2025-03-04T10:57:11.576" v="93" actId="47"/>
        <pc:sldMkLst>
          <pc:docMk/>
          <pc:sldMk cId="2895191219" sldId="13108"/>
        </pc:sldMkLst>
        <pc:picChg chg="del">
          <ac:chgData name="Christophe JENTA" userId="8d1209f4831e9c53" providerId="LiveId" clId="{14DC4B8E-5C4D-4A2A-B8BF-992B81181B69}" dt="2025-03-04T10:50:09.746" v="35" actId="478"/>
          <ac:picMkLst>
            <pc:docMk/>
            <pc:sldMk cId="2895191219" sldId="13108"/>
            <ac:picMk id="20" creationId="{D36C8D68-FA36-F615-F9B7-89BB5679D5E7}"/>
          </ac:picMkLst>
        </pc:picChg>
      </pc:sldChg>
      <pc:sldChg chg="delSp add del mod">
        <pc:chgData name="Christophe JENTA" userId="8d1209f4831e9c53" providerId="LiveId" clId="{14DC4B8E-5C4D-4A2A-B8BF-992B81181B69}" dt="2025-03-04T11:02:24.693" v="98"/>
        <pc:sldMkLst>
          <pc:docMk/>
          <pc:sldMk cId="2924289013" sldId="13109"/>
        </pc:sldMkLst>
        <pc:picChg chg="del">
          <ac:chgData name="Christophe JENTA" userId="8d1209f4831e9c53" providerId="LiveId" clId="{14DC4B8E-5C4D-4A2A-B8BF-992B81181B69}" dt="2025-03-04T10:50:00.040" v="28" actId="478"/>
          <ac:picMkLst>
            <pc:docMk/>
            <pc:sldMk cId="2924289013" sldId="13109"/>
            <ac:picMk id="22" creationId="{7CBC74E1-FBB9-C9E1-2F60-DA2A6E4AB440}"/>
          </ac:picMkLst>
        </pc:picChg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694990589" sldId="13110"/>
        </pc:sldMkLst>
      </pc:sldChg>
      <pc:sldChg chg="delSp add mod">
        <pc:chgData name="Christophe JENTA" userId="8d1209f4831e9c53" providerId="LiveId" clId="{14DC4B8E-5C4D-4A2A-B8BF-992B81181B69}" dt="2025-03-04T10:49:11.425" v="3" actId="478"/>
        <pc:sldMkLst>
          <pc:docMk/>
          <pc:sldMk cId="1050298983" sldId="13111"/>
        </pc:sldMkLst>
        <pc:picChg chg="del">
          <ac:chgData name="Christophe JENTA" userId="8d1209f4831e9c53" providerId="LiveId" clId="{14DC4B8E-5C4D-4A2A-B8BF-992B81181B69}" dt="2025-03-04T10:49:07.564" v="2" actId="478"/>
          <ac:picMkLst>
            <pc:docMk/>
            <pc:sldMk cId="1050298983" sldId="13111"/>
            <ac:picMk id="7" creationId="{1531402C-9607-86C9-4C1F-0F4910F853D9}"/>
          </ac:picMkLst>
        </pc:picChg>
        <pc:picChg chg="del">
          <ac:chgData name="Christophe JENTA" userId="8d1209f4831e9c53" providerId="LiveId" clId="{14DC4B8E-5C4D-4A2A-B8BF-992B81181B69}" dt="2025-03-04T10:49:11.425" v="3" actId="478"/>
          <ac:picMkLst>
            <pc:docMk/>
            <pc:sldMk cId="1050298983" sldId="13111"/>
            <ac:picMk id="14" creationId="{7FE5B96C-CCD8-D4A8-CC37-7BD8D2C4523D}"/>
          </ac:picMkLst>
        </pc:picChg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2145167664" sldId="13112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614963638" sldId="13113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3245998364" sldId="13114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291777054" sldId="13115"/>
        </pc:sldMkLst>
      </pc:sldChg>
      <pc:sldChg chg="delSp add mod">
        <pc:chgData name="Christophe JENTA" userId="8d1209f4831e9c53" providerId="LiveId" clId="{14DC4B8E-5C4D-4A2A-B8BF-992B81181B69}" dt="2025-03-04T10:49:22.660" v="8" actId="478"/>
        <pc:sldMkLst>
          <pc:docMk/>
          <pc:sldMk cId="1547070426" sldId="13116"/>
        </pc:sldMkLst>
        <pc:picChg chg="del">
          <ac:chgData name="Christophe JENTA" userId="8d1209f4831e9c53" providerId="LiveId" clId="{14DC4B8E-5C4D-4A2A-B8BF-992B81181B69}" dt="2025-03-04T10:49:22.660" v="8" actId="478"/>
          <ac:picMkLst>
            <pc:docMk/>
            <pc:sldMk cId="1547070426" sldId="13116"/>
            <ac:picMk id="10" creationId="{EBE44252-FA8C-E659-BCD6-D4CDE6B147C0}"/>
          </ac:picMkLst>
        </pc:picChg>
      </pc:sldChg>
      <pc:sldChg chg="add del">
        <pc:chgData name="Christophe JENTA" userId="8d1209f4831e9c53" providerId="LiveId" clId="{14DC4B8E-5C4D-4A2A-B8BF-992B81181B69}" dt="2025-03-04T10:56:29.056" v="88" actId="47"/>
        <pc:sldMkLst>
          <pc:docMk/>
          <pc:sldMk cId="2172102605" sldId="13117"/>
        </pc:sldMkLst>
      </pc:sldChg>
      <pc:sldChg chg="add del">
        <pc:chgData name="Christophe JENTA" userId="8d1209f4831e9c53" providerId="LiveId" clId="{14DC4B8E-5C4D-4A2A-B8BF-992B81181B69}" dt="2025-03-04T10:56:29.056" v="88" actId="47"/>
        <pc:sldMkLst>
          <pc:docMk/>
          <pc:sldMk cId="402952445" sldId="13118"/>
        </pc:sldMkLst>
      </pc:sldChg>
      <pc:sldChg chg="add del">
        <pc:chgData name="Christophe JENTA" userId="8d1209f4831e9c53" providerId="LiveId" clId="{14DC4B8E-5C4D-4A2A-B8BF-992B81181B69}" dt="2025-03-04T10:57:07.284" v="90" actId="47"/>
        <pc:sldMkLst>
          <pc:docMk/>
          <pc:sldMk cId="2386847042" sldId="13119"/>
        </pc:sldMkLst>
      </pc:sldChg>
      <pc:sldChg chg="add del">
        <pc:chgData name="Christophe JENTA" userId="8d1209f4831e9c53" providerId="LiveId" clId="{14DC4B8E-5C4D-4A2A-B8BF-992B81181B69}" dt="2025-03-04T10:56:29.056" v="88" actId="47"/>
        <pc:sldMkLst>
          <pc:docMk/>
          <pc:sldMk cId="3066991360" sldId="13120"/>
        </pc:sldMkLst>
      </pc:sldChg>
      <pc:sldChg chg="delSp add del mod">
        <pc:chgData name="Christophe JENTA" userId="8d1209f4831e9c53" providerId="LiveId" clId="{14DC4B8E-5C4D-4A2A-B8BF-992B81181B69}" dt="2025-03-04T10:56:29.056" v="88" actId="47"/>
        <pc:sldMkLst>
          <pc:docMk/>
          <pc:sldMk cId="105819683" sldId="13121"/>
        </pc:sldMkLst>
        <pc:picChg chg="del">
          <ac:chgData name="Christophe JENTA" userId="8d1209f4831e9c53" providerId="LiveId" clId="{14DC4B8E-5C4D-4A2A-B8BF-992B81181B69}" dt="2025-03-04T10:50:57.255" v="58" actId="478"/>
          <ac:picMkLst>
            <pc:docMk/>
            <pc:sldMk cId="105819683" sldId="13121"/>
            <ac:picMk id="29" creationId="{049E12FD-B336-07C4-D57C-697F7E830D4B}"/>
          </ac:picMkLst>
        </pc:picChg>
        <pc:picChg chg="del">
          <ac:chgData name="Christophe JENTA" userId="8d1209f4831e9c53" providerId="LiveId" clId="{14DC4B8E-5C4D-4A2A-B8BF-992B81181B69}" dt="2025-03-04T10:50:56.759" v="57" actId="478"/>
          <ac:picMkLst>
            <pc:docMk/>
            <pc:sldMk cId="105819683" sldId="13121"/>
            <ac:picMk id="48" creationId="{7699965A-8C3B-F77F-34A1-521FB5330125}"/>
          </ac:picMkLst>
        </pc:picChg>
      </pc:sldChg>
      <pc:sldChg chg="delSp add del mod">
        <pc:chgData name="Christophe JENTA" userId="8d1209f4831e9c53" providerId="LiveId" clId="{14DC4B8E-5C4D-4A2A-B8BF-992B81181B69}" dt="2025-03-04T10:56:29.056" v="88" actId="47"/>
        <pc:sldMkLst>
          <pc:docMk/>
          <pc:sldMk cId="737164336" sldId="13122"/>
        </pc:sldMkLst>
        <pc:picChg chg="del">
          <ac:chgData name="Christophe JENTA" userId="8d1209f4831e9c53" providerId="LiveId" clId="{14DC4B8E-5C4D-4A2A-B8BF-992B81181B69}" dt="2025-03-04T10:51:03.708" v="60" actId="478"/>
          <ac:picMkLst>
            <pc:docMk/>
            <pc:sldMk cId="737164336" sldId="13122"/>
            <ac:picMk id="5" creationId="{407388B0-B232-69AE-A5C3-3E4CEF32DC64}"/>
          </ac:picMkLst>
        </pc:picChg>
      </pc:sldChg>
      <pc:sldChg chg="delSp add del mod">
        <pc:chgData name="Christophe JENTA" userId="8d1209f4831e9c53" providerId="LiveId" clId="{14DC4B8E-5C4D-4A2A-B8BF-992B81181B69}" dt="2025-03-04T10:56:29.056" v="88" actId="47"/>
        <pc:sldMkLst>
          <pc:docMk/>
          <pc:sldMk cId="2174020629" sldId="13124"/>
        </pc:sldMkLst>
        <pc:picChg chg="del">
          <ac:chgData name="Christophe JENTA" userId="8d1209f4831e9c53" providerId="LiveId" clId="{14DC4B8E-5C4D-4A2A-B8BF-992B81181B69}" dt="2025-03-04T10:51:00.617" v="59" actId="478"/>
          <ac:picMkLst>
            <pc:docMk/>
            <pc:sldMk cId="2174020629" sldId="13124"/>
            <ac:picMk id="48" creationId="{00AD1578-A7E3-0D23-CDD3-5A05B6E9D043}"/>
          </ac:picMkLst>
        </pc:picChg>
      </pc:sldChg>
      <pc:sldChg chg="add del">
        <pc:chgData name="Christophe JENTA" userId="8d1209f4831e9c53" providerId="LiveId" clId="{14DC4B8E-5C4D-4A2A-B8BF-992B81181B69}" dt="2025-03-04T10:56:29.056" v="88" actId="47"/>
        <pc:sldMkLst>
          <pc:docMk/>
          <pc:sldMk cId="2292663571" sldId="13125"/>
        </pc:sldMkLst>
      </pc:sldChg>
      <pc:sldChg chg="add del">
        <pc:chgData name="Christophe JENTA" userId="8d1209f4831e9c53" providerId="LiveId" clId="{14DC4B8E-5C4D-4A2A-B8BF-992B81181B69}" dt="2025-03-04T10:56:29.056" v="88" actId="47"/>
        <pc:sldMkLst>
          <pc:docMk/>
          <pc:sldMk cId="2938428205" sldId="13126"/>
        </pc:sldMkLst>
      </pc:sldChg>
      <pc:sldChg chg="delSp add del mod">
        <pc:chgData name="Christophe JENTA" userId="8d1209f4831e9c53" providerId="LiveId" clId="{14DC4B8E-5C4D-4A2A-B8BF-992B81181B69}" dt="2025-03-04T10:56:29.056" v="88" actId="47"/>
        <pc:sldMkLst>
          <pc:docMk/>
          <pc:sldMk cId="1684532203" sldId="13127"/>
        </pc:sldMkLst>
        <pc:picChg chg="del">
          <ac:chgData name="Christophe JENTA" userId="8d1209f4831e9c53" providerId="LiveId" clId="{14DC4B8E-5C4D-4A2A-B8BF-992B81181B69}" dt="2025-03-04T10:51:23.900" v="75" actId="478"/>
          <ac:picMkLst>
            <pc:docMk/>
            <pc:sldMk cId="1684532203" sldId="13127"/>
            <ac:picMk id="12" creationId="{D5A18605-79F1-F4B0-180A-93A86313587E}"/>
          </ac:picMkLst>
        </pc:picChg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191279355" sldId="13128"/>
        </pc:sldMkLst>
      </pc:sldChg>
      <pc:sldChg chg="delSp add mod">
        <pc:chgData name="Christophe JENTA" userId="8d1209f4831e9c53" providerId="LiveId" clId="{14DC4B8E-5C4D-4A2A-B8BF-992B81181B69}" dt="2025-03-04T10:49:33.759" v="14" actId="478"/>
        <pc:sldMkLst>
          <pc:docMk/>
          <pc:sldMk cId="540269392" sldId="13129"/>
        </pc:sldMkLst>
        <pc:picChg chg="del">
          <ac:chgData name="Christophe JENTA" userId="8d1209f4831e9c53" providerId="LiveId" clId="{14DC4B8E-5C4D-4A2A-B8BF-992B81181B69}" dt="2025-03-04T10:49:33.759" v="14" actId="478"/>
          <ac:picMkLst>
            <pc:docMk/>
            <pc:sldMk cId="540269392" sldId="13129"/>
            <ac:picMk id="5" creationId="{D89ED877-966F-EAA6-1F43-2C0768CEAE3E}"/>
          </ac:picMkLst>
        </pc:picChg>
      </pc:sldChg>
      <pc:sldChg chg="delSp add mod">
        <pc:chgData name="Christophe JENTA" userId="8d1209f4831e9c53" providerId="LiveId" clId="{14DC4B8E-5C4D-4A2A-B8BF-992B81181B69}" dt="2025-03-04T10:49:38.266" v="17" actId="478"/>
        <pc:sldMkLst>
          <pc:docMk/>
          <pc:sldMk cId="3404404618" sldId="13130"/>
        </pc:sldMkLst>
        <pc:picChg chg="del">
          <ac:chgData name="Christophe JENTA" userId="8d1209f4831e9c53" providerId="LiveId" clId="{14DC4B8E-5C4D-4A2A-B8BF-992B81181B69}" dt="2025-03-04T10:49:38.266" v="17" actId="478"/>
          <ac:picMkLst>
            <pc:docMk/>
            <pc:sldMk cId="3404404618" sldId="13130"/>
            <ac:picMk id="9" creationId="{5E15F19A-B7CB-C63B-D86E-892B5107C57C}"/>
          </ac:picMkLst>
        </pc:picChg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571915363" sldId="13131"/>
        </pc:sldMkLst>
      </pc:sldChg>
      <pc:sldChg chg="add del">
        <pc:chgData name="Christophe JENTA" userId="8d1209f4831e9c53" providerId="LiveId" clId="{14DC4B8E-5C4D-4A2A-B8BF-992B81181B69}" dt="2025-03-04T10:56:29.056" v="88" actId="47"/>
        <pc:sldMkLst>
          <pc:docMk/>
          <pc:sldMk cId="89680105" sldId="1313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46FC7D-208C-4200-80F1-58C54DF61311}" type="datetimeFigureOut">
              <a:rPr lang="fr-FR" smtClean="0"/>
              <a:t>04/03/2025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88EEF5-CB38-4A89-B626-937F0418F1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3243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B89F5E-40FB-3610-684E-09D4619C6A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A6079AC-F89B-56F1-A728-7F73E45ED0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668D859-048E-18A5-6934-E4C3495D38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9A14885-DE71-3086-A526-6369016305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4727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2BA72-6F21-FBDD-E6C6-6095FD2343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1D6709C-182A-C5DC-2711-CB8780BF77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792DC63-0B41-6F91-65DC-802E5335F7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AFEF46A-8523-3D09-BA4F-3F0FAD783A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86643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0B667C-B58A-092B-79C2-6F48B7A3C6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75C316F-467A-BBD0-A6F7-D0ADCA902A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C702DA5-48ED-9C36-BA23-D533B5D27B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7ABDA1E-E318-7A8D-DF6D-844DF1568E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78764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C872FA-F7C4-13C6-E039-BCAFD02FD9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069725C-E072-A616-EFBA-99B8C58B67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556D37E-4E66-EBCB-892F-F52623C522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815592D-BBCE-AB29-D62F-6AFBF48D8F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635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F67296-5B1B-9DD4-FF5A-471D2A2AD8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9043515-2F6D-9B9F-50EE-1CF1D64ED3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E99338-FAD2-AD4F-A9BF-C4355162A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04/03/2025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44F583-B7B0-9218-E9F0-1CFAC77FD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A487827-E836-F825-3514-B3AFD9907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7592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0CBDD0-D9A7-49FA-CC68-F404EE8ED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D8F4A01-CBC3-D89B-07A8-6FC0E76E0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9A791-885B-2CAD-5454-8A8053A33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04/03/2025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E558C9-49C2-5367-E1F4-39841A57C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BF7FD8-99B2-E73F-D143-EF4F530DD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6917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0133D76-BE7B-987B-352F-E6E4CF2012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9F9D6FC-9F68-B4E6-0777-1A25D950BC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9E2C48-DDA2-AF8F-68E8-C2C44DF4D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04/03/2025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26A0ACE-B8AD-ECAF-6108-A1575F60E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AF0659-6A72-B598-0505-94A7ECD43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1058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9C6050-5FF3-A6CA-9AE3-6D01DD598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3BE383-F99A-4BA3-9E1E-89C146B69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5669FF-9EDB-6F38-F1F4-B7D00C7DB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04/03/2025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F6B7B5B-1B2F-06A6-7CD0-4A1869E79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399A841-3C61-18F8-FEA2-55A0455B6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3842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43A4A5-DD17-E09C-079F-0BC7F32A6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48D810-D375-68D8-EF23-45990070B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2DCE4D-1AFA-91E4-FC81-3342F6F27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04/03/2025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A2885DA-216C-7738-3AF0-841DD790D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857197-A31A-8EDA-B76A-12CB39746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6534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3B447D-DCCA-CC9A-E414-62218BC52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07D8ED-E3DD-46C4-9FCB-D8E2F6A399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4BC07B4-5449-C4C7-FF84-E97B894C9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0C0E8F6-B64B-AE5E-0152-B684B5A5A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04/03/2025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D7EADD-F237-6481-F669-59F925EE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2BBCC74-23B2-99FF-36CA-94CD74B63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9757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706B9B-FE0E-FF30-3723-285FB6826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F1CAD3-2D56-D5E8-FB5C-7135E0BAA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84124FB-1FF6-D354-C70F-39AC85E7A1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6587CBA-8376-91EF-A7E1-66A287D4A6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564D291-C34F-2CF1-8638-7D353E9485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E18531A-4F4C-CFC4-3697-5F9A7A9B3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04/03/2025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6841637-9455-558E-C263-E9B804ADD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09B2068-92F0-42E8-8B60-5EA54D3AB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9498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6BE2FF-DC42-25F9-E898-255E6EA47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1242D52-F96F-B9D9-8C87-A2BB5AC5E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04/03/2025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FEA8E3B-5BD1-18E9-685F-795C67EF2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177FA0E-F141-F12E-2814-985562CD3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5238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6C37C13-A9C7-02A1-C000-2FC52227C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04/03/2025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E57F3F0-DF95-EAAC-8C98-10C2F4602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B2AB1A3-A832-5D80-9C2C-EFD8C9688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8216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AC2E13-D123-1DC8-1A37-A8F18836B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624102-41C9-B4B7-95F0-DADA548E2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13FA0B1-E0C2-BD6D-6D16-C02C3205C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1F5B9C3-92C4-E761-1530-58C914D7D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04/03/2025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54B34E0-06A0-68FB-22B7-48FC3217A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58E414D-F3D9-C9E0-C131-5F7B94936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2007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797928-4556-A6E4-3430-4858052AA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E031682-520A-12FF-74E1-E5E96BE869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2F12565-FA80-076D-26A5-F3D9C99839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BBE40B2-5C23-6E7D-D90B-D9DA3D5B5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04/03/2025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2D1E4AD-C1C5-14C4-1D32-DEDA4AA13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E2CEA53-824F-7705-56DA-06A10F841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8095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FB83035-2E99-264F-C75D-FAEA5AD1C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7EB7441-AF8E-64FA-5227-5E49FCD328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2F164-3EA9-BCC7-BEB4-FEF71A53C3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9047B-FEEF-465E-84F3-3E61BB1ECC56}" type="datetimeFigureOut">
              <a:rPr lang="fr-FR" smtClean="0"/>
              <a:t>04/03/2025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3ABF87-EFF2-DC93-90CC-77800DCF9A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855A21-142E-FC54-FFBE-1CA4E22FAA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2432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FDDFFD-973A-65BC-B5EB-8C9DF1F0A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683B230C-E953-54AF-83C2-2409DC8A0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181" y="136525"/>
            <a:ext cx="11555638" cy="6584950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LE PARTAGE DU MONDE, de</a:t>
            </a:r>
            <a:r>
              <a:rPr lang="fr-FR" sz="2800" b="1" dirty="0">
                <a:latin typeface="+mn-lt"/>
                <a:cs typeface="Arial" panose="020B0604020202020204" pitchFamily="34" charset="0"/>
              </a:rPr>
              <a:t> l’an 200 av. JC à nos jours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dirty="0">
                <a:latin typeface="+mn-lt"/>
                <a:cs typeface="Arial" panose="020B0604020202020204" pitchFamily="34" charset="0"/>
              </a:rPr>
              <a:t>Esquisse d’une histoire géopolitique universelle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dirty="0">
                <a:latin typeface="+mn-lt"/>
                <a:cs typeface="Arial" panose="020B0604020202020204" pitchFamily="34" charset="0"/>
              </a:rPr>
              <a:t>Mardi 4 mars</a:t>
            </a: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 2025 (9/15)</a:t>
            </a: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8</a:t>
            </a:r>
            <a:r>
              <a:rPr lang="fr-FR" altLang="fr-FR" sz="2800" b="1" baseline="30000" dirty="0">
                <a:latin typeface="+mn-lt"/>
                <a:cs typeface="Arial" panose="020B0604020202020204" pitchFamily="34" charset="0"/>
              </a:rPr>
              <a:t>ème</a:t>
            </a: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 période : 1815-1914</a:t>
            </a: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  <a:t>Europe et Russie à la conquête de l’Orient et de l’Asie</a:t>
            </a:r>
            <a:b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</a:br>
            <a:b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fr-FR" sz="2800" kern="0" dirty="0">
                <a:effectLst/>
                <a:latin typeface="+mn-lt"/>
                <a:ea typeface="Times New Roman" panose="02020603050405020304" pitchFamily="18" charset="0"/>
              </a:rPr>
              <a:t>1</a:t>
            </a:r>
            <a:r>
              <a:rPr lang="fr-FR" sz="2800" kern="0" dirty="0">
                <a:latin typeface="+mn-lt"/>
                <a:ea typeface="Times New Roman" panose="02020603050405020304" pitchFamily="18" charset="0"/>
              </a:rPr>
              <a:t>815</a:t>
            </a:r>
            <a:r>
              <a:rPr lang="fr-FR" sz="2800" dirty="0">
                <a:latin typeface="+mn-lt"/>
              </a:rPr>
              <a:t>-1856 : La conquête britannique de l’Asie orientale</a:t>
            </a:r>
            <a:br>
              <a:rPr lang="fr-FR" sz="2800" dirty="0">
                <a:latin typeface="+mn-lt"/>
              </a:rPr>
            </a:br>
            <a:r>
              <a:rPr lang="fr-FR" sz="2800" dirty="0">
                <a:latin typeface="+mn-lt"/>
              </a:rPr>
              <a:t>Consolidation de l’Inde britannique</a:t>
            </a:r>
            <a:br>
              <a:rPr lang="fr-FR" sz="2800" dirty="0">
                <a:latin typeface="+mn-lt"/>
              </a:rPr>
            </a:br>
            <a:r>
              <a:rPr lang="fr-FR" sz="2800" dirty="0">
                <a:latin typeface="+mn-lt"/>
              </a:rPr>
              <a:t>1</a:t>
            </a:r>
            <a:r>
              <a:rPr lang="fr-FR" sz="2800" baseline="30000" dirty="0">
                <a:latin typeface="+mn-lt"/>
              </a:rPr>
              <a:t>ères</a:t>
            </a:r>
            <a:r>
              <a:rPr lang="fr-FR" sz="2800" dirty="0">
                <a:latin typeface="+mn-lt"/>
              </a:rPr>
              <a:t> conquêtes de l’Asie du Sud-Est</a:t>
            </a:r>
            <a:br>
              <a:rPr lang="fr-FR" sz="2800" dirty="0">
                <a:latin typeface="+mn-lt"/>
              </a:rPr>
            </a:br>
            <a:r>
              <a:rPr lang="fr-FR" sz="2800" dirty="0">
                <a:latin typeface="+mn-lt"/>
              </a:rPr>
              <a:t>La côte birmane ; Partage anglo-hollandais de l’Insulinde</a:t>
            </a:r>
            <a:br>
              <a:rPr lang="fr-FR" sz="2800" dirty="0">
                <a:latin typeface="+mn-lt"/>
              </a:rPr>
            </a:br>
            <a:r>
              <a:rPr lang="fr-FR" sz="2800" dirty="0">
                <a:latin typeface="+mn-lt"/>
              </a:rPr>
              <a:t>Et naissance de Singapour</a:t>
            </a:r>
            <a:endParaRPr lang="fr-FR" sz="28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3E7F93A-EE5E-AE9E-FB66-A0DB5A882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723357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08AAD8-56FE-A173-BF36-15C4F06A5A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FFDE8AE-5B45-F816-F4B9-911E72417DCE}"/>
              </a:ext>
            </a:extLst>
          </p:cNvPr>
          <p:cNvSpPr/>
          <p:nvPr/>
        </p:nvSpPr>
        <p:spPr>
          <a:xfrm>
            <a:off x="177420" y="129407"/>
            <a:ext cx="5994780" cy="541372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8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*1757-1858 : La conquête de l’Inde par l’EIC…</a:t>
            </a:r>
          </a:p>
          <a:p>
            <a:pPr>
              <a:lnSpc>
                <a:spcPct val="107000"/>
              </a:lnSpc>
            </a:pPr>
            <a:r>
              <a:rPr lang="fr-FR" kern="100" dirty="0"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Une réussite paradoxale…</a:t>
            </a:r>
            <a:endParaRPr lang="fr-FR" sz="1800" kern="100" dirty="0">
              <a:effectLst/>
              <a:latin typeface="Calibri" panose="020F0502020204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fr-FR" kern="100" dirty="0">
              <a:latin typeface="Calibri" panose="020F0502020204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fr-FR" kern="100" dirty="0"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*En effet, cette conquête fut menée par une EIC</a:t>
            </a:r>
          </a:p>
          <a:p>
            <a:pPr>
              <a:lnSpc>
                <a:spcPct val="107000"/>
              </a:lnSpc>
            </a:pPr>
            <a:r>
              <a:rPr lang="fr-FR" kern="100" dirty="0"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l’apogée de sa puissance…</a:t>
            </a:r>
          </a:p>
          <a:p>
            <a:pPr>
              <a:lnSpc>
                <a:spcPct val="107000"/>
              </a:lnSpc>
            </a:pPr>
            <a:endParaRPr lang="fr-FR" kern="100" dirty="0">
              <a:latin typeface="Calibri" panose="020F0502020204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fr-FR" kern="100" dirty="0"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Mais qui </a:t>
            </a:r>
            <a:r>
              <a:rPr lang="fr-FR" u="sng" kern="100" dirty="0"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dans le même temps</a:t>
            </a:r>
          </a:p>
          <a:p>
            <a:pPr>
              <a:lnSpc>
                <a:spcPct val="107000"/>
              </a:lnSpc>
            </a:pPr>
            <a:r>
              <a:rPr lang="fr-FR" kern="100" dirty="0"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Perdit progressivement tous ses pouvoirs jusqu’à disparaître…</a:t>
            </a:r>
          </a:p>
          <a:p>
            <a:pPr>
              <a:lnSpc>
                <a:spcPct val="107000"/>
              </a:lnSpc>
            </a:pPr>
            <a:endParaRPr lang="fr-FR" kern="100" dirty="0">
              <a:latin typeface="Calibri" panose="020F0502020204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fr-FR" kern="100" dirty="0"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Au profit du gouvernement britannique</a:t>
            </a:r>
          </a:p>
          <a:p>
            <a:pPr>
              <a:lnSpc>
                <a:spcPct val="107000"/>
              </a:lnSpc>
            </a:pPr>
            <a:r>
              <a:rPr lang="fr-FR" kern="100" dirty="0"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Gouvernement qui fera finalement de l’Inde</a:t>
            </a:r>
          </a:p>
          <a:p>
            <a:pPr>
              <a:lnSpc>
                <a:spcPct val="107000"/>
              </a:lnSpc>
            </a:pPr>
            <a:r>
              <a:rPr lang="fr-FR" kern="100" dirty="0"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Une véritable colonie de la Couronne</a:t>
            </a:r>
          </a:p>
          <a:p>
            <a:pPr>
              <a:lnSpc>
                <a:spcPct val="107000"/>
              </a:lnSpc>
            </a:pPr>
            <a:endParaRPr lang="fr-FR" kern="100" dirty="0">
              <a:latin typeface="Calibri" panose="020F0502020204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fr-FR" kern="100" dirty="0"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*Une histoire complexe…</a:t>
            </a:r>
          </a:p>
          <a:p>
            <a:pPr>
              <a:lnSpc>
                <a:spcPct val="107000"/>
              </a:lnSpc>
            </a:pPr>
            <a:r>
              <a:rPr lang="fr-FR" kern="100" dirty="0"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Commençons donc par le plus simple</a:t>
            </a:r>
          </a:p>
          <a:p>
            <a:pPr>
              <a:lnSpc>
                <a:spcPct val="107000"/>
              </a:lnSpc>
            </a:pPr>
            <a:r>
              <a:rPr lang="fr-FR" kern="100" dirty="0"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 c</a:t>
            </a:r>
            <a:r>
              <a:rPr lang="fr-FR" sz="18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onquête militaire et territoriale</a:t>
            </a:r>
          </a:p>
          <a:p>
            <a:pPr>
              <a:lnSpc>
                <a:spcPct val="107000"/>
              </a:lnSpc>
            </a:pPr>
            <a:endParaRPr lang="fr-FR" kern="100" dirty="0">
              <a:latin typeface="Calibri" panose="020F0502020204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fr-FR" sz="18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*Récit…</a:t>
            </a:r>
          </a:p>
        </p:txBody>
      </p:sp>
      <p:pic>
        <p:nvPicPr>
          <p:cNvPr id="2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C01C3414-FF36-A2CC-A564-A88CE377A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288" y="153102"/>
            <a:ext cx="5711687" cy="655179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665FD347-A226-6D37-F878-2B3EE7E6F93C}"/>
              </a:ext>
            </a:extLst>
          </p:cNvPr>
          <p:cNvSpPr/>
          <p:nvPr/>
        </p:nvSpPr>
        <p:spPr>
          <a:xfrm>
            <a:off x="9105123" y="500691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E9B5D81F-4EE1-83E4-3B5A-540198C869C4}"/>
              </a:ext>
            </a:extLst>
          </p:cNvPr>
          <p:cNvSpPr/>
          <p:nvPr/>
        </p:nvSpPr>
        <p:spPr>
          <a:xfrm>
            <a:off x="8627797" y="1650817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531749D6-3532-54F1-2FB7-A6DC894B688C}"/>
              </a:ext>
            </a:extLst>
          </p:cNvPr>
          <p:cNvSpPr/>
          <p:nvPr/>
        </p:nvSpPr>
        <p:spPr>
          <a:xfrm>
            <a:off x="10717889" y="3003794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D7181044-76FE-9EF8-E7B3-DAE0952C5705}"/>
              </a:ext>
            </a:extLst>
          </p:cNvPr>
          <p:cNvSpPr/>
          <p:nvPr/>
        </p:nvSpPr>
        <p:spPr>
          <a:xfrm>
            <a:off x="7771623" y="375654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A95BE9F7-40F3-74AF-449E-F57CD7744942}"/>
              </a:ext>
            </a:extLst>
          </p:cNvPr>
          <p:cNvSpPr/>
          <p:nvPr/>
        </p:nvSpPr>
        <p:spPr>
          <a:xfrm>
            <a:off x="9745896" y="395396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264D0484-9876-F007-E4F6-C454A5E68FF0}"/>
              </a:ext>
            </a:extLst>
          </p:cNvPr>
          <p:cNvSpPr/>
          <p:nvPr/>
        </p:nvSpPr>
        <p:spPr>
          <a:xfrm>
            <a:off x="7325470" y="442008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4015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59949C-6798-1443-5A47-00ECDB9EEA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4094258-B8AC-BCCD-7394-1A22D3C20DC5}"/>
              </a:ext>
            </a:extLst>
          </p:cNvPr>
          <p:cNvSpPr/>
          <p:nvPr/>
        </p:nvSpPr>
        <p:spPr>
          <a:xfrm>
            <a:off x="177420" y="129407"/>
            <a:ext cx="6326058" cy="20956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1757-1849 : La conquête militaire et territoriale de l’Inde, divisée entre le </a:t>
            </a:r>
            <a:r>
              <a:rPr lang="fr-FR" sz="1800" b="1" i="1" kern="100" dirty="0">
                <a:ea typeface="Aptos" panose="020B0004020202020204" pitchFamily="34" charset="0"/>
                <a:cs typeface="Times New Roman" panose="02020603050405020304" pitchFamily="18" charset="0"/>
              </a:rPr>
              <a:t>Raj</a:t>
            </a:r>
            <a:r>
              <a:rPr lang="fr-FR" sz="18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 de l’EIC en possession directe et les Etats princiers vassaux</a:t>
            </a:r>
          </a:p>
          <a:p>
            <a:pPr>
              <a:lnSpc>
                <a:spcPct val="107000"/>
              </a:lnSpc>
            </a:pPr>
            <a:endParaRPr lang="fr-FR" kern="100" dirty="0">
              <a:latin typeface="Calibri" panose="020F0502020204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fr-FR" kern="100" dirty="0"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*</a:t>
            </a:r>
            <a:r>
              <a:rPr lang="fr-FR" sz="18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1757-1849 : La conquête territoriale de l’Inde</a:t>
            </a:r>
          </a:p>
          <a:p>
            <a:pPr>
              <a:lnSpc>
                <a:spcPct val="107000"/>
              </a:lnSpc>
            </a:pPr>
            <a:endParaRPr lang="fr-FR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fr-FR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*Une conquête en quatre temps ; Rappels……</a:t>
            </a:r>
          </a:p>
        </p:txBody>
      </p:sp>
      <p:pic>
        <p:nvPicPr>
          <p:cNvPr id="15" name="Image 14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30BDB7CE-90B6-61EF-C093-BAAA56818B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0" t="8580" r="50266" b="14877"/>
          <a:stretch/>
        </p:blipFill>
        <p:spPr>
          <a:xfrm>
            <a:off x="6682154" y="144239"/>
            <a:ext cx="5340388" cy="656952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7" name="Ellipse 86">
            <a:extLst>
              <a:ext uri="{FF2B5EF4-FFF2-40B4-BE49-F238E27FC236}">
                <a16:creationId xmlns:a16="http://schemas.microsoft.com/office/drawing/2014/main" id="{CF6A5002-2B7B-1328-653D-011405E8FAD9}"/>
              </a:ext>
            </a:extLst>
          </p:cNvPr>
          <p:cNvSpPr/>
          <p:nvPr/>
        </p:nvSpPr>
        <p:spPr>
          <a:xfrm>
            <a:off x="8694885" y="1859835"/>
            <a:ext cx="296878" cy="27880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8" name="Ellipse 87">
            <a:extLst>
              <a:ext uri="{FF2B5EF4-FFF2-40B4-BE49-F238E27FC236}">
                <a16:creationId xmlns:a16="http://schemas.microsoft.com/office/drawing/2014/main" id="{5D45F359-DFA7-23D4-A4CC-BFD5D0E737F7}"/>
              </a:ext>
            </a:extLst>
          </p:cNvPr>
          <p:cNvSpPr/>
          <p:nvPr/>
        </p:nvSpPr>
        <p:spPr>
          <a:xfrm>
            <a:off x="7201365" y="422586"/>
            <a:ext cx="296878" cy="27880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410C9A98-5BBE-681C-4F9B-F234C8EC068C}"/>
              </a:ext>
            </a:extLst>
          </p:cNvPr>
          <p:cNvSpPr/>
          <p:nvPr/>
        </p:nvSpPr>
        <p:spPr>
          <a:xfrm>
            <a:off x="11027777" y="3167754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Ellipse 89">
            <a:extLst>
              <a:ext uri="{FF2B5EF4-FFF2-40B4-BE49-F238E27FC236}">
                <a16:creationId xmlns:a16="http://schemas.microsoft.com/office/drawing/2014/main" id="{2A006AF8-0F7C-A865-D85C-208C4E8A82DC}"/>
              </a:ext>
            </a:extLst>
          </p:cNvPr>
          <p:cNvSpPr/>
          <p:nvPr/>
        </p:nvSpPr>
        <p:spPr>
          <a:xfrm>
            <a:off x="9391884" y="545453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B067316D-5E1B-FA3D-0389-10D420A276C5}"/>
              </a:ext>
            </a:extLst>
          </p:cNvPr>
          <p:cNvSpPr/>
          <p:nvPr/>
        </p:nvSpPr>
        <p:spPr>
          <a:xfrm>
            <a:off x="7817478" y="414246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DA2C5BE5-98AE-530E-BB32-4E33B2560876}"/>
              </a:ext>
            </a:extLst>
          </p:cNvPr>
          <p:cNvSpPr/>
          <p:nvPr/>
        </p:nvSpPr>
        <p:spPr>
          <a:xfrm>
            <a:off x="10019842" y="416860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6164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7B5209-4FA2-55A3-1E7F-AA520BC7C1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78652E8-A514-29D8-F7F9-2F689E89A387}"/>
              </a:ext>
            </a:extLst>
          </p:cNvPr>
          <p:cNvSpPr/>
          <p:nvPr/>
        </p:nvSpPr>
        <p:spPr>
          <a:xfrm>
            <a:off x="177420" y="129407"/>
            <a:ext cx="6379244" cy="62640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1757-1775 : A l’est : Conquête du Bengale et protectorat sur l’Aou</a:t>
            </a:r>
            <a:r>
              <a:rPr lang="fr-FR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dh</a:t>
            </a:r>
          </a:p>
          <a:p>
            <a:pPr>
              <a:lnSpc>
                <a:spcPct val="107000"/>
              </a:lnSpc>
            </a:pPr>
            <a:endParaRPr lang="fr-FR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fr-FR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1) A l’est, le Bengale, pièce maitresse…</a:t>
            </a:r>
          </a:p>
          <a:p>
            <a:pPr>
              <a:lnSpc>
                <a:spcPct val="107000"/>
              </a:lnSpc>
            </a:pPr>
            <a:endParaRPr lang="fr-FR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fr-FR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*1757-65 : Conquête du Bengale ; Suivie…</a:t>
            </a:r>
          </a:p>
          <a:p>
            <a:pPr>
              <a:lnSpc>
                <a:spcPct val="107000"/>
              </a:lnSpc>
            </a:pPr>
            <a:r>
              <a:rPr lang="fr-FR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*1775 : Protectorat sur la province moghole de l’Aoudh</a:t>
            </a:r>
          </a:p>
          <a:p>
            <a:pPr>
              <a:lnSpc>
                <a:spcPct val="107000"/>
              </a:lnSpc>
            </a:pPr>
            <a:r>
              <a:rPr lang="fr-FR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Dirigée par le </a:t>
            </a:r>
            <a:r>
              <a:rPr lang="fr-FR" i="1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nawab</a:t>
            </a:r>
            <a:r>
              <a:rPr lang="fr-FR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u="sng" dirty="0"/>
              <a:t>Asaf-</a:t>
            </a:r>
            <a:r>
              <a:rPr lang="fr-FR" u="sng" dirty="0" err="1"/>
              <a:t>ud</a:t>
            </a:r>
            <a:r>
              <a:rPr lang="fr-FR" u="sng" dirty="0"/>
              <a:t>-</a:t>
            </a:r>
            <a:r>
              <a:rPr lang="fr-FR" u="sng" dirty="0" err="1"/>
              <a:t>Daula</a:t>
            </a:r>
            <a:endParaRPr lang="fr-FR" u="sng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fr-FR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fr-FR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*1775 : Une grande partie de la plaine du Gange</a:t>
            </a:r>
          </a:p>
          <a:p>
            <a:pPr>
              <a:lnSpc>
                <a:spcPct val="107000"/>
              </a:lnSpc>
            </a:pPr>
            <a:r>
              <a:rPr lang="fr-FR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Sous le contrôle britannique</a:t>
            </a:r>
          </a:p>
          <a:p>
            <a:pPr>
              <a:lnSpc>
                <a:spcPct val="107000"/>
              </a:lnSpc>
            </a:pPr>
            <a:endParaRPr lang="fr-FR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fr-FR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NB : Au nord, naissance du Népal…</a:t>
            </a:r>
          </a:p>
          <a:p>
            <a:pPr>
              <a:lnSpc>
                <a:spcPct val="107000"/>
              </a:lnSpc>
            </a:pPr>
            <a:endParaRPr lang="fr-FR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fr-FR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*1768 : </a:t>
            </a:r>
            <a:r>
              <a:rPr lang="fr-FR" u="sng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Prithvi</a:t>
            </a:r>
            <a:r>
              <a:rPr lang="fr-FR" u="sng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 Narayan</a:t>
            </a:r>
            <a:r>
              <a:rPr lang="fr-FR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, roi des </a:t>
            </a:r>
            <a:r>
              <a:rPr lang="fr-FR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Gurkhalis</a:t>
            </a:r>
            <a:r>
              <a:rPr lang="fr-FR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, conquiert les royaumes de la Vallée de Katmandou ; Unification et naissance du Népal</a:t>
            </a:r>
          </a:p>
          <a:p>
            <a:pPr>
              <a:lnSpc>
                <a:spcPct val="107000"/>
              </a:lnSpc>
            </a:pPr>
            <a:r>
              <a:rPr lang="fr-FR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Extension du Népal vers l’ouest et l’est ; Et…</a:t>
            </a:r>
          </a:p>
          <a:p>
            <a:pPr>
              <a:lnSpc>
                <a:spcPct val="107000"/>
              </a:lnSpc>
            </a:pPr>
            <a:endParaRPr lang="fr-FR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fr-FR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*1788-91 : Invasion du Tibet, sous protectorat chinois depuis 1751</a:t>
            </a:r>
          </a:p>
          <a:p>
            <a:pPr>
              <a:lnSpc>
                <a:spcPct val="107000"/>
              </a:lnSpc>
            </a:pPr>
            <a:r>
              <a:rPr lang="fr-FR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*1793 : Intervention et victoire de la Chine</a:t>
            </a:r>
          </a:p>
          <a:p>
            <a:pPr>
              <a:lnSpc>
                <a:spcPct val="107000"/>
              </a:lnSpc>
            </a:pPr>
            <a:r>
              <a:rPr lang="fr-FR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Qui impose au Népal le paiement d’un tribut annuel</a:t>
            </a:r>
          </a:p>
        </p:txBody>
      </p:sp>
      <p:pic>
        <p:nvPicPr>
          <p:cNvPr id="15" name="Image 14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70A08F8E-BCD0-FEE6-8019-1747CBA38A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0" t="8580" r="50266" b="14877"/>
          <a:stretch/>
        </p:blipFill>
        <p:spPr>
          <a:xfrm>
            <a:off x="6682154" y="144239"/>
            <a:ext cx="5340388" cy="656952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7" name="Ellipse 86">
            <a:extLst>
              <a:ext uri="{FF2B5EF4-FFF2-40B4-BE49-F238E27FC236}">
                <a16:creationId xmlns:a16="http://schemas.microsoft.com/office/drawing/2014/main" id="{B315BABC-98C0-9AB1-E025-87D7844F566F}"/>
              </a:ext>
            </a:extLst>
          </p:cNvPr>
          <p:cNvSpPr/>
          <p:nvPr/>
        </p:nvSpPr>
        <p:spPr>
          <a:xfrm>
            <a:off x="8694885" y="1859835"/>
            <a:ext cx="296878" cy="27880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8" name="Ellipse 87">
            <a:extLst>
              <a:ext uri="{FF2B5EF4-FFF2-40B4-BE49-F238E27FC236}">
                <a16:creationId xmlns:a16="http://schemas.microsoft.com/office/drawing/2014/main" id="{9F3B1CF1-6393-FD52-775B-E65203D1D7F1}"/>
              </a:ext>
            </a:extLst>
          </p:cNvPr>
          <p:cNvSpPr/>
          <p:nvPr/>
        </p:nvSpPr>
        <p:spPr>
          <a:xfrm>
            <a:off x="7201365" y="422586"/>
            <a:ext cx="296878" cy="27880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69CE703A-FEE4-4C37-8DDD-D35A7CA0F428}"/>
              </a:ext>
            </a:extLst>
          </p:cNvPr>
          <p:cNvSpPr/>
          <p:nvPr/>
        </p:nvSpPr>
        <p:spPr>
          <a:xfrm>
            <a:off x="11027777" y="3167754"/>
            <a:ext cx="296878" cy="2788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Ellipse 89">
            <a:extLst>
              <a:ext uri="{FF2B5EF4-FFF2-40B4-BE49-F238E27FC236}">
                <a16:creationId xmlns:a16="http://schemas.microsoft.com/office/drawing/2014/main" id="{05C8FE2D-9C73-4D92-4624-2BD8F47A30B9}"/>
              </a:ext>
            </a:extLst>
          </p:cNvPr>
          <p:cNvSpPr/>
          <p:nvPr/>
        </p:nvSpPr>
        <p:spPr>
          <a:xfrm>
            <a:off x="9391884" y="545453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2E299840-43BC-2DAF-D91F-B2AFFB78ADFC}"/>
              </a:ext>
            </a:extLst>
          </p:cNvPr>
          <p:cNvSpPr/>
          <p:nvPr/>
        </p:nvSpPr>
        <p:spPr>
          <a:xfrm>
            <a:off x="7817478" y="414246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FBF007E8-927F-5657-9005-D7530AF29CCF}"/>
              </a:ext>
            </a:extLst>
          </p:cNvPr>
          <p:cNvSpPr/>
          <p:nvPr/>
        </p:nvSpPr>
        <p:spPr>
          <a:xfrm>
            <a:off x="9479319" y="232491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ABA8DE10-3BE7-AF94-BFDB-366708E12B17}"/>
              </a:ext>
            </a:extLst>
          </p:cNvPr>
          <p:cNvSpPr/>
          <p:nvPr/>
        </p:nvSpPr>
        <p:spPr>
          <a:xfrm>
            <a:off x="10019842" y="416860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4B105E4A-E97F-D4F2-5FA0-03F9183C3651}"/>
              </a:ext>
            </a:extLst>
          </p:cNvPr>
          <p:cNvCxnSpPr>
            <a:cxnSpLocks/>
            <a:stCxn id="92" idx="5"/>
          </p:cNvCxnSpPr>
          <p:nvPr/>
        </p:nvCxnSpPr>
        <p:spPr>
          <a:xfrm>
            <a:off x="9628580" y="2452069"/>
            <a:ext cx="1399197" cy="80028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llipse 3">
            <a:extLst>
              <a:ext uri="{FF2B5EF4-FFF2-40B4-BE49-F238E27FC236}">
                <a16:creationId xmlns:a16="http://schemas.microsoft.com/office/drawing/2014/main" id="{C1991747-2142-F397-B37C-1B1157C35D74}"/>
              </a:ext>
            </a:extLst>
          </p:cNvPr>
          <p:cNvSpPr/>
          <p:nvPr/>
        </p:nvSpPr>
        <p:spPr>
          <a:xfrm>
            <a:off x="10153308" y="199923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A5617905-5336-C1FA-447C-95E2815774C7}"/>
              </a:ext>
            </a:extLst>
          </p:cNvPr>
          <p:cNvCxnSpPr>
            <a:cxnSpLocks/>
            <a:stCxn id="4" idx="7"/>
            <a:endCxn id="12" idx="2"/>
          </p:cNvCxnSpPr>
          <p:nvPr/>
        </p:nvCxnSpPr>
        <p:spPr>
          <a:xfrm flipV="1">
            <a:off x="10302569" y="1785348"/>
            <a:ext cx="1314424" cy="235704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BF4624D4-2EDA-DABE-0669-8DC9238ECC86}"/>
              </a:ext>
            </a:extLst>
          </p:cNvPr>
          <p:cNvCxnSpPr>
            <a:cxnSpLocks/>
            <a:endCxn id="12" idx="0"/>
          </p:cNvCxnSpPr>
          <p:nvPr/>
        </p:nvCxnSpPr>
        <p:spPr>
          <a:xfrm flipH="1">
            <a:off x="11704428" y="701386"/>
            <a:ext cx="262118" cy="100947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4BC961E1-0FAA-0427-E184-D9FEB0D08100}"/>
              </a:ext>
            </a:extLst>
          </p:cNvPr>
          <p:cNvSpPr/>
          <p:nvPr/>
        </p:nvSpPr>
        <p:spPr>
          <a:xfrm>
            <a:off x="11616993" y="171086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2E5CE573-F145-11BF-C51F-CF917FF26A23}"/>
              </a:ext>
            </a:extLst>
          </p:cNvPr>
          <p:cNvCxnSpPr>
            <a:cxnSpLocks/>
            <a:stCxn id="4" idx="1"/>
          </p:cNvCxnSpPr>
          <p:nvPr/>
        </p:nvCxnSpPr>
        <p:spPr>
          <a:xfrm flipH="1" flipV="1">
            <a:off x="9479319" y="1710861"/>
            <a:ext cx="699598" cy="310191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02989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1C82E9-53CD-3764-818E-9E9F4C993E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9D2B64D-93A7-CBF5-8717-DA8C2F3C4268}"/>
              </a:ext>
            </a:extLst>
          </p:cNvPr>
          <p:cNvSpPr/>
          <p:nvPr/>
        </p:nvSpPr>
        <p:spPr>
          <a:xfrm>
            <a:off x="83127" y="129407"/>
            <a:ext cx="6420351" cy="50336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1780-1801 : Au sud : Guerre victorieuse contre le Mysore ; Vassalisations de Cochin, Travancore, Mysore et l’Etat du Nizam ; Annexion du Carnatic et des côtes du Malabar et du Coromandel</a:t>
            </a:r>
          </a:p>
          <a:p>
            <a:pPr>
              <a:lnSpc>
                <a:spcPct val="107000"/>
              </a:lnSpc>
            </a:pPr>
            <a:endParaRPr lang="fr-FR" b="1" kern="100" dirty="0">
              <a:latin typeface="Calibri" panose="020F0502020204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fr-FR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2) Le sud…</a:t>
            </a:r>
          </a:p>
          <a:p>
            <a:pPr>
              <a:lnSpc>
                <a:spcPct val="107000"/>
              </a:lnSpc>
            </a:pPr>
            <a:endParaRPr lang="fr-FR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fr-FR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*(1767-69) 1780-84 ; 1790-92 ; 1799</a:t>
            </a:r>
          </a:p>
          <a:p>
            <a:pPr>
              <a:lnSpc>
                <a:spcPct val="107000"/>
              </a:lnSpc>
            </a:pPr>
            <a:r>
              <a:rPr lang="fr-FR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Guerres contre le Mysore de </a:t>
            </a:r>
            <a:r>
              <a:rPr lang="fr-FR" u="sng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Haydar</a:t>
            </a:r>
            <a:r>
              <a:rPr lang="fr-FR" u="sng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 Ali</a:t>
            </a:r>
            <a:r>
              <a:rPr lang="fr-FR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 et son fils </a:t>
            </a:r>
            <a:r>
              <a:rPr lang="fr-FR" u="sng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Tipu</a:t>
            </a:r>
            <a:r>
              <a:rPr lang="fr-FR" u="sng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 Sahib</a:t>
            </a:r>
          </a:p>
          <a:p>
            <a:pPr>
              <a:lnSpc>
                <a:spcPct val="107000"/>
              </a:lnSpc>
            </a:pPr>
            <a:r>
              <a:rPr lang="fr-FR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Et pendant ce conflit…</a:t>
            </a:r>
          </a:p>
          <a:p>
            <a:pPr>
              <a:lnSpc>
                <a:spcPct val="107000"/>
              </a:lnSpc>
            </a:pPr>
            <a:endParaRPr lang="fr-FR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fr-FR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*1792 : Plus au sud, sur la côte du Malabar…</a:t>
            </a:r>
          </a:p>
          <a:p>
            <a:pPr>
              <a:lnSpc>
                <a:spcPct val="107000"/>
              </a:lnSpc>
            </a:pPr>
            <a:r>
              <a:rPr lang="fr-FR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Cochin et Travancore, menacés par le Mysore</a:t>
            </a:r>
          </a:p>
          <a:p>
            <a:pPr>
              <a:lnSpc>
                <a:spcPct val="107000"/>
              </a:lnSpc>
            </a:pPr>
            <a:r>
              <a:rPr lang="fr-FR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Signent des </a:t>
            </a:r>
            <a:r>
              <a:rPr lang="fr-FR" i="1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alliances subsidiaires</a:t>
            </a:r>
          </a:p>
          <a:p>
            <a:pPr>
              <a:lnSpc>
                <a:spcPct val="107000"/>
              </a:lnSpc>
            </a:pPr>
            <a:r>
              <a:rPr lang="fr-FR" dirty="0"/>
              <a:t>- Protectorat GB moyennant un tribut, et mainmise sur leur politique extérieure</a:t>
            </a:r>
          </a:p>
          <a:p>
            <a:r>
              <a:rPr lang="fr-FR" dirty="0"/>
              <a:t>- En échange, les Etats indiens conservent leurs institutions et leur autonomie interne ; </a:t>
            </a:r>
            <a:r>
              <a:rPr lang="fr-FR" u="sng" dirty="0"/>
              <a:t>Un modèle qui resservira par la suite…</a:t>
            </a:r>
          </a:p>
        </p:txBody>
      </p:sp>
      <p:pic>
        <p:nvPicPr>
          <p:cNvPr id="15" name="Image 14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80ACD62A-998B-2F33-1A44-DF599ADA43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0" t="8580" r="50266" b="14877"/>
          <a:stretch/>
        </p:blipFill>
        <p:spPr>
          <a:xfrm>
            <a:off x="6682154" y="153008"/>
            <a:ext cx="5340388" cy="656952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7" name="Ellipse 86">
            <a:extLst>
              <a:ext uri="{FF2B5EF4-FFF2-40B4-BE49-F238E27FC236}">
                <a16:creationId xmlns:a16="http://schemas.microsoft.com/office/drawing/2014/main" id="{D5F813E0-DBF2-BF7E-A56B-8A7F3950C34A}"/>
              </a:ext>
            </a:extLst>
          </p:cNvPr>
          <p:cNvSpPr/>
          <p:nvPr/>
        </p:nvSpPr>
        <p:spPr>
          <a:xfrm>
            <a:off x="8694885" y="1859835"/>
            <a:ext cx="296878" cy="27880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8" name="Ellipse 87">
            <a:extLst>
              <a:ext uri="{FF2B5EF4-FFF2-40B4-BE49-F238E27FC236}">
                <a16:creationId xmlns:a16="http://schemas.microsoft.com/office/drawing/2014/main" id="{92CE8BE4-DD4F-565A-ADFE-87F222F1A899}"/>
              </a:ext>
            </a:extLst>
          </p:cNvPr>
          <p:cNvSpPr/>
          <p:nvPr/>
        </p:nvSpPr>
        <p:spPr>
          <a:xfrm>
            <a:off x="7201365" y="422586"/>
            <a:ext cx="296878" cy="27880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45D18A9D-4E7C-E165-ABDC-736D5F2A378A}"/>
              </a:ext>
            </a:extLst>
          </p:cNvPr>
          <p:cNvSpPr/>
          <p:nvPr/>
        </p:nvSpPr>
        <p:spPr>
          <a:xfrm>
            <a:off x="11027777" y="3167754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Ellipse 89">
            <a:extLst>
              <a:ext uri="{FF2B5EF4-FFF2-40B4-BE49-F238E27FC236}">
                <a16:creationId xmlns:a16="http://schemas.microsoft.com/office/drawing/2014/main" id="{03D7C72F-EB99-E1DB-7F14-9273AA791544}"/>
              </a:ext>
            </a:extLst>
          </p:cNvPr>
          <p:cNvSpPr/>
          <p:nvPr/>
        </p:nvSpPr>
        <p:spPr>
          <a:xfrm>
            <a:off x="9391884" y="545453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F0FBBD9C-DB51-B004-25D2-100EFFB2700B}"/>
              </a:ext>
            </a:extLst>
          </p:cNvPr>
          <p:cNvSpPr/>
          <p:nvPr/>
        </p:nvSpPr>
        <p:spPr>
          <a:xfrm>
            <a:off x="7817478" y="414246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F1D6068D-558E-B0E0-5247-A5817294176A}"/>
              </a:ext>
            </a:extLst>
          </p:cNvPr>
          <p:cNvSpPr/>
          <p:nvPr/>
        </p:nvSpPr>
        <p:spPr>
          <a:xfrm>
            <a:off x="9479319" y="2324912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88A92E71-D578-5836-5B88-3EDA1A78FC52}"/>
              </a:ext>
            </a:extLst>
          </p:cNvPr>
          <p:cNvSpPr/>
          <p:nvPr/>
        </p:nvSpPr>
        <p:spPr>
          <a:xfrm>
            <a:off x="10019842" y="416860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Ellipse 99">
            <a:extLst>
              <a:ext uri="{FF2B5EF4-FFF2-40B4-BE49-F238E27FC236}">
                <a16:creationId xmlns:a16="http://schemas.microsoft.com/office/drawing/2014/main" id="{6EB47579-F322-BA4B-7EED-3F08C5269D92}"/>
              </a:ext>
            </a:extLst>
          </p:cNvPr>
          <p:cNvSpPr/>
          <p:nvPr/>
        </p:nvSpPr>
        <p:spPr>
          <a:xfrm>
            <a:off x="8668454" y="6360919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1" name="Ellipse 100">
            <a:extLst>
              <a:ext uri="{FF2B5EF4-FFF2-40B4-BE49-F238E27FC236}">
                <a16:creationId xmlns:a16="http://schemas.microsoft.com/office/drawing/2014/main" id="{33084923-EA47-C8C5-38E3-15D8BDE2232F}"/>
              </a:ext>
            </a:extLst>
          </p:cNvPr>
          <p:cNvSpPr/>
          <p:nvPr/>
        </p:nvSpPr>
        <p:spPr>
          <a:xfrm>
            <a:off x="8540944" y="6008078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6FFCA0EF-722E-A5C7-9B8B-6EEBAA76AA5A}"/>
              </a:ext>
            </a:extLst>
          </p:cNvPr>
          <p:cNvSpPr/>
          <p:nvPr/>
        </p:nvSpPr>
        <p:spPr>
          <a:xfrm>
            <a:off x="8493476" y="5097471"/>
            <a:ext cx="296878" cy="2788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5CC4D9CE-D46C-0981-D72E-28F0452FE71C}"/>
              </a:ext>
            </a:extLst>
          </p:cNvPr>
          <p:cNvCxnSpPr>
            <a:cxnSpLocks/>
            <a:stCxn id="90" idx="1"/>
            <a:endCxn id="2" idx="6"/>
          </p:cNvCxnSpPr>
          <p:nvPr/>
        </p:nvCxnSpPr>
        <p:spPr>
          <a:xfrm flipH="1" flipV="1">
            <a:off x="8790354" y="5236871"/>
            <a:ext cx="627139" cy="23948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A034EE38-4B4A-629F-433D-9B266E13E7FA}"/>
              </a:ext>
            </a:extLst>
          </p:cNvPr>
          <p:cNvCxnSpPr>
            <a:cxnSpLocks/>
            <a:stCxn id="92" idx="5"/>
          </p:cNvCxnSpPr>
          <p:nvPr/>
        </p:nvCxnSpPr>
        <p:spPr>
          <a:xfrm>
            <a:off x="9628580" y="2452069"/>
            <a:ext cx="1399197" cy="80028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B145A012-8C21-EBC3-AB1F-BB8A3B1D700F}"/>
              </a:ext>
            </a:extLst>
          </p:cNvPr>
          <p:cNvCxnSpPr>
            <a:cxnSpLocks/>
            <a:endCxn id="90" idx="2"/>
          </p:cNvCxnSpPr>
          <p:nvPr/>
        </p:nvCxnSpPr>
        <p:spPr>
          <a:xfrm flipV="1">
            <a:off x="8694885" y="5529025"/>
            <a:ext cx="696999" cy="47905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5CA86481-65C0-9288-F33C-3C36C91262DC}"/>
              </a:ext>
            </a:extLst>
          </p:cNvPr>
          <p:cNvCxnSpPr>
            <a:cxnSpLocks/>
            <a:stCxn id="100" idx="1"/>
            <a:endCxn id="101" idx="4"/>
          </p:cNvCxnSpPr>
          <p:nvPr/>
        </p:nvCxnSpPr>
        <p:spPr>
          <a:xfrm flipH="1" flipV="1">
            <a:off x="8628379" y="6157052"/>
            <a:ext cx="65684" cy="22568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lipse 4">
            <a:extLst>
              <a:ext uri="{FF2B5EF4-FFF2-40B4-BE49-F238E27FC236}">
                <a16:creationId xmlns:a16="http://schemas.microsoft.com/office/drawing/2014/main" id="{6CCF6D7B-15E3-9357-8609-F09EEBC803BB}"/>
              </a:ext>
            </a:extLst>
          </p:cNvPr>
          <p:cNvSpPr/>
          <p:nvPr/>
        </p:nvSpPr>
        <p:spPr>
          <a:xfrm>
            <a:off x="10153308" y="199923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84190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2EEA21-ECBA-A77E-2A91-BBF4473D22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21B01DF-E3FD-EA38-F35A-633FB784C666}"/>
              </a:ext>
            </a:extLst>
          </p:cNvPr>
          <p:cNvSpPr/>
          <p:nvPr/>
        </p:nvSpPr>
        <p:spPr>
          <a:xfrm>
            <a:off x="72737" y="129407"/>
            <a:ext cx="6431972" cy="56264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1780-1801 : Au sud : Guerre victorieuse contre le Mysore ; Vassalisations de Cochin, Travancore, Mysore et l’Etat du Nizam ; Annexion du Carnatic et des côtes du Malabar et du Coromandel</a:t>
            </a:r>
          </a:p>
          <a:p>
            <a:pPr>
              <a:lnSpc>
                <a:spcPct val="107000"/>
              </a:lnSpc>
            </a:pPr>
            <a:endParaRPr lang="fr-FR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fr-FR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*Toujours au sud…</a:t>
            </a:r>
          </a:p>
          <a:p>
            <a:pPr>
              <a:lnSpc>
                <a:spcPct val="107000"/>
              </a:lnSpc>
            </a:pPr>
            <a:endParaRPr lang="fr-FR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fr-FR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*1799 : 4</a:t>
            </a:r>
            <a:r>
              <a:rPr lang="fr-FR" kern="100" baseline="30000" dirty="0">
                <a:latin typeface="Calibri" panose="020F0502020204030204" pitchFamily="34" charset="0"/>
                <a:cs typeface="Times New Roman" panose="02020603050405020304" pitchFamily="18" charset="0"/>
              </a:rPr>
              <a:t>ème</a:t>
            </a:r>
            <a:r>
              <a:rPr lang="fr-FR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 guerre contre le Mysore et victoire définitive de l’EIC</a:t>
            </a:r>
          </a:p>
          <a:p>
            <a:pPr>
              <a:lnSpc>
                <a:spcPct val="107000"/>
              </a:lnSpc>
            </a:pPr>
            <a:r>
              <a:rPr lang="fr-FR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Après </a:t>
            </a:r>
            <a:r>
              <a:rPr lang="fr-FR" u="sng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la défaite et mort de </a:t>
            </a:r>
            <a:r>
              <a:rPr lang="fr-FR" u="sng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Tipu</a:t>
            </a:r>
            <a:r>
              <a:rPr lang="fr-FR" u="sng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 Sahib</a:t>
            </a:r>
          </a:p>
          <a:p>
            <a:pPr>
              <a:lnSpc>
                <a:spcPct val="107000"/>
              </a:lnSpc>
            </a:pPr>
            <a:r>
              <a:rPr lang="fr-FR" dirty="0"/>
              <a:t>Les Britanniques restituent le pouvoir à la dynastie hindoue des </a:t>
            </a:r>
            <a:r>
              <a:rPr lang="fr-FR" i="1" dirty="0"/>
              <a:t>rajas</a:t>
            </a:r>
            <a:r>
              <a:rPr lang="fr-FR" dirty="0"/>
              <a:t> </a:t>
            </a:r>
            <a:r>
              <a:rPr lang="fr-FR" dirty="0" err="1"/>
              <a:t>Odeyâr</a:t>
            </a:r>
            <a:r>
              <a:rPr lang="fr-FR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, avec laquelle ils signent une a</a:t>
            </a:r>
            <a:r>
              <a:rPr lang="fr-FR" i="1" dirty="0"/>
              <a:t>lliance subsidiaire</a:t>
            </a:r>
            <a:endParaRPr lang="fr-FR" dirty="0"/>
          </a:p>
          <a:p>
            <a:pPr>
              <a:lnSpc>
                <a:spcPct val="107000"/>
              </a:lnSpc>
            </a:pPr>
            <a:r>
              <a:rPr lang="fr-FR" dirty="0"/>
              <a:t>Tout comme avec le puissant </a:t>
            </a:r>
            <a:r>
              <a:rPr lang="fr-FR" i="1" dirty="0" err="1"/>
              <a:t>nawab</a:t>
            </a:r>
            <a:r>
              <a:rPr lang="fr-FR" dirty="0"/>
              <a:t> du Nizam plus au nord</a:t>
            </a:r>
          </a:p>
          <a:p>
            <a:pPr>
              <a:lnSpc>
                <a:spcPct val="107000"/>
              </a:lnSpc>
            </a:pPr>
            <a:endParaRPr lang="fr-FR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fr-FR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*1799-1801 : Annexion de la côte sud de l’Inde…</a:t>
            </a:r>
          </a:p>
          <a:p>
            <a:pPr>
              <a:lnSpc>
                <a:spcPct val="107000"/>
              </a:lnSpc>
            </a:pPr>
            <a:r>
              <a:rPr lang="fr-FR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- A l’ouest, pris au Mysore, annexion du Malabar (Mangalore)</a:t>
            </a:r>
          </a:p>
          <a:p>
            <a:pPr>
              <a:lnSpc>
                <a:spcPct val="107000"/>
              </a:lnSpc>
            </a:pPr>
            <a:r>
              <a:rPr lang="fr-FR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- A l’est, annexion </a:t>
            </a:r>
            <a:r>
              <a:rPr lang="fr-FR" i="1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de fait</a:t>
            </a:r>
            <a:r>
              <a:rPr lang="fr-FR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 du vaste Carnatic</a:t>
            </a:r>
          </a:p>
          <a:p>
            <a:pPr>
              <a:lnSpc>
                <a:spcPct val="107000"/>
              </a:lnSpc>
            </a:pPr>
            <a:r>
              <a:rPr lang="fr-FR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NB : Son sultan </a:t>
            </a:r>
            <a:r>
              <a:rPr lang="fr-FR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Azim</a:t>
            </a:r>
            <a:r>
              <a:rPr lang="fr-FR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ud-Daula</a:t>
            </a:r>
            <a:r>
              <a:rPr lang="fr-FR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 conservant 1/5 des revenus fiscaux</a:t>
            </a:r>
          </a:p>
          <a:p>
            <a:pPr>
              <a:lnSpc>
                <a:spcPct val="107000"/>
              </a:lnSpc>
            </a:pPr>
            <a:endParaRPr lang="fr-FR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dirty="0"/>
              <a:t>*1801 : Bilan : De Bombay à Madras et plus au nord, aux </a:t>
            </a:r>
            <a:r>
              <a:rPr lang="fr-FR" dirty="0" err="1"/>
              <a:t>Circars</a:t>
            </a:r>
            <a:endParaRPr lang="fr-FR" dirty="0"/>
          </a:p>
          <a:p>
            <a:r>
              <a:rPr lang="fr-FR" u="sng" dirty="0"/>
              <a:t>Toute l’Inde du Sud est soumise aux Britanniques</a:t>
            </a:r>
          </a:p>
        </p:txBody>
      </p:sp>
      <p:pic>
        <p:nvPicPr>
          <p:cNvPr id="15" name="Image 14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07792911-264D-1424-789F-47FAF444FA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0" t="8580" r="50266" b="14877"/>
          <a:stretch/>
        </p:blipFill>
        <p:spPr>
          <a:xfrm>
            <a:off x="6682154" y="144239"/>
            <a:ext cx="5340388" cy="656952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8" name="Ellipse 17">
            <a:extLst>
              <a:ext uri="{FF2B5EF4-FFF2-40B4-BE49-F238E27FC236}">
                <a16:creationId xmlns:a16="http://schemas.microsoft.com/office/drawing/2014/main" id="{40AB590B-23D8-9062-339E-CCC84877A400}"/>
              </a:ext>
            </a:extLst>
          </p:cNvPr>
          <p:cNvSpPr/>
          <p:nvPr/>
        </p:nvSpPr>
        <p:spPr>
          <a:xfrm>
            <a:off x="11027777" y="3167754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1E7A1CD0-F5CC-9F7E-6CEC-0B87B98CD66F}"/>
              </a:ext>
            </a:extLst>
          </p:cNvPr>
          <p:cNvSpPr/>
          <p:nvPr/>
        </p:nvSpPr>
        <p:spPr>
          <a:xfrm>
            <a:off x="9479319" y="2324912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2D40F8B6-48BF-2611-0ECF-BAEFDC93AEF8}"/>
              </a:ext>
            </a:extLst>
          </p:cNvPr>
          <p:cNvSpPr/>
          <p:nvPr/>
        </p:nvSpPr>
        <p:spPr>
          <a:xfrm>
            <a:off x="8132623" y="5301848"/>
            <a:ext cx="296878" cy="2788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03D0FF0B-A43B-FE99-D1CE-E32F1B699B09}"/>
              </a:ext>
            </a:extLst>
          </p:cNvPr>
          <p:cNvSpPr/>
          <p:nvPr/>
        </p:nvSpPr>
        <p:spPr>
          <a:xfrm>
            <a:off x="8668454" y="6360919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B901B457-7D7A-A1C3-A7A8-FE894E5AD91A}"/>
              </a:ext>
            </a:extLst>
          </p:cNvPr>
          <p:cNvSpPr/>
          <p:nvPr/>
        </p:nvSpPr>
        <p:spPr>
          <a:xfrm>
            <a:off x="8540944" y="6008078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0BFD9960-B058-8552-1D59-D4AAEA6F2064}"/>
              </a:ext>
            </a:extLst>
          </p:cNvPr>
          <p:cNvSpPr/>
          <p:nvPr/>
        </p:nvSpPr>
        <p:spPr>
          <a:xfrm>
            <a:off x="8694885" y="1859835"/>
            <a:ext cx="296878" cy="27880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A836D029-BD53-889D-5626-E289A23CDB88}"/>
              </a:ext>
            </a:extLst>
          </p:cNvPr>
          <p:cNvSpPr/>
          <p:nvPr/>
        </p:nvSpPr>
        <p:spPr>
          <a:xfrm>
            <a:off x="8493476" y="5097471"/>
            <a:ext cx="296878" cy="2788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081B7CFD-AFE0-0583-F73D-F27824DBDDE4}"/>
              </a:ext>
            </a:extLst>
          </p:cNvPr>
          <p:cNvCxnSpPr>
            <a:cxnSpLocks/>
          </p:cNvCxnSpPr>
          <p:nvPr/>
        </p:nvCxnSpPr>
        <p:spPr>
          <a:xfrm flipH="1" flipV="1">
            <a:off x="8628379" y="6157052"/>
            <a:ext cx="65684" cy="22568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31C354EC-0EEB-9AC7-895F-B36BED116D57}"/>
              </a:ext>
            </a:extLst>
          </p:cNvPr>
          <p:cNvCxnSpPr>
            <a:cxnSpLocks/>
          </p:cNvCxnSpPr>
          <p:nvPr/>
        </p:nvCxnSpPr>
        <p:spPr>
          <a:xfrm flipV="1">
            <a:off x="8694885" y="5529025"/>
            <a:ext cx="696999" cy="47905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0BED000A-8778-1D84-9420-09611841D6A0}"/>
              </a:ext>
            </a:extLst>
          </p:cNvPr>
          <p:cNvCxnSpPr>
            <a:cxnSpLocks/>
          </p:cNvCxnSpPr>
          <p:nvPr/>
        </p:nvCxnSpPr>
        <p:spPr>
          <a:xfrm>
            <a:off x="9628580" y="2452069"/>
            <a:ext cx="1399197" cy="80028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ADC1CD9D-6A1E-79D7-F569-9C127EB7B237}"/>
              </a:ext>
            </a:extLst>
          </p:cNvPr>
          <p:cNvCxnSpPr>
            <a:cxnSpLocks/>
            <a:endCxn id="5" idx="5"/>
          </p:cNvCxnSpPr>
          <p:nvPr/>
        </p:nvCxnSpPr>
        <p:spPr>
          <a:xfrm flipH="1" flipV="1">
            <a:off x="8746877" y="5335442"/>
            <a:ext cx="645007" cy="19358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2286201A-2ECA-8DE3-1C9D-B8429057B1BE}"/>
              </a:ext>
            </a:extLst>
          </p:cNvPr>
          <p:cNvCxnSpPr>
            <a:cxnSpLocks/>
          </p:cNvCxnSpPr>
          <p:nvPr/>
        </p:nvCxnSpPr>
        <p:spPr>
          <a:xfrm flipH="1" flipV="1">
            <a:off x="8873331" y="4160654"/>
            <a:ext cx="544162" cy="131570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Ellipse 29">
            <a:extLst>
              <a:ext uri="{FF2B5EF4-FFF2-40B4-BE49-F238E27FC236}">
                <a16:creationId xmlns:a16="http://schemas.microsoft.com/office/drawing/2014/main" id="{7814C999-D50F-5643-FD36-ED999A92C762}"/>
              </a:ext>
            </a:extLst>
          </p:cNvPr>
          <p:cNvSpPr/>
          <p:nvPr/>
        </p:nvSpPr>
        <p:spPr>
          <a:xfrm>
            <a:off x="8724892" y="4038783"/>
            <a:ext cx="296878" cy="2788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9CD2CD11-37DF-EC72-3EB0-7C33D3325042}"/>
              </a:ext>
            </a:extLst>
          </p:cNvPr>
          <p:cNvSpPr/>
          <p:nvPr/>
        </p:nvSpPr>
        <p:spPr>
          <a:xfrm>
            <a:off x="9055470" y="5097471"/>
            <a:ext cx="296878" cy="2788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8C6C0EB6-3DA5-34C5-C55B-7BB67DE88285}"/>
              </a:ext>
            </a:extLst>
          </p:cNvPr>
          <p:cNvSpPr/>
          <p:nvPr/>
        </p:nvSpPr>
        <p:spPr>
          <a:xfrm>
            <a:off x="7201365" y="422586"/>
            <a:ext cx="296878" cy="27880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636D1831-A156-14D0-F2AF-470E7474690C}"/>
              </a:ext>
            </a:extLst>
          </p:cNvPr>
          <p:cNvSpPr/>
          <p:nvPr/>
        </p:nvSpPr>
        <p:spPr>
          <a:xfrm>
            <a:off x="10153308" y="199923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490FC454-5B27-9D6B-60D5-333811AFA2F1}"/>
              </a:ext>
            </a:extLst>
          </p:cNvPr>
          <p:cNvSpPr/>
          <p:nvPr/>
        </p:nvSpPr>
        <p:spPr>
          <a:xfrm>
            <a:off x="5309488" y="3667990"/>
            <a:ext cx="296878" cy="2788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52A6CA73-1E5B-10EA-0745-DA83179AE157}"/>
              </a:ext>
            </a:extLst>
          </p:cNvPr>
          <p:cNvSpPr/>
          <p:nvPr/>
        </p:nvSpPr>
        <p:spPr>
          <a:xfrm>
            <a:off x="7790386" y="4065490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5801F8E4-C249-F4AE-DE0C-7A83DFCD0D7B}"/>
              </a:ext>
            </a:extLst>
          </p:cNvPr>
          <p:cNvSpPr/>
          <p:nvPr/>
        </p:nvSpPr>
        <p:spPr>
          <a:xfrm>
            <a:off x="9981563" y="4081439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D464AB78-62EC-D9AA-92F7-3EC295582C89}"/>
              </a:ext>
            </a:extLst>
          </p:cNvPr>
          <p:cNvSpPr/>
          <p:nvPr/>
        </p:nvSpPr>
        <p:spPr>
          <a:xfrm>
            <a:off x="9282950" y="5373975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AC82ECC9-07AA-5F2F-0ED1-1B58B954490C}"/>
              </a:ext>
            </a:extLst>
          </p:cNvPr>
          <p:cNvSpPr/>
          <p:nvPr/>
        </p:nvSpPr>
        <p:spPr>
          <a:xfrm>
            <a:off x="1989133" y="4829792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F56818C5-9F58-B228-0A17-8F6704EF9CF0}"/>
              </a:ext>
            </a:extLst>
          </p:cNvPr>
          <p:cNvSpPr/>
          <p:nvPr/>
        </p:nvSpPr>
        <p:spPr>
          <a:xfrm>
            <a:off x="5594977" y="4850694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B7B5E6E9-0880-5C91-106F-54773BC77406}"/>
              </a:ext>
            </a:extLst>
          </p:cNvPr>
          <p:cNvSpPr/>
          <p:nvPr/>
        </p:nvSpPr>
        <p:spPr>
          <a:xfrm>
            <a:off x="3057860" y="4818504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M</a:t>
            </a:r>
          </a:p>
        </p:txBody>
      </p: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18DB2B43-9A88-8576-9596-B9026F505AE2}"/>
              </a:ext>
            </a:extLst>
          </p:cNvPr>
          <p:cNvCxnSpPr>
            <a:cxnSpLocks/>
          </p:cNvCxnSpPr>
          <p:nvPr/>
        </p:nvCxnSpPr>
        <p:spPr>
          <a:xfrm flipH="1" flipV="1">
            <a:off x="7602442" y="4317583"/>
            <a:ext cx="942960" cy="23185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C3BDB315-7AA0-7678-E7FD-A7EF499F88E8}"/>
              </a:ext>
            </a:extLst>
          </p:cNvPr>
          <p:cNvCxnSpPr>
            <a:cxnSpLocks/>
          </p:cNvCxnSpPr>
          <p:nvPr/>
        </p:nvCxnSpPr>
        <p:spPr>
          <a:xfrm flipV="1">
            <a:off x="8999378" y="4029209"/>
            <a:ext cx="1573156" cy="260689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1187711A-30F9-8EDA-76DE-671845C004BA}"/>
              </a:ext>
            </a:extLst>
          </p:cNvPr>
          <p:cNvCxnSpPr>
            <a:cxnSpLocks/>
          </p:cNvCxnSpPr>
          <p:nvPr/>
        </p:nvCxnSpPr>
        <p:spPr>
          <a:xfrm flipH="1" flipV="1">
            <a:off x="8558933" y="6636105"/>
            <a:ext cx="432830" cy="2972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llipse 3">
            <a:extLst>
              <a:ext uri="{FF2B5EF4-FFF2-40B4-BE49-F238E27FC236}">
                <a16:creationId xmlns:a16="http://schemas.microsoft.com/office/drawing/2014/main" id="{64902821-A632-C40D-29EF-337393709746}"/>
              </a:ext>
            </a:extLst>
          </p:cNvPr>
          <p:cNvSpPr/>
          <p:nvPr/>
        </p:nvSpPr>
        <p:spPr>
          <a:xfrm>
            <a:off x="4194197" y="4220839"/>
            <a:ext cx="296878" cy="2788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3505083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9378BC-CF0C-56D3-8A0E-1435BD9B02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33F8EDB-FE20-499A-6300-D704C9BB5640}"/>
              </a:ext>
            </a:extLst>
          </p:cNvPr>
          <p:cNvSpPr/>
          <p:nvPr/>
        </p:nvSpPr>
        <p:spPr>
          <a:xfrm>
            <a:off x="177420" y="129407"/>
            <a:ext cx="6286835" cy="6370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1802-1818 : Au centre : A Delhi, protectorat de l’empereur moghol ; Défaite et élimination de la puissante Confédération marathe ; Au Rajasthan, vassalisations des principautés rajputes</a:t>
            </a:r>
          </a:p>
          <a:p>
            <a:endParaRPr lang="fr-FR" sz="1700" dirty="0"/>
          </a:p>
          <a:p>
            <a:r>
              <a:rPr lang="fr-FR" sz="1700" dirty="0"/>
              <a:t>3) Au centre…</a:t>
            </a:r>
          </a:p>
          <a:p>
            <a:endParaRPr lang="fr-FR" sz="1700" dirty="0"/>
          </a:p>
          <a:p>
            <a:r>
              <a:rPr lang="fr-FR" sz="1700" dirty="0"/>
              <a:t>*(1779-82) ; 1802-04 ; 1817-18 : </a:t>
            </a:r>
            <a:r>
              <a:rPr lang="fr-FR" sz="1700" u="sng" dirty="0"/>
              <a:t>Guerres, défaites et élimination</a:t>
            </a:r>
          </a:p>
          <a:p>
            <a:r>
              <a:rPr lang="fr-FR" sz="1700" u="sng" dirty="0"/>
              <a:t>De la vaste et puissante Confédération marathe</a:t>
            </a:r>
          </a:p>
          <a:p>
            <a:r>
              <a:rPr lang="fr-FR" sz="1700" dirty="0"/>
              <a:t>Les Etats marathes maintenus signent des </a:t>
            </a:r>
            <a:r>
              <a:rPr lang="fr-FR" sz="1700" i="1" dirty="0"/>
              <a:t>alliances subsidiaires</a:t>
            </a:r>
          </a:p>
          <a:p>
            <a:r>
              <a:rPr lang="fr-FR" sz="1700" dirty="0"/>
              <a:t>Les Rajputs, vassaux des Marathes, font de même</a:t>
            </a:r>
          </a:p>
          <a:p>
            <a:endParaRPr lang="fr-FR" sz="1700" dirty="0"/>
          </a:p>
          <a:p>
            <a:r>
              <a:rPr lang="fr-FR" sz="1700" dirty="0"/>
              <a:t>*1803 : Durant cette guerre contre les Marathes</a:t>
            </a:r>
          </a:p>
          <a:p>
            <a:r>
              <a:rPr lang="fr-FR" sz="1700" dirty="0"/>
              <a:t>Les Britanniques s’emparent de Delhi</a:t>
            </a:r>
          </a:p>
          <a:p>
            <a:r>
              <a:rPr lang="fr-FR" sz="1700" dirty="0"/>
              <a:t>Lempereur moghol Shah Alam II (1759-1806) sous protectorat marathe, passe sous leur protection </a:t>
            </a:r>
            <a:r>
              <a:rPr lang="fr-FR" sz="1700" u="sng" dirty="0"/>
              <a:t>et obtient une pension</a:t>
            </a:r>
            <a:r>
              <a:rPr lang="fr-FR" sz="1700" dirty="0"/>
              <a:t>…</a:t>
            </a:r>
          </a:p>
          <a:p>
            <a:endParaRPr lang="fr-FR" sz="1700" dirty="0"/>
          </a:p>
          <a:p>
            <a:r>
              <a:rPr lang="fr-FR" sz="1700" dirty="0"/>
              <a:t>NB : Au nord, le Népal…</a:t>
            </a:r>
          </a:p>
          <a:p>
            <a:r>
              <a:rPr lang="fr-FR" sz="1700" dirty="0"/>
              <a:t>*1814-16 : Extension du Népal vers le sud, la plaine du Gange</a:t>
            </a:r>
          </a:p>
          <a:p>
            <a:r>
              <a:rPr lang="fr-FR" sz="1700" dirty="0"/>
              <a:t>*Réaction britannique, guerre et traité de Sugauli</a:t>
            </a:r>
          </a:p>
          <a:p>
            <a:r>
              <a:rPr lang="fr-FR" sz="1700" dirty="0"/>
              <a:t>Reculs du Népal au sud et à l’ouest (frontières actuelles fixées)</a:t>
            </a:r>
          </a:p>
          <a:p>
            <a:r>
              <a:rPr lang="fr-FR" sz="1700" dirty="0"/>
              <a:t>*Le Népal reste entièrement souverain</a:t>
            </a:r>
          </a:p>
          <a:p>
            <a:r>
              <a:rPr lang="fr-FR" sz="1700" dirty="0"/>
              <a:t>Toutefois, les Britanniques installent un résident à Katmandou</a:t>
            </a:r>
          </a:p>
          <a:p>
            <a:endParaRPr lang="fr-FR" sz="1700" dirty="0"/>
          </a:p>
          <a:p>
            <a:r>
              <a:rPr lang="fr-FR" sz="1700" dirty="0"/>
              <a:t>*Et enfin…</a:t>
            </a:r>
          </a:p>
        </p:txBody>
      </p:sp>
      <p:pic>
        <p:nvPicPr>
          <p:cNvPr id="4" name="Image 3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48600801-17F2-CCD8-9C8E-02A36DF2DB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0" t="8580" r="50266" b="14877"/>
          <a:stretch/>
        </p:blipFill>
        <p:spPr>
          <a:xfrm>
            <a:off x="6682154" y="144239"/>
            <a:ext cx="5340388" cy="656952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8" name="Ellipse 17">
            <a:extLst>
              <a:ext uri="{FF2B5EF4-FFF2-40B4-BE49-F238E27FC236}">
                <a16:creationId xmlns:a16="http://schemas.microsoft.com/office/drawing/2014/main" id="{3BCA9F53-AD0B-D7B9-55D9-9268870B2617}"/>
              </a:ext>
            </a:extLst>
          </p:cNvPr>
          <p:cNvSpPr/>
          <p:nvPr/>
        </p:nvSpPr>
        <p:spPr>
          <a:xfrm>
            <a:off x="7201365" y="422586"/>
            <a:ext cx="296878" cy="27880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376F0421-27EF-282B-121E-3766DC931B42}"/>
              </a:ext>
            </a:extLst>
          </p:cNvPr>
          <p:cNvSpPr/>
          <p:nvPr/>
        </p:nvSpPr>
        <p:spPr>
          <a:xfrm>
            <a:off x="11027777" y="3167754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3EBE4680-0FE0-F760-32BF-27965D0168B8}"/>
              </a:ext>
            </a:extLst>
          </p:cNvPr>
          <p:cNvSpPr/>
          <p:nvPr/>
        </p:nvSpPr>
        <p:spPr>
          <a:xfrm>
            <a:off x="9479319" y="2324912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F50E1514-360C-4F11-EC3A-E156377DBFAE}"/>
              </a:ext>
            </a:extLst>
          </p:cNvPr>
          <p:cNvSpPr/>
          <p:nvPr/>
        </p:nvSpPr>
        <p:spPr>
          <a:xfrm>
            <a:off x="8694885" y="1859835"/>
            <a:ext cx="296878" cy="278800"/>
          </a:xfrm>
          <a:prstGeom prst="ellipse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5967AE6A-5239-B7B4-A619-4EBD7336B831}"/>
              </a:ext>
            </a:extLst>
          </p:cNvPr>
          <p:cNvSpPr/>
          <p:nvPr/>
        </p:nvSpPr>
        <p:spPr>
          <a:xfrm>
            <a:off x="4613482" y="3260141"/>
            <a:ext cx="296878" cy="278800"/>
          </a:xfrm>
          <a:prstGeom prst="ellipse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655A0D9E-09D6-A9D4-A897-5A5E8BAD1D06}"/>
              </a:ext>
            </a:extLst>
          </p:cNvPr>
          <p:cNvSpPr/>
          <p:nvPr/>
        </p:nvSpPr>
        <p:spPr>
          <a:xfrm>
            <a:off x="9391884" y="545453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58679107-C804-DE71-05D9-C09585FC0035}"/>
              </a:ext>
            </a:extLst>
          </p:cNvPr>
          <p:cNvSpPr/>
          <p:nvPr/>
        </p:nvSpPr>
        <p:spPr>
          <a:xfrm>
            <a:off x="10019842" y="416860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E5DA42D0-2E04-94BA-CFAA-F00121355033}"/>
              </a:ext>
            </a:extLst>
          </p:cNvPr>
          <p:cNvSpPr/>
          <p:nvPr/>
        </p:nvSpPr>
        <p:spPr>
          <a:xfrm>
            <a:off x="8254631" y="543167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15B16C0A-593E-F753-F36E-4EEAC068E35A}"/>
              </a:ext>
            </a:extLst>
          </p:cNvPr>
          <p:cNvSpPr/>
          <p:nvPr/>
        </p:nvSpPr>
        <p:spPr>
          <a:xfrm>
            <a:off x="8668454" y="6360919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6B2E28CE-1C78-2591-51E4-E130A13CE822}"/>
              </a:ext>
            </a:extLst>
          </p:cNvPr>
          <p:cNvSpPr/>
          <p:nvPr/>
        </p:nvSpPr>
        <p:spPr>
          <a:xfrm>
            <a:off x="8540944" y="6008078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992B0038-85E3-36A0-EF5D-9DC04E02FE7C}"/>
              </a:ext>
            </a:extLst>
          </p:cNvPr>
          <p:cNvSpPr/>
          <p:nvPr/>
        </p:nvSpPr>
        <p:spPr>
          <a:xfrm>
            <a:off x="7817478" y="414246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B9C0F3D8-C853-9802-F33F-953C4C5D90C0}"/>
              </a:ext>
            </a:extLst>
          </p:cNvPr>
          <p:cNvCxnSpPr>
            <a:cxnSpLocks/>
          </p:cNvCxnSpPr>
          <p:nvPr/>
        </p:nvCxnSpPr>
        <p:spPr>
          <a:xfrm flipH="1" flipV="1">
            <a:off x="8628379" y="6157052"/>
            <a:ext cx="65684" cy="22568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DFC53807-3665-A941-2CAA-D1326EE112C2}"/>
              </a:ext>
            </a:extLst>
          </p:cNvPr>
          <p:cNvCxnSpPr>
            <a:cxnSpLocks/>
          </p:cNvCxnSpPr>
          <p:nvPr/>
        </p:nvCxnSpPr>
        <p:spPr>
          <a:xfrm flipV="1">
            <a:off x="8694885" y="5529025"/>
            <a:ext cx="696999" cy="47905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4BFB470D-6907-A32B-792E-B30E91BD9A1F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8873331" y="4160654"/>
            <a:ext cx="544162" cy="131570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B7FDAB6B-F104-2D8B-095D-5FBD3C7AD48B}"/>
              </a:ext>
            </a:extLst>
          </p:cNvPr>
          <p:cNvCxnSpPr>
            <a:cxnSpLocks/>
          </p:cNvCxnSpPr>
          <p:nvPr/>
        </p:nvCxnSpPr>
        <p:spPr>
          <a:xfrm flipH="1" flipV="1">
            <a:off x="8746877" y="5335442"/>
            <a:ext cx="645007" cy="19358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Ellipse 41">
            <a:extLst>
              <a:ext uri="{FF2B5EF4-FFF2-40B4-BE49-F238E27FC236}">
                <a16:creationId xmlns:a16="http://schemas.microsoft.com/office/drawing/2014/main" id="{C75D0F3D-D72E-F546-D02C-6E31DD7F7656}"/>
              </a:ext>
            </a:extLst>
          </p:cNvPr>
          <p:cNvSpPr/>
          <p:nvPr/>
        </p:nvSpPr>
        <p:spPr>
          <a:xfrm>
            <a:off x="8493476" y="5097471"/>
            <a:ext cx="296878" cy="2788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A72A4AD5-B4BC-249B-192C-50EFFCE339CC}"/>
              </a:ext>
            </a:extLst>
          </p:cNvPr>
          <p:cNvSpPr/>
          <p:nvPr/>
        </p:nvSpPr>
        <p:spPr>
          <a:xfrm>
            <a:off x="8724892" y="4038783"/>
            <a:ext cx="296878" cy="2788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E928AC36-D7BC-A163-AF70-D6B9F6861C42}"/>
              </a:ext>
            </a:extLst>
          </p:cNvPr>
          <p:cNvSpPr/>
          <p:nvPr/>
        </p:nvSpPr>
        <p:spPr>
          <a:xfrm>
            <a:off x="9055470" y="5097471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5135C8E6-FC78-8032-CAB2-05107B67D84F}"/>
              </a:ext>
            </a:extLst>
          </p:cNvPr>
          <p:cNvSpPr/>
          <p:nvPr/>
        </p:nvSpPr>
        <p:spPr>
          <a:xfrm>
            <a:off x="8027847" y="2801251"/>
            <a:ext cx="931258" cy="87701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0462450F-CCF0-EC91-72BB-6593C626E270}"/>
              </a:ext>
            </a:extLst>
          </p:cNvPr>
          <p:cNvSpPr/>
          <p:nvPr/>
        </p:nvSpPr>
        <p:spPr>
          <a:xfrm>
            <a:off x="8125859" y="2324912"/>
            <a:ext cx="296878" cy="2788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5" name="Connecteur droit 54">
            <a:extLst>
              <a:ext uri="{FF2B5EF4-FFF2-40B4-BE49-F238E27FC236}">
                <a16:creationId xmlns:a16="http://schemas.microsoft.com/office/drawing/2014/main" id="{3D272FEE-93A7-11C0-C950-33C32F208FF1}"/>
              </a:ext>
            </a:extLst>
          </p:cNvPr>
          <p:cNvCxnSpPr>
            <a:cxnSpLocks/>
          </p:cNvCxnSpPr>
          <p:nvPr/>
        </p:nvCxnSpPr>
        <p:spPr>
          <a:xfrm flipH="1" flipV="1">
            <a:off x="8429501" y="2534077"/>
            <a:ext cx="2566647" cy="72606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id="{795FF9F4-BF8B-BACB-AA1D-3C5C0EF86821}"/>
              </a:ext>
            </a:extLst>
          </p:cNvPr>
          <p:cNvCxnSpPr>
            <a:cxnSpLocks/>
          </p:cNvCxnSpPr>
          <p:nvPr/>
        </p:nvCxnSpPr>
        <p:spPr>
          <a:xfrm>
            <a:off x="9628580" y="2452069"/>
            <a:ext cx="1399197" cy="80028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id="{9ADDF720-AAA7-A0A6-AC4D-0937F0FFB9CB}"/>
              </a:ext>
            </a:extLst>
          </p:cNvPr>
          <p:cNvCxnSpPr>
            <a:cxnSpLocks/>
            <a:stCxn id="11" idx="5"/>
            <a:endCxn id="23" idx="1"/>
          </p:cNvCxnSpPr>
          <p:nvPr/>
        </p:nvCxnSpPr>
        <p:spPr>
          <a:xfrm>
            <a:off x="8948286" y="2097806"/>
            <a:ext cx="556642" cy="24892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Ellipse 61">
            <a:extLst>
              <a:ext uri="{FF2B5EF4-FFF2-40B4-BE49-F238E27FC236}">
                <a16:creationId xmlns:a16="http://schemas.microsoft.com/office/drawing/2014/main" id="{5CC9CB13-7C3F-B3F3-891A-931B2F3AC77A}"/>
              </a:ext>
            </a:extLst>
          </p:cNvPr>
          <p:cNvSpPr/>
          <p:nvPr/>
        </p:nvSpPr>
        <p:spPr>
          <a:xfrm>
            <a:off x="7201365" y="422586"/>
            <a:ext cx="296878" cy="27880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6" name="Connecteur droit avec flèche 65">
            <a:extLst>
              <a:ext uri="{FF2B5EF4-FFF2-40B4-BE49-F238E27FC236}">
                <a16:creationId xmlns:a16="http://schemas.microsoft.com/office/drawing/2014/main" id="{921E1097-53BD-6715-F8B3-24759D4A6D70}"/>
              </a:ext>
            </a:extLst>
          </p:cNvPr>
          <p:cNvCxnSpPr>
            <a:cxnSpLocks/>
            <a:stCxn id="19" idx="2"/>
            <a:endCxn id="49" idx="6"/>
          </p:cNvCxnSpPr>
          <p:nvPr/>
        </p:nvCxnSpPr>
        <p:spPr>
          <a:xfrm flipH="1" flipV="1">
            <a:off x="8959105" y="3239759"/>
            <a:ext cx="2068672" cy="6739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>
            <a:extLst>
              <a:ext uri="{FF2B5EF4-FFF2-40B4-BE49-F238E27FC236}">
                <a16:creationId xmlns:a16="http://schemas.microsoft.com/office/drawing/2014/main" id="{47941BB1-3FAD-4FB0-36E6-279091C22FD0}"/>
              </a:ext>
            </a:extLst>
          </p:cNvPr>
          <p:cNvSpPr/>
          <p:nvPr/>
        </p:nvSpPr>
        <p:spPr>
          <a:xfrm>
            <a:off x="10419717" y="209136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D1225C94-CA4F-E622-F6BB-D0651D5EBCA5}"/>
              </a:ext>
            </a:extLst>
          </p:cNvPr>
          <p:cNvSpPr/>
          <p:nvPr/>
        </p:nvSpPr>
        <p:spPr>
          <a:xfrm>
            <a:off x="6020550" y="1720435"/>
            <a:ext cx="296878" cy="2788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31301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062F93-FA9F-4DD3-500D-3F849C3D4B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AACF748-E3CC-07FE-7854-2E6C98D97C44}"/>
              </a:ext>
            </a:extLst>
          </p:cNvPr>
          <p:cNvSpPr/>
          <p:nvPr/>
        </p:nvSpPr>
        <p:spPr>
          <a:xfrm>
            <a:off x="83127" y="129407"/>
            <a:ext cx="6503859" cy="65127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1843-49 : A l’ouest, dans le bassin de l’Indus, conquêtes et annexions : Le Sind et le royaume sikh du Pendjab ; Vassalisation du Cachemire</a:t>
            </a:r>
          </a:p>
          <a:p>
            <a:pPr>
              <a:lnSpc>
                <a:spcPct val="107000"/>
              </a:lnSpc>
            </a:pPr>
            <a:endParaRPr lang="fr-FR" sz="1000" dirty="0"/>
          </a:p>
          <a:p>
            <a:r>
              <a:rPr lang="fr-FR" sz="1700" dirty="0"/>
              <a:t>4) A l’ouest, le bassin de l’Indus…</a:t>
            </a:r>
          </a:p>
          <a:p>
            <a:endParaRPr lang="fr-FR" sz="1700" dirty="0"/>
          </a:p>
          <a:p>
            <a:r>
              <a:rPr lang="fr-FR" sz="1700" dirty="0"/>
              <a:t>*1843 : Au sud, dans la basse plaine de l’Indus</a:t>
            </a:r>
          </a:p>
          <a:p>
            <a:r>
              <a:rPr lang="fr-FR" sz="1700" dirty="0"/>
              <a:t>Les Britanniques annexent le Sind</a:t>
            </a:r>
          </a:p>
          <a:p>
            <a:r>
              <a:rPr lang="fr-FR" sz="1700" dirty="0"/>
              <a:t>Capitale : Karachi à la place de Hyderabad</a:t>
            </a:r>
          </a:p>
          <a:p>
            <a:r>
              <a:rPr lang="fr-FR" sz="1700" dirty="0"/>
              <a:t>NB : 1783-1843 : Dynastie musulmane des </a:t>
            </a:r>
            <a:r>
              <a:rPr lang="fr-FR" sz="1700" dirty="0" err="1"/>
              <a:t>Taipur</a:t>
            </a:r>
            <a:endParaRPr lang="fr-FR" sz="1700" dirty="0"/>
          </a:p>
          <a:p>
            <a:r>
              <a:rPr lang="fr-FR" sz="1700" dirty="0"/>
              <a:t>NB : Le port de Karachi et le Sind, déjà occupés depuis 1839</a:t>
            </a:r>
          </a:p>
          <a:p>
            <a:endParaRPr lang="fr-FR" sz="1700" dirty="0"/>
          </a:p>
          <a:p>
            <a:r>
              <a:rPr lang="fr-FR" sz="1700" dirty="0"/>
              <a:t>*1845-49 : Au centre…</a:t>
            </a:r>
          </a:p>
          <a:p>
            <a:r>
              <a:rPr lang="fr-FR" sz="1700" dirty="0"/>
              <a:t>Ils conquièrent et annexent le royaume sikh du Pendjab ; Et enfin…</a:t>
            </a:r>
          </a:p>
          <a:p>
            <a:pPr>
              <a:lnSpc>
                <a:spcPct val="107000"/>
              </a:lnSpc>
            </a:pPr>
            <a:endParaRPr lang="fr-FR" sz="1700" dirty="0"/>
          </a:p>
          <a:p>
            <a:pPr>
              <a:lnSpc>
                <a:spcPct val="107000"/>
              </a:lnSpc>
            </a:pPr>
            <a:r>
              <a:rPr lang="fr-FR" sz="1700" dirty="0"/>
              <a:t>*1845 : Dans la haute vallée de l’Indus…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Le Cachemire qui s’est détaché du Pendjab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Signe une </a:t>
            </a:r>
            <a:r>
              <a:rPr lang="fr-FR" sz="1700" i="1" dirty="0"/>
              <a:t>alliance subsidiaire </a:t>
            </a:r>
            <a:r>
              <a:rPr lang="fr-FR" sz="1700" dirty="0"/>
              <a:t>avec les Britanniques</a:t>
            </a:r>
          </a:p>
          <a:p>
            <a:pPr>
              <a:lnSpc>
                <a:spcPct val="107000"/>
              </a:lnSpc>
            </a:pPr>
            <a:endParaRPr lang="fr-FR" sz="1000" dirty="0"/>
          </a:p>
          <a:p>
            <a:pPr>
              <a:lnSpc>
                <a:spcPct val="107000"/>
              </a:lnSpc>
            </a:pPr>
            <a:r>
              <a:rPr lang="fr-FR" sz="1700" dirty="0"/>
              <a:t>NB : Dans le même temps, le Sikkim et le Bhoutan…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*1835-49 : L’EIC conquiert le sud du Sikkim, le Darjeeling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*1850 : Au Darjeeling, plantations de thé chinois ; A revoir…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*1861-65 : Protectorats britanniques sur le Sikkim et le Bhoutan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Et contacts directs avec le Tibet sous protectorat chinois ; A suivre…</a:t>
            </a:r>
          </a:p>
          <a:p>
            <a:pPr>
              <a:lnSpc>
                <a:spcPct val="107000"/>
              </a:lnSpc>
            </a:pPr>
            <a:endParaRPr lang="fr-FR" sz="1000" dirty="0"/>
          </a:p>
          <a:p>
            <a:pPr>
              <a:lnSpc>
                <a:spcPct val="107000"/>
              </a:lnSpc>
            </a:pPr>
            <a:r>
              <a:rPr lang="fr-FR" sz="17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*Résumé en cinq temps…</a:t>
            </a:r>
          </a:p>
        </p:txBody>
      </p:sp>
      <p:pic>
        <p:nvPicPr>
          <p:cNvPr id="4" name="Image 3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46791611-F0BF-C8A3-EC85-C3EDAFC764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0" t="8580" r="50266" b="14877"/>
          <a:stretch/>
        </p:blipFill>
        <p:spPr>
          <a:xfrm>
            <a:off x="6682154" y="144239"/>
            <a:ext cx="5340388" cy="656952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0" name="Image 9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5E4F3E40-DC45-0BB2-37BD-9D703CEF21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0" t="8580" r="50266" b="14877"/>
          <a:stretch/>
        </p:blipFill>
        <p:spPr>
          <a:xfrm>
            <a:off x="6682154" y="144239"/>
            <a:ext cx="5340388" cy="656952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1E984191-04DD-6DD3-8538-93924F8FADC7}"/>
              </a:ext>
            </a:extLst>
          </p:cNvPr>
          <p:cNvSpPr/>
          <p:nvPr/>
        </p:nvSpPr>
        <p:spPr>
          <a:xfrm>
            <a:off x="7201365" y="422586"/>
            <a:ext cx="296878" cy="27880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1E1B6419-49AA-1F14-A0A0-37875622D8B6}"/>
              </a:ext>
            </a:extLst>
          </p:cNvPr>
          <p:cNvSpPr/>
          <p:nvPr/>
        </p:nvSpPr>
        <p:spPr>
          <a:xfrm>
            <a:off x="11027777" y="3167754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EE3D3928-1A4D-27F9-6FE2-90E525717496}"/>
              </a:ext>
            </a:extLst>
          </p:cNvPr>
          <p:cNvSpPr/>
          <p:nvPr/>
        </p:nvSpPr>
        <p:spPr>
          <a:xfrm>
            <a:off x="9479319" y="2324912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1353DAB4-B483-3E20-86FA-D09129DBE951}"/>
              </a:ext>
            </a:extLst>
          </p:cNvPr>
          <p:cNvSpPr/>
          <p:nvPr/>
        </p:nvSpPr>
        <p:spPr>
          <a:xfrm>
            <a:off x="8694885" y="1859835"/>
            <a:ext cx="296878" cy="278800"/>
          </a:xfrm>
          <a:prstGeom prst="ellipse">
            <a:avLst/>
          </a:prstGeom>
          <a:solidFill>
            <a:srgbClr val="0070C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F35B3863-BA8C-D2CF-4FC4-0105FABE878C}"/>
              </a:ext>
            </a:extLst>
          </p:cNvPr>
          <p:cNvSpPr/>
          <p:nvPr/>
        </p:nvSpPr>
        <p:spPr>
          <a:xfrm>
            <a:off x="9391884" y="545453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60E5EF70-2477-063C-AC86-AC059AB1B27E}"/>
              </a:ext>
            </a:extLst>
          </p:cNvPr>
          <p:cNvSpPr/>
          <p:nvPr/>
        </p:nvSpPr>
        <p:spPr>
          <a:xfrm>
            <a:off x="10019842" y="416860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326EA773-8ECA-0B05-3F2A-7EFFE3DC3E13}"/>
              </a:ext>
            </a:extLst>
          </p:cNvPr>
          <p:cNvSpPr/>
          <p:nvPr/>
        </p:nvSpPr>
        <p:spPr>
          <a:xfrm>
            <a:off x="8254631" y="543167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DFB61CD9-1AB9-FFBB-ABE5-BCB2612F1FA5}"/>
              </a:ext>
            </a:extLst>
          </p:cNvPr>
          <p:cNvSpPr/>
          <p:nvPr/>
        </p:nvSpPr>
        <p:spPr>
          <a:xfrm>
            <a:off x="8668454" y="6360919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2669A75C-6F97-190C-3926-2D289FF28CB7}"/>
              </a:ext>
            </a:extLst>
          </p:cNvPr>
          <p:cNvSpPr/>
          <p:nvPr/>
        </p:nvSpPr>
        <p:spPr>
          <a:xfrm>
            <a:off x="8540944" y="6008078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5BF57E87-8165-8B5D-6585-A22A7F939409}"/>
              </a:ext>
            </a:extLst>
          </p:cNvPr>
          <p:cNvSpPr/>
          <p:nvPr/>
        </p:nvSpPr>
        <p:spPr>
          <a:xfrm>
            <a:off x="7817478" y="414246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CED23FA1-DD92-C07F-E323-37097B3DDD7A}"/>
              </a:ext>
            </a:extLst>
          </p:cNvPr>
          <p:cNvCxnSpPr>
            <a:cxnSpLocks/>
          </p:cNvCxnSpPr>
          <p:nvPr/>
        </p:nvCxnSpPr>
        <p:spPr>
          <a:xfrm flipH="1" flipV="1">
            <a:off x="8628379" y="6157052"/>
            <a:ext cx="65684" cy="22568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DFD6FEFB-0642-27C0-F6CF-8FC19D8C01E6}"/>
              </a:ext>
            </a:extLst>
          </p:cNvPr>
          <p:cNvCxnSpPr>
            <a:cxnSpLocks/>
          </p:cNvCxnSpPr>
          <p:nvPr/>
        </p:nvCxnSpPr>
        <p:spPr>
          <a:xfrm flipV="1">
            <a:off x="8694885" y="5529025"/>
            <a:ext cx="696999" cy="47905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0BF35570-AF1F-6704-A772-0D1F507D7D55}"/>
              </a:ext>
            </a:extLst>
          </p:cNvPr>
          <p:cNvCxnSpPr>
            <a:cxnSpLocks/>
            <a:stCxn id="16" idx="1"/>
          </p:cNvCxnSpPr>
          <p:nvPr/>
        </p:nvCxnSpPr>
        <p:spPr>
          <a:xfrm flipH="1" flipV="1">
            <a:off x="8873331" y="4160654"/>
            <a:ext cx="544162" cy="131570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8D2840DA-5BCB-8037-5CEF-2887011313AE}"/>
              </a:ext>
            </a:extLst>
          </p:cNvPr>
          <p:cNvCxnSpPr>
            <a:cxnSpLocks/>
          </p:cNvCxnSpPr>
          <p:nvPr/>
        </p:nvCxnSpPr>
        <p:spPr>
          <a:xfrm flipH="1" flipV="1">
            <a:off x="8746877" y="5335442"/>
            <a:ext cx="645007" cy="19358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lipse 32">
            <a:extLst>
              <a:ext uri="{FF2B5EF4-FFF2-40B4-BE49-F238E27FC236}">
                <a16:creationId xmlns:a16="http://schemas.microsoft.com/office/drawing/2014/main" id="{44286F1F-9F2F-823E-AD7C-AB3AD23F9A99}"/>
              </a:ext>
            </a:extLst>
          </p:cNvPr>
          <p:cNvSpPr/>
          <p:nvPr/>
        </p:nvSpPr>
        <p:spPr>
          <a:xfrm>
            <a:off x="8493476" y="5097471"/>
            <a:ext cx="296878" cy="2788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070C7F33-91F0-818B-AE36-1FB773E5CAA4}"/>
              </a:ext>
            </a:extLst>
          </p:cNvPr>
          <p:cNvSpPr/>
          <p:nvPr/>
        </p:nvSpPr>
        <p:spPr>
          <a:xfrm>
            <a:off x="8724892" y="4038783"/>
            <a:ext cx="296878" cy="2788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DF90BF4F-04B0-8CDA-FE6C-D78CA8C95AFF}"/>
              </a:ext>
            </a:extLst>
          </p:cNvPr>
          <p:cNvSpPr/>
          <p:nvPr/>
        </p:nvSpPr>
        <p:spPr>
          <a:xfrm>
            <a:off x="9055470" y="5097471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8A229347-CBB0-279B-0E8A-D35C6179A469}"/>
              </a:ext>
            </a:extLst>
          </p:cNvPr>
          <p:cNvSpPr/>
          <p:nvPr/>
        </p:nvSpPr>
        <p:spPr>
          <a:xfrm>
            <a:off x="8027847" y="2801251"/>
            <a:ext cx="931258" cy="877015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62447F88-0715-F9C9-CF0A-912815C00418}"/>
              </a:ext>
            </a:extLst>
          </p:cNvPr>
          <p:cNvCxnSpPr>
            <a:cxnSpLocks/>
            <a:stCxn id="12" idx="2"/>
            <a:endCxn id="41" idx="6"/>
          </p:cNvCxnSpPr>
          <p:nvPr/>
        </p:nvCxnSpPr>
        <p:spPr>
          <a:xfrm flipH="1" flipV="1">
            <a:off x="8959105" y="3239759"/>
            <a:ext cx="2068672" cy="6739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Ellipse 48">
            <a:extLst>
              <a:ext uri="{FF2B5EF4-FFF2-40B4-BE49-F238E27FC236}">
                <a16:creationId xmlns:a16="http://schemas.microsoft.com/office/drawing/2014/main" id="{3DC248DA-C123-B3C8-0968-D1E86C5BDD76}"/>
              </a:ext>
            </a:extLst>
          </p:cNvPr>
          <p:cNvSpPr/>
          <p:nvPr/>
        </p:nvSpPr>
        <p:spPr>
          <a:xfrm>
            <a:off x="8125859" y="2324912"/>
            <a:ext cx="296878" cy="2788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DE651AE3-3960-9061-BC26-8CD948065DC1}"/>
              </a:ext>
            </a:extLst>
          </p:cNvPr>
          <p:cNvCxnSpPr>
            <a:cxnSpLocks/>
          </p:cNvCxnSpPr>
          <p:nvPr/>
        </p:nvCxnSpPr>
        <p:spPr>
          <a:xfrm flipH="1" flipV="1">
            <a:off x="8429501" y="2534077"/>
            <a:ext cx="2566647" cy="72606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1AD290B1-C83C-08DE-BEF1-E872C9A69B21}"/>
              </a:ext>
            </a:extLst>
          </p:cNvPr>
          <p:cNvCxnSpPr>
            <a:cxnSpLocks/>
          </p:cNvCxnSpPr>
          <p:nvPr/>
        </p:nvCxnSpPr>
        <p:spPr>
          <a:xfrm>
            <a:off x="9628580" y="2452069"/>
            <a:ext cx="1399197" cy="80028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id="{540499C5-9545-D375-80F0-484A33E09418}"/>
              </a:ext>
            </a:extLst>
          </p:cNvPr>
          <p:cNvCxnSpPr>
            <a:cxnSpLocks/>
            <a:stCxn id="15" idx="5"/>
            <a:endCxn id="14" idx="1"/>
          </p:cNvCxnSpPr>
          <p:nvPr/>
        </p:nvCxnSpPr>
        <p:spPr>
          <a:xfrm>
            <a:off x="8948286" y="2097806"/>
            <a:ext cx="556642" cy="24892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Ellipse 52">
            <a:extLst>
              <a:ext uri="{FF2B5EF4-FFF2-40B4-BE49-F238E27FC236}">
                <a16:creationId xmlns:a16="http://schemas.microsoft.com/office/drawing/2014/main" id="{CDF194AB-8A6A-56A1-9CCA-5D970AC6DBF3}"/>
              </a:ext>
            </a:extLst>
          </p:cNvPr>
          <p:cNvSpPr/>
          <p:nvPr/>
        </p:nvSpPr>
        <p:spPr>
          <a:xfrm>
            <a:off x="7201365" y="422586"/>
            <a:ext cx="296878" cy="27880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4DDDC83A-6D22-E4C8-86BF-1316D0351F09}"/>
              </a:ext>
            </a:extLst>
          </p:cNvPr>
          <p:cNvSpPr/>
          <p:nvPr/>
        </p:nvSpPr>
        <p:spPr>
          <a:xfrm>
            <a:off x="8080568" y="1120217"/>
            <a:ext cx="296878" cy="2788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C18BA5CF-DA18-4A13-3D85-857E0F33EAE3}"/>
              </a:ext>
            </a:extLst>
          </p:cNvPr>
          <p:cNvSpPr/>
          <p:nvPr/>
        </p:nvSpPr>
        <p:spPr>
          <a:xfrm>
            <a:off x="8749407" y="626899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EB4C6A3D-116F-BA59-243A-2A5404A7C1B5}"/>
              </a:ext>
            </a:extLst>
          </p:cNvPr>
          <p:cNvSpPr/>
          <p:nvPr/>
        </p:nvSpPr>
        <p:spPr>
          <a:xfrm>
            <a:off x="6896362" y="262286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7" name="Connecteur droit 56">
            <a:extLst>
              <a:ext uri="{FF2B5EF4-FFF2-40B4-BE49-F238E27FC236}">
                <a16:creationId xmlns:a16="http://schemas.microsoft.com/office/drawing/2014/main" id="{BEDEB3EF-9ED5-6246-471F-171D1548E90F}"/>
              </a:ext>
            </a:extLst>
          </p:cNvPr>
          <p:cNvCxnSpPr>
            <a:cxnSpLocks/>
            <a:endCxn id="56" idx="6"/>
          </p:cNvCxnSpPr>
          <p:nvPr/>
        </p:nvCxnSpPr>
        <p:spPr>
          <a:xfrm flipH="1">
            <a:off x="7071232" y="2689391"/>
            <a:ext cx="1853045" cy="795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72DCAF6B-450C-5B82-B4FA-3A453E2D5E62}"/>
              </a:ext>
            </a:extLst>
          </p:cNvPr>
          <p:cNvCxnSpPr>
            <a:cxnSpLocks/>
            <a:endCxn id="54" idx="4"/>
          </p:cNvCxnSpPr>
          <p:nvPr/>
        </p:nvCxnSpPr>
        <p:spPr>
          <a:xfrm flipH="1" flipV="1">
            <a:off x="8229007" y="1399017"/>
            <a:ext cx="517870" cy="120469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62">
            <a:extLst>
              <a:ext uri="{FF2B5EF4-FFF2-40B4-BE49-F238E27FC236}">
                <a16:creationId xmlns:a16="http://schemas.microsoft.com/office/drawing/2014/main" id="{0ED45548-78DE-1B88-1442-DCD3FA4C84C9}"/>
              </a:ext>
            </a:extLst>
          </p:cNvPr>
          <p:cNvCxnSpPr>
            <a:cxnSpLocks/>
            <a:stCxn id="55" idx="4"/>
          </p:cNvCxnSpPr>
          <p:nvPr/>
        </p:nvCxnSpPr>
        <p:spPr>
          <a:xfrm flipH="1">
            <a:off x="8493476" y="775873"/>
            <a:ext cx="343366" cy="115683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lipse 5">
            <a:extLst>
              <a:ext uri="{FF2B5EF4-FFF2-40B4-BE49-F238E27FC236}">
                <a16:creationId xmlns:a16="http://schemas.microsoft.com/office/drawing/2014/main" id="{5094D556-9BA1-0F10-7273-FDF887078882}"/>
              </a:ext>
            </a:extLst>
          </p:cNvPr>
          <p:cNvSpPr/>
          <p:nvPr/>
        </p:nvSpPr>
        <p:spPr>
          <a:xfrm>
            <a:off x="11001346" y="2311058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6E228F67-C0BB-E594-546B-FAE51CBA3DF4}"/>
              </a:ext>
            </a:extLst>
          </p:cNvPr>
          <p:cNvCxnSpPr>
            <a:cxnSpLocks/>
            <a:stCxn id="12" idx="0"/>
            <a:endCxn id="6" idx="4"/>
          </p:cNvCxnSpPr>
          <p:nvPr/>
        </p:nvCxnSpPr>
        <p:spPr>
          <a:xfrm flipH="1" flipV="1">
            <a:off x="11088781" y="2460032"/>
            <a:ext cx="87435" cy="70772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>
            <a:extLst>
              <a:ext uri="{FF2B5EF4-FFF2-40B4-BE49-F238E27FC236}">
                <a16:creationId xmlns:a16="http://schemas.microsoft.com/office/drawing/2014/main" id="{65A8B2D3-7624-EA9E-FB1C-D26F94C8092A}"/>
              </a:ext>
            </a:extLst>
          </p:cNvPr>
          <p:cNvSpPr/>
          <p:nvPr/>
        </p:nvSpPr>
        <p:spPr>
          <a:xfrm>
            <a:off x="6654239" y="268939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10F631BB-C3F5-B647-1296-A183911C7152}"/>
              </a:ext>
            </a:extLst>
          </p:cNvPr>
          <p:cNvSpPr/>
          <p:nvPr/>
        </p:nvSpPr>
        <p:spPr>
          <a:xfrm>
            <a:off x="10419717" y="209136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0144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AB228A-C385-CFAB-A76E-E07B630C66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9C25496-392A-E874-2616-369C180681F5}"/>
              </a:ext>
            </a:extLst>
          </p:cNvPr>
          <p:cNvSpPr/>
          <p:nvPr/>
        </p:nvSpPr>
        <p:spPr>
          <a:xfrm>
            <a:off x="177420" y="129407"/>
            <a:ext cx="6740918" cy="6469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7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1) 1757-75 : Au départ, à l’est, la plaine du Gange…</a:t>
            </a:r>
          </a:p>
          <a:p>
            <a:pPr>
              <a:lnSpc>
                <a:spcPct val="107000"/>
              </a:lnSpc>
            </a:pPr>
            <a:r>
              <a:rPr lang="fr-FR" sz="17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Conquête du Bengale et vassalisation de l’Aoudh</a:t>
            </a:r>
          </a:p>
          <a:p>
            <a:pPr>
              <a:lnSpc>
                <a:spcPct val="107000"/>
              </a:lnSpc>
            </a:pPr>
            <a:endParaRPr lang="fr-FR" sz="12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fr-FR" sz="17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2) 1780-1801 : Le Sud…</a:t>
            </a:r>
          </a:p>
          <a:p>
            <a:pPr>
              <a:lnSpc>
                <a:spcPct val="107000"/>
              </a:lnSpc>
            </a:pPr>
            <a:r>
              <a:rPr lang="fr-FR" sz="17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- Maintenir la paix avec les puissants Marathes du Centre-Ouest</a:t>
            </a:r>
          </a:p>
          <a:p>
            <a:pPr>
              <a:lnSpc>
                <a:spcPct val="107000"/>
              </a:lnSpc>
            </a:pPr>
            <a:r>
              <a:rPr lang="fr-FR" sz="17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- Eliminer le Mysore et s’allier au puissant Nizam</a:t>
            </a:r>
          </a:p>
          <a:p>
            <a:pPr>
              <a:lnSpc>
                <a:spcPct val="107000"/>
              </a:lnSpc>
            </a:pPr>
            <a:endParaRPr lang="fr-FR" sz="12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fr-FR" sz="17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3) 1802-18 : Au centre…</a:t>
            </a:r>
          </a:p>
          <a:p>
            <a:pPr>
              <a:lnSpc>
                <a:spcPct val="107000"/>
              </a:lnSpc>
            </a:pPr>
            <a:r>
              <a:rPr lang="fr-FR" sz="17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- A Delhi, soumettre l’empereur moghol</a:t>
            </a:r>
          </a:p>
          <a:p>
            <a:pPr>
              <a:lnSpc>
                <a:spcPct val="107000"/>
              </a:lnSpc>
            </a:pPr>
            <a:r>
              <a:rPr lang="fr-FR" sz="17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- Mais surtout éliminer la puissante Confédération marathe</a:t>
            </a:r>
          </a:p>
          <a:p>
            <a:pPr>
              <a:lnSpc>
                <a:spcPct val="107000"/>
              </a:lnSpc>
            </a:pPr>
            <a:r>
              <a:rPr lang="fr-FR" sz="17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- Tout en maintenant, plus à l’ouest, le Pendjab des sikhs…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*1799-1823 : Déclin afghan ; Le Pendjab s’est étendu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Jammu, Multan, Cachemire ; 1809 : Traité d’alliance d’Amritsar GB-Pendjab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Pour la GB, le Pendjab est u</a:t>
            </a:r>
            <a:r>
              <a:rPr lang="fr-FR" sz="17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n Etat-tampon entre l’Inde et l’Afghanistan historiquement menaçant</a:t>
            </a:r>
          </a:p>
          <a:p>
            <a:pPr>
              <a:lnSpc>
                <a:spcPct val="107000"/>
              </a:lnSpc>
            </a:pPr>
            <a:endParaRPr lang="fr-FR" sz="1200" dirty="0"/>
          </a:p>
          <a:p>
            <a:pPr>
              <a:lnSpc>
                <a:spcPct val="107000"/>
              </a:lnSpc>
            </a:pPr>
            <a:r>
              <a:rPr lang="fr-FR" sz="1700" dirty="0"/>
              <a:t>4) 1839-42 : Rapprochement </a:t>
            </a:r>
            <a:r>
              <a:rPr lang="fr-FR" sz="1700" dirty="0" err="1"/>
              <a:t>russo</a:t>
            </a:r>
            <a:r>
              <a:rPr lang="fr-FR" sz="1700" dirty="0"/>
              <a:t>-afghan : Intervention britannique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1</a:t>
            </a:r>
            <a:r>
              <a:rPr lang="fr-FR" sz="1700" baseline="30000" dirty="0"/>
              <a:t>ère</a:t>
            </a:r>
            <a:r>
              <a:rPr lang="fr-FR" sz="1700" dirty="0"/>
              <a:t> guerre </a:t>
            </a:r>
            <a:r>
              <a:rPr lang="fr-FR" sz="1700" dirty="0" err="1"/>
              <a:t>anglo</a:t>
            </a:r>
            <a:r>
              <a:rPr lang="fr-FR" sz="1700" dirty="0"/>
              <a:t>-afghane : Echec cuisant ; 16 000 Britanniques massacrés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Mais les Britanniques parviennent à s’allier avec l’émir </a:t>
            </a:r>
            <a:r>
              <a:rPr lang="fr-FR" sz="1700" dirty="0" err="1"/>
              <a:t>Dost</a:t>
            </a:r>
            <a:r>
              <a:rPr lang="fr-FR" sz="1700" dirty="0"/>
              <a:t> Muhammad</a:t>
            </a:r>
          </a:p>
          <a:p>
            <a:pPr>
              <a:lnSpc>
                <a:spcPct val="107000"/>
              </a:lnSpc>
            </a:pPr>
            <a:endParaRPr lang="fr-FR" sz="12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fr-FR" sz="17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5) 1843-49 : A l’ouest, le bassin de l’Indus ; Pour le gouverneur </a:t>
            </a:r>
            <a:r>
              <a:rPr lang="fr-FR" sz="1700" u="sng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Dalhousie</a:t>
            </a:r>
            <a:r>
              <a:rPr lang="fr-FR" sz="17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…</a:t>
            </a:r>
          </a:p>
          <a:p>
            <a:pPr>
              <a:lnSpc>
                <a:spcPct val="107000"/>
              </a:lnSpc>
            </a:pPr>
            <a:r>
              <a:rPr lang="fr-FR" sz="17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Plus besoin d’Etat-tampon, les Britanniques terminent leur conquête</a:t>
            </a:r>
          </a:p>
          <a:p>
            <a:pPr>
              <a:lnSpc>
                <a:spcPct val="107000"/>
              </a:lnSpc>
            </a:pPr>
            <a:r>
              <a:rPr lang="fr-FR" sz="17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- Le Sind au sud ; Le Cachemire au nord</a:t>
            </a:r>
          </a:p>
          <a:p>
            <a:pPr>
              <a:lnSpc>
                <a:spcPct val="107000"/>
              </a:lnSpc>
            </a:pPr>
            <a:r>
              <a:rPr lang="fr-FR" sz="17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- Et surtout au centre, le puissant royaume sikh du Pendjab…</a:t>
            </a:r>
          </a:p>
        </p:txBody>
      </p:sp>
      <p:pic>
        <p:nvPicPr>
          <p:cNvPr id="9" name="Picture 2" descr="C:\Users\Christophe\Pictures\My Scans\2016-02 (févr.)\scan0001.jpg">
            <a:extLst>
              <a:ext uri="{FF2B5EF4-FFF2-40B4-BE49-F238E27FC236}">
                <a16:creationId xmlns:a16="http://schemas.microsoft.com/office/drawing/2014/main" id="{40514068-D633-6D2D-1375-399BAE0A46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4969"/>
          <a:stretch/>
        </p:blipFill>
        <p:spPr bwMode="auto">
          <a:xfrm>
            <a:off x="7014050" y="126961"/>
            <a:ext cx="5000530" cy="660407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Ellipse 19">
            <a:extLst>
              <a:ext uri="{FF2B5EF4-FFF2-40B4-BE49-F238E27FC236}">
                <a16:creationId xmlns:a16="http://schemas.microsoft.com/office/drawing/2014/main" id="{0C9C6543-D4FE-E8DC-9850-E96F7F19E898}"/>
              </a:ext>
            </a:extLst>
          </p:cNvPr>
          <p:cNvSpPr/>
          <p:nvPr/>
        </p:nvSpPr>
        <p:spPr>
          <a:xfrm>
            <a:off x="9168967" y="1857389"/>
            <a:ext cx="296878" cy="278800"/>
          </a:xfrm>
          <a:prstGeom prst="ellipse">
            <a:avLst/>
          </a:prstGeom>
          <a:solidFill>
            <a:srgbClr val="00B0F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2BBF7FD3-2E44-6BA8-3751-52BC15447619}"/>
              </a:ext>
            </a:extLst>
          </p:cNvPr>
          <p:cNvSpPr/>
          <p:nvPr/>
        </p:nvSpPr>
        <p:spPr>
          <a:xfrm>
            <a:off x="8925789" y="2646088"/>
            <a:ext cx="296878" cy="2788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F5FD9B38-73CA-647E-F32D-FB312A291B29}"/>
              </a:ext>
            </a:extLst>
          </p:cNvPr>
          <p:cNvSpPr/>
          <p:nvPr/>
        </p:nvSpPr>
        <p:spPr>
          <a:xfrm>
            <a:off x="11372259" y="3147754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D4BA151C-1D57-AB5C-4D1D-6DD212792333}"/>
              </a:ext>
            </a:extLst>
          </p:cNvPr>
          <p:cNvSpPr/>
          <p:nvPr/>
        </p:nvSpPr>
        <p:spPr>
          <a:xfrm>
            <a:off x="9774538" y="5054266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3D902329-BFA4-0194-A11B-6B6D3366F090}"/>
              </a:ext>
            </a:extLst>
          </p:cNvPr>
          <p:cNvSpPr/>
          <p:nvPr/>
        </p:nvSpPr>
        <p:spPr>
          <a:xfrm>
            <a:off x="8546949" y="3835066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31E978E5-97D6-EA1B-30FC-682637C0E970}"/>
              </a:ext>
            </a:extLst>
          </p:cNvPr>
          <p:cNvSpPr/>
          <p:nvPr/>
        </p:nvSpPr>
        <p:spPr>
          <a:xfrm>
            <a:off x="10236890" y="1945662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52737720-D824-16EA-2A35-E91AED78A25C}"/>
              </a:ext>
            </a:extLst>
          </p:cNvPr>
          <p:cNvSpPr/>
          <p:nvPr/>
        </p:nvSpPr>
        <p:spPr>
          <a:xfrm>
            <a:off x="11581702" y="2105741"/>
            <a:ext cx="174870" cy="148974"/>
          </a:xfrm>
          <a:prstGeom prst="ellipse">
            <a:avLst/>
          </a:prstGeom>
          <a:solidFill>
            <a:srgbClr val="FFCC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F0D744E4-747F-CC29-5990-6B4C3E23B4D0}"/>
              </a:ext>
            </a:extLst>
          </p:cNvPr>
          <p:cNvSpPr/>
          <p:nvPr/>
        </p:nvSpPr>
        <p:spPr>
          <a:xfrm>
            <a:off x="11275319" y="2163098"/>
            <a:ext cx="174870" cy="148974"/>
          </a:xfrm>
          <a:prstGeom prst="ellipse">
            <a:avLst/>
          </a:prstGeom>
          <a:solidFill>
            <a:srgbClr val="FFCC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673A29-3B6D-2A35-5836-FB3213B27D95}"/>
              </a:ext>
            </a:extLst>
          </p:cNvPr>
          <p:cNvSpPr/>
          <p:nvPr/>
        </p:nvSpPr>
        <p:spPr>
          <a:xfrm>
            <a:off x="9215479" y="4539620"/>
            <a:ext cx="460664" cy="478094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solidFill>
                    <a:schemeClr val="tx1"/>
                  </a:solidFill>
                </a:ln>
              </a:rPr>
              <a:t>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A854B2-BDE1-9E02-1884-181E7BF19905}"/>
              </a:ext>
            </a:extLst>
          </p:cNvPr>
          <p:cNvSpPr/>
          <p:nvPr/>
        </p:nvSpPr>
        <p:spPr>
          <a:xfrm>
            <a:off x="9074228" y="1757275"/>
            <a:ext cx="460664" cy="478094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solidFill>
                    <a:schemeClr val="tx1"/>
                  </a:solidFill>
                </a:ln>
              </a:rPr>
              <a:t>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32B650-6AEF-6500-03B5-9037BE515C9B}"/>
              </a:ext>
            </a:extLst>
          </p:cNvPr>
          <p:cNvSpPr/>
          <p:nvPr/>
        </p:nvSpPr>
        <p:spPr>
          <a:xfrm>
            <a:off x="10913507" y="2603014"/>
            <a:ext cx="460664" cy="478094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solidFill>
                    <a:schemeClr val="tx1"/>
                  </a:solidFill>
                </a:ln>
              </a:rPr>
              <a:t>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E546A4-84A4-408A-D5EE-454BA809D4AF}"/>
              </a:ext>
            </a:extLst>
          </p:cNvPr>
          <p:cNvSpPr/>
          <p:nvPr/>
        </p:nvSpPr>
        <p:spPr>
          <a:xfrm>
            <a:off x="8546949" y="1046062"/>
            <a:ext cx="460664" cy="478094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solidFill>
                    <a:schemeClr val="tx1"/>
                  </a:solidFill>
                </a:ln>
              </a:rPr>
              <a:t>5</a:t>
            </a: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4D599FBE-05EF-AF75-A35D-DD7DC709A301}"/>
              </a:ext>
            </a:extLst>
          </p:cNvPr>
          <p:cNvCxnSpPr>
            <a:cxnSpLocks/>
            <a:stCxn id="10" idx="1"/>
            <a:endCxn id="7" idx="0"/>
          </p:cNvCxnSpPr>
          <p:nvPr/>
        </p:nvCxnSpPr>
        <p:spPr>
          <a:xfrm flipH="1">
            <a:off x="9445811" y="2842061"/>
            <a:ext cx="1467696" cy="169755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0D5A970E-36EB-B777-D2C2-326486E471A6}"/>
              </a:ext>
            </a:extLst>
          </p:cNvPr>
          <p:cNvCxnSpPr>
            <a:cxnSpLocks/>
            <a:stCxn id="10" idx="1"/>
            <a:endCxn id="8" idx="3"/>
          </p:cNvCxnSpPr>
          <p:nvPr/>
        </p:nvCxnSpPr>
        <p:spPr>
          <a:xfrm flipH="1" flipV="1">
            <a:off x="9534892" y="1996322"/>
            <a:ext cx="1378615" cy="84573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06497A97-49CF-ED75-F243-5EC475FBC39F}"/>
              </a:ext>
            </a:extLst>
          </p:cNvPr>
          <p:cNvCxnSpPr>
            <a:cxnSpLocks/>
            <a:stCxn id="8" idx="1"/>
            <a:endCxn id="11" idx="2"/>
          </p:cNvCxnSpPr>
          <p:nvPr/>
        </p:nvCxnSpPr>
        <p:spPr>
          <a:xfrm flipH="1" flipV="1">
            <a:off x="8777281" y="1524156"/>
            <a:ext cx="296947" cy="4721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AB778313-ADCA-7C24-647E-6F334F9118EB}"/>
              </a:ext>
            </a:extLst>
          </p:cNvPr>
          <p:cNvSpPr/>
          <p:nvPr/>
        </p:nvSpPr>
        <p:spPr>
          <a:xfrm>
            <a:off x="8220905" y="500603"/>
            <a:ext cx="460664" cy="478094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solidFill>
                    <a:schemeClr val="tx1"/>
                  </a:solidFill>
                </a:ln>
              </a:rPr>
              <a:t>4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59AD2B64-1D7C-EF3E-BC69-6C7B45321ABE}"/>
              </a:ext>
            </a:extLst>
          </p:cNvPr>
          <p:cNvCxnSpPr>
            <a:cxnSpLocks/>
            <a:endCxn id="32" idx="2"/>
          </p:cNvCxnSpPr>
          <p:nvPr/>
        </p:nvCxnSpPr>
        <p:spPr>
          <a:xfrm flipV="1">
            <a:off x="7762009" y="978697"/>
            <a:ext cx="689228" cy="1662495"/>
          </a:xfrm>
          <a:prstGeom prst="straightConnector1">
            <a:avLst/>
          </a:prstGeom>
          <a:ln w="762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02F61D43-35D9-F0A2-DA1C-28B555B77B66}"/>
              </a:ext>
            </a:extLst>
          </p:cNvPr>
          <p:cNvSpPr/>
          <p:nvPr/>
        </p:nvSpPr>
        <p:spPr>
          <a:xfrm>
            <a:off x="8832157" y="2523118"/>
            <a:ext cx="460664" cy="478094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solidFill>
                    <a:schemeClr val="tx1"/>
                  </a:solidFill>
                </a:ln>
              </a:rPr>
              <a:t>3</a:t>
            </a:r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E478214E-B6B2-90D0-8360-A6A22AFA2B0B}"/>
              </a:ext>
            </a:extLst>
          </p:cNvPr>
          <p:cNvCxnSpPr>
            <a:cxnSpLocks/>
            <a:stCxn id="10" idx="1"/>
            <a:endCxn id="28" idx="3"/>
          </p:cNvCxnSpPr>
          <p:nvPr/>
        </p:nvCxnSpPr>
        <p:spPr>
          <a:xfrm flipH="1" flipV="1">
            <a:off x="9292821" y="2762165"/>
            <a:ext cx="1620686" cy="7989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D2D9C3AF-3A9C-CB05-2EA6-E903F1F8932B}"/>
              </a:ext>
            </a:extLst>
          </p:cNvPr>
          <p:cNvCxnSpPr>
            <a:cxnSpLocks/>
            <a:endCxn id="32" idx="1"/>
          </p:cNvCxnSpPr>
          <p:nvPr/>
        </p:nvCxnSpPr>
        <p:spPr>
          <a:xfrm>
            <a:off x="7949045" y="59596"/>
            <a:ext cx="271860" cy="680054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Ellipse 37">
            <a:extLst>
              <a:ext uri="{FF2B5EF4-FFF2-40B4-BE49-F238E27FC236}">
                <a16:creationId xmlns:a16="http://schemas.microsoft.com/office/drawing/2014/main" id="{0E5AE6CD-0C5F-E021-29AC-B6D9082E6154}"/>
              </a:ext>
            </a:extLst>
          </p:cNvPr>
          <p:cNvSpPr/>
          <p:nvPr/>
        </p:nvSpPr>
        <p:spPr>
          <a:xfrm>
            <a:off x="10765068" y="1145709"/>
            <a:ext cx="296878" cy="27880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756E972-3F4C-7502-0CDB-67B6C5A2C719}"/>
              </a:ext>
            </a:extLst>
          </p:cNvPr>
          <p:cNvSpPr/>
          <p:nvPr/>
        </p:nvSpPr>
        <p:spPr>
          <a:xfrm>
            <a:off x="9280031" y="3505946"/>
            <a:ext cx="460664" cy="478094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solidFill>
                    <a:schemeClr val="tx1"/>
                  </a:solidFill>
                </a:ln>
              </a:rPr>
              <a:t>2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338FA5B8-C06E-01ED-B674-4984BD6FB44E}"/>
              </a:ext>
            </a:extLst>
          </p:cNvPr>
          <p:cNvCxnSpPr>
            <a:cxnSpLocks/>
            <a:endCxn id="19" idx="3"/>
          </p:cNvCxnSpPr>
          <p:nvPr/>
        </p:nvCxnSpPr>
        <p:spPr>
          <a:xfrm flipH="1">
            <a:off x="9740695" y="3676231"/>
            <a:ext cx="438964" cy="6876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5D4B0C4B-0F40-06D1-6B9E-1ECD3B72D769}"/>
              </a:ext>
            </a:extLst>
          </p:cNvPr>
          <p:cNvSpPr/>
          <p:nvPr/>
        </p:nvSpPr>
        <p:spPr>
          <a:xfrm>
            <a:off x="9168967" y="567968"/>
            <a:ext cx="460664" cy="478094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solidFill>
                    <a:schemeClr val="tx1"/>
                  </a:solidFill>
                </a:ln>
              </a:rPr>
              <a:t>5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62626D2-20E9-24D3-6D5E-75EA33554256}"/>
              </a:ext>
            </a:extLst>
          </p:cNvPr>
          <p:cNvSpPr/>
          <p:nvPr/>
        </p:nvSpPr>
        <p:spPr>
          <a:xfrm>
            <a:off x="7824716" y="2469510"/>
            <a:ext cx="460664" cy="478094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solidFill>
                    <a:schemeClr val="tx1"/>
                  </a:solidFill>
                </a:ln>
              </a:rPr>
              <a:t>5</a:t>
            </a:r>
          </a:p>
        </p:txBody>
      </p: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B5F74EE8-A99B-0A26-4522-9EA5E2C51DD5}"/>
              </a:ext>
            </a:extLst>
          </p:cNvPr>
          <p:cNvCxnSpPr>
            <a:cxnSpLocks/>
            <a:stCxn id="8" idx="0"/>
            <a:endCxn id="34" idx="2"/>
          </p:cNvCxnSpPr>
          <p:nvPr/>
        </p:nvCxnSpPr>
        <p:spPr>
          <a:xfrm flipV="1">
            <a:off x="9304560" y="1046062"/>
            <a:ext cx="94739" cy="71121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E653A30D-9C58-1A23-563E-4E22F09FED0D}"/>
              </a:ext>
            </a:extLst>
          </p:cNvPr>
          <p:cNvCxnSpPr>
            <a:cxnSpLocks/>
            <a:stCxn id="8" idx="1"/>
            <a:endCxn id="36" idx="3"/>
          </p:cNvCxnSpPr>
          <p:nvPr/>
        </p:nvCxnSpPr>
        <p:spPr>
          <a:xfrm flipH="1">
            <a:off x="8285380" y="1996322"/>
            <a:ext cx="788848" cy="71223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58248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265088-FAEC-EBB8-CF53-7160155390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1DFEBDB-3B6C-87E9-BB09-EA68AFBD0F45}"/>
              </a:ext>
            </a:extLst>
          </p:cNvPr>
          <p:cNvSpPr/>
          <p:nvPr/>
        </p:nvSpPr>
        <p:spPr>
          <a:xfrm>
            <a:off x="115747" y="126961"/>
            <a:ext cx="6782929" cy="273921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1849 : L’Inde britannique</a:t>
            </a:r>
            <a:r>
              <a:rPr lang="fr-FR" sz="18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 divisée entre le </a:t>
            </a:r>
            <a:r>
              <a:rPr lang="fr-FR" sz="1800" b="1" i="1" kern="100" dirty="0">
                <a:ea typeface="Aptos" panose="020B0004020202020204" pitchFamily="34" charset="0"/>
                <a:cs typeface="Times New Roman" panose="02020603050405020304" pitchFamily="18" charset="0"/>
              </a:rPr>
              <a:t>Raj</a:t>
            </a:r>
            <a:r>
              <a:rPr lang="fr-FR" sz="18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 de l’EIC en possession directe, et les Etats princiers vassaux de l’EIC</a:t>
            </a:r>
          </a:p>
          <a:p>
            <a:endParaRPr lang="fr-FR" b="1" kern="100" dirty="0">
              <a:cs typeface="Times New Roman" panose="02020603050405020304" pitchFamily="18" charset="0"/>
            </a:endParaRPr>
          </a:p>
          <a:p>
            <a:r>
              <a:rPr lang="fr-FR" dirty="0"/>
              <a:t>*1849 : Les Britanniques, maîtres de l’Inde…</a:t>
            </a:r>
          </a:p>
          <a:p>
            <a:r>
              <a:rPr lang="fr-FR" dirty="0"/>
              <a:t>En réalité, deux Indes…</a:t>
            </a:r>
          </a:p>
          <a:p>
            <a:endParaRPr lang="fr-FR" sz="1000" dirty="0"/>
          </a:p>
          <a:p>
            <a:r>
              <a:rPr lang="fr-FR" dirty="0"/>
              <a:t>a) Le </a:t>
            </a:r>
            <a:r>
              <a:rPr lang="fr-FR" i="1" dirty="0"/>
              <a:t>Raj</a:t>
            </a:r>
            <a:r>
              <a:rPr lang="fr-FR" dirty="0"/>
              <a:t>, l’ensemble des provinces sous administration directe de l’EIC</a:t>
            </a:r>
          </a:p>
          <a:p>
            <a:r>
              <a:rPr lang="fr-FR" dirty="0"/>
              <a:t>Fruit des différentes conquêtes et annexions</a:t>
            </a:r>
          </a:p>
          <a:p>
            <a:endParaRPr lang="fr-FR" dirty="0"/>
          </a:p>
          <a:p>
            <a:r>
              <a:rPr lang="fr-FR" dirty="0"/>
              <a:t>NB : Au sud, Ceylan, colonie de la GB depuis 1802 ; A revoir…</a:t>
            </a:r>
          </a:p>
        </p:txBody>
      </p:sp>
      <p:pic>
        <p:nvPicPr>
          <p:cNvPr id="9" name="Picture 2" descr="C:\Users\Christophe\Pictures\My Scans\2016-02 (févr.)\scan0001.jpg">
            <a:extLst>
              <a:ext uri="{FF2B5EF4-FFF2-40B4-BE49-F238E27FC236}">
                <a16:creationId xmlns:a16="http://schemas.microsoft.com/office/drawing/2014/main" id="{3D6BC6C3-E617-89E6-1324-A39946A545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4969"/>
          <a:stretch/>
        </p:blipFill>
        <p:spPr bwMode="auto">
          <a:xfrm>
            <a:off x="7014050" y="126961"/>
            <a:ext cx="5000530" cy="660407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Ellipse 15">
            <a:extLst>
              <a:ext uri="{FF2B5EF4-FFF2-40B4-BE49-F238E27FC236}">
                <a16:creationId xmlns:a16="http://schemas.microsoft.com/office/drawing/2014/main" id="{32A948EE-D2F7-2030-A33F-63FD07870837}"/>
              </a:ext>
            </a:extLst>
          </p:cNvPr>
          <p:cNvSpPr/>
          <p:nvPr/>
        </p:nvSpPr>
        <p:spPr>
          <a:xfrm>
            <a:off x="9949408" y="6243378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6DE6310E-B3E8-30B5-F8DA-527907C39D26}"/>
              </a:ext>
            </a:extLst>
          </p:cNvPr>
          <p:cNvSpPr/>
          <p:nvPr/>
        </p:nvSpPr>
        <p:spPr>
          <a:xfrm>
            <a:off x="8210864" y="721476"/>
            <a:ext cx="296878" cy="27880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0147B6D2-A8F0-A862-D1B1-47E7893F7362}"/>
              </a:ext>
            </a:extLst>
          </p:cNvPr>
          <p:cNvSpPr/>
          <p:nvPr/>
        </p:nvSpPr>
        <p:spPr>
          <a:xfrm>
            <a:off x="9317406" y="860876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6D4E6E45-85BA-FAEA-B3A1-99CB42C66CCB}"/>
              </a:ext>
            </a:extLst>
          </p:cNvPr>
          <p:cNvSpPr/>
          <p:nvPr/>
        </p:nvSpPr>
        <p:spPr>
          <a:xfrm>
            <a:off x="9168967" y="1857389"/>
            <a:ext cx="296878" cy="278800"/>
          </a:xfrm>
          <a:prstGeom prst="ellipse">
            <a:avLst/>
          </a:prstGeom>
          <a:solidFill>
            <a:srgbClr val="0070C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5A2BA386-77F3-D060-BEC3-F18EDA4D144B}"/>
              </a:ext>
            </a:extLst>
          </p:cNvPr>
          <p:cNvSpPr/>
          <p:nvPr/>
        </p:nvSpPr>
        <p:spPr>
          <a:xfrm>
            <a:off x="9172928" y="5752606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0F988D5D-BDF4-3155-3D90-7B208535D364}"/>
              </a:ext>
            </a:extLst>
          </p:cNvPr>
          <p:cNvSpPr/>
          <p:nvPr/>
        </p:nvSpPr>
        <p:spPr>
          <a:xfrm>
            <a:off x="8925789" y="2646088"/>
            <a:ext cx="296878" cy="2788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F7A47172-42A5-E905-4665-F54C0779DB34}"/>
              </a:ext>
            </a:extLst>
          </p:cNvPr>
          <p:cNvSpPr/>
          <p:nvPr/>
        </p:nvSpPr>
        <p:spPr>
          <a:xfrm>
            <a:off x="9347798" y="4154814"/>
            <a:ext cx="296878" cy="2788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2384D97F-2215-6484-EB55-6D763DCD530C}"/>
              </a:ext>
            </a:extLst>
          </p:cNvPr>
          <p:cNvSpPr/>
          <p:nvPr/>
        </p:nvSpPr>
        <p:spPr>
          <a:xfrm>
            <a:off x="9168967" y="5128753"/>
            <a:ext cx="296878" cy="2788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2978EA4D-F402-01CF-F879-6422939760BA}"/>
              </a:ext>
            </a:extLst>
          </p:cNvPr>
          <p:cNvSpPr/>
          <p:nvPr/>
        </p:nvSpPr>
        <p:spPr>
          <a:xfrm>
            <a:off x="11372259" y="3147754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328CFB21-2B24-483A-39D8-9A15746E9C89}"/>
              </a:ext>
            </a:extLst>
          </p:cNvPr>
          <p:cNvSpPr/>
          <p:nvPr/>
        </p:nvSpPr>
        <p:spPr>
          <a:xfrm>
            <a:off x="9774538" y="5054266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AD22326B-548A-8D89-F81E-9F89E6C3B258}"/>
              </a:ext>
            </a:extLst>
          </p:cNvPr>
          <p:cNvSpPr/>
          <p:nvPr/>
        </p:nvSpPr>
        <p:spPr>
          <a:xfrm>
            <a:off x="8546949" y="3835066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39A43060-32A2-FD15-BDD7-0C0A55159FC5}"/>
              </a:ext>
            </a:extLst>
          </p:cNvPr>
          <p:cNvSpPr/>
          <p:nvPr/>
        </p:nvSpPr>
        <p:spPr>
          <a:xfrm>
            <a:off x="8899358" y="507906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1D3D79EB-AB2A-F1E2-7A2A-B28749C099C5}"/>
              </a:ext>
            </a:extLst>
          </p:cNvPr>
          <p:cNvSpPr/>
          <p:nvPr/>
        </p:nvSpPr>
        <p:spPr>
          <a:xfrm>
            <a:off x="8549553" y="307326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2ECE2D44-1163-E2AA-C8E2-EC876AA37561}"/>
              </a:ext>
            </a:extLst>
          </p:cNvPr>
          <p:cNvSpPr/>
          <p:nvPr/>
        </p:nvSpPr>
        <p:spPr>
          <a:xfrm>
            <a:off x="8986793" y="138683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D2D5B305-2FA6-F8B3-10CD-FFC82193D51B}"/>
              </a:ext>
            </a:extLst>
          </p:cNvPr>
          <p:cNvSpPr/>
          <p:nvPr/>
        </p:nvSpPr>
        <p:spPr>
          <a:xfrm>
            <a:off x="7855634" y="264119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7375F8A2-52F1-2639-E9F6-3CE77C40A856}"/>
              </a:ext>
            </a:extLst>
          </p:cNvPr>
          <p:cNvSpPr/>
          <p:nvPr/>
        </p:nvSpPr>
        <p:spPr>
          <a:xfrm>
            <a:off x="9949408" y="2350254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30041691-FA9F-2A57-A37B-49C8AF0EE731}"/>
              </a:ext>
            </a:extLst>
          </p:cNvPr>
          <p:cNvSpPr/>
          <p:nvPr/>
        </p:nvSpPr>
        <p:spPr>
          <a:xfrm>
            <a:off x="8960540" y="243687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5167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0C787F-6901-0764-8711-56A6DF7AB3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B8FE32D-0016-04EE-859C-C92D2A595B52}"/>
              </a:ext>
            </a:extLst>
          </p:cNvPr>
          <p:cNvSpPr/>
          <p:nvPr/>
        </p:nvSpPr>
        <p:spPr>
          <a:xfrm>
            <a:off x="177420" y="129407"/>
            <a:ext cx="6656766" cy="45499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1849 : L’Inde britannique</a:t>
            </a:r>
            <a:r>
              <a:rPr lang="fr-FR" sz="18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 divisée entre le </a:t>
            </a:r>
            <a:r>
              <a:rPr lang="fr-FR" sz="1800" b="1" i="1" kern="100" dirty="0">
                <a:ea typeface="Aptos" panose="020B0004020202020204" pitchFamily="34" charset="0"/>
                <a:cs typeface="Times New Roman" panose="02020603050405020304" pitchFamily="18" charset="0"/>
              </a:rPr>
              <a:t>Raj</a:t>
            </a:r>
            <a:r>
              <a:rPr lang="fr-FR" sz="18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 de l’EIC en possession directe, et les Etats princiers vassaux de l’EIC</a:t>
            </a:r>
          </a:p>
          <a:p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Les Etats princiers, les </a:t>
            </a:r>
            <a:r>
              <a:rPr lang="fr-FR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Native States</a:t>
            </a: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 Etats indépendants mais ayant signé</a:t>
            </a:r>
          </a:p>
          <a:p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 </a:t>
            </a:r>
            <a:r>
              <a:rPr lang="fr-FR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alliances subsidiaires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avec l’EIC</a:t>
            </a:r>
          </a:p>
          <a:p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*Les principaux Etats étant…</a:t>
            </a:r>
          </a:p>
          <a:p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Au nord, l’Aoudh, le Cachemire</a:t>
            </a:r>
          </a:p>
          <a:p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Au centre, les principautés Rajputs</a:t>
            </a:r>
          </a:p>
          <a:p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Au sud, l’Etat du Nizam, le Mysore, le Travancore</a:t>
            </a:r>
          </a:p>
          <a:p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*Ils représentent 25 % de la population indienne</a:t>
            </a:r>
          </a:p>
          <a:p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revoir… </a:t>
            </a:r>
          </a:p>
          <a:p>
            <a:pPr>
              <a:lnSpc>
                <a:spcPct val="107000"/>
              </a:lnSpc>
            </a:pP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*Et maintenant, la conquête politique…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5E06D5B1-C93B-4F54-ABF6-E58FA633905D}"/>
              </a:ext>
            </a:extLst>
          </p:cNvPr>
          <p:cNvSpPr/>
          <p:nvPr/>
        </p:nvSpPr>
        <p:spPr>
          <a:xfrm>
            <a:off x="3954693" y="1111565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Picture 2" descr="C:\Users\Christophe\Pictures\My Scans\2016-02 (févr.)\scan0001.jpg">
            <a:extLst>
              <a:ext uri="{FF2B5EF4-FFF2-40B4-BE49-F238E27FC236}">
                <a16:creationId xmlns:a16="http://schemas.microsoft.com/office/drawing/2014/main" id="{F5FC887F-D930-4B5E-A766-59B612F112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4969"/>
          <a:stretch/>
        </p:blipFill>
        <p:spPr bwMode="auto">
          <a:xfrm>
            <a:off x="7014050" y="126961"/>
            <a:ext cx="5000530" cy="660407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CFC5F151-E849-E51C-DF4B-DC85640B24AD}"/>
              </a:ext>
            </a:extLst>
          </p:cNvPr>
          <p:cNvSpPr/>
          <p:nvPr/>
        </p:nvSpPr>
        <p:spPr>
          <a:xfrm>
            <a:off x="9949408" y="6243378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7A320037-DC51-3470-BDD4-BB9C1DDC5584}"/>
              </a:ext>
            </a:extLst>
          </p:cNvPr>
          <p:cNvSpPr/>
          <p:nvPr/>
        </p:nvSpPr>
        <p:spPr>
          <a:xfrm>
            <a:off x="8210864" y="721476"/>
            <a:ext cx="296878" cy="27880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05856ED3-3165-CFA8-DB6B-6EE9F5A4F106}"/>
              </a:ext>
            </a:extLst>
          </p:cNvPr>
          <p:cNvSpPr/>
          <p:nvPr/>
        </p:nvSpPr>
        <p:spPr>
          <a:xfrm>
            <a:off x="9317406" y="860876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77101670-D562-1449-7D66-8F39A26A9EEA}"/>
              </a:ext>
            </a:extLst>
          </p:cNvPr>
          <p:cNvSpPr/>
          <p:nvPr/>
        </p:nvSpPr>
        <p:spPr>
          <a:xfrm>
            <a:off x="9168967" y="1857389"/>
            <a:ext cx="296878" cy="278800"/>
          </a:xfrm>
          <a:prstGeom prst="ellipse">
            <a:avLst/>
          </a:prstGeom>
          <a:solidFill>
            <a:srgbClr val="0070C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003E50A5-7F46-6620-22E3-72EB60E26A6A}"/>
              </a:ext>
            </a:extLst>
          </p:cNvPr>
          <p:cNvSpPr/>
          <p:nvPr/>
        </p:nvSpPr>
        <p:spPr>
          <a:xfrm>
            <a:off x="9172928" y="5752606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B749ED4F-B0A5-4553-C9D2-14469257183C}"/>
              </a:ext>
            </a:extLst>
          </p:cNvPr>
          <p:cNvSpPr/>
          <p:nvPr/>
        </p:nvSpPr>
        <p:spPr>
          <a:xfrm>
            <a:off x="8925789" y="2646088"/>
            <a:ext cx="296878" cy="2788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BDB9744D-013C-C93A-8D95-83653D7A2B7A}"/>
              </a:ext>
            </a:extLst>
          </p:cNvPr>
          <p:cNvSpPr/>
          <p:nvPr/>
        </p:nvSpPr>
        <p:spPr>
          <a:xfrm>
            <a:off x="9347798" y="4154814"/>
            <a:ext cx="296878" cy="2788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92220887-96D5-C32E-AB39-8FA9EDFECD27}"/>
              </a:ext>
            </a:extLst>
          </p:cNvPr>
          <p:cNvSpPr/>
          <p:nvPr/>
        </p:nvSpPr>
        <p:spPr>
          <a:xfrm>
            <a:off x="9168967" y="5128753"/>
            <a:ext cx="296878" cy="2788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0D9A07B2-B6AF-BC62-D522-F1B2AFD10E2A}"/>
              </a:ext>
            </a:extLst>
          </p:cNvPr>
          <p:cNvSpPr/>
          <p:nvPr/>
        </p:nvSpPr>
        <p:spPr>
          <a:xfrm>
            <a:off x="11372259" y="3147754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898233A6-6BF2-7F09-7F6F-9C2026D3D99F}"/>
              </a:ext>
            </a:extLst>
          </p:cNvPr>
          <p:cNvSpPr/>
          <p:nvPr/>
        </p:nvSpPr>
        <p:spPr>
          <a:xfrm>
            <a:off x="9774538" y="5054266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6B1F691C-BFDC-A3F4-DA1B-AF29795D33C7}"/>
              </a:ext>
            </a:extLst>
          </p:cNvPr>
          <p:cNvSpPr/>
          <p:nvPr/>
        </p:nvSpPr>
        <p:spPr>
          <a:xfrm>
            <a:off x="8546949" y="3835066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69B776EB-B7F9-4EAC-E9A4-F8E7E2D581A6}"/>
              </a:ext>
            </a:extLst>
          </p:cNvPr>
          <p:cNvSpPr/>
          <p:nvPr/>
        </p:nvSpPr>
        <p:spPr>
          <a:xfrm>
            <a:off x="8899358" y="507906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ADF1AA0B-BDC3-71CA-CBCF-1EB5990E591D}"/>
              </a:ext>
            </a:extLst>
          </p:cNvPr>
          <p:cNvSpPr/>
          <p:nvPr/>
        </p:nvSpPr>
        <p:spPr>
          <a:xfrm>
            <a:off x="8549553" y="307326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31EC3195-4D11-5057-9EC0-D6BE670C5D3E}"/>
              </a:ext>
            </a:extLst>
          </p:cNvPr>
          <p:cNvSpPr/>
          <p:nvPr/>
        </p:nvSpPr>
        <p:spPr>
          <a:xfrm>
            <a:off x="8986793" y="138683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B03D0076-D0D2-35E3-9654-7F02470ADE23}"/>
              </a:ext>
            </a:extLst>
          </p:cNvPr>
          <p:cNvSpPr/>
          <p:nvPr/>
        </p:nvSpPr>
        <p:spPr>
          <a:xfrm>
            <a:off x="7855634" y="264119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5AE5C0DA-B8BB-D133-108F-B3C99CF26971}"/>
              </a:ext>
            </a:extLst>
          </p:cNvPr>
          <p:cNvSpPr/>
          <p:nvPr/>
        </p:nvSpPr>
        <p:spPr>
          <a:xfrm>
            <a:off x="9949408" y="2350254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7CF1285E-32D6-A8F5-23A8-23C6D2206BA1}"/>
              </a:ext>
            </a:extLst>
          </p:cNvPr>
          <p:cNvSpPr/>
          <p:nvPr/>
        </p:nvSpPr>
        <p:spPr>
          <a:xfrm>
            <a:off x="8960540" y="243687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E04849F9-5BEF-0D64-E420-DFDDD7A16BE6}"/>
              </a:ext>
            </a:extLst>
          </p:cNvPr>
          <p:cNvSpPr/>
          <p:nvPr/>
        </p:nvSpPr>
        <p:spPr>
          <a:xfrm>
            <a:off x="10236890" y="194566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02D4D3BC-E641-E8FD-A4EC-7597479D75EC}"/>
              </a:ext>
            </a:extLst>
          </p:cNvPr>
          <p:cNvSpPr/>
          <p:nvPr/>
        </p:nvSpPr>
        <p:spPr>
          <a:xfrm>
            <a:off x="11581702" y="210574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71653132-75F6-DE1F-7D80-E18AC1AC09E5}"/>
              </a:ext>
            </a:extLst>
          </p:cNvPr>
          <p:cNvSpPr/>
          <p:nvPr/>
        </p:nvSpPr>
        <p:spPr>
          <a:xfrm>
            <a:off x="11275319" y="216309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5674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D66CE8-8F5A-09B3-89DB-7117D9B65F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re 2">
            <a:extLst>
              <a:ext uri="{FF2B5EF4-FFF2-40B4-BE49-F238E27FC236}">
                <a16:creationId xmlns:a16="http://schemas.microsoft.com/office/drawing/2014/main" id="{8A15E89D-9E80-B833-113E-4A6354170B52}"/>
              </a:ext>
            </a:extLst>
          </p:cNvPr>
          <p:cNvSpPr/>
          <p:nvPr/>
        </p:nvSpPr>
        <p:spPr>
          <a:xfrm>
            <a:off x="202800" y="137160"/>
            <a:ext cx="11786400" cy="6604200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7000"/>
              </a:lnSpc>
            </a:pPr>
            <a:r>
              <a:rPr lang="fr-FR" altLang="fr-FR" sz="1600" b="1" dirty="0">
                <a:cs typeface="Arial" panose="020B0604020202020204" pitchFamily="34" charset="0"/>
              </a:rPr>
              <a:t>8</a:t>
            </a:r>
            <a:r>
              <a:rPr lang="fr-FR" altLang="fr-FR" sz="1600" b="1" baseline="30000" dirty="0">
                <a:cs typeface="Arial" panose="020B0604020202020204" pitchFamily="34" charset="0"/>
              </a:rPr>
              <a:t>ème</a:t>
            </a:r>
            <a:r>
              <a:rPr lang="fr-FR" altLang="fr-FR" sz="1600" b="1" dirty="0">
                <a:cs typeface="Arial" panose="020B0604020202020204" pitchFamily="34" charset="0"/>
              </a:rPr>
              <a:t> période : 1815-1914</a:t>
            </a:r>
            <a:br>
              <a:rPr lang="fr-FR" altLang="fr-FR" sz="1600" b="1" dirty="0">
                <a:cs typeface="Arial" panose="020B0604020202020204" pitchFamily="34" charset="0"/>
              </a:rPr>
            </a:br>
            <a:r>
              <a:rPr lang="fr-FR" sz="1600" b="1" kern="0" dirty="0">
                <a:effectLst/>
                <a:ea typeface="Times New Roman" panose="02020603050405020304" pitchFamily="18" charset="0"/>
              </a:rPr>
              <a:t>Europe et Russie à la conquête de l’Orient et de l’Asie</a:t>
            </a:r>
            <a:br>
              <a:rPr lang="fr-FR" sz="1600" b="1" kern="0" dirty="0">
                <a:effectLst/>
                <a:ea typeface="Times New Roman" panose="02020603050405020304" pitchFamily="18" charset="0"/>
              </a:rPr>
            </a:br>
            <a:br>
              <a:rPr lang="fr-FR" sz="1600" b="1" kern="0">
                <a:effectLst/>
                <a:ea typeface="Times New Roman" panose="02020603050405020304" pitchFamily="18" charset="0"/>
              </a:rPr>
            </a:br>
            <a:r>
              <a:rPr lang="fr-FR" sz="1600" b="1" kern="0">
                <a:effectLst/>
                <a:ea typeface="Times New Roman" panose="02020603050405020304" pitchFamily="18" charset="0"/>
              </a:rPr>
              <a:t>1757</a:t>
            </a:r>
            <a:r>
              <a:rPr lang="fr-FR" sz="1600" b="1"/>
              <a:t>-1877 </a:t>
            </a:r>
            <a:r>
              <a:rPr lang="fr-FR" sz="1600" b="1" dirty="0"/>
              <a:t>: La conquête britannique et occidentale de l’Asie orientale</a:t>
            </a:r>
          </a:p>
          <a:p>
            <a:pPr algn="ctr">
              <a:lnSpc>
                <a:spcPct val="107000"/>
              </a:lnSpc>
            </a:pPr>
            <a:r>
              <a:rPr lang="fr-FR" sz="1600" b="1" dirty="0"/>
              <a:t>L’Inde britannique ; Partage anglo-hollandais de l’Insulinde ; La Chine, grande récession et ouverture forcée </a:t>
            </a:r>
          </a:p>
          <a:p>
            <a:pPr>
              <a:lnSpc>
                <a:spcPct val="107000"/>
              </a:lnSpc>
            </a:pPr>
            <a:endParaRPr lang="fr-FR" sz="1600" b="1" dirty="0"/>
          </a:p>
          <a:p>
            <a:r>
              <a:rPr lang="fr-FR" sz="1600" b="1" dirty="0"/>
              <a:t>1757-1877 : La conquête britannique de l’Inde, du </a:t>
            </a:r>
            <a:r>
              <a:rPr lang="fr-FR" sz="1600" b="1" i="1" dirty="0"/>
              <a:t>Raj</a:t>
            </a:r>
            <a:r>
              <a:rPr lang="fr-FR" sz="1600" b="1" dirty="0"/>
              <a:t> de l’EIC à l’Empire britannique des Indes</a:t>
            </a:r>
          </a:p>
          <a:p>
            <a:endParaRPr lang="fr-FR" sz="1600" b="1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fr-FR" sz="16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1757-1849 : La conquête militaire et territoriale de l’Inde, divisée entre le </a:t>
            </a:r>
            <a:r>
              <a:rPr lang="fr-FR" sz="1600" b="1" i="1" kern="100" dirty="0">
                <a:ea typeface="Aptos" panose="020B0004020202020204" pitchFamily="34" charset="0"/>
                <a:cs typeface="Times New Roman" panose="02020603050405020304" pitchFamily="18" charset="0"/>
              </a:rPr>
              <a:t>Raj</a:t>
            </a:r>
            <a:r>
              <a:rPr lang="fr-FR" sz="16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 de l’EIC en possession directe et les Etats princiers vassaux</a:t>
            </a:r>
          </a:p>
          <a:p>
            <a:r>
              <a:rPr lang="fr-FR" sz="1600" kern="100" dirty="0">
                <a:ea typeface="Aptos" panose="020B0004020202020204" pitchFamily="34" charset="0"/>
                <a:cs typeface="Times New Roman" panose="02020603050405020304" pitchFamily="18" charset="0"/>
              </a:rPr>
              <a:t>1757-1775 : A l’est : Conquête du Bengale et protectorat sur l’Aoudh</a:t>
            </a:r>
          </a:p>
          <a:p>
            <a:r>
              <a:rPr lang="fr-FR" sz="1600" kern="100" dirty="0">
                <a:ea typeface="Aptos" panose="020B0004020202020204" pitchFamily="34" charset="0"/>
                <a:cs typeface="Times New Roman" panose="02020603050405020304" pitchFamily="18" charset="0"/>
              </a:rPr>
              <a:t>1780-1801 : Au sud : Guerre victorieuse contre le Mysore ; Vassalisations de Cochin, Travancore, Mysore et l’Etat du Nizam ; Annexion du Carnatic et des côtes du Malabar et du Coromandel</a:t>
            </a:r>
          </a:p>
          <a:p>
            <a:r>
              <a:rPr lang="fr-FR" sz="1600" kern="100" dirty="0">
                <a:ea typeface="Aptos" panose="020B0004020202020204" pitchFamily="34" charset="0"/>
                <a:cs typeface="Times New Roman" panose="02020603050405020304" pitchFamily="18" charset="0"/>
              </a:rPr>
              <a:t>1802-1818 : Au centre : A Delhi, protectorat de l’empereur moghol ; Défaite et élimination de la puissante Confédération marathe ; Au Rajasthan, vassalisations des principautés rajputes</a:t>
            </a:r>
          </a:p>
          <a:p>
            <a:r>
              <a:rPr lang="fr-FR" sz="1600" kern="100" dirty="0">
                <a:ea typeface="Aptos" panose="020B0004020202020204" pitchFamily="34" charset="0"/>
                <a:cs typeface="Times New Roman" panose="02020603050405020304" pitchFamily="18" charset="0"/>
              </a:rPr>
              <a:t>1843-49 : A l’ouest, dans le bassin de l’Indus, conquêtes et annexions : Le Sind et le royaume sikh du Pendjab ; Vassalisation du Cachemire</a:t>
            </a:r>
          </a:p>
          <a:p>
            <a:r>
              <a:rPr lang="fr-FR" sz="1600" dirty="0"/>
              <a:t>1849 : L’Inde britannique</a:t>
            </a:r>
            <a:r>
              <a:rPr lang="fr-FR" sz="1600" kern="100" dirty="0">
                <a:ea typeface="Aptos" panose="020B0004020202020204" pitchFamily="34" charset="0"/>
                <a:cs typeface="Times New Roman" panose="02020603050405020304" pitchFamily="18" charset="0"/>
              </a:rPr>
              <a:t> divisée entre le </a:t>
            </a:r>
            <a:r>
              <a:rPr lang="fr-FR" sz="1600" i="1" kern="100" dirty="0">
                <a:ea typeface="Aptos" panose="020B0004020202020204" pitchFamily="34" charset="0"/>
                <a:cs typeface="Times New Roman" panose="02020603050405020304" pitchFamily="18" charset="0"/>
              </a:rPr>
              <a:t>Raj</a:t>
            </a:r>
            <a:r>
              <a:rPr lang="fr-FR" sz="1600" kern="100" dirty="0">
                <a:ea typeface="Aptos" panose="020B0004020202020204" pitchFamily="34" charset="0"/>
                <a:cs typeface="Times New Roman" panose="02020603050405020304" pitchFamily="18" charset="0"/>
              </a:rPr>
              <a:t> de l’EIC en possession directe, et les Etats princiers vassaux de l’EIC</a:t>
            </a:r>
          </a:p>
        </p:txBody>
      </p:sp>
      <p:sp>
        <p:nvSpPr>
          <p:cNvPr id="2" name="PlaceHolder 1">
            <a:extLst>
              <a:ext uri="{FF2B5EF4-FFF2-40B4-BE49-F238E27FC236}">
                <a16:creationId xmlns:a16="http://schemas.microsoft.com/office/drawing/2014/main" id="{8D53579B-DD40-9EF1-D472-8C4EF03EC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896438-8A0B-4EA3-9B45-871AE853AD8F}" type="slidenum">
              <a:rPr lang="fr-FR" smtClean="0"/>
              <a:pPr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09297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3C24A9-4F74-8EA8-821D-CECFC05185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2890A7B-A68B-418C-8492-7BFC0FA65793}"/>
              </a:ext>
            </a:extLst>
          </p:cNvPr>
          <p:cNvSpPr/>
          <p:nvPr/>
        </p:nvSpPr>
        <p:spPr>
          <a:xfrm>
            <a:off x="177420" y="129407"/>
            <a:ext cx="5918579" cy="482138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/>
              <a:t>1765-1833 : La conquête politique de l’Inde et le conflit intra-britannique entre l’EIC et le gouvernement : Le Raj de l’EIC à son apogée devient un puissant Etat administratif, fiscal et militaire ; Mais le gouvernement britannique remet en cause les monopoles de L’EIC et progressivement en prend le contrôle administratif, politique et commercial</a:t>
            </a:r>
          </a:p>
          <a:p>
            <a:pPr>
              <a:lnSpc>
                <a:spcPct val="107000"/>
              </a:lnSpc>
            </a:pPr>
            <a:endParaRPr lang="fr-FR" sz="1700" dirty="0"/>
          </a:p>
          <a:p>
            <a:pPr>
              <a:lnSpc>
                <a:spcPct val="107000"/>
              </a:lnSpc>
            </a:pPr>
            <a:r>
              <a:rPr lang="fr-FR" sz="17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*1757-1858</a:t>
            </a:r>
          </a:p>
          <a:p>
            <a:pPr>
              <a:lnSpc>
                <a:spcPct val="107000"/>
              </a:lnSpc>
            </a:pPr>
            <a:r>
              <a:rPr lang="fr-FR" sz="1700" u="sng" kern="100" dirty="0">
                <a:ea typeface="Aptos" panose="020B0004020202020204" pitchFamily="34" charset="0"/>
                <a:cs typeface="Times New Roman" panose="02020603050405020304" pitchFamily="18" charset="0"/>
              </a:rPr>
              <a:t>Dans le même temps</a:t>
            </a:r>
            <a:r>
              <a:rPr lang="fr-FR" sz="1700" kern="100" dirty="0">
                <a:ea typeface="Aptos" panose="020B0004020202020204" pitchFamily="34" charset="0"/>
                <a:cs typeface="Times New Roman" panose="02020603050405020304" pitchFamily="18" charset="0"/>
              </a:rPr>
              <a:t> que celui de la </a:t>
            </a:r>
            <a:r>
              <a:rPr lang="fr-FR" sz="17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conquête militaire</a:t>
            </a:r>
          </a:p>
          <a:p>
            <a:pPr>
              <a:lnSpc>
                <a:spcPct val="107000"/>
              </a:lnSpc>
            </a:pPr>
            <a:r>
              <a:rPr lang="fr-FR" sz="1700" kern="100" dirty="0">
                <a:ea typeface="Aptos" panose="020B0004020202020204" pitchFamily="34" charset="0"/>
                <a:cs typeface="Times New Roman" panose="02020603050405020304" pitchFamily="18" charset="0"/>
              </a:rPr>
              <a:t>La conquête </a:t>
            </a:r>
            <a:r>
              <a:rPr lang="fr-FR" sz="17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politique de l’EIC</a:t>
            </a:r>
          </a:p>
          <a:p>
            <a:pPr>
              <a:lnSpc>
                <a:spcPct val="107000"/>
              </a:lnSpc>
            </a:pPr>
            <a:r>
              <a:rPr lang="fr-FR" sz="1700" kern="100" dirty="0">
                <a:ea typeface="Aptos" panose="020B0004020202020204" pitchFamily="34" charset="0"/>
                <a:cs typeface="Times New Roman" panose="02020603050405020304" pitchFamily="18" charset="0"/>
              </a:rPr>
              <a:t>Avec un paradoxe…</a:t>
            </a:r>
            <a:endParaRPr lang="fr-FR" sz="17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fr-FR" sz="17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fr-FR" sz="1700" kern="100" dirty="0">
                <a:ea typeface="Aptos" panose="020B0004020202020204" pitchFamily="34" charset="0"/>
                <a:cs typeface="Times New Roman" panose="02020603050405020304" pitchFamily="18" charset="0"/>
              </a:rPr>
              <a:t>*Bien qu’étant l’acteur de la conquête militaire</a:t>
            </a:r>
          </a:p>
          <a:p>
            <a:pPr>
              <a:lnSpc>
                <a:spcPct val="107000"/>
              </a:lnSpc>
            </a:pPr>
            <a:r>
              <a:rPr lang="fr-FR" sz="1700" kern="100" dirty="0">
                <a:ea typeface="Aptos" panose="020B0004020202020204" pitchFamily="34" charset="0"/>
                <a:cs typeface="Times New Roman" panose="02020603050405020304" pitchFamily="18" charset="0"/>
              </a:rPr>
              <a:t>Dès 1773, l’EIC va perdre progressivement</a:t>
            </a:r>
          </a:p>
          <a:p>
            <a:pPr>
              <a:lnSpc>
                <a:spcPct val="107000"/>
              </a:lnSpc>
            </a:pPr>
            <a:r>
              <a:rPr lang="fr-FR" sz="1700" kern="100" dirty="0">
                <a:ea typeface="Aptos" panose="020B0004020202020204" pitchFamily="34" charset="0"/>
                <a:cs typeface="Times New Roman" panose="02020603050405020304" pitchFamily="18" charset="0"/>
              </a:rPr>
              <a:t>Ses pouvoirs au profit du gouvernement britannique</a:t>
            </a:r>
          </a:p>
          <a:p>
            <a:pPr>
              <a:lnSpc>
                <a:spcPct val="107000"/>
              </a:lnSpc>
            </a:pPr>
            <a:endParaRPr lang="fr-FR" sz="17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fr-FR" sz="1700" kern="100" dirty="0">
                <a:ea typeface="Aptos" panose="020B0004020202020204" pitchFamily="34" charset="0"/>
                <a:cs typeface="Times New Roman" panose="02020603050405020304" pitchFamily="18" charset="0"/>
              </a:rPr>
              <a:t>*A cela, deux raisons…</a:t>
            </a:r>
          </a:p>
        </p:txBody>
      </p:sp>
      <p:pic>
        <p:nvPicPr>
          <p:cNvPr id="2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E539BA59-29BB-91A5-E625-D432975CE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288" y="153102"/>
            <a:ext cx="5711687" cy="655179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04228C9C-3B0E-A0BF-CB41-9C955A226557}"/>
              </a:ext>
            </a:extLst>
          </p:cNvPr>
          <p:cNvSpPr/>
          <p:nvPr/>
        </p:nvSpPr>
        <p:spPr>
          <a:xfrm>
            <a:off x="9105123" y="500691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F3CAF263-58A6-875E-44D7-5E377CA62618}"/>
              </a:ext>
            </a:extLst>
          </p:cNvPr>
          <p:cNvSpPr/>
          <p:nvPr/>
        </p:nvSpPr>
        <p:spPr>
          <a:xfrm>
            <a:off x="8627797" y="1650817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55D1AB5C-D1ED-D70A-98F1-8DD5D508333C}"/>
              </a:ext>
            </a:extLst>
          </p:cNvPr>
          <p:cNvSpPr/>
          <p:nvPr/>
        </p:nvSpPr>
        <p:spPr>
          <a:xfrm>
            <a:off x="10717889" y="3003794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DB9E390E-327F-6C9D-42CC-E77BB2E66E3A}"/>
              </a:ext>
            </a:extLst>
          </p:cNvPr>
          <p:cNvSpPr/>
          <p:nvPr/>
        </p:nvSpPr>
        <p:spPr>
          <a:xfrm>
            <a:off x="7771623" y="375654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494CEBD-DFD6-DEAD-F0C6-C161CD6F08B7}"/>
              </a:ext>
            </a:extLst>
          </p:cNvPr>
          <p:cNvSpPr/>
          <p:nvPr/>
        </p:nvSpPr>
        <p:spPr>
          <a:xfrm>
            <a:off x="9745896" y="395396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4795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87840F-4536-296E-5306-F7E00AA7B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6779544-770C-0258-43DA-5947301D2A29}"/>
              </a:ext>
            </a:extLst>
          </p:cNvPr>
          <p:cNvSpPr/>
          <p:nvPr/>
        </p:nvSpPr>
        <p:spPr>
          <a:xfrm>
            <a:off x="103909" y="124515"/>
            <a:ext cx="6099464" cy="35169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1765-1833 : La conquête politique de l’Inde et le conflit intra-britannique entre l’EIC et le gouvernement : Le Raj de l’EIC à son apogée devient un puissant Etat administratif, fiscal et militaire ; Mais le gouvernement britannique remet en cause les monopoles de L’EIC et progressivement en prend le contrôle administratif, politique et commercial</a:t>
            </a:r>
          </a:p>
          <a:p>
            <a:pPr>
              <a:lnSpc>
                <a:spcPct val="107000"/>
              </a:lnSpc>
            </a:pPr>
            <a:endParaRPr lang="fr-FR" sz="1700" dirty="0"/>
          </a:p>
          <a:p>
            <a:pPr>
              <a:lnSpc>
                <a:spcPct val="107000"/>
              </a:lnSpc>
            </a:pPr>
            <a:r>
              <a:rPr lang="fr-FR" sz="1700" dirty="0"/>
              <a:t>a) En Europe, à la fin du XVIIIe siècle…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Les libéraux comme </a:t>
            </a:r>
            <a:r>
              <a:rPr lang="fr-FR" sz="1700" u="sng" dirty="0"/>
              <a:t>Adam Smith</a:t>
            </a:r>
            <a:r>
              <a:rPr lang="fr-FR" sz="1700" dirty="0"/>
              <a:t> (1723-90) remettent en cause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Les privilèges exorbitants des compagnies à charte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Particulièrement, la VOC hollandaise, </a:t>
            </a:r>
            <a:r>
              <a:rPr lang="fr-FR" sz="1700" i="1" dirty="0"/>
              <a:t>anti-modèle</a:t>
            </a:r>
            <a:r>
              <a:rPr lang="fr-FR" sz="1700" dirty="0"/>
              <a:t>, et l’EIC anglaise</a:t>
            </a:r>
          </a:p>
          <a:p>
            <a:pPr>
              <a:lnSpc>
                <a:spcPct val="107000"/>
              </a:lnSpc>
            </a:pPr>
            <a:endParaRPr lang="fr-FR" sz="1700" dirty="0"/>
          </a:p>
          <a:p>
            <a:pPr>
              <a:lnSpc>
                <a:spcPct val="107000"/>
              </a:lnSpc>
            </a:pPr>
            <a:r>
              <a:rPr lang="fr-FR" sz="1700" dirty="0"/>
              <a:t>*Avec quatre arguments…</a:t>
            </a:r>
          </a:p>
        </p:txBody>
      </p:sp>
      <p:pic>
        <p:nvPicPr>
          <p:cNvPr id="4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570EA701-9D28-958E-7531-B0953A443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288" y="153102"/>
            <a:ext cx="5711687" cy="655179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6A2FB586-D4C8-6163-7E07-2F1C49FD9AEC}"/>
              </a:ext>
            </a:extLst>
          </p:cNvPr>
          <p:cNvSpPr/>
          <p:nvPr/>
        </p:nvSpPr>
        <p:spPr>
          <a:xfrm>
            <a:off x="9105123" y="500691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7079FB82-33BF-1DA2-AFF5-CF5577BDFE15}"/>
              </a:ext>
            </a:extLst>
          </p:cNvPr>
          <p:cNvSpPr/>
          <p:nvPr/>
        </p:nvSpPr>
        <p:spPr>
          <a:xfrm>
            <a:off x="8627797" y="1650817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1253663F-D366-BF0E-32AB-5B92093B1246}"/>
              </a:ext>
            </a:extLst>
          </p:cNvPr>
          <p:cNvSpPr/>
          <p:nvPr/>
        </p:nvSpPr>
        <p:spPr>
          <a:xfrm>
            <a:off x="10717889" y="3003794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E52D8F6F-DA00-5D16-8EF0-F0A7FC256200}"/>
              </a:ext>
            </a:extLst>
          </p:cNvPr>
          <p:cNvSpPr/>
          <p:nvPr/>
        </p:nvSpPr>
        <p:spPr>
          <a:xfrm>
            <a:off x="7771623" y="375654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DC2BD29D-A1ED-6146-ECE1-2FBDDF0FFEA8}"/>
              </a:ext>
            </a:extLst>
          </p:cNvPr>
          <p:cNvSpPr/>
          <p:nvPr/>
        </p:nvSpPr>
        <p:spPr>
          <a:xfrm>
            <a:off x="9745896" y="395396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0704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FC101F-004C-7471-66C2-624C9743E9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09EDDB6-FA93-22F7-174E-548EBAB813EA}"/>
              </a:ext>
            </a:extLst>
          </p:cNvPr>
          <p:cNvSpPr/>
          <p:nvPr/>
        </p:nvSpPr>
        <p:spPr>
          <a:xfrm>
            <a:off x="95070" y="124515"/>
            <a:ext cx="6129085" cy="65963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1765-1833 : La conquête politique de l’Inde et le conflit intra-britannique entre l’EIC et le gouvernement : Le Raj de l’EIC à son apogée devient un puissant Etat administratif, fiscal et militaire ; Mais le gouvernement britannique remet en cause les monopoles de L’EIC et progressivement en prend le contrôle administratif, politique et commercial</a:t>
            </a:r>
          </a:p>
          <a:p>
            <a:pPr>
              <a:lnSpc>
                <a:spcPct val="107000"/>
              </a:lnSpc>
            </a:pPr>
            <a:endParaRPr lang="fr-FR" sz="1700" dirty="0"/>
          </a:p>
          <a:p>
            <a:pPr>
              <a:lnSpc>
                <a:spcPct val="107000"/>
              </a:lnSpc>
            </a:pPr>
            <a:r>
              <a:rPr lang="fr-FR" sz="1700" dirty="0"/>
              <a:t>*Sur le principe, pour </a:t>
            </a:r>
            <a:r>
              <a:rPr lang="fr-FR" sz="1700" u="sng" dirty="0"/>
              <a:t>Smith</a:t>
            </a:r>
            <a:r>
              <a:rPr lang="fr-FR" sz="1700" dirty="0"/>
              <a:t>…</a:t>
            </a:r>
          </a:p>
          <a:p>
            <a:pPr>
              <a:lnSpc>
                <a:spcPct val="107000"/>
              </a:lnSpc>
            </a:pPr>
            <a:r>
              <a:rPr lang="fr-FR" sz="1700" i="1" dirty="0"/>
              <a:t>Une compagnie de marchands, comme l’EIC</a:t>
            </a:r>
          </a:p>
          <a:p>
            <a:pPr>
              <a:lnSpc>
                <a:spcPct val="107000"/>
              </a:lnSpc>
            </a:pPr>
            <a:r>
              <a:rPr lang="fr-FR" sz="1700" i="1" dirty="0"/>
              <a:t>Qui ne cherche qu’à accroître ses profits</a:t>
            </a:r>
          </a:p>
          <a:p>
            <a:pPr>
              <a:lnSpc>
                <a:spcPct val="107000"/>
              </a:lnSpc>
            </a:pPr>
            <a:r>
              <a:rPr lang="fr-FR" sz="1700" i="1" dirty="0"/>
              <a:t>Ne peut se constituer en souverain d’un pays</a:t>
            </a:r>
          </a:p>
          <a:p>
            <a:pPr>
              <a:lnSpc>
                <a:spcPct val="107000"/>
              </a:lnSpc>
            </a:pPr>
            <a:r>
              <a:rPr lang="fr-FR" sz="1700" i="1" dirty="0"/>
              <a:t>Qui ne doit chercher que le bien de son peuple</a:t>
            </a:r>
          </a:p>
          <a:p>
            <a:pPr>
              <a:lnSpc>
                <a:spcPct val="107000"/>
              </a:lnSpc>
            </a:pPr>
            <a:endParaRPr lang="fr-FR" sz="1700" dirty="0"/>
          </a:p>
          <a:p>
            <a:pPr>
              <a:lnSpc>
                <a:spcPct val="107000"/>
              </a:lnSpc>
            </a:pPr>
            <a:r>
              <a:rPr lang="fr-FR" sz="1700" dirty="0"/>
              <a:t>*Ses monopsones et ses monopoles, achats et ventes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Qui lui permettent de bénéficier de profits exorbitants</a:t>
            </a:r>
          </a:p>
          <a:p>
            <a:pPr>
              <a:lnSpc>
                <a:spcPct val="107000"/>
              </a:lnSpc>
            </a:pPr>
            <a:r>
              <a:rPr lang="fr-FR" sz="1700" dirty="0">
                <a:solidFill>
                  <a:srgbClr val="FF0000"/>
                </a:solidFill>
              </a:rPr>
              <a:t>NB : En réalité, à l’EIC, ce ne sont pas des commerçants qui encaissent </a:t>
            </a:r>
            <a:r>
              <a:rPr lang="fr-FR" sz="1700" i="1" dirty="0">
                <a:solidFill>
                  <a:srgbClr val="FF0000"/>
                </a:solidFill>
              </a:rPr>
              <a:t>des profits</a:t>
            </a:r>
            <a:r>
              <a:rPr lang="fr-FR" sz="1700" dirty="0">
                <a:solidFill>
                  <a:srgbClr val="FF0000"/>
                </a:solidFill>
              </a:rPr>
              <a:t> mais des monopoleurs qui gèrent </a:t>
            </a:r>
            <a:r>
              <a:rPr lang="fr-FR" sz="1700" i="1" dirty="0">
                <a:solidFill>
                  <a:srgbClr val="FF0000"/>
                </a:solidFill>
              </a:rPr>
              <a:t>une rente</a:t>
            </a:r>
            <a:r>
              <a:rPr lang="fr-FR" sz="1700" dirty="0">
                <a:solidFill>
                  <a:srgbClr val="FF0000"/>
                </a:solidFill>
              </a:rPr>
              <a:t> A. </a:t>
            </a:r>
            <a:r>
              <a:rPr lang="fr-FR" sz="1700" dirty="0" err="1">
                <a:solidFill>
                  <a:srgbClr val="FF0000"/>
                </a:solidFill>
              </a:rPr>
              <a:t>Orain</a:t>
            </a:r>
            <a:r>
              <a:rPr lang="fr-FR" sz="1700" dirty="0">
                <a:solidFill>
                  <a:srgbClr val="FF0000"/>
                </a:solidFill>
              </a:rPr>
              <a:t>, p. 224</a:t>
            </a:r>
          </a:p>
          <a:p>
            <a:pPr>
              <a:lnSpc>
                <a:spcPct val="107000"/>
              </a:lnSpc>
            </a:pPr>
            <a:endParaRPr lang="fr-FR" sz="1700" dirty="0"/>
          </a:p>
          <a:p>
            <a:pPr>
              <a:lnSpc>
                <a:spcPct val="107000"/>
              </a:lnSpc>
            </a:pPr>
            <a:r>
              <a:rPr lang="fr-FR" sz="1700" dirty="0"/>
              <a:t>*Ses liens trop étroits avec l’Etat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NB : 1/4 des parlementaires possèdent des actions</a:t>
            </a:r>
          </a:p>
          <a:p>
            <a:pPr>
              <a:lnSpc>
                <a:spcPct val="107000"/>
              </a:lnSpc>
            </a:pPr>
            <a:endParaRPr lang="fr-FR" sz="1700" dirty="0"/>
          </a:p>
          <a:p>
            <a:pPr>
              <a:lnSpc>
                <a:spcPct val="107000"/>
              </a:lnSpc>
            </a:pPr>
            <a:r>
              <a:rPr lang="fr-FR" sz="1700" dirty="0"/>
              <a:t>*Et malgré tous ces avantages, son déficit chronique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Créant </a:t>
            </a:r>
            <a:r>
              <a:rPr lang="fr-FR" sz="1700" i="1" dirty="0"/>
              <a:t>une hémorragie d’or et d’argent</a:t>
            </a:r>
            <a:endParaRPr lang="fr-FR" sz="1700" dirty="0"/>
          </a:p>
        </p:txBody>
      </p:sp>
      <p:pic>
        <p:nvPicPr>
          <p:cNvPr id="2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8456E771-3941-D4A1-406E-9969F08AC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288" y="153102"/>
            <a:ext cx="5711687" cy="655179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A6064174-01E5-FB91-C9AF-8DDD65FDBB32}"/>
              </a:ext>
            </a:extLst>
          </p:cNvPr>
          <p:cNvSpPr/>
          <p:nvPr/>
        </p:nvSpPr>
        <p:spPr>
          <a:xfrm>
            <a:off x="9105123" y="500691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F5D105B3-6682-BEA2-348A-C3E9917CB584}"/>
              </a:ext>
            </a:extLst>
          </p:cNvPr>
          <p:cNvSpPr/>
          <p:nvPr/>
        </p:nvSpPr>
        <p:spPr>
          <a:xfrm>
            <a:off x="8627797" y="1650817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399697E8-CB1D-9AE8-530F-71C3001632F9}"/>
              </a:ext>
            </a:extLst>
          </p:cNvPr>
          <p:cNvSpPr/>
          <p:nvPr/>
        </p:nvSpPr>
        <p:spPr>
          <a:xfrm>
            <a:off x="10717889" y="3003794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2D23C89E-B815-2143-EE56-E3456E845E81}"/>
              </a:ext>
            </a:extLst>
          </p:cNvPr>
          <p:cNvSpPr/>
          <p:nvPr/>
        </p:nvSpPr>
        <p:spPr>
          <a:xfrm>
            <a:off x="7771623" y="375654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BCD965CF-67A5-4665-A4FA-39BC3AA5306D}"/>
              </a:ext>
            </a:extLst>
          </p:cNvPr>
          <p:cNvSpPr/>
          <p:nvPr/>
        </p:nvSpPr>
        <p:spPr>
          <a:xfrm>
            <a:off x="9745896" y="395396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7079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E9CACC-66CA-F5CC-FEC6-1D967C4B52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FA5A337-46B3-5222-7328-0421D9767A65}"/>
              </a:ext>
            </a:extLst>
          </p:cNvPr>
          <p:cNvSpPr/>
          <p:nvPr/>
        </p:nvSpPr>
        <p:spPr>
          <a:xfrm>
            <a:off x="95070" y="124515"/>
            <a:ext cx="6129085" cy="40768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1765-1833 : La conquête politique de l’Inde et le conflit intra-britannique entre l’EIC et le gouvernement : Le Raj de l’EIC à son apogée devient un puissant Etat administratif, fiscal et militaire ; Mais le gouvernement britannique remet en cause les monopoles de L’EIC et progressivement en prend le contrôle administratif, politique et commercial</a:t>
            </a:r>
          </a:p>
          <a:p>
            <a:pPr>
              <a:lnSpc>
                <a:spcPct val="107000"/>
              </a:lnSpc>
            </a:pPr>
            <a:endParaRPr lang="fr-FR" sz="1700" dirty="0"/>
          </a:p>
          <a:p>
            <a:pPr>
              <a:lnSpc>
                <a:spcPct val="107000"/>
              </a:lnSpc>
            </a:pPr>
            <a:r>
              <a:rPr lang="fr-FR" sz="1700" kern="100" dirty="0">
                <a:ea typeface="Aptos" panose="020B0004020202020204" pitchFamily="34" charset="0"/>
                <a:cs typeface="Times New Roman" panose="02020603050405020304" pitchFamily="18" charset="0"/>
              </a:rPr>
              <a:t>b) Mais également</a:t>
            </a:r>
          </a:p>
          <a:p>
            <a:pPr>
              <a:lnSpc>
                <a:spcPct val="107000"/>
              </a:lnSpc>
            </a:pPr>
            <a:r>
              <a:rPr lang="fr-FR" sz="1700" kern="100" dirty="0">
                <a:ea typeface="Aptos" panose="020B0004020202020204" pitchFamily="34" charset="0"/>
                <a:cs typeface="Times New Roman" panose="02020603050405020304" pitchFamily="18" charset="0"/>
              </a:rPr>
              <a:t>En Inde même, dès 1770…</a:t>
            </a:r>
          </a:p>
          <a:p>
            <a:pPr>
              <a:lnSpc>
                <a:spcPct val="107000"/>
              </a:lnSpc>
            </a:pPr>
            <a:endParaRPr lang="fr-FR" sz="17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fr-FR" sz="1700" kern="100" dirty="0">
                <a:ea typeface="Aptos" panose="020B0004020202020204" pitchFamily="34" charset="0"/>
                <a:cs typeface="Times New Roman" panose="02020603050405020304" pitchFamily="18" charset="0"/>
              </a:rPr>
              <a:t>*Les difficultés que va connaître l’EIC</a:t>
            </a:r>
          </a:p>
          <a:p>
            <a:pPr>
              <a:lnSpc>
                <a:spcPct val="107000"/>
              </a:lnSpc>
            </a:pPr>
            <a:r>
              <a:rPr lang="fr-FR" sz="1700" kern="100" dirty="0">
                <a:ea typeface="Aptos" panose="020B0004020202020204" pitchFamily="34" charset="0"/>
                <a:cs typeface="Times New Roman" panose="02020603050405020304" pitchFamily="18" charset="0"/>
              </a:rPr>
              <a:t>Pour gérer et contrôler un territoire en extension</a:t>
            </a:r>
          </a:p>
          <a:p>
            <a:pPr>
              <a:lnSpc>
                <a:spcPct val="107000"/>
              </a:lnSpc>
            </a:pPr>
            <a:r>
              <a:rPr lang="fr-FR" sz="1700" kern="100" dirty="0">
                <a:ea typeface="Aptos" panose="020B0004020202020204" pitchFamily="34" charset="0"/>
                <a:cs typeface="Times New Roman" panose="02020603050405020304" pitchFamily="18" charset="0"/>
              </a:rPr>
              <a:t>Obligeront le gouvernement britannique à intervenir</a:t>
            </a:r>
          </a:p>
          <a:p>
            <a:pPr>
              <a:lnSpc>
                <a:spcPct val="107000"/>
              </a:lnSpc>
            </a:pPr>
            <a:endParaRPr lang="fr-FR" sz="1700" dirty="0"/>
          </a:p>
          <a:p>
            <a:pPr>
              <a:lnSpc>
                <a:spcPct val="107000"/>
              </a:lnSpc>
            </a:pPr>
            <a:r>
              <a:rPr lang="fr-FR" sz="1700" dirty="0"/>
              <a:t>*Récit, en huit temps…</a:t>
            </a:r>
          </a:p>
        </p:txBody>
      </p:sp>
      <p:pic>
        <p:nvPicPr>
          <p:cNvPr id="2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66442ED2-A4E5-4E17-01F5-365DEAEC3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288" y="153102"/>
            <a:ext cx="5711687" cy="655179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B7EB0826-0AC6-B403-04E0-F94900789727}"/>
              </a:ext>
            </a:extLst>
          </p:cNvPr>
          <p:cNvSpPr/>
          <p:nvPr/>
        </p:nvSpPr>
        <p:spPr>
          <a:xfrm>
            <a:off x="9105123" y="500691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3FA4057-09FF-92ED-9214-0761D8BAF4A6}"/>
              </a:ext>
            </a:extLst>
          </p:cNvPr>
          <p:cNvSpPr/>
          <p:nvPr/>
        </p:nvSpPr>
        <p:spPr>
          <a:xfrm>
            <a:off x="8627797" y="1650817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0C72D9CE-F612-A4F1-B287-FA1D60996584}"/>
              </a:ext>
            </a:extLst>
          </p:cNvPr>
          <p:cNvSpPr/>
          <p:nvPr/>
        </p:nvSpPr>
        <p:spPr>
          <a:xfrm>
            <a:off x="10717889" y="3003794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2C57E41C-FB19-32F8-C9F6-6BBCA17AA8A0}"/>
              </a:ext>
            </a:extLst>
          </p:cNvPr>
          <p:cNvSpPr/>
          <p:nvPr/>
        </p:nvSpPr>
        <p:spPr>
          <a:xfrm>
            <a:off x="7771623" y="375654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F4EDCCA-6A34-F7A9-8AB9-C2BCAEAD3DCF}"/>
              </a:ext>
            </a:extLst>
          </p:cNvPr>
          <p:cNvSpPr/>
          <p:nvPr/>
        </p:nvSpPr>
        <p:spPr>
          <a:xfrm>
            <a:off x="9745896" y="395396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2793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6DA50E-53FA-1211-1BA3-68DD085B54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66472EF-3057-880C-580A-542E2CBFD7FA}"/>
              </a:ext>
            </a:extLst>
          </p:cNvPr>
          <p:cNvSpPr/>
          <p:nvPr/>
        </p:nvSpPr>
        <p:spPr>
          <a:xfrm>
            <a:off x="177421" y="129407"/>
            <a:ext cx="6045694" cy="475995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800" b="1" dirty="0"/>
              <a:t>1765 : Après la conquête du Bengale, l’EIC obtient de l’empereur moghol le droit de percevoir les impôts sur le Bengale, le Bihar et l’Orissa</a:t>
            </a:r>
          </a:p>
          <a:p>
            <a:pPr>
              <a:lnSpc>
                <a:spcPct val="107000"/>
              </a:lnSpc>
            </a:pPr>
            <a:endParaRPr lang="fr-FR" sz="1700" dirty="0"/>
          </a:p>
          <a:p>
            <a:pPr>
              <a:lnSpc>
                <a:spcPct val="107000"/>
              </a:lnSpc>
            </a:pPr>
            <a:r>
              <a:rPr lang="fr-FR" sz="1700" kern="100" dirty="0">
                <a:cs typeface="Times New Roman" panose="02020603050405020304" pitchFamily="18" charset="0"/>
              </a:rPr>
              <a:t>1) 1765 : Après la conquête militaire du Bengale (1757-65)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L’EIC de </a:t>
            </a:r>
            <a:r>
              <a:rPr lang="fr-FR" sz="1700" u="sng" dirty="0"/>
              <a:t>Robert Clive</a:t>
            </a:r>
            <a:r>
              <a:rPr lang="fr-FR" sz="1700" dirty="0"/>
              <a:t> obtient de l’empereur moghol </a:t>
            </a:r>
            <a:r>
              <a:rPr lang="fr-FR" sz="1700" u="sng" dirty="0"/>
              <a:t>Shah Alam II</a:t>
            </a:r>
            <a:r>
              <a:rPr lang="fr-FR" sz="1700" dirty="0"/>
              <a:t>…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Le </a:t>
            </a:r>
            <a:r>
              <a:rPr lang="fr-FR" sz="1700" i="1" dirty="0" err="1"/>
              <a:t>dîwâni</a:t>
            </a:r>
            <a:r>
              <a:rPr lang="fr-FR" sz="1700" dirty="0"/>
              <a:t>, le droit de percevoir les impôts</a:t>
            </a:r>
          </a:p>
          <a:p>
            <a:r>
              <a:rPr lang="fr-FR" sz="1700" dirty="0"/>
              <a:t>Sur le Bengale, le Bihar et l’Orissa</a:t>
            </a:r>
          </a:p>
          <a:p>
            <a:endParaRPr lang="fr-FR" sz="1700" dirty="0"/>
          </a:p>
          <a:p>
            <a:r>
              <a:rPr lang="fr-FR" sz="1700" dirty="0"/>
              <a:t>*Le Bengale reste une province de l’Empire moghol</a:t>
            </a:r>
          </a:p>
          <a:p>
            <a:r>
              <a:rPr lang="fr-FR" sz="1700" dirty="0"/>
              <a:t>Son </a:t>
            </a:r>
            <a:r>
              <a:rPr lang="fr-FR" sz="1700" i="1" dirty="0" err="1"/>
              <a:t>nawab</a:t>
            </a:r>
            <a:r>
              <a:rPr lang="fr-FR" sz="1700" dirty="0"/>
              <a:t> </a:t>
            </a:r>
            <a:r>
              <a:rPr lang="fr-FR" sz="1700" u="sng" dirty="0" err="1"/>
              <a:t>Najm</a:t>
            </a:r>
            <a:r>
              <a:rPr lang="fr-FR" sz="1700" u="sng" dirty="0"/>
              <a:t> </a:t>
            </a:r>
            <a:r>
              <a:rPr lang="fr-FR" sz="1700" u="sng" dirty="0" err="1"/>
              <a:t>ud-Daulâ</a:t>
            </a:r>
            <a:r>
              <a:rPr lang="fr-FR" sz="1700" u="sng" dirty="0"/>
              <a:t> </a:t>
            </a:r>
            <a:r>
              <a:rPr lang="fr-FR" sz="1700" dirty="0"/>
              <a:t>conserve ses prérogatives politiques</a:t>
            </a:r>
          </a:p>
          <a:p>
            <a:r>
              <a:rPr lang="fr-FR" sz="1700" dirty="0"/>
              <a:t>Ainsi qu’une pension de 5 millions de roupies</a:t>
            </a:r>
          </a:p>
          <a:p>
            <a:endParaRPr lang="fr-FR" sz="1700" dirty="0"/>
          </a:p>
          <a:p>
            <a:r>
              <a:rPr lang="fr-FR" sz="1700" dirty="0"/>
              <a:t>*Et l’EIC paie un tribut annuel à l’empereur</a:t>
            </a:r>
          </a:p>
          <a:p>
            <a:pPr>
              <a:lnSpc>
                <a:spcPct val="107000"/>
              </a:lnSpc>
            </a:pPr>
            <a:endParaRPr lang="fr-FR" sz="1700" dirty="0"/>
          </a:p>
          <a:p>
            <a:pPr>
              <a:lnSpc>
                <a:spcPct val="107000"/>
              </a:lnSpc>
            </a:pPr>
            <a:r>
              <a:rPr lang="fr-FR" sz="1700" dirty="0"/>
              <a:t>*Mais dès le début…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L’EIC connaît des difficultés conjecturelles…</a:t>
            </a:r>
          </a:p>
        </p:txBody>
      </p:sp>
      <p:pic>
        <p:nvPicPr>
          <p:cNvPr id="2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11CAC3D0-0964-A3D7-00F2-EE5D59E30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288" y="153102"/>
            <a:ext cx="5711687" cy="655179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67E222BC-578E-7C32-94E4-C27C8C99D388}"/>
              </a:ext>
            </a:extLst>
          </p:cNvPr>
          <p:cNvSpPr/>
          <p:nvPr/>
        </p:nvSpPr>
        <p:spPr>
          <a:xfrm>
            <a:off x="9105123" y="500691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BB2D69AB-9FF9-2875-0106-04FE894211D4}"/>
              </a:ext>
            </a:extLst>
          </p:cNvPr>
          <p:cNvSpPr/>
          <p:nvPr/>
        </p:nvSpPr>
        <p:spPr>
          <a:xfrm>
            <a:off x="8627797" y="1650817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E5520104-0C7C-89A0-2ACD-034E2B808239}"/>
              </a:ext>
            </a:extLst>
          </p:cNvPr>
          <p:cNvSpPr/>
          <p:nvPr/>
        </p:nvSpPr>
        <p:spPr>
          <a:xfrm>
            <a:off x="10717889" y="3003794"/>
            <a:ext cx="257460" cy="2089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49E77F7A-5CFF-C265-FBF0-9FDA99A7AB57}"/>
              </a:ext>
            </a:extLst>
          </p:cNvPr>
          <p:cNvSpPr/>
          <p:nvPr/>
        </p:nvSpPr>
        <p:spPr>
          <a:xfrm>
            <a:off x="7771623" y="375654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94F7C652-F726-8699-6143-BE838D1925D1}"/>
              </a:ext>
            </a:extLst>
          </p:cNvPr>
          <p:cNvSpPr/>
          <p:nvPr/>
        </p:nvSpPr>
        <p:spPr>
          <a:xfrm>
            <a:off x="9745896" y="395396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9AA2491A-C360-4F38-39ED-914D68BCC34E}"/>
              </a:ext>
            </a:extLst>
          </p:cNvPr>
          <p:cNvSpPr/>
          <p:nvPr/>
        </p:nvSpPr>
        <p:spPr>
          <a:xfrm>
            <a:off x="10106114" y="2339914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F2DC637C-2CE6-BFBC-F4C4-265F3EDE26A3}"/>
              </a:ext>
            </a:extLst>
          </p:cNvPr>
          <p:cNvSpPr/>
          <p:nvPr/>
        </p:nvSpPr>
        <p:spPr>
          <a:xfrm>
            <a:off x="10433765" y="3276883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8410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DC7E2E-DE89-B0E3-463A-077CCE3535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6429E00-73AC-09C1-83CD-F25E1D117AF5}"/>
              </a:ext>
            </a:extLst>
          </p:cNvPr>
          <p:cNvSpPr/>
          <p:nvPr/>
        </p:nvSpPr>
        <p:spPr>
          <a:xfrm>
            <a:off x="177421" y="129407"/>
            <a:ext cx="6045694" cy="590277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700" b="1" dirty="0"/>
              <a:t>1769-1773 : Famine au Bengale et crise financière mettent l’EIC en difficulté</a:t>
            </a:r>
          </a:p>
          <a:p>
            <a:pPr>
              <a:lnSpc>
                <a:spcPct val="107000"/>
              </a:lnSpc>
            </a:pPr>
            <a:endParaRPr lang="fr-FR" sz="1700" dirty="0"/>
          </a:p>
          <a:p>
            <a:r>
              <a:rPr lang="fr-FR" sz="1700" dirty="0"/>
              <a:t>2) 1769-70 : La grande famine…</a:t>
            </a:r>
          </a:p>
          <a:p>
            <a:endParaRPr lang="fr-FR" sz="1700" dirty="0"/>
          </a:p>
          <a:p>
            <a:r>
              <a:rPr lang="fr-FR" sz="1700" dirty="0"/>
              <a:t>*Après une période de sècheresse</a:t>
            </a:r>
          </a:p>
          <a:p>
            <a:r>
              <a:rPr lang="fr-FR" sz="1700" dirty="0"/>
              <a:t>Une terrible famine s’installe au Bengale…</a:t>
            </a:r>
          </a:p>
          <a:p>
            <a:endParaRPr lang="fr-FR" sz="1700" dirty="0"/>
          </a:p>
          <a:p>
            <a:r>
              <a:rPr lang="fr-FR" sz="1700" dirty="0"/>
              <a:t>*1/5 de la population meurt ; Les rentrées fiscales baissent</a:t>
            </a:r>
          </a:p>
          <a:p>
            <a:r>
              <a:rPr lang="fr-FR" sz="1700" dirty="0"/>
              <a:t>Et en réponse, l’EIC les augmente de 10 % </a:t>
            </a:r>
          </a:p>
          <a:p>
            <a:r>
              <a:rPr lang="fr-FR" sz="1700" dirty="0"/>
              <a:t>NB : Certains employés spéculent sur le riz</a:t>
            </a:r>
          </a:p>
          <a:p>
            <a:endParaRPr lang="fr-FR" sz="1700" dirty="0"/>
          </a:p>
          <a:p>
            <a:r>
              <a:rPr lang="fr-FR" sz="1700" dirty="0"/>
              <a:t>*Conséquence…</a:t>
            </a:r>
          </a:p>
          <a:p>
            <a:endParaRPr lang="fr-FR" sz="1700" dirty="0"/>
          </a:p>
          <a:p>
            <a:r>
              <a:rPr lang="fr-FR" sz="1700" dirty="0"/>
              <a:t>- La famine et la cupidité de l’EIC finissent par provoquer</a:t>
            </a:r>
          </a:p>
          <a:p>
            <a:r>
              <a:rPr lang="fr-FR" sz="1700" dirty="0"/>
              <a:t>Un effondrement des rentrées fiscales</a:t>
            </a:r>
          </a:p>
          <a:p>
            <a:endParaRPr lang="fr-FR" sz="1700" dirty="0"/>
          </a:p>
          <a:p>
            <a:r>
              <a:rPr lang="fr-FR" sz="1700" dirty="0"/>
              <a:t>- Ajouté à cela, après des opérations commerciales hasardeuses L’EIC se retrouve avec un stock de thé chinois invendu</a:t>
            </a:r>
          </a:p>
          <a:p>
            <a:endParaRPr lang="fr-FR" sz="1700" dirty="0"/>
          </a:p>
          <a:p>
            <a:r>
              <a:rPr lang="fr-FR" sz="1700" dirty="0"/>
              <a:t>*1772 : Au bord de la faillite</a:t>
            </a:r>
          </a:p>
          <a:p>
            <a:r>
              <a:rPr lang="fr-FR" sz="1700" dirty="0"/>
              <a:t>L’EIC appelle à l’aide financière l’Etat britannique…</a:t>
            </a:r>
          </a:p>
        </p:txBody>
      </p:sp>
      <p:pic>
        <p:nvPicPr>
          <p:cNvPr id="5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117F6C7B-E674-A180-4BFD-A98263B0B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288" y="153102"/>
            <a:ext cx="5711687" cy="655179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F38E7496-C5E3-71FE-35FB-EBCE2070B81E}"/>
              </a:ext>
            </a:extLst>
          </p:cNvPr>
          <p:cNvSpPr/>
          <p:nvPr/>
        </p:nvSpPr>
        <p:spPr>
          <a:xfrm>
            <a:off x="9105123" y="500691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D896D22B-C12B-BFC0-6656-310765476E63}"/>
              </a:ext>
            </a:extLst>
          </p:cNvPr>
          <p:cNvSpPr/>
          <p:nvPr/>
        </p:nvSpPr>
        <p:spPr>
          <a:xfrm>
            <a:off x="8627797" y="1650817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B769696E-2A62-F0CA-82FE-206B07B6BE64}"/>
              </a:ext>
            </a:extLst>
          </p:cNvPr>
          <p:cNvSpPr/>
          <p:nvPr/>
        </p:nvSpPr>
        <p:spPr>
          <a:xfrm>
            <a:off x="10717889" y="3003794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1500D76-A4BA-45D9-519B-67FF8A3CC42C}"/>
              </a:ext>
            </a:extLst>
          </p:cNvPr>
          <p:cNvSpPr/>
          <p:nvPr/>
        </p:nvSpPr>
        <p:spPr>
          <a:xfrm>
            <a:off x="7771623" y="375654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02055CA2-8B17-1B48-CC2A-E6715F3EA921}"/>
              </a:ext>
            </a:extLst>
          </p:cNvPr>
          <p:cNvSpPr/>
          <p:nvPr/>
        </p:nvSpPr>
        <p:spPr>
          <a:xfrm>
            <a:off x="9745896" y="395396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9905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9D7F7B-5155-7A92-0069-D64D62F7E8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FF65E9C-7934-025D-C475-7BB11C0EFC70}"/>
              </a:ext>
            </a:extLst>
          </p:cNvPr>
          <p:cNvSpPr/>
          <p:nvPr/>
        </p:nvSpPr>
        <p:spPr>
          <a:xfrm>
            <a:off x="83128" y="129407"/>
            <a:ext cx="6012872" cy="64076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700" b="1" dirty="0"/>
              <a:t>1769-1773 : Famine au Bengale et crise financière mettent l’EIC en difficulté</a:t>
            </a:r>
          </a:p>
          <a:p>
            <a:endParaRPr lang="fr-FR" sz="1700" dirty="0"/>
          </a:p>
          <a:p>
            <a:r>
              <a:rPr lang="fr-FR" sz="1700" dirty="0"/>
              <a:t>3) Mai 1773…</a:t>
            </a:r>
          </a:p>
          <a:p>
            <a:r>
              <a:rPr lang="fr-FR" sz="1700" dirty="0"/>
              <a:t>Pour compenser en partie ses pertes</a:t>
            </a:r>
          </a:p>
          <a:p>
            <a:r>
              <a:rPr lang="fr-FR" sz="1700" dirty="0"/>
              <a:t>Le gouvernement de Londres octroie à l’EIC</a:t>
            </a:r>
          </a:p>
          <a:p>
            <a:r>
              <a:rPr lang="fr-FR" sz="1700" dirty="0"/>
              <a:t>- Le monopole de l’opium en Inde</a:t>
            </a:r>
          </a:p>
          <a:p>
            <a:r>
              <a:rPr lang="fr-FR" sz="1700" dirty="0"/>
              <a:t>- </a:t>
            </a:r>
            <a:r>
              <a:rPr lang="fr-FR" sz="1700" i="1" dirty="0"/>
              <a:t>Tea </a:t>
            </a:r>
            <a:r>
              <a:rPr lang="fr-FR" sz="1700" i="1" dirty="0" err="1"/>
              <a:t>Act</a:t>
            </a:r>
            <a:r>
              <a:rPr lang="fr-FR" sz="1700" dirty="0"/>
              <a:t> : La détaxation de son thé vendu en Amérique du Nord</a:t>
            </a:r>
          </a:p>
          <a:p>
            <a:r>
              <a:rPr lang="fr-FR" sz="1700" dirty="0"/>
              <a:t>NB : Ce qui y déclenche la guerre d’indépendance…</a:t>
            </a:r>
          </a:p>
          <a:p>
            <a:endParaRPr lang="fr-FR" sz="1700" dirty="0"/>
          </a:p>
          <a:p>
            <a:r>
              <a:rPr lang="fr-FR" sz="1700" dirty="0"/>
              <a:t>*1772 : Mais dans le même temps </a:t>
            </a:r>
          </a:p>
          <a:p>
            <a:r>
              <a:rPr lang="fr-FR" sz="1700" dirty="0"/>
              <a:t>Une enquête d’un comité secret du Parlement est menée</a:t>
            </a:r>
          </a:p>
          <a:p>
            <a:r>
              <a:rPr lang="fr-FR" sz="1700" dirty="0"/>
              <a:t>Sur l’EIC au Bengale ; Et le constat est alarmant…</a:t>
            </a:r>
          </a:p>
          <a:p>
            <a:endParaRPr lang="fr-FR" sz="1700" dirty="0"/>
          </a:p>
          <a:p>
            <a:r>
              <a:rPr lang="fr-FR" sz="1700" dirty="0"/>
              <a:t>- Famine et appauvrissement des Indiens</a:t>
            </a:r>
          </a:p>
          <a:p>
            <a:r>
              <a:rPr lang="fr-FR" sz="1700" dirty="0"/>
              <a:t>- Abus contre les Indiens et enrichissements illégaux des agents, dont </a:t>
            </a:r>
            <a:r>
              <a:rPr lang="fr-FR" sz="1700" u="sng" dirty="0"/>
              <a:t>Robert Clive</a:t>
            </a:r>
          </a:p>
          <a:p>
            <a:r>
              <a:rPr lang="fr-FR" sz="1700" dirty="0">
                <a:solidFill>
                  <a:srgbClr val="FF0000"/>
                </a:solidFill>
              </a:rPr>
              <a:t>NB : </a:t>
            </a:r>
            <a:r>
              <a:rPr lang="fr-FR" sz="1700" i="1" dirty="0">
                <a:solidFill>
                  <a:srgbClr val="FF0000"/>
                </a:solidFill>
              </a:rPr>
              <a:t>Je suis moi-même surpris de ma modération</a:t>
            </a:r>
            <a:r>
              <a:rPr lang="fr-FR" sz="1700" dirty="0">
                <a:solidFill>
                  <a:srgbClr val="FF0000"/>
                </a:solidFill>
              </a:rPr>
              <a:t>, Robert Clive</a:t>
            </a:r>
            <a:endParaRPr lang="fr-FR" sz="1700" i="1" dirty="0">
              <a:solidFill>
                <a:srgbClr val="FF0000"/>
              </a:solidFill>
            </a:endParaRPr>
          </a:p>
          <a:p>
            <a:r>
              <a:rPr lang="fr-FR" sz="1700" dirty="0"/>
              <a:t>- Dans le sud, politique coûteuse ; Avec notamment</a:t>
            </a:r>
          </a:p>
          <a:p>
            <a:r>
              <a:rPr lang="fr-FR" sz="1700" dirty="0"/>
              <a:t>La guerre contre le Mysore de </a:t>
            </a:r>
            <a:r>
              <a:rPr lang="fr-FR" sz="1700" dirty="0" err="1"/>
              <a:t>Haydar</a:t>
            </a:r>
            <a:r>
              <a:rPr lang="fr-FR" sz="1700" dirty="0"/>
              <a:t> Ali</a:t>
            </a:r>
          </a:p>
          <a:p>
            <a:r>
              <a:rPr lang="fr-FR" sz="1700" dirty="0"/>
              <a:t>- Et globalement, un endettement croissant de la compagnie</a:t>
            </a:r>
          </a:p>
          <a:p>
            <a:r>
              <a:rPr lang="fr-FR" sz="1700" dirty="0"/>
              <a:t>12,5 millions de £ en 1789</a:t>
            </a:r>
          </a:p>
          <a:p>
            <a:endParaRPr lang="fr-FR" sz="1700" dirty="0"/>
          </a:p>
          <a:p>
            <a:r>
              <a:rPr lang="fr-FR" sz="1700" dirty="0"/>
              <a:t>*Conséquence…</a:t>
            </a:r>
          </a:p>
        </p:txBody>
      </p:sp>
      <p:pic>
        <p:nvPicPr>
          <p:cNvPr id="2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703FD341-8A36-5144-864D-3D6AFD78F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288" y="153102"/>
            <a:ext cx="5711687" cy="655179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41E70C36-23A5-18DA-2B66-031D27803A73}"/>
              </a:ext>
            </a:extLst>
          </p:cNvPr>
          <p:cNvSpPr/>
          <p:nvPr/>
        </p:nvSpPr>
        <p:spPr>
          <a:xfrm>
            <a:off x="9105123" y="500691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978E1729-F995-9DEF-AF06-58822D494FA1}"/>
              </a:ext>
            </a:extLst>
          </p:cNvPr>
          <p:cNvSpPr/>
          <p:nvPr/>
        </p:nvSpPr>
        <p:spPr>
          <a:xfrm>
            <a:off x="8627797" y="1650817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15292F4E-6166-E708-C4D6-3EFCABAE33E9}"/>
              </a:ext>
            </a:extLst>
          </p:cNvPr>
          <p:cNvSpPr/>
          <p:nvPr/>
        </p:nvSpPr>
        <p:spPr>
          <a:xfrm>
            <a:off x="10717889" y="3003794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3FEDE5D2-A0BB-4593-F323-5E257E198662}"/>
              </a:ext>
            </a:extLst>
          </p:cNvPr>
          <p:cNvSpPr/>
          <p:nvPr/>
        </p:nvSpPr>
        <p:spPr>
          <a:xfrm>
            <a:off x="7771623" y="375654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C09CB15C-3436-1CB2-BAE2-87ECB9A56759}"/>
              </a:ext>
            </a:extLst>
          </p:cNvPr>
          <p:cNvSpPr/>
          <p:nvPr/>
        </p:nvSpPr>
        <p:spPr>
          <a:xfrm>
            <a:off x="9745896" y="395396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2972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8E4D59-C796-F2CF-7213-0580AD7E5D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E032180-B205-46D1-A967-FC8E48FE0D9B}"/>
              </a:ext>
            </a:extLst>
          </p:cNvPr>
          <p:cNvSpPr/>
          <p:nvPr/>
        </p:nvSpPr>
        <p:spPr>
          <a:xfrm>
            <a:off x="177420" y="129407"/>
            <a:ext cx="5994779" cy="541622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700" b="1" dirty="0"/>
              <a:t>1769-1773 : Famine au Bengale et crise financière mettent l’EIC en difficulté</a:t>
            </a:r>
          </a:p>
          <a:p>
            <a:endParaRPr lang="fr-FR" sz="1700" dirty="0"/>
          </a:p>
          <a:p>
            <a:r>
              <a:rPr lang="fr-FR" sz="1700" dirty="0"/>
              <a:t>*1773 : Le gouvernement de Londres réagit</a:t>
            </a:r>
          </a:p>
          <a:p>
            <a:r>
              <a:rPr lang="fr-FR" sz="1700" dirty="0"/>
              <a:t>Reprendre en main la destinée de l’Inde britannique</a:t>
            </a:r>
          </a:p>
          <a:p>
            <a:r>
              <a:rPr lang="fr-FR" sz="1700" dirty="0"/>
              <a:t>Avec deux objectifs…</a:t>
            </a:r>
          </a:p>
          <a:p>
            <a:endParaRPr lang="fr-FR" sz="1700" dirty="0"/>
          </a:p>
          <a:p>
            <a:r>
              <a:rPr lang="fr-FR" sz="1700" dirty="0"/>
              <a:t>a) Pour supprimer les abus</a:t>
            </a:r>
          </a:p>
          <a:p>
            <a:r>
              <a:rPr lang="fr-FR" sz="1700" dirty="0"/>
              <a:t>Il faut à terme séparer les pouvoirs administratifs et commerciaux</a:t>
            </a:r>
          </a:p>
          <a:p>
            <a:endParaRPr lang="fr-FR" sz="1700" dirty="0"/>
          </a:p>
          <a:p>
            <a:r>
              <a:rPr lang="fr-FR" sz="1700" dirty="0"/>
              <a:t>b) Mais avant cela…</a:t>
            </a:r>
          </a:p>
          <a:p>
            <a:r>
              <a:rPr lang="fr-FR" sz="1700" dirty="0"/>
              <a:t>Les structures de la compagnie ne suffisent </a:t>
            </a:r>
            <a:r>
              <a:rPr lang="fr-FR" sz="1700" u="sng" dirty="0"/>
              <a:t>déjà</a:t>
            </a:r>
            <a:r>
              <a:rPr lang="fr-FR" sz="1700" dirty="0"/>
              <a:t> plus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Et il faut lui adjoindre un système étatique puissant et centralisé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NB : Qui défende les Indiens contre les abus de la compagnie</a:t>
            </a:r>
          </a:p>
          <a:p>
            <a:pPr>
              <a:lnSpc>
                <a:spcPct val="107000"/>
              </a:lnSpc>
            </a:pPr>
            <a:endParaRPr lang="fr-FR" sz="1700" dirty="0"/>
          </a:p>
          <a:p>
            <a:r>
              <a:rPr lang="fr-FR" sz="1700" dirty="0"/>
              <a:t>*A partir de 1773…</a:t>
            </a:r>
          </a:p>
          <a:p>
            <a:r>
              <a:rPr lang="fr-FR" sz="1700" dirty="0"/>
              <a:t>L’EIC va perdre une grande partie de ses pouvoirs</a:t>
            </a:r>
          </a:p>
          <a:p>
            <a:r>
              <a:rPr lang="fr-FR" sz="1700" dirty="0"/>
              <a:t>Au profit du gouvernement britannique</a:t>
            </a:r>
          </a:p>
          <a:p>
            <a:endParaRPr lang="fr-FR" sz="1700" dirty="0"/>
          </a:p>
          <a:p>
            <a:r>
              <a:rPr lang="fr-FR" sz="1700" dirty="0"/>
              <a:t>*Reprenons le récit…</a:t>
            </a:r>
          </a:p>
        </p:txBody>
      </p:sp>
      <p:pic>
        <p:nvPicPr>
          <p:cNvPr id="2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6231F3E4-A783-02C1-93EC-08AE557F8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288" y="153102"/>
            <a:ext cx="5711687" cy="655179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0BAE7706-06F6-C25C-ED5C-6205B7C213FD}"/>
              </a:ext>
            </a:extLst>
          </p:cNvPr>
          <p:cNvSpPr/>
          <p:nvPr/>
        </p:nvSpPr>
        <p:spPr>
          <a:xfrm>
            <a:off x="9105123" y="500691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E669B7AA-2560-CBAD-FAFF-A2486B1E5A93}"/>
              </a:ext>
            </a:extLst>
          </p:cNvPr>
          <p:cNvSpPr/>
          <p:nvPr/>
        </p:nvSpPr>
        <p:spPr>
          <a:xfrm>
            <a:off x="8627797" y="1650817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F700B541-E029-F9B7-DDB4-DDABE1AB378F}"/>
              </a:ext>
            </a:extLst>
          </p:cNvPr>
          <p:cNvSpPr/>
          <p:nvPr/>
        </p:nvSpPr>
        <p:spPr>
          <a:xfrm>
            <a:off x="10717889" y="3003794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D6933B42-D4C8-871B-5572-DBCC22A9648C}"/>
              </a:ext>
            </a:extLst>
          </p:cNvPr>
          <p:cNvSpPr/>
          <p:nvPr/>
        </p:nvSpPr>
        <p:spPr>
          <a:xfrm>
            <a:off x="7771623" y="375654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5AE5656E-6370-CABA-27E3-264F5C082278}"/>
              </a:ext>
            </a:extLst>
          </p:cNvPr>
          <p:cNvSpPr/>
          <p:nvPr/>
        </p:nvSpPr>
        <p:spPr>
          <a:xfrm>
            <a:off x="9745896" y="395396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9787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2FF20E-4AB4-1698-505C-95DCB59762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C3F9DDC-76A6-6E91-E9FA-7183E38A45E7}"/>
              </a:ext>
            </a:extLst>
          </p:cNvPr>
          <p:cNvSpPr/>
          <p:nvPr/>
        </p:nvSpPr>
        <p:spPr>
          <a:xfrm>
            <a:off x="177420" y="129407"/>
            <a:ext cx="5959166" cy="297004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1773-1784 : </a:t>
            </a:r>
            <a:r>
              <a:rPr lang="fr-FR" sz="1700" b="1" i="1" dirty="0" err="1"/>
              <a:t>Regulating</a:t>
            </a:r>
            <a:r>
              <a:rPr lang="fr-FR" sz="1700" b="1" i="1" dirty="0"/>
              <a:t> </a:t>
            </a:r>
            <a:r>
              <a:rPr lang="fr-FR" sz="1700" b="1" i="1" dirty="0" err="1"/>
              <a:t>Act</a:t>
            </a:r>
            <a:r>
              <a:rPr lang="fr-FR" sz="1700" b="1" i="1" dirty="0"/>
              <a:t> et </a:t>
            </a:r>
            <a:r>
              <a:rPr lang="fr-FR" sz="1700" b="1" i="1" dirty="0" err="1"/>
              <a:t>Pitt’s’Indian</a:t>
            </a:r>
            <a:r>
              <a:rPr lang="fr-FR" sz="1700" b="1" i="1" dirty="0"/>
              <a:t> </a:t>
            </a:r>
            <a:r>
              <a:rPr lang="fr-FR" sz="1700" b="1" i="1" dirty="0" err="1"/>
              <a:t>Act</a:t>
            </a:r>
            <a:r>
              <a:rPr lang="fr-FR" sz="1700" b="1" dirty="0"/>
              <a:t> : A Calcutta, Cour suprême, Conseil général et gouverneur général contrôlent la compagnie ; A Londres, le ministère </a:t>
            </a:r>
            <a:r>
              <a:rPr lang="fr-FR" sz="1700" b="1" i="1" dirty="0" err="1"/>
              <a:t>Board</a:t>
            </a:r>
            <a:r>
              <a:rPr lang="fr-FR" sz="1700" b="1" i="1" dirty="0"/>
              <a:t> of control</a:t>
            </a:r>
            <a:r>
              <a:rPr lang="fr-FR" sz="1700" b="1" dirty="0"/>
              <a:t>, dirige la politique indienne</a:t>
            </a:r>
          </a:p>
          <a:p>
            <a:endParaRPr lang="fr-FR" sz="1700" dirty="0"/>
          </a:p>
          <a:p>
            <a:r>
              <a:rPr lang="fr-FR" sz="1700" dirty="0"/>
              <a:t>4) Juin 1773 : A Londres, vote du </a:t>
            </a:r>
            <a:r>
              <a:rPr lang="fr-FR" sz="1700" i="1" dirty="0" err="1"/>
              <a:t>Regulating</a:t>
            </a:r>
            <a:r>
              <a:rPr lang="fr-FR" sz="1700" i="1" dirty="0"/>
              <a:t> </a:t>
            </a:r>
            <a:r>
              <a:rPr lang="fr-FR" sz="1700" i="1" dirty="0" err="1"/>
              <a:t>Act</a:t>
            </a:r>
            <a:r>
              <a:rPr lang="fr-FR" sz="1700" i="1" dirty="0"/>
              <a:t>…</a:t>
            </a:r>
            <a:endParaRPr lang="fr-FR" sz="1700" dirty="0"/>
          </a:p>
          <a:p>
            <a:endParaRPr lang="fr-FR" sz="1700" dirty="0"/>
          </a:p>
          <a:p>
            <a:r>
              <a:rPr lang="fr-FR" sz="1700" dirty="0"/>
              <a:t>*A Calcutta, le gouvernement britannique établit…</a:t>
            </a:r>
          </a:p>
          <a:p>
            <a:r>
              <a:rPr lang="fr-FR" sz="1700" dirty="0"/>
              <a:t>- Une Cour suprême de justice</a:t>
            </a:r>
          </a:p>
          <a:p>
            <a:r>
              <a:rPr lang="fr-FR" sz="1700" dirty="0"/>
              <a:t>- Un Conseil général présidé par </a:t>
            </a:r>
            <a:r>
              <a:rPr lang="fr-FR" sz="1700" u="sng" dirty="0"/>
              <a:t>un gouverneur général</a:t>
            </a:r>
          </a:p>
          <a:p>
            <a:r>
              <a:rPr lang="fr-FR" sz="1700" dirty="0"/>
              <a:t>Chargés de contrôler la compagnie</a:t>
            </a:r>
          </a:p>
        </p:txBody>
      </p:sp>
      <p:pic>
        <p:nvPicPr>
          <p:cNvPr id="10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422250B3-7845-C9CC-55D3-AD3F30CCE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288" y="153102"/>
            <a:ext cx="5711687" cy="655179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4610D523-CAB4-70DF-BDD9-84C599002F4D}"/>
              </a:ext>
            </a:extLst>
          </p:cNvPr>
          <p:cNvSpPr/>
          <p:nvPr/>
        </p:nvSpPr>
        <p:spPr>
          <a:xfrm>
            <a:off x="9105123" y="500691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D251896B-0EBD-A7B3-881F-157584BAF32B}"/>
              </a:ext>
            </a:extLst>
          </p:cNvPr>
          <p:cNvSpPr/>
          <p:nvPr/>
        </p:nvSpPr>
        <p:spPr>
          <a:xfrm>
            <a:off x="8627797" y="1650817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53667E0B-1081-540F-E5E2-4B2BFCD47AC6}"/>
              </a:ext>
            </a:extLst>
          </p:cNvPr>
          <p:cNvSpPr/>
          <p:nvPr/>
        </p:nvSpPr>
        <p:spPr>
          <a:xfrm>
            <a:off x="10717889" y="3003794"/>
            <a:ext cx="257460" cy="2089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FA58CD44-9A5D-B7C7-789D-FF9926289414}"/>
              </a:ext>
            </a:extLst>
          </p:cNvPr>
          <p:cNvSpPr/>
          <p:nvPr/>
        </p:nvSpPr>
        <p:spPr>
          <a:xfrm>
            <a:off x="7771623" y="3756542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5636AAB8-9BE0-4B85-4D5B-317130FE0110}"/>
              </a:ext>
            </a:extLst>
          </p:cNvPr>
          <p:cNvSpPr/>
          <p:nvPr/>
        </p:nvSpPr>
        <p:spPr>
          <a:xfrm>
            <a:off x="9745896" y="3953969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2809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118CA1-7787-3572-E63E-146FA22FD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9D798EE-CC6E-8150-8EB1-C7C6B689EBD2}"/>
              </a:ext>
            </a:extLst>
          </p:cNvPr>
          <p:cNvSpPr/>
          <p:nvPr/>
        </p:nvSpPr>
        <p:spPr>
          <a:xfrm>
            <a:off x="177420" y="129407"/>
            <a:ext cx="5959166" cy="61093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1773-1784 : </a:t>
            </a:r>
            <a:r>
              <a:rPr lang="fr-FR" sz="1700" b="1" i="1" dirty="0" err="1"/>
              <a:t>Regulating</a:t>
            </a:r>
            <a:r>
              <a:rPr lang="fr-FR" sz="1700" b="1" i="1" dirty="0"/>
              <a:t> </a:t>
            </a:r>
            <a:r>
              <a:rPr lang="fr-FR" sz="1700" b="1" i="1" dirty="0" err="1"/>
              <a:t>Act</a:t>
            </a:r>
            <a:r>
              <a:rPr lang="fr-FR" sz="1700" b="1" i="1" dirty="0"/>
              <a:t> et </a:t>
            </a:r>
            <a:r>
              <a:rPr lang="fr-FR" sz="1700" b="1" i="1" dirty="0" err="1"/>
              <a:t>Pitt’s’Indian</a:t>
            </a:r>
            <a:r>
              <a:rPr lang="fr-FR" sz="1700" b="1" i="1" dirty="0"/>
              <a:t> </a:t>
            </a:r>
            <a:r>
              <a:rPr lang="fr-FR" sz="1700" b="1" i="1" dirty="0" err="1"/>
              <a:t>Act</a:t>
            </a:r>
            <a:r>
              <a:rPr lang="fr-FR" sz="1700" b="1" dirty="0"/>
              <a:t> : A Calcutta, Cour suprême, Conseil général et gouverneur général contrôlent la compagnie ; A Londres, le ministère </a:t>
            </a:r>
            <a:r>
              <a:rPr lang="fr-FR" sz="1700" b="1" i="1" dirty="0" err="1"/>
              <a:t>Board</a:t>
            </a:r>
            <a:r>
              <a:rPr lang="fr-FR" sz="1700" b="1" i="1" dirty="0"/>
              <a:t> of control</a:t>
            </a:r>
            <a:r>
              <a:rPr lang="fr-FR" sz="1700" b="1" dirty="0"/>
              <a:t>, dirige la politique indienne</a:t>
            </a:r>
          </a:p>
          <a:p>
            <a:endParaRPr lang="fr-FR" sz="1700" dirty="0"/>
          </a:p>
          <a:p>
            <a:r>
              <a:rPr lang="fr-FR" sz="1700" dirty="0"/>
              <a:t>5) 1773-85 : </a:t>
            </a:r>
            <a:r>
              <a:rPr lang="fr-FR" sz="1700" u="sng" dirty="0"/>
              <a:t>Warren Hastings</a:t>
            </a:r>
            <a:r>
              <a:rPr lang="fr-FR" sz="1700" dirty="0"/>
              <a:t>, 1</a:t>
            </a:r>
            <a:r>
              <a:rPr lang="fr-FR" sz="1700" baseline="30000" dirty="0"/>
              <a:t>er</a:t>
            </a:r>
            <a:r>
              <a:rPr lang="fr-FR" sz="1700" dirty="0"/>
              <a:t> gouverneur général…</a:t>
            </a:r>
          </a:p>
          <a:p>
            <a:endParaRPr lang="fr-FR" sz="1700" dirty="0"/>
          </a:p>
          <a:p>
            <a:r>
              <a:rPr lang="fr-FR" sz="1700" dirty="0"/>
              <a:t>*Centralisation du pouvoir…</a:t>
            </a:r>
          </a:p>
          <a:p>
            <a:r>
              <a:rPr lang="fr-FR" sz="1700" dirty="0"/>
              <a:t>Bombay et Madras restent des présidences</a:t>
            </a:r>
          </a:p>
          <a:p>
            <a:r>
              <a:rPr lang="fr-FR" sz="1700" dirty="0"/>
              <a:t>Et conservent leurs gouverneurs</a:t>
            </a:r>
          </a:p>
          <a:p>
            <a:r>
              <a:rPr lang="fr-FR" sz="1700" dirty="0"/>
              <a:t>Mais Calcutta devient le siège de l’EIC et du gouverneur général</a:t>
            </a:r>
          </a:p>
          <a:p>
            <a:endParaRPr lang="fr-FR" sz="1700" dirty="0"/>
          </a:p>
          <a:p>
            <a:r>
              <a:rPr lang="fr-FR" sz="1700" dirty="0"/>
              <a:t>*Et contrairement à Clive…</a:t>
            </a:r>
          </a:p>
          <a:p>
            <a:r>
              <a:rPr lang="fr-FR" sz="1700" dirty="0"/>
              <a:t>Hastings ne cache plus la mainmise de l’EIC sur le Bengale</a:t>
            </a:r>
          </a:p>
          <a:p>
            <a:endParaRPr lang="fr-FR" sz="1700" dirty="0"/>
          </a:p>
          <a:p>
            <a:r>
              <a:rPr lang="fr-FR" sz="1700" dirty="0"/>
              <a:t>- Le </a:t>
            </a:r>
            <a:r>
              <a:rPr lang="fr-FR" sz="1700" i="1" dirty="0" err="1"/>
              <a:t>Nawab</a:t>
            </a:r>
            <a:r>
              <a:rPr lang="fr-FR" sz="1700" dirty="0"/>
              <a:t> est dépouillé de ses prérogatives restantes</a:t>
            </a:r>
          </a:p>
          <a:p>
            <a:r>
              <a:rPr lang="fr-FR" sz="1700" dirty="0"/>
              <a:t>Sa pension est réduite à 1,6 million</a:t>
            </a:r>
          </a:p>
          <a:p>
            <a:endParaRPr lang="fr-FR" sz="1700" dirty="0"/>
          </a:p>
          <a:p>
            <a:r>
              <a:rPr lang="fr-FR" sz="1700" dirty="0"/>
              <a:t>- Et le tribut annuel payé à l'empereur moghol est supprimé</a:t>
            </a:r>
          </a:p>
          <a:p>
            <a:endParaRPr lang="fr-FR" sz="1700" dirty="0"/>
          </a:p>
          <a:p>
            <a:r>
              <a:rPr lang="fr-FR" sz="1700" dirty="0"/>
              <a:t>*Seul point négatif </a:t>
            </a:r>
            <a:r>
              <a:rPr lang="fr-FR" sz="1700"/>
              <a:t>pour Hastings</a:t>
            </a:r>
            <a:endParaRPr lang="fr-FR" sz="1700" dirty="0"/>
          </a:p>
          <a:p>
            <a:r>
              <a:rPr lang="fr-FR" sz="1700" dirty="0"/>
              <a:t>1780-84 : 2</a:t>
            </a:r>
            <a:r>
              <a:rPr lang="fr-FR" sz="1700" baseline="30000" dirty="0"/>
              <a:t>ème</a:t>
            </a:r>
            <a:r>
              <a:rPr lang="fr-FR" sz="1700" dirty="0"/>
              <a:t> guerre coûteuse contre le Mysore</a:t>
            </a:r>
          </a:p>
          <a:p>
            <a:r>
              <a:rPr lang="fr-FR" sz="1700" dirty="0"/>
              <a:t>Pour Londres, prendre le contrôle politique…</a:t>
            </a:r>
          </a:p>
        </p:txBody>
      </p:sp>
      <p:pic>
        <p:nvPicPr>
          <p:cNvPr id="10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24DE8D48-01D9-0D09-815D-8E4A25BD7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288" y="153102"/>
            <a:ext cx="5711687" cy="655179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E5E5B7DD-36C4-D4E0-4DD1-E54578DA761A}"/>
              </a:ext>
            </a:extLst>
          </p:cNvPr>
          <p:cNvSpPr/>
          <p:nvPr/>
        </p:nvSpPr>
        <p:spPr>
          <a:xfrm>
            <a:off x="9105123" y="500691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D2234483-8448-9D69-27D0-C9BC6717A64C}"/>
              </a:ext>
            </a:extLst>
          </p:cNvPr>
          <p:cNvSpPr/>
          <p:nvPr/>
        </p:nvSpPr>
        <p:spPr>
          <a:xfrm>
            <a:off x="8627797" y="1650817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686AE7A3-26F7-ADBF-4D4E-B3470CCC944F}"/>
              </a:ext>
            </a:extLst>
          </p:cNvPr>
          <p:cNvSpPr/>
          <p:nvPr/>
        </p:nvSpPr>
        <p:spPr>
          <a:xfrm>
            <a:off x="10717889" y="3003794"/>
            <a:ext cx="257460" cy="2089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5FC8BC36-8AFC-A085-9DC6-A54D378D45AD}"/>
              </a:ext>
            </a:extLst>
          </p:cNvPr>
          <p:cNvSpPr/>
          <p:nvPr/>
        </p:nvSpPr>
        <p:spPr>
          <a:xfrm>
            <a:off x="7771623" y="3756542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8839D8BD-F2FA-871D-D3D1-543496CB2A06}"/>
              </a:ext>
            </a:extLst>
          </p:cNvPr>
          <p:cNvSpPr/>
          <p:nvPr/>
        </p:nvSpPr>
        <p:spPr>
          <a:xfrm>
            <a:off x="9745896" y="3953969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269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9F7DC-B6DE-D136-6645-FF7F34C923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re 2">
            <a:extLst>
              <a:ext uri="{FF2B5EF4-FFF2-40B4-BE49-F238E27FC236}">
                <a16:creationId xmlns:a16="http://schemas.microsoft.com/office/drawing/2014/main" id="{1CFB09DD-EEF5-9527-4FE4-83D47AFA030A}"/>
              </a:ext>
            </a:extLst>
          </p:cNvPr>
          <p:cNvSpPr/>
          <p:nvPr/>
        </p:nvSpPr>
        <p:spPr>
          <a:xfrm>
            <a:off x="202800" y="137160"/>
            <a:ext cx="11786400" cy="6604200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fr-FR" sz="1600" b="1" dirty="0"/>
              <a:t>1765-1833 : La conquête politique de l’Inde et le conflit intra-britannique entre l’EIC et le gouvernement : Le Raj de l’EIC à son apogée devient un puissant Etat administratif, fiscal et militaire ; Mais le gouvernement britannique remet en cause les monopoles de L’EIC et progressivement en prend le contrôle administratif, politique et commercial</a:t>
            </a:r>
          </a:p>
          <a:p>
            <a:pPr>
              <a:lnSpc>
                <a:spcPct val="107000"/>
              </a:lnSpc>
            </a:pPr>
            <a:r>
              <a:rPr lang="fr-FR" sz="1600" dirty="0"/>
              <a:t>1765 : Après la conquête du Bengale, l’EIC obtient de l’empereur moghol le droit de percevoir les impôts sur le Bengale, le Bihar et l’Orissa</a:t>
            </a:r>
          </a:p>
          <a:p>
            <a:r>
              <a:rPr lang="fr-FR" sz="1600" dirty="0"/>
              <a:t>1769-1773 : Famine au Bengale et crise financière mettent l’EIC en difficulté</a:t>
            </a:r>
          </a:p>
          <a:p>
            <a:r>
              <a:rPr lang="fr-FR" sz="1600" dirty="0"/>
              <a:t>1773-1784 : </a:t>
            </a:r>
            <a:r>
              <a:rPr lang="fr-FR" sz="1600" i="1" dirty="0" err="1"/>
              <a:t>Regulating</a:t>
            </a:r>
            <a:r>
              <a:rPr lang="fr-FR" sz="1600" i="1" dirty="0"/>
              <a:t> </a:t>
            </a:r>
            <a:r>
              <a:rPr lang="fr-FR" sz="1600" i="1" dirty="0" err="1"/>
              <a:t>Act</a:t>
            </a:r>
            <a:r>
              <a:rPr lang="fr-FR" sz="1600" i="1" dirty="0"/>
              <a:t> et </a:t>
            </a:r>
            <a:r>
              <a:rPr lang="fr-FR" sz="1600" i="1" dirty="0" err="1"/>
              <a:t>Pitt’s’Indian</a:t>
            </a:r>
            <a:r>
              <a:rPr lang="fr-FR" sz="1600" i="1" dirty="0"/>
              <a:t> </a:t>
            </a:r>
            <a:r>
              <a:rPr lang="fr-FR" sz="1600" i="1" dirty="0" err="1"/>
              <a:t>Act</a:t>
            </a:r>
            <a:r>
              <a:rPr lang="fr-FR" sz="1600" dirty="0"/>
              <a:t> : A Calcutta, Cour suprême, Conseil général et gouverneur général contrôlent la compagnie ; A Londres, le ministère </a:t>
            </a:r>
            <a:r>
              <a:rPr lang="fr-FR" sz="1600" i="1" dirty="0" err="1"/>
              <a:t>Board</a:t>
            </a:r>
            <a:r>
              <a:rPr lang="fr-FR" sz="1600" i="1" dirty="0"/>
              <a:t> of control</a:t>
            </a:r>
            <a:r>
              <a:rPr lang="fr-FR" sz="1600" dirty="0"/>
              <a:t>, dirige la politique indienne</a:t>
            </a:r>
          </a:p>
          <a:p>
            <a:r>
              <a:rPr lang="fr-FR" sz="1600" dirty="0"/>
              <a:t>1786-1793 : Le Code Cornwallis : Exclusion des Indiens et des métis de la haute administration ; Séparation des branches administrative et commerciale de l’EIC ; Augmentation des rentrées fiscales : Mises en place des districts fiscaux, du système des </a:t>
            </a:r>
            <a:r>
              <a:rPr lang="fr-FR" sz="1600" i="1" dirty="0"/>
              <a:t>zamindars</a:t>
            </a:r>
            <a:r>
              <a:rPr lang="fr-FR" sz="1600" dirty="0"/>
              <a:t>, propriétaires-collecteurs d’impôts, et des monopoles sur l’opium et le sel</a:t>
            </a:r>
          </a:p>
          <a:p>
            <a:r>
              <a:rPr lang="fr-FR" sz="1600" dirty="0"/>
              <a:t>1813-1833 : L’EIC perd ses monopoles commerciaux en Inde, puis en Chine ; Les usines anglaises peuvent vendre leurs cotonnades ; L’Inde, jusqu’ici exportatrice, en devient importatrice et filatures et tissages indiens périclitent</a:t>
            </a:r>
          </a:p>
          <a:p>
            <a:endParaRPr lang="fr-FR" sz="1600" b="1" dirty="0"/>
          </a:p>
          <a:p>
            <a:r>
              <a:rPr lang="fr-FR" sz="1600" b="1" dirty="0"/>
              <a:t>1848-1856 : Le </a:t>
            </a:r>
            <a:r>
              <a:rPr lang="fr-FR" sz="1600" b="1" i="1" dirty="0"/>
              <a:t>moment Dalhousie</a:t>
            </a:r>
            <a:r>
              <a:rPr lang="fr-FR" sz="1600" b="1" dirty="0"/>
              <a:t> : Le gouverneur Dalhousie remet en cause l’existence des Etats princiers et généralise la </a:t>
            </a:r>
            <a:r>
              <a:rPr lang="fr-FR" sz="1600" b="1" i="1" dirty="0"/>
              <a:t>doctrine of lapse</a:t>
            </a:r>
            <a:r>
              <a:rPr lang="fr-FR" sz="1600" b="1" dirty="0"/>
              <a:t> : Dans les Etats princiers vassaux perçus comme sources d’ennuis, en cas de défaillance du souverain ou d’absence d’héritier mâle, la succession revient à l’EIC</a:t>
            </a:r>
            <a:endParaRPr lang="fr-FR" sz="1600" dirty="0"/>
          </a:p>
          <a:p>
            <a:endParaRPr lang="fr-FR" sz="1600" b="1" dirty="0"/>
          </a:p>
          <a:p>
            <a:r>
              <a:rPr lang="fr-FR" sz="1600" b="1" dirty="0"/>
              <a:t>1856-1858 : La révolte des cipayes ; Liquidation de l’EIC, conservation des Etats princiers et naissance de l’Empire britannique des Indes</a:t>
            </a:r>
          </a:p>
          <a:p>
            <a:r>
              <a:rPr lang="fr-FR" sz="1600" dirty="0"/>
              <a:t>1856-1858 : Dans la plaine du Gange, la révolte des cipayes ; Avec difficulté, les Britanniques parviennent à y mettre fin ; Le dernier empereur moghol Bahadur Shah II, ayant rejoint les rebelles, est destitué ; En revanche, la plupart des Etats princiers sont restés loyaux</a:t>
            </a:r>
          </a:p>
          <a:p>
            <a:r>
              <a:rPr lang="fr-FR" sz="1600" dirty="0"/>
              <a:t>1858-1877 : A Londres est voté l’</a:t>
            </a:r>
            <a:r>
              <a:rPr lang="fr-FR" sz="1600" i="1" dirty="0" err="1"/>
              <a:t>India</a:t>
            </a:r>
            <a:r>
              <a:rPr lang="fr-FR" sz="1600" i="1" dirty="0"/>
              <a:t> </a:t>
            </a:r>
            <a:r>
              <a:rPr lang="fr-FR" sz="1600" i="1" dirty="0" err="1"/>
              <a:t>Act</a:t>
            </a:r>
            <a:r>
              <a:rPr lang="fr-FR" sz="1600" dirty="0"/>
              <a:t> : L’EIC perd tous ses pouvoirs administratifs ; Les Etats princiers étant désormais perçus comme le rempart de l’ordre établi, la </a:t>
            </a:r>
            <a:r>
              <a:rPr lang="fr-FR" sz="1600" i="1" dirty="0"/>
              <a:t>doctrine of lapse</a:t>
            </a:r>
            <a:r>
              <a:rPr lang="fr-FR" sz="1600" dirty="0"/>
              <a:t> est abandonnée ; Le </a:t>
            </a:r>
            <a:r>
              <a:rPr lang="fr-FR" sz="1600" i="1" dirty="0"/>
              <a:t>Raj</a:t>
            </a:r>
            <a:r>
              <a:rPr lang="fr-FR" sz="1600" dirty="0"/>
              <a:t> de l’EIC laisse la place à l’Empire britannique des Indes, dont la reine Victoria en devient l’impératrice</a:t>
            </a:r>
          </a:p>
        </p:txBody>
      </p:sp>
      <p:sp>
        <p:nvSpPr>
          <p:cNvPr id="2" name="PlaceHolder 1">
            <a:extLst>
              <a:ext uri="{FF2B5EF4-FFF2-40B4-BE49-F238E27FC236}">
                <a16:creationId xmlns:a16="http://schemas.microsoft.com/office/drawing/2014/main" id="{0A35148D-32BD-B92D-9D98-9C3889FF2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896438-8A0B-4EA3-9B45-871AE853AD8F}" type="slidenum">
              <a:rPr lang="fr-FR" smtClean="0"/>
              <a:pPr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49636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D2D22C-301F-CFD5-BC3E-573EB7C4DB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212095D-971B-C4D5-A4E4-0A8DFEA3532B}"/>
              </a:ext>
            </a:extLst>
          </p:cNvPr>
          <p:cNvSpPr/>
          <p:nvPr/>
        </p:nvSpPr>
        <p:spPr>
          <a:xfrm>
            <a:off x="177420" y="129407"/>
            <a:ext cx="5959165" cy="586609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1773-1784 : </a:t>
            </a:r>
            <a:r>
              <a:rPr lang="fr-FR" sz="1700" b="1" i="1" dirty="0" err="1"/>
              <a:t>Regulating</a:t>
            </a:r>
            <a:r>
              <a:rPr lang="fr-FR" sz="1700" b="1" i="1" dirty="0"/>
              <a:t> </a:t>
            </a:r>
            <a:r>
              <a:rPr lang="fr-FR" sz="1700" b="1" i="1" dirty="0" err="1"/>
              <a:t>Act</a:t>
            </a:r>
            <a:r>
              <a:rPr lang="fr-FR" sz="1700" b="1" i="1" dirty="0"/>
              <a:t> et </a:t>
            </a:r>
            <a:r>
              <a:rPr lang="fr-FR" sz="1700" b="1" i="1" dirty="0" err="1"/>
              <a:t>Pitt’s’Indian</a:t>
            </a:r>
            <a:r>
              <a:rPr lang="fr-FR" sz="1700" b="1" i="1" dirty="0"/>
              <a:t> </a:t>
            </a:r>
            <a:r>
              <a:rPr lang="fr-FR" sz="1700" b="1" i="1" dirty="0" err="1"/>
              <a:t>Act</a:t>
            </a:r>
            <a:r>
              <a:rPr lang="fr-FR" sz="1700" b="1" dirty="0"/>
              <a:t> : A Calcutta, Cour suprême, Conseil général et gouverneur général contrôlent la compagnie ; A Londres, le ministère </a:t>
            </a:r>
            <a:r>
              <a:rPr lang="fr-FR" sz="1700" b="1" i="1" dirty="0" err="1"/>
              <a:t>Board</a:t>
            </a:r>
            <a:r>
              <a:rPr lang="fr-FR" sz="1700" b="1" i="1" dirty="0"/>
              <a:t> of control</a:t>
            </a:r>
            <a:r>
              <a:rPr lang="fr-FR" sz="1700" b="1" dirty="0"/>
              <a:t> dirige la politique indienne</a:t>
            </a:r>
          </a:p>
          <a:p>
            <a:pPr>
              <a:lnSpc>
                <a:spcPct val="107000"/>
              </a:lnSpc>
            </a:pPr>
            <a:endParaRPr lang="fr-FR" sz="1700" dirty="0"/>
          </a:p>
          <a:p>
            <a:r>
              <a:rPr lang="fr-FR" sz="1700" dirty="0"/>
              <a:t>6) 1784 : Le double-gouvernement…</a:t>
            </a:r>
          </a:p>
          <a:p>
            <a:endParaRPr lang="fr-FR" sz="1700" dirty="0"/>
          </a:p>
          <a:p>
            <a:r>
              <a:rPr lang="fr-FR" sz="1700" dirty="0"/>
              <a:t>*A Londres, le </a:t>
            </a:r>
            <a:r>
              <a:rPr lang="fr-FR" sz="1700" i="1" u="sng" dirty="0"/>
              <a:t>William </a:t>
            </a:r>
            <a:r>
              <a:rPr lang="fr-FR" sz="1700" i="1" u="sng" dirty="0" err="1"/>
              <a:t>Pitt’s’Indian</a:t>
            </a:r>
            <a:r>
              <a:rPr lang="fr-FR" sz="1700" i="1" u="sng" dirty="0"/>
              <a:t> </a:t>
            </a:r>
            <a:r>
              <a:rPr lang="fr-FR" sz="1700" i="1" u="sng" dirty="0" err="1"/>
              <a:t>Act</a:t>
            </a:r>
            <a:r>
              <a:rPr lang="fr-FR" sz="1700" dirty="0"/>
              <a:t> instaure</a:t>
            </a:r>
          </a:p>
          <a:p>
            <a:r>
              <a:rPr lang="fr-FR" sz="1700" dirty="0"/>
              <a:t>Un </a:t>
            </a:r>
            <a:r>
              <a:rPr lang="fr-FR" sz="1700" i="1" dirty="0" err="1"/>
              <a:t>Board</a:t>
            </a:r>
            <a:r>
              <a:rPr lang="fr-FR" sz="1700" i="1" dirty="0"/>
              <a:t> of Control</a:t>
            </a:r>
            <a:r>
              <a:rPr lang="fr-FR" sz="1700" dirty="0"/>
              <a:t>, un véritable ministère de l’Inde</a:t>
            </a:r>
          </a:p>
          <a:p>
            <a:r>
              <a:rPr lang="fr-FR" sz="1700" dirty="0"/>
              <a:t>Avec deux décisions…</a:t>
            </a:r>
          </a:p>
          <a:p>
            <a:endParaRPr lang="fr-FR" sz="1700" dirty="0"/>
          </a:p>
          <a:p>
            <a:r>
              <a:rPr lang="fr-FR" sz="1700" dirty="0"/>
              <a:t>a) En Inde, les pouvoirs sont séparés</a:t>
            </a:r>
          </a:p>
          <a:p>
            <a:r>
              <a:rPr lang="fr-FR" sz="1700" dirty="0"/>
              <a:t>Gouvernance au ministère et activités commerciales à l’EIC ; Et… Gouvernance pour mieux gérer, notamment en matière fiscale </a:t>
            </a:r>
          </a:p>
          <a:p>
            <a:endParaRPr lang="fr-FR" sz="1700" dirty="0"/>
          </a:p>
          <a:p>
            <a:r>
              <a:rPr lang="fr-FR" sz="1700" dirty="0"/>
              <a:t>b) Et toute poursuite de la conquête est désormais prohibée…</a:t>
            </a:r>
          </a:p>
          <a:p>
            <a:r>
              <a:rPr lang="fr-FR" sz="1700" dirty="0"/>
              <a:t>NB : 1780-84 : 2</a:t>
            </a:r>
            <a:r>
              <a:rPr lang="fr-FR" sz="1700" baseline="30000" dirty="0"/>
              <a:t>ème</a:t>
            </a:r>
            <a:r>
              <a:rPr lang="fr-FR" sz="1700" dirty="0"/>
              <a:t> guerre coûteuse contre le Mysore</a:t>
            </a:r>
          </a:p>
          <a:p>
            <a:r>
              <a:rPr lang="fr-FR" sz="1700" i="1" dirty="0"/>
              <a:t>L’extension de la domination</a:t>
            </a:r>
            <a:r>
              <a:rPr lang="fr-FR" sz="1700" dirty="0"/>
              <a:t> - suffisante -</a:t>
            </a:r>
            <a:r>
              <a:rPr lang="fr-FR" sz="1700" i="1" dirty="0"/>
              <a:t> en Inde est contraire aux vœux, à l’honneur et à la politique de la nation britannique</a:t>
            </a:r>
          </a:p>
          <a:p>
            <a:endParaRPr lang="fr-FR" sz="1700" i="1" dirty="0"/>
          </a:p>
          <a:p>
            <a:r>
              <a:rPr lang="fr-FR" sz="1700" dirty="0"/>
              <a:t>*1784 : L’EIC a perdu son pouvoir politique</a:t>
            </a:r>
          </a:p>
          <a:p>
            <a:r>
              <a:rPr lang="fr-FR" sz="1700" dirty="0"/>
              <a:t>Et l’Inde devient </a:t>
            </a:r>
            <a:r>
              <a:rPr lang="fr-FR" sz="1700" u="sng" dirty="0"/>
              <a:t>de fait</a:t>
            </a:r>
            <a:r>
              <a:rPr lang="fr-FR" sz="1700" dirty="0"/>
              <a:t> une colonie de la Couronne…</a:t>
            </a:r>
          </a:p>
        </p:txBody>
      </p:sp>
      <p:pic>
        <p:nvPicPr>
          <p:cNvPr id="2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AE0AE8D7-3A8D-6607-5CE1-548371C99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288" y="153102"/>
            <a:ext cx="5711687" cy="655179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43498566-1560-FD62-0D2F-9A655701AEB1}"/>
              </a:ext>
            </a:extLst>
          </p:cNvPr>
          <p:cNvSpPr/>
          <p:nvPr/>
        </p:nvSpPr>
        <p:spPr>
          <a:xfrm>
            <a:off x="9105123" y="500691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11642794-CF3D-080B-FE14-DF54281E3382}"/>
              </a:ext>
            </a:extLst>
          </p:cNvPr>
          <p:cNvSpPr/>
          <p:nvPr/>
        </p:nvSpPr>
        <p:spPr>
          <a:xfrm>
            <a:off x="8627797" y="1650817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92FE69ED-FDEA-EFEC-C781-0A65C02A3A43}"/>
              </a:ext>
            </a:extLst>
          </p:cNvPr>
          <p:cNvSpPr/>
          <p:nvPr/>
        </p:nvSpPr>
        <p:spPr>
          <a:xfrm>
            <a:off x="10717889" y="3003794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4BB0408B-6D72-CF51-9C0C-1F7851464F81}"/>
              </a:ext>
            </a:extLst>
          </p:cNvPr>
          <p:cNvSpPr/>
          <p:nvPr/>
        </p:nvSpPr>
        <p:spPr>
          <a:xfrm>
            <a:off x="7771623" y="375654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6BC82F5-8B17-907F-DADA-1816FE23B6F3}"/>
              </a:ext>
            </a:extLst>
          </p:cNvPr>
          <p:cNvSpPr/>
          <p:nvPr/>
        </p:nvSpPr>
        <p:spPr>
          <a:xfrm>
            <a:off x="9745896" y="395396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6570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606710-70FC-14A6-1807-94933363E1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B4FF254-4677-3872-18E0-B5CF685BE34E}"/>
              </a:ext>
            </a:extLst>
          </p:cNvPr>
          <p:cNvSpPr/>
          <p:nvPr/>
        </p:nvSpPr>
        <p:spPr>
          <a:xfrm>
            <a:off x="177420" y="129407"/>
            <a:ext cx="5994779" cy="55861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1786-1793 : Le Code Cornwallis : Exclusion des Indiens et des métis de la haute administration ; …</a:t>
            </a:r>
          </a:p>
          <a:p>
            <a:endParaRPr lang="fr-FR" sz="1700" dirty="0"/>
          </a:p>
          <a:p>
            <a:r>
              <a:rPr lang="fr-FR" sz="1700" dirty="0"/>
              <a:t>7) 1786-93 : Le </a:t>
            </a:r>
            <a:r>
              <a:rPr lang="fr-FR" sz="1700" i="1" u="sng" dirty="0"/>
              <a:t>Code Cornwallis</a:t>
            </a:r>
            <a:r>
              <a:rPr lang="fr-FR" sz="1700" dirty="0"/>
              <a:t> ; </a:t>
            </a:r>
          </a:p>
          <a:p>
            <a:r>
              <a:rPr lang="fr-FR" sz="1700" dirty="0"/>
              <a:t>Concrétiser sur le terrain la loi de 1784 ; Trois points…</a:t>
            </a:r>
          </a:p>
          <a:p>
            <a:endParaRPr lang="fr-FR" sz="1700" dirty="0"/>
          </a:p>
          <a:p>
            <a:r>
              <a:rPr lang="fr-FR" sz="1700" dirty="0"/>
              <a:t>a) </a:t>
            </a:r>
            <a:r>
              <a:rPr lang="fr-FR" sz="1700" i="1" dirty="0"/>
              <a:t>Britanniser</a:t>
            </a:r>
            <a:r>
              <a:rPr lang="fr-FR" sz="1700" dirty="0"/>
              <a:t> la haute administration de la Compagnie…</a:t>
            </a:r>
          </a:p>
          <a:p>
            <a:endParaRPr lang="fr-FR" sz="1700" dirty="0"/>
          </a:p>
          <a:p>
            <a:r>
              <a:rPr lang="fr-FR" sz="1700" dirty="0"/>
              <a:t>*Le gouverneur </a:t>
            </a:r>
            <a:r>
              <a:rPr lang="fr-FR" sz="1700" u="sng" dirty="0"/>
              <a:t>Charles Cornwallis</a:t>
            </a:r>
            <a:r>
              <a:rPr lang="fr-FR" sz="1700" dirty="0"/>
              <a:t> décide</a:t>
            </a:r>
          </a:p>
          <a:p>
            <a:r>
              <a:rPr lang="fr-FR" sz="1700" dirty="0"/>
              <a:t>Que seuls les Britanniques de la métropole</a:t>
            </a:r>
          </a:p>
          <a:p>
            <a:r>
              <a:rPr lang="fr-FR" sz="1700" dirty="0"/>
              <a:t>Peuvent occuper des postes de responsabilité</a:t>
            </a:r>
          </a:p>
          <a:p>
            <a:endParaRPr lang="fr-FR" sz="1700" dirty="0"/>
          </a:p>
          <a:p>
            <a:r>
              <a:rPr lang="fr-FR" sz="1700" dirty="0"/>
              <a:t>*Et en sont donc exclus Indiens et métis</a:t>
            </a:r>
          </a:p>
          <a:p>
            <a:r>
              <a:rPr lang="fr-FR" sz="1700" dirty="0"/>
              <a:t>Ce qui aura des conséquences à long terme considérables</a:t>
            </a:r>
          </a:p>
          <a:p>
            <a:endParaRPr lang="fr-FR" sz="1700" dirty="0"/>
          </a:p>
          <a:p>
            <a:r>
              <a:rPr lang="fr-FR" sz="1700" dirty="0"/>
              <a:t>NB : Pour Cornwallis, le vaincu de Yorktown (1781)</a:t>
            </a:r>
          </a:p>
          <a:p>
            <a:r>
              <a:rPr lang="fr-FR" sz="1700" dirty="0"/>
              <a:t>Empêcher la naissance d’un Inde créole</a:t>
            </a:r>
          </a:p>
          <a:p>
            <a:r>
              <a:rPr lang="fr-FR" sz="1700" dirty="0"/>
              <a:t>A terme </a:t>
            </a:r>
            <a:r>
              <a:rPr lang="fr-FR" sz="1700" i="1" dirty="0"/>
              <a:t>ingrate et revendicative</a:t>
            </a:r>
            <a:r>
              <a:rPr lang="fr-FR" sz="1700" dirty="0"/>
              <a:t> comme les </a:t>
            </a:r>
            <a:r>
              <a:rPr lang="fr-FR" sz="1700" i="1" dirty="0" err="1"/>
              <a:t>insurgents</a:t>
            </a:r>
            <a:r>
              <a:rPr lang="fr-FR" sz="1700" dirty="0"/>
              <a:t> des EU</a:t>
            </a:r>
          </a:p>
          <a:p>
            <a:endParaRPr lang="fr-FR" sz="1700" dirty="0"/>
          </a:p>
          <a:p>
            <a:r>
              <a:rPr lang="fr-FR" sz="1700" dirty="0"/>
              <a:t>NB : Différence avec la VOC hollandaise en Insulinde</a:t>
            </a:r>
          </a:p>
          <a:p>
            <a:r>
              <a:rPr lang="fr-FR" sz="1700" dirty="0"/>
              <a:t>Gérée essentiellement par des métis</a:t>
            </a:r>
          </a:p>
        </p:txBody>
      </p:sp>
      <p:pic>
        <p:nvPicPr>
          <p:cNvPr id="5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02ED0CAD-17D5-C1D8-5B31-409131260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288" y="153102"/>
            <a:ext cx="5711687" cy="655179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299F468-0F9B-62D0-52EC-FF6EEC3AF357}"/>
              </a:ext>
            </a:extLst>
          </p:cNvPr>
          <p:cNvSpPr/>
          <p:nvPr/>
        </p:nvSpPr>
        <p:spPr>
          <a:xfrm>
            <a:off x="9105123" y="500691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A88511EA-2706-8A18-C3D3-E374A409CFD3}"/>
              </a:ext>
            </a:extLst>
          </p:cNvPr>
          <p:cNvSpPr/>
          <p:nvPr/>
        </p:nvSpPr>
        <p:spPr>
          <a:xfrm>
            <a:off x="8627797" y="1650817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BF2F4794-34DD-07E0-D090-3CA4125959ED}"/>
              </a:ext>
            </a:extLst>
          </p:cNvPr>
          <p:cNvSpPr/>
          <p:nvPr/>
        </p:nvSpPr>
        <p:spPr>
          <a:xfrm>
            <a:off x="10717889" y="3003794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A603B15-E4AB-771A-0C9E-D7DA1946C78B}"/>
              </a:ext>
            </a:extLst>
          </p:cNvPr>
          <p:cNvSpPr/>
          <p:nvPr/>
        </p:nvSpPr>
        <p:spPr>
          <a:xfrm>
            <a:off x="7771623" y="375654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5732DF4D-B7E5-8CFB-B599-BD35B3B65CEB}"/>
              </a:ext>
            </a:extLst>
          </p:cNvPr>
          <p:cNvSpPr/>
          <p:nvPr/>
        </p:nvSpPr>
        <p:spPr>
          <a:xfrm>
            <a:off x="9745896" y="395396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0381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704BDE-FCB4-BEB3-312B-E6A5549991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3172067-BB89-ABC5-835E-9ECEAC3C2E7E}"/>
              </a:ext>
            </a:extLst>
          </p:cNvPr>
          <p:cNvSpPr/>
          <p:nvPr/>
        </p:nvSpPr>
        <p:spPr>
          <a:xfrm>
            <a:off x="177420" y="129407"/>
            <a:ext cx="6015561" cy="297004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1786-1793 : … Séparation des branches administrative et commerciale de l’EIC ; …</a:t>
            </a:r>
          </a:p>
          <a:p>
            <a:endParaRPr lang="fr-FR" sz="1700" dirty="0"/>
          </a:p>
          <a:p>
            <a:r>
              <a:rPr lang="fr-FR" sz="1700" dirty="0"/>
              <a:t>b) Lutter contre la concussion… </a:t>
            </a:r>
          </a:p>
          <a:p>
            <a:endParaRPr lang="fr-FR" sz="1700" dirty="0"/>
          </a:p>
          <a:p>
            <a:r>
              <a:rPr lang="fr-FR" sz="1700" dirty="0"/>
              <a:t>*</a:t>
            </a:r>
            <a:r>
              <a:rPr lang="fr-FR" sz="1700" u="sng" dirty="0"/>
              <a:t>Cornwallis</a:t>
            </a:r>
            <a:r>
              <a:rPr lang="fr-FR" sz="1700" dirty="0"/>
              <a:t> scinde le personnel de la compagnie</a:t>
            </a:r>
          </a:p>
          <a:p>
            <a:r>
              <a:rPr lang="fr-FR" sz="1700" dirty="0"/>
              <a:t>En trois branches distinctes : revenu, judiciaire et commercial</a:t>
            </a:r>
          </a:p>
          <a:p>
            <a:endParaRPr lang="fr-FR" sz="1700" dirty="0"/>
          </a:p>
          <a:p>
            <a:r>
              <a:rPr lang="fr-FR" sz="1700" dirty="0"/>
              <a:t>*Le commerce étant interdit aux deux premières</a:t>
            </a:r>
          </a:p>
          <a:p>
            <a:endParaRPr lang="fr-FR" sz="1700" dirty="0"/>
          </a:p>
          <a:p>
            <a:r>
              <a:rPr lang="fr-FR" sz="1700" dirty="0"/>
              <a:t>*Et enfin…</a:t>
            </a:r>
          </a:p>
        </p:txBody>
      </p:sp>
      <p:pic>
        <p:nvPicPr>
          <p:cNvPr id="2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47AF4283-06B0-D4E0-D10F-1F2230D75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288" y="153102"/>
            <a:ext cx="5711687" cy="655179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DD07E936-1C1A-2425-31E2-D5DDE935F6DD}"/>
              </a:ext>
            </a:extLst>
          </p:cNvPr>
          <p:cNvSpPr/>
          <p:nvPr/>
        </p:nvSpPr>
        <p:spPr>
          <a:xfrm>
            <a:off x="9105123" y="500691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CFA6DDC4-DAA8-6898-99E4-8BC6DE81FEF8}"/>
              </a:ext>
            </a:extLst>
          </p:cNvPr>
          <p:cNvSpPr/>
          <p:nvPr/>
        </p:nvSpPr>
        <p:spPr>
          <a:xfrm>
            <a:off x="8627797" y="1650817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AE8D9739-B413-CD60-4082-B03809968961}"/>
              </a:ext>
            </a:extLst>
          </p:cNvPr>
          <p:cNvSpPr/>
          <p:nvPr/>
        </p:nvSpPr>
        <p:spPr>
          <a:xfrm>
            <a:off x="10717889" y="3003794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89691E19-FA4F-AF2A-F3C0-E88B2C582797}"/>
              </a:ext>
            </a:extLst>
          </p:cNvPr>
          <p:cNvSpPr/>
          <p:nvPr/>
        </p:nvSpPr>
        <p:spPr>
          <a:xfrm>
            <a:off x="7771623" y="375654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20A96E36-04FB-0B8F-A5F9-3B92C98D8190}"/>
              </a:ext>
            </a:extLst>
          </p:cNvPr>
          <p:cNvSpPr/>
          <p:nvPr/>
        </p:nvSpPr>
        <p:spPr>
          <a:xfrm>
            <a:off x="9745896" y="395396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8841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C4B3D6-29D9-C045-D6BD-90F33FD872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A163E98-CB83-862F-1060-5A3BC3FAB5DF}"/>
              </a:ext>
            </a:extLst>
          </p:cNvPr>
          <p:cNvSpPr/>
          <p:nvPr/>
        </p:nvSpPr>
        <p:spPr>
          <a:xfrm>
            <a:off x="131630" y="129407"/>
            <a:ext cx="6061351" cy="6370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1786-1793 : … Augmentation des rentrées fiscales : Mises en place des districts fiscaux,…</a:t>
            </a:r>
          </a:p>
          <a:p>
            <a:endParaRPr lang="fr-FR" sz="1700" dirty="0"/>
          </a:p>
          <a:p>
            <a:r>
              <a:rPr lang="fr-FR" sz="1700" dirty="0"/>
              <a:t>c) Augmenter les rentrées fiscales…</a:t>
            </a:r>
          </a:p>
          <a:p>
            <a:endParaRPr lang="fr-FR" sz="1700" dirty="0"/>
          </a:p>
          <a:p>
            <a:r>
              <a:rPr lang="fr-FR" sz="1700" dirty="0"/>
              <a:t>*Le </a:t>
            </a:r>
            <a:r>
              <a:rPr lang="fr-FR" sz="1700" i="1" dirty="0"/>
              <a:t>Raj</a:t>
            </a:r>
            <a:r>
              <a:rPr lang="fr-FR" sz="1700" dirty="0"/>
              <a:t>, territoire de l’EIC, est d’abord une machine fiscale</a:t>
            </a:r>
          </a:p>
          <a:p>
            <a:r>
              <a:rPr lang="fr-FR" sz="1700" dirty="0"/>
              <a:t>Et pour Cornwallis, il faut en augmenter les revenus…</a:t>
            </a:r>
          </a:p>
          <a:p>
            <a:endParaRPr lang="fr-FR" sz="1700" dirty="0"/>
          </a:p>
          <a:p>
            <a:r>
              <a:rPr lang="fr-FR" sz="1700" dirty="0"/>
              <a:t>NB : Nécessité pour l’armée des Indes, 50 % du budget de l’EIC</a:t>
            </a:r>
          </a:p>
          <a:p>
            <a:r>
              <a:rPr lang="fr-FR" sz="1700" dirty="0"/>
              <a:t>Car c’est sur elle que repose la domination britannique</a:t>
            </a:r>
          </a:p>
          <a:p>
            <a:r>
              <a:rPr lang="fr-FR" sz="1700" dirty="0"/>
              <a:t>Et la paix intérieure après les guerres du XVIIIe siècle</a:t>
            </a:r>
          </a:p>
          <a:p>
            <a:endParaRPr lang="fr-FR" sz="1700" dirty="0"/>
          </a:p>
          <a:p>
            <a:r>
              <a:rPr lang="fr-FR" sz="1700" dirty="0"/>
              <a:t>NB : 1857 : 238 000 </a:t>
            </a:r>
            <a:r>
              <a:rPr lang="fr-FR" sz="1700" i="1" dirty="0"/>
              <a:t>cipayes</a:t>
            </a:r>
            <a:r>
              <a:rPr lang="fr-FR" sz="1700" dirty="0"/>
              <a:t> indiens et 45 000 Britanniques</a:t>
            </a:r>
          </a:p>
          <a:p>
            <a:r>
              <a:rPr lang="fr-FR" sz="1700" dirty="0"/>
              <a:t>- Au Bengale, cipayes recrutés dans les hautes castes </a:t>
            </a:r>
            <a:r>
              <a:rPr lang="fr-FR" sz="1600" dirty="0"/>
              <a:t>(Aoudh, Bihar)</a:t>
            </a:r>
          </a:p>
          <a:p>
            <a:r>
              <a:rPr lang="fr-FR" sz="1700" dirty="0"/>
              <a:t>- A Bombay et Madras, dans les paysanneries armées</a:t>
            </a:r>
          </a:p>
          <a:p>
            <a:r>
              <a:rPr lang="fr-FR" sz="1700" dirty="0"/>
              <a:t>Pour maintenir leur attachement</a:t>
            </a:r>
          </a:p>
          <a:p>
            <a:endParaRPr lang="fr-FR" sz="1700" dirty="0"/>
          </a:p>
          <a:p>
            <a:r>
              <a:rPr lang="fr-FR" sz="1700" dirty="0"/>
              <a:t>*Donc, augmenter les revenus fiscaux</a:t>
            </a:r>
          </a:p>
          <a:p>
            <a:r>
              <a:rPr lang="fr-FR" sz="1700" dirty="0"/>
              <a:t>Et pour cela, trois mesures…</a:t>
            </a:r>
          </a:p>
          <a:p>
            <a:endParaRPr lang="fr-FR" sz="1700" dirty="0"/>
          </a:p>
          <a:p>
            <a:r>
              <a:rPr lang="fr-FR" sz="1700" dirty="0"/>
              <a:t>1) Cornwallis divise le territoire en districts</a:t>
            </a:r>
          </a:p>
          <a:p>
            <a:r>
              <a:rPr lang="fr-FR" sz="1700" dirty="0"/>
              <a:t>Avec à leurs têtes des </a:t>
            </a:r>
            <a:r>
              <a:rPr lang="fr-FR" sz="1700" i="1" dirty="0"/>
              <a:t>collectors</a:t>
            </a:r>
            <a:endParaRPr lang="fr-FR" sz="1700" dirty="0"/>
          </a:p>
          <a:p>
            <a:r>
              <a:rPr lang="fr-FR" sz="1700" dirty="0"/>
              <a:t>Qui exercent également des compétences judiciaires</a:t>
            </a:r>
          </a:p>
          <a:p>
            <a:r>
              <a:rPr lang="fr-FR" sz="1700" u="sng" dirty="0"/>
              <a:t>NB : L’administration locale reste aux mains des autochtones</a:t>
            </a:r>
          </a:p>
        </p:txBody>
      </p:sp>
      <p:pic>
        <p:nvPicPr>
          <p:cNvPr id="2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B1885F4E-509B-2080-180E-B12D02E86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288" y="153102"/>
            <a:ext cx="5711687" cy="655179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CFE66B8B-653B-738C-FA6F-F0F0A92C50EE}"/>
              </a:ext>
            </a:extLst>
          </p:cNvPr>
          <p:cNvSpPr/>
          <p:nvPr/>
        </p:nvSpPr>
        <p:spPr>
          <a:xfrm>
            <a:off x="9105123" y="500691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C7B84D15-8F06-BFA6-05EA-37AEE8582E6B}"/>
              </a:ext>
            </a:extLst>
          </p:cNvPr>
          <p:cNvSpPr/>
          <p:nvPr/>
        </p:nvSpPr>
        <p:spPr>
          <a:xfrm>
            <a:off x="8627797" y="1650817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D6EFEB48-AF79-9E58-C6F7-07DB012C7F7E}"/>
              </a:ext>
            </a:extLst>
          </p:cNvPr>
          <p:cNvSpPr/>
          <p:nvPr/>
        </p:nvSpPr>
        <p:spPr>
          <a:xfrm>
            <a:off x="10717889" y="3003794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0FE045B6-49C4-1011-04DF-93B563085706}"/>
              </a:ext>
            </a:extLst>
          </p:cNvPr>
          <p:cNvSpPr/>
          <p:nvPr/>
        </p:nvSpPr>
        <p:spPr>
          <a:xfrm>
            <a:off x="7771623" y="375654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AB09DD4F-D689-8C35-73C6-109F1E51BDEC}"/>
              </a:ext>
            </a:extLst>
          </p:cNvPr>
          <p:cNvSpPr/>
          <p:nvPr/>
        </p:nvSpPr>
        <p:spPr>
          <a:xfrm>
            <a:off x="9745896" y="395396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4046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76EC2B-5DFF-1BA8-F7FA-6E575A8CE8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26E50EF-3A34-B1DC-2437-8332831371DE}"/>
              </a:ext>
            </a:extLst>
          </p:cNvPr>
          <p:cNvSpPr/>
          <p:nvPr/>
        </p:nvSpPr>
        <p:spPr>
          <a:xfrm>
            <a:off x="177421" y="129407"/>
            <a:ext cx="6025952" cy="6370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1786-1793 : … du système des </a:t>
            </a:r>
            <a:r>
              <a:rPr lang="fr-FR" sz="1700" b="1" i="1" dirty="0"/>
              <a:t>zamindars</a:t>
            </a:r>
            <a:r>
              <a:rPr lang="fr-FR" sz="1700" b="1" dirty="0"/>
              <a:t>, propriétaires-collecteurs d’impôts, et des monopoles sur l’opium et le sel</a:t>
            </a:r>
          </a:p>
          <a:p>
            <a:endParaRPr lang="fr-FR" sz="1700" dirty="0"/>
          </a:p>
          <a:p>
            <a:r>
              <a:rPr lang="fr-FR" sz="1700" dirty="0"/>
              <a:t>2) Pour assurer des rentrées fiscales régulières</a:t>
            </a:r>
          </a:p>
          <a:p>
            <a:r>
              <a:rPr lang="fr-FR" sz="1700" u="sng" dirty="0"/>
              <a:t>Cornwallis</a:t>
            </a:r>
            <a:r>
              <a:rPr lang="fr-FR" sz="1700" dirty="0"/>
              <a:t> passe un accord avec les </a:t>
            </a:r>
            <a:r>
              <a:rPr lang="fr-FR" sz="1700" i="1" dirty="0"/>
              <a:t>zamindars</a:t>
            </a:r>
            <a:r>
              <a:rPr lang="fr-FR" sz="1700" dirty="0"/>
              <a:t>…</a:t>
            </a:r>
            <a:endParaRPr lang="fr-FR" sz="1700" i="1" dirty="0"/>
          </a:p>
          <a:p>
            <a:endParaRPr lang="fr-FR" sz="1700" dirty="0"/>
          </a:p>
          <a:p>
            <a:r>
              <a:rPr lang="fr-FR" sz="1700" dirty="0"/>
              <a:t>- Dans l’Empire moghol, les </a:t>
            </a:r>
            <a:r>
              <a:rPr lang="fr-FR" sz="1700" i="1" dirty="0"/>
              <a:t>zamindars</a:t>
            </a:r>
            <a:r>
              <a:rPr lang="fr-FR" sz="1700" dirty="0"/>
              <a:t> étaient chargés de collecter l’impôt foncier en se voyant attribuer des domaines à titre révocable</a:t>
            </a:r>
          </a:p>
          <a:p>
            <a:endParaRPr lang="fr-FR" sz="1700" dirty="0"/>
          </a:p>
          <a:p>
            <a:r>
              <a:rPr lang="fr-FR" sz="1700" dirty="0"/>
              <a:t>- Au Bengale, Cornwallis fait des </a:t>
            </a:r>
            <a:r>
              <a:rPr lang="fr-FR" sz="1700" i="1" dirty="0"/>
              <a:t>zamindars</a:t>
            </a:r>
            <a:r>
              <a:rPr lang="fr-FR" sz="1700" dirty="0"/>
              <a:t> les propriétaires de ces domaines ; Ainsi, se constitue une classe de propriétaires-collecteurs d’impôts qui restera longtemps attachée au régime britannique</a:t>
            </a:r>
          </a:p>
          <a:p>
            <a:endParaRPr lang="fr-FR" sz="1700" dirty="0"/>
          </a:p>
          <a:p>
            <a:r>
              <a:rPr lang="fr-FR" sz="1700" dirty="0"/>
              <a:t>- Après la conquête, ce système sera développé dans le reste de l’Inde ; Sauf en Inde du sud où est maintenu le système </a:t>
            </a:r>
            <a:r>
              <a:rPr lang="fr-FR" sz="1700" i="1" dirty="0" err="1"/>
              <a:t>ryotwari</a:t>
            </a:r>
            <a:r>
              <a:rPr lang="fr-FR" sz="1700" dirty="0"/>
              <a:t> Selon lequel le paysan paie directement ses impôts</a:t>
            </a:r>
          </a:p>
          <a:p>
            <a:endParaRPr lang="fr-FR" sz="1700" dirty="0"/>
          </a:p>
          <a:p>
            <a:r>
              <a:rPr lang="fr-FR" sz="1700" dirty="0"/>
              <a:t>3) Enfin, pour la compagnie…</a:t>
            </a:r>
          </a:p>
          <a:p>
            <a:r>
              <a:rPr lang="fr-FR" sz="1700" dirty="0"/>
              <a:t>Des monopoles de production sont confirmés ou mis en place</a:t>
            </a:r>
          </a:p>
          <a:p>
            <a:r>
              <a:rPr lang="fr-FR" sz="1700" dirty="0"/>
              <a:t>Opium (1773) et sel, très vite impopulaire…</a:t>
            </a:r>
          </a:p>
          <a:p>
            <a:endParaRPr lang="fr-FR" sz="1700" dirty="0"/>
          </a:p>
          <a:p>
            <a:r>
              <a:rPr lang="fr-FR" sz="1700" dirty="0"/>
              <a:t>*Et enfin…</a:t>
            </a:r>
          </a:p>
        </p:txBody>
      </p:sp>
      <p:pic>
        <p:nvPicPr>
          <p:cNvPr id="2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6F1EB06A-7B35-A8B4-C1BB-F05810248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288" y="153102"/>
            <a:ext cx="5711687" cy="655179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F6B30CC9-5C78-A2FD-9091-A2398771BC0A}"/>
              </a:ext>
            </a:extLst>
          </p:cNvPr>
          <p:cNvSpPr/>
          <p:nvPr/>
        </p:nvSpPr>
        <p:spPr>
          <a:xfrm>
            <a:off x="9105123" y="500691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256B8490-BBF2-D573-DC30-C481E4971969}"/>
              </a:ext>
            </a:extLst>
          </p:cNvPr>
          <p:cNvSpPr/>
          <p:nvPr/>
        </p:nvSpPr>
        <p:spPr>
          <a:xfrm>
            <a:off x="8627797" y="1650817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E068C108-225B-6EF2-AC4C-1DFFCBD2ACA5}"/>
              </a:ext>
            </a:extLst>
          </p:cNvPr>
          <p:cNvSpPr/>
          <p:nvPr/>
        </p:nvSpPr>
        <p:spPr>
          <a:xfrm>
            <a:off x="10717889" y="3003794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6F678E4D-6FF8-16B4-B83E-C10CFCF58C0F}"/>
              </a:ext>
            </a:extLst>
          </p:cNvPr>
          <p:cNvSpPr/>
          <p:nvPr/>
        </p:nvSpPr>
        <p:spPr>
          <a:xfrm>
            <a:off x="7771623" y="375654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0528AD7C-72BA-3820-05A8-A0037AA6D60C}"/>
              </a:ext>
            </a:extLst>
          </p:cNvPr>
          <p:cNvSpPr/>
          <p:nvPr/>
        </p:nvSpPr>
        <p:spPr>
          <a:xfrm>
            <a:off x="9745896" y="395396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0905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70D6D4-CB6B-BC78-7D22-B4C12380E8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FB72448-F22B-AA22-B642-F7E38AB4F142}"/>
              </a:ext>
            </a:extLst>
          </p:cNvPr>
          <p:cNvSpPr/>
          <p:nvPr/>
        </p:nvSpPr>
        <p:spPr>
          <a:xfrm>
            <a:off x="177421" y="129407"/>
            <a:ext cx="5624726" cy="574003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1813-1833 : L’EIC perd ses monopoles commerciaux en Inde, puis en Chine ; Les usines anglaises peuvent vendre leurs cotonnades ; L’Inde, jusqu’ici exportatrice, en devient importatrice et filatures et tissages indiens périclitent</a:t>
            </a:r>
          </a:p>
          <a:p>
            <a:endParaRPr lang="fr-FR" sz="1000" dirty="0"/>
          </a:p>
          <a:p>
            <a:r>
              <a:rPr lang="fr-FR" sz="1700" dirty="0"/>
              <a:t>8) 1813-33 : Après la perte des pouvoirs politiques de l’EIC</a:t>
            </a:r>
          </a:p>
          <a:p>
            <a:r>
              <a:rPr lang="fr-FR" sz="1700" dirty="0"/>
              <a:t>La fin des monopoles commerciaux et le libre-échange…</a:t>
            </a:r>
          </a:p>
          <a:p>
            <a:endParaRPr lang="fr-FR" sz="1700" dirty="0"/>
          </a:p>
          <a:p>
            <a:r>
              <a:rPr lang="fr-FR" sz="1700" dirty="0"/>
              <a:t>*1813 : A Londres, est voté le </a:t>
            </a:r>
            <a:r>
              <a:rPr lang="fr-FR" sz="1700" i="1" dirty="0"/>
              <a:t>Charter </a:t>
            </a:r>
            <a:r>
              <a:rPr lang="fr-FR" sz="1700" i="1" dirty="0" err="1"/>
              <a:t>Act</a:t>
            </a:r>
            <a:r>
              <a:rPr lang="fr-FR" sz="1700" dirty="0"/>
              <a:t> ; Deux décisions…</a:t>
            </a:r>
          </a:p>
          <a:p>
            <a:endParaRPr lang="fr-FR" sz="1700" dirty="0"/>
          </a:p>
          <a:p>
            <a:r>
              <a:rPr lang="fr-FR" sz="1700" dirty="0"/>
              <a:t>a) Il met fin à la </a:t>
            </a:r>
            <a:r>
              <a:rPr lang="fr-FR" sz="1700" i="1" dirty="0"/>
              <a:t>prétendue</a:t>
            </a:r>
            <a:r>
              <a:rPr lang="fr-FR" sz="1700" dirty="0"/>
              <a:t> vassalité</a:t>
            </a:r>
          </a:p>
          <a:p>
            <a:r>
              <a:rPr lang="fr-FR" sz="1700" dirty="0"/>
              <a:t>De l’EIC envers l’empereur moghol</a:t>
            </a:r>
          </a:p>
          <a:p>
            <a:endParaRPr lang="fr-FR" sz="1700" dirty="0"/>
          </a:p>
          <a:p>
            <a:r>
              <a:rPr lang="fr-FR" sz="1700" dirty="0"/>
              <a:t>NB : 1827 : A Delhi, les gouverneurs rendent visite</a:t>
            </a:r>
          </a:p>
          <a:p>
            <a:r>
              <a:rPr lang="fr-FR" sz="1700" dirty="0"/>
              <a:t>A l’empereur </a:t>
            </a:r>
            <a:r>
              <a:rPr lang="fr-FR" sz="1700" u="sng" dirty="0"/>
              <a:t>Akbar II</a:t>
            </a:r>
            <a:r>
              <a:rPr lang="fr-FR" sz="1700" dirty="0"/>
              <a:t> au </a:t>
            </a:r>
            <a:r>
              <a:rPr lang="fr-FR" sz="1700" u="sng" dirty="0"/>
              <a:t>Fort Rouge</a:t>
            </a:r>
            <a:r>
              <a:rPr lang="fr-FR" sz="1700" dirty="0"/>
              <a:t> sur un plan d’égalité</a:t>
            </a:r>
          </a:p>
          <a:p>
            <a:r>
              <a:rPr lang="fr-FR" sz="1700" dirty="0"/>
              <a:t>Refusant de lui offrir le </a:t>
            </a:r>
            <a:r>
              <a:rPr lang="fr-FR" sz="1700" i="1" dirty="0" err="1"/>
              <a:t>nazar</a:t>
            </a:r>
            <a:r>
              <a:rPr lang="fr-FR" sz="1700" dirty="0"/>
              <a:t>, les gages</a:t>
            </a:r>
          </a:p>
          <a:p>
            <a:endParaRPr lang="fr-FR" sz="1700" dirty="0"/>
          </a:p>
          <a:p>
            <a:r>
              <a:rPr lang="fr-FR" sz="1700" dirty="0"/>
              <a:t>*Akbar proteste, envoie un émissaire à Londres</a:t>
            </a:r>
          </a:p>
          <a:p>
            <a:r>
              <a:rPr lang="fr-FR" sz="1700" dirty="0"/>
              <a:t>Et obtient l’augmentation de sa pension annuelle</a:t>
            </a:r>
          </a:p>
          <a:p>
            <a:r>
              <a:rPr lang="fr-FR" sz="1700" dirty="0"/>
              <a:t>Qui passe en 1833, de 1,2 million de roupies à 1,5 million</a:t>
            </a:r>
          </a:p>
          <a:p>
            <a:endParaRPr lang="fr-FR" sz="1700" dirty="0"/>
          </a:p>
          <a:p>
            <a:r>
              <a:rPr lang="fr-FR" sz="1700" dirty="0"/>
              <a:t>*Mais surtout…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EE0D85-6189-4C30-70E5-A71959A1EF99}"/>
              </a:ext>
            </a:extLst>
          </p:cNvPr>
          <p:cNvSpPr/>
          <p:nvPr/>
        </p:nvSpPr>
        <p:spPr>
          <a:xfrm>
            <a:off x="6976133" y="3368485"/>
            <a:ext cx="893660" cy="39099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Aurangzeb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1658-1707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594418-C614-E737-1243-46AA56840351}"/>
              </a:ext>
            </a:extLst>
          </p:cNvPr>
          <p:cNvSpPr/>
          <p:nvPr/>
        </p:nvSpPr>
        <p:spPr>
          <a:xfrm>
            <a:off x="6948193" y="3840162"/>
            <a:ext cx="893660" cy="39099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Bahadur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1707-12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2E94D858-AF93-4887-315C-01844F4D869A}"/>
              </a:ext>
            </a:extLst>
          </p:cNvPr>
          <p:cNvCxnSpPr>
            <a:cxnSpLocks/>
            <a:stCxn id="8" idx="2"/>
            <a:endCxn id="10" idx="0"/>
          </p:cNvCxnSpPr>
          <p:nvPr/>
        </p:nvCxnSpPr>
        <p:spPr>
          <a:xfrm>
            <a:off x="7395023" y="4231158"/>
            <a:ext cx="1" cy="11042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D57EBA6-6256-A6B3-A1D3-5BBB2ED3B60A}"/>
              </a:ext>
            </a:extLst>
          </p:cNvPr>
          <p:cNvSpPr/>
          <p:nvPr/>
        </p:nvSpPr>
        <p:spPr>
          <a:xfrm>
            <a:off x="6934837" y="4341579"/>
            <a:ext cx="920374" cy="372028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Jahandar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1712-13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5D02C05-EEC6-1052-EB84-EFADE639D513}"/>
              </a:ext>
            </a:extLst>
          </p:cNvPr>
          <p:cNvSpPr/>
          <p:nvPr/>
        </p:nvSpPr>
        <p:spPr>
          <a:xfrm>
            <a:off x="7941419" y="4816423"/>
            <a:ext cx="970687" cy="391739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Farrukhsiyâr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1713-19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DB821018-3D56-3A88-98AB-3B03C4690246}"/>
              </a:ext>
            </a:extLst>
          </p:cNvPr>
          <p:cNvCxnSpPr>
            <a:cxnSpLocks/>
            <a:stCxn id="16" idx="2"/>
            <a:endCxn id="11" idx="0"/>
          </p:cNvCxnSpPr>
          <p:nvPr/>
        </p:nvCxnSpPr>
        <p:spPr>
          <a:xfrm flipH="1">
            <a:off x="8426763" y="4709382"/>
            <a:ext cx="4360" cy="10704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61646443-647C-4749-8185-BA777F0B9A72}"/>
              </a:ext>
            </a:extLst>
          </p:cNvPr>
          <p:cNvSpPr/>
          <p:nvPr/>
        </p:nvSpPr>
        <p:spPr>
          <a:xfrm>
            <a:off x="5891986" y="5359877"/>
            <a:ext cx="976936" cy="39099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Ahmad Shah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1748-54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0A456F72-CF5F-7571-5E11-6687D980A291}"/>
              </a:ext>
            </a:extLst>
          </p:cNvPr>
          <p:cNvCxnSpPr>
            <a:cxnSpLocks/>
            <a:stCxn id="32" idx="2"/>
            <a:endCxn id="13" idx="0"/>
          </p:cNvCxnSpPr>
          <p:nvPr/>
        </p:nvCxnSpPr>
        <p:spPr>
          <a:xfrm>
            <a:off x="6373699" y="5204163"/>
            <a:ext cx="6755" cy="15571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 : en angle 14">
            <a:extLst>
              <a:ext uri="{FF2B5EF4-FFF2-40B4-BE49-F238E27FC236}">
                <a16:creationId xmlns:a16="http://schemas.microsoft.com/office/drawing/2014/main" id="{A214CA34-6B5E-5A1A-575F-EAB88DF3EA8C}"/>
              </a:ext>
            </a:extLst>
          </p:cNvPr>
          <p:cNvCxnSpPr>
            <a:cxnSpLocks/>
            <a:stCxn id="7" idx="2"/>
            <a:endCxn id="8" idx="0"/>
          </p:cNvCxnSpPr>
          <p:nvPr/>
        </p:nvCxnSpPr>
        <p:spPr>
          <a:xfrm rot="5400000">
            <a:off x="7368653" y="3785851"/>
            <a:ext cx="80681" cy="2794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E5074A6F-7989-1AC2-0BB5-BDA416A5E4CA}"/>
              </a:ext>
            </a:extLst>
          </p:cNvPr>
          <p:cNvSpPr/>
          <p:nvPr/>
        </p:nvSpPr>
        <p:spPr>
          <a:xfrm>
            <a:off x="7937221" y="4337354"/>
            <a:ext cx="987803" cy="372028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Azim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  <a:r>
              <a:rPr lang="fr-FR" sz="1200" dirty="0" err="1">
                <a:solidFill>
                  <a:schemeClr val="tx1"/>
                </a:solidFill>
              </a:rPr>
              <a:t>ush</a:t>
            </a:r>
            <a:r>
              <a:rPr lang="fr-FR" sz="1200" dirty="0">
                <a:solidFill>
                  <a:schemeClr val="tx1"/>
                </a:solidFill>
              </a:rPr>
              <a:t>-Shan</a:t>
            </a:r>
          </a:p>
        </p:txBody>
      </p:sp>
      <p:cxnSp>
        <p:nvCxnSpPr>
          <p:cNvPr id="17" name="Connecteur : en angle 16">
            <a:extLst>
              <a:ext uri="{FF2B5EF4-FFF2-40B4-BE49-F238E27FC236}">
                <a16:creationId xmlns:a16="http://schemas.microsoft.com/office/drawing/2014/main" id="{1D6F9880-9FA4-1EFF-0DA0-4F85CD563304}"/>
              </a:ext>
            </a:extLst>
          </p:cNvPr>
          <p:cNvCxnSpPr>
            <a:cxnSpLocks/>
            <a:stCxn id="8" idx="2"/>
            <a:endCxn id="16" idx="0"/>
          </p:cNvCxnSpPr>
          <p:nvPr/>
        </p:nvCxnSpPr>
        <p:spPr>
          <a:xfrm rot="16200000" flipH="1">
            <a:off x="7859975" y="3766206"/>
            <a:ext cx="106196" cy="103610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EF273D2D-3B8A-D876-B6E5-0EF0CE40AC8D}"/>
              </a:ext>
            </a:extLst>
          </p:cNvPr>
          <p:cNvSpPr/>
          <p:nvPr/>
        </p:nvSpPr>
        <p:spPr>
          <a:xfrm>
            <a:off x="8981878" y="4341184"/>
            <a:ext cx="955073" cy="372028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Rafi-</a:t>
            </a:r>
            <a:r>
              <a:rPr lang="fr-FR" sz="1200" dirty="0" err="1">
                <a:solidFill>
                  <a:schemeClr val="tx1"/>
                </a:solidFill>
              </a:rPr>
              <a:t>ush</a:t>
            </a:r>
            <a:r>
              <a:rPr lang="fr-FR" sz="1200" dirty="0">
                <a:solidFill>
                  <a:schemeClr val="tx1"/>
                </a:solidFill>
              </a:rPr>
              <a:t>-Shan</a:t>
            </a:r>
          </a:p>
        </p:txBody>
      </p:sp>
      <p:cxnSp>
        <p:nvCxnSpPr>
          <p:cNvPr id="19" name="Connecteur : en angle 18">
            <a:extLst>
              <a:ext uri="{FF2B5EF4-FFF2-40B4-BE49-F238E27FC236}">
                <a16:creationId xmlns:a16="http://schemas.microsoft.com/office/drawing/2014/main" id="{30A8F265-A9D2-9F83-0180-A70E4ED3F9B7}"/>
              </a:ext>
            </a:extLst>
          </p:cNvPr>
          <p:cNvCxnSpPr>
            <a:cxnSpLocks/>
            <a:stCxn id="8" idx="2"/>
            <a:endCxn id="18" idx="0"/>
          </p:cNvCxnSpPr>
          <p:nvPr/>
        </p:nvCxnSpPr>
        <p:spPr>
          <a:xfrm rot="16200000" flipH="1">
            <a:off x="8372206" y="3253975"/>
            <a:ext cx="110026" cy="2064392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9310AAA7-5B45-65B5-DE60-25F2C33602B2}"/>
              </a:ext>
            </a:extLst>
          </p:cNvPr>
          <p:cNvSpPr/>
          <p:nvPr/>
        </p:nvSpPr>
        <p:spPr>
          <a:xfrm>
            <a:off x="6910719" y="4816052"/>
            <a:ext cx="970687" cy="391739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Alamgir</a:t>
            </a:r>
            <a:r>
              <a:rPr lang="fr-FR" sz="1200" dirty="0">
                <a:solidFill>
                  <a:schemeClr val="tx1"/>
                </a:solidFill>
              </a:rPr>
              <a:t>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1754-59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45F033D-F9C3-3B00-3F92-5DA83D8B9F06}"/>
              </a:ext>
            </a:extLst>
          </p:cNvPr>
          <p:cNvSpPr/>
          <p:nvPr/>
        </p:nvSpPr>
        <p:spPr>
          <a:xfrm>
            <a:off x="6936772" y="5369248"/>
            <a:ext cx="959132" cy="39099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Shah Alam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1759-1806</a:t>
            </a: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C2EA5BCA-58DF-F62B-FD45-1F9BA313F7A3}"/>
              </a:ext>
            </a:extLst>
          </p:cNvPr>
          <p:cNvCxnSpPr>
            <a:cxnSpLocks/>
            <a:stCxn id="20" idx="2"/>
            <a:endCxn id="21" idx="0"/>
          </p:cNvCxnSpPr>
          <p:nvPr/>
        </p:nvCxnSpPr>
        <p:spPr>
          <a:xfrm>
            <a:off x="7396063" y="5207791"/>
            <a:ext cx="20275" cy="16145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E7CC61BD-F017-61E8-0EB2-F3286D0C602F}"/>
              </a:ext>
            </a:extLst>
          </p:cNvPr>
          <p:cNvSpPr/>
          <p:nvPr/>
        </p:nvSpPr>
        <p:spPr>
          <a:xfrm>
            <a:off x="6940541" y="5863563"/>
            <a:ext cx="955363" cy="390996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Akbar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1806-37</a:t>
            </a: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FFE6BF2E-0CFF-7C9A-B5C1-A3F0C974B79B}"/>
              </a:ext>
            </a:extLst>
          </p:cNvPr>
          <p:cNvCxnSpPr>
            <a:cxnSpLocks/>
            <a:stCxn id="21" idx="2"/>
            <a:endCxn id="23" idx="0"/>
          </p:cNvCxnSpPr>
          <p:nvPr/>
        </p:nvCxnSpPr>
        <p:spPr>
          <a:xfrm>
            <a:off x="7416338" y="5760244"/>
            <a:ext cx="1885" cy="10331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88405DB7-4488-B055-D854-C0E28E3EB259}"/>
              </a:ext>
            </a:extLst>
          </p:cNvPr>
          <p:cNvSpPr/>
          <p:nvPr/>
        </p:nvSpPr>
        <p:spPr>
          <a:xfrm>
            <a:off x="8966264" y="4826726"/>
            <a:ext cx="970687" cy="391739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Rafi </a:t>
            </a:r>
            <a:r>
              <a:rPr lang="fr-FR" sz="1200" dirty="0" err="1">
                <a:solidFill>
                  <a:schemeClr val="tx1"/>
                </a:solidFill>
              </a:rPr>
              <a:t>ud</a:t>
            </a:r>
            <a:r>
              <a:rPr lang="fr-FR" sz="1200" dirty="0">
                <a:solidFill>
                  <a:schemeClr val="tx1"/>
                </a:solidFill>
              </a:rPr>
              <a:t>-Dar.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1719-19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FC84DD8-199B-CA92-C174-29E66A05A77B}"/>
              </a:ext>
            </a:extLst>
          </p:cNvPr>
          <p:cNvSpPr/>
          <p:nvPr/>
        </p:nvSpPr>
        <p:spPr>
          <a:xfrm>
            <a:off x="10000380" y="4826726"/>
            <a:ext cx="1065310" cy="39099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Shah </a:t>
            </a:r>
            <a:r>
              <a:rPr lang="fr-FR" sz="1200" dirty="0" err="1">
                <a:solidFill>
                  <a:schemeClr val="tx1"/>
                </a:solidFill>
              </a:rPr>
              <a:t>Jahan</a:t>
            </a:r>
            <a:r>
              <a:rPr lang="fr-FR" sz="1200" dirty="0">
                <a:solidFill>
                  <a:schemeClr val="tx1"/>
                </a:solidFill>
              </a:rPr>
              <a:t>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1719-19</a:t>
            </a: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09DFB2C7-93B7-CF38-7230-1C859AF53EA7}"/>
              </a:ext>
            </a:extLst>
          </p:cNvPr>
          <p:cNvCxnSpPr>
            <a:cxnSpLocks/>
            <a:stCxn id="10" idx="2"/>
            <a:endCxn id="20" idx="0"/>
          </p:cNvCxnSpPr>
          <p:nvPr/>
        </p:nvCxnSpPr>
        <p:spPr>
          <a:xfrm>
            <a:off x="7395024" y="4713607"/>
            <a:ext cx="1039" cy="10244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F3FBEB18-E786-E3EB-D4AA-31ED391E6238}"/>
              </a:ext>
            </a:extLst>
          </p:cNvPr>
          <p:cNvCxnSpPr>
            <a:cxnSpLocks/>
            <a:stCxn id="18" idx="2"/>
            <a:endCxn id="25" idx="0"/>
          </p:cNvCxnSpPr>
          <p:nvPr/>
        </p:nvCxnSpPr>
        <p:spPr>
          <a:xfrm flipH="1">
            <a:off x="9451608" y="4713212"/>
            <a:ext cx="7807" cy="11351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 : en angle 28">
            <a:extLst>
              <a:ext uri="{FF2B5EF4-FFF2-40B4-BE49-F238E27FC236}">
                <a16:creationId xmlns:a16="http://schemas.microsoft.com/office/drawing/2014/main" id="{6A3459AC-4D67-90EA-4553-8557ECCA8DFC}"/>
              </a:ext>
            </a:extLst>
          </p:cNvPr>
          <p:cNvCxnSpPr>
            <a:cxnSpLocks/>
            <a:stCxn id="18" idx="2"/>
            <a:endCxn id="26" idx="0"/>
          </p:cNvCxnSpPr>
          <p:nvPr/>
        </p:nvCxnSpPr>
        <p:spPr>
          <a:xfrm rot="16200000" flipH="1">
            <a:off x="9939468" y="4233159"/>
            <a:ext cx="113514" cy="107362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0DA87F65-2088-79F6-08DB-5F2E7D71BABB}"/>
              </a:ext>
            </a:extLst>
          </p:cNvPr>
          <p:cNvSpPr/>
          <p:nvPr/>
        </p:nvSpPr>
        <p:spPr>
          <a:xfrm>
            <a:off x="5885231" y="4322683"/>
            <a:ext cx="976936" cy="372028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50" dirty="0" err="1">
                <a:solidFill>
                  <a:schemeClr val="tx1"/>
                </a:solidFill>
              </a:rPr>
              <a:t>Jahan</a:t>
            </a:r>
            <a:r>
              <a:rPr lang="fr-FR" sz="1050" dirty="0">
                <a:solidFill>
                  <a:schemeClr val="tx1"/>
                </a:solidFill>
              </a:rPr>
              <a:t> Shah</a:t>
            </a:r>
          </a:p>
        </p:txBody>
      </p:sp>
      <p:cxnSp>
        <p:nvCxnSpPr>
          <p:cNvPr id="31" name="Connecteur : en angle 30">
            <a:extLst>
              <a:ext uri="{FF2B5EF4-FFF2-40B4-BE49-F238E27FC236}">
                <a16:creationId xmlns:a16="http://schemas.microsoft.com/office/drawing/2014/main" id="{6DDF8450-EDDA-3C73-DAAD-18EB5D488846}"/>
              </a:ext>
            </a:extLst>
          </p:cNvPr>
          <p:cNvCxnSpPr>
            <a:cxnSpLocks/>
            <a:stCxn id="8" idx="2"/>
            <a:endCxn id="30" idx="0"/>
          </p:cNvCxnSpPr>
          <p:nvPr/>
        </p:nvCxnSpPr>
        <p:spPr>
          <a:xfrm rot="5400000">
            <a:off x="6838599" y="3766258"/>
            <a:ext cx="91525" cy="1021324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65F158D3-6779-FA5F-1C06-C1EB3FC72BA2}"/>
              </a:ext>
            </a:extLst>
          </p:cNvPr>
          <p:cNvSpPr/>
          <p:nvPr/>
        </p:nvSpPr>
        <p:spPr>
          <a:xfrm>
            <a:off x="5885231" y="4832135"/>
            <a:ext cx="976936" cy="372028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Muhammad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1719-48</a:t>
            </a:r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C7E935F4-B57D-EB04-68D7-385965E19CEB}"/>
              </a:ext>
            </a:extLst>
          </p:cNvPr>
          <p:cNvCxnSpPr>
            <a:cxnSpLocks/>
            <a:stCxn id="30" idx="2"/>
            <a:endCxn id="32" idx="0"/>
          </p:cNvCxnSpPr>
          <p:nvPr/>
        </p:nvCxnSpPr>
        <p:spPr>
          <a:xfrm>
            <a:off x="6373699" y="4694711"/>
            <a:ext cx="0" cy="13742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 : en angle 33">
            <a:extLst>
              <a:ext uri="{FF2B5EF4-FFF2-40B4-BE49-F238E27FC236}">
                <a16:creationId xmlns:a16="http://schemas.microsoft.com/office/drawing/2014/main" id="{004CB102-A886-41B8-C22E-E0B14BC3A9D2}"/>
              </a:ext>
            </a:extLst>
          </p:cNvPr>
          <p:cNvCxnSpPr>
            <a:cxnSpLocks/>
            <a:stCxn id="7" idx="2"/>
            <a:endCxn id="35" idx="0"/>
          </p:cNvCxnSpPr>
          <p:nvPr/>
        </p:nvCxnSpPr>
        <p:spPr>
          <a:xfrm rot="16200000" flipH="1">
            <a:off x="9511506" y="1670937"/>
            <a:ext cx="70232" cy="4247319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2A037200-740E-C873-7FAC-C93778E4E609}"/>
              </a:ext>
            </a:extLst>
          </p:cNvPr>
          <p:cNvSpPr/>
          <p:nvPr/>
        </p:nvSpPr>
        <p:spPr>
          <a:xfrm>
            <a:off x="11148564" y="3829713"/>
            <a:ext cx="1043436" cy="39099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Muhammad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236890C-D901-02F4-246E-852073F61246}"/>
              </a:ext>
            </a:extLst>
          </p:cNvPr>
          <p:cNvSpPr/>
          <p:nvPr/>
        </p:nvSpPr>
        <p:spPr>
          <a:xfrm>
            <a:off x="6936772" y="6372082"/>
            <a:ext cx="959132" cy="39099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Bahadur</a:t>
            </a:r>
            <a:r>
              <a:rPr lang="fr-FR" sz="1200" dirty="0">
                <a:solidFill>
                  <a:schemeClr val="tx1"/>
                </a:solidFill>
              </a:rPr>
              <a:t>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1837-57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1F326D1-6422-EEC8-D420-20C9738860CE}"/>
              </a:ext>
            </a:extLst>
          </p:cNvPr>
          <p:cNvSpPr/>
          <p:nvPr/>
        </p:nvSpPr>
        <p:spPr>
          <a:xfrm>
            <a:off x="11129119" y="4312258"/>
            <a:ext cx="1043437" cy="380203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Muhi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558BEA2-D337-4BC6-143F-E5558F80F309}"/>
              </a:ext>
            </a:extLst>
          </p:cNvPr>
          <p:cNvSpPr/>
          <p:nvPr/>
        </p:nvSpPr>
        <p:spPr>
          <a:xfrm>
            <a:off x="11129119" y="4821711"/>
            <a:ext cx="1043437" cy="408134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Shah </a:t>
            </a:r>
            <a:r>
              <a:rPr lang="fr-FR" sz="1200" dirty="0" err="1">
                <a:solidFill>
                  <a:schemeClr val="tx1"/>
                </a:solidFill>
              </a:rPr>
              <a:t>Jahan</a:t>
            </a:r>
            <a:r>
              <a:rPr lang="fr-FR" sz="1200" dirty="0">
                <a:solidFill>
                  <a:schemeClr val="tx1"/>
                </a:solidFill>
              </a:rPr>
              <a:t>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1759-60</a:t>
            </a:r>
          </a:p>
        </p:txBody>
      </p: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982E52FC-A9A8-F865-DA23-9A4D4E92432E}"/>
              </a:ext>
            </a:extLst>
          </p:cNvPr>
          <p:cNvCxnSpPr>
            <a:cxnSpLocks/>
            <a:stCxn id="37" idx="2"/>
            <a:endCxn id="38" idx="0"/>
          </p:cNvCxnSpPr>
          <p:nvPr/>
        </p:nvCxnSpPr>
        <p:spPr>
          <a:xfrm>
            <a:off x="11650838" y="4692461"/>
            <a:ext cx="0" cy="12925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B43C11BF-C6D1-FB64-A535-565A11341ACD}"/>
              </a:ext>
            </a:extLst>
          </p:cNvPr>
          <p:cNvCxnSpPr>
            <a:cxnSpLocks/>
            <a:stCxn id="35" idx="2"/>
            <a:endCxn id="37" idx="0"/>
          </p:cNvCxnSpPr>
          <p:nvPr/>
        </p:nvCxnSpPr>
        <p:spPr>
          <a:xfrm flipH="1">
            <a:off x="11650838" y="4220709"/>
            <a:ext cx="19444" cy="9154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FD974514-1846-323A-BB38-08B7A2554E30}"/>
              </a:ext>
            </a:extLst>
          </p:cNvPr>
          <p:cNvCxnSpPr>
            <a:cxnSpLocks/>
            <a:stCxn id="23" idx="2"/>
            <a:endCxn id="36" idx="0"/>
          </p:cNvCxnSpPr>
          <p:nvPr/>
        </p:nvCxnSpPr>
        <p:spPr>
          <a:xfrm flipH="1">
            <a:off x="7416338" y="6254559"/>
            <a:ext cx="1885" cy="11752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FF7EEBBA-6153-D2AB-8889-E4BE81D9D642}"/>
              </a:ext>
            </a:extLst>
          </p:cNvPr>
          <p:cNvSpPr/>
          <p:nvPr/>
        </p:nvSpPr>
        <p:spPr>
          <a:xfrm>
            <a:off x="6976133" y="839832"/>
            <a:ext cx="893660" cy="39099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Babur 1526-30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CB7F253-29EF-7103-F4BB-EB33DCAEA273}"/>
              </a:ext>
            </a:extLst>
          </p:cNvPr>
          <p:cNvSpPr/>
          <p:nvPr/>
        </p:nvSpPr>
        <p:spPr>
          <a:xfrm>
            <a:off x="6969663" y="1316121"/>
            <a:ext cx="911378" cy="510329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Humayun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1530-40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1555-56</a:t>
            </a:r>
          </a:p>
        </p:txBody>
      </p: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858EDEFA-5AF5-503D-5D22-EF7CC7C78DF7}"/>
              </a:ext>
            </a:extLst>
          </p:cNvPr>
          <p:cNvCxnSpPr>
            <a:cxnSpLocks/>
            <a:stCxn id="46" idx="2"/>
            <a:endCxn id="47" idx="0"/>
          </p:cNvCxnSpPr>
          <p:nvPr/>
        </p:nvCxnSpPr>
        <p:spPr>
          <a:xfrm>
            <a:off x="7422963" y="1230828"/>
            <a:ext cx="2389" cy="8529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D281405A-1844-545E-C9C0-20F0EB3B630C}"/>
              </a:ext>
            </a:extLst>
          </p:cNvPr>
          <p:cNvSpPr/>
          <p:nvPr/>
        </p:nvSpPr>
        <p:spPr>
          <a:xfrm>
            <a:off x="6960667" y="1922965"/>
            <a:ext cx="920374" cy="372028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Akbar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1556-1605</a:t>
            </a:r>
          </a:p>
        </p:txBody>
      </p: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E6663371-37C9-A98C-5DF1-627CFE973776}"/>
              </a:ext>
            </a:extLst>
          </p:cNvPr>
          <p:cNvCxnSpPr>
            <a:cxnSpLocks/>
            <a:stCxn id="47" idx="2"/>
            <a:endCxn id="49" idx="0"/>
          </p:cNvCxnSpPr>
          <p:nvPr/>
        </p:nvCxnSpPr>
        <p:spPr>
          <a:xfrm flipH="1">
            <a:off x="7420854" y="1826450"/>
            <a:ext cx="4498" cy="9651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104EF56E-D3CC-B84E-6C9D-83AB18019C49}"/>
              </a:ext>
            </a:extLst>
          </p:cNvPr>
          <p:cNvSpPr/>
          <p:nvPr/>
        </p:nvSpPr>
        <p:spPr>
          <a:xfrm>
            <a:off x="6960667" y="2387533"/>
            <a:ext cx="920374" cy="391739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Jahangir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1605-27</a:t>
            </a:r>
          </a:p>
        </p:txBody>
      </p: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163371A6-7A3F-39D4-C51F-DAF71B9E6ADE}"/>
              </a:ext>
            </a:extLst>
          </p:cNvPr>
          <p:cNvCxnSpPr>
            <a:cxnSpLocks/>
            <a:stCxn id="49" idx="2"/>
            <a:endCxn id="51" idx="0"/>
          </p:cNvCxnSpPr>
          <p:nvPr/>
        </p:nvCxnSpPr>
        <p:spPr>
          <a:xfrm>
            <a:off x="7420854" y="2294993"/>
            <a:ext cx="0" cy="9254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DCE98D0D-EA69-60FE-F6ED-D659CFDCC272}"/>
              </a:ext>
            </a:extLst>
          </p:cNvPr>
          <p:cNvSpPr/>
          <p:nvPr/>
        </p:nvSpPr>
        <p:spPr>
          <a:xfrm>
            <a:off x="6987382" y="183352"/>
            <a:ext cx="893659" cy="563280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MOGHOLS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Inde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1526-1857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4CE7F60-CE2A-CD60-35F0-B6941CBBA319}"/>
              </a:ext>
            </a:extLst>
          </p:cNvPr>
          <p:cNvSpPr/>
          <p:nvPr/>
        </p:nvSpPr>
        <p:spPr>
          <a:xfrm>
            <a:off x="6961551" y="2885352"/>
            <a:ext cx="893660" cy="39099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Shah </a:t>
            </a:r>
            <a:r>
              <a:rPr lang="fr-FR" sz="1200" dirty="0" err="1">
                <a:solidFill>
                  <a:schemeClr val="tx1"/>
                </a:solidFill>
              </a:rPr>
              <a:t>Jahan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1627-58</a:t>
            </a:r>
          </a:p>
        </p:txBody>
      </p: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D496CC8C-78BD-249C-C20E-87FDB5379ACA}"/>
              </a:ext>
            </a:extLst>
          </p:cNvPr>
          <p:cNvCxnSpPr>
            <a:cxnSpLocks/>
            <a:stCxn id="51" idx="2"/>
            <a:endCxn id="54" idx="0"/>
          </p:cNvCxnSpPr>
          <p:nvPr/>
        </p:nvCxnSpPr>
        <p:spPr>
          <a:xfrm flipH="1">
            <a:off x="7408381" y="2779272"/>
            <a:ext cx="12473" cy="10608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7BDEAE4E-FDEE-0912-DEB5-C75B1BBFD7DB}"/>
              </a:ext>
            </a:extLst>
          </p:cNvPr>
          <p:cNvCxnSpPr>
            <a:cxnSpLocks/>
            <a:stCxn id="54" idx="2"/>
            <a:endCxn id="7" idx="0"/>
          </p:cNvCxnSpPr>
          <p:nvPr/>
        </p:nvCxnSpPr>
        <p:spPr>
          <a:xfrm>
            <a:off x="7408381" y="3276348"/>
            <a:ext cx="14582" cy="9213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95809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3C3576-5AF3-A891-D8C9-656E7A4E7F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683F173-7DF8-3B41-ADF9-772F8472887A}"/>
              </a:ext>
            </a:extLst>
          </p:cNvPr>
          <p:cNvSpPr/>
          <p:nvPr/>
        </p:nvSpPr>
        <p:spPr>
          <a:xfrm>
            <a:off x="177420" y="129407"/>
            <a:ext cx="6015561" cy="453970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1813-1833 : L’EIC perd ses monopoles commerciaux en Inde, puis en Chine ; Les usines anglaises peuvent vendre leurs cotonnades ; L’Inde, jusqu’ici exportatrice, en devient importatrice et filatures et tissages indiens périclitent</a:t>
            </a:r>
          </a:p>
          <a:p>
            <a:endParaRPr lang="fr-FR" sz="1700" dirty="0"/>
          </a:p>
          <a:p>
            <a:r>
              <a:rPr lang="fr-FR" sz="1700" dirty="0"/>
              <a:t>b) La charte de l’EIC est renouvelée ; Mais…</a:t>
            </a:r>
          </a:p>
          <a:p>
            <a:r>
              <a:rPr lang="fr-FR" sz="1700" dirty="0"/>
              <a:t>Son monopole commercial </a:t>
            </a:r>
            <a:r>
              <a:rPr lang="fr-FR" sz="1700" u="sng" dirty="0"/>
              <a:t>en Inde</a:t>
            </a:r>
            <a:r>
              <a:rPr lang="fr-FR" sz="1700" dirty="0"/>
              <a:t> est aboli</a:t>
            </a:r>
          </a:p>
          <a:p>
            <a:endParaRPr lang="fr-FR" sz="1700" dirty="0"/>
          </a:p>
          <a:p>
            <a:r>
              <a:rPr lang="fr-FR" sz="1700" dirty="0"/>
              <a:t>*Conséquence majeure…</a:t>
            </a:r>
          </a:p>
          <a:p>
            <a:r>
              <a:rPr lang="fr-FR" sz="1700" dirty="0"/>
              <a:t>L’EIC vendait, en monopole, des cotonnades indiennes en GB</a:t>
            </a:r>
          </a:p>
          <a:p>
            <a:r>
              <a:rPr lang="fr-FR" sz="1700" dirty="0"/>
              <a:t>Dorénavant, les industriels du Lancashire vendent les leurs en Inde Où filature et tissage périclitent…</a:t>
            </a:r>
          </a:p>
          <a:p>
            <a:endParaRPr lang="fr-FR" sz="1700" dirty="0"/>
          </a:p>
          <a:p>
            <a:r>
              <a:rPr lang="fr-FR" sz="1700" dirty="0"/>
              <a:t>*1833 : Calcutta devient la capitale ; Et l’EIC perd</a:t>
            </a:r>
          </a:p>
          <a:p>
            <a:r>
              <a:rPr lang="fr-FR" sz="1700" dirty="0"/>
              <a:t>Tout monopole commercial, notamment </a:t>
            </a:r>
            <a:r>
              <a:rPr lang="fr-FR" sz="1700" u="sng" dirty="0"/>
              <a:t>avec la Chine</a:t>
            </a:r>
          </a:p>
          <a:p>
            <a:endParaRPr lang="fr-FR" sz="1700" dirty="0"/>
          </a:p>
          <a:p>
            <a:r>
              <a:rPr lang="fr-FR" sz="1700" dirty="0"/>
              <a:t>*Bilan…</a:t>
            </a:r>
            <a:endParaRPr lang="fr-FR" sz="1700" dirty="0">
              <a:solidFill>
                <a:srgbClr val="FF0000"/>
              </a:solidFill>
            </a:endParaRPr>
          </a:p>
        </p:txBody>
      </p:sp>
      <p:pic>
        <p:nvPicPr>
          <p:cNvPr id="2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A4A6D78F-90A6-4DEE-1C0A-66D0E52EE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288" y="153102"/>
            <a:ext cx="5711687" cy="655179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95E4FFFF-DE01-3C12-E004-A5703285F5C3}"/>
              </a:ext>
            </a:extLst>
          </p:cNvPr>
          <p:cNvSpPr/>
          <p:nvPr/>
        </p:nvSpPr>
        <p:spPr>
          <a:xfrm>
            <a:off x="9105123" y="500691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B5247D2F-0C8B-7359-643A-8ECF5488ADF0}"/>
              </a:ext>
            </a:extLst>
          </p:cNvPr>
          <p:cNvSpPr/>
          <p:nvPr/>
        </p:nvSpPr>
        <p:spPr>
          <a:xfrm>
            <a:off x="8627797" y="1650817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9C807524-9981-F4A9-C450-80BF92BFB483}"/>
              </a:ext>
            </a:extLst>
          </p:cNvPr>
          <p:cNvSpPr/>
          <p:nvPr/>
        </p:nvSpPr>
        <p:spPr>
          <a:xfrm>
            <a:off x="10717889" y="3003794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83324CB9-10DC-CC42-86CB-83D83DB9C61B}"/>
              </a:ext>
            </a:extLst>
          </p:cNvPr>
          <p:cNvSpPr/>
          <p:nvPr/>
        </p:nvSpPr>
        <p:spPr>
          <a:xfrm>
            <a:off x="7771623" y="375654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74BF7601-E8C8-BDD9-0DB6-34E23E1E81BC}"/>
              </a:ext>
            </a:extLst>
          </p:cNvPr>
          <p:cNvSpPr/>
          <p:nvPr/>
        </p:nvSpPr>
        <p:spPr>
          <a:xfrm>
            <a:off x="9745896" y="395396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9153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9FB27E-194A-BC2C-DDDC-93A814BE79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hristophe\Pictures\My Scans\2016-02 (févr.)\scan0001.jpg">
            <a:extLst>
              <a:ext uri="{FF2B5EF4-FFF2-40B4-BE49-F238E27FC236}">
                <a16:creationId xmlns:a16="http://schemas.microsoft.com/office/drawing/2014/main" id="{AC247C43-1B20-77AD-D344-223FDE807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933" y="129407"/>
            <a:ext cx="5395646" cy="534660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D29F119-56AE-9DEE-0E0A-9B2D4B0F5819}"/>
              </a:ext>
            </a:extLst>
          </p:cNvPr>
          <p:cNvSpPr/>
          <p:nvPr/>
        </p:nvSpPr>
        <p:spPr>
          <a:xfrm>
            <a:off x="177421" y="129407"/>
            <a:ext cx="6285724" cy="66325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*1765-1833 : La conquête politique…</a:t>
            </a:r>
          </a:p>
          <a:p>
            <a:endParaRPr lang="fr-FR" sz="1700" dirty="0"/>
          </a:p>
          <a:p>
            <a:r>
              <a:rPr lang="fr-FR" sz="1700" dirty="0"/>
              <a:t>*1602-1757 : Au départ, L’EIC</a:t>
            </a:r>
          </a:p>
          <a:p>
            <a:r>
              <a:rPr lang="fr-FR" sz="1700" dirty="0"/>
              <a:t>Compagnie à charte et </a:t>
            </a:r>
            <a:r>
              <a:rPr lang="fr-FR" sz="1700" u="sng" dirty="0"/>
              <a:t>puissance commerciale</a:t>
            </a:r>
            <a:r>
              <a:rPr lang="fr-FR" sz="1700" dirty="0"/>
              <a:t>…</a:t>
            </a:r>
          </a:p>
          <a:p>
            <a:r>
              <a:rPr lang="fr-FR" sz="1700" dirty="0"/>
              <a:t>NB : Une montée en puissance progressive</a:t>
            </a:r>
          </a:p>
          <a:p>
            <a:endParaRPr lang="fr-FR" sz="1700" dirty="0"/>
          </a:p>
          <a:p>
            <a:r>
              <a:rPr lang="fr-FR" sz="1700" dirty="0"/>
              <a:t>*1757-1849 : Elle est devenue </a:t>
            </a:r>
            <a:r>
              <a:rPr lang="fr-FR" sz="1700" u="sng" dirty="0"/>
              <a:t>un puissant Etat</a:t>
            </a:r>
          </a:p>
          <a:p>
            <a:r>
              <a:rPr lang="fr-FR" sz="1700" dirty="0"/>
              <a:t>Et donc </a:t>
            </a:r>
            <a:r>
              <a:rPr lang="fr-FR" sz="1700" u="sng" dirty="0"/>
              <a:t>une puissance politique</a:t>
            </a:r>
          </a:p>
          <a:p>
            <a:endParaRPr lang="fr-FR" sz="1700" dirty="0"/>
          </a:p>
          <a:p>
            <a:r>
              <a:rPr lang="fr-FR" sz="1700" dirty="0"/>
              <a:t>Mais dans le même temps…</a:t>
            </a:r>
          </a:p>
          <a:p>
            <a:r>
              <a:rPr lang="fr-FR" sz="1700" dirty="0"/>
              <a:t>*1773-1833 : </a:t>
            </a:r>
            <a:r>
              <a:rPr lang="fr-FR" sz="1600" dirty="0"/>
              <a:t>Contrôlée par le gouvernement de Londres</a:t>
            </a:r>
          </a:p>
          <a:p>
            <a:r>
              <a:rPr lang="fr-FR" sz="1700" dirty="0"/>
              <a:t>Elle perd successivement </a:t>
            </a:r>
            <a:r>
              <a:rPr lang="fr-FR" sz="1700" u="sng" dirty="0"/>
              <a:t>son autonomie politique</a:t>
            </a:r>
          </a:p>
          <a:p>
            <a:r>
              <a:rPr lang="fr-FR" sz="1700" dirty="0"/>
              <a:t>Et ses monopoles qui faisaient </a:t>
            </a:r>
            <a:r>
              <a:rPr lang="fr-FR" sz="1700" u="sng" dirty="0"/>
              <a:t>sa puissance commerciale</a:t>
            </a:r>
          </a:p>
          <a:p>
            <a:endParaRPr lang="fr-FR" sz="1700" dirty="0"/>
          </a:p>
          <a:p>
            <a:r>
              <a:rPr lang="fr-FR" sz="1700" dirty="0"/>
              <a:t>*1833 : L’Inde, contrôlée par Londres</a:t>
            </a:r>
          </a:p>
          <a:p>
            <a:r>
              <a:rPr lang="fr-FR" sz="1700" dirty="0"/>
              <a:t>Est devenue la 1</a:t>
            </a:r>
            <a:r>
              <a:rPr lang="fr-FR" sz="1700" baseline="30000" dirty="0"/>
              <a:t>ère</a:t>
            </a:r>
            <a:r>
              <a:rPr lang="fr-FR" sz="1700" dirty="0"/>
              <a:t> colonie européenne</a:t>
            </a:r>
          </a:p>
          <a:p>
            <a:endParaRPr lang="fr-FR" sz="1700" dirty="0"/>
          </a:p>
          <a:p>
            <a:r>
              <a:rPr lang="fr-FR" sz="1700" dirty="0"/>
              <a:t>NB : A cette époque</a:t>
            </a:r>
          </a:p>
          <a:p>
            <a:r>
              <a:rPr lang="fr-FR" sz="1700" dirty="0"/>
              <a:t>Seules les Indes néerlandaises ont enclenché ce processus</a:t>
            </a:r>
          </a:p>
          <a:p>
            <a:endParaRPr lang="fr-FR" sz="1700" dirty="0"/>
          </a:p>
          <a:p>
            <a:r>
              <a:rPr lang="fr-FR" sz="1700" dirty="0"/>
              <a:t>*Toutefois, avec les Etats princiers indépendants</a:t>
            </a:r>
          </a:p>
          <a:p>
            <a:r>
              <a:rPr lang="fr-FR" sz="1700" dirty="0"/>
              <a:t>Le contrôle de l’Inde n’est pas total</a:t>
            </a:r>
          </a:p>
          <a:p>
            <a:endParaRPr lang="fr-FR" sz="1700" dirty="0"/>
          </a:p>
          <a:p>
            <a:r>
              <a:rPr lang="fr-FR" sz="1700" dirty="0"/>
              <a:t>Et après 1849, la conquête terminée avec succès</a:t>
            </a:r>
          </a:p>
          <a:p>
            <a:r>
              <a:rPr lang="fr-FR" sz="1700" dirty="0"/>
              <a:t>Ils apparaissent comme une anomalie…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0A5F42F4-02CD-DDFA-75AA-31B65DBB31E6}"/>
              </a:ext>
            </a:extLst>
          </p:cNvPr>
          <p:cNvSpPr/>
          <p:nvPr/>
        </p:nvSpPr>
        <p:spPr>
          <a:xfrm>
            <a:off x="8315331" y="1568890"/>
            <a:ext cx="296878" cy="278800"/>
          </a:xfrm>
          <a:prstGeom prst="ellipse">
            <a:avLst/>
          </a:prstGeom>
          <a:solidFill>
            <a:srgbClr val="0070C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93FB881C-8EC5-C73A-D9F0-688EC14FF292}"/>
              </a:ext>
            </a:extLst>
          </p:cNvPr>
          <p:cNvSpPr/>
          <p:nvPr/>
        </p:nvSpPr>
        <p:spPr>
          <a:xfrm>
            <a:off x="10102986" y="2523908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45221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19DFC9-7E5C-9C12-C14C-76F604368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D414381-6012-CFE9-C5DD-D511F0B7177B}"/>
              </a:ext>
            </a:extLst>
          </p:cNvPr>
          <p:cNvSpPr/>
          <p:nvPr/>
        </p:nvSpPr>
        <p:spPr>
          <a:xfrm>
            <a:off x="93518" y="129407"/>
            <a:ext cx="6716414" cy="38472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1848-1856 : Le </a:t>
            </a:r>
            <a:r>
              <a:rPr lang="fr-FR" sz="1600" b="1" i="1" dirty="0"/>
              <a:t>moment Dalhousie</a:t>
            </a:r>
            <a:r>
              <a:rPr lang="fr-FR" sz="1600" b="1" dirty="0"/>
              <a:t> : Le gouverneur Dalhousie remet en cause l’existence des Etats princiers et généralise la </a:t>
            </a:r>
            <a:r>
              <a:rPr lang="fr-FR" sz="1600" b="1" i="1" dirty="0"/>
              <a:t>doctrine of lapse</a:t>
            </a:r>
            <a:r>
              <a:rPr lang="fr-FR" sz="1600" b="1" dirty="0"/>
              <a:t> : Dans les Etats princiers vassaux perçus comme sources d’ennuis, en cas de défaillance du souverain ou d’absence d’héritier mâle, la succession revient à l’EIC</a:t>
            </a:r>
            <a:endParaRPr lang="fr-FR" sz="1600" dirty="0"/>
          </a:p>
          <a:p>
            <a:endParaRPr lang="fr-FR" sz="1700" dirty="0"/>
          </a:p>
          <a:p>
            <a:r>
              <a:rPr lang="fr-FR" sz="1700" dirty="0"/>
              <a:t>*1818 : Rappel : Deux Indes sont apparues…</a:t>
            </a:r>
          </a:p>
          <a:p>
            <a:endParaRPr lang="fr-FR" sz="1000" dirty="0"/>
          </a:p>
          <a:p>
            <a:r>
              <a:rPr lang="fr-FR" sz="1700" dirty="0"/>
              <a:t>a) Le </a:t>
            </a:r>
            <a:r>
              <a:rPr lang="fr-FR" sz="1700" i="1" dirty="0"/>
              <a:t>Raj</a:t>
            </a:r>
            <a:r>
              <a:rPr lang="fr-FR" sz="1700" dirty="0"/>
              <a:t>, provinces sous administration directe de l’EIC</a:t>
            </a:r>
          </a:p>
          <a:p>
            <a:r>
              <a:rPr lang="fr-FR" sz="1700" dirty="0"/>
              <a:t>Dans lequel on peut rajouter le petit territoire de Delhi</a:t>
            </a:r>
          </a:p>
          <a:p>
            <a:r>
              <a:rPr lang="fr-FR" sz="1700" dirty="0"/>
              <a:t>Où l’empereur moghol règne sans pouvoir réel et sous protectorat britannique</a:t>
            </a:r>
          </a:p>
          <a:p>
            <a:endParaRPr lang="fr-FR" sz="1700" dirty="0"/>
          </a:p>
          <a:p>
            <a:r>
              <a:rPr lang="fr-FR" sz="1700" dirty="0"/>
              <a:t>NB : 1837 : Mort de l’empereur Akbar II</a:t>
            </a:r>
          </a:p>
          <a:p>
            <a:r>
              <a:rPr lang="fr-FR" sz="1700" dirty="0"/>
              <a:t>Son fils </a:t>
            </a:r>
            <a:r>
              <a:rPr lang="fr-FR" sz="1700" u="sng" dirty="0"/>
              <a:t>Bahadur Shah II</a:t>
            </a:r>
            <a:r>
              <a:rPr lang="fr-FR" sz="1700" dirty="0"/>
              <a:t>, lui succède</a:t>
            </a:r>
          </a:p>
          <a:p>
            <a:r>
              <a:rPr lang="fr-FR" sz="1700" dirty="0"/>
              <a:t>A Londres, il est décidé en secret qu’il sera le dernier…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60A9E220-EA9C-3BE6-ED2B-51080F0A8432}"/>
              </a:ext>
            </a:extLst>
          </p:cNvPr>
          <p:cNvSpPr/>
          <p:nvPr/>
        </p:nvSpPr>
        <p:spPr>
          <a:xfrm>
            <a:off x="5131641" y="1904355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5" name="Picture 2" descr="C:\Users\Christophe\Pictures\My Scans\2016-02 (févr.)\scan0001.jpg">
            <a:extLst>
              <a:ext uri="{FF2B5EF4-FFF2-40B4-BE49-F238E27FC236}">
                <a16:creationId xmlns:a16="http://schemas.microsoft.com/office/drawing/2014/main" id="{57D26A05-C887-D441-C6E9-4803CD1796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4969"/>
          <a:stretch/>
        </p:blipFill>
        <p:spPr bwMode="auto">
          <a:xfrm>
            <a:off x="7014050" y="126961"/>
            <a:ext cx="5000530" cy="660407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Ellipse 25">
            <a:extLst>
              <a:ext uri="{FF2B5EF4-FFF2-40B4-BE49-F238E27FC236}">
                <a16:creationId xmlns:a16="http://schemas.microsoft.com/office/drawing/2014/main" id="{387BC547-BCB9-0129-8A7A-BB653C86AE83}"/>
              </a:ext>
            </a:extLst>
          </p:cNvPr>
          <p:cNvSpPr/>
          <p:nvPr/>
        </p:nvSpPr>
        <p:spPr>
          <a:xfrm>
            <a:off x="9949408" y="6243378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3115B719-8D42-D783-8C30-CBB7DDD2C499}"/>
              </a:ext>
            </a:extLst>
          </p:cNvPr>
          <p:cNvSpPr/>
          <p:nvPr/>
        </p:nvSpPr>
        <p:spPr>
          <a:xfrm>
            <a:off x="8210864" y="721476"/>
            <a:ext cx="296878" cy="27880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E2B2D658-50EE-D96A-3963-53A2FE866AE4}"/>
              </a:ext>
            </a:extLst>
          </p:cNvPr>
          <p:cNvSpPr/>
          <p:nvPr/>
        </p:nvSpPr>
        <p:spPr>
          <a:xfrm>
            <a:off x="9317406" y="860876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66881806-4C50-240D-9A77-5FF48CA23CC3}"/>
              </a:ext>
            </a:extLst>
          </p:cNvPr>
          <p:cNvSpPr/>
          <p:nvPr/>
        </p:nvSpPr>
        <p:spPr>
          <a:xfrm>
            <a:off x="9168967" y="1857389"/>
            <a:ext cx="296878" cy="278800"/>
          </a:xfrm>
          <a:prstGeom prst="ellipse">
            <a:avLst/>
          </a:prstGeom>
          <a:solidFill>
            <a:srgbClr val="0070C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A2741B1D-C50A-6BEF-60EE-C39639BC121A}"/>
              </a:ext>
            </a:extLst>
          </p:cNvPr>
          <p:cNvSpPr/>
          <p:nvPr/>
        </p:nvSpPr>
        <p:spPr>
          <a:xfrm>
            <a:off x="9172928" y="5752606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1CDE9DCD-2B1A-523F-6480-895B7109A465}"/>
              </a:ext>
            </a:extLst>
          </p:cNvPr>
          <p:cNvSpPr/>
          <p:nvPr/>
        </p:nvSpPr>
        <p:spPr>
          <a:xfrm>
            <a:off x="8925789" y="2646088"/>
            <a:ext cx="296878" cy="2788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16B2B077-2340-C792-40FE-C4AD108343D9}"/>
              </a:ext>
            </a:extLst>
          </p:cNvPr>
          <p:cNvSpPr/>
          <p:nvPr/>
        </p:nvSpPr>
        <p:spPr>
          <a:xfrm>
            <a:off x="9347798" y="4154814"/>
            <a:ext cx="296878" cy="2788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FD0F5871-5F48-1B6A-6CA6-FFCE607B9429}"/>
              </a:ext>
            </a:extLst>
          </p:cNvPr>
          <p:cNvSpPr/>
          <p:nvPr/>
        </p:nvSpPr>
        <p:spPr>
          <a:xfrm>
            <a:off x="9168967" y="5128753"/>
            <a:ext cx="296878" cy="2788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720B3166-66B8-F9DA-0D37-E93090EA6A2A}"/>
              </a:ext>
            </a:extLst>
          </p:cNvPr>
          <p:cNvSpPr/>
          <p:nvPr/>
        </p:nvSpPr>
        <p:spPr>
          <a:xfrm>
            <a:off x="11372259" y="3147754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03C5FAC2-4E5A-56E7-5972-9AAA3B67CBC2}"/>
              </a:ext>
            </a:extLst>
          </p:cNvPr>
          <p:cNvSpPr/>
          <p:nvPr/>
        </p:nvSpPr>
        <p:spPr>
          <a:xfrm>
            <a:off x="9774538" y="5054266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45BC71E6-1D11-066B-83E5-0FD778EDC3F3}"/>
              </a:ext>
            </a:extLst>
          </p:cNvPr>
          <p:cNvSpPr/>
          <p:nvPr/>
        </p:nvSpPr>
        <p:spPr>
          <a:xfrm>
            <a:off x="8546949" y="3835066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79D18BEB-00EF-6749-4CE2-05B20CB25B7E}"/>
              </a:ext>
            </a:extLst>
          </p:cNvPr>
          <p:cNvSpPr/>
          <p:nvPr/>
        </p:nvSpPr>
        <p:spPr>
          <a:xfrm>
            <a:off x="9949408" y="2350254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70ABDFD4-D363-7C39-3CD1-71354477C39E}"/>
              </a:ext>
            </a:extLst>
          </p:cNvPr>
          <p:cNvSpPr/>
          <p:nvPr/>
        </p:nvSpPr>
        <p:spPr>
          <a:xfrm>
            <a:off x="10236890" y="194566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F4ACFFE4-427A-E757-8F79-BFE430DC0237}"/>
              </a:ext>
            </a:extLst>
          </p:cNvPr>
          <p:cNvSpPr/>
          <p:nvPr/>
        </p:nvSpPr>
        <p:spPr>
          <a:xfrm>
            <a:off x="11581702" y="210574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D9793881-EF0C-0E28-D9DD-7F5EDFE8983A}"/>
              </a:ext>
            </a:extLst>
          </p:cNvPr>
          <p:cNvSpPr/>
          <p:nvPr/>
        </p:nvSpPr>
        <p:spPr>
          <a:xfrm>
            <a:off x="11275319" y="216309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30242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C4E2E0-7285-BCB5-D4F9-10E3FEB8EF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C01D3FF-F84B-C4B9-D1DA-4F75DE01A360}"/>
              </a:ext>
            </a:extLst>
          </p:cNvPr>
          <p:cNvSpPr/>
          <p:nvPr/>
        </p:nvSpPr>
        <p:spPr>
          <a:xfrm>
            <a:off x="93518" y="129407"/>
            <a:ext cx="6716414" cy="65864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1848-1856 : Le </a:t>
            </a:r>
            <a:r>
              <a:rPr lang="fr-FR" sz="1600" b="1" i="1" dirty="0"/>
              <a:t>moment Dalhousie</a:t>
            </a:r>
            <a:r>
              <a:rPr lang="fr-FR" sz="1600" b="1" dirty="0"/>
              <a:t> : Le gouverneur Dalhousie remet en cause l’existence des Etats princiers et généralise la </a:t>
            </a:r>
            <a:r>
              <a:rPr lang="fr-FR" sz="1600" b="1" i="1" dirty="0"/>
              <a:t>doctrine of lapse</a:t>
            </a:r>
            <a:r>
              <a:rPr lang="fr-FR" sz="1600" b="1" dirty="0"/>
              <a:t> : Dans les Etats princiers vassaux perçus comme sources d’ennuis, en cas de défaillance du souverain ou d’absence d’héritier mâle, la succession revient à l’EIC</a:t>
            </a:r>
            <a:endParaRPr lang="fr-FR" sz="1600" dirty="0"/>
          </a:p>
          <a:p>
            <a:endParaRPr lang="fr-FR" dirty="0"/>
          </a:p>
          <a:p>
            <a:r>
              <a:rPr lang="fr-FR" sz="1700" dirty="0"/>
              <a:t>b) Les Etats princiers (562 en 1947), les</a:t>
            </a:r>
            <a:r>
              <a:rPr lang="fr-FR" sz="1700" i="1" dirty="0"/>
              <a:t> Native states</a:t>
            </a:r>
          </a:p>
          <a:p>
            <a:endParaRPr lang="fr-FR" sz="1700" dirty="0"/>
          </a:p>
          <a:p>
            <a:r>
              <a:rPr lang="fr-FR" sz="1700" dirty="0">
                <a:solidFill>
                  <a:srgbClr val="FF0000"/>
                </a:solidFill>
              </a:rPr>
              <a:t>*Les principaux Etats sont…</a:t>
            </a:r>
          </a:p>
          <a:p>
            <a:r>
              <a:rPr lang="fr-FR" sz="1700" dirty="0">
                <a:solidFill>
                  <a:srgbClr val="FF0000"/>
                </a:solidFill>
              </a:rPr>
              <a:t>- Au nord, l’Aoudh, le Cachemire</a:t>
            </a:r>
          </a:p>
          <a:p>
            <a:r>
              <a:rPr lang="fr-FR" sz="1700" dirty="0">
                <a:solidFill>
                  <a:srgbClr val="FF0000"/>
                </a:solidFill>
              </a:rPr>
              <a:t>- Au sud, l’Etat du Nizam, le Mysore, le Travancore</a:t>
            </a:r>
          </a:p>
          <a:p>
            <a:r>
              <a:rPr lang="fr-FR" sz="1700" dirty="0">
                <a:solidFill>
                  <a:srgbClr val="FF0000"/>
                </a:solidFill>
              </a:rPr>
              <a:t>- Au centre, les principautés Rajputs </a:t>
            </a:r>
          </a:p>
          <a:p>
            <a:endParaRPr lang="fr-FR" sz="1700" dirty="0"/>
          </a:p>
          <a:p>
            <a:r>
              <a:rPr lang="fr-FR" sz="1700" dirty="0">
                <a:ea typeface="Calibri" panose="020F0502020204030204" pitchFamily="34" charset="0"/>
                <a:cs typeface="Calibri" panose="020F0502020204030204" pitchFamily="34" charset="0"/>
              </a:rPr>
              <a:t>*Leurs </a:t>
            </a:r>
            <a:r>
              <a:rPr lang="fr-FR" sz="1700" i="1" dirty="0">
                <a:ea typeface="Calibri" panose="020F0502020204030204" pitchFamily="34" charset="0"/>
                <a:cs typeface="Calibri" panose="020F0502020204030204" pitchFamily="34" charset="0"/>
              </a:rPr>
              <a:t>rajas</a:t>
            </a:r>
            <a:r>
              <a:rPr lang="fr-FR" sz="1700" dirty="0">
                <a:ea typeface="Calibri" panose="020F0502020204030204" pitchFamily="34" charset="0"/>
                <a:cs typeface="Calibri" panose="020F0502020204030204" pitchFamily="34" charset="0"/>
              </a:rPr>
              <a:t> hindous, </a:t>
            </a:r>
            <a:r>
              <a:rPr lang="fr-FR" sz="1700" i="1" dirty="0" err="1">
                <a:ea typeface="Calibri" panose="020F0502020204030204" pitchFamily="34" charset="0"/>
                <a:cs typeface="Calibri" panose="020F0502020204030204" pitchFamily="34" charset="0"/>
              </a:rPr>
              <a:t>nawabs</a:t>
            </a:r>
            <a:r>
              <a:rPr lang="fr-FR" sz="1700" dirty="0">
                <a:ea typeface="Calibri" panose="020F0502020204030204" pitchFamily="34" charset="0"/>
                <a:cs typeface="Calibri" panose="020F0502020204030204" pitchFamily="34" charset="0"/>
              </a:rPr>
              <a:t> et sultans musulmans</a:t>
            </a:r>
          </a:p>
          <a:p>
            <a:r>
              <a:rPr lang="fr-FR" sz="1700" dirty="0">
                <a:ea typeface="Calibri" panose="020F0502020204030204" pitchFamily="34" charset="0"/>
                <a:cs typeface="Calibri" panose="020F0502020204030204" pitchFamily="34" charset="0"/>
              </a:rPr>
              <a:t>Restent les vassaux </a:t>
            </a:r>
            <a:r>
              <a:rPr lang="fr-FR" sz="1700" i="1" dirty="0">
                <a:ea typeface="Calibri" panose="020F0502020204030204" pitchFamily="34" charset="0"/>
                <a:cs typeface="Calibri" panose="020F0502020204030204" pitchFamily="34" charset="0"/>
              </a:rPr>
              <a:t>de droit</a:t>
            </a:r>
            <a:r>
              <a:rPr lang="fr-FR" sz="1700" dirty="0">
                <a:ea typeface="Calibri" panose="020F0502020204030204" pitchFamily="34" charset="0"/>
                <a:cs typeface="Calibri" panose="020F0502020204030204" pitchFamily="34" charset="0"/>
              </a:rPr>
              <a:t> de l’empereur</a:t>
            </a:r>
          </a:p>
          <a:p>
            <a:endParaRPr lang="fr-FR" sz="17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ea typeface="Calibri" panose="020F0502020204030204" pitchFamily="34" charset="0"/>
                <a:cs typeface="Calibri" panose="020F0502020204030204" pitchFamily="34" charset="0"/>
              </a:rPr>
              <a:t>*Mais ils ont signé des </a:t>
            </a:r>
            <a:r>
              <a:rPr lang="fr-FR" sz="1700" i="1" dirty="0">
                <a:ea typeface="Calibri" panose="020F0502020204030204" pitchFamily="34" charset="0"/>
                <a:cs typeface="Calibri" panose="020F0502020204030204" pitchFamily="34" charset="0"/>
              </a:rPr>
              <a:t>alliances subsidiaires</a:t>
            </a:r>
            <a:endParaRPr lang="fr-FR" sz="17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ea typeface="Calibri" panose="020F0502020204030204" pitchFamily="34" charset="0"/>
                <a:cs typeface="Calibri" panose="020F0502020204030204" pitchFamily="34" charset="0"/>
              </a:rPr>
              <a:t>Et donc soumis </a:t>
            </a:r>
            <a:r>
              <a:rPr lang="fr-FR" sz="1700" i="1" dirty="0">
                <a:ea typeface="Calibri" panose="020F0502020204030204" pitchFamily="34" charset="0"/>
                <a:cs typeface="Calibri" panose="020F0502020204030204" pitchFamily="34" charset="0"/>
              </a:rPr>
              <a:t>de fait</a:t>
            </a:r>
            <a:r>
              <a:rPr lang="fr-FR" sz="1700" dirty="0">
                <a:ea typeface="Calibri" panose="020F0502020204030204" pitchFamily="34" charset="0"/>
                <a:cs typeface="Calibri" panose="020F0502020204030204" pitchFamily="34" charset="0"/>
              </a:rPr>
              <a:t> à l’EIC, elle-même protectrice de l’empereur</a:t>
            </a:r>
          </a:p>
          <a:p>
            <a:endParaRPr lang="fr-FR" sz="1700" dirty="0"/>
          </a:p>
          <a:p>
            <a:r>
              <a:rPr lang="fr-FR" sz="1700" dirty="0"/>
              <a:t>*Et dans chaque cour…</a:t>
            </a:r>
          </a:p>
          <a:p>
            <a:r>
              <a:rPr lang="fr-FR" sz="1700" dirty="0"/>
              <a:t>Un résident britannique représente la compagnie</a:t>
            </a:r>
          </a:p>
          <a:p>
            <a:endParaRPr lang="fr-FR" sz="1700" dirty="0"/>
          </a:p>
          <a:p>
            <a:r>
              <a:rPr lang="fr-FR" sz="1700" dirty="0"/>
              <a:t>*Donc…</a:t>
            </a:r>
          </a:p>
          <a:p>
            <a:r>
              <a:rPr lang="fr-FR" sz="1700" dirty="0"/>
              <a:t>Un </a:t>
            </a:r>
            <a:r>
              <a:rPr lang="fr-FR" sz="1700" i="1" dirty="0"/>
              <a:t>Indirect Rule</a:t>
            </a:r>
            <a:r>
              <a:rPr lang="fr-FR" sz="1700" dirty="0"/>
              <a:t>, un contrôle indirect et peu coûteux des Britanniques</a:t>
            </a:r>
          </a:p>
          <a:p>
            <a:r>
              <a:rPr lang="fr-FR" sz="1700" dirty="0"/>
              <a:t>Mais dont le maintien potentiellement dangereux</a:t>
            </a:r>
          </a:p>
          <a:p>
            <a:r>
              <a:rPr lang="fr-FR" sz="1700" dirty="0"/>
              <a:t>Dépendra de son utilité ; Récit…</a:t>
            </a:r>
          </a:p>
        </p:txBody>
      </p:sp>
      <p:pic>
        <p:nvPicPr>
          <p:cNvPr id="24" name="Picture 2" descr="C:\Users\Christophe\Pictures\My Scans\2016-02 (févr.)\scan0001.jpg">
            <a:extLst>
              <a:ext uri="{FF2B5EF4-FFF2-40B4-BE49-F238E27FC236}">
                <a16:creationId xmlns:a16="http://schemas.microsoft.com/office/drawing/2014/main" id="{F0319F81-CC94-E87D-632F-FAB83E3412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4969"/>
          <a:stretch/>
        </p:blipFill>
        <p:spPr bwMode="auto">
          <a:xfrm>
            <a:off x="7014050" y="126961"/>
            <a:ext cx="5000530" cy="660407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Ellipse 24">
            <a:extLst>
              <a:ext uri="{FF2B5EF4-FFF2-40B4-BE49-F238E27FC236}">
                <a16:creationId xmlns:a16="http://schemas.microsoft.com/office/drawing/2014/main" id="{E8AF6E90-776D-7172-88B5-4ED644D46A71}"/>
              </a:ext>
            </a:extLst>
          </p:cNvPr>
          <p:cNvSpPr/>
          <p:nvPr/>
        </p:nvSpPr>
        <p:spPr>
          <a:xfrm>
            <a:off x="9949408" y="6243378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0B1C5EE1-203B-7C2F-05EE-EC04F9A733B5}"/>
              </a:ext>
            </a:extLst>
          </p:cNvPr>
          <p:cNvSpPr/>
          <p:nvPr/>
        </p:nvSpPr>
        <p:spPr>
          <a:xfrm>
            <a:off x="8210864" y="721476"/>
            <a:ext cx="296878" cy="27880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21B91839-E687-A83B-BA40-5DFBFB467CE4}"/>
              </a:ext>
            </a:extLst>
          </p:cNvPr>
          <p:cNvSpPr/>
          <p:nvPr/>
        </p:nvSpPr>
        <p:spPr>
          <a:xfrm>
            <a:off x="9317406" y="860876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DBAF281B-8E90-39FC-8417-E7925A5BE9EC}"/>
              </a:ext>
            </a:extLst>
          </p:cNvPr>
          <p:cNvSpPr/>
          <p:nvPr/>
        </p:nvSpPr>
        <p:spPr>
          <a:xfrm>
            <a:off x="9168967" y="1857389"/>
            <a:ext cx="296878" cy="278800"/>
          </a:xfrm>
          <a:prstGeom prst="ellipse">
            <a:avLst/>
          </a:prstGeom>
          <a:solidFill>
            <a:srgbClr val="0070C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23EBB5E5-70DB-5CBE-67E6-1E7B78DE8AB3}"/>
              </a:ext>
            </a:extLst>
          </p:cNvPr>
          <p:cNvSpPr/>
          <p:nvPr/>
        </p:nvSpPr>
        <p:spPr>
          <a:xfrm>
            <a:off x="9172928" y="5752606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9299F868-BB96-D0B2-05B1-E350549406B7}"/>
              </a:ext>
            </a:extLst>
          </p:cNvPr>
          <p:cNvSpPr/>
          <p:nvPr/>
        </p:nvSpPr>
        <p:spPr>
          <a:xfrm>
            <a:off x="8925789" y="2646088"/>
            <a:ext cx="296878" cy="2788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D0631631-E8F8-B3BE-FDB0-0D38D6CED662}"/>
              </a:ext>
            </a:extLst>
          </p:cNvPr>
          <p:cNvSpPr/>
          <p:nvPr/>
        </p:nvSpPr>
        <p:spPr>
          <a:xfrm>
            <a:off x="9347798" y="4154814"/>
            <a:ext cx="296878" cy="2788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34FA95D0-DCD7-D9D6-CE4E-0BA45D378451}"/>
              </a:ext>
            </a:extLst>
          </p:cNvPr>
          <p:cNvSpPr/>
          <p:nvPr/>
        </p:nvSpPr>
        <p:spPr>
          <a:xfrm>
            <a:off x="9168967" y="5128753"/>
            <a:ext cx="296878" cy="2788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3CB27ECB-1FC5-BCB7-D900-398B9D82887D}"/>
              </a:ext>
            </a:extLst>
          </p:cNvPr>
          <p:cNvSpPr/>
          <p:nvPr/>
        </p:nvSpPr>
        <p:spPr>
          <a:xfrm>
            <a:off x="11372259" y="3147754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3818B66C-E15E-8FA7-9700-E47C283A3669}"/>
              </a:ext>
            </a:extLst>
          </p:cNvPr>
          <p:cNvSpPr/>
          <p:nvPr/>
        </p:nvSpPr>
        <p:spPr>
          <a:xfrm>
            <a:off x="9774538" y="5054266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42C23F6A-69B4-305B-68FB-6CD4539879DB}"/>
              </a:ext>
            </a:extLst>
          </p:cNvPr>
          <p:cNvSpPr/>
          <p:nvPr/>
        </p:nvSpPr>
        <p:spPr>
          <a:xfrm>
            <a:off x="8546949" y="3835066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9DA249AC-B30E-1DC6-00CA-3A478F9537EB}"/>
              </a:ext>
            </a:extLst>
          </p:cNvPr>
          <p:cNvSpPr/>
          <p:nvPr/>
        </p:nvSpPr>
        <p:spPr>
          <a:xfrm>
            <a:off x="9949408" y="2350254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196C44A6-33DB-333F-6C4E-2F22ED924CE8}"/>
              </a:ext>
            </a:extLst>
          </p:cNvPr>
          <p:cNvSpPr/>
          <p:nvPr/>
        </p:nvSpPr>
        <p:spPr>
          <a:xfrm>
            <a:off x="10236890" y="194566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5E1D15AB-6107-7185-DE38-86912058D310}"/>
              </a:ext>
            </a:extLst>
          </p:cNvPr>
          <p:cNvSpPr/>
          <p:nvPr/>
        </p:nvSpPr>
        <p:spPr>
          <a:xfrm>
            <a:off x="11581702" y="210574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2E1065D1-74B6-09FD-025A-D16EB6163525}"/>
              </a:ext>
            </a:extLst>
          </p:cNvPr>
          <p:cNvSpPr/>
          <p:nvPr/>
        </p:nvSpPr>
        <p:spPr>
          <a:xfrm>
            <a:off x="11275319" y="216309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89467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F5C671-915C-F2E5-7A6F-FB7044564B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re 2">
            <a:extLst>
              <a:ext uri="{FF2B5EF4-FFF2-40B4-BE49-F238E27FC236}">
                <a16:creationId xmlns:a16="http://schemas.microsoft.com/office/drawing/2014/main" id="{7A0A017C-4D75-DBD2-26B4-86BE497C0D7C}"/>
              </a:ext>
            </a:extLst>
          </p:cNvPr>
          <p:cNvSpPr/>
          <p:nvPr/>
        </p:nvSpPr>
        <p:spPr>
          <a:xfrm>
            <a:off x="202800" y="136525"/>
            <a:ext cx="11786400" cy="6604200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fr-FR" sz="1600" b="1" dirty="0"/>
              <a:t>1824-1852 : Expansion de l’Inde britannique en Indochine : Conquête de la côte birmane et rattachement à l’Inde</a:t>
            </a:r>
          </a:p>
          <a:p>
            <a:r>
              <a:rPr lang="fr-FR" sz="1600" dirty="0"/>
              <a:t>1781-1824 : Conquêtes birmanes de l’Arakan, de l’Assam, du Manipur et du </a:t>
            </a:r>
            <a:r>
              <a:rPr lang="fr-FR" sz="1600" dirty="0" err="1"/>
              <a:t>Cachar</a:t>
            </a:r>
            <a:r>
              <a:rPr lang="fr-FR" sz="1600" dirty="0"/>
              <a:t> ; 1</a:t>
            </a:r>
            <a:r>
              <a:rPr lang="fr-FR" sz="1600" baseline="30000" dirty="0"/>
              <a:t>ère</a:t>
            </a:r>
            <a:r>
              <a:rPr lang="fr-FR" sz="1600" dirty="0"/>
              <a:t> confrontation avec les Britanniques du Bengale</a:t>
            </a:r>
          </a:p>
          <a:p>
            <a:pPr>
              <a:lnSpc>
                <a:spcPct val="107000"/>
              </a:lnSpc>
            </a:pPr>
            <a:r>
              <a:rPr lang="fr-FR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1824-1826 : 1</a:t>
            </a:r>
            <a:r>
              <a:rPr lang="fr-FR" sz="1600" kern="100" baseline="30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ère</a:t>
            </a:r>
            <a:r>
              <a:rPr lang="fr-FR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guerre </a:t>
            </a:r>
            <a:r>
              <a:rPr lang="fr-FR" sz="16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anglo-birmane</a:t>
            </a:r>
            <a:r>
              <a:rPr lang="fr-FR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: Les Britanniques conquièrent l’Assam, le Manipur et le </a:t>
            </a:r>
            <a:r>
              <a:rPr lang="fr-FR" sz="16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Cachar</a:t>
            </a:r>
            <a:r>
              <a:rPr lang="fr-FR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; Et sur la côte birmane, l’Arakan et le Tenasserim</a:t>
            </a:r>
            <a:endParaRPr lang="fr-FR" sz="1600" dirty="0"/>
          </a:p>
          <a:p>
            <a:pPr>
              <a:lnSpc>
                <a:spcPct val="107000"/>
              </a:lnSpc>
            </a:pPr>
            <a:r>
              <a:rPr lang="fr-FR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1852 : 2</a:t>
            </a:r>
            <a:r>
              <a:rPr lang="fr-FR" sz="1600" kern="100" baseline="30000" dirty="0">
                <a:ea typeface="Aptos" panose="020B0004020202020204" pitchFamily="34" charset="0"/>
                <a:cs typeface="Times New Roman" panose="02020603050405020304" pitchFamily="18" charset="0"/>
              </a:rPr>
              <a:t>nde</a:t>
            </a:r>
            <a:r>
              <a:rPr lang="fr-FR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guerre </a:t>
            </a:r>
            <a:r>
              <a:rPr lang="fr-FR" sz="16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anglo-birmane</a:t>
            </a:r>
            <a:r>
              <a:rPr lang="fr-FR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: A</a:t>
            </a:r>
            <a:r>
              <a:rPr lang="fr-FR" sz="1600" kern="100" dirty="0">
                <a:ea typeface="Aptos" panose="020B0004020202020204" pitchFamily="34" charset="0"/>
                <a:cs typeface="Times New Roman" panose="02020603050405020304" pitchFamily="18" charset="0"/>
              </a:rPr>
              <a:t> l’embouchure de l’Irrawaddy, l</a:t>
            </a:r>
            <a:r>
              <a:rPr lang="fr-FR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es Britanniques conquièrent la Basse-Birmanie ; La côte birmane conquise devient la Basse-Birmanie, province de l’Inde ; Capitale : Rangoon</a:t>
            </a:r>
            <a:endParaRPr lang="fr-FR" sz="1600" dirty="0"/>
          </a:p>
          <a:p>
            <a:pPr>
              <a:lnSpc>
                <a:spcPct val="107000"/>
              </a:lnSpc>
            </a:pPr>
            <a:endParaRPr lang="fr-FR" sz="1000" kern="100" dirty="0">
              <a:cs typeface="Times New Roman" panose="02020603050405020304" pitchFamily="18" charset="0"/>
            </a:endParaRPr>
          </a:p>
          <a:p>
            <a:r>
              <a:rPr lang="fr-FR" sz="1600" b="1" dirty="0"/>
              <a:t>1786-1826 : Expansion de l’Inde britannique en Insulinde : Partage anglo-néerlandais de l’Insulinde et fondation de Singapour</a:t>
            </a:r>
          </a:p>
          <a:p>
            <a:r>
              <a:rPr lang="fr-FR" sz="1600" dirty="0"/>
              <a:t>1795-1798 : La fin de la VOC : En Europe, les Français occupent Amsterdam ; Fin des Provinces-Unies qui deviennent la République batave ; Réaction britannique : Occupations du Cap, de Ceylan, de Malacca et blocus de Batavia ; A Amsterdam, faillite et nationalisation de la VOC surendettée</a:t>
            </a:r>
          </a:p>
          <a:p>
            <a:r>
              <a:rPr lang="fr-FR" sz="1600" dirty="0"/>
              <a:t>1810-1816 : La Hollande du roi Louis Bonaparte est annexée à l’Empire français ; En réaction, en Insulinde, occupations britanniques des possessions hollandaises : Batavia, Amboine ; Soumission de Java par les Britanniques</a:t>
            </a:r>
          </a:p>
          <a:p>
            <a:r>
              <a:rPr lang="fr-FR" sz="1600" dirty="0"/>
              <a:t>1814-1824 : Traités de Londres, </a:t>
            </a:r>
            <a:r>
              <a:rPr lang="fr-FR" sz="1600" i="1" dirty="0"/>
              <a:t>un petit Tordesillas </a:t>
            </a:r>
            <a:r>
              <a:rPr lang="fr-FR" sz="1600" dirty="0"/>
              <a:t>: Partage anglo-néerlandais de l’Insulinde : Britanniques au nord du détroit de Malacca, Hollandais au sud ; Les Sultanats malais restent sous la suzeraineté du Siam ; Les Hollandais cèdent Le Cap et Ceylan ; En Insulinde, fin des monopoles hollandais et liberté de commerce</a:t>
            </a:r>
          </a:p>
          <a:p>
            <a:r>
              <a:rPr lang="fr-FR" sz="1600" dirty="0"/>
              <a:t>1786-1826 : En Malaisie, sur la côte nord du Détroit de Malacca, naissance des </a:t>
            </a:r>
            <a:r>
              <a:rPr lang="fr-FR" sz="1600" i="1" dirty="0" err="1"/>
              <a:t>Straits</a:t>
            </a:r>
            <a:r>
              <a:rPr lang="fr-FR" sz="1600" i="1" dirty="0"/>
              <a:t> </a:t>
            </a:r>
            <a:r>
              <a:rPr lang="fr-FR" sz="1600" i="1" dirty="0" err="1"/>
              <a:t>Settlements</a:t>
            </a:r>
            <a:r>
              <a:rPr lang="fr-FR" sz="1600" dirty="0"/>
              <a:t> britanniques et de Singapour</a:t>
            </a:r>
          </a:p>
          <a:p>
            <a:r>
              <a:rPr lang="fr-FR" sz="1600" dirty="0"/>
              <a:t>	1786-1826 : Au nord du Détroit de Malacca, les Britanniques de l’EIC fondent les </a:t>
            </a:r>
            <a:r>
              <a:rPr lang="fr-FR" sz="1600" i="1" dirty="0" err="1"/>
              <a:t>Straits</a:t>
            </a:r>
            <a:r>
              <a:rPr lang="fr-FR" sz="1600" i="1" dirty="0"/>
              <a:t> </a:t>
            </a:r>
            <a:r>
              <a:rPr lang="fr-FR" sz="1600" i="1" dirty="0" err="1"/>
              <a:t>Settlements</a:t>
            </a:r>
            <a:r>
              <a:rPr lang="fr-FR" sz="1600" dirty="0"/>
              <a:t>, Etablissements des Détroits, 	regroupant Penang, Malacca et Singapour</a:t>
            </a:r>
          </a:p>
          <a:p>
            <a:r>
              <a:rPr lang="fr-FR" sz="1600" dirty="0"/>
              <a:t>	1819-1826 : Le Britannique Thomas Raffles fonde Singapour, </a:t>
            </a:r>
            <a:r>
              <a:rPr lang="fr-FR" sz="1600" i="1" dirty="0"/>
              <a:t>hub</a:t>
            </a:r>
            <a:r>
              <a:rPr lang="fr-FR" sz="1600" dirty="0"/>
              <a:t> maritime ouvert et vitrine prospère du libre-échangisme 	</a:t>
            </a:r>
            <a:r>
              <a:rPr lang="fr-FR" sz="1600" i="1" dirty="0"/>
              <a:t>ricardien</a:t>
            </a:r>
            <a:r>
              <a:rPr lang="fr-FR" sz="1600" dirty="0"/>
              <a:t> : Et pour attirer les flux commerciaux : Un port franc moteur de l’économie, sans droits de douane, ni droits de port ; 	Assurer à tous une sécurité des propriétés et des personnes ; Développer une ingénierie sociale unissant toutes </a:t>
            </a:r>
            <a:r>
              <a:rPr lang="fr-FR" sz="1600" i="1" dirty="0"/>
              <a:t>les races 	entreprenantes</a:t>
            </a:r>
            <a:r>
              <a:rPr lang="fr-FR" sz="1600" dirty="0"/>
              <a:t> : Britanniques, Malais, Indiens, et surtout Chinois</a:t>
            </a:r>
          </a:p>
          <a:p>
            <a:r>
              <a:rPr lang="fr-FR" sz="1500" dirty="0"/>
              <a:t>1815-1880 : En Europe, en Amérique et en Asie, un monde de libre-échange d’inspiration britannique se met en place : Plus de conquêtes territoriales et de monopoles coûteux à défendre ; A la place, instaurer un libre-échange mondial et s’enrichir grâce à l’industrie et au commerce ; Commerce international sous la protection d’un </a:t>
            </a:r>
            <a:r>
              <a:rPr lang="fr-FR" sz="1500" i="1" dirty="0"/>
              <a:t>hegemon</a:t>
            </a:r>
            <a:r>
              <a:rPr lang="fr-FR" sz="1500" dirty="0"/>
              <a:t> maritime des Britanniques, la </a:t>
            </a:r>
            <a:r>
              <a:rPr lang="fr-FR" sz="1500" i="1" dirty="0"/>
              <a:t>Pax Britannica ; Pax Britannica</a:t>
            </a:r>
            <a:r>
              <a:rPr lang="fr-FR" sz="1500" dirty="0"/>
              <a:t> protégeant les intérêts de tous mais capable également d’imposer les nécessaires ouvertures des Etats récalcitrants, comme la Chine et le Japon en Asie</a:t>
            </a:r>
          </a:p>
          <a:p>
            <a:endParaRPr lang="fr-FR" sz="1600" dirty="0"/>
          </a:p>
          <a:p>
            <a:pPr>
              <a:lnSpc>
                <a:spcPct val="107000"/>
              </a:lnSpc>
            </a:pPr>
            <a:endParaRPr lang="fr-FR" sz="1600" dirty="0"/>
          </a:p>
        </p:txBody>
      </p:sp>
      <p:sp>
        <p:nvSpPr>
          <p:cNvPr id="2" name="PlaceHolder 1">
            <a:extLst>
              <a:ext uri="{FF2B5EF4-FFF2-40B4-BE49-F238E27FC236}">
                <a16:creationId xmlns:a16="http://schemas.microsoft.com/office/drawing/2014/main" id="{EE7DD273-E22C-1639-F00B-EC9310B25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896438-8A0B-4EA3-9B45-871AE853AD8F}" type="slidenum">
              <a:rPr lang="fr-FR" smtClean="0"/>
              <a:pPr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30461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D4E66F-8741-567D-92B0-309A2EF406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10F6910-7CB1-CB65-B8F6-D0E39BEBFD35}"/>
              </a:ext>
            </a:extLst>
          </p:cNvPr>
          <p:cNvSpPr/>
          <p:nvPr/>
        </p:nvSpPr>
        <p:spPr>
          <a:xfrm>
            <a:off x="177421" y="124515"/>
            <a:ext cx="6683196" cy="566308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1848-1856 : Le </a:t>
            </a:r>
            <a:r>
              <a:rPr lang="fr-FR" sz="1700" b="1" i="1" dirty="0"/>
              <a:t>moment Dalhousie</a:t>
            </a:r>
            <a:r>
              <a:rPr lang="fr-FR" sz="1700" b="1" dirty="0"/>
              <a:t> : Le gouverneur Dalhousie remet en cause l’existence des Etats princiers et généralise la </a:t>
            </a:r>
            <a:r>
              <a:rPr lang="fr-FR" sz="1700" b="1" i="1" dirty="0"/>
              <a:t>doctrine of lapse</a:t>
            </a:r>
            <a:r>
              <a:rPr lang="fr-FR" sz="1700" b="1" dirty="0"/>
              <a:t> : Dans les Etats princiers vassaux perçus comme sources d’ennuis, en cas de défaillance du souverain ou d’absence d’héritier mâle, la succession revient à l’EIC</a:t>
            </a:r>
            <a:endParaRPr lang="fr-FR" sz="1700" dirty="0"/>
          </a:p>
          <a:p>
            <a:endParaRPr lang="fr-FR" sz="1700" dirty="0"/>
          </a:p>
          <a:p>
            <a:r>
              <a:rPr lang="fr-FR" sz="1700" dirty="0"/>
              <a:t>*1842 : A Kaboul, les Britanniques rétablissent sur le trône afghan</a:t>
            </a:r>
          </a:p>
          <a:p>
            <a:r>
              <a:rPr lang="fr-FR" sz="1700" dirty="0"/>
              <a:t>Leur ennemi </a:t>
            </a:r>
            <a:r>
              <a:rPr lang="fr-FR" sz="1700" u="sng" dirty="0" err="1"/>
              <a:t>Dost</a:t>
            </a:r>
            <a:r>
              <a:rPr lang="fr-FR" sz="1700" u="sng" dirty="0"/>
              <a:t> Muhammad</a:t>
            </a:r>
            <a:r>
              <a:rPr lang="fr-FR" sz="1700" dirty="0"/>
              <a:t> devenu leur allié</a:t>
            </a:r>
          </a:p>
          <a:p>
            <a:endParaRPr lang="fr-FR" sz="1700" dirty="0"/>
          </a:p>
          <a:p>
            <a:r>
              <a:rPr lang="fr-FR" sz="1700" dirty="0"/>
              <a:t>*1845-49 : Le Pendjab, jusqu’ici Etat-tampon</a:t>
            </a:r>
          </a:p>
          <a:p>
            <a:r>
              <a:rPr lang="fr-FR" sz="1700" dirty="0"/>
              <a:t>Est conquis et annexé ; Fin de la conquête de l’Inde</a:t>
            </a:r>
          </a:p>
          <a:p>
            <a:endParaRPr lang="fr-FR" sz="1700" dirty="0"/>
          </a:p>
          <a:p>
            <a:r>
              <a:rPr lang="fr-FR" sz="1700" dirty="0"/>
              <a:t>*1848-56 : Pour le gouverneur général, </a:t>
            </a:r>
            <a:r>
              <a:rPr lang="fr-FR" sz="1700" u="sng" dirty="0"/>
              <a:t>Lord Dalhousie</a:t>
            </a:r>
            <a:endParaRPr lang="fr-FR" sz="1700" dirty="0"/>
          </a:p>
          <a:p>
            <a:r>
              <a:rPr lang="fr-FR" sz="1700" dirty="0"/>
              <a:t>Profiter de cette paix à la frontière occidentale</a:t>
            </a:r>
          </a:p>
          <a:p>
            <a:r>
              <a:rPr lang="fr-FR" sz="1700" dirty="0"/>
              <a:t>Et de cette dernière victoire pour s’approprier les Etats princiers…</a:t>
            </a:r>
          </a:p>
          <a:p>
            <a:endParaRPr lang="fr-FR" sz="1700" dirty="0"/>
          </a:p>
          <a:p>
            <a:r>
              <a:rPr lang="fr-FR" sz="1700" i="1" dirty="0"/>
              <a:t>Se saisir de toute occasion pour consolider nos territoires</a:t>
            </a:r>
          </a:p>
          <a:p>
            <a:r>
              <a:rPr lang="fr-FR" sz="1700" i="1" dirty="0"/>
              <a:t>En prenant possession d’Etats…</a:t>
            </a:r>
          </a:p>
          <a:p>
            <a:endParaRPr lang="fr-FR" sz="1700" i="1" dirty="0"/>
          </a:p>
          <a:p>
            <a:r>
              <a:rPr lang="fr-FR" sz="1700" i="1" dirty="0"/>
              <a:t>Nous débarrasser ainsi des petites principautés</a:t>
            </a:r>
          </a:p>
          <a:p>
            <a:r>
              <a:rPr lang="fr-FR" sz="1700" i="1" u="sng" dirty="0"/>
              <a:t>Qui ne peuvent que nous causer des ennuis</a:t>
            </a:r>
            <a:r>
              <a:rPr lang="fr-FR" sz="1700" i="1" dirty="0"/>
              <a:t>…</a:t>
            </a:r>
          </a:p>
        </p:txBody>
      </p:sp>
      <p:pic>
        <p:nvPicPr>
          <p:cNvPr id="29" name="Picture 2" descr="C:\Users\Christophe\Pictures\My Scans\2016-02 (févr.)\scan0001.jpg">
            <a:extLst>
              <a:ext uri="{FF2B5EF4-FFF2-40B4-BE49-F238E27FC236}">
                <a16:creationId xmlns:a16="http://schemas.microsoft.com/office/drawing/2014/main" id="{C2AD2019-1A01-115A-312F-7BD1DF6785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4969"/>
          <a:stretch/>
        </p:blipFill>
        <p:spPr bwMode="auto">
          <a:xfrm>
            <a:off x="7027780" y="126961"/>
            <a:ext cx="5000530" cy="660407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Ellipse 29">
            <a:extLst>
              <a:ext uri="{FF2B5EF4-FFF2-40B4-BE49-F238E27FC236}">
                <a16:creationId xmlns:a16="http://schemas.microsoft.com/office/drawing/2014/main" id="{91C8CD82-9392-5BB4-5AF9-9F13A99A346E}"/>
              </a:ext>
            </a:extLst>
          </p:cNvPr>
          <p:cNvSpPr/>
          <p:nvPr/>
        </p:nvSpPr>
        <p:spPr>
          <a:xfrm>
            <a:off x="8224594" y="721476"/>
            <a:ext cx="296878" cy="27880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3BC84008-4D24-723A-93C6-19C824CC1B85}"/>
              </a:ext>
            </a:extLst>
          </p:cNvPr>
          <p:cNvSpPr/>
          <p:nvPr/>
        </p:nvSpPr>
        <p:spPr>
          <a:xfrm>
            <a:off x="9182698" y="1862281"/>
            <a:ext cx="296878" cy="278800"/>
          </a:xfrm>
          <a:prstGeom prst="ellipse">
            <a:avLst/>
          </a:prstGeom>
          <a:solidFill>
            <a:srgbClr val="0070C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916FF957-A9AC-7979-B837-0C10EB91FCE8}"/>
              </a:ext>
            </a:extLst>
          </p:cNvPr>
          <p:cNvSpPr/>
          <p:nvPr/>
        </p:nvSpPr>
        <p:spPr>
          <a:xfrm>
            <a:off x="11385990" y="3152646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33B8B590-1D61-D80D-BA16-D2E41C5CE219}"/>
              </a:ext>
            </a:extLst>
          </p:cNvPr>
          <p:cNvSpPr/>
          <p:nvPr/>
        </p:nvSpPr>
        <p:spPr>
          <a:xfrm>
            <a:off x="9949408" y="6243378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5D30034-D3C6-C6AF-FB7B-B61E96E25B71}"/>
              </a:ext>
            </a:extLst>
          </p:cNvPr>
          <p:cNvSpPr/>
          <p:nvPr/>
        </p:nvSpPr>
        <p:spPr>
          <a:xfrm>
            <a:off x="8546949" y="3835066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39726110-D6A0-5250-28D0-2078EDD849C1}"/>
              </a:ext>
            </a:extLst>
          </p:cNvPr>
          <p:cNvSpPr/>
          <p:nvPr/>
        </p:nvSpPr>
        <p:spPr>
          <a:xfrm>
            <a:off x="9774538" y="5054266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49930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557B42-3257-4005-964B-C258632BCA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66B493C-1E0B-9AF0-C3CA-BD31280A1688}"/>
              </a:ext>
            </a:extLst>
          </p:cNvPr>
          <p:cNvSpPr/>
          <p:nvPr/>
        </p:nvSpPr>
        <p:spPr>
          <a:xfrm>
            <a:off x="177421" y="129407"/>
            <a:ext cx="6736157" cy="461664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1848-1856 : Le </a:t>
            </a:r>
            <a:r>
              <a:rPr lang="fr-FR" sz="1700" b="1" i="1" dirty="0"/>
              <a:t>moment Dalhousie</a:t>
            </a:r>
            <a:r>
              <a:rPr lang="fr-FR" sz="1700" b="1" dirty="0"/>
              <a:t> : Le gouverneur Dalhousie remet en cause l’existence des Etats princiers et généralise la </a:t>
            </a:r>
            <a:r>
              <a:rPr lang="fr-FR" sz="1700" b="1" i="1" dirty="0"/>
              <a:t>doctrine of lapse</a:t>
            </a:r>
            <a:r>
              <a:rPr lang="fr-FR" sz="1700" b="1" dirty="0"/>
              <a:t> : Dans les Etats princiers vassaux perçus comme sources d’ennuis, en cas de défaillance du souverain ou d’absence d’héritier mâle, la succession revient à l’EIC</a:t>
            </a:r>
            <a:endParaRPr lang="fr-FR" sz="1700" dirty="0"/>
          </a:p>
          <a:p>
            <a:endParaRPr lang="fr-FR" sz="1700" dirty="0"/>
          </a:p>
          <a:p>
            <a:r>
              <a:rPr lang="fr-FR" sz="1700" dirty="0"/>
              <a:t>*1848 : </a:t>
            </a:r>
            <a:r>
              <a:rPr lang="fr-FR" sz="1700" u="sng" dirty="0"/>
              <a:t>Dalhousie</a:t>
            </a:r>
            <a:r>
              <a:rPr lang="fr-FR" sz="1700" dirty="0"/>
              <a:t> décide de généraliser la </a:t>
            </a:r>
            <a:r>
              <a:rPr lang="fr-FR" sz="1700" i="1" dirty="0"/>
              <a:t>doctrine of lapse</a:t>
            </a:r>
            <a:r>
              <a:rPr lang="fr-FR" sz="1700" dirty="0"/>
              <a:t>, interruption</a:t>
            </a:r>
          </a:p>
          <a:p>
            <a:r>
              <a:rPr lang="fr-FR" sz="1700" dirty="0"/>
              <a:t>C’est-à-dire l’annexion pure et simple d’un Etat</a:t>
            </a:r>
          </a:p>
          <a:p>
            <a:r>
              <a:rPr lang="fr-FR" sz="1700" dirty="0"/>
              <a:t>En cas de défaillance de son dirigeant financièrement ou mentalement</a:t>
            </a:r>
          </a:p>
          <a:p>
            <a:endParaRPr lang="fr-FR" sz="1700" dirty="0"/>
          </a:p>
          <a:p>
            <a:r>
              <a:rPr lang="fr-FR" sz="1700" dirty="0"/>
              <a:t>Ainsi…</a:t>
            </a:r>
          </a:p>
          <a:p>
            <a:r>
              <a:rPr lang="fr-FR" sz="1700" dirty="0"/>
              <a:t>*1828-35 : Le Mysore, n’ayant pas payé son tribut</a:t>
            </a:r>
          </a:p>
          <a:p>
            <a:r>
              <a:rPr lang="fr-FR" sz="1700" dirty="0"/>
              <a:t>Fut provisoirement annexé</a:t>
            </a:r>
          </a:p>
          <a:p>
            <a:endParaRPr lang="fr-FR" sz="1700" dirty="0"/>
          </a:p>
          <a:p>
            <a:r>
              <a:rPr lang="fr-FR" sz="1700" dirty="0"/>
              <a:t>*1834 : A l’ouest de Mysore, le raja de Kodagu, jugé </a:t>
            </a:r>
            <a:r>
              <a:rPr lang="fr-FR" sz="1700" i="1" dirty="0"/>
              <a:t>cruel</a:t>
            </a:r>
            <a:r>
              <a:rPr lang="fr-FR" sz="1700" dirty="0"/>
              <a:t>, fut destitué</a:t>
            </a:r>
          </a:p>
          <a:p>
            <a:endParaRPr lang="fr-FR" sz="1700" dirty="0"/>
          </a:p>
          <a:p>
            <a:r>
              <a:rPr lang="fr-FR" sz="1700" dirty="0"/>
              <a:t>*Mais Dalhousie veut aller plus loin…</a:t>
            </a:r>
          </a:p>
        </p:txBody>
      </p:sp>
      <p:pic>
        <p:nvPicPr>
          <p:cNvPr id="28" name="Picture 2" descr="C:\Users\Christophe\Pictures\My Scans\2016-02 (févr.)\scan0001.jpg">
            <a:extLst>
              <a:ext uri="{FF2B5EF4-FFF2-40B4-BE49-F238E27FC236}">
                <a16:creationId xmlns:a16="http://schemas.microsoft.com/office/drawing/2014/main" id="{276126D1-8DD4-91A1-29A6-442B750CD1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4969"/>
          <a:stretch/>
        </p:blipFill>
        <p:spPr bwMode="auto">
          <a:xfrm>
            <a:off x="7027780" y="126961"/>
            <a:ext cx="5000530" cy="660407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Ellipse 29">
            <a:extLst>
              <a:ext uri="{FF2B5EF4-FFF2-40B4-BE49-F238E27FC236}">
                <a16:creationId xmlns:a16="http://schemas.microsoft.com/office/drawing/2014/main" id="{4B4E71FE-5875-3D91-3241-47FA222BD6BC}"/>
              </a:ext>
            </a:extLst>
          </p:cNvPr>
          <p:cNvSpPr/>
          <p:nvPr/>
        </p:nvSpPr>
        <p:spPr>
          <a:xfrm>
            <a:off x="8224594" y="721476"/>
            <a:ext cx="296878" cy="27880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82F6CBD2-5CA6-B829-9126-4A8D3E3DBCCD}"/>
              </a:ext>
            </a:extLst>
          </p:cNvPr>
          <p:cNvSpPr/>
          <p:nvPr/>
        </p:nvSpPr>
        <p:spPr>
          <a:xfrm>
            <a:off x="9182698" y="1862281"/>
            <a:ext cx="296878" cy="278800"/>
          </a:xfrm>
          <a:prstGeom prst="ellipse">
            <a:avLst/>
          </a:prstGeom>
          <a:solidFill>
            <a:srgbClr val="0070C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6AB2B094-174D-4C2D-94AB-94635CFFB8B7}"/>
              </a:ext>
            </a:extLst>
          </p:cNvPr>
          <p:cNvSpPr/>
          <p:nvPr/>
        </p:nvSpPr>
        <p:spPr>
          <a:xfrm>
            <a:off x="11385990" y="3152646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1F1295FD-94A6-2A80-8F09-B8A604240002}"/>
              </a:ext>
            </a:extLst>
          </p:cNvPr>
          <p:cNvSpPr/>
          <p:nvPr/>
        </p:nvSpPr>
        <p:spPr>
          <a:xfrm>
            <a:off x="9949408" y="6243378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A000289C-F244-A85D-8ED6-A82509EE5DAC}"/>
              </a:ext>
            </a:extLst>
          </p:cNvPr>
          <p:cNvSpPr/>
          <p:nvPr/>
        </p:nvSpPr>
        <p:spPr>
          <a:xfrm>
            <a:off x="9243702" y="522649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3BAE2295-D8DB-3BA1-8B93-028E63DABEEB}"/>
              </a:ext>
            </a:extLst>
          </p:cNvPr>
          <p:cNvSpPr/>
          <p:nvPr/>
        </p:nvSpPr>
        <p:spPr>
          <a:xfrm>
            <a:off x="9074275" y="511127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F26952B5-13F7-9205-F6CC-77C93F68A08C}"/>
              </a:ext>
            </a:extLst>
          </p:cNvPr>
          <p:cNvSpPr/>
          <p:nvPr/>
        </p:nvSpPr>
        <p:spPr>
          <a:xfrm>
            <a:off x="8546949" y="3835066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A77D16D7-6BD4-58B2-E3E6-15DF59C0367E}"/>
              </a:ext>
            </a:extLst>
          </p:cNvPr>
          <p:cNvSpPr/>
          <p:nvPr/>
        </p:nvSpPr>
        <p:spPr>
          <a:xfrm>
            <a:off x="9774538" y="5054266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87417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D673AE-E268-C178-DF64-939C2E53C5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hristophe\Pictures\My Scans\2016-02 (févr.)\scan0001.jpg">
            <a:extLst>
              <a:ext uri="{FF2B5EF4-FFF2-40B4-BE49-F238E27FC236}">
                <a16:creationId xmlns:a16="http://schemas.microsoft.com/office/drawing/2014/main" id="{9E25B248-001D-6175-4AD2-36D8A0619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922" y="129407"/>
            <a:ext cx="6664657" cy="660407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61BCACA-E72E-74A1-0754-4CDB8617B944}"/>
              </a:ext>
            </a:extLst>
          </p:cNvPr>
          <p:cNvSpPr/>
          <p:nvPr/>
        </p:nvSpPr>
        <p:spPr>
          <a:xfrm>
            <a:off x="177421" y="129407"/>
            <a:ext cx="5069988" cy="65402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1848-1856 : Le </a:t>
            </a:r>
            <a:r>
              <a:rPr lang="fr-FR" sz="1600" b="1" i="1" dirty="0"/>
              <a:t>moment Dalhousie</a:t>
            </a:r>
            <a:r>
              <a:rPr lang="fr-FR" sz="1600" b="1" dirty="0"/>
              <a:t> : Le gouverneur Dalhousie remet en cause l’existence des Etats princiers et généralise la </a:t>
            </a:r>
            <a:r>
              <a:rPr lang="fr-FR" sz="1600" b="1" i="1" dirty="0"/>
              <a:t>doctrine of lapse</a:t>
            </a:r>
            <a:r>
              <a:rPr lang="fr-FR" sz="1600" b="1" dirty="0"/>
              <a:t> : Dans les Etats princiers vassaux perçus comme sources d’ennuis, en cas de défaillance du souverain ou d’absence d’héritier mâle, la succession revient à l’EIC</a:t>
            </a:r>
            <a:endParaRPr lang="fr-FR" sz="1600" dirty="0"/>
          </a:p>
          <a:p>
            <a:endParaRPr lang="fr-FR" sz="1700" dirty="0"/>
          </a:p>
          <a:p>
            <a:r>
              <a:rPr lang="fr-FR" sz="1700" dirty="0"/>
              <a:t>*1848 : Pour </a:t>
            </a:r>
            <a:r>
              <a:rPr lang="fr-FR" sz="1700" u="sng" dirty="0"/>
              <a:t>Dalhousie</a:t>
            </a:r>
            <a:r>
              <a:rPr lang="fr-FR" sz="1700" dirty="0"/>
              <a:t>…</a:t>
            </a:r>
          </a:p>
          <a:p>
            <a:r>
              <a:rPr lang="fr-FR" sz="1700" dirty="0"/>
              <a:t>Si un Etat est lié à l’EIC par un traité</a:t>
            </a:r>
          </a:p>
          <a:p>
            <a:r>
              <a:rPr lang="fr-FR" sz="1700" dirty="0"/>
              <a:t>Et que son dirigeant n'a pas d'héritier mâle légitime… L’adoption (coutume indienne) est écartée</a:t>
            </a:r>
          </a:p>
          <a:p>
            <a:r>
              <a:rPr lang="fr-FR" sz="1700" dirty="0"/>
              <a:t>Et son Etat revient à la compagnie…</a:t>
            </a:r>
          </a:p>
          <a:p>
            <a:endParaRPr lang="fr-FR" sz="1700" dirty="0"/>
          </a:p>
          <a:p>
            <a:r>
              <a:rPr lang="fr-FR" sz="1700" dirty="0"/>
              <a:t>*Sous son gouvernorat, de nombreuses annexions…</a:t>
            </a:r>
          </a:p>
          <a:p>
            <a:r>
              <a:rPr lang="fr-FR" sz="1700" dirty="0"/>
              <a:t>*1848-50 : </a:t>
            </a:r>
            <a:r>
              <a:rPr lang="fr-FR" sz="1700" u="sng" dirty="0" err="1"/>
              <a:t>Satara</a:t>
            </a:r>
            <a:r>
              <a:rPr lang="fr-FR" sz="1700" dirty="0"/>
              <a:t>, </a:t>
            </a:r>
            <a:r>
              <a:rPr lang="fr-FR" sz="1700" dirty="0" err="1"/>
              <a:t>Jaitpur</a:t>
            </a:r>
            <a:r>
              <a:rPr lang="fr-FR" sz="1700" dirty="0"/>
              <a:t>, Sambalpur et </a:t>
            </a:r>
            <a:r>
              <a:rPr lang="fr-FR" sz="1700" dirty="0" err="1"/>
              <a:t>Baghat</a:t>
            </a:r>
            <a:endParaRPr lang="fr-FR" sz="1700" dirty="0"/>
          </a:p>
          <a:p>
            <a:r>
              <a:rPr lang="fr-FR" sz="1700" dirty="0"/>
              <a:t>*1852-56 : Udaipur, </a:t>
            </a:r>
            <a:r>
              <a:rPr lang="fr-FR" sz="1700" u="sng" dirty="0"/>
              <a:t>Nagpur</a:t>
            </a:r>
            <a:r>
              <a:rPr lang="fr-FR" sz="1700" dirty="0"/>
              <a:t>, </a:t>
            </a:r>
            <a:r>
              <a:rPr lang="fr-FR" sz="1700" u="sng" dirty="0"/>
              <a:t>Jhansi</a:t>
            </a:r>
            <a:r>
              <a:rPr lang="fr-FR" sz="1700" dirty="0"/>
              <a:t>, </a:t>
            </a:r>
            <a:r>
              <a:rPr lang="fr-FR" sz="1700" u="sng" dirty="0"/>
              <a:t>Tanjore</a:t>
            </a:r>
            <a:r>
              <a:rPr lang="fr-FR" sz="1700" dirty="0"/>
              <a:t> et </a:t>
            </a:r>
            <a:r>
              <a:rPr lang="fr-FR" sz="1700" u="sng" dirty="0"/>
              <a:t>Carnatic</a:t>
            </a:r>
            <a:endParaRPr lang="fr-FR" sz="1700" dirty="0"/>
          </a:p>
          <a:p>
            <a:endParaRPr lang="fr-FR" sz="1700" dirty="0"/>
          </a:p>
          <a:p>
            <a:r>
              <a:rPr lang="fr-FR" sz="1700" dirty="0"/>
              <a:t>*Fév. 1856 : Avant de quitter l’Inde, à Lucknow</a:t>
            </a:r>
          </a:p>
          <a:p>
            <a:r>
              <a:rPr lang="fr-FR" sz="1700" dirty="0"/>
              <a:t>Dalhousie destitue le </a:t>
            </a:r>
            <a:r>
              <a:rPr lang="fr-FR" sz="1700" i="1" dirty="0" err="1"/>
              <a:t>nawab</a:t>
            </a:r>
            <a:r>
              <a:rPr lang="fr-FR" sz="1700" dirty="0"/>
              <a:t> </a:t>
            </a:r>
            <a:r>
              <a:rPr lang="fr-FR" sz="1700" u="sng" dirty="0" err="1"/>
              <a:t>Wajid</a:t>
            </a:r>
            <a:r>
              <a:rPr lang="fr-FR" sz="1700" u="sng" dirty="0"/>
              <a:t> Ali Shah</a:t>
            </a:r>
          </a:p>
          <a:p>
            <a:r>
              <a:rPr lang="fr-FR" sz="1700" dirty="0"/>
              <a:t>Pour mauvaise administration, et il annexe l’Aoudh</a:t>
            </a:r>
          </a:p>
          <a:p>
            <a:endParaRPr lang="fr-FR" sz="1700" dirty="0"/>
          </a:p>
          <a:p>
            <a:r>
              <a:rPr lang="fr-FR" sz="1700" dirty="0"/>
              <a:t>*En Aoudh, nombreuses protestations ; Et…</a:t>
            </a:r>
            <a:endParaRPr lang="fr-FR" sz="1700" u="sng" dirty="0"/>
          </a:p>
          <a:p>
            <a:endParaRPr lang="fr-FR" sz="1700" dirty="0"/>
          </a:p>
          <a:p>
            <a:r>
              <a:rPr lang="fr-FR" sz="1700" dirty="0"/>
              <a:t>*1857 : La révolte des Cipayes va obliger</a:t>
            </a:r>
          </a:p>
          <a:p>
            <a:r>
              <a:rPr lang="fr-FR" sz="1700" dirty="0"/>
              <a:t>Les Britanniques à revenir en arrière…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B57C124A-B708-C3E8-9191-C205BF839E1D}"/>
              </a:ext>
            </a:extLst>
          </p:cNvPr>
          <p:cNvSpPr/>
          <p:nvPr/>
        </p:nvSpPr>
        <p:spPr>
          <a:xfrm>
            <a:off x="7098986" y="413304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063FDB33-0144-FD3C-2586-D087BEBAA815}"/>
              </a:ext>
            </a:extLst>
          </p:cNvPr>
          <p:cNvSpPr/>
          <p:nvPr/>
        </p:nvSpPr>
        <p:spPr>
          <a:xfrm>
            <a:off x="7978749" y="262289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D4ACE76-E7B8-6084-59E5-024A62620D0C}"/>
              </a:ext>
            </a:extLst>
          </p:cNvPr>
          <p:cNvSpPr/>
          <p:nvPr/>
        </p:nvSpPr>
        <p:spPr>
          <a:xfrm>
            <a:off x="8066184" y="350612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272E0A87-835B-2630-7FFB-13669A5BF8E9}"/>
              </a:ext>
            </a:extLst>
          </p:cNvPr>
          <p:cNvSpPr/>
          <p:nvPr/>
        </p:nvSpPr>
        <p:spPr>
          <a:xfrm>
            <a:off x="7962632" y="537302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37D5745F-7842-E9B3-40C7-DB3708FDA7BD}"/>
              </a:ext>
            </a:extLst>
          </p:cNvPr>
          <p:cNvSpPr/>
          <p:nvPr/>
        </p:nvSpPr>
        <p:spPr>
          <a:xfrm>
            <a:off x="8032124" y="5045318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0EE023A3-46AD-9E89-F26F-2B4F1B7AC1D0}"/>
              </a:ext>
            </a:extLst>
          </p:cNvPr>
          <p:cNvSpPr/>
          <p:nvPr/>
        </p:nvSpPr>
        <p:spPr>
          <a:xfrm>
            <a:off x="8241053" y="2213264"/>
            <a:ext cx="279491" cy="27459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B3183670-F353-6359-8755-1F3556DC9CF6}"/>
              </a:ext>
            </a:extLst>
          </p:cNvPr>
          <p:cNvSpPr/>
          <p:nvPr/>
        </p:nvSpPr>
        <p:spPr>
          <a:xfrm>
            <a:off x="7504840" y="1859835"/>
            <a:ext cx="296878" cy="278800"/>
          </a:xfrm>
          <a:prstGeom prst="ellipse">
            <a:avLst/>
          </a:prstGeom>
          <a:solidFill>
            <a:srgbClr val="0070C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DCB86E3F-E0E4-23B0-C90E-14A22F9A913B}"/>
              </a:ext>
            </a:extLst>
          </p:cNvPr>
          <p:cNvSpPr/>
          <p:nvPr/>
        </p:nvSpPr>
        <p:spPr>
          <a:xfrm>
            <a:off x="9708132" y="3150200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EFFD0851-8CEC-51D8-5F74-9FAD6CBC4D96}"/>
              </a:ext>
            </a:extLst>
          </p:cNvPr>
          <p:cNvSpPr/>
          <p:nvPr/>
        </p:nvSpPr>
        <p:spPr>
          <a:xfrm>
            <a:off x="4478718" y="4500227"/>
            <a:ext cx="279491" cy="27459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11432891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0114" y="123260"/>
            <a:ext cx="5584104" cy="632480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1856-1858 : La révolte des cipayes ; Liquidation de l’EIC, conservation des Etats princiers et naissance de l’Empire britannique des Indes</a:t>
            </a:r>
          </a:p>
          <a:p>
            <a:endParaRPr lang="fr-FR" sz="1700" dirty="0"/>
          </a:p>
          <a:p>
            <a:r>
              <a:rPr lang="fr-FR" sz="1700" dirty="0"/>
              <a:t>*1857-58 : Révolte de l’armée du Bengale, les </a:t>
            </a:r>
            <a:r>
              <a:rPr lang="fr-FR" sz="1700" i="1" dirty="0"/>
              <a:t>cipayes</a:t>
            </a:r>
            <a:r>
              <a:rPr lang="fr-FR" sz="1700" dirty="0"/>
              <a:t>…</a:t>
            </a:r>
          </a:p>
          <a:p>
            <a:endParaRPr lang="fr-FR" sz="1700" dirty="0"/>
          </a:p>
          <a:p>
            <a:r>
              <a:rPr lang="fr-FR" sz="1700" dirty="0"/>
              <a:t>*Mai 1856 : Le </a:t>
            </a:r>
            <a:r>
              <a:rPr lang="fr-FR" sz="1700" i="1" dirty="0" err="1"/>
              <a:t>nawab</a:t>
            </a:r>
            <a:r>
              <a:rPr lang="fr-FR" sz="1700" dirty="0"/>
              <a:t> </a:t>
            </a:r>
            <a:r>
              <a:rPr lang="fr-FR" sz="1700" u="sng" dirty="0" err="1"/>
              <a:t>Wajid</a:t>
            </a:r>
            <a:r>
              <a:rPr lang="fr-FR" sz="1700" u="sng" dirty="0"/>
              <a:t> Ali Shah</a:t>
            </a:r>
            <a:r>
              <a:rPr lang="fr-FR" sz="1700" dirty="0"/>
              <a:t> est exilé à Calcutta</a:t>
            </a:r>
          </a:p>
          <a:p>
            <a:r>
              <a:rPr lang="fr-FR" sz="1700" dirty="0"/>
              <a:t>Mais à Lucknow, son épouse, la </a:t>
            </a:r>
            <a:r>
              <a:rPr lang="fr-FR" sz="1700" i="1" dirty="0"/>
              <a:t>bégum</a:t>
            </a:r>
            <a:r>
              <a:rPr lang="fr-FR" sz="1700" dirty="0"/>
              <a:t> </a:t>
            </a:r>
            <a:r>
              <a:rPr lang="fr-FR" sz="1700" u="sng" dirty="0"/>
              <a:t>Hazrat Mahal</a:t>
            </a:r>
            <a:r>
              <a:rPr lang="fr-FR" sz="1700" dirty="0"/>
              <a:t> résiste…</a:t>
            </a:r>
          </a:p>
          <a:p>
            <a:endParaRPr lang="fr-FR" sz="1700" dirty="0"/>
          </a:p>
          <a:p>
            <a:r>
              <a:rPr lang="fr-FR" sz="1700" dirty="0"/>
              <a:t>*Dans la plaine du Gange</a:t>
            </a:r>
          </a:p>
          <a:p>
            <a:r>
              <a:rPr lang="fr-FR" sz="1700" dirty="0"/>
              <a:t>Le mécontentement des cipayes monte…</a:t>
            </a:r>
          </a:p>
          <a:p>
            <a:endParaRPr lang="fr-FR" sz="1700" dirty="0"/>
          </a:p>
          <a:p>
            <a:r>
              <a:rPr lang="fr-FR" sz="1700" dirty="0"/>
              <a:t>a) 1856 : L’annexion de l’Aoudh</a:t>
            </a:r>
          </a:p>
          <a:p>
            <a:endParaRPr lang="fr-FR" sz="1700" dirty="0"/>
          </a:p>
          <a:p>
            <a:r>
              <a:rPr lang="fr-FR" sz="1700" dirty="0"/>
              <a:t>b) Effet déstabilisateur des dernières guerres…</a:t>
            </a:r>
          </a:p>
          <a:p>
            <a:r>
              <a:rPr lang="fr-FR" sz="1700" dirty="0"/>
              <a:t>*1839-42 : Guerre </a:t>
            </a:r>
            <a:r>
              <a:rPr lang="fr-FR" sz="1700" dirty="0" err="1"/>
              <a:t>anglo</a:t>
            </a:r>
            <a:r>
              <a:rPr lang="fr-FR" sz="1700" dirty="0"/>
              <a:t>-afghane ; 10 000 cipayes tués</a:t>
            </a:r>
          </a:p>
          <a:p>
            <a:r>
              <a:rPr lang="fr-FR" sz="1700" dirty="0"/>
              <a:t>*1843-49 : Conquête sanglante du Pendjab</a:t>
            </a:r>
          </a:p>
          <a:p>
            <a:r>
              <a:rPr lang="fr-FR" sz="1700" dirty="0"/>
              <a:t>*1852 : Obligation de servir au-delà des mers, en Birmanie</a:t>
            </a:r>
          </a:p>
          <a:p>
            <a:endParaRPr lang="fr-FR" sz="1700" dirty="0"/>
          </a:p>
          <a:p>
            <a:r>
              <a:rPr lang="fr-FR" sz="1700" dirty="0"/>
              <a:t>c) L’utilisation de cartouches utilisant de la graisse de vache ou de porc, inacceptables pour les soldats hindous (75 %) et musulmans (25 %)</a:t>
            </a:r>
          </a:p>
          <a:p>
            <a:endParaRPr lang="fr-FR" sz="1700" dirty="0"/>
          </a:p>
          <a:p>
            <a:r>
              <a:rPr lang="fr-FR" sz="1700" dirty="0"/>
              <a:t>*1857 : La révolte éclate…</a:t>
            </a:r>
          </a:p>
        </p:txBody>
      </p:sp>
      <p:pic>
        <p:nvPicPr>
          <p:cNvPr id="2" name="Picture 2" descr="C:\Users\Christophe\Pictures\My Scans\2016-02 (févr.)\scan0001.jpg">
            <a:extLst>
              <a:ext uri="{FF2B5EF4-FFF2-40B4-BE49-F238E27FC236}">
                <a16:creationId xmlns:a16="http://schemas.microsoft.com/office/drawing/2014/main" id="{68600D0F-6C11-D8EF-886E-1C7C8386B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07" y="129407"/>
            <a:ext cx="6213572" cy="615709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CDABEBDB-DF67-CECA-AA37-D37428DDDA81}"/>
              </a:ext>
            </a:extLst>
          </p:cNvPr>
          <p:cNvSpPr/>
          <p:nvPr/>
        </p:nvSpPr>
        <p:spPr>
          <a:xfrm>
            <a:off x="8448871" y="2075969"/>
            <a:ext cx="279491" cy="27459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41EF4943-6FEE-49D9-A8DE-87EA8ED2CE02}"/>
              </a:ext>
            </a:extLst>
          </p:cNvPr>
          <p:cNvSpPr/>
          <p:nvPr/>
        </p:nvSpPr>
        <p:spPr>
          <a:xfrm>
            <a:off x="7770901" y="1724753"/>
            <a:ext cx="296878" cy="278800"/>
          </a:xfrm>
          <a:prstGeom prst="ellipse">
            <a:avLst/>
          </a:prstGeom>
          <a:solidFill>
            <a:srgbClr val="0070C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229A4883-BF6A-5D97-FB36-C11D64B697BE}"/>
              </a:ext>
            </a:extLst>
          </p:cNvPr>
          <p:cNvSpPr/>
          <p:nvPr/>
        </p:nvSpPr>
        <p:spPr>
          <a:xfrm>
            <a:off x="9780868" y="2929153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23652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B93504-8D5B-86AD-396B-4DF98D87A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8EF8706-E2FD-DB08-353E-E5D2F416FA7A}"/>
              </a:ext>
            </a:extLst>
          </p:cNvPr>
          <p:cNvSpPr/>
          <p:nvPr/>
        </p:nvSpPr>
        <p:spPr>
          <a:xfrm>
            <a:off x="145575" y="123259"/>
            <a:ext cx="5045402" cy="532453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1856-1858 : Dans la plaine du Gange, la révolte des cipayes ; Avec difficulté, les Britanniques parviennent à y mettre fin ; Le dernier empereur moghol Bahadur Shah II, ayant rejoint les rebelles, est destitué ; …</a:t>
            </a:r>
          </a:p>
          <a:p>
            <a:endParaRPr lang="fr-FR" sz="1700" dirty="0"/>
          </a:p>
          <a:p>
            <a:r>
              <a:rPr lang="fr-FR" sz="1700" dirty="0"/>
              <a:t>*Mai 1857 : Au nord de Delhi…</a:t>
            </a:r>
          </a:p>
          <a:p>
            <a:r>
              <a:rPr lang="fr-FR" sz="1700" dirty="0"/>
              <a:t>Révolte de la garnison de Meerut</a:t>
            </a:r>
          </a:p>
          <a:p>
            <a:r>
              <a:rPr lang="fr-FR" sz="1700" dirty="0"/>
              <a:t>Puis la révolte se répand</a:t>
            </a:r>
          </a:p>
          <a:p>
            <a:r>
              <a:rPr lang="fr-FR" sz="1700" dirty="0"/>
              <a:t>NB : 93 % des cipayes se soulèveront…</a:t>
            </a:r>
          </a:p>
          <a:p>
            <a:endParaRPr lang="fr-FR" sz="1700" dirty="0"/>
          </a:p>
          <a:p>
            <a:r>
              <a:rPr lang="fr-FR" sz="1700" dirty="0"/>
              <a:t>*Les insurgés occupent Delhi et rétablissent</a:t>
            </a:r>
          </a:p>
          <a:p>
            <a:r>
              <a:rPr lang="fr-FR" sz="1700" dirty="0"/>
              <a:t>Tous les pouvoirs de l’empereur </a:t>
            </a:r>
            <a:r>
              <a:rPr lang="fr-FR" sz="1700" u="sng" dirty="0"/>
              <a:t>Bahadur Shah II</a:t>
            </a:r>
          </a:p>
          <a:p>
            <a:r>
              <a:rPr lang="fr-FR" sz="1700" dirty="0"/>
              <a:t>Celui-ci s’inquiète mais il finit</a:t>
            </a:r>
          </a:p>
          <a:p>
            <a:r>
              <a:rPr lang="fr-FR" sz="1700" dirty="0"/>
              <a:t>Par leur apporter son soutien</a:t>
            </a:r>
          </a:p>
          <a:p>
            <a:endParaRPr lang="fr-FR" sz="1700" dirty="0"/>
          </a:p>
          <a:p>
            <a:r>
              <a:rPr lang="fr-FR" sz="1700" dirty="0"/>
              <a:t>*Puis de Delhi, la révolte se dirige</a:t>
            </a:r>
          </a:p>
          <a:p>
            <a:r>
              <a:rPr lang="fr-FR" sz="1700" dirty="0"/>
              <a:t>Vers l’Inde centrale et la plaine du Gange, </a:t>
            </a:r>
            <a:r>
              <a:rPr lang="fr-FR" sz="1700" u="sng" dirty="0"/>
              <a:t>l’Aoudh</a:t>
            </a:r>
            <a:endParaRPr lang="fr-FR" sz="1700" dirty="0"/>
          </a:p>
          <a:p>
            <a:r>
              <a:rPr lang="fr-FR" sz="1700" dirty="0"/>
              <a:t>Soutenue par les propriétaires, les paysans, les citadins</a:t>
            </a:r>
          </a:p>
          <a:p>
            <a:endParaRPr lang="fr-FR" sz="1700" dirty="0"/>
          </a:p>
          <a:p>
            <a:r>
              <a:rPr lang="fr-FR" sz="1700" dirty="0"/>
              <a:t>*Mais l’ensemble manque de cohésion…</a:t>
            </a:r>
          </a:p>
        </p:txBody>
      </p:sp>
      <p:pic>
        <p:nvPicPr>
          <p:cNvPr id="7" name="Image 6" descr="Une image contenant carte, texte, atlas&#10;&#10;Le contenu généré par l’IA peut être incorrect.">
            <a:extLst>
              <a:ext uri="{FF2B5EF4-FFF2-40B4-BE49-F238E27FC236}">
                <a16:creationId xmlns:a16="http://schemas.microsoft.com/office/drawing/2014/main" id="{4C1FB935-A59E-D567-C340-FA8C162AA5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905" t="32727" r="31487" b="40758"/>
          <a:stretch/>
        </p:blipFill>
        <p:spPr>
          <a:xfrm>
            <a:off x="5321971" y="123259"/>
            <a:ext cx="6724454" cy="506292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9869F7E7-CC4D-FD68-076B-BCF6DBF746AD}"/>
              </a:ext>
            </a:extLst>
          </p:cNvPr>
          <p:cNvSpPr/>
          <p:nvPr/>
        </p:nvSpPr>
        <p:spPr>
          <a:xfrm>
            <a:off x="8684198" y="2654721"/>
            <a:ext cx="279491" cy="27459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FA01117A-3A39-D0E8-CD84-6776899B6ED5}"/>
              </a:ext>
            </a:extLst>
          </p:cNvPr>
          <p:cNvSpPr/>
          <p:nvPr/>
        </p:nvSpPr>
        <p:spPr>
          <a:xfrm>
            <a:off x="6316204" y="536688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EE822C7F-0A76-BCD7-FBD5-23CE9179B008}"/>
              </a:ext>
            </a:extLst>
          </p:cNvPr>
          <p:cNvCxnSpPr>
            <a:cxnSpLocks/>
            <a:stCxn id="10" idx="3"/>
          </p:cNvCxnSpPr>
          <p:nvPr/>
        </p:nvCxnSpPr>
        <p:spPr>
          <a:xfrm flipH="1">
            <a:off x="6096000" y="663845"/>
            <a:ext cx="245813" cy="12586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B07DC7FD-5CEF-A091-4465-D5537AD73DF8}"/>
              </a:ext>
            </a:extLst>
          </p:cNvPr>
          <p:cNvSpPr/>
          <p:nvPr/>
        </p:nvSpPr>
        <p:spPr>
          <a:xfrm>
            <a:off x="7917874" y="1994129"/>
            <a:ext cx="2171699" cy="1673862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F087FC29-CB4E-3D60-4F2D-0B902DD43BC0}"/>
              </a:ext>
            </a:extLst>
          </p:cNvPr>
          <p:cNvCxnSpPr>
            <a:cxnSpLocks/>
          </p:cNvCxnSpPr>
          <p:nvPr/>
        </p:nvCxnSpPr>
        <p:spPr>
          <a:xfrm>
            <a:off x="6052523" y="923633"/>
            <a:ext cx="1034077" cy="74818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lipse 14">
            <a:extLst>
              <a:ext uri="{FF2B5EF4-FFF2-40B4-BE49-F238E27FC236}">
                <a16:creationId xmlns:a16="http://schemas.microsoft.com/office/drawing/2014/main" id="{7B1D78D9-E6A3-D474-7F41-D9D7E9B6D422}"/>
              </a:ext>
            </a:extLst>
          </p:cNvPr>
          <p:cNvSpPr/>
          <p:nvPr/>
        </p:nvSpPr>
        <p:spPr>
          <a:xfrm>
            <a:off x="5799122" y="685662"/>
            <a:ext cx="296878" cy="278800"/>
          </a:xfrm>
          <a:prstGeom prst="ellipse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ADB12816-CE8C-F341-ABC3-7F3CE68243DF}"/>
              </a:ext>
            </a:extLst>
          </p:cNvPr>
          <p:cNvCxnSpPr>
            <a:cxnSpLocks/>
          </p:cNvCxnSpPr>
          <p:nvPr/>
        </p:nvCxnSpPr>
        <p:spPr>
          <a:xfrm>
            <a:off x="6491074" y="1246909"/>
            <a:ext cx="0" cy="74722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42890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B7506E-52B7-74F8-9BB9-1744ECF7A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re 2">
            <a:extLst>
              <a:ext uri="{FF2B5EF4-FFF2-40B4-BE49-F238E27FC236}">
                <a16:creationId xmlns:a16="http://schemas.microsoft.com/office/drawing/2014/main" id="{7BC9BDC7-6244-84C1-178F-F925AE9902B2}"/>
              </a:ext>
            </a:extLst>
          </p:cNvPr>
          <p:cNvSpPr/>
          <p:nvPr/>
        </p:nvSpPr>
        <p:spPr>
          <a:xfrm>
            <a:off x="202800" y="137160"/>
            <a:ext cx="11786400" cy="6604200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7000"/>
              </a:lnSpc>
            </a:pPr>
            <a:r>
              <a:rPr lang="fr-FR" sz="16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1810-1860 : La Chine des Qing : Du déclin à la grande récession : Ingérences occidentales (Grande-Bretagne, France, Etats-Unis, Russie)</a:t>
            </a:r>
            <a:r>
              <a:rPr lang="fr-FR" sz="16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, g</a:t>
            </a:r>
            <a:r>
              <a:rPr lang="fr-FR" sz="16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uerres de l’opium et ouvertures forcées ; Révoltes populaires massives</a:t>
            </a:r>
            <a:endParaRPr lang="fr-FR" sz="16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fr-FR" sz="1600" dirty="0"/>
              <a:t>1793-1816 : Echec des ambassades britanniques : La Chine, plus riche de son économie intérieure que de son commerce extérieur, refuse de nouvelles et inutiles ouvertures commerciales avec l’Europe</a:t>
            </a:r>
          </a:p>
          <a:p>
            <a:r>
              <a:rPr lang="fr-FR" sz="1600" dirty="0"/>
              <a:t>1810-1830 : Fin du siècle chinois et début de la grande récession : Déficit croissant des finances publiques ; Dans les campagnes, explosion démographique et insuffisance des terres agricoles provoquent une pauvreté et une agitation croissante ; Déficit naissant du commerce extérieur ; Dépréciation des monnaies et inflation croissante</a:t>
            </a:r>
          </a:p>
          <a:p>
            <a:r>
              <a:rPr lang="fr-FR" sz="1600" dirty="0"/>
              <a:t>1816-1839 : Malgré la prohibition, importation croissante de l’opium britannique venu d’Inde : Au Sud, dans le Guangdong, ravages physiques et mentaux, contrebande et corruption croissantes déstabilisent la société ; Malgré l’accroissement maintenu des exportations (thé, soie, cotonnades), les importations d’opium contribuent à la croissance du déficit du commerce extérieur</a:t>
            </a:r>
          </a:p>
          <a:p>
            <a:r>
              <a:rPr lang="fr-FR" sz="1600" dirty="0"/>
              <a:t>1839-1842 : La 1</a:t>
            </a:r>
            <a:r>
              <a:rPr lang="fr-FR" sz="1600" baseline="30000" dirty="0"/>
              <a:t>ère</a:t>
            </a:r>
            <a:r>
              <a:rPr lang="fr-FR" sz="1600" dirty="0"/>
              <a:t> guerre de l’Opium ; Victoire britannique et traité de Nankin : Libre commerce entre GB et Chine, même pour l’opium qui reste prohibé ; Ouverture de cinq ports, dont Canton et Shanghai ; Cession de Hong Kong à la GB ; Extraterritorialité des Européens et 1</a:t>
            </a:r>
            <a:r>
              <a:rPr lang="fr-FR" sz="1600" baseline="30000" dirty="0"/>
              <a:t>ères</a:t>
            </a:r>
            <a:r>
              <a:rPr lang="fr-FR" sz="1600" dirty="0"/>
              <a:t> concessions étrangères à Amoy et Shanghai</a:t>
            </a:r>
          </a:p>
          <a:p>
            <a:r>
              <a:rPr lang="fr-FR" sz="1600" dirty="0"/>
              <a:t>1850-1856 : A Nankin et dans le bas-Yangzi, la secte des Taiping se révolte et fonde le Royaume de la Grande Paix</a:t>
            </a:r>
          </a:p>
          <a:p>
            <a:r>
              <a:rPr lang="fr-FR" sz="1600" dirty="0"/>
              <a:t>1852-1855 : Autres révoltes populaires : Au Nord, les </a:t>
            </a:r>
            <a:r>
              <a:rPr lang="fr-FR" sz="1600" dirty="0" err="1"/>
              <a:t>Nians</a:t>
            </a:r>
            <a:r>
              <a:rPr lang="fr-FR" sz="1600" dirty="0"/>
              <a:t> du </a:t>
            </a:r>
            <a:r>
              <a:rPr lang="fr-FR" sz="1600" dirty="0" err="1"/>
              <a:t>Huanghe</a:t>
            </a:r>
            <a:r>
              <a:rPr lang="fr-FR" sz="1600" dirty="0"/>
              <a:t> ; Au Sud, les Miaos, les triades de Shanghai et les Huis musulmans</a:t>
            </a:r>
          </a:p>
          <a:p>
            <a:r>
              <a:rPr lang="fr-FR" sz="1600" dirty="0"/>
              <a:t>1854-1856 : Ingérences occidentales croissantes : A Shanghai, douanes gérées par les Britanniques ; A Canton, conflit avec les autorités chinoises</a:t>
            </a:r>
          </a:p>
          <a:p>
            <a:r>
              <a:rPr lang="fr-FR" sz="1600" dirty="0"/>
              <a:t>1856-1858 : La 2</a:t>
            </a:r>
            <a:r>
              <a:rPr lang="fr-FR" sz="1600" baseline="30000" dirty="0"/>
              <a:t>ème</a:t>
            </a:r>
            <a:r>
              <a:rPr lang="fr-FR" sz="1600" dirty="0"/>
              <a:t> guerre de l’Opium ; Victoire franco-britannique et 1</a:t>
            </a:r>
            <a:r>
              <a:rPr lang="fr-FR" sz="1600" baseline="30000" dirty="0"/>
              <a:t>er</a:t>
            </a:r>
            <a:r>
              <a:rPr lang="fr-FR" sz="1600" dirty="0"/>
              <a:t> traité de Tianjin : Ouverture de onze nouveaux ports chinois, sur toute la côte chinoise et sur le Yangzi ; Circulation libre des commerçants et missionnaires étrangers ; Légalisation de l’opium ; La Chine cède le nord du fleuve Amour à la Russie</a:t>
            </a:r>
          </a:p>
          <a:p>
            <a:r>
              <a:rPr lang="fr-FR" sz="1600" dirty="0"/>
              <a:t>1858-1860 : Face à la réaction chinoise, nouvelle intervention franco-britannique : Prise de Pékin et sac du Palais d’été ; Convention de Pékin : Les Britanniques obtiennent Kowloon face à Hong Kong ; Les Russes obtiennent le territoire entre l’Oussouri et le Pacifique jusqu’à la Corée ; Fondation du port russe de Vladivostok</a:t>
            </a:r>
          </a:p>
          <a:p>
            <a:endParaRPr lang="fr-FR" sz="1600" b="1" dirty="0"/>
          </a:p>
        </p:txBody>
      </p:sp>
      <p:sp>
        <p:nvSpPr>
          <p:cNvPr id="2" name="PlaceHolder 1">
            <a:extLst>
              <a:ext uri="{FF2B5EF4-FFF2-40B4-BE49-F238E27FC236}">
                <a16:creationId xmlns:a16="http://schemas.microsoft.com/office/drawing/2014/main" id="{BF84DF5D-3AEE-3A5E-3B05-831A04DCD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896438-8A0B-4EA3-9B45-871AE853AD8F}" type="slidenum">
              <a:rPr lang="fr-FR" smtClean="0"/>
              <a:pPr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39770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77FB7B-E725-AF16-F39C-06A6B9027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D876819-2F55-D885-62E8-B4AE4398F745}"/>
              </a:ext>
            </a:extLst>
          </p:cNvPr>
          <p:cNvSpPr/>
          <p:nvPr/>
        </p:nvSpPr>
        <p:spPr>
          <a:xfrm>
            <a:off x="57586" y="130428"/>
            <a:ext cx="4756231" cy="50629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/>
              <a:t>*Rappels</a:t>
            </a:r>
            <a:r>
              <a:rPr lang="fr-FR" sz="1700" dirty="0"/>
              <a:t>…</a:t>
            </a:r>
          </a:p>
          <a:p>
            <a:endParaRPr lang="fr-FR" sz="1700" dirty="0"/>
          </a:p>
          <a:p>
            <a:r>
              <a:rPr lang="fr-FR" sz="1700" dirty="0"/>
              <a:t>*1819-1905</a:t>
            </a:r>
          </a:p>
          <a:p>
            <a:r>
              <a:rPr lang="fr-FR" sz="1700" i="1" dirty="0"/>
              <a:t>Une poussée européenne </a:t>
            </a:r>
            <a:r>
              <a:rPr lang="fr-FR" sz="1700" dirty="0"/>
              <a:t>(et japonaise)</a:t>
            </a:r>
            <a:r>
              <a:rPr lang="fr-FR" sz="1700" i="1" dirty="0"/>
              <a:t> irrésistible</a:t>
            </a:r>
            <a:endParaRPr lang="fr-FR" sz="1700" dirty="0"/>
          </a:p>
          <a:p>
            <a:r>
              <a:rPr lang="fr-FR" sz="1700" dirty="0"/>
              <a:t>Qui aboutira à une conquête</a:t>
            </a:r>
          </a:p>
          <a:p>
            <a:r>
              <a:rPr lang="fr-FR" sz="1700" dirty="0"/>
              <a:t>Et à un large partage de l’Asie…</a:t>
            </a:r>
          </a:p>
          <a:p>
            <a:endParaRPr lang="fr-FR" sz="1700" dirty="0"/>
          </a:p>
          <a:p>
            <a:r>
              <a:rPr lang="fr-FR" sz="1700" dirty="0"/>
              <a:t>NB : 1914 : Seuls le Siam, le Japon et la Chine restent indépendants</a:t>
            </a:r>
          </a:p>
          <a:p>
            <a:endParaRPr lang="fr-FR" sz="1700" dirty="0"/>
          </a:p>
          <a:p>
            <a:r>
              <a:rPr lang="fr-FR" sz="1700" dirty="0"/>
              <a:t>*Une conquête comportant de multiples </a:t>
            </a:r>
            <a:r>
              <a:rPr lang="fr-FR" sz="1700" i="1" dirty="0"/>
              <a:t>épisodes</a:t>
            </a:r>
          </a:p>
          <a:p>
            <a:r>
              <a:rPr lang="fr-FR" sz="1700" dirty="0"/>
              <a:t>Mais finalement des épisodes liés entre eux</a:t>
            </a:r>
          </a:p>
          <a:p>
            <a:r>
              <a:rPr lang="fr-FR" sz="1700" dirty="0"/>
              <a:t>Et mus par un même élan</a:t>
            </a:r>
          </a:p>
          <a:p>
            <a:r>
              <a:rPr lang="fr-FR" sz="1700" dirty="0"/>
              <a:t>- Un élan britannique au départ</a:t>
            </a:r>
          </a:p>
          <a:p>
            <a:r>
              <a:rPr lang="fr-FR" sz="1700" dirty="0"/>
              <a:t>- Puis concernant l’ensemble des Etats occidentaux</a:t>
            </a:r>
          </a:p>
          <a:p>
            <a:r>
              <a:rPr lang="fr-FR" sz="1700" dirty="0"/>
              <a:t>- Et enfin le Japon</a:t>
            </a:r>
          </a:p>
          <a:p>
            <a:endParaRPr lang="fr-FR" sz="1700" dirty="0"/>
          </a:p>
          <a:p>
            <a:r>
              <a:rPr lang="fr-FR" sz="1700" dirty="0"/>
              <a:t>*Donc une évidente complexité</a:t>
            </a:r>
          </a:p>
          <a:p>
            <a:r>
              <a:rPr lang="fr-FR" sz="1700" dirty="0"/>
              <a:t>Et par conséquent, un plan </a:t>
            </a:r>
            <a:r>
              <a:rPr lang="fr-FR" sz="1700" i="1" dirty="0"/>
              <a:t>adapté</a:t>
            </a:r>
            <a:r>
              <a:rPr lang="fr-FR" sz="1700" dirty="0"/>
              <a:t>…</a:t>
            </a:r>
          </a:p>
        </p:txBody>
      </p:sp>
      <p:pic>
        <p:nvPicPr>
          <p:cNvPr id="149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3803181D-F33E-7794-1C8F-FDF1E9CD1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148" y="145407"/>
            <a:ext cx="7139693" cy="551841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" name="Picture 2" descr="C:\Users\Christophe\Pictures\My Scans\2016-02 (févr.)\scan0001.jpg">
            <a:extLst>
              <a:ext uri="{FF2B5EF4-FFF2-40B4-BE49-F238E27FC236}">
                <a16:creationId xmlns:a16="http://schemas.microsoft.com/office/drawing/2014/main" id="{BE497DBF-6ABF-EFF2-4438-4048232645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3935" r="25267" b="5503"/>
          <a:stretch/>
        </p:blipFill>
        <p:spPr bwMode="auto">
          <a:xfrm>
            <a:off x="6432770" y="2254086"/>
            <a:ext cx="1687648" cy="2339653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C5D8B46A-A677-63D6-11E9-7867AC2D72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36" t="71590" r="81130" b="14899"/>
          <a:stretch/>
        </p:blipFill>
        <p:spPr bwMode="auto">
          <a:xfrm>
            <a:off x="6185095" y="4121834"/>
            <a:ext cx="673540" cy="74558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1FE8D3BA-405D-153A-530B-EA16BADD37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76" t="38377" r="48126" b="52966"/>
          <a:stretch/>
        </p:blipFill>
        <p:spPr bwMode="auto">
          <a:xfrm>
            <a:off x="7276594" y="2254086"/>
            <a:ext cx="1392071" cy="477671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115CF392-1B48-EE46-F7E3-B2261498B2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66" t="40385" r="73976" b="56895"/>
          <a:stretch/>
        </p:blipFill>
        <p:spPr bwMode="auto">
          <a:xfrm>
            <a:off x="6096000" y="2417858"/>
            <a:ext cx="682388" cy="150126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4" name="Ellipse 153">
            <a:extLst>
              <a:ext uri="{FF2B5EF4-FFF2-40B4-BE49-F238E27FC236}">
                <a16:creationId xmlns:a16="http://schemas.microsoft.com/office/drawing/2014/main" id="{B72633D5-A418-DC32-34EB-23F66595449C}"/>
              </a:ext>
            </a:extLst>
          </p:cNvPr>
          <p:cNvSpPr/>
          <p:nvPr/>
        </p:nvSpPr>
        <p:spPr>
          <a:xfrm>
            <a:off x="9214154" y="1853280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5" name="Ellipse 154">
            <a:extLst>
              <a:ext uri="{FF2B5EF4-FFF2-40B4-BE49-F238E27FC236}">
                <a16:creationId xmlns:a16="http://schemas.microsoft.com/office/drawing/2014/main" id="{0BD04B73-9494-AACA-482F-AB5A0E32077B}"/>
              </a:ext>
            </a:extLst>
          </p:cNvPr>
          <p:cNvSpPr/>
          <p:nvPr/>
        </p:nvSpPr>
        <p:spPr>
          <a:xfrm>
            <a:off x="8358978" y="3247783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6" name="Ellipse 155">
            <a:extLst>
              <a:ext uri="{FF2B5EF4-FFF2-40B4-BE49-F238E27FC236}">
                <a16:creationId xmlns:a16="http://schemas.microsoft.com/office/drawing/2014/main" id="{314653CA-C128-536D-6B0D-EB72007F7C66}"/>
              </a:ext>
            </a:extLst>
          </p:cNvPr>
          <p:cNvSpPr/>
          <p:nvPr/>
        </p:nvSpPr>
        <p:spPr>
          <a:xfrm>
            <a:off x="9027528" y="322987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7" name="Ellipse 156">
            <a:extLst>
              <a:ext uri="{FF2B5EF4-FFF2-40B4-BE49-F238E27FC236}">
                <a16:creationId xmlns:a16="http://schemas.microsoft.com/office/drawing/2014/main" id="{3AA4EF0E-FBB6-F3F2-C8F6-43A01A4C9D97}"/>
              </a:ext>
            </a:extLst>
          </p:cNvPr>
          <p:cNvSpPr/>
          <p:nvPr/>
        </p:nvSpPr>
        <p:spPr>
          <a:xfrm>
            <a:off x="8932041" y="498900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8" name="Ellipse 157">
            <a:extLst>
              <a:ext uri="{FF2B5EF4-FFF2-40B4-BE49-F238E27FC236}">
                <a16:creationId xmlns:a16="http://schemas.microsoft.com/office/drawing/2014/main" id="{96517A8F-2288-7196-635A-2A04D4E48DAB}"/>
              </a:ext>
            </a:extLst>
          </p:cNvPr>
          <p:cNvSpPr/>
          <p:nvPr/>
        </p:nvSpPr>
        <p:spPr>
          <a:xfrm>
            <a:off x="10092759" y="1620641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159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414ED0C7-2DCB-65F1-7471-9D0D0AB976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66" t="40385" r="73976" b="56895"/>
          <a:stretch/>
        </p:blipFill>
        <p:spPr bwMode="auto">
          <a:xfrm>
            <a:off x="6096000" y="2417858"/>
            <a:ext cx="682388" cy="150126"/>
          </a:xfrm>
          <a:prstGeom prst="rect">
            <a:avLst/>
          </a:prstGeom>
          <a:solidFill>
            <a:srgbClr val="0070C0"/>
          </a:solidFill>
          <a:ln w="38100">
            <a:noFill/>
          </a:ln>
        </p:spPr>
      </p:pic>
      <p:sp>
        <p:nvSpPr>
          <p:cNvPr id="160" name="Ellipse 159">
            <a:extLst>
              <a:ext uri="{FF2B5EF4-FFF2-40B4-BE49-F238E27FC236}">
                <a16:creationId xmlns:a16="http://schemas.microsoft.com/office/drawing/2014/main" id="{5ABED344-1541-615C-DA6A-8A373F869829}"/>
              </a:ext>
            </a:extLst>
          </p:cNvPr>
          <p:cNvSpPr/>
          <p:nvPr/>
        </p:nvSpPr>
        <p:spPr>
          <a:xfrm>
            <a:off x="5497863" y="2062192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1" name="Ellipse 160">
            <a:extLst>
              <a:ext uri="{FF2B5EF4-FFF2-40B4-BE49-F238E27FC236}">
                <a16:creationId xmlns:a16="http://schemas.microsoft.com/office/drawing/2014/main" id="{4C219E56-8DE5-D2C2-7FE7-37A6C4D9E3A0}"/>
              </a:ext>
            </a:extLst>
          </p:cNvPr>
          <p:cNvSpPr/>
          <p:nvPr/>
        </p:nvSpPr>
        <p:spPr>
          <a:xfrm>
            <a:off x="6571996" y="2332536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2" name="Ellipse 161">
            <a:extLst>
              <a:ext uri="{FF2B5EF4-FFF2-40B4-BE49-F238E27FC236}">
                <a16:creationId xmlns:a16="http://schemas.microsoft.com/office/drawing/2014/main" id="{D756C160-8E3B-4AFD-1880-65855888DEDC}"/>
              </a:ext>
            </a:extLst>
          </p:cNvPr>
          <p:cNvSpPr/>
          <p:nvPr/>
        </p:nvSpPr>
        <p:spPr>
          <a:xfrm>
            <a:off x="10371824" y="350085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163" name="Image 162">
            <a:extLst>
              <a:ext uri="{FF2B5EF4-FFF2-40B4-BE49-F238E27FC236}">
                <a16:creationId xmlns:a16="http://schemas.microsoft.com/office/drawing/2014/main" id="{E097BF18-EE01-1697-A58B-C8E0C2D768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164" name="Ellipse 163">
            <a:extLst>
              <a:ext uri="{FF2B5EF4-FFF2-40B4-BE49-F238E27FC236}">
                <a16:creationId xmlns:a16="http://schemas.microsoft.com/office/drawing/2014/main" id="{84737AD8-D8CC-35A0-136C-9DC19464A849}"/>
              </a:ext>
            </a:extLst>
          </p:cNvPr>
          <p:cNvSpPr/>
          <p:nvPr/>
        </p:nvSpPr>
        <p:spPr>
          <a:xfrm>
            <a:off x="9320285" y="5261439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5" name="Ellipse 164">
            <a:extLst>
              <a:ext uri="{FF2B5EF4-FFF2-40B4-BE49-F238E27FC236}">
                <a16:creationId xmlns:a16="http://schemas.microsoft.com/office/drawing/2014/main" id="{CD04BD76-7C94-355D-DF6D-27F75C6CD45F}"/>
              </a:ext>
            </a:extLst>
          </p:cNvPr>
          <p:cNvSpPr/>
          <p:nvPr/>
        </p:nvSpPr>
        <p:spPr>
          <a:xfrm>
            <a:off x="6813677" y="356201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6" name="Ellipse 165">
            <a:extLst>
              <a:ext uri="{FF2B5EF4-FFF2-40B4-BE49-F238E27FC236}">
                <a16:creationId xmlns:a16="http://schemas.microsoft.com/office/drawing/2014/main" id="{E1B38679-3535-BA4B-0317-9010E388C6DF}"/>
              </a:ext>
            </a:extLst>
          </p:cNvPr>
          <p:cNvSpPr/>
          <p:nvPr/>
        </p:nvSpPr>
        <p:spPr>
          <a:xfrm>
            <a:off x="7221262" y="404182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67" name="Connecteur droit avec flèche 166">
            <a:extLst>
              <a:ext uri="{FF2B5EF4-FFF2-40B4-BE49-F238E27FC236}">
                <a16:creationId xmlns:a16="http://schemas.microsoft.com/office/drawing/2014/main" id="{8472B99C-FCD1-D039-61AB-59D93CC0261E}"/>
              </a:ext>
            </a:extLst>
          </p:cNvPr>
          <p:cNvCxnSpPr>
            <a:cxnSpLocks/>
            <a:stCxn id="164" idx="1"/>
            <a:endCxn id="157" idx="5"/>
          </p:cNvCxnSpPr>
          <p:nvPr/>
        </p:nvCxnSpPr>
        <p:spPr>
          <a:xfrm flipH="1" flipV="1">
            <a:off x="9054966" y="5093402"/>
            <a:ext cx="303023" cy="19863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Connecteur droit avec flèche 167">
            <a:extLst>
              <a:ext uri="{FF2B5EF4-FFF2-40B4-BE49-F238E27FC236}">
                <a16:creationId xmlns:a16="http://schemas.microsoft.com/office/drawing/2014/main" id="{30E23C06-DD9C-8515-F573-03B2BA3A9BF8}"/>
              </a:ext>
            </a:extLst>
          </p:cNvPr>
          <p:cNvCxnSpPr>
            <a:cxnSpLocks/>
            <a:stCxn id="164" idx="7"/>
          </p:cNvCxnSpPr>
          <p:nvPr/>
        </p:nvCxnSpPr>
        <p:spPr>
          <a:xfrm flipV="1">
            <a:off x="9540041" y="5034109"/>
            <a:ext cx="161446" cy="25792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Connecteur droit avec flèche 168">
            <a:extLst>
              <a:ext uri="{FF2B5EF4-FFF2-40B4-BE49-F238E27FC236}">
                <a16:creationId xmlns:a16="http://schemas.microsoft.com/office/drawing/2014/main" id="{807B2CAB-4D52-69B4-3AB9-12ADD81F68AE}"/>
              </a:ext>
            </a:extLst>
          </p:cNvPr>
          <p:cNvCxnSpPr>
            <a:cxnSpLocks/>
            <a:stCxn id="164" idx="6"/>
            <a:endCxn id="171" idx="3"/>
          </p:cNvCxnSpPr>
          <p:nvPr/>
        </p:nvCxnSpPr>
        <p:spPr>
          <a:xfrm flipV="1">
            <a:off x="9577745" y="4971822"/>
            <a:ext cx="680121" cy="39407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0" name="Ellipse 169">
            <a:extLst>
              <a:ext uri="{FF2B5EF4-FFF2-40B4-BE49-F238E27FC236}">
                <a16:creationId xmlns:a16="http://schemas.microsoft.com/office/drawing/2014/main" id="{8C52E4B7-C232-FCF3-1F21-8E055A446A60}"/>
              </a:ext>
            </a:extLst>
          </p:cNvPr>
          <p:cNvSpPr/>
          <p:nvPr/>
        </p:nvSpPr>
        <p:spPr>
          <a:xfrm>
            <a:off x="9701487" y="491179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1" name="Ellipse 170">
            <a:extLst>
              <a:ext uri="{FF2B5EF4-FFF2-40B4-BE49-F238E27FC236}">
                <a16:creationId xmlns:a16="http://schemas.microsoft.com/office/drawing/2014/main" id="{6E26DD31-7927-1F2E-1985-C40F76142043}"/>
              </a:ext>
            </a:extLst>
          </p:cNvPr>
          <p:cNvSpPr/>
          <p:nvPr/>
        </p:nvSpPr>
        <p:spPr>
          <a:xfrm>
            <a:off x="10236775" y="486742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2" name="Ellipse 171">
            <a:extLst>
              <a:ext uri="{FF2B5EF4-FFF2-40B4-BE49-F238E27FC236}">
                <a16:creationId xmlns:a16="http://schemas.microsoft.com/office/drawing/2014/main" id="{A5277F93-388B-4B2D-28E0-58C3A977B3F2}"/>
              </a:ext>
            </a:extLst>
          </p:cNvPr>
          <p:cNvSpPr/>
          <p:nvPr/>
        </p:nvSpPr>
        <p:spPr>
          <a:xfrm>
            <a:off x="10826923" y="429374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3" name="Ellipse 172">
            <a:extLst>
              <a:ext uri="{FF2B5EF4-FFF2-40B4-BE49-F238E27FC236}">
                <a16:creationId xmlns:a16="http://schemas.microsoft.com/office/drawing/2014/main" id="{6169B36D-D0F2-D52B-0173-A03C4319BBF9}"/>
              </a:ext>
            </a:extLst>
          </p:cNvPr>
          <p:cNvSpPr/>
          <p:nvPr/>
        </p:nvSpPr>
        <p:spPr>
          <a:xfrm>
            <a:off x="9557471" y="294823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4" name="Ellipse 173">
            <a:extLst>
              <a:ext uri="{FF2B5EF4-FFF2-40B4-BE49-F238E27FC236}">
                <a16:creationId xmlns:a16="http://schemas.microsoft.com/office/drawing/2014/main" id="{AF10707D-6DE7-B0AD-7269-E0709880B37F}"/>
              </a:ext>
            </a:extLst>
          </p:cNvPr>
          <p:cNvSpPr/>
          <p:nvPr/>
        </p:nvSpPr>
        <p:spPr>
          <a:xfrm>
            <a:off x="9195347" y="405427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75" name="Connecteur droit 174">
            <a:extLst>
              <a:ext uri="{FF2B5EF4-FFF2-40B4-BE49-F238E27FC236}">
                <a16:creationId xmlns:a16="http://schemas.microsoft.com/office/drawing/2014/main" id="{7AF6E333-0DD4-A83B-0C41-28BECB60FD0B}"/>
              </a:ext>
            </a:extLst>
          </p:cNvPr>
          <p:cNvCxnSpPr>
            <a:cxnSpLocks/>
          </p:cNvCxnSpPr>
          <p:nvPr/>
        </p:nvCxnSpPr>
        <p:spPr>
          <a:xfrm flipV="1">
            <a:off x="9004049" y="4121834"/>
            <a:ext cx="841454" cy="53306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Connecteur droit avec flèche 175">
            <a:extLst>
              <a:ext uri="{FF2B5EF4-FFF2-40B4-BE49-F238E27FC236}">
                <a16:creationId xmlns:a16="http://schemas.microsoft.com/office/drawing/2014/main" id="{AE03708E-7CE3-6C3D-02A0-F3A3A6B19C56}"/>
              </a:ext>
            </a:extLst>
          </p:cNvPr>
          <p:cNvCxnSpPr>
            <a:cxnSpLocks/>
            <a:endCxn id="174" idx="4"/>
          </p:cNvCxnSpPr>
          <p:nvPr/>
        </p:nvCxnSpPr>
        <p:spPr>
          <a:xfrm flipV="1">
            <a:off x="9027528" y="4176585"/>
            <a:ext cx="239827" cy="34387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Connecteur droit avec flèche 176">
            <a:extLst>
              <a:ext uri="{FF2B5EF4-FFF2-40B4-BE49-F238E27FC236}">
                <a16:creationId xmlns:a16="http://schemas.microsoft.com/office/drawing/2014/main" id="{E8EB22E0-7A84-51CE-227F-E619A6954835}"/>
              </a:ext>
            </a:extLst>
          </p:cNvPr>
          <p:cNvCxnSpPr>
            <a:cxnSpLocks/>
          </p:cNvCxnSpPr>
          <p:nvPr/>
        </p:nvCxnSpPr>
        <p:spPr>
          <a:xfrm flipV="1">
            <a:off x="9004049" y="4520459"/>
            <a:ext cx="832715" cy="13443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Ellipse 177">
            <a:extLst>
              <a:ext uri="{FF2B5EF4-FFF2-40B4-BE49-F238E27FC236}">
                <a16:creationId xmlns:a16="http://schemas.microsoft.com/office/drawing/2014/main" id="{C750DFE0-AE72-F91B-EBF5-CBFCFFBE6A0A}"/>
              </a:ext>
            </a:extLst>
          </p:cNvPr>
          <p:cNvSpPr/>
          <p:nvPr/>
        </p:nvSpPr>
        <p:spPr>
          <a:xfrm>
            <a:off x="9815673" y="441605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79" name="Connecteur droit avec flèche 178">
            <a:extLst>
              <a:ext uri="{FF2B5EF4-FFF2-40B4-BE49-F238E27FC236}">
                <a16:creationId xmlns:a16="http://schemas.microsoft.com/office/drawing/2014/main" id="{7B500285-35FE-1658-2FE7-7A8CFE84F1A1}"/>
              </a:ext>
            </a:extLst>
          </p:cNvPr>
          <p:cNvCxnSpPr>
            <a:cxnSpLocks/>
            <a:endCxn id="173" idx="5"/>
          </p:cNvCxnSpPr>
          <p:nvPr/>
        </p:nvCxnSpPr>
        <p:spPr>
          <a:xfrm flipH="1" flipV="1">
            <a:off x="9680396" y="3052638"/>
            <a:ext cx="135277" cy="106919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Connecteur droit avec flèche 179">
            <a:extLst>
              <a:ext uri="{FF2B5EF4-FFF2-40B4-BE49-F238E27FC236}">
                <a16:creationId xmlns:a16="http://schemas.microsoft.com/office/drawing/2014/main" id="{6E943826-A7C5-5698-2400-63A9C0DFF2E1}"/>
              </a:ext>
            </a:extLst>
          </p:cNvPr>
          <p:cNvCxnSpPr>
            <a:cxnSpLocks/>
          </p:cNvCxnSpPr>
          <p:nvPr/>
        </p:nvCxnSpPr>
        <p:spPr>
          <a:xfrm flipV="1">
            <a:off x="9577745" y="4398147"/>
            <a:ext cx="1270269" cy="96774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" name="Ellipse 180">
            <a:extLst>
              <a:ext uri="{FF2B5EF4-FFF2-40B4-BE49-F238E27FC236}">
                <a16:creationId xmlns:a16="http://schemas.microsoft.com/office/drawing/2014/main" id="{1D0BDB7B-3421-BB28-A6F8-DB6C5ABA506E}"/>
              </a:ext>
            </a:extLst>
          </p:cNvPr>
          <p:cNvSpPr/>
          <p:nvPr/>
        </p:nvSpPr>
        <p:spPr>
          <a:xfrm>
            <a:off x="9553060" y="528780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2" name="Ellipse 181">
            <a:extLst>
              <a:ext uri="{FF2B5EF4-FFF2-40B4-BE49-F238E27FC236}">
                <a16:creationId xmlns:a16="http://schemas.microsoft.com/office/drawing/2014/main" id="{33FB4A0D-F016-CFD7-9CE7-6833F620BFBD}"/>
              </a:ext>
            </a:extLst>
          </p:cNvPr>
          <p:cNvSpPr/>
          <p:nvPr/>
        </p:nvSpPr>
        <p:spPr>
          <a:xfrm>
            <a:off x="6614535" y="1372143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00"/>
              </a:solidFill>
            </a:endParaRPr>
          </a:p>
        </p:txBody>
      </p:sp>
      <p:sp>
        <p:nvSpPr>
          <p:cNvPr id="183" name="Ellipse 182">
            <a:extLst>
              <a:ext uri="{FF2B5EF4-FFF2-40B4-BE49-F238E27FC236}">
                <a16:creationId xmlns:a16="http://schemas.microsoft.com/office/drawing/2014/main" id="{42791837-F7F2-7124-1BFC-DAADD7219E4E}"/>
              </a:ext>
            </a:extLst>
          </p:cNvPr>
          <p:cNvSpPr/>
          <p:nvPr/>
        </p:nvSpPr>
        <p:spPr>
          <a:xfrm>
            <a:off x="8358978" y="324778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4" name="Ellipse 183">
            <a:extLst>
              <a:ext uri="{FF2B5EF4-FFF2-40B4-BE49-F238E27FC236}">
                <a16:creationId xmlns:a16="http://schemas.microsoft.com/office/drawing/2014/main" id="{29B09394-7D38-21CF-1DD5-AA34ABA707A6}"/>
              </a:ext>
            </a:extLst>
          </p:cNvPr>
          <p:cNvSpPr/>
          <p:nvPr/>
        </p:nvSpPr>
        <p:spPr>
          <a:xfrm>
            <a:off x="7779297" y="324778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5" name="Ellipse 184">
            <a:extLst>
              <a:ext uri="{FF2B5EF4-FFF2-40B4-BE49-F238E27FC236}">
                <a16:creationId xmlns:a16="http://schemas.microsoft.com/office/drawing/2014/main" id="{BCD0ED37-743A-73A2-68AC-EFA4BD5C4B63}"/>
              </a:ext>
            </a:extLst>
          </p:cNvPr>
          <p:cNvSpPr/>
          <p:nvPr/>
        </p:nvSpPr>
        <p:spPr>
          <a:xfrm>
            <a:off x="8860033" y="459373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86" name="Connecteur droit avec flèche 185">
            <a:extLst>
              <a:ext uri="{FF2B5EF4-FFF2-40B4-BE49-F238E27FC236}">
                <a16:creationId xmlns:a16="http://schemas.microsoft.com/office/drawing/2014/main" id="{3DCAF146-B899-2D18-1BF7-C8FBABF73FB9}"/>
              </a:ext>
            </a:extLst>
          </p:cNvPr>
          <p:cNvCxnSpPr>
            <a:cxnSpLocks/>
            <a:endCxn id="185" idx="3"/>
          </p:cNvCxnSpPr>
          <p:nvPr/>
        </p:nvCxnSpPr>
        <p:spPr>
          <a:xfrm>
            <a:off x="8229600" y="3981917"/>
            <a:ext cx="651524" cy="71622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Connecteur droit 186">
            <a:extLst>
              <a:ext uri="{FF2B5EF4-FFF2-40B4-BE49-F238E27FC236}">
                <a16:creationId xmlns:a16="http://schemas.microsoft.com/office/drawing/2014/main" id="{628D9EB3-2CBA-0FE8-A0FC-F8770CDFBBE3}"/>
              </a:ext>
            </a:extLst>
          </p:cNvPr>
          <p:cNvCxnSpPr>
            <a:cxnSpLocks/>
          </p:cNvCxnSpPr>
          <p:nvPr/>
        </p:nvCxnSpPr>
        <p:spPr>
          <a:xfrm>
            <a:off x="7923313" y="3370095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Connecteur droit avec flèche 187">
            <a:extLst>
              <a:ext uri="{FF2B5EF4-FFF2-40B4-BE49-F238E27FC236}">
                <a16:creationId xmlns:a16="http://schemas.microsoft.com/office/drawing/2014/main" id="{057F7604-85A6-8E82-48C3-70FBE756403B}"/>
              </a:ext>
            </a:extLst>
          </p:cNvPr>
          <p:cNvCxnSpPr>
            <a:cxnSpLocks/>
          </p:cNvCxnSpPr>
          <p:nvPr/>
        </p:nvCxnSpPr>
        <p:spPr>
          <a:xfrm flipV="1">
            <a:off x="8276850" y="3972961"/>
            <a:ext cx="391815" cy="688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Connecteur droit avec flèche 188">
            <a:extLst>
              <a:ext uri="{FF2B5EF4-FFF2-40B4-BE49-F238E27FC236}">
                <a16:creationId xmlns:a16="http://schemas.microsoft.com/office/drawing/2014/main" id="{4BA53AAC-513A-086C-62A7-C0A6DD283C81}"/>
              </a:ext>
            </a:extLst>
          </p:cNvPr>
          <p:cNvCxnSpPr>
            <a:cxnSpLocks/>
          </p:cNvCxnSpPr>
          <p:nvPr/>
        </p:nvCxnSpPr>
        <p:spPr>
          <a:xfrm flipV="1">
            <a:off x="8076456" y="3523657"/>
            <a:ext cx="252202" cy="7838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0" name="Ellipse 189">
            <a:extLst>
              <a:ext uri="{FF2B5EF4-FFF2-40B4-BE49-F238E27FC236}">
                <a16:creationId xmlns:a16="http://schemas.microsoft.com/office/drawing/2014/main" id="{7EF31285-E3BF-DC24-4D8E-B08B8ABD05FD}"/>
              </a:ext>
            </a:extLst>
          </p:cNvPr>
          <p:cNvSpPr/>
          <p:nvPr/>
        </p:nvSpPr>
        <p:spPr>
          <a:xfrm>
            <a:off x="8572195" y="391180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1" name="Ellipse 190">
            <a:extLst>
              <a:ext uri="{FF2B5EF4-FFF2-40B4-BE49-F238E27FC236}">
                <a16:creationId xmlns:a16="http://schemas.microsoft.com/office/drawing/2014/main" id="{1850F31D-0B7C-7D8C-668A-AE1DA86239C8}"/>
              </a:ext>
            </a:extLst>
          </p:cNvPr>
          <p:cNvSpPr/>
          <p:nvPr/>
        </p:nvSpPr>
        <p:spPr>
          <a:xfrm>
            <a:off x="8192426" y="343532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2" name="Ellipse 191">
            <a:extLst>
              <a:ext uri="{FF2B5EF4-FFF2-40B4-BE49-F238E27FC236}">
                <a16:creationId xmlns:a16="http://schemas.microsoft.com/office/drawing/2014/main" id="{ABA25509-4D29-9C2B-2C58-169CA19CFD1A}"/>
              </a:ext>
            </a:extLst>
          </p:cNvPr>
          <p:cNvSpPr/>
          <p:nvPr/>
        </p:nvSpPr>
        <p:spPr>
          <a:xfrm>
            <a:off x="8368093" y="368881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00"/>
              </a:solidFill>
            </a:endParaRPr>
          </a:p>
        </p:txBody>
      </p:sp>
      <p:cxnSp>
        <p:nvCxnSpPr>
          <p:cNvPr id="193" name="Connecteur droit avec flèche 192">
            <a:extLst>
              <a:ext uri="{FF2B5EF4-FFF2-40B4-BE49-F238E27FC236}">
                <a16:creationId xmlns:a16="http://schemas.microsoft.com/office/drawing/2014/main" id="{081E6B91-A1EB-BBE5-88A6-CB1E13D6572F}"/>
              </a:ext>
            </a:extLst>
          </p:cNvPr>
          <p:cNvCxnSpPr>
            <a:cxnSpLocks/>
            <a:endCxn id="192" idx="3"/>
          </p:cNvCxnSpPr>
          <p:nvPr/>
        </p:nvCxnSpPr>
        <p:spPr>
          <a:xfrm flipV="1">
            <a:off x="8192426" y="3793217"/>
            <a:ext cx="196758" cy="4530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" name="Ellipse 193">
            <a:extLst>
              <a:ext uri="{FF2B5EF4-FFF2-40B4-BE49-F238E27FC236}">
                <a16:creationId xmlns:a16="http://schemas.microsoft.com/office/drawing/2014/main" id="{4D8298BF-AE8C-218A-15FF-F0D4C342BA49}"/>
              </a:ext>
            </a:extLst>
          </p:cNvPr>
          <p:cNvSpPr/>
          <p:nvPr/>
        </p:nvSpPr>
        <p:spPr>
          <a:xfrm>
            <a:off x="6978258" y="2800158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5" name="Ellipse 194">
            <a:extLst>
              <a:ext uri="{FF2B5EF4-FFF2-40B4-BE49-F238E27FC236}">
                <a16:creationId xmlns:a16="http://schemas.microsoft.com/office/drawing/2014/main" id="{4583E02D-644B-E6B8-71FB-B699A9361602}"/>
              </a:ext>
            </a:extLst>
          </p:cNvPr>
          <p:cNvSpPr/>
          <p:nvPr/>
        </p:nvSpPr>
        <p:spPr>
          <a:xfrm>
            <a:off x="6592774" y="1835424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6" name="Ellipse 195">
            <a:extLst>
              <a:ext uri="{FF2B5EF4-FFF2-40B4-BE49-F238E27FC236}">
                <a16:creationId xmlns:a16="http://schemas.microsoft.com/office/drawing/2014/main" id="{29E29B09-1F6A-8B27-CE3C-DBB207BDA1B9}"/>
              </a:ext>
            </a:extLst>
          </p:cNvPr>
          <p:cNvSpPr/>
          <p:nvPr/>
        </p:nvSpPr>
        <p:spPr>
          <a:xfrm>
            <a:off x="9500429" y="236144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7" name="Ellipse 196">
            <a:extLst>
              <a:ext uri="{FF2B5EF4-FFF2-40B4-BE49-F238E27FC236}">
                <a16:creationId xmlns:a16="http://schemas.microsoft.com/office/drawing/2014/main" id="{4A55DB58-3D35-FD90-5F0D-5511BACEDD03}"/>
              </a:ext>
            </a:extLst>
          </p:cNvPr>
          <p:cNvSpPr/>
          <p:nvPr/>
        </p:nvSpPr>
        <p:spPr>
          <a:xfrm>
            <a:off x="9917805" y="218450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8" name="Ellipse 197">
            <a:extLst>
              <a:ext uri="{FF2B5EF4-FFF2-40B4-BE49-F238E27FC236}">
                <a16:creationId xmlns:a16="http://schemas.microsoft.com/office/drawing/2014/main" id="{C66FC7AB-272F-3C54-E25F-9997EC090183}"/>
              </a:ext>
            </a:extLst>
          </p:cNvPr>
          <p:cNvSpPr/>
          <p:nvPr/>
        </p:nvSpPr>
        <p:spPr>
          <a:xfrm>
            <a:off x="9476748" y="170810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99" name="Connecteur droit avec flèche 198">
            <a:extLst>
              <a:ext uri="{FF2B5EF4-FFF2-40B4-BE49-F238E27FC236}">
                <a16:creationId xmlns:a16="http://schemas.microsoft.com/office/drawing/2014/main" id="{4FCE37B5-E8E7-F41F-C122-169455E21C77}"/>
              </a:ext>
            </a:extLst>
          </p:cNvPr>
          <p:cNvCxnSpPr>
            <a:cxnSpLocks/>
            <a:endCxn id="198" idx="6"/>
          </p:cNvCxnSpPr>
          <p:nvPr/>
        </p:nvCxnSpPr>
        <p:spPr>
          <a:xfrm flipH="1">
            <a:off x="9620764" y="1756908"/>
            <a:ext cx="410408" cy="1235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Connecteur droit 199">
            <a:extLst>
              <a:ext uri="{FF2B5EF4-FFF2-40B4-BE49-F238E27FC236}">
                <a16:creationId xmlns:a16="http://schemas.microsoft.com/office/drawing/2014/main" id="{8BFB993B-FAA6-18F5-0641-8D6A0BC122DD}"/>
              </a:ext>
            </a:extLst>
          </p:cNvPr>
          <p:cNvCxnSpPr>
            <a:cxnSpLocks/>
          </p:cNvCxnSpPr>
          <p:nvPr/>
        </p:nvCxnSpPr>
        <p:spPr>
          <a:xfrm>
            <a:off x="10000953" y="1756908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Connecteur droit 200">
            <a:extLst>
              <a:ext uri="{FF2B5EF4-FFF2-40B4-BE49-F238E27FC236}">
                <a16:creationId xmlns:a16="http://schemas.microsoft.com/office/drawing/2014/main" id="{91B93532-4F7F-17EC-8023-A73081EF123D}"/>
              </a:ext>
            </a:extLst>
          </p:cNvPr>
          <p:cNvCxnSpPr>
            <a:cxnSpLocks/>
          </p:cNvCxnSpPr>
          <p:nvPr/>
        </p:nvCxnSpPr>
        <p:spPr>
          <a:xfrm flipH="1">
            <a:off x="9748034" y="2332536"/>
            <a:ext cx="559206" cy="106120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Connecteur droit avec flèche 201">
            <a:extLst>
              <a:ext uri="{FF2B5EF4-FFF2-40B4-BE49-F238E27FC236}">
                <a16:creationId xmlns:a16="http://schemas.microsoft.com/office/drawing/2014/main" id="{E2A0ECD2-5ABE-C851-7144-8464F3EE5D5A}"/>
              </a:ext>
            </a:extLst>
          </p:cNvPr>
          <p:cNvCxnSpPr>
            <a:cxnSpLocks/>
            <a:endCxn id="197" idx="5"/>
          </p:cNvCxnSpPr>
          <p:nvPr/>
        </p:nvCxnSpPr>
        <p:spPr>
          <a:xfrm flipH="1" flipV="1">
            <a:off x="10040730" y="2288904"/>
            <a:ext cx="217136" cy="8650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Connecteur droit avec flèche 202">
            <a:extLst>
              <a:ext uri="{FF2B5EF4-FFF2-40B4-BE49-F238E27FC236}">
                <a16:creationId xmlns:a16="http://schemas.microsoft.com/office/drawing/2014/main" id="{71CF6962-7A88-AD67-7F54-A2DE2817B3AF}"/>
              </a:ext>
            </a:extLst>
          </p:cNvPr>
          <p:cNvCxnSpPr>
            <a:cxnSpLocks/>
            <a:stCxn id="197" idx="3"/>
            <a:endCxn id="196" idx="6"/>
          </p:cNvCxnSpPr>
          <p:nvPr/>
        </p:nvCxnSpPr>
        <p:spPr>
          <a:xfrm flipH="1">
            <a:off x="9644445" y="2288904"/>
            <a:ext cx="294451" cy="1336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" name="Rectangle 203">
            <a:extLst>
              <a:ext uri="{FF2B5EF4-FFF2-40B4-BE49-F238E27FC236}">
                <a16:creationId xmlns:a16="http://schemas.microsoft.com/office/drawing/2014/main" id="{4B18CAAB-2743-E784-489C-0554A30755FD}"/>
              </a:ext>
            </a:extLst>
          </p:cNvPr>
          <p:cNvSpPr/>
          <p:nvPr/>
        </p:nvSpPr>
        <p:spPr>
          <a:xfrm>
            <a:off x="6432770" y="2361063"/>
            <a:ext cx="1810478" cy="223267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5" name="Ellipse 204">
            <a:extLst>
              <a:ext uri="{FF2B5EF4-FFF2-40B4-BE49-F238E27FC236}">
                <a16:creationId xmlns:a16="http://schemas.microsoft.com/office/drawing/2014/main" id="{D6EC1039-924F-2E69-66FA-5D975D4E767B}"/>
              </a:ext>
            </a:extLst>
          </p:cNvPr>
          <p:cNvSpPr/>
          <p:nvPr/>
        </p:nvSpPr>
        <p:spPr>
          <a:xfrm>
            <a:off x="8454127" y="459737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06" name="Connecteur droit avec flèche 205">
            <a:extLst>
              <a:ext uri="{FF2B5EF4-FFF2-40B4-BE49-F238E27FC236}">
                <a16:creationId xmlns:a16="http://schemas.microsoft.com/office/drawing/2014/main" id="{24278C06-F750-221D-24E3-FB30815ADDF7}"/>
              </a:ext>
            </a:extLst>
          </p:cNvPr>
          <p:cNvCxnSpPr>
            <a:cxnSpLocks/>
            <a:stCxn id="157" idx="1"/>
            <a:endCxn id="205" idx="5"/>
          </p:cNvCxnSpPr>
          <p:nvPr/>
        </p:nvCxnSpPr>
        <p:spPr>
          <a:xfrm flipH="1" flipV="1">
            <a:off x="8577052" y="4701778"/>
            <a:ext cx="376080" cy="30513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" name="Rectangle 206">
            <a:extLst>
              <a:ext uri="{FF2B5EF4-FFF2-40B4-BE49-F238E27FC236}">
                <a16:creationId xmlns:a16="http://schemas.microsoft.com/office/drawing/2014/main" id="{44597A83-974C-BCD7-FFC8-D022DC10DE46}"/>
              </a:ext>
            </a:extLst>
          </p:cNvPr>
          <p:cNvSpPr/>
          <p:nvPr/>
        </p:nvSpPr>
        <p:spPr>
          <a:xfrm>
            <a:off x="8103312" y="2930434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08" name="Rectangle 207">
            <a:extLst>
              <a:ext uri="{FF2B5EF4-FFF2-40B4-BE49-F238E27FC236}">
                <a16:creationId xmlns:a16="http://schemas.microsoft.com/office/drawing/2014/main" id="{7A83A829-3308-4920-59A1-9EE3165FE385}"/>
              </a:ext>
            </a:extLst>
          </p:cNvPr>
          <p:cNvSpPr/>
          <p:nvPr/>
        </p:nvSpPr>
        <p:spPr>
          <a:xfrm>
            <a:off x="8834062" y="438342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09" name="Rectangle 208">
            <a:extLst>
              <a:ext uri="{FF2B5EF4-FFF2-40B4-BE49-F238E27FC236}">
                <a16:creationId xmlns:a16="http://schemas.microsoft.com/office/drawing/2014/main" id="{8BD5CE61-C929-010E-5B11-08711F2CBB6B}"/>
              </a:ext>
            </a:extLst>
          </p:cNvPr>
          <p:cNvSpPr/>
          <p:nvPr/>
        </p:nvSpPr>
        <p:spPr>
          <a:xfrm>
            <a:off x="9783377" y="414443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10" name="Rectangle 209">
            <a:extLst>
              <a:ext uri="{FF2B5EF4-FFF2-40B4-BE49-F238E27FC236}">
                <a16:creationId xmlns:a16="http://schemas.microsoft.com/office/drawing/2014/main" id="{69C7AAA0-8AC6-7976-4434-86E511A4C84B}"/>
              </a:ext>
            </a:extLst>
          </p:cNvPr>
          <p:cNvSpPr/>
          <p:nvPr/>
        </p:nvSpPr>
        <p:spPr>
          <a:xfrm>
            <a:off x="10476547" y="4903026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11" name="Rectangle 210">
            <a:extLst>
              <a:ext uri="{FF2B5EF4-FFF2-40B4-BE49-F238E27FC236}">
                <a16:creationId xmlns:a16="http://schemas.microsoft.com/office/drawing/2014/main" id="{D6AEC757-E1B4-92D0-0D18-D57870A858BD}"/>
              </a:ext>
            </a:extLst>
          </p:cNvPr>
          <p:cNvSpPr/>
          <p:nvPr/>
        </p:nvSpPr>
        <p:spPr>
          <a:xfrm>
            <a:off x="9539078" y="2676296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12" name="Rectangle 211">
            <a:extLst>
              <a:ext uri="{FF2B5EF4-FFF2-40B4-BE49-F238E27FC236}">
                <a16:creationId xmlns:a16="http://schemas.microsoft.com/office/drawing/2014/main" id="{E52BF091-A4B5-EA58-6559-31D9C48ABD22}"/>
              </a:ext>
            </a:extLst>
          </p:cNvPr>
          <p:cNvSpPr/>
          <p:nvPr/>
        </p:nvSpPr>
        <p:spPr>
          <a:xfrm>
            <a:off x="9256641" y="2288904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13" name="Rectangle 212">
            <a:extLst>
              <a:ext uri="{FF2B5EF4-FFF2-40B4-BE49-F238E27FC236}">
                <a16:creationId xmlns:a16="http://schemas.microsoft.com/office/drawing/2014/main" id="{3BFC4726-E116-4E8E-8197-8C13FDEC7214}"/>
              </a:ext>
            </a:extLst>
          </p:cNvPr>
          <p:cNvSpPr/>
          <p:nvPr/>
        </p:nvSpPr>
        <p:spPr>
          <a:xfrm>
            <a:off x="9454705" y="1440360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14" name="Rectangle 213">
            <a:extLst>
              <a:ext uri="{FF2B5EF4-FFF2-40B4-BE49-F238E27FC236}">
                <a16:creationId xmlns:a16="http://schemas.microsoft.com/office/drawing/2014/main" id="{FC0FA3C3-190B-BF3E-25E8-513FB8D7395F}"/>
              </a:ext>
            </a:extLst>
          </p:cNvPr>
          <p:cNvSpPr/>
          <p:nvPr/>
        </p:nvSpPr>
        <p:spPr>
          <a:xfrm>
            <a:off x="9914098" y="2313488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15" name="Rectangle 214">
            <a:extLst>
              <a:ext uri="{FF2B5EF4-FFF2-40B4-BE49-F238E27FC236}">
                <a16:creationId xmlns:a16="http://schemas.microsoft.com/office/drawing/2014/main" id="{25BA7669-CC2F-435A-87CF-DBD20345F3C7}"/>
              </a:ext>
            </a:extLst>
          </p:cNvPr>
          <p:cNvSpPr/>
          <p:nvPr/>
        </p:nvSpPr>
        <p:spPr>
          <a:xfrm>
            <a:off x="8350036" y="3474051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C19F13B1-30CC-1520-2FC3-17BB7F759C60}"/>
              </a:ext>
            </a:extLst>
          </p:cNvPr>
          <p:cNvSpPr/>
          <p:nvPr/>
        </p:nvSpPr>
        <p:spPr>
          <a:xfrm>
            <a:off x="10970939" y="1382391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17" name="Rectangle 216">
            <a:extLst>
              <a:ext uri="{FF2B5EF4-FFF2-40B4-BE49-F238E27FC236}">
                <a16:creationId xmlns:a16="http://schemas.microsoft.com/office/drawing/2014/main" id="{D99423E0-994D-FC69-0E04-9D819F5E3676}"/>
              </a:ext>
            </a:extLst>
          </p:cNvPr>
          <p:cNvSpPr/>
          <p:nvPr/>
        </p:nvSpPr>
        <p:spPr>
          <a:xfrm>
            <a:off x="8289795" y="2986955"/>
            <a:ext cx="450709" cy="24105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11</a:t>
            </a:r>
          </a:p>
        </p:txBody>
      </p:sp>
      <p:sp>
        <p:nvSpPr>
          <p:cNvPr id="218" name="Rectangle 217">
            <a:extLst>
              <a:ext uri="{FF2B5EF4-FFF2-40B4-BE49-F238E27FC236}">
                <a16:creationId xmlns:a16="http://schemas.microsoft.com/office/drawing/2014/main" id="{18C48FFA-A403-4225-AD40-9EA14046AD4B}"/>
              </a:ext>
            </a:extLst>
          </p:cNvPr>
          <p:cNvSpPr/>
          <p:nvPr/>
        </p:nvSpPr>
        <p:spPr>
          <a:xfrm>
            <a:off x="7974355" y="4532797"/>
            <a:ext cx="450709" cy="24105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219" name="Ellipse 218">
            <a:extLst>
              <a:ext uri="{FF2B5EF4-FFF2-40B4-BE49-F238E27FC236}">
                <a16:creationId xmlns:a16="http://schemas.microsoft.com/office/drawing/2014/main" id="{04E1D514-8487-CBA8-D220-3AEB0D1DC2F9}"/>
              </a:ext>
            </a:extLst>
          </p:cNvPr>
          <p:cNvSpPr/>
          <p:nvPr/>
        </p:nvSpPr>
        <p:spPr>
          <a:xfrm>
            <a:off x="8129504" y="321679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20" name="Connecteur droit avec flèche 219">
            <a:extLst>
              <a:ext uri="{FF2B5EF4-FFF2-40B4-BE49-F238E27FC236}">
                <a16:creationId xmlns:a16="http://schemas.microsoft.com/office/drawing/2014/main" id="{F94F09C4-D356-7A76-6017-E89585B1F030}"/>
              </a:ext>
            </a:extLst>
          </p:cNvPr>
          <p:cNvCxnSpPr>
            <a:cxnSpLocks/>
          </p:cNvCxnSpPr>
          <p:nvPr/>
        </p:nvCxnSpPr>
        <p:spPr>
          <a:xfrm>
            <a:off x="7923313" y="3308939"/>
            <a:ext cx="435665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Connecteur droit avec flèche 220">
            <a:extLst>
              <a:ext uri="{FF2B5EF4-FFF2-40B4-BE49-F238E27FC236}">
                <a16:creationId xmlns:a16="http://schemas.microsoft.com/office/drawing/2014/main" id="{C263EA5B-FBBE-2418-0B68-2A7475FDDFD9}"/>
              </a:ext>
            </a:extLst>
          </p:cNvPr>
          <p:cNvCxnSpPr>
            <a:cxnSpLocks/>
          </p:cNvCxnSpPr>
          <p:nvPr/>
        </p:nvCxnSpPr>
        <p:spPr>
          <a:xfrm flipH="1" flipV="1">
            <a:off x="9150453" y="3334271"/>
            <a:ext cx="349976" cy="28889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Connecteur droit 221">
            <a:extLst>
              <a:ext uri="{FF2B5EF4-FFF2-40B4-BE49-F238E27FC236}">
                <a16:creationId xmlns:a16="http://schemas.microsoft.com/office/drawing/2014/main" id="{7BDFC6EF-2E3D-12CB-6BCE-D981B3524C9A}"/>
              </a:ext>
            </a:extLst>
          </p:cNvPr>
          <p:cNvCxnSpPr>
            <a:cxnSpLocks/>
          </p:cNvCxnSpPr>
          <p:nvPr/>
        </p:nvCxnSpPr>
        <p:spPr>
          <a:xfrm>
            <a:off x="9500429" y="3623169"/>
            <a:ext cx="52631" cy="40372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Connecteur droit 222">
            <a:extLst>
              <a:ext uri="{FF2B5EF4-FFF2-40B4-BE49-F238E27FC236}">
                <a16:creationId xmlns:a16="http://schemas.microsoft.com/office/drawing/2014/main" id="{9BF64F24-E23D-BA49-49B2-A1806E3B8039}"/>
              </a:ext>
            </a:extLst>
          </p:cNvPr>
          <p:cNvCxnSpPr>
            <a:cxnSpLocks/>
          </p:cNvCxnSpPr>
          <p:nvPr/>
        </p:nvCxnSpPr>
        <p:spPr>
          <a:xfrm flipH="1">
            <a:off x="9339363" y="4041827"/>
            <a:ext cx="238382" cy="7360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4" name="Rectangle 223">
            <a:extLst>
              <a:ext uri="{FF2B5EF4-FFF2-40B4-BE49-F238E27FC236}">
                <a16:creationId xmlns:a16="http://schemas.microsoft.com/office/drawing/2014/main" id="{DE487EA0-A654-F352-3D58-EE9C5F173A45}"/>
              </a:ext>
            </a:extLst>
          </p:cNvPr>
          <p:cNvSpPr/>
          <p:nvPr/>
        </p:nvSpPr>
        <p:spPr>
          <a:xfrm>
            <a:off x="8526135" y="3704133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5" name="Rectangle 224">
            <a:extLst>
              <a:ext uri="{FF2B5EF4-FFF2-40B4-BE49-F238E27FC236}">
                <a16:creationId xmlns:a16="http://schemas.microsoft.com/office/drawing/2014/main" id="{62AE0CEF-E68F-EE0C-4EB9-FED8DB6A7FC4}"/>
              </a:ext>
            </a:extLst>
          </p:cNvPr>
          <p:cNvSpPr/>
          <p:nvPr/>
        </p:nvSpPr>
        <p:spPr>
          <a:xfrm>
            <a:off x="8037093" y="3415916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6" name="Ellipse 225">
            <a:extLst>
              <a:ext uri="{FF2B5EF4-FFF2-40B4-BE49-F238E27FC236}">
                <a16:creationId xmlns:a16="http://schemas.microsoft.com/office/drawing/2014/main" id="{361BEAB9-D430-B2CC-90C4-BFB47167E2BA}"/>
              </a:ext>
            </a:extLst>
          </p:cNvPr>
          <p:cNvSpPr/>
          <p:nvPr/>
        </p:nvSpPr>
        <p:spPr>
          <a:xfrm>
            <a:off x="8795338" y="3678626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28" name="Ellipse 227">
            <a:extLst>
              <a:ext uri="{FF2B5EF4-FFF2-40B4-BE49-F238E27FC236}">
                <a16:creationId xmlns:a16="http://schemas.microsoft.com/office/drawing/2014/main" id="{D840801C-9650-D21C-F5D0-0CFC493228E8}"/>
              </a:ext>
            </a:extLst>
          </p:cNvPr>
          <p:cNvSpPr/>
          <p:nvPr/>
        </p:nvSpPr>
        <p:spPr>
          <a:xfrm>
            <a:off x="10044882" y="2741025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29" name="Ellipse 228">
            <a:extLst>
              <a:ext uri="{FF2B5EF4-FFF2-40B4-BE49-F238E27FC236}">
                <a16:creationId xmlns:a16="http://schemas.microsoft.com/office/drawing/2014/main" id="{07354E69-D72B-0793-2A0F-3479684352A3}"/>
              </a:ext>
            </a:extLst>
          </p:cNvPr>
          <p:cNvSpPr/>
          <p:nvPr/>
        </p:nvSpPr>
        <p:spPr>
          <a:xfrm>
            <a:off x="9859243" y="148213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30" name="Rectangle 229">
            <a:extLst>
              <a:ext uri="{FF2B5EF4-FFF2-40B4-BE49-F238E27FC236}">
                <a16:creationId xmlns:a16="http://schemas.microsoft.com/office/drawing/2014/main" id="{009B814B-84D1-90C5-D2CE-B1D1F114FAB0}"/>
              </a:ext>
            </a:extLst>
          </p:cNvPr>
          <p:cNvSpPr/>
          <p:nvPr/>
        </p:nvSpPr>
        <p:spPr>
          <a:xfrm>
            <a:off x="9051165" y="3748199"/>
            <a:ext cx="432379" cy="28616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231" name="Rectangle 230">
            <a:extLst>
              <a:ext uri="{FF2B5EF4-FFF2-40B4-BE49-F238E27FC236}">
                <a16:creationId xmlns:a16="http://schemas.microsoft.com/office/drawing/2014/main" id="{26D18DDC-2B74-0909-C71A-714276EEF8A5}"/>
              </a:ext>
            </a:extLst>
          </p:cNvPr>
          <p:cNvSpPr/>
          <p:nvPr/>
        </p:nvSpPr>
        <p:spPr>
          <a:xfrm>
            <a:off x="9742497" y="60796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32" name="Rectangle 231">
            <a:extLst>
              <a:ext uri="{FF2B5EF4-FFF2-40B4-BE49-F238E27FC236}">
                <a16:creationId xmlns:a16="http://schemas.microsoft.com/office/drawing/2014/main" id="{1478DE39-318C-4DB8-0869-05615C4D1A9C}"/>
              </a:ext>
            </a:extLst>
          </p:cNvPr>
          <p:cNvSpPr/>
          <p:nvPr/>
        </p:nvSpPr>
        <p:spPr>
          <a:xfrm>
            <a:off x="10280148" y="1037280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33" name="Rectangle 232">
            <a:extLst>
              <a:ext uri="{FF2B5EF4-FFF2-40B4-BE49-F238E27FC236}">
                <a16:creationId xmlns:a16="http://schemas.microsoft.com/office/drawing/2014/main" id="{E82C598F-48CE-5589-2301-9B8529233310}"/>
              </a:ext>
            </a:extLst>
          </p:cNvPr>
          <p:cNvSpPr/>
          <p:nvPr/>
        </p:nvSpPr>
        <p:spPr>
          <a:xfrm>
            <a:off x="10371824" y="317578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34" name="Ellipse 233">
            <a:extLst>
              <a:ext uri="{FF2B5EF4-FFF2-40B4-BE49-F238E27FC236}">
                <a16:creationId xmlns:a16="http://schemas.microsoft.com/office/drawing/2014/main" id="{4FB10EE5-2DD7-0E9D-7C47-B870D444AAB3}"/>
              </a:ext>
            </a:extLst>
          </p:cNvPr>
          <p:cNvSpPr/>
          <p:nvPr/>
        </p:nvSpPr>
        <p:spPr>
          <a:xfrm>
            <a:off x="9562233" y="59566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35" name="Ellipse 234">
            <a:extLst>
              <a:ext uri="{FF2B5EF4-FFF2-40B4-BE49-F238E27FC236}">
                <a16:creationId xmlns:a16="http://schemas.microsoft.com/office/drawing/2014/main" id="{D94E25F6-B672-30F0-BAC6-CF05A6260A80}"/>
              </a:ext>
            </a:extLst>
          </p:cNvPr>
          <p:cNvSpPr/>
          <p:nvPr/>
        </p:nvSpPr>
        <p:spPr>
          <a:xfrm>
            <a:off x="10092759" y="113436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36" name="Ellipse 235">
            <a:extLst>
              <a:ext uri="{FF2B5EF4-FFF2-40B4-BE49-F238E27FC236}">
                <a16:creationId xmlns:a16="http://schemas.microsoft.com/office/drawing/2014/main" id="{E8A86EFC-01A6-0BF7-42D3-976FDAFF9F43}"/>
              </a:ext>
            </a:extLst>
          </p:cNvPr>
          <p:cNvSpPr/>
          <p:nvPr/>
        </p:nvSpPr>
        <p:spPr>
          <a:xfrm>
            <a:off x="10212879" y="39150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37" name="Connecteur droit avec flèche 236">
            <a:extLst>
              <a:ext uri="{FF2B5EF4-FFF2-40B4-BE49-F238E27FC236}">
                <a16:creationId xmlns:a16="http://schemas.microsoft.com/office/drawing/2014/main" id="{9A45466E-DA05-7694-0422-89CA896F6884}"/>
              </a:ext>
            </a:extLst>
          </p:cNvPr>
          <p:cNvCxnSpPr>
            <a:cxnSpLocks/>
            <a:endCxn id="234" idx="1"/>
          </p:cNvCxnSpPr>
          <p:nvPr/>
        </p:nvCxnSpPr>
        <p:spPr>
          <a:xfrm>
            <a:off x="8846447" y="387523"/>
            <a:ext cx="736877" cy="22605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Connecteur droit avec flèche 237">
            <a:extLst>
              <a:ext uri="{FF2B5EF4-FFF2-40B4-BE49-F238E27FC236}">
                <a16:creationId xmlns:a16="http://schemas.microsoft.com/office/drawing/2014/main" id="{5958DF95-69E4-0B30-B1BF-DC388334D733}"/>
              </a:ext>
            </a:extLst>
          </p:cNvPr>
          <p:cNvCxnSpPr>
            <a:cxnSpLocks/>
            <a:stCxn id="234" idx="7"/>
            <a:endCxn id="236" idx="2"/>
          </p:cNvCxnSpPr>
          <p:nvPr/>
        </p:nvCxnSpPr>
        <p:spPr>
          <a:xfrm flipV="1">
            <a:off x="9685158" y="452664"/>
            <a:ext cx="527721" cy="16091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Connecteur droit avec flèche 238">
            <a:extLst>
              <a:ext uri="{FF2B5EF4-FFF2-40B4-BE49-F238E27FC236}">
                <a16:creationId xmlns:a16="http://schemas.microsoft.com/office/drawing/2014/main" id="{DC72FD98-DBEB-71A8-883F-4DF0834AB6E9}"/>
              </a:ext>
            </a:extLst>
          </p:cNvPr>
          <p:cNvCxnSpPr>
            <a:cxnSpLocks/>
            <a:endCxn id="235" idx="0"/>
          </p:cNvCxnSpPr>
          <p:nvPr/>
        </p:nvCxnSpPr>
        <p:spPr>
          <a:xfrm>
            <a:off x="9959689" y="558009"/>
            <a:ext cx="205078" cy="57635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0" name="Rectangle 239">
            <a:extLst>
              <a:ext uri="{FF2B5EF4-FFF2-40B4-BE49-F238E27FC236}">
                <a16:creationId xmlns:a16="http://schemas.microsoft.com/office/drawing/2014/main" id="{D5F47091-735E-6B50-B988-53D6684072DC}"/>
              </a:ext>
            </a:extLst>
          </p:cNvPr>
          <p:cNvSpPr/>
          <p:nvPr/>
        </p:nvSpPr>
        <p:spPr>
          <a:xfrm>
            <a:off x="10848014" y="1125248"/>
            <a:ext cx="450709" cy="24105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13</a:t>
            </a:r>
          </a:p>
        </p:txBody>
      </p:sp>
      <p:cxnSp>
        <p:nvCxnSpPr>
          <p:cNvPr id="242" name="Connecteur droit avec flèche 241">
            <a:extLst>
              <a:ext uri="{FF2B5EF4-FFF2-40B4-BE49-F238E27FC236}">
                <a16:creationId xmlns:a16="http://schemas.microsoft.com/office/drawing/2014/main" id="{C314FEDA-ED69-5837-6043-4383D62CD6D1}"/>
              </a:ext>
            </a:extLst>
          </p:cNvPr>
          <p:cNvCxnSpPr>
            <a:cxnSpLocks/>
            <a:endCxn id="158" idx="7"/>
          </p:cNvCxnSpPr>
          <p:nvPr/>
        </p:nvCxnSpPr>
        <p:spPr>
          <a:xfrm flipH="1">
            <a:off x="10215684" y="1506934"/>
            <a:ext cx="523132" cy="131619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Connecteur droit avec flèche 244">
            <a:extLst>
              <a:ext uri="{FF2B5EF4-FFF2-40B4-BE49-F238E27FC236}">
                <a16:creationId xmlns:a16="http://schemas.microsoft.com/office/drawing/2014/main" id="{1B2F75F2-7150-C3C6-DF7A-17FEF4F54E84}"/>
              </a:ext>
            </a:extLst>
          </p:cNvPr>
          <p:cNvCxnSpPr>
            <a:cxnSpLocks/>
            <a:endCxn id="229" idx="7"/>
          </p:cNvCxnSpPr>
          <p:nvPr/>
        </p:nvCxnSpPr>
        <p:spPr>
          <a:xfrm flipH="1" flipV="1">
            <a:off x="9982168" y="1500042"/>
            <a:ext cx="756648" cy="6892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6" name="Rectangle 245">
            <a:extLst>
              <a:ext uri="{FF2B5EF4-FFF2-40B4-BE49-F238E27FC236}">
                <a16:creationId xmlns:a16="http://schemas.microsoft.com/office/drawing/2014/main" id="{F667E4D8-9608-D052-DAF1-461D860D6AE1}"/>
              </a:ext>
            </a:extLst>
          </p:cNvPr>
          <p:cNvSpPr/>
          <p:nvPr/>
        </p:nvSpPr>
        <p:spPr>
          <a:xfrm>
            <a:off x="8879971" y="2915081"/>
            <a:ext cx="432379" cy="28616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247" name="Rectangle 246">
            <a:extLst>
              <a:ext uri="{FF2B5EF4-FFF2-40B4-BE49-F238E27FC236}">
                <a16:creationId xmlns:a16="http://schemas.microsoft.com/office/drawing/2014/main" id="{4E451EAC-63AC-DEE0-9834-43CB78DBFAED}"/>
              </a:ext>
            </a:extLst>
          </p:cNvPr>
          <p:cNvSpPr/>
          <p:nvPr/>
        </p:nvSpPr>
        <p:spPr>
          <a:xfrm>
            <a:off x="5160237" y="317578"/>
            <a:ext cx="11831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1819-1905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10438A-45EA-AAEC-2172-528604D33017}"/>
              </a:ext>
            </a:extLst>
          </p:cNvPr>
          <p:cNvSpPr/>
          <p:nvPr/>
        </p:nvSpPr>
        <p:spPr>
          <a:xfrm>
            <a:off x="10970939" y="1382391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B82B66B5-78BB-DD90-4E5B-B6308F4BCB07}"/>
              </a:ext>
            </a:extLst>
          </p:cNvPr>
          <p:cNvSpPr/>
          <p:nvPr/>
        </p:nvSpPr>
        <p:spPr>
          <a:xfrm>
            <a:off x="10371824" y="62575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F62D86-E952-8D17-A714-C4AA6097848F}"/>
              </a:ext>
            </a:extLst>
          </p:cNvPr>
          <p:cNvSpPr/>
          <p:nvPr/>
        </p:nvSpPr>
        <p:spPr>
          <a:xfrm>
            <a:off x="10848014" y="1125248"/>
            <a:ext cx="450709" cy="24105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13</a:t>
            </a: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B6D8496D-C3BA-212F-48C7-5D746B44F90C}"/>
              </a:ext>
            </a:extLst>
          </p:cNvPr>
          <p:cNvCxnSpPr>
            <a:cxnSpLocks/>
            <a:endCxn id="3" idx="4"/>
          </p:cNvCxnSpPr>
          <p:nvPr/>
        </p:nvCxnSpPr>
        <p:spPr>
          <a:xfrm flipH="1" flipV="1">
            <a:off x="10443832" y="748066"/>
            <a:ext cx="294984" cy="758868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lipse 5">
            <a:extLst>
              <a:ext uri="{FF2B5EF4-FFF2-40B4-BE49-F238E27FC236}">
                <a16:creationId xmlns:a16="http://schemas.microsoft.com/office/drawing/2014/main" id="{302B4EC0-8E58-F451-4CAA-E9508D535A7D}"/>
              </a:ext>
            </a:extLst>
          </p:cNvPr>
          <p:cNvSpPr/>
          <p:nvPr/>
        </p:nvSpPr>
        <p:spPr>
          <a:xfrm>
            <a:off x="10430730" y="2393692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BDD7A6B-7CA8-E1F9-FB14-0EC3331D4F02}"/>
              </a:ext>
            </a:extLst>
          </p:cNvPr>
          <p:cNvSpPr/>
          <p:nvPr/>
        </p:nvSpPr>
        <p:spPr>
          <a:xfrm>
            <a:off x="10785811" y="577173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54E543E-7A71-3E3C-0944-7C3762F40A58}"/>
              </a:ext>
            </a:extLst>
          </p:cNvPr>
          <p:cNvSpPr/>
          <p:nvPr/>
        </p:nvSpPr>
        <p:spPr>
          <a:xfrm>
            <a:off x="10947633" y="2050442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E0DD3B2D-2C79-BC01-82C3-5AAAC4113AC1}"/>
              </a:ext>
            </a:extLst>
          </p:cNvPr>
          <p:cNvCxnSpPr>
            <a:cxnSpLocks/>
            <a:endCxn id="8" idx="4"/>
          </p:cNvCxnSpPr>
          <p:nvPr/>
        </p:nvCxnSpPr>
        <p:spPr>
          <a:xfrm flipV="1">
            <a:off x="10848014" y="699485"/>
            <a:ext cx="9805" cy="672658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053C01FC-4538-2F7E-E199-A9A30A557C19}"/>
              </a:ext>
            </a:extLst>
          </p:cNvPr>
          <p:cNvCxnSpPr>
            <a:cxnSpLocks/>
          </p:cNvCxnSpPr>
          <p:nvPr/>
        </p:nvCxnSpPr>
        <p:spPr>
          <a:xfrm flipH="1">
            <a:off x="10515840" y="1580796"/>
            <a:ext cx="260680" cy="794617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270E6F83-B3BD-C7A3-6131-CCF5DF7D0EB4}"/>
              </a:ext>
            </a:extLst>
          </p:cNvPr>
          <p:cNvCxnSpPr>
            <a:cxnSpLocks/>
            <a:endCxn id="9" idx="0"/>
          </p:cNvCxnSpPr>
          <p:nvPr/>
        </p:nvCxnSpPr>
        <p:spPr>
          <a:xfrm>
            <a:off x="10867546" y="1611390"/>
            <a:ext cx="152095" cy="439052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lipse 12">
            <a:extLst>
              <a:ext uri="{FF2B5EF4-FFF2-40B4-BE49-F238E27FC236}">
                <a16:creationId xmlns:a16="http://schemas.microsoft.com/office/drawing/2014/main" id="{419A241C-BA07-9BBE-4A7B-1C0B3E08C3F0}"/>
              </a:ext>
            </a:extLst>
          </p:cNvPr>
          <p:cNvSpPr/>
          <p:nvPr/>
        </p:nvSpPr>
        <p:spPr>
          <a:xfrm>
            <a:off x="10738816" y="1402478"/>
            <a:ext cx="257460" cy="2089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6962C481-953C-B28C-9161-545287D9CA43}"/>
              </a:ext>
            </a:extLst>
          </p:cNvPr>
          <p:cNvCxnSpPr>
            <a:cxnSpLocks/>
          </p:cNvCxnSpPr>
          <p:nvPr/>
        </p:nvCxnSpPr>
        <p:spPr>
          <a:xfrm flipH="1">
            <a:off x="10167807" y="2498092"/>
            <a:ext cx="284014" cy="260845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59983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055756-774D-3BBF-C830-F965395924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99604A5-76CD-CCC0-30F3-DE5AFFE34A8A}"/>
              </a:ext>
            </a:extLst>
          </p:cNvPr>
          <p:cNvSpPr/>
          <p:nvPr/>
        </p:nvSpPr>
        <p:spPr>
          <a:xfrm>
            <a:off x="57586" y="130428"/>
            <a:ext cx="4789274" cy="55861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*Un plan chronologique…</a:t>
            </a:r>
          </a:p>
          <a:p>
            <a:endParaRPr lang="fr-FR" sz="1700" dirty="0"/>
          </a:p>
          <a:p>
            <a:r>
              <a:rPr lang="fr-FR" sz="1700" dirty="0"/>
              <a:t>*Mais non pas…</a:t>
            </a:r>
          </a:p>
          <a:p>
            <a:r>
              <a:rPr lang="fr-FR" sz="1700" dirty="0"/>
              <a:t>Un plan géographiquement cloisonné</a:t>
            </a:r>
          </a:p>
          <a:p>
            <a:r>
              <a:rPr lang="fr-FR" sz="1700" dirty="0"/>
              <a:t>Avec des chapitres sur chaque région</a:t>
            </a:r>
          </a:p>
          <a:p>
            <a:r>
              <a:rPr lang="fr-FR" sz="1700" dirty="0"/>
              <a:t>Complets et totalement séparés</a:t>
            </a:r>
          </a:p>
          <a:p>
            <a:endParaRPr lang="fr-FR" sz="1700" dirty="0"/>
          </a:p>
          <a:p>
            <a:r>
              <a:rPr lang="fr-FR" sz="1700" dirty="0"/>
              <a:t>*Mais au contraire</a:t>
            </a:r>
          </a:p>
          <a:p>
            <a:r>
              <a:rPr lang="fr-FR" sz="1700" dirty="0"/>
              <a:t>Tout en suivant globalement la chronologie</a:t>
            </a:r>
          </a:p>
          <a:p>
            <a:r>
              <a:rPr lang="fr-FR" sz="1700" dirty="0"/>
              <a:t>Passer d’une région à une autre ; Et y revenir…</a:t>
            </a:r>
          </a:p>
          <a:p>
            <a:endParaRPr lang="fr-FR" sz="1700" dirty="0"/>
          </a:p>
          <a:p>
            <a:r>
              <a:rPr lang="fr-FR" sz="1700" dirty="0"/>
              <a:t>Avec le souci de faire apparaître l’évolution</a:t>
            </a:r>
          </a:p>
          <a:p>
            <a:r>
              <a:rPr lang="fr-FR" sz="1700" dirty="0"/>
              <a:t>Des enjeux, des rivalités et des conflits…</a:t>
            </a:r>
          </a:p>
          <a:p>
            <a:endParaRPr lang="fr-FR" sz="1700" dirty="0"/>
          </a:p>
          <a:p>
            <a:r>
              <a:rPr lang="fr-FR" sz="1700" dirty="0"/>
              <a:t>- Entre Etats </a:t>
            </a:r>
            <a:r>
              <a:rPr lang="fr-FR" sz="1700" i="1" dirty="0"/>
              <a:t>occidentaux</a:t>
            </a:r>
            <a:r>
              <a:rPr lang="fr-FR" sz="1700" dirty="0"/>
              <a:t> et Etats asiatiques</a:t>
            </a:r>
          </a:p>
          <a:p>
            <a:r>
              <a:rPr lang="fr-FR" sz="1700" dirty="0"/>
              <a:t>- Et entre Etats </a:t>
            </a:r>
            <a:r>
              <a:rPr lang="fr-FR" sz="1700" i="1" dirty="0"/>
              <a:t>occidentaux</a:t>
            </a:r>
            <a:r>
              <a:rPr lang="fr-FR" sz="1700" dirty="0"/>
              <a:t> eux-mêmes</a:t>
            </a:r>
          </a:p>
          <a:p>
            <a:r>
              <a:rPr lang="fr-FR" sz="1700" dirty="0"/>
              <a:t>NB : Auxquels on peut rajouter le Japon</a:t>
            </a:r>
          </a:p>
          <a:p>
            <a:r>
              <a:rPr lang="fr-FR" sz="1700" dirty="0"/>
              <a:t>Pas du tout occidental</a:t>
            </a:r>
          </a:p>
          <a:p>
            <a:endParaRPr lang="fr-FR" sz="1700" dirty="0"/>
          </a:p>
          <a:p>
            <a:r>
              <a:rPr lang="fr-FR" sz="1700" dirty="0"/>
              <a:t>*Commençons cette histoire par son point de départ, la conquête britannique de l’Inde…</a:t>
            </a:r>
          </a:p>
        </p:txBody>
      </p:sp>
      <p:pic>
        <p:nvPicPr>
          <p:cNvPr id="2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18658A8B-1247-B93C-778F-1D3DC8A2B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148" y="145407"/>
            <a:ext cx="7139693" cy="551841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Christophe\Pictures\My Scans\2016-02 (févr.)\scan0001.jpg">
            <a:extLst>
              <a:ext uri="{FF2B5EF4-FFF2-40B4-BE49-F238E27FC236}">
                <a16:creationId xmlns:a16="http://schemas.microsoft.com/office/drawing/2014/main" id="{F12725BE-46C6-5CD7-F537-6A25D79907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3935" r="25267" b="5503"/>
          <a:stretch/>
        </p:blipFill>
        <p:spPr bwMode="auto">
          <a:xfrm>
            <a:off x="6432770" y="2254086"/>
            <a:ext cx="1687648" cy="2339653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E697871C-0F9E-9D9B-CE22-3C0B07AFC3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36" t="71590" r="81130" b="14899"/>
          <a:stretch/>
        </p:blipFill>
        <p:spPr bwMode="auto">
          <a:xfrm>
            <a:off x="6185095" y="4121834"/>
            <a:ext cx="673540" cy="74558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476E1488-1AA7-35CE-20FB-6A9D4E3981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76" t="38377" r="48126" b="52966"/>
          <a:stretch/>
        </p:blipFill>
        <p:spPr bwMode="auto">
          <a:xfrm>
            <a:off x="7276594" y="2254086"/>
            <a:ext cx="1392071" cy="477671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1422AA8A-673F-698E-0C57-F12BA714A6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66" t="40385" r="73976" b="56895"/>
          <a:stretch/>
        </p:blipFill>
        <p:spPr bwMode="auto">
          <a:xfrm>
            <a:off x="6096000" y="2417858"/>
            <a:ext cx="682388" cy="150126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Ellipse 106">
            <a:extLst>
              <a:ext uri="{FF2B5EF4-FFF2-40B4-BE49-F238E27FC236}">
                <a16:creationId xmlns:a16="http://schemas.microsoft.com/office/drawing/2014/main" id="{DC07C982-D892-F806-DA52-CBD2EC5192DB}"/>
              </a:ext>
            </a:extLst>
          </p:cNvPr>
          <p:cNvSpPr/>
          <p:nvPr/>
        </p:nvSpPr>
        <p:spPr>
          <a:xfrm>
            <a:off x="9214154" y="1853280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8" name="Ellipse 107">
            <a:extLst>
              <a:ext uri="{FF2B5EF4-FFF2-40B4-BE49-F238E27FC236}">
                <a16:creationId xmlns:a16="http://schemas.microsoft.com/office/drawing/2014/main" id="{53ED3B31-A089-915A-D1EB-940951BAC01A}"/>
              </a:ext>
            </a:extLst>
          </p:cNvPr>
          <p:cNvSpPr/>
          <p:nvPr/>
        </p:nvSpPr>
        <p:spPr>
          <a:xfrm>
            <a:off x="8358978" y="3247783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9" name="Ellipse 108">
            <a:extLst>
              <a:ext uri="{FF2B5EF4-FFF2-40B4-BE49-F238E27FC236}">
                <a16:creationId xmlns:a16="http://schemas.microsoft.com/office/drawing/2014/main" id="{7979E4A2-D812-20E6-7B0F-38C5196CF4B7}"/>
              </a:ext>
            </a:extLst>
          </p:cNvPr>
          <p:cNvSpPr/>
          <p:nvPr/>
        </p:nvSpPr>
        <p:spPr>
          <a:xfrm>
            <a:off x="9027528" y="322987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0" name="Ellipse 109">
            <a:extLst>
              <a:ext uri="{FF2B5EF4-FFF2-40B4-BE49-F238E27FC236}">
                <a16:creationId xmlns:a16="http://schemas.microsoft.com/office/drawing/2014/main" id="{CC5A66AA-7AC4-64CA-8E98-8C13FCEEAE4C}"/>
              </a:ext>
            </a:extLst>
          </p:cNvPr>
          <p:cNvSpPr/>
          <p:nvPr/>
        </p:nvSpPr>
        <p:spPr>
          <a:xfrm>
            <a:off x="8932041" y="498900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1" name="Ellipse 110">
            <a:extLst>
              <a:ext uri="{FF2B5EF4-FFF2-40B4-BE49-F238E27FC236}">
                <a16:creationId xmlns:a16="http://schemas.microsoft.com/office/drawing/2014/main" id="{950F4E7E-4237-A019-893D-3FA806264C8F}"/>
              </a:ext>
            </a:extLst>
          </p:cNvPr>
          <p:cNvSpPr/>
          <p:nvPr/>
        </p:nvSpPr>
        <p:spPr>
          <a:xfrm>
            <a:off x="10092759" y="1620641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112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2E1532DC-BBC2-A3EC-9709-F589D28EB2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66" t="40385" r="73976" b="56895"/>
          <a:stretch/>
        </p:blipFill>
        <p:spPr bwMode="auto">
          <a:xfrm>
            <a:off x="6096000" y="2417858"/>
            <a:ext cx="682388" cy="150126"/>
          </a:xfrm>
          <a:prstGeom prst="rect">
            <a:avLst/>
          </a:prstGeom>
          <a:solidFill>
            <a:srgbClr val="0070C0"/>
          </a:solidFill>
          <a:ln w="38100">
            <a:noFill/>
          </a:ln>
        </p:spPr>
      </p:pic>
      <p:sp>
        <p:nvSpPr>
          <p:cNvPr id="113" name="Ellipse 112">
            <a:extLst>
              <a:ext uri="{FF2B5EF4-FFF2-40B4-BE49-F238E27FC236}">
                <a16:creationId xmlns:a16="http://schemas.microsoft.com/office/drawing/2014/main" id="{05DC91BC-F4C2-D388-F40E-D012459BC5D8}"/>
              </a:ext>
            </a:extLst>
          </p:cNvPr>
          <p:cNvSpPr/>
          <p:nvPr/>
        </p:nvSpPr>
        <p:spPr>
          <a:xfrm>
            <a:off x="5497863" y="2062192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4" name="Ellipse 113">
            <a:extLst>
              <a:ext uri="{FF2B5EF4-FFF2-40B4-BE49-F238E27FC236}">
                <a16:creationId xmlns:a16="http://schemas.microsoft.com/office/drawing/2014/main" id="{2E5BEF49-9EB3-4805-5605-D85700C5835E}"/>
              </a:ext>
            </a:extLst>
          </p:cNvPr>
          <p:cNvSpPr/>
          <p:nvPr/>
        </p:nvSpPr>
        <p:spPr>
          <a:xfrm>
            <a:off x="6571996" y="2332536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5" name="Ellipse 114">
            <a:extLst>
              <a:ext uri="{FF2B5EF4-FFF2-40B4-BE49-F238E27FC236}">
                <a16:creationId xmlns:a16="http://schemas.microsoft.com/office/drawing/2014/main" id="{E0D90755-55AF-9F81-A33E-990F1F763825}"/>
              </a:ext>
            </a:extLst>
          </p:cNvPr>
          <p:cNvSpPr/>
          <p:nvPr/>
        </p:nvSpPr>
        <p:spPr>
          <a:xfrm>
            <a:off x="10371824" y="350085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116" name="Image 115">
            <a:extLst>
              <a:ext uri="{FF2B5EF4-FFF2-40B4-BE49-F238E27FC236}">
                <a16:creationId xmlns:a16="http://schemas.microsoft.com/office/drawing/2014/main" id="{34389C14-FAF0-38F0-0F37-624C104010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117" name="Ellipse 116">
            <a:extLst>
              <a:ext uri="{FF2B5EF4-FFF2-40B4-BE49-F238E27FC236}">
                <a16:creationId xmlns:a16="http://schemas.microsoft.com/office/drawing/2014/main" id="{6E36E9A0-D1B2-822B-A989-A86EE54FAE30}"/>
              </a:ext>
            </a:extLst>
          </p:cNvPr>
          <p:cNvSpPr/>
          <p:nvPr/>
        </p:nvSpPr>
        <p:spPr>
          <a:xfrm>
            <a:off x="9320285" y="5261439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8" name="Ellipse 117">
            <a:extLst>
              <a:ext uri="{FF2B5EF4-FFF2-40B4-BE49-F238E27FC236}">
                <a16:creationId xmlns:a16="http://schemas.microsoft.com/office/drawing/2014/main" id="{754192EF-FF0D-CFC3-B3AC-4EA12864F14F}"/>
              </a:ext>
            </a:extLst>
          </p:cNvPr>
          <p:cNvSpPr/>
          <p:nvPr/>
        </p:nvSpPr>
        <p:spPr>
          <a:xfrm>
            <a:off x="6813677" y="3562013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9" name="Ellipse 118">
            <a:extLst>
              <a:ext uri="{FF2B5EF4-FFF2-40B4-BE49-F238E27FC236}">
                <a16:creationId xmlns:a16="http://schemas.microsoft.com/office/drawing/2014/main" id="{9109A803-337B-8FCB-AA7F-2EB841F5C481}"/>
              </a:ext>
            </a:extLst>
          </p:cNvPr>
          <p:cNvSpPr/>
          <p:nvPr/>
        </p:nvSpPr>
        <p:spPr>
          <a:xfrm>
            <a:off x="7221262" y="4041827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20" name="Connecteur droit avec flèche 119">
            <a:extLst>
              <a:ext uri="{FF2B5EF4-FFF2-40B4-BE49-F238E27FC236}">
                <a16:creationId xmlns:a16="http://schemas.microsoft.com/office/drawing/2014/main" id="{A7A02FC4-B679-B7E0-0E47-9DCC41AD4C25}"/>
              </a:ext>
            </a:extLst>
          </p:cNvPr>
          <p:cNvCxnSpPr>
            <a:cxnSpLocks/>
            <a:stCxn id="117" idx="1"/>
            <a:endCxn id="110" idx="5"/>
          </p:cNvCxnSpPr>
          <p:nvPr/>
        </p:nvCxnSpPr>
        <p:spPr>
          <a:xfrm flipH="1" flipV="1">
            <a:off x="9054966" y="5093402"/>
            <a:ext cx="303023" cy="19863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Connecteur droit avec flèche 120">
            <a:extLst>
              <a:ext uri="{FF2B5EF4-FFF2-40B4-BE49-F238E27FC236}">
                <a16:creationId xmlns:a16="http://schemas.microsoft.com/office/drawing/2014/main" id="{55E1E2FE-85ED-AC77-96C1-0C822C6CE62F}"/>
              </a:ext>
            </a:extLst>
          </p:cNvPr>
          <p:cNvCxnSpPr>
            <a:cxnSpLocks/>
            <a:stCxn id="117" idx="7"/>
          </p:cNvCxnSpPr>
          <p:nvPr/>
        </p:nvCxnSpPr>
        <p:spPr>
          <a:xfrm flipV="1">
            <a:off x="9540041" y="5034109"/>
            <a:ext cx="161446" cy="25792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Connecteur droit avec flèche 121">
            <a:extLst>
              <a:ext uri="{FF2B5EF4-FFF2-40B4-BE49-F238E27FC236}">
                <a16:creationId xmlns:a16="http://schemas.microsoft.com/office/drawing/2014/main" id="{AA02939E-B0FB-FA5C-AA41-4A560B68A0DA}"/>
              </a:ext>
            </a:extLst>
          </p:cNvPr>
          <p:cNvCxnSpPr>
            <a:cxnSpLocks/>
            <a:stCxn id="117" idx="6"/>
            <a:endCxn id="124" idx="3"/>
          </p:cNvCxnSpPr>
          <p:nvPr/>
        </p:nvCxnSpPr>
        <p:spPr>
          <a:xfrm flipV="1">
            <a:off x="9577745" y="4971822"/>
            <a:ext cx="680121" cy="39407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Ellipse 122">
            <a:extLst>
              <a:ext uri="{FF2B5EF4-FFF2-40B4-BE49-F238E27FC236}">
                <a16:creationId xmlns:a16="http://schemas.microsoft.com/office/drawing/2014/main" id="{1D64DB0E-FE50-1800-FBB9-4FADAAD0EC4D}"/>
              </a:ext>
            </a:extLst>
          </p:cNvPr>
          <p:cNvSpPr/>
          <p:nvPr/>
        </p:nvSpPr>
        <p:spPr>
          <a:xfrm>
            <a:off x="9701487" y="491179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4" name="Ellipse 123">
            <a:extLst>
              <a:ext uri="{FF2B5EF4-FFF2-40B4-BE49-F238E27FC236}">
                <a16:creationId xmlns:a16="http://schemas.microsoft.com/office/drawing/2014/main" id="{230EF584-13CC-E98B-8AB9-B79E0B664208}"/>
              </a:ext>
            </a:extLst>
          </p:cNvPr>
          <p:cNvSpPr/>
          <p:nvPr/>
        </p:nvSpPr>
        <p:spPr>
          <a:xfrm>
            <a:off x="10236775" y="486742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5" name="Ellipse 124">
            <a:extLst>
              <a:ext uri="{FF2B5EF4-FFF2-40B4-BE49-F238E27FC236}">
                <a16:creationId xmlns:a16="http://schemas.microsoft.com/office/drawing/2014/main" id="{734CC2F0-8068-48A1-11E1-E245AED302C4}"/>
              </a:ext>
            </a:extLst>
          </p:cNvPr>
          <p:cNvSpPr/>
          <p:nvPr/>
        </p:nvSpPr>
        <p:spPr>
          <a:xfrm>
            <a:off x="10826923" y="429374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6" name="Ellipse 125">
            <a:extLst>
              <a:ext uri="{FF2B5EF4-FFF2-40B4-BE49-F238E27FC236}">
                <a16:creationId xmlns:a16="http://schemas.microsoft.com/office/drawing/2014/main" id="{1BC91222-F218-46CE-E800-64905611EC6B}"/>
              </a:ext>
            </a:extLst>
          </p:cNvPr>
          <p:cNvSpPr/>
          <p:nvPr/>
        </p:nvSpPr>
        <p:spPr>
          <a:xfrm>
            <a:off x="9557471" y="294823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7" name="Ellipse 126">
            <a:extLst>
              <a:ext uri="{FF2B5EF4-FFF2-40B4-BE49-F238E27FC236}">
                <a16:creationId xmlns:a16="http://schemas.microsoft.com/office/drawing/2014/main" id="{F3A48C9F-AB9F-9045-8A3F-E879A95255BB}"/>
              </a:ext>
            </a:extLst>
          </p:cNvPr>
          <p:cNvSpPr/>
          <p:nvPr/>
        </p:nvSpPr>
        <p:spPr>
          <a:xfrm>
            <a:off x="9195347" y="405427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28" name="Connecteur droit 127">
            <a:extLst>
              <a:ext uri="{FF2B5EF4-FFF2-40B4-BE49-F238E27FC236}">
                <a16:creationId xmlns:a16="http://schemas.microsoft.com/office/drawing/2014/main" id="{9B1C6913-734C-680B-D029-6CB64ED87C39}"/>
              </a:ext>
            </a:extLst>
          </p:cNvPr>
          <p:cNvCxnSpPr>
            <a:cxnSpLocks/>
          </p:cNvCxnSpPr>
          <p:nvPr/>
        </p:nvCxnSpPr>
        <p:spPr>
          <a:xfrm flipV="1">
            <a:off x="9004049" y="4121834"/>
            <a:ext cx="841454" cy="53306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Connecteur droit avec flèche 128">
            <a:extLst>
              <a:ext uri="{FF2B5EF4-FFF2-40B4-BE49-F238E27FC236}">
                <a16:creationId xmlns:a16="http://schemas.microsoft.com/office/drawing/2014/main" id="{55DC0E7C-E0A6-27F8-0AA5-0007D6219BEE}"/>
              </a:ext>
            </a:extLst>
          </p:cNvPr>
          <p:cNvCxnSpPr>
            <a:cxnSpLocks/>
            <a:endCxn id="127" idx="4"/>
          </p:cNvCxnSpPr>
          <p:nvPr/>
        </p:nvCxnSpPr>
        <p:spPr>
          <a:xfrm flipV="1">
            <a:off x="9027528" y="4176585"/>
            <a:ext cx="239827" cy="34387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Connecteur droit avec flèche 129">
            <a:extLst>
              <a:ext uri="{FF2B5EF4-FFF2-40B4-BE49-F238E27FC236}">
                <a16:creationId xmlns:a16="http://schemas.microsoft.com/office/drawing/2014/main" id="{F963E96D-5D12-5403-443C-40D6D1CD4039}"/>
              </a:ext>
            </a:extLst>
          </p:cNvPr>
          <p:cNvCxnSpPr>
            <a:cxnSpLocks/>
          </p:cNvCxnSpPr>
          <p:nvPr/>
        </p:nvCxnSpPr>
        <p:spPr>
          <a:xfrm flipV="1">
            <a:off x="9004049" y="4520459"/>
            <a:ext cx="832715" cy="13443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Ellipse 130">
            <a:extLst>
              <a:ext uri="{FF2B5EF4-FFF2-40B4-BE49-F238E27FC236}">
                <a16:creationId xmlns:a16="http://schemas.microsoft.com/office/drawing/2014/main" id="{32F5B74F-D8A5-046C-4BC4-1356FEAB8F70}"/>
              </a:ext>
            </a:extLst>
          </p:cNvPr>
          <p:cNvSpPr/>
          <p:nvPr/>
        </p:nvSpPr>
        <p:spPr>
          <a:xfrm>
            <a:off x="9815673" y="441605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32" name="Connecteur droit avec flèche 131">
            <a:extLst>
              <a:ext uri="{FF2B5EF4-FFF2-40B4-BE49-F238E27FC236}">
                <a16:creationId xmlns:a16="http://schemas.microsoft.com/office/drawing/2014/main" id="{0ACF84E0-EC32-81AC-775A-D0E769E84A25}"/>
              </a:ext>
            </a:extLst>
          </p:cNvPr>
          <p:cNvCxnSpPr>
            <a:cxnSpLocks/>
            <a:endCxn id="126" idx="5"/>
          </p:cNvCxnSpPr>
          <p:nvPr/>
        </p:nvCxnSpPr>
        <p:spPr>
          <a:xfrm flipH="1" flipV="1">
            <a:off x="9680396" y="3052638"/>
            <a:ext cx="135277" cy="106919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Connecteur droit avec flèche 132">
            <a:extLst>
              <a:ext uri="{FF2B5EF4-FFF2-40B4-BE49-F238E27FC236}">
                <a16:creationId xmlns:a16="http://schemas.microsoft.com/office/drawing/2014/main" id="{1E387E39-F1A9-68F8-84AC-CE356E0E1E65}"/>
              </a:ext>
            </a:extLst>
          </p:cNvPr>
          <p:cNvCxnSpPr>
            <a:cxnSpLocks/>
          </p:cNvCxnSpPr>
          <p:nvPr/>
        </p:nvCxnSpPr>
        <p:spPr>
          <a:xfrm flipV="1">
            <a:off x="9577745" y="4398147"/>
            <a:ext cx="1270269" cy="96774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Ellipse 133">
            <a:extLst>
              <a:ext uri="{FF2B5EF4-FFF2-40B4-BE49-F238E27FC236}">
                <a16:creationId xmlns:a16="http://schemas.microsoft.com/office/drawing/2014/main" id="{6FCDB400-8139-E010-6F36-03D4F9610D6D}"/>
              </a:ext>
            </a:extLst>
          </p:cNvPr>
          <p:cNvSpPr/>
          <p:nvPr/>
        </p:nvSpPr>
        <p:spPr>
          <a:xfrm>
            <a:off x="9553060" y="528780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5" name="Ellipse 134">
            <a:extLst>
              <a:ext uri="{FF2B5EF4-FFF2-40B4-BE49-F238E27FC236}">
                <a16:creationId xmlns:a16="http://schemas.microsoft.com/office/drawing/2014/main" id="{0684FB66-CB0A-99AD-BCF5-BD7CF804078D}"/>
              </a:ext>
            </a:extLst>
          </p:cNvPr>
          <p:cNvSpPr/>
          <p:nvPr/>
        </p:nvSpPr>
        <p:spPr>
          <a:xfrm>
            <a:off x="6614535" y="1372143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00"/>
              </a:solidFill>
            </a:endParaRPr>
          </a:p>
        </p:txBody>
      </p:sp>
      <p:sp>
        <p:nvSpPr>
          <p:cNvPr id="136" name="Ellipse 135">
            <a:extLst>
              <a:ext uri="{FF2B5EF4-FFF2-40B4-BE49-F238E27FC236}">
                <a16:creationId xmlns:a16="http://schemas.microsoft.com/office/drawing/2014/main" id="{AC759F5C-8DA0-19FD-1CA7-C895DB0A02B5}"/>
              </a:ext>
            </a:extLst>
          </p:cNvPr>
          <p:cNvSpPr/>
          <p:nvPr/>
        </p:nvSpPr>
        <p:spPr>
          <a:xfrm>
            <a:off x="8358978" y="324778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7" name="Ellipse 136">
            <a:extLst>
              <a:ext uri="{FF2B5EF4-FFF2-40B4-BE49-F238E27FC236}">
                <a16:creationId xmlns:a16="http://schemas.microsoft.com/office/drawing/2014/main" id="{E6E46086-9DBC-10A9-C6E1-B8EEBBA0373F}"/>
              </a:ext>
            </a:extLst>
          </p:cNvPr>
          <p:cNvSpPr/>
          <p:nvPr/>
        </p:nvSpPr>
        <p:spPr>
          <a:xfrm>
            <a:off x="7779297" y="3247783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8" name="Ellipse 137">
            <a:extLst>
              <a:ext uri="{FF2B5EF4-FFF2-40B4-BE49-F238E27FC236}">
                <a16:creationId xmlns:a16="http://schemas.microsoft.com/office/drawing/2014/main" id="{191186EB-02A9-11CE-021A-95EB3BDB0DBC}"/>
              </a:ext>
            </a:extLst>
          </p:cNvPr>
          <p:cNvSpPr/>
          <p:nvPr/>
        </p:nvSpPr>
        <p:spPr>
          <a:xfrm>
            <a:off x="8860033" y="459373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39" name="Connecteur droit avec flèche 138">
            <a:extLst>
              <a:ext uri="{FF2B5EF4-FFF2-40B4-BE49-F238E27FC236}">
                <a16:creationId xmlns:a16="http://schemas.microsoft.com/office/drawing/2014/main" id="{A7B18B21-CE80-8204-AA20-DC1A35F6BDF3}"/>
              </a:ext>
            </a:extLst>
          </p:cNvPr>
          <p:cNvCxnSpPr>
            <a:cxnSpLocks/>
            <a:endCxn id="138" idx="3"/>
          </p:cNvCxnSpPr>
          <p:nvPr/>
        </p:nvCxnSpPr>
        <p:spPr>
          <a:xfrm>
            <a:off x="8229600" y="3981917"/>
            <a:ext cx="651524" cy="71622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Connecteur droit 139">
            <a:extLst>
              <a:ext uri="{FF2B5EF4-FFF2-40B4-BE49-F238E27FC236}">
                <a16:creationId xmlns:a16="http://schemas.microsoft.com/office/drawing/2014/main" id="{B354BA88-4EA1-6180-1E2D-C84852CB9606}"/>
              </a:ext>
            </a:extLst>
          </p:cNvPr>
          <p:cNvCxnSpPr>
            <a:cxnSpLocks/>
          </p:cNvCxnSpPr>
          <p:nvPr/>
        </p:nvCxnSpPr>
        <p:spPr>
          <a:xfrm>
            <a:off x="7923313" y="3370095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Connecteur droit avec flèche 140">
            <a:extLst>
              <a:ext uri="{FF2B5EF4-FFF2-40B4-BE49-F238E27FC236}">
                <a16:creationId xmlns:a16="http://schemas.microsoft.com/office/drawing/2014/main" id="{D78B2237-15BB-54B7-7302-81F539E1832C}"/>
              </a:ext>
            </a:extLst>
          </p:cNvPr>
          <p:cNvCxnSpPr>
            <a:cxnSpLocks/>
          </p:cNvCxnSpPr>
          <p:nvPr/>
        </p:nvCxnSpPr>
        <p:spPr>
          <a:xfrm flipV="1">
            <a:off x="8276850" y="3972961"/>
            <a:ext cx="391815" cy="688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Connecteur droit avec flèche 141">
            <a:extLst>
              <a:ext uri="{FF2B5EF4-FFF2-40B4-BE49-F238E27FC236}">
                <a16:creationId xmlns:a16="http://schemas.microsoft.com/office/drawing/2014/main" id="{C832AF06-4B50-1AC3-B3EE-85E8EB13D514}"/>
              </a:ext>
            </a:extLst>
          </p:cNvPr>
          <p:cNvCxnSpPr>
            <a:cxnSpLocks/>
          </p:cNvCxnSpPr>
          <p:nvPr/>
        </p:nvCxnSpPr>
        <p:spPr>
          <a:xfrm flipV="1">
            <a:off x="8076456" y="3523657"/>
            <a:ext cx="252202" cy="7838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Ellipse 142">
            <a:extLst>
              <a:ext uri="{FF2B5EF4-FFF2-40B4-BE49-F238E27FC236}">
                <a16:creationId xmlns:a16="http://schemas.microsoft.com/office/drawing/2014/main" id="{FEFF3054-524C-75E1-B6BD-15C8A375A47C}"/>
              </a:ext>
            </a:extLst>
          </p:cNvPr>
          <p:cNvSpPr/>
          <p:nvPr/>
        </p:nvSpPr>
        <p:spPr>
          <a:xfrm>
            <a:off x="8572195" y="391180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4" name="Ellipse 143">
            <a:extLst>
              <a:ext uri="{FF2B5EF4-FFF2-40B4-BE49-F238E27FC236}">
                <a16:creationId xmlns:a16="http://schemas.microsoft.com/office/drawing/2014/main" id="{49FD3B45-9CC2-991E-4804-AEE15851F824}"/>
              </a:ext>
            </a:extLst>
          </p:cNvPr>
          <p:cNvSpPr/>
          <p:nvPr/>
        </p:nvSpPr>
        <p:spPr>
          <a:xfrm>
            <a:off x="8192426" y="343532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5" name="Ellipse 144">
            <a:extLst>
              <a:ext uri="{FF2B5EF4-FFF2-40B4-BE49-F238E27FC236}">
                <a16:creationId xmlns:a16="http://schemas.microsoft.com/office/drawing/2014/main" id="{DCF7F498-AA19-996F-DA04-F6B9C9B6F3A1}"/>
              </a:ext>
            </a:extLst>
          </p:cNvPr>
          <p:cNvSpPr/>
          <p:nvPr/>
        </p:nvSpPr>
        <p:spPr>
          <a:xfrm>
            <a:off x="8368093" y="368881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00"/>
              </a:solidFill>
            </a:endParaRPr>
          </a:p>
        </p:txBody>
      </p:sp>
      <p:cxnSp>
        <p:nvCxnSpPr>
          <p:cNvPr id="146" name="Connecteur droit avec flèche 145">
            <a:extLst>
              <a:ext uri="{FF2B5EF4-FFF2-40B4-BE49-F238E27FC236}">
                <a16:creationId xmlns:a16="http://schemas.microsoft.com/office/drawing/2014/main" id="{4C3E4ADA-E2A3-8A6A-9A7F-91CDDE0EFA86}"/>
              </a:ext>
            </a:extLst>
          </p:cNvPr>
          <p:cNvCxnSpPr>
            <a:cxnSpLocks/>
            <a:endCxn id="145" idx="3"/>
          </p:cNvCxnSpPr>
          <p:nvPr/>
        </p:nvCxnSpPr>
        <p:spPr>
          <a:xfrm flipV="1">
            <a:off x="8192426" y="3793217"/>
            <a:ext cx="196758" cy="4530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Ellipse 146">
            <a:extLst>
              <a:ext uri="{FF2B5EF4-FFF2-40B4-BE49-F238E27FC236}">
                <a16:creationId xmlns:a16="http://schemas.microsoft.com/office/drawing/2014/main" id="{68567CC0-643C-7F26-E7DF-19D77629E59F}"/>
              </a:ext>
            </a:extLst>
          </p:cNvPr>
          <p:cNvSpPr/>
          <p:nvPr/>
        </p:nvSpPr>
        <p:spPr>
          <a:xfrm>
            <a:off x="6978258" y="2800158"/>
            <a:ext cx="257460" cy="2089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8" name="Ellipse 147">
            <a:extLst>
              <a:ext uri="{FF2B5EF4-FFF2-40B4-BE49-F238E27FC236}">
                <a16:creationId xmlns:a16="http://schemas.microsoft.com/office/drawing/2014/main" id="{E86F0FDC-BB64-DC9D-96BC-BC7AAD35C4A0}"/>
              </a:ext>
            </a:extLst>
          </p:cNvPr>
          <p:cNvSpPr/>
          <p:nvPr/>
        </p:nvSpPr>
        <p:spPr>
          <a:xfrm>
            <a:off x="6592774" y="1835424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9" name="Ellipse 148">
            <a:extLst>
              <a:ext uri="{FF2B5EF4-FFF2-40B4-BE49-F238E27FC236}">
                <a16:creationId xmlns:a16="http://schemas.microsoft.com/office/drawing/2014/main" id="{5795C0DA-B0A5-E8C2-BDDF-6CA2765C3DAF}"/>
              </a:ext>
            </a:extLst>
          </p:cNvPr>
          <p:cNvSpPr/>
          <p:nvPr/>
        </p:nvSpPr>
        <p:spPr>
          <a:xfrm>
            <a:off x="9500429" y="236144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0" name="Ellipse 149">
            <a:extLst>
              <a:ext uri="{FF2B5EF4-FFF2-40B4-BE49-F238E27FC236}">
                <a16:creationId xmlns:a16="http://schemas.microsoft.com/office/drawing/2014/main" id="{F6206DF4-FF34-76E6-EF02-3EF1240EC5F4}"/>
              </a:ext>
            </a:extLst>
          </p:cNvPr>
          <p:cNvSpPr/>
          <p:nvPr/>
        </p:nvSpPr>
        <p:spPr>
          <a:xfrm>
            <a:off x="9917805" y="218450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1" name="Ellipse 150">
            <a:extLst>
              <a:ext uri="{FF2B5EF4-FFF2-40B4-BE49-F238E27FC236}">
                <a16:creationId xmlns:a16="http://schemas.microsoft.com/office/drawing/2014/main" id="{55FABFA4-4490-3281-4215-9F0F947C04D1}"/>
              </a:ext>
            </a:extLst>
          </p:cNvPr>
          <p:cNvSpPr/>
          <p:nvPr/>
        </p:nvSpPr>
        <p:spPr>
          <a:xfrm>
            <a:off x="9476748" y="170810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52" name="Connecteur droit avec flèche 151">
            <a:extLst>
              <a:ext uri="{FF2B5EF4-FFF2-40B4-BE49-F238E27FC236}">
                <a16:creationId xmlns:a16="http://schemas.microsoft.com/office/drawing/2014/main" id="{85FF5DB8-1042-F058-B189-109394DD24DB}"/>
              </a:ext>
            </a:extLst>
          </p:cNvPr>
          <p:cNvCxnSpPr>
            <a:cxnSpLocks/>
            <a:endCxn id="151" idx="6"/>
          </p:cNvCxnSpPr>
          <p:nvPr/>
        </p:nvCxnSpPr>
        <p:spPr>
          <a:xfrm flipH="1">
            <a:off x="9620764" y="1756908"/>
            <a:ext cx="410408" cy="1235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Connecteur droit 152">
            <a:extLst>
              <a:ext uri="{FF2B5EF4-FFF2-40B4-BE49-F238E27FC236}">
                <a16:creationId xmlns:a16="http://schemas.microsoft.com/office/drawing/2014/main" id="{EC45AD2A-DCC7-7323-1E7D-99B715507AD8}"/>
              </a:ext>
            </a:extLst>
          </p:cNvPr>
          <p:cNvCxnSpPr>
            <a:cxnSpLocks/>
          </p:cNvCxnSpPr>
          <p:nvPr/>
        </p:nvCxnSpPr>
        <p:spPr>
          <a:xfrm>
            <a:off x="10000953" y="1756908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Connecteur droit 153">
            <a:extLst>
              <a:ext uri="{FF2B5EF4-FFF2-40B4-BE49-F238E27FC236}">
                <a16:creationId xmlns:a16="http://schemas.microsoft.com/office/drawing/2014/main" id="{642C7F9C-EDDA-6322-20A5-9D6DB77F770E}"/>
              </a:ext>
            </a:extLst>
          </p:cNvPr>
          <p:cNvCxnSpPr>
            <a:cxnSpLocks/>
          </p:cNvCxnSpPr>
          <p:nvPr/>
        </p:nvCxnSpPr>
        <p:spPr>
          <a:xfrm flipH="1">
            <a:off x="9748034" y="2332536"/>
            <a:ext cx="559206" cy="106120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Connecteur droit avec flèche 154">
            <a:extLst>
              <a:ext uri="{FF2B5EF4-FFF2-40B4-BE49-F238E27FC236}">
                <a16:creationId xmlns:a16="http://schemas.microsoft.com/office/drawing/2014/main" id="{CC53104A-1862-518B-7CF0-C60302342D7B}"/>
              </a:ext>
            </a:extLst>
          </p:cNvPr>
          <p:cNvCxnSpPr>
            <a:cxnSpLocks/>
            <a:endCxn id="150" idx="5"/>
          </p:cNvCxnSpPr>
          <p:nvPr/>
        </p:nvCxnSpPr>
        <p:spPr>
          <a:xfrm flipH="1" flipV="1">
            <a:off x="10040730" y="2288904"/>
            <a:ext cx="217136" cy="8650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Connecteur droit avec flèche 155">
            <a:extLst>
              <a:ext uri="{FF2B5EF4-FFF2-40B4-BE49-F238E27FC236}">
                <a16:creationId xmlns:a16="http://schemas.microsoft.com/office/drawing/2014/main" id="{3D26D47B-DA6B-AB21-D673-0E8DEC2E8F7D}"/>
              </a:ext>
            </a:extLst>
          </p:cNvPr>
          <p:cNvCxnSpPr>
            <a:cxnSpLocks/>
            <a:stCxn id="150" idx="3"/>
            <a:endCxn id="149" idx="6"/>
          </p:cNvCxnSpPr>
          <p:nvPr/>
        </p:nvCxnSpPr>
        <p:spPr>
          <a:xfrm flipH="1">
            <a:off x="9644445" y="2288904"/>
            <a:ext cx="294451" cy="1336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Rectangle 156">
            <a:extLst>
              <a:ext uri="{FF2B5EF4-FFF2-40B4-BE49-F238E27FC236}">
                <a16:creationId xmlns:a16="http://schemas.microsoft.com/office/drawing/2014/main" id="{96A8A630-3DE5-E054-2745-DD7566CD1457}"/>
              </a:ext>
            </a:extLst>
          </p:cNvPr>
          <p:cNvSpPr/>
          <p:nvPr/>
        </p:nvSpPr>
        <p:spPr>
          <a:xfrm>
            <a:off x="6432770" y="2361063"/>
            <a:ext cx="1810478" cy="223267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8" name="Ellipse 157">
            <a:extLst>
              <a:ext uri="{FF2B5EF4-FFF2-40B4-BE49-F238E27FC236}">
                <a16:creationId xmlns:a16="http://schemas.microsoft.com/office/drawing/2014/main" id="{7D036D06-2C88-AC9F-7446-F1677ECDB0C6}"/>
              </a:ext>
            </a:extLst>
          </p:cNvPr>
          <p:cNvSpPr/>
          <p:nvPr/>
        </p:nvSpPr>
        <p:spPr>
          <a:xfrm>
            <a:off x="8454127" y="459737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59" name="Connecteur droit avec flèche 158">
            <a:extLst>
              <a:ext uri="{FF2B5EF4-FFF2-40B4-BE49-F238E27FC236}">
                <a16:creationId xmlns:a16="http://schemas.microsoft.com/office/drawing/2014/main" id="{75EBF8AF-8202-4DC2-91E8-48007C6458C3}"/>
              </a:ext>
            </a:extLst>
          </p:cNvPr>
          <p:cNvCxnSpPr>
            <a:cxnSpLocks/>
            <a:stCxn id="110" idx="1"/>
            <a:endCxn id="158" idx="5"/>
          </p:cNvCxnSpPr>
          <p:nvPr/>
        </p:nvCxnSpPr>
        <p:spPr>
          <a:xfrm flipH="1" flipV="1">
            <a:off x="8577052" y="4701778"/>
            <a:ext cx="376080" cy="30513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Rectangle 159">
            <a:extLst>
              <a:ext uri="{FF2B5EF4-FFF2-40B4-BE49-F238E27FC236}">
                <a16:creationId xmlns:a16="http://schemas.microsoft.com/office/drawing/2014/main" id="{9A69CFD5-96C6-1987-A45D-20E4D86FE8C0}"/>
              </a:ext>
            </a:extLst>
          </p:cNvPr>
          <p:cNvSpPr/>
          <p:nvPr/>
        </p:nvSpPr>
        <p:spPr>
          <a:xfrm>
            <a:off x="8103312" y="2930434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8ED43961-9E35-DB76-52E3-612ED98FBD5B}"/>
              </a:ext>
            </a:extLst>
          </p:cNvPr>
          <p:cNvSpPr/>
          <p:nvPr/>
        </p:nvSpPr>
        <p:spPr>
          <a:xfrm>
            <a:off x="8834062" y="438342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64B98326-6E8E-3BFF-192E-3426DFDE2E59}"/>
              </a:ext>
            </a:extLst>
          </p:cNvPr>
          <p:cNvSpPr/>
          <p:nvPr/>
        </p:nvSpPr>
        <p:spPr>
          <a:xfrm>
            <a:off x="9783377" y="414443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7779609C-8A25-76A8-4068-769230F1E4B4}"/>
              </a:ext>
            </a:extLst>
          </p:cNvPr>
          <p:cNvSpPr/>
          <p:nvPr/>
        </p:nvSpPr>
        <p:spPr>
          <a:xfrm>
            <a:off x="10476547" y="4903026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0B3E70B4-E8AE-CEFD-0914-2CF89AB13A5C}"/>
              </a:ext>
            </a:extLst>
          </p:cNvPr>
          <p:cNvSpPr/>
          <p:nvPr/>
        </p:nvSpPr>
        <p:spPr>
          <a:xfrm>
            <a:off x="9539078" y="2676296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77214DA1-4566-A459-FF04-3E7D82D44D63}"/>
              </a:ext>
            </a:extLst>
          </p:cNvPr>
          <p:cNvSpPr/>
          <p:nvPr/>
        </p:nvSpPr>
        <p:spPr>
          <a:xfrm>
            <a:off x="9256641" y="2288904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6CE99FE3-4C0D-F866-2EB0-3CEAB480BCE6}"/>
              </a:ext>
            </a:extLst>
          </p:cNvPr>
          <p:cNvSpPr/>
          <p:nvPr/>
        </p:nvSpPr>
        <p:spPr>
          <a:xfrm>
            <a:off x="9454705" y="1440360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EB866FD6-6FF3-4A01-CD72-5DAF7980E403}"/>
              </a:ext>
            </a:extLst>
          </p:cNvPr>
          <p:cNvSpPr/>
          <p:nvPr/>
        </p:nvSpPr>
        <p:spPr>
          <a:xfrm>
            <a:off x="9914098" y="2313488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7ACA5E33-D7D2-491A-1DE1-174C2628A92A}"/>
              </a:ext>
            </a:extLst>
          </p:cNvPr>
          <p:cNvSpPr/>
          <p:nvPr/>
        </p:nvSpPr>
        <p:spPr>
          <a:xfrm>
            <a:off x="8350036" y="3474051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391A236E-7127-CC5D-31B6-E092B3A0DC99}"/>
              </a:ext>
            </a:extLst>
          </p:cNvPr>
          <p:cNvSpPr/>
          <p:nvPr/>
        </p:nvSpPr>
        <p:spPr>
          <a:xfrm>
            <a:off x="10970939" y="1382391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4612E3E3-2123-369D-E751-B8A1762718A1}"/>
              </a:ext>
            </a:extLst>
          </p:cNvPr>
          <p:cNvSpPr/>
          <p:nvPr/>
        </p:nvSpPr>
        <p:spPr>
          <a:xfrm>
            <a:off x="8289795" y="2986955"/>
            <a:ext cx="450709" cy="24105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11</a:t>
            </a: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50E8E221-8B1B-CE34-2F59-334E3FA53BBA}"/>
              </a:ext>
            </a:extLst>
          </p:cNvPr>
          <p:cNvSpPr/>
          <p:nvPr/>
        </p:nvSpPr>
        <p:spPr>
          <a:xfrm>
            <a:off x="7974355" y="4532797"/>
            <a:ext cx="450709" cy="24105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172" name="Ellipse 171">
            <a:extLst>
              <a:ext uri="{FF2B5EF4-FFF2-40B4-BE49-F238E27FC236}">
                <a16:creationId xmlns:a16="http://schemas.microsoft.com/office/drawing/2014/main" id="{CEC185B2-2E47-B40B-9F5E-8EE426F1B9D3}"/>
              </a:ext>
            </a:extLst>
          </p:cNvPr>
          <p:cNvSpPr/>
          <p:nvPr/>
        </p:nvSpPr>
        <p:spPr>
          <a:xfrm>
            <a:off x="8129504" y="321679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73" name="Connecteur droit avec flèche 172">
            <a:extLst>
              <a:ext uri="{FF2B5EF4-FFF2-40B4-BE49-F238E27FC236}">
                <a16:creationId xmlns:a16="http://schemas.microsoft.com/office/drawing/2014/main" id="{B6195FFE-41ED-1E7A-C001-134B261CEF11}"/>
              </a:ext>
            </a:extLst>
          </p:cNvPr>
          <p:cNvCxnSpPr>
            <a:cxnSpLocks/>
          </p:cNvCxnSpPr>
          <p:nvPr/>
        </p:nvCxnSpPr>
        <p:spPr>
          <a:xfrm>
            <a:off x="7923313" y="3308939"/>
            <a:ext cx="435665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Connecteur droit avec flèche 173">
            <a:extLst>
              <a:ext uri="{FF2B5EF4-FFF2-40B4-BE49-F238E27FC236}">
                <a16:creationId xmlns:a16="http://schemas.microsoft.com/office/drawing/2014/main" id="{376A0D15-3DAB-7EBB-239D-DAC862B6385F}"/>
              </a:ext>
            </a:extLst>
          </p:cNvPr>
          <p:cNvCxnSpPr>
            <a:cxnSpLocks/>
          </p:cNvCxnSpPr>
          <p:nvPr/>
        </p:nvCxnSpPr>
        <p:spPr>
          <a:xfrm flipH="1" flipV="1">
            <a:off x="9150453" y="3334271"/>
            <a:ext cx="349976" cy="28889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Connecteur droit 174">
            <a:extLst>
              <a:ext uri="{FF2B5EF4-FFF2-40B4-BE49-F238E27FC236}">
                <a16:creationId xmlns:a16="http://schemas.microsoft.com/office/drawing/2014/main" id="{C780B754-2E3A-5205-841E-EA95AFBC31E7}"/>
              </a:ext>
            </a:extLst>
          </p:cNvPr>
          <p:cNvCxnSpPr>
            <a:cxnSpLocks/>
          </p:cNvCxnSpPr>
          <p:nvPr/>
        </p:nvCxnSpPr>
        <p:spPr>
          <a:xfrm>
            <a:off x="9500429" y="3623169"/>
            <a:ext cx="52631" cy="40372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Connecteur droit 175">
            <a:extLst>
              <a:ext uri="{FF2B5EF4-FFF2-40B4-BE49-F238E27FC236}">
                <a16:creationId xmlns:a16="http://schemas.microsoft.com/office/drawing/2014/main" id="{21EDE7A1-9967-F304-1887-09A0CC4E75EC}"/>
              </a:ext>
            </a:extLst>
          </p:cNvPr>
          <p:cNvCxnSpPr>
            <a:cxnSpLocks/>
          </p:cNvCxnSpPr>
          <p:nvPr/>
        </p:nvCxnSpPr>
        <p:spPr>
          <a:xfrm flipH="1">
            <a:off x="9339363" y="4041827"/>
            <a:ext cx="238382" cy="7360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Rectangle 176">
            <a:extLst>
              <a:ext uri="{FF2B5EF4-FFF2-40B4-BE49-F238E27FC236}">
                <a16:creationId xmlns:a16="http://schemas.microsoft.com/office/drawing/2014/main" id="{77A76897-2B59-5E12-EB7E-D7557EC9DF06}"/>
              </a:ext>
            </a:extLst>
          </p:cNvPr>
          <p:cNvSpPr/>
          <p:nvPr/>
        </p:nvSpPr>
        <p:spPr>
          <a:xfrm>
            <a:off x="8526135" y="3704133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205C27C3-E6E0-59AE-7040-AB2A37E409CA}"/>
              </a:ext>
            </a:extLst>
          </p:cNvPr>
          <p:cNvSpPr/>
          <p:nvPr/>
        </p:nvSpPr>
        <p:spPr>
          <a:xfrm>
            <a:off x="8037093" y="3415916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79" name="Ellipse 178">
            <a:extLst>
              <a:ext uri="{FF2B5EF4-FFF2-40B4-BE49-F238E27FC236}">
                <a16:creationId xmlns:a16="http://schemas.microsoft.com/office/drawing/2014/main" id="{176C4D44-37C5-F63A-8C19-E4E6653AEBEE}"/>
              </a:ext>
            </a:extLst>
          </p:cNvPr>
          <p:cNvSpPr/>
          <p:nvPr/>
        </p:nvSpPr>
        <p:spPr>
          <a:xfrm>
            <a:off x="8795338" y="3678626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0" name="Ellipse 179">
            <a:extLst>
              <a:ext uri="{FF2B5EF4-FFF2-40B4-BE49-F238E27FC236}">
                <a16:creationId xmlns:a16="http://schemas.microsoft.com/office/drawing/2014/main" id="{6ADC7EE7-4D91-00ED-64A5-D28ED0916599}"/>
              </a:ext>
            </a:extLst>
          </p:cNvPr>
          <p:cNvSpPr/>
          <p:nvPr/>
        </p:nvSpPr>
        <p:spPr>
          <a:xfrm>
            <a:off x="10044882" y="2741025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1" name="Ellipse 180">
            <a:extLst>
              <a:ext uri="{FF2B5EF4-FFF2-40B4-BE49-F238E27FC236}">
                <a16:creationId xmlns:a16="http://schemas.microsoft.com/office/drawing/2014/main" id="{CA7B966D-577C-4B41-1905-BF5D23DA4454}"/>
              </a:ext>
            </a:extLst>
          </p:cNvPr>
          <p:cNvSpPr/>
          <p:nvPr/>
        </p:nvSpPr>
        <p:spPr>
          <a:xfrm>
            <a:off x="9859243" y="148213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D00307FE-3F54-1614-58DF-9A403787E604}"/>
              </a:ext>
            </a:extLst>
          </p:cNvPr>
          <p:cNvSpPr/>
          <p:nvPr/>
        </p:nvSpPr>
        <p:spPr>
          <a:xfrm>
            <a:off x="9051165" y="3748199"/>
            <a:ext cx="432379" cy="28616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DEF7A0A2-AD3E-619C-AB9C-4D6C03DB8322}"/>
              </a:ext>
            </a:extLst>
          </p:cNvPr>
          <p:cNvSpPr/>
          <p:nvPr/>
        </p:nvSpPr>
        <p:spPr>
          <a:xfrm>
            <a:off x="9742497" y="60796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952B4DB8-2A08-34DB-F00E-936E05DEC2D1}"/>
              </a:ext>
            </a:extLst>
          </p:cNvPr>
          <p:cNvSpPr/>
          <p:nvPr/>
        </p:nvSpPr>
        <p:spPr>
          <a:xfrm>
            <a:off x="10280148" y="1037280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4CAD409A-7927-7417-F405-566BCE1F6628}"/>
              </a:ext>
            </a:extLst>
          </p:cNvPr>
          <p:cNvSpPr/>
          <p:nvPr/>
        </p:nvSpPr>
        <p:spPr>
          <a:xfrm>
            <a:off x="10371824" y="317578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86" name="Ellipse 185">
            <a:extLst>
              <a:ext uri="{FF2B5EF4-FFF2-40B4-BE49-F238E27FC236}">
                <a16:creationId xmlns:a16="http://schemas.microsoft.com/office/drawing/2014/main" id="{5092F643-B8F0-0EEF-818E-3FCC96989B50}"/>
              </a:ext>
            </a:extLst>
          </p:cNvPr>
          <p:cNvSpPr/>
          <p:nvPr/>
        </p:nvSpPr>
        <p:spPr>
          <a:xfrm>
            <a:off x="9562233" y="59566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7" name="Ellipse 186">
            <a:extLst>
              <a:ext uri="{FF2B5EF4-FFF2-40B4-BE49-F238E27FC236}">
                <a16:creationId xmlns:a16="http://schemas.microsoft.com/office/drawing/2014/main" id="{84424176-B840-6C0B-D62C-5E7F45B8DD4B}"/>
              </a:ext>
            </a:extLst>
          </p:cNvPr>
          <p:cNvSpPr/>
          <p:nvPr/>
        </p:nvSpPr>
        <p:spPr>
          <a:xfrm>
            <a:off x="10092759" y="113436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8" name="Ellipse 187">
            <a:extLst>
              <a:ext uri="{FF2B5EF4-FFF2-40B4-BE49-F238E27FC236}">
                <a16:creationId xmlns:a16="http://schemas.microsoft.com/office/drawing/2014/main" id="{F9461DB1-34DC-C25C-3F8B-5228DBE308BC}"/>
              </a:ext>
            </a:extLst>
          </p:cNvPr>
          <p:cNvSpPr/>
          <p:nvPr/>
        </p:nvSpPr>
        <p:spPr>
          <a:xfrm>
            <a:off x="10212879" y="39150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89" name="Connecteur droit avec flèche 188">
            <a:extLst>
              <a:ext uri="{FF2B5EF4-FFF2-40B4-BE49-F238E27FC236}">
                <a16:creationId xmlns:a16="http://schemas.microsoft.com/office/drawing/2014/main" id="{1A4C5A68-38C3-5873-A6F9-C3111B08B379}"/>
              </a:ext>
            </a:extLst>
          </p:cNvPr>
          <p:cNvCxnSpPr>
            <a:cxnSpLocks/>
            <a:endCxn id="186" idx="1"/>
          </p:cNvCxnSpPr>
          <p:nvPr/>
        </p:nvCxnSpPr>
        <p:spPr>
          <a:xfrm>
            <a:off x="8846447" y="387523"/>
            <a:ext cx="736877" cy="22605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Connecteur droit avec flèche 189">
            <a:extLst>
              <a:ext uri="{FF2B5EF4-FFF2-40B4-BE49-F238E27FC236}">
                <a16:creationId xmlns:a16="http://schemas.microsoft.com/office/drawing/2014/main" id="{945C10C4-1137-51E0-9246-3B34DE7C5DA0}"/>
              </a:ext>
            </a:extLst>
          </p:cNvPr>
          <p:cNvCxnSpPr>
            <a:cxnSpLocks/>
            <a:stCxn id="186" idx="7"/>
            <a:endCxn id="188" idx="2"/>
          </p:cNvCxnSpPr>
          <p:nvPr/>
        </p:nvCxnSpPr>
        <p:spPr>
          <a:xfrm flipV="1">
            <a:off x="9685158" y="452664"/>
            <a:ext cx="527721" cy="16091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Connecteur droit avec flèche 190">
            <a:extLst>
              <a:ext uri="{FF2B5EF4-FFF2-40B4-BE49-F238E27FC236}">
                <a16:creationId xmlns:a16="http://schemas.microsoft.com/office/drawing/2014/main" id="{AF18E2BA-95F5-3035-F3B4-4BA45954731D}"/>
              </a:ext>
            </a:extLst>
          </p:cNvPr>
          <p:cNvCxnSpPr>
            <a:cxnSpLocks/>
            <a:endCxn id="187" idx="0"/>
          </p:cNvCxnSpPr>
          <p:nvPr/>
        </p:nvCxnSpPr>
        <p:spPr>
          <a:xfrm>
            <a:off x="9959689" y="558009"/>
            <a:ext cx="205078" cy="57635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2" name="Rectangle 191">
            <a:extLst>
              <a:ext uri="{FF2B5EF4-FFF2-40B4-BE49-F238E27FC236}">
                <a16:creationId xmlns:a16="http://schemas.microsoft.com/office/drawing/2014/main" id="{8A25E5E8-A8CD-B6A6-8BA1-12844A2F0ABD}"/>
              </a:ext>
            </a:extLst>
          </p:cNvPr>
          <p:cNvSpPr/>
          <p:nvPr/>
        </p:nvSpPr>
        <p:spPr>
          <a:xfrm>
            <a:off x="10848014" y="1125248"/>
            <a:ext cx="450709" cy="24105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13</a:t>
            </a:r>
          </a:p>
        </p:txBody>
      </p:sp>
      <p:cxnSp>
        <p:nvCxnSpPr>
          <p:cNvPr id="193" name="Connecteur droit avec flèche 192">
            <a:extLst>
              <a:ext uri="{FF2B5EF4-FFF2-40B4-BE49-F238E27FC236}">
                <a16:creationId xmlns:a16="http://schemas.microsoft.com/office/drawing/2014/main" id="{85F8E19D-2DFA-46D6-2EE6-54D2F1CD7E16}"/>
              </a:ext>
            </a:extLst>
          </p:cNvPr>
          <p:cNvCxnSpPr>
            <a:cxnSpLocks/>
            <a:endCxn id="111" idx="7"/>
          </p:cNvCxnSpPr>
          <p:nvPr/>
        </p:nvCxnSpPr>
        <p:spPr>
          <a:xfrm flipH="1">
            <a:off x="10215684" y="1506934"/>
            <a:ext cx="523132" cy="131619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Connecteur droit avec flèche 193">
            <a:extLst>
              <a:ext uri="{FF2B5EF4-FFF2-40B4-BE49-F238E27FC236}">
                <a16:creationId xmlns:a16="http://schemas.microsoft.com/office/drawing/2014/main" id="{03927601-811B-B484-9A94-E4E678E75684}"/>
              </a:ext>
            </a:extLst>
          </p:cNvPr>
          <p:cNvCxnSpPr>
            <a:cxnSpLocks/>
            <a:endCxn id="181" idx="7"/>
          </p:cNvCxnSpPr>
          <p:nvPr/>
        </p:nvCxnSpPr>
        <p:spPr>
          <a:xfrm flipH="1" flipV="1">
            <a:off x="9982168" y="1500042"/>
            <a:ext cx="756648" cy="6892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Rectangle 194">
            <a:extLst>
              <a:ext uri="{FF2B5EF4-FFF2-40B4-BE49-F238E27FC236}">
                <a16:creationId xmlns:a16="http://schemas.microsoft.com/office/drawing/2014/main" id="{9403A0F5-A8B1-0FEA-13FD-D2BC45B64E63}"/>
              </a:ext>
            </a:extLst>
          </p:cNvPr>
          <p:cNvSpPr/>
          <p:nvPr/>
        </p:nvSpPr>
        <p:spPr>
          <a:xfrm>
            <a:off x="8879971" y="2915081"/>
            <a:ext cx="432379" cy="28616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453302F1-DB34-7039-F30B-41BC4F88AF57}"/>
              </a:ext>
            </a:extLst>
          </p:cNvPr>
          <p:cNvSpPr/>
          <p:nvPr/>
        </p:nvSpPr>
        <p:spPr>
          <a:xfrm>
            <a:off x="5160237" y="317578"/>
            <a:ext cx="11831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1819-1905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30267049-055E-7CF9-28F3-D3587D90F570}"/>
              </a:ext>
            </a:extLst>
          </p:cNvPr>
          <p:cNvSpPr/>
          <p:nvPr/>
        </p:nvSpPr>
        <p:spPr>
          <a:xfrm>
            <a:off x="10970939" y="1382391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98" name="Ellipse 197">
            <a:extLst>
              <a:ext uri="{FF2B5EF4-FFF2-40B4-BE49-F238E27FC236}">
                <a16:creationId xmlns:a16="http://schemas.microsoft.com/office/drawing/2014/main" id="{384E3450-F8A1-A732-716B-8852AC7EC969}"/>
              </a:ext>
            </a:extLst>
          </p:cNvPr>
          <p:cNvSpPr/>
          <p:nvPr/>
        </p:nvSpPr>
        <p:spPr>
          <a:xfrm>
            <a:off x="10371824" y="62575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9" name="Rectangle 198">
            <a:extLst>
              <a:ext uri="{FF2B5EF4-FFF2-40B4-BE49-F238E27FC236}">
                <a16:creationId xmlns:a16="http://schemas.microsoft.com/office/drawing/2014/main" id="{6DA0A566-2B6F-91F1-F0FF-9ADF29473A41}"/>
              </a:ext>
            </a:extLst>
          </p:cNvPr>
          <p:cNvSpPr/>
          <p:nvPr/>
        </p:nvSpPr>
        <p:spPr>
          <a:xfrm>
            <a:off x="10848014" y="1125248"/>
            <a:ext cx="450709" cy="24105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13</a:t>
            </a:r>
          </a:p>
        </p:txBody>
      </p:sp>
      <p:cxnSp>
        <p:nvCxnSpPr>
          <p:cNvPr id="200" name="Connecteur droit avec flèche 199">
            <a:extLst>
              <a:ext uri="{FF2B5EF4-FFF2-40B4-BE49-F238E27FC236}">
                <a16:creationId xmlns:a16="http://schemas.microsoft.com/office/drawing/2014/main" id="{19197E0C-2023-A978-918E-F6A29F8B106A}"/>
              </a:ext>
            </a:extLst>
          </p:cNvPr>
          <p:cNvCxnSpPr>
            <a:cxnSpLocks/>
            <a:endCxn id="198" idx="4"/>
          </p:cNvCxnSpPr>
          <p:nvPr/>
        </p:nvCxnSpPr>
        <p:spPr>
          <a:xfrm flipH="1" flipV="1">
            <a:off x="10443832" y="748066"/>
            <a:ext cx="294984" cy="758868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1" name="Ellipse 200">
            <a:extLst>
              <a:ext uri="{FF2B5EF4-FFF2-40B4-BE49-F238E27FC236}">
                <a16:creationId xmlns:a16="http://schemas.microsoft.com/office/drawing/2014/main" id="{A303CFC5-F073-AB01-EE36-01CFC92AA499}"/>
              </a:ext>
            </a:extLst>
          </p:cNvPr>
          <p:cNvSpPr/>
          <p:nvPr/>
        </p:nvSpPr>
        <p:spPr>
          <a:xfrm>
            <a:off x="10430730" y="2393692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2" name="Ellipse 201">
            <a:extLst>
              <a:ext uri="{FF2B5EF4-FFF2-40B4-BE49-F238E27FC236}">
                <a16:creationId xmlns:a16="http://schemas.microsoft.com/office/drawing/2014/main" id="{D8784E57-6E04-D2DA-E826-54A6E5544D19}"/>
              </a:ext>
            </a:extLst>
          </p:cNvPr>
          <p:cNvSpPr/>
          <p:nvPr/>
        </p:nvSpPr>
        <p:spPr>
          <a:xfrm>
            <a:off x="10785811" y="577173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3" name="Ellipse 202">
            <a:extLst>
              <a:ext uri="{FF2B5EF4-FFF2-40B4-BE49-F238E27FC236}">
                <a16:creationId xmlns:a16="http://schemas.microsoft.com/office/drawing/2014/main" id="{812124B2-C908-EA42-84CA-01B95910F8B8}"/>
              </a:ext>
            </a:extLst>
          </p:cNvPr>
          <p:cNvSpPr/>
          <p:nvPr/>
        </p:nvSpPr>
        <p:spPr>
          <a:xfrm>
            <a:off x="10947633" y="2050442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04" name="Connecteur droit avec flèche 203">
            <a:extLst>
              <a:ext uri="{FF2B5EF4-FFF2-40B4-BE49-F238E27FC236}">
                <a16:creationId xmlns:a16="http://schemas.microsoft.com/office/drawing/2014/main" id="{1A66BB15-5B46-2229-4ED7-850769DBB833}"/>
              </a:ext>
            </a:extLst>
          </p:cNvPr>
          <p:cNvCxnSpPr>
            <a:cxnSpLocks/>
            <a:endCxn id="202" idx="4"/>
          </p:cNvCxnSpPr>
          <p:nvPr/>
        </p:nvCxnSpPr>
        <p:spPr>
          <a:xfrm flipV="1">
            <a:off x="10848014" y="699485"/>
            <a:ext cx="9805" cy="672658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Connecteur droit avec flèche 204">
            <a:extLst>
              <a:ext uri="{FF2B5EF4-FFF2-40B4-BE49-F238E27FC236}">
                <a16:creationId xmlns:a16="http://schemas.microsoft.com/office/drawing/2014/main" id="{00837997-82B1-546B-FDC8-44D8FE98AFEB}"/>
              </a:ext>
            </a:extLst>
          </p:cNvPr>
          <p:cNvCxnSpPr>
            <a:cxnSpLocks/>
          </p:cNvCxnSpPr>
          <p:nvPr/>
        </p:nvCxnSpPr>
        <p:spPr>
          <a:xfrm flipH="1">
            <a:off x="10515840" y="1580796"/>
            <a:ext cx="260680" cy="794617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Connecteur droit avec flèche 205">
            <a:extLst>
              <a:ext uri="{FF2B5EF4-FFF2-40B4-BE49-F238E27FC236}">
                <a16:creationId xmlns:a16="http://schemas.microsoft.com/office/drawing/2014/main" id="{EC440E73-94C1-C2D6-8E01-8A848CF4300A}"/>
              </a:ext>
            </a:extLst>
          </p:cNvPr>
          <p:cNvCxnSpPr>
            <a:cxnSpLocks/>
            <a:endCxn id="203" idx="0"/>
          </p:cNvCxnSpPr>
          <p:nvPr/>
        </p:nvCxnSpPr>
        <p:spPr>
          <a:xfrm>
            <a:off x="10867546" y="1611390"/>
            <a:ext cx="152095" cy="439052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" name="Ellipse 206">
            <a:extLst>
              <a:ext uri="{FF2B5EF4-FFF2-40B4-BE49-F238E27FC236}">
                <a16:creationId xmlns:a16="http://schemas.microsoft.com/office/drawing/2014/main" id="{E8063D20-9EF6-43FA-BBB4-6BBBEA37738B}"/>
              </a:ext>
            </a:extLst>
          </p:cNvPr>
          <p:cNvSpPr/>
          <p:nvPr/>
        </p:nvSpPr>
        <p:spPr>
          <a:xfrm>
            <a:off x="10738816" y="1402478"/>
            <a:ext cx="257460" cy="2089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08" name="Connecteur droit avec flèche 207">
            <a:extLst>
              <a:ext uri="{FF2B5EF4-FFF2-40B4-BE49-F238E27FC236}">
                <a16:creationId xmlns:a16="http://schemas.microsoft.com/office/drawing/2014/main" id="{EA6E528A-3912-77CF-72E6-B2901A824600}"/>
              </a:ext>
            </a:extLst>
          </p:cNvPr>
          <p:cNvCxnSpPr>
            <a:cxnSpLocks/>
          </p:cNvCxnSpPr>
          <p:nvPr/>
        </p:nvCxnSpPr>
        <p:spPr>
          <a:xfrm flipH="1">
            <a:off x="10167807" y="2498092"/>
            <a:ext cx="284014" cy="260845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17770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hristophe\Pictures\My Scans\2016-02 (févr.)\scan000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922" y="129407"/>
            <a:ext cx="6664657" cy="660407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4632" y="129407"/>
            <a:ext cx="5101213" cy="646331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/>
              <a:t>1757-1877 : La conquête britannique de l’Inde, du </a:t>
            </a:r>
            <a:r>
              <a:rPr lang="fr-FR" sz="1800" b="1" i="1" dirty="0"/>
              <a:t>Raj</a:t>
            </a:r>
            <a:r>
              <a:rPr lang="fr-FR" sz="1800" b="1" dirty="0"/>
              <a:t> de l’EIC à l’Empire britannique des Indes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E09BE6C8-EFD7-7299-C61F-6242EC2BF5E9}"/>
              </a:ext>
            </a:extLst>
          </p:cNvPr>
          <p:cNvSpPr/>
          <p:nvPr/>
        </p:nvSpPr>
        <p:spPr>
          <a:xfrm>
            <a:off x="7580930" y="1968885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DA359264-1232-F958-5D53-AE83D5962D2A}"/>
              </a:ext>
            </a:extLst>
          </p:cNvPr>
          <p:cNvSpPr/>
          <p:nvPr/>
        </p:nvSpPr>
        <p:spPr>
          <a:xfrm>
            <a:off x="9700676" y="3220088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73723599-4C35-4039-3CF0-0CC3E7F99349}"/>
              </a:ext>
            </a:extLst>
          </p:cNvPr>
          <p:cNvSpPr/>
          <p:nvPr/>
        </p:nvSpPr>
        <p:spPr>
          <a:xfrm>
            <a:off x="6504588" y="805689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5306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7420" y="129407"/>
            <a:ext cx="5994780" cy="333918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8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*L’Inde britannique ; Rappels…</a:t>
            </a:r>
          </a:p>
          <a:p>
            <a:pPr>
              <a:lnSpc>
                <a:spcPct val="107000"/>
              </a:lnSpc>
            </a:pPr>
            <a:endParaRPr lang="fr-FR" sz="1800" kern="100" dirty="0">
              <a:effectLst/>
              <a:latin typeface="Calibri" panose="020F0502020204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fr-FR" kern="100" dirty="0"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*1602 : A Londres, naissance de l’EIC</a:t>
            </a:r>
          </a:p>
          <a:p>
            <a:pPr>
              <a:lnSpc>
                <a:spcPct val="107000"/>
              </a:lnSpc>
            </a:pPr>
            <a:endParaRPr lang="fr-FR" sz="1800" kern="100" dirty="0">
              <a:effectLst/>
              <a:latin typeface="Calibri" panose="020F0502020204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fr-FR" sz="18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*A partir de 1612, en Inde…</a:t>
            </a:r>
          </a:p>
          <a:p>
            <a:pPr>
              <a:lnSpc>
                <a:spcPct val="107000"/>
              </a:lnSpc>
            </a:pPr>
            <a:r>
              <a:rPr lang="fr-FR" kern="100" dirty="0"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Surat (1612), comptoir très vite délaissé ; Puis…</a:t>
            </a:r>
          </a:p>
          <a:p>
            <a:pPr>
              <a:lnSpc>
                <a:spcPct val="107000"/>
              </a:lnSpc>
            </a:pPr>
            <a:r>
              <a:rPr lang="fr-FR" sz="18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Les trois </a:t>
            </a:r>
            <a:r>
              <a:rPr lang="fr-FR" sz="1800" i="1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présidences</a:t>
            </a:r>
            <a:r>
              <a:rPr lang="fr-FR" sz="18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avec chacune leur gouverneur</a:t>
            </a:r>
          </a:p>
          <a:p>
            <a:pPr>
              <a:lnSpc>
                <a:spcPct val="107000"/>
              </a:lnSpc>
            </a:pPr>
            <a:r>
              <a:rPr lang="fr-FR" sz="18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Madras (1639), Bombay (1668) et Calcutta (1690)</a:t>
            </a:r>
          </a:p>
          <a:p>
            <a:pPr>
              <a:lnSpc>
                <a:spcPct val="107000"/>
              </a:lnSpc>
            </a:pPr>
            <a:r>
              <a:rPr lang="fr-FR" kern="100" dirty="0"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Les </a:t>
            </a:r>
            <a:r>
              <a:rPr lang="fr-FR" kern="100" dirty="0" err="1"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Circars</a:t>
            </a:r>
            <a:r>
              <a:rPr lang="fr-FR" kern="100" dirty="0"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(1759) sur la côte est ; Et enfin…</a:t>
            </a:r>
          </a:p>
          <a:p>
            <a:pPr>
              <a:lnSpc>
                <a:spcPct val="107000"/>
              </a:lnSpc>
            </a:pPr>
            <a:r>
              <a:rPr lang="fr-FR" kern="100" dirty="0"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Dès 1647 : 23 comptoirs réparties sur les côtes et à l’intérieur…</a:t>
            </a:r>
            <a:endParaRPr lang="fr-FR" sz="1800" kern="100" dirty="0">
              <a:effectLst/>
              <a:latin typeface="Calibri" panose="020F0502020204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BC3D5287-1F1D-1307-8664-49224648F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288" y="153102"/>
            <a:ext cx="5711687" cy="655179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F0BDF376-2125-B289-54A1-B4DB19BA41E4}"/>
              </a:ext>
            </a:extLst>
          </p:cNvPr>
          <p:cNvSpPr/>
          <p:nvPr/>
        </p:nvSpPr>
        <p:spPr>
          <a:xfrm>
            <a:off x="9105123" y="500691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76B234DC-587E-25BF-7974-9161DC86B111}"/>
              </a:ext>
            </a:extLst>
          </p:cNvPr>
          <p:cNvSpPr/>
          <p:nvPr/>
        </p:nvSpPr>
        <p:spPr>
          <a:xfrm>
            <a:off x="8627797" y="1650817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5F771C4C-5075-3DAB-2DA9-D2396B2837B0}"/>
              </a:ext>
            </a:extLst>
          </p:cNvPr>
          <p:cNvSpPr/>
          <p:nvPr/>
        </p:nvSpPr>
        <p:spPr>
          <a:xfrm>
            <a:off x="10717889" y="3003794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597212C-B1C5-77A9-CD89-41F4BE4176E5}"/>
              </a:ext>
            </a:extLst>
          </p:cNvPr>
          <p:cNvSpPr/>
          <p:nvPr/>
        </p:nvSpPr>
        <p:spPr>
          <a:xfrm>
            <a:off x="7771623" y="375654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A36CB64A-D155-AB61-58B7-AE4210DC061D}"/>
              </a:ext>
            </a:extLst>
          </p:cNvPr>
          <p:cNvSpPr/>
          <p:nvPr/>
        </p:nvSpPr>
        <p:spPr>
          <a:xfrm>
            <a:off x="7738217" y="3306688"/>
            <a:ext cx="144016" cy="1223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AFE16B34-D6B0-67CE-D53C-384B8505BF65}"/>
              </a:ext>
            </a:extLst>
          </p:cNvPr>
          <p:cNvSpPr/>
          <p:nvPr/>
        </p:nvSpPr>
        <p:spPr>
          <a:xfrm>
            <a:off x="9745896" y="395396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DDA41F8A-1F4E-1928-5D22-1BB7B9E472DC}"/>
              </a:ext>
            </a:extLst>
          </p:cNvPr>
          <p:cNvSpPr/>
          <p:nvPr/>
        </p:nvSpPr>
        <p:spPr>
          <a:xfrm>
            <a:off x="3734253" y="1528505"/>
            <a:ext cx="144016" cy="1223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4F7191D-39C5-25EB-1AB1-208C46E25BE3}"/>
              </a:ext>
            </a:extLst>
          </p:cNvPr>
          <p:cNvSpPr/>
          <p:nvPr/>
        </p:nvSpPr>
        <p:spPr>
          <a:xfrm>
            <a:off x="7325470" y="442008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61821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94350</TotalTime>
  <Words>6552</Words>
  <Application>Microsoft Office PowerPoint</Application>
  <PresentationFormat>Grand écran</PresentationFormat>
  <Paragraphs>794</Paragraphs>
  <Slides>44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44</vt:i4>
      </vt:variant>
    </vt:vector>
  </HeadingPairs>
  <TitlesOfParts>
    <vt:vector size="50" baseType="lpstr">
      <vt:lpstr>Aptos</vt:lpstr>
      <vt:lpstr>Arial</vt:lpstr>
      <vt:lpstr>Calibri</vt:lpstr>
      <vt:lpstr>Calibri Light</vt:lpstr>
      <vt:lpstr>Times New Roman</vt:lpstr>
      <vt:lpstr>Thème Office</vt:lpstr>
      <vt:lpstr>LE PARTAGE DU MONDE, de l’an 200 av. JC à nos jours Esquisse d’une histoire géopolitique universelle  Mardi 4 mars 2025 (9/15)  8ème période : 1815-1914 Europe et Russie à la conquête de l’Orient et de l’Asie  1815-1856 : La conquête britannique de l’Asie orientale Consolidation de l’Inde britannique 1ères conquêtes de l’Asie du Sud-Est La côte birmane ; Partage anglo-hollandais de l’Insulinde Et naissance de Singapour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PARTAGE DU MONDE, de l’an 200 av. JC à nos jours Esquisse d’une histoire géopolitique universelle  Mardi 17 octobre 2023 (2/15)  8ème période : 1815-1914  1789-1815 : Les guerres de la Révolution et de l’Empire  1789-1795 : La Révolution française et la 1ère République Guerre de la France contre la 1ère Coalition</dc:title>
  <dc:creator>Christophe JENTA</dc:creator>
  <cp:lastModifiedBy>Christophe JENTA</cp:lastModifiedBy>
  <cp:revision>732</cp:revision>
  <dcterms:created xsi:type="dcterms:W3CDTF">2023-07-15T08:08:34Z</dcterms:created>
  <dcterms:modified xsi:type="dcterms:W3CDTF">2025-03-04T11:35:09Z</dcterms:modified>
</cp:coreProperties>
</file>