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13105" r:id="rId2"/>
    <p:sldId id="13106" r:id="rId3"/>
    <p:sldId id="13108" r:id="rId4"/>
    <p:sldId id="12600" r:id="rId5"/>
    <p:sldId id="13107" r:id="rId6"/>
    <p:sldId id="13119" r:id="rId7"/>
    <p:sldId id="12950" r:id="rId8"/>
    <p:sldId id="13042" r:id="rId9"/>
    <p:sldId id="12953" r:id="rId10"/>
    <p:sldId id="13029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DC4B8E-5C4D-4A2A-B8BF-992B81181B69}" v="1" dt="2025-03-04T10:48:06.7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69" d="100"/>
          <a:sy n="69" d="100"/>
        </p:scale>
        <p:origin x="1224" y="2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48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82A36E30-E100-4E5B-B670-46144364ADB5}"/>
    <pc:docChg chg="custSel addSld delSld modSld">
      <pc:chgData name="Christophe JENTA" userId="8d1209f4831e9c53" providerId="LiveId" clId="{82A36E30-E100-4E5B-B670-46144364ADB5}" dt="2025-02-11T12:03:59.634" v="37" actId="478"/>
      <pc:docMkLst>
        <pc:docMk/>
      </pc:docMkLst>
      <pc:sldChg chg="add">
        <pc:chgData name="Christophe JENTA" userId="8d1209f4831e9c53" providerId="LiveId" clId="{82A36E30-E100-4E5B-B670-46144364ADB5}" dt="2025-02-11T11:55:30.658" v="1"/>
        <pc:sldMkLst>
          <pc:docMk/>
          <pc:sldMk cId="3491530607" sldId="934"/>
        </pc:sldMkLst>
      </pc:sldChg>
      <pc:sldChg chg="delSp add mod">
        <pc:chgData name="Christophe JENTA" userId="8d1209f4831e9c53" providerId="LiveId" clId="{82A36E30-E100-4E5B-B670-46144364ADB5}" dt="2025-02-11T12:02:32.740" v="24" actId="478"/>
        <pc:sldMkLst>
          <pc:docMk/>
          <pc:sldMk cId="526491925" sldId="993"/>
        </pc:sldMkLst>
      </pc:sldChg>
      <pc:sldChg chg="delSp modSp add mod">
        <pc:chgData name="Christophe JENTA" userId="8d1209f4831e9c53" providerId="LiveId" clId="{82A36E30-E100-4E5B-B670-46144364ADB5}" dt="2025-02-11T12:02:30.004" v="22" actId="478"/>
        <pc:sldMkLst>
          <pc:docMk/>
          <pc:sldMk cId="473765757" sldId="1259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093618214" sldId="1259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546324085" sldId="1261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33443869" sldId="1281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368186842" sldId="12816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596053102" sldId="1281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636507278" sldId="12820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673630200" sldId="1282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891636804" sldId="1282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676120647" sldId="12828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354566484" sldId="1282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172715585" sldId="1283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50892514" sldId="1284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801975062" sldId="1285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42244022" sldId="1285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55753495" sldId="12856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174260104" sldId="12861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753940250" sldId="1286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70351517" sldId="1287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07182536" sldId="1288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828955300" sldId="1288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984027715" sldId="12898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705720246" sldId="1289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740010226" sldId="12900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487884232" sldId="12901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608230898" sldId="12902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137986111" sldId="12903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189487612" sldId="1292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061454285" sldId="12933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119968187" sldId="1293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630098102" sldId="1293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540878477" sldId="1293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28479544" sldId="1293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463130102" sldId="12940"/>
        </pc:sldMkLst>
      </pc:sldChg>
      <pc:sldChg chg="delSp add mod">
        <pc:chgData name="Christophe JENTA" userId="8d1209f4831e9c53" providerId="LiveId" clId="{82A36E30-E100-4E5B-B670-46144364ADB5}" dt="2025-02-11T12:01:48.843" v="6" actId="478"/>
        <pc:sldMkLst>
          <pc:docMk/>
          <pc:sldMk cId="4195038190" sldId="1294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7616445" sldId="12944"/>
        </pc:sldMkLst>
      </pc:sldChg>
      <pc:sldChg chg="delSp add mod">
        <pc:chgData name="Christophe JENTA" userId="8d1209f4831e9c53" providerId="LiveId" clId="{82A36E30-E100-4E5B-B670-46144364ADB5}" dt="2025-02-11T12:01:50.960" v="8" actId="478"/>
        <pc:sldMkLst>
          <pc:docMk/>
          <pc:sldMk cId="3253090587" sldId="1294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763024236" sldId="12946"/>
        </pc:sldMkLst>
      </pc:sldChg>
      <pc:sldChg chg="delSp add mod">
        <pc:chgData name="Christophe JENTA" userId="8d1209f4831e9c53" providerId="LiveId" clId="{82A36E30-E100-4E5B-B670-46144364ADB5}" dt="2025-02-11T12:01:46.199" v="4" actId="478"/>
        <pc:sldMkLst>
          <pc:docMk/>
          <pc:sldMk cId="1065280909" sldId="12947"/>
        </pc:sldMkLst>
      </pc:sldChg>
      <pc:sldChg chg="delSp add mod">
        <pc:chgData name="Christophe JENTA" userId="8d1209f4831e9c53" providerId="LiveId" clId="{82A36E30-E100-4E5B-B670-46144364ADB5}" dt="2025-02-11T12:01:52.360" v="9" actId="478"/>
        <pc:sldMkLst>
          <pc:docMk/>
          <pc:sldMk cId="3809580926" sldId="12948"/>
        </pc:sldMkLst>
      </pc:sldChg>
      <pc:sldChg chg="delSp add mod">
        <pc:chgData name="Christophe JENTA" userId="8d1209f4831e9c53" providerId="LiveId" clId="{82A36E30-E100-4E5B-B670-46144364ADB5}" dt="2025-02-11T12:01:57.995" v="11" actId="478"/>
        <pc:sldMkLst>
          <pc:docMk/>
          <pc:sldMk cId="3044993024" sldId="1294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23833288" sldId="1295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464522105" sldId="12951"/>
        </pc:sldMkLst>
      </pc:sldChg>
      <pc:sldChg chg="delSp add mod">
        <pc:chgData name="Christophe JENTA" userId="8d1209f4831e9c53" providerId="LiveId" clId="{82A36E30-E100-4E5B-B670-46144364ADB5}" dt="2025-02-11T12:02:07.996" v="15" actId="478"/>
        <pc:sldMkLst>
          <pc:docMk/>
          <pc:sldMk cId="411051652" sldId="12952"/>
        </pc:sldMkLst>
      </pc:sldChg>
      <pc:sldChg chg="delSp add mod">
        <pc:chgData name="Christophe JENTA" userId="8d1209f4831e9c53" providerId="LiveId" clId="{82A36E30-E100-4E5B-B670-46144364ADB5}" dt="2025-02-11T12:02:03.573" v="13" actId="478"/>
        <pc:sldMkLst>
          <pc:docMk/>
          <pc:sldMk cId="1194405535" sldId="1295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19235674" sldId="12954"/>
        </pc:sldMkLst>
      </pc:sldChg>
      <pc:sldChg chg="delSp add mod">
        <pc:chgData name="Christophe JENTA" userId="8d1209f4831e9c53" providerId="LiveId" clId="{82A36E30-E100-4E5B-B670-46144364ADB5}" dt="2025-02-11T12:02:09.711" v="16" actId="478"/>
        <pc:sldMkLst>
          <pc:docMk/>
          <pc:sldMk cId="1433578699" sldId="1295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67320942" sldId="12957"/>
        </pc:sldMkLst>
      </pc:sldChg>
      <pc:sldChg chg="delSp add mod">
        <pc:chgData name="Christophe JENTA" userId="8d1209f4831e9c53" providerId="LiveId" clId="{82A36E30-E100-4E5B-B670-46144364ADB5}" dt="2025-02-11T12:02:27.999" v="19" actId="478"/>
        <pc:sldMkLst>
          <pc:docMk/>
          <pc:sldMk cId="2066109346" sldId="1295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38460409" sldId="1295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94973006" sldId="1296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97628329" sldId="1296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24884287" sldId="12962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561071933" sldId="1296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29979335" sldId="1296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29421004" sldId="1297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311500504" sldId="1298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68727356" sldId="1298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51993949" sldId="1298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33542768" sldId="1298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58904598" sldId="1298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95326177" sldId="1298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349435962" sldId="12991"/>
        </pc:sldMkLst>
      </pc:sldChg>
      <pc:sldChg chg="delSp add mod">
        <pc:chgData name="Christophe JENTA" userId="8d1209f4831e9c53" providerId="LiveId" clId="{82A36E30-E100-4E5B-B670-46144364ADB5}" dt="2025-02-11T12:02:31.378" v="23" actId="478"/>
        <pc:sldMkLst>
          <pc:docMk/>
          <pc:sldMk cId="1120924257" sldId="12993"/>
        </pc:sldMkLst>
      </pc:sldChg>
      <pc:sldChg chg="delSp add mod">
        <pc:chgData name="Christophe JENTA" userId="8d1209f4831e9c53" providerId="LiveId" clId="{82A36E30-E100-4E5B-B670-46144364ADB5}" dt="2025-02-11T12:02:38.681" v="25" actId="478"/>
        <pc:sldMkLst>
          <pc:docMk/>
          <pc:sldMk cId="2230146895" sldId="1299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23096167" sldId="1299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410335291" sldId="12998"/>
        </pc:sldMkLst>
      </pc:sldChg>
      <pc:sldChg chg="delSp add mod">
        <pc:chgData name="Christophe JENTA" userId="8d1209f4831e9c53" providerId="LiveId" clId="{82A36E30-E100-4E5B-B670-46144364ADB5}" dt="2025-02-11T12:03:47.069" v="31" actId="478"/>
        <pc:sldMkLst>
          <pc:docMk/>
          <pc:sldMk cId="2509031779" sldId="1299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876576299" sldId="13000"/>
        </pc:sldMkLst>
      </pc:sldChg>
      <pc:sldChg chg="delSp add mod">
        <pc:chgData name="Christophe JENTA" userId="8d1209f4831e9c53" providerId="LiveId" clId="{82A36E30-E100-4E5B-B670-46144364ADB5}" dt="2025-02-11T12:03:49.357" v="32" actId="478"/>
        <pc:sldMkLst>
          <pc:docMk/>
          <pc:sldMk cId="2385986345" sldId="13001"/>
        </pc:sldMkLst>
      </pc:sldChg>
      <pc:sldChg chg="delSp add mod">
        <pc:chgData name="Christophe JENTA" userId="8d1209f4831e9c53" providerId="LiveId" clId="{82A36E30-E100-4E5B-B670-46144364ADB5}" dt="2025-02-11T12:03:51.821" v="34" actId="478"/>
        <pc:sldMkLst>
          <pc:docMk/>
          <pc:sldMk cId="713738534" sldId="1300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17245087" sldId="1300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99993276" sldId="1300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63419595" sldId="13005"/>
        </pc:sldMkLst>
      </pc:sldChg>
      <pc:sldChg chg="delSp add mod">
        <pc:chgData name="Christophe JENTA" userId="8d1209f4831e9c53" providerId="LiveId" clId="{82A36E30-E100-4E5B-B670-46144364ADB5}" dt="2025-02-11T12:03:56.444" v="35" actId="478"/>
        <pc:sldMkLst>
          <pc:docMk/>
          <pc:sldMk cId="3981073499" sldId="13007"/>
        </pc:sldMkLst>
      </pc:sldChg>
      <pc:sldChg chg="delSp add mod">
        <pc:chgData name="Christophe JENTA" userId="8d1209f4831e9c53" providerId="LiveId" clId="{82A36E30-E100-4E5B-B670-46144364ADB5}" dt="2025-02-11T12:03:57.776" v="36" actId="478"/>
        <pc:sldMkLst>
          <pc:docMk/>
          <pc:sldMk cId="2546837685" sldId="13008"/>
        </pc:sldMkLst>
      </pc:sldChg>
      <pc:sldChg chg="delSp add mod">
        <pc:chgData name="Christophe JENTA" userId="8d1209f4831e9c53" providerId="LiveId" clId="{82A36E30-E100-4E5B-B670-46144364ADB5}" dt="2025-02-11T12:03:59.634" v="37" actId="478"/>
        <pc:sldMkLst>
          <pc:docMk/>
          <pc:sldMk cId="3819723283" sldId="1300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636633238" sldId="1301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40517904" sldId="1301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831150064" sldId="1301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665198591" sldId="13013"/>
        </pc:sldMkLst>
      </pc:sldChg>
      <pc:sldChg chg="addSp delSp modSp add mod">
        <pc:chgData name="Christophe JENTA" userId="8d1209f4831e9c53" providerId="LiveId" clId="{82A36E30-E100-4E5B-B670-46144364ADB5}" dt="2025-02-11T12:03:20.393" v="27"/>
        <pc:sldMkLst>
          <pc:docMk/>
          <pc:sldMk cId="892028652" sldId="1301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814523500" sldId="1301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67890072" sldId="1301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9835324" sldId="1301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2462298" sldId="1301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350508385" sldId="1302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7014457" sldId="1302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75824859" sldId="1302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78401509" sldId="1302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65841009" sldId="13025"/>
        </pc:sldMkLst>
      </pc:sldChg>
      <pc:sldChg chg="delSp add mod">
        <pc:chgData name="Christophe JENTA" userId="8d1209f4831e9c53" providerId="LiveId" clId="{82A36E30-E100-4E5B-B670-46144364ADB5}" dt="2025-02-11T12:01:47.651" v="5" actId="478"/>
        <pc:sldMkLst>
          <pc:docMk/>
          <pc:sldMk cId="786657073" sldId="13026"/>
        </pc:sldMkLst>
      </pc:sldChg>
      <pc:sldChg chg="delSp add mod">
        <pc:chgData name="Christophe JENTA" userId="8d1209f4831e9c53" providerId="LiveId" clId="{82A36E30-E100-4E5B-B670-46144364ADB5}" dt="2025-02-11T12:01:49.918" v="7" actId="478"/>
        <pc:sldMkLst>
          <pc:docMk/>
          <pc:sldMk cId="1848884125" sldId="13027"/>
        </pc:sldMkLst>
      </pc:sldChg>
      <pc:sldChg chg="delSp add mod">
        <pc:chgData name="Christophe JENTA" userId="8d1209f4831e9c53" providerId="LiveId" clId="{82A36E30-E100-4E5B-B670-46144364ADB5}" dt="2025-02-11T12:01:55.644" v="10" actId="478"/>
        <pc:sldMkLst>
          <pc:docMk/>
          <pc:sldMk cId="2438741730" sldId="13028"/>
        </pc:sldMkLst>
      </pc:sldChg>
      <pc:sldChg chg="delSp add mod">
        <pc:chgData name="Christophe JENTA" userId="8d1209f4831e9c53" providerId="LiveId" clId="{82A36E30-E100-4E5B-B670-46144364ADB5}" dt="2025-02-11T12:02:06.455" v="14" actId="478"/>
        <pc:sldMkLst>
          <pc:docMk/>
          <pc:sldMk cId="2885813136" sldId="1302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15674294" sldId="1303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130334019" sldId="1303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463768245" sldId="1303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26704923" sldId="13034"/>
        </pc:sldMkLst>
      </pc:sldChg>
      <pc:sldChg chg="delSp add mod">
        <pc:chgData name="Christophe JENTA" userId="8d1209f4831e9c53" providerId="LiveId" clId="{82A36E30-E100-4E5B-B670-46144364ADB5}" dt="2025-02-11T12:02:11.890" v="17" actId="478"/>
        <pc:sldMkLst>
          <pc:docMk/>
          <pc:sldMk cId="814980698" sldId="1303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47935913" sldId="1303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472036957" sldId="13037"/>
        </pc:sldMkLst>
      </pc:sldChg>
      <pc:sldChg chg="delSp add mod">
        <pc:chgData name="Christophe JENTA" userId="8d1209f4831e9c53" providerId="LiveId" clId="{82A36E30-E100-4E5B-B670-46144364ADB5}" dt="2025-02-11T12:03:39.387" v="28" actId="478"/>
        <pc:sldMkLst>
          <pc:docMk/>
          <pc:sldMk cId="265714206" sldId="1303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313626012" sldId="13039"/>
        </pc:sldMkLst>
      </pc:sldChg>
      <pc:sldChg chg="delSp add mod">
        <pc:chgData name="Christophe JENTA" userId="8d1209f4831e9c53" providerId="LiveId" clId="{82A36E30-E100-4E5B-B670-46144364ADB5}" dt="2025-02-11T12:03:43.483" v="30" actId="478"/>
        <pc:sldMkLst>
          <pc:docMk/>
          <pc:sldMk cId="2640241388" sldId="1304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546422551" sldId="1304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768066621" sldId="1304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92679888" sldId="1304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68419065" sldId="13045"/>
        </pc:sldMkLst>
      </pc:sldChg>
      <pc:sldChg chg="delSp add mod">
        <pc:chgData name="Christophe JENTA" userId="8d1209f4831e9c53" providerId="LiveId" clId="{82A36E30-E100-4E5B-B670-46144364ADB5}" dt="2025-02-11T12:01:41.941" v="2" actId="478"/>
        <pc:sldMkLst>
          <pc:docMk/>
          <pc:sldMk cId="3056707923" sldId="1304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18946797" sldId="13047"/>
        </pc:sldMkLst>
      </pc:sldChg>
      <pc:sldChg chg="delSp add mod">
        <pc:chgData name="Christophe JENTA" userId="8d1209f4831e9c53" providerId="LiveId" clId="{82A36E30-E100-4E5B-B670-46144364ADB5}" dt="2025-02-11T12:01:59.789" v="12" actId="478"/>
        <pc:sldMkLst>
          <pc:docMk/>
          <pc:sldMk cId="1143289183" sldId="1304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96148367" sldId="1304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82425880" sldId="13050"/>
        </pc:sldMkLst>
      </pc:sldChg>
    </pc:docChg>
  </pc:docChgLst>
  <pc:docChgLst>
    <pc:chgData name="Christophe JENTA" userId="8d1209f4831e9c53" providerId="LiveId" clId="{DFAF0312-DC17-4FA5-A879-AA1C79978827}"/>
    <pc:docChg chg="delSld">
      <pc:chgData name="Christophe JENTA" userId="8d1209f4831e9c53" providerId="LiveId" clId="{DFAF0312-DC17-4FA5-A879-AA1C79978827}" dt="2025-03-04T11:03:39.966" v="85" actId="47"/>
      <pc:docMkLst>
        <pc:docMk/>
      </pc:docMkLst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91530607" sldId="934"/>
        </pc:sldMkLst>
      </pc:sldChg>
      <pc:sldChg chg="del">
        <pc:chgData name="Christophe JENTA" userId="8d1209f4831e9c53" providerId="LiveId" clId="{DFAF0312-DC17-4FA5-A879-AA1C79978827}" dt="2025-03-04T11:02:08.365" v="81" actId="2696"/>
        <pc:sldMkLst>
          <pc:docMk/>
          <pc:sldMk cId="2472365249" sldId="939"/>
        </pc:sldMkLst>
      </pc:sldChg>
      <pc:sldChg chg="del">
        <pc:chgData name="Christophe JENTA" userId="8d1209f4831e9c53" providerId="LiveId" clId="{DFAF0312-DC17-4FA5-A879-AA1C79978827}" dt="2025-03-04T10:59:19.515" v="14" actId="47"/>
        <pc:sldMkLst>
          <pc:docMk/>
          <pc:sldMk cId="3522191000" sldId="960"/>
        </pc:sldMkLst>
      </pc:sldChg>
      <pc:sldChg chg="del">
        <pc:chgData name="Christophe JENTA" userId="8d1209f4831e9c53" providerId="LiveId" clId="{DFAF0312-DC17-4FA5-A879-AA1C79978827}" dt="2025-03-04T10:59:18.693" v="9" actId="47"/>
        <pc:sldMkLst>
          <pc:docMk/>
          <pc:sldMk cId="1840222593" sldId="962"/>
        </pc:sldMkLst>
      </pc:sldChg>
      <pc:sldChg chg="del">
        <pc:chgData name="Christophe JENTA" userId="8d1209f4831e9c53" providerId="LiveId" clId="{DFAF0312-DC17-4FA5-A879-AA1C79978827}" dt="2025-03-04T11:01:17.344" v="72" actId="47"/>
        <pc:sldMkLst>
          <pc:docMk/>
          <pc:sldMk cId="526491925" sldId="993"/>
        </pc:sldMkLst>
      </pc:sldChg>
      <pc:sldChg chg="del">
        <pc:chgData name="Christophe JENTA" userId="8d1209f4831e9c53" providerId="LiveId" clId="{DFAF0312-DC17-4FA5-A879-AA1C79978827}" dt="2025-03-04T10:59:31.057" v="47" actId="47"/>
        <pc:sldMkLst>
          <pc:docMk/>
          <pc:sldMk cId="1960817214" sldId="12559"/>
        </pc:sldMkLst>
      </pc:sldChg>
      <pc:sldChg chg="del">
        <pc:chgData name="Christophe JENTA" userId="8d1209f4831e9c53" providerId="LiveId" clId="{DFAF0312-DC17-4FA5-A879-AA1C79978827}" dt="2025-03-04T11:01:20.001" v="74" actId="47"/>
        <pc:sldMkLst>
          <pc:docMk/>
          <pc:sldMk cId="473765757" sldId="1259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093618214" sldId="12595"/>
        </pc:sldMkLst>
      </pc:sldChg>
      <pc:sldChg chg="del">
        <pc:chgData name="Christophe JENTA" userId="8d1209f4831e9c53" providerId="LiveId" clId="{DFAF0312-DC17-4FA5-A879-AA1C79978827}" dt="2025-03-04T10:59:20.741" v="21" actId="47"/>
        <pc:sldMkLst>
          <pc:docMk/>
          <pc:sldMk cId="2389502203" sldId="12598"/>
        </pc:sldMkLst>
      </pc:sldChg>
      <pc:sldChg chg="del">
        <pc:chgData name="Christophe JENTA" userId="8d1209f4831e9c53" providerId="LiveId" clId="{DFAF0312-DC17-4FA5-A879-AA1C79978827}" dt="2025-03-04T10:59:20.386" v="19" actId="47"/>
        <pc:sldMkLst>
          <pc:docMk/>
          <pc:sldMk cId="60338787" sldId="1269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72335713" sldId="1285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50929763" sldId="1285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28479544" sldId="1293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463130102" sldId="1294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195038190" sldId="1294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7616445" sldId="1294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53090587" sldId="1294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763024236" sldId="1294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65280909" sldId="1294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809580926" sldId="1294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044993024" sldId="1294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64522105" sldId="12951"/>
        </pc:sldMkLst>
      </pc:sldChg>
      <pc:sldChg chg="del">
        <pc:chgData name="Christophe JENTA" userId="8d1209f4831e9c53" providerId="LiveId" clId="{DFAF0312-DC17-4FA5-A879-AA1C79978827}" dt="2025-03-04T11:03:39.966" v="85" actId="47"/>
        <pc:sldMkLst>
          <pc:docMk/>
          <pc:sldMk cId="411051652" sldId="12952"/>
        </pc:sldMkLst>
      </pc:sldChg>
      <pc:sldChg chg="del">
        <pc:chgData name="Christophe JENTA" userId="8d1209f4831e9c53" providerId="LiveId" clId="{DFAF0312-DC17-4FA5-A879-AA1C79978827}" dt="2025-03-04T11:03:16.935" v="84" actId="47"/>
        <pc:sldMkLst>
          <pc:docMk/>
          <pc:sldMk cId="1433578699" sldId="12955"/>
        </pc:sldMkLst>
      </pc:sldChg>
      <pc:sldChg chg="del">
        <pc:chgData name="Christophe JENTA" userId="8d1209f4831e9c53" providerId="LiveId" clId="{DFAF0312-DC17-4FA5-A879-AA1C79978827}" dt="2025-03-04T11:01:20.328" v="76" actId="47"/>
        <pc:sldMkLst>
          <pc:docMk/>
          <pc:sldMk cId="1567320942" sldId="12957"/>
        </pc:sldMkLst>
      </pc:sldChg>
      <pc:sldChg chg="del">
        <pc:chgData name="Christophe JENTA" userId="8d1209f4831e9c53" providerId="LiveId" clId="{DFAF0312-DC17-4FA5-A879-AA1C79978827}" dt="2025-03-04T11:01:20.172" v="75" actId="47"/>
        <pc:sldMkLst>
          <pc:docMk/>
          <pc:sldMk cId="2066109346" sldId="12958"/>
        </pc:sldMkLst>
      </pc:sldChg>
      <pc:sldChg chg="del">
        <pc:chgData name="Christophe JENTA" userId="8d1209f4831e9c53" providerId="LiveId" clId="{DFAF0312-DC17-4FA5-A879-AA1C79978827}" dt="2025-03-04T11:01:21.714" v="80" actId="47"/>
        <pc:sldMkLst>
          <pc:docMk/>
          <pc:sldMk cId="1238460409" sldId="12959"/>
        </pc:sldMkLst>
      </pc:sldChg>
      <pc:sldChg chg="del">
        <pc:chgData name="Christophe JENTA" userId="8d1209f4831e9c53" providerId="LiveId" clId="{DFAF0312-DC17-4FA5-A879-AA1C79978827}" dt="2025-03-04T11:01:20.491" v="77" actId="47"/>
        <pc:sldMkLst>
          <pc:docMk/>
          <pc:sldMk cId="2194973006" sldId="12960"/>
        </pc:sldMkLst>
      </pc:sldChg>
      <pc:sldChg chg="del">
        <pc:chgData name="Christophe JENTA" userId="8d1209f4831e9c53" providerId="LiveId" clId="{DFAF0312-DC17-4FA5-A879-AA1C79978827}" dt="2025-03-04T11:02:53.009" v="82" actId="47"/>
        <pc:sldMkLst>
          <pc:docMk/>
          <pc:sldMk cId="4097628329" sldId="12961"/>
        </pc:sldMkLst>
      </pc:sldChg>
      <pc:sldChg chg="del">
        <pc:chgData name="Christophe JENTA" userId="8d1209f4831e9c53" providerId="LiveId" clId="{DFAF0312-DC17-4FA5-A879-AA1C79978827}" dt="2025-03-04T11:01:21" v="79" actId="47"/>
        <pc:sldMkLst>
          <pc:docMk/>
          <pc:sldMk cId="3224884287" sldId="12962"/>
        </pc:sldMkLst>
      </pc:sldChg>
      <pc:sldChg chg="del">
        <pc:chgData name="Christophe JENTA" userId="8d1209f4831e9c53" providerId="LiveId" clId="{DFAF0312-DC17-4FA5-A879-AA1C79978827}" dt="2025-03-04T11:01:17.907" v="73" actId="47"/>
        <pc:sldMkLst>
          <pc:docMk/>
          <pc:sldMk cId="1120924257" sldId="12993"/>
        </pc:sldMkLst>
      </pc:sldChg>
      <pc:sldChg chg="del">
        <pc:chgData name="Christophe JENTA" userId="8d1209f4831e9c53" providerId="LiveId" clId="{DFAF0312-DC17-4FA5-A879-AA1C79978827}" dt="2025-03-04T11:01:00.580" v="67" actId="47"/>
        <pc:sldMkLst>
          <pc:docMk/>
          <pc:sldMk cId="2230146895" sldId="12994"/>
        </pc:sldMkLst>
      </pc:sldChg>
      <pc:sldChg chg="del">
        <pc:chgData name="Christophe JENTA" userId="8d1209f4831e9c53" providerId="LiveId" clId="{DFAF0312-DC17-4FA5-A879-AA1C79978827}" dt="2025-03-04T11:00:38.068" v="60" actId="47"/>
        <pc:sldMkLst>
          <pc:docMk/>
          <pc:sldMk cId="2410335291" sldId="12998"/>
        </pc:sldMkLst>
      </pc:sldChg>
      <pc:sldChg chg="del">
        <pc:chgData name="Christophe JENTA" userId="8d1209f4831e9c53" providerId="LiveId" clId="{DFAF0312-DC17-4FA5-A879-AA1C79978827}" dt="2025-03-04T11:00:37.607" v="59" actId="47"/>
        <pc:sldMkLst>
          <pc:docMk/>
          <pc:sldMk cId="2509031779" sldId="12999"/>
        </pc:sldMkLst>
      </pc:sldChg>
      <pc:sldChg chg="del">
        <pc:chgData name="Christophe JENTA" userId="8d1209f4831e9c53" providerId="LiveId" clId="{DFAF0312-DC17-4FA5-A879-AA1C79978827}" dt="2025-03-04T11:00:37.204" v="58" actId="47"/>
        <pc:sldMkLst>
          <pc:docMk/>
          <pc:sldMk cId="3876576299" sldId="13000"/>
        </pc:sldMkLst>
      </pc:sldChg>
      <pc:sldChg chg="del">
        <pc:chgData name="Christophe JENTA" userId="8d1209f4831e9c53" providerId="LiveId" clId="{DFAF0312-DC17-4FA5-A879-AA1C79978827}" dt="2025-03-04T11:00:36.679" v="57" actId="47"/>
        <pc:sldMkLst>
          <pc:docMk/>
          <pc:sldMk cId="2385986345" sldId="13001"/>
        </pc:sldMkLst>
      </pc:sldChg>
      <pc:sldChg chg="del">
        <pc:chgData name="Christophe JENTA" userId="8d1209f4831e9c53" providerId="LiveId" clId="{DFAF0312-DC17-4FA5-A879-AA1C79978827}" dt="2025-03-04T11:00:35.979" v="56" actId="47"/>
        <pc:sldMkLst>
          <pc:docMk/>
          <pc:sldMk cId="713738534" sldId="13002"/>
        </pc:sldMkLst>
      </pc:sldChg>
      <pc:sldChg chg="del">
        <pc:chgData name="Christophe JENTA" userId="8d1209f4831e9c53" providerId="LiveId" clId="{DFAF0312-DC17-4FA5-A879-AA1C79978827}" dt="2025-03-04T11:00:35.254" v="55" actId="47"/>
        <pc:sldMkLst>
          <pc:docMk/>
          <pc:sldMk cId="1017245087" sldId="13003"/>
        </pc:sldMkLst>
      </pc:sldChg>
      <pc:sldChg chg="del">
        <pc:chgData name="Christophe JENTA" userId="8d1209f4831e9c53" providerId="LiveId" clId="{DFAF0312-DC17-4FA5-A879-AA1C79978827}" dt="2025-03-04T11:00:58.168" v="64" actId="47"/>
        <pc:sldMkLst>
          <pc:docMk/>
          <pc:sldMk cId="3999993276" sldId="13004"/>
        </pc:sldMkLst>
      </pc:sldChg>
      <pc:sldChg chg="del">
        <pc:chgData name="Christophe JENTA" userId="8d1209f4831e9c53" providerId="LiveId" clId="{DFAF0312-DC17-4FA5-A879-AA1C79978827}" dt="2025-03-04T11:01:16.496" v="70" actId="47"/>
        <pc:sldMkLst>
          <pc:docMk/>
          <pc:sldMk cId="2163419595" sldId="13005"/>
        </pc:sldMkLst>
      </pc:sldChg>
      <pc:sldChg chg="del">
        <pc:chgData name="Christophe JENTA" userId="8d1209f4831e9c53" providerId="LiveId" clId="{DFAF0312-DC17-4FA5-A879-AA1C79978827}" dt="2025-03-04T11:00:16.754" v="51" actId="47"/>
        <pc:sldMkLst>
          <pc:docMk/>
          <pc:sldMk cId="2546837685" sldId="13008"/>
        </pc:sldMkLst>
      </pc:sldChg>
      <pc:sldChg chg="del">
        <pc:chgData name="Christophe JENTA" userId="8d1209f4831e9c53" providerId="LiveId" clId="{DFAF0312-DC17-4FA5-A879-AA1C79978827}" dt="2025-03-04T11:01:01.908" v="68" actId="47"/>
        <pc:sldMkLst>
          <pc:docMk/>
          <pc:sldMk cId="892028652" sldId="1301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350508385" sldId="1302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27014457" sldId="1302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75824859" sldId="1302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78401509" sldId="1302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265841009" sldId="1302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786657073" sldId="1302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848884125" sldId="1302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438741730" sldId="1302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015674294" sldId="13030"/>
        </pc:sldMkLst>
      </pc:sldChg>
      <pc:sldChg chg="del">
        <pc:chgData name="Christophe JENTA" userId="8d1209f4831e9c53" providerId="LiveId" clId="{DFAF0312-DC17-4FA5-A879-AA1C79978827}" dt="2025-03-04T11:00:17.275" v="52" actId="47"/>
        <pc:sldMkLst>
          <pc:docMk/>
          <pc:sldMk cId="3463768245" sldId="13033"/>
        </pc:sldMkLst>
      </pc:sldChg>
      <pc:sldChg chg="del">
        <pc:chgData name="Christophe JENTA" userId="8d1209f4831e9c53" providerId="LiveId" clId="{DFAF0312-DC17-4FA5-A879-AA1C79978827}" dt="2025-03-04T11:01:16.297" v="69" actId="47"/>
        <pc:sldMkLst>
          <pc:docMk/>
          <pc:sldMk cId="1526704923" sldId="13034"/>
        </pc:sldMkLst>
      </pc:sldChg>
      <pc:sldChg chg="del">
        <pc:chgData name="Christophe JENTA" userId="8d1209f4831e9c53" providerId="LiveId" clId="{DFAF0312-DC17-4FA5-A879-AA1C79978827}" dt="2025-03-04T11:02:53.434" v="83" actId="47"/>
        <pc:sldMkLst>
          <pc:docMk/>
          <pc:sldMk cId="814980698" sldId="13035"/>
        </pc:sldMkLst>
      </pc:sldChg>
      <pc:sldChg chg="del">
        <pc:chgData name="Christophe JENTA" userId="8d1209f4831e9c53" providerId="LiveId" clId="{DFAF0312-DC17-4FA5-A879-AA1C79978827}" dt="2025-03-04T11:01:20.856" v="78" actId="47"/>
        <pc:sldMkLst>
          <pc:docMk/>
          <pc:sldMk cId="4047935913" sldId="13036"/>
        </pc:sldMkLst>
      </pc:sldChg>
      <pc:sldChg chg="del">
        <pc:chgData name="Christophe JENTA" userId="8d1209f4831e9c53" providerId="LiveId" clId="{DFAF0312-DC17-4FA5-A879-AA1C79978827}" dt="2025-03-04T11:01:00.184" v="66" actId="47"/>
        <pc:sldMkLst>
          <pc:docMk/>
          <pc:sldMk cId="1472036957" sldId="13037"/>
        </pc:sldMkLst>
      </pc:sldChg>
      <pc:sldChg chg="del">
        <pc:chgData name="Christophe JENTA" userId="8d1209f4831e9c53" providerId="LiveId" clId="{DFAF0312-DC17-4FA5-A879-AA1C79978827}" dt="2025-03-04T11:00:59.720" v="65" actId="47"/>
        <pc:sldMkLst>
          <pc:docMk/>
          <pc:sldMk cId="265714206" sldId="13038"/>
        </pc:sldMkLst>
      </pc:sldChg>
      <pc:sldChg chg="del">
        <pc:chgData name="Christophe JENTA" userId="8d1209f4831e9c53" providerId="LiveId" clId="{DFAF0312-DC17-4FA5-A879-AA1C79978827}" dt="2025-03-04T11:00:57.599" v="63" actId="47"/>
        <pc:sldMkLst>
          <pc:docMk/>
          <pc:sldMk cId="3313626012" sldId="13039"/>
        </pc:sldMkLst>
      </pc:sldChg>
      <pc:sldChg chg="del">
        <pc:chgData name="Christophe JENTA" userId="8d1209f4831e9c53" providerId="LiveId" clId="{DFAF0312-DC17-4FA5-A879-AA1C79978827}" dt="2025-03-04T11:00:57.174" v="62" actId="47"/>
        <pc:sldMkLst>
          <pc:docMk/>
          <pc:sldMk cId="2640241388" sldId="1304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963046129" sldId="1304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168419065" sldId="1304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056707923" sldId="1304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18946797" sldId="1304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143289183" sldId="13048"/>
        </pc:sldMkLst>
      </pc:sldChg>
      <pc:sldChg chg="del">
        <pc:chgData name="Christophe JENTA" userId="8d1209f4831e9c53" providerId="LiveId" clId="{DFAF0312-DC17-4FA5-A879-AA1C79978827}" dt="2025-03-04T11:00:56.706" v="61" actId="47"/>
        <pc:sldMkLst>
          <pc:docMk/>
          <pc:sldMk cId="4096148367" sldId="13049"/>
        </pc:sldMkLst>
      </pc:sldChg>
      <pc:sldChg chg="del">
        <pc:chgData name="Christophe JENTA" userId="8d1209f4831e9c53" providerId="LiveId" clId="{DFAF0312-DC17-4FA5-A879-AA1C79978827}" dt="2025-03-04T10:59:21.979" v="28" actId="47"/>
        <pc:sldMkLst>
          <pc:docMk/>
          <pc:sldMk cId="4270863543" sldId="13051"/>
        </pc:sldMkLst>
      </pc:sldChg>
      <pc:sldChg chg="del">
        <pc:chgData name="Christophe JENTA" userId="8d1209f4831e9c53" providerId="LiveId" clId="{DFAF0312-DC17-4FA5-A879-AA1C79978827}" dt="2025-03-04T10:59:26.931" v="46" actId="47"/>
        <pc:sldMkLst>
          <pc:docMk/>
          <pc:sldMk cId="1430941409" sldId="13053"/>
        </pc:sldMkLst>
      </pc:sldChg>
      <pc:sldChg chg="del">
        <pc:chgData name="Christophe JENTA" userId="8d1209f4831e9c53" providerId="LiveId" clId="{DFAF0312-DC17-4FA5-A879-AA1C79978827}" dt="2025-03-04T10:59:26.580" v="45" actId="47"/>
        <pc:sldMkLst>
          <pc:docMk/>
          <pc:sldMk cId="2923317464" sldId="13054"/>
        </pc:sldMkLst>
      </pc:sldChg>
      <pc:sldChg chg="del">
        <pc:chgData name="Christophe JENTA" userId="8d1209f4831e9c53" providerId="LiveId" clId="{DFAF0312-DC17-4FA5-A879-AA1C79978827}" dt="2025-03-04T10:59:26.010" v="44" actId="47"/>
        <pc:sldMkLst>
          <pc:docMk/>
          <pc:sldMk cId="2651648215" sldId="13056"/>
        </pc:sldMkLst>
      </pc:sldChg>
      <pc:sldChg chg="del">
        <pc:chgData name="Christophe JENTA" userId="8d1209f4831e9c53" providerId="LiveId" clId="{DFAF0312-DC17-4FA5-A879-AA1C79978827}" dt="2025-03-04T10:59:24.979" v="43" actId="47"/>
        <pc:sldMkLst>
          <pc:docMk/>
          <pc:sldMk cId="1105468094" sldId="13059"/>
        </pc:sldMkLst>
      </pc:sldChg>
      <pc:sldChg chg="del">
        <pc:chgData name="Christophe JENTA" userId="8d1209f4831e9c53" providerId="LiveId" clId="{DFAF0312-DC17-4FA5-A879-AA1C79978827}" dt="2025-03-04T10:59:24.569" v="42" actId="47"/>
        <pc:sldMkLst>
          <pc:docMk/>
          <pc:sldMk cId="4140473072" sldId="13060"/>
        </pc:sldMkLst>
      </pc:sldChg>
      <pc:sldChg chg="del">
        <pc:chgData name="Christophe JENTA" userId="8d1209f4831e9c53" providerId="LiveId" clId="{DFAF0312-DC17-4FA5-A879-AA1C79978827}" dt="2025-03-04T10:59:24.338" v="41" actId="47"/>
        <pc:sldMkLst>
          <pc:docMk/>
          <pc:sldMk cId="4069020493" sldId="13061"/>
        </pc:sldMkLst>
      </pc:sldChg>
      <pc:sldChg chg="del">
        <pc:chgData name="Christophe JENTA" userId="8d1209f4831e9c53" providerId="LiveId" clId="{DFAF0312-DC17-4FA5-A879-AA1C79978827}" dt="2025-03-04T10:59:24.151" v="40" actId="47"/>
        <pc:sldMkLst>
          <pc:docMk/>
          <pc:sldMk cId="3706800" sldId="13062"/>
        </pc:sldMkLst>
      </pc:sldChg>
      <pc:sldChg chg="del">
        <pc:chgData name="Christophe JENTA" userId="8d1209f4831e9c53" providerId="LiveId" clId="{DFAF0312-DC17-4FA5-A879-AA1C79978827}" dt="2025-03-04T10:59:23.964" v="39" actId="47"/>
        <pc:sldMkLst>
          <pc:docMk/>
          <pc:sldMk cId="200590959" sldId="13063"/>
        </pc:sldMkLst>
      </pc:sldChg>
      <pc:sldChg chg="del">
        <pc:chgData name="Christophe JENTA" userId="8d1209f4831e9c53" providerId="LiveId" clId="{DFAF0312-DC17-4FA5-A879-AA1C79978827}" dt="2025-03-04T10:59:23.783" v="38" actId="47"/>
        <pc:sldMkLst>
          <pc:docMk/>
          <pc:sldMk cId="558931496" sldId="13064"/>
        </pc:sldMkLst>
      </pc:sldChg>
      <pc:sldChg chg="del">
        <pc:chgData name="Christophe JENTA" userId="8d1209f4831e9c53" providerId="LiveId" clId="{DFAF0312-DC17-4FA5-A879-AA1C79978827}" dt="2025-03-04T10:59:23.603" v="37" actId="47"/>
        <pc:sldMkLst>
          <pc:docMk/>
          <pc:sldMk cId="1112357562" sldId="13065"/>
        </pc:sldMkLst>
      </pc:sldChg>
      <pc:sldChg chg="del">
        <pc:chgData name="Christophe JENTA" userId="8d1209f4831e9c53" providerId="LiveId" clId="{DFAF0312-DC17-4FA5-A879-AA1C79978827}" dt="2025-03-04T10:59:23.421" v="36" actId="47"/>
        <pc:sldMkLst>
          <pc:docMk/>
          <pc:sldMk cId="1290108716" sldId="13066"/>
        </pc:sldMkLst>
      </pc:sldChg>
      <pc:sldChg chg="del">
        <pc:chgData name="Christophe JENTA" userId="8d1209f4831e9c53" providerId="LiveId" clId="{DFAF0312-DC17-4FA5-A879-AA1C79978827}" dt="2025-03-04T10:59:23.243" v="35" actId="47"/>
        <pc:sldMkLst>
          <pc:docMk/>
          <pc:sldMk cId="234445409" sldId="13067"/>
        </pc:sldMkLst>
      </pc:sldChg>
      <pc:sldChg chg="del">
        <pc:chgData name="Christophe JENTA" userId="8d1209f4831e9c53" providerId="LiveId" clId="{DFAF0312-DC17-4FA5-A879-AA1C79978827}" dt="2025-03-04T10:59:22.154" v="29" actId="47"/>
        <pc:sldMkLst>
          <pc:docMk/>
          <pc:sldMk cId="526456343" sldId="13068"/>
        </pc:sldMkLst>
      </pc:sldChg>
      <pc:sldChg chg="del">
        <pc:chgData name="Christophe JENTA" userId="8d1209f4831e9c53" providerId="LiveId" clId="{DFAF0312-DC17-4FA5-A879-AA1C79978827}" dt="2025-03-04T10:59:22.328" v="30" actId="47"/>
        <pc:sldMkLst>
          <pc:docMk/>
          <pc:sldMk cId="32201130" sldId="13069"/>
        </pc:sldMkLst>
      </pc:sldChg>
      <pc:sldChg chg="del">
        <pc:chgData name="Christophe JENTA" userId="8d1209f4831e9c53" providerId="LiveId" clId="{DFAF0312-DC17-4FA5-A879-AA1C79978827}" dt="2025-03-04T10:59:21.632" v="26" actId="47"/>
        <pc:sldMkLst>
          <pc:docMk/>
          <pc:sldMk cId="3990337440" sldId="13071"/>
        </pc:sldMkLst>
      </pc:sldChg>
      <pc:sldChg chg="del">
        <pc:chgData name="Christophe JENTA" userId="8d1209f4831e9c53" providerId="LiveId" clId="{DFAF0312-DC17-4FA5-A879-AA1C79978827}" dt="2025-03-04T10:59:21.275" v="24" actId="47"/>
        <pc:sldMkLst>
          <pc:docMk/>
          <pc:sldMk cId="1141916184" sldId="13072"/>
        </pc:sldMkLst>
      </pc:sldChg>
      <pc:sldChg chg="del">
        <pc:chgData name="Christophe JENTA" userId="8d1209f4831e9c53" providerId="LiveId" clId="{DFAF0312-DC17-4FA5-A879-AA1C79978827}" dt="2025-03-04T10:59:20.570" v="20" actId="47"/>
        <pc:sldMkLst>
          <pc:docMk/>
          <pc:sldMk cId="2870822058" sldId="13073"/>
        </pc:sldMkLst>
      </pc:sldChg>
      <pc:sldChg chg="del">
        <pc:chgData name="Christophe JENTA" userId="8d1209f4831e9c53" providerId="LiveId" clId="{DFAF0312-DC17-4FA5-A879-AA1C79978827}" dt="2025-03-04T10:59:20.035" v="17" actId="47"/>
        <pc:sldMkLst>
          <pc:docMk/>
          <pc:sldMk cId="4265324579" sldId="1307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865297219" sldId="1307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56978790" sldId="13077"/>
        </pc:sldMkLst>
      </pc:sldChg>
      <pc:sldChg chg="del">
        <pc:chgData name="Christophe JENTA" userId="8d1209f4831e9c53" providerId="LiveId" clId="{DFAF0312-DC17-4FA5-A879-AA1C79978827}" dt="2025-03-04T10:59:19.345" v="13" actId="47"/>
        <pc:sldMkLst>
          <pc:docMk/>
          <pc:sldMk cId="2122051987" sldId="13078"/>
        </pc:sldMkLst>
      </pc:sldChg>
      <pc:sldChg chg="del">
        <pc:chgData name="Christophe JENTA" userId="8d1209f4831e9c53" providerId="LiveId" clId="{DFAF0312-DC17-4FA5-A879-AA1C79978827}" dt="2025-03-04T10:59:22.513" v="31" actId="47"/>
        <pc:sldMkLst>
          <pc:docMk/>
          <pc:sldMk cId="4104042674" sldId="13079"/>
        </pc:sldMkLst>
      </pc:sldChg>
      <pc:sldChg chg="del">
        <pc:chgData name="Christophe JENTA" userId="8d1209f4831e9c53" providerId="LiveId" clId="{DFAF0312-DC17-4FA5-A879-AA1C79978827}" dt="2025-03-04T10:59:20.933" v="22" actId="47"/>
        <pc:sldMkLst>
          <pc:docMk/>
          <pc:sldMk cId="1384129578" sldId="13080"/>
        </pc:sldMkLst>
      </pc:sldChg>
      <pc:sldChg chg="del">
        <pc:chgData name="Christophe JENTA" userId="8d1209f4831e9c53" providerId="LiveId" clId="{DFAF0312-DC17-4FA5-A879-AA1C79978827}" dt="2025-03-04T10:59:19.009" v="11" actId="47"/>
        <pc:sldMkLst>
          <pc:docMk/>
          <pc:sldMk cId="88963580" sldId="13081"/>
        </pc:sldMkLst>
      </pc:sldChg>
      <pc:sldChg chg="del">
        <pc:chgData name="Christophe JENTA" userId="8d1209f4831e9c53" providerId="LiveId" clId="{DFAF0312-DC17-4FA5-A879-AA1C79978827}" dt="2025-03-04T10:59:19.178" v="12" actId="47"/>
        <pc:sldMkLst>
          <pc:docMk/>
          <pc:sldMk cId="3309788962" sldId="13082"/>
        </pc:sldMkLst>
      </pc:sldChg>
      <pc:sldChg chg="del">
        <pc:chgData name="Christophe JENTA" userId="8d1209f4831e9c53" providerId="LiveId" clId="{DFAF0312-DC17-4FA5-A879-AA1C79978827}" dt="2025-03-04T10:59:19.863" v="16" actId="47"/>
        <pc:sldMkLst>
          <pc:docMk/>
          <pc:sldMk cId="997754663" sldId="13083"/>
        </pc:sldMkLst>
      </pc:sldChg>
      <pc:sldChg chg="del">
        <pc:chgData name="Christophe JENTA" userId="8d1209f4831e9c53" providerId="LiveId" clId="{DFAF0312-DC17-4FA5-A879-AA1C79978827}" dt="2025-03-04T10:59:18.855" v="10" actId="47"/>
        <pc:sldMkLst>
          <pc:docMk/>
          <pc:sldMk cId="848308496" sldId="13084"/>
        </pc:sldMkLst>
      </pc:sldChg>
      <pc:sldChg chg="del">
        <pc:chgData name="Christophe JENTA" userId="8d1209f4831e9c53" providerId="LiveId" clId="{DFAF0312-DC17-4FA5-A879-AA1C79978827}" dt="2025-03-04T10:59:18.361" v="7" actId="47"/>
        <pc:sldMkLst>
          <pc:docMk/>
          <pc:sldMk cId="21947168" sldId="13086"/>
        </pc:sldMkLst>
      </pc:sldChg>
      <pc:sldChg chg="del">
        <pc:chgData name="Christophe JENTA" userId="8d1209f4831e9c53" providerId="LiveId" clId="{DFAF0312-DC17-4FA5-A879-AA1C79978827}" dt="2025-03-04T10:59:19.681" v="15" actId="47"/>
        <pc:sldMkLst>
          <pc:docMk/>
          <pc:sldMk cId="945480992" sldId="13087"/>
        </pc:sldMkLst>
      </pc:sldChg>
      <pc:sldChg chg="del">
        <pc:chgData name="Christophe JENTA" userId="8d1209f4831e9c53" providerId="LiveId" clId="{DFAF0312-DC17-4FA5-A879-AA1C79978827}" dt="2025-03-04T10:59:17.899" v="4" actId="47"/>
        <pc:sldMkLst>
          <pc:docMk/>
          <pc:sldMk cId="750337857" sldId="13088"/>
        </pc:sldMkLst>
      </pc:sldChg>
      <pc:sldChg chg="del">
        <pc:chgData name="Christophe JENTA" userId="8d1209f4831e9c53" providerId="LiveId" clId="{DFAF0312-DC17-4FA5-A879-AA1C79978827}" dt="2025-03-04T10:59:17.753" v="3" actId="47"/>
        <pc:sldMkLst>
          <pc:docMk/>
          <pc:sldMk cId="4161015630" sldId="13089"/>
        </pc:sldMkLst>
      </pc:sldChg>
      <pc:sldChg chg="del">
        <pc:chgData name="Christophe JENTA" userId="8d1209f4831e9c53" providerId="LiveId" clId="{DFAF0312-DC17-4FA5-A879-AA1C79978827}" dt="2025-03-04T10:59:18.528" v="8" actId="47"/>
        <pc:sldMkLst>
          <pc:docMk/>
          <pc:sldMk cId="2299027016" sldId="13090"/>
        </pc:sldMkLst>
      </pc:sldChg>
      <pc:sldChg chg="del">
        <pc:chgData name="Christophe JENTA" userId="8d1209f4831e9c53" providerId="LiveId" clId="{DFAF0312-DC17-4FA5-A879-AA1C79978827}" dt="2025-03-04T10:59:18.053" v="5" actId="47"/>
        <pc:sldMkLst>
          <pc:docMk/>
          <pc:sldMk cId="2857183380" sldId="13091"/>
        </pc:sldMkLst>
      </pc:sldChg>
      <pc:sldChg chg="del">
        <pc:chgData name="Christophe JENTA" userId="8d1209f4831e9c53" providerId="LiveId" clId="{DFAF0312-DC17-4FA5-A879-AA1C79978827}" dt="2025-03-04T10:59:18.200" v="6" actId="47"/>
        <pc:sldMkLst>
          <pc:docMk/>
          <pc:sldMk cId="2003614663" sldId="13092"/>
        </pc:sldMkLst>
      </pc:sldChg>
      <pc:sldChg chg="del">
        <pc:chgData name="Christophe JENTA" userId="8d1209f4831e9c53" providerId="LiveId" clId="{DFAF0312-DC17-4FA5-A879-AA1C79978827}" dt="2025-03-04T10:59:22.884" v="33" actId="47"/>
        <pc:sldMkLst>
          <pc:docMk/>
          <pc:sldMk cId="941950672" sldId="13093"/>
        </pc:sldMkLst>
      </pc:sldChg>
      <pc:sldChg chg="del">
        <pc:chgData name="Christophe JENTA" userId="8d1209f4831e9c53" providerId="LiveId" clId="{DFAF0312-DC17-4FA5-A879-AA1C79978827}" dt="2025-03-04T10:59:22.693" v="32" actId="47"/>
        <pc:sldMkLst>
          <pc:docMk/>
          <pc:sldMk cId="3518892947" sldId="13094"/>
        </pc:sldMkLst>
      </pc:sldChg>
      <pc:sldChg chg="del">
        <pc:chgData name="Christophe JENTA" userId="8d1209f4831e9c53" providerId="LiveId" clId="{DFAF0312-DC17-4FA5-A879-AA1C79978827}" dt="2025-03-04T10:59:21.454" v="25" actId="47"/>
        <pc:sldMkLst>
          <pc:docMk/>
          <pc:sldMk cId="1956935565" sldId="13095"/>
        </pc:sldMkLst>
      </pc:sldChg>
      <pc:sldChg chg="del">
        <pc:chgData name="Christophe JENTA" userId="8d1209f4831e9c53" providerId="LiveId" clId="{DFAF0312-DC17-4FA5-A879-AA1C79978827}" dt="2025-03-04T10:59:21.097" v="23" actId="47"/>
        <pc:sldMkLst>
          <pc:docMk/>
          <pc:sldMk cId="1959586403" sldId="13096"/>
        </pc:sldMkLst>
      </pc:sldChg>
      <pc:sldChg chg="del">
        <pc:chgData name="Christophe JENTA" userId="8d1209f4831e9c53" providerId="LiveId" clId="{DFAF0312-DC17-4FA5-A879-AA1C79978827}" dt="2025-03-04T10:59:20.214" v="18" actId="47"/>
        <pc:sldMkLst>
          <pc:docMk/>
          <pc:sldMk cId="985037596" sldId="1309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273977040" sldId="13098"/>
        </pc:sldMkLst>
      </pc:sldChg>
      <pc:sldChg chg="del">
        <pc:chgData name="Christophe JENTA" userId="8d1209f4831e9c53" providerId="LiveId" clId="{DFAF0312-DC17-4FA5-A879-AA1C79978827}" dt="2025-03-04T11:02:08.365" v="81" actId="2696"/>
        <pc:sldMkLst>
          <pc:docMk/>
          <pc:sldMk cId="2924289013" sldId="1310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94990589" sldId="1311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50298983" sldId="1311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145167664" sldId="1311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14963638" sldId="1311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45998364" sldId="1311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291777054" sldId="1311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547070426" sldId="13116"/>
        </pc:sldMkLst>
      </pc:sldChg>
      <pc:sldChg chg="del">
        <pc:chgData name="Christophe JENTA" userId="8d1209f4831e9c53" providerId="LiveId" clId="{DFAF0312-DC17-4FA5-A879-AA1C79978827}" dt="2025-03-04T10:59:17.399" v="1" actId="47"/>
        <pc:sldMkLst>
          <pc:docMk/>
          <pc:sldMk cId="2172102605" sldId="13117"/>
        </pc:sldMkLst>
      </pc:sldChg>
      <pc:sldChg chg="del">
        <pc:chgData name="Christophe JENTA" userId="8d1209f4831e9c53" providerId="LiveId" clId="{DFAF0312-DC17-4FA5-A879-AA1C79978827}" dt="2025-03-04T10:59:21.810" v="27" actId="47"/>
        <pc:sldMkLst>
          <pc:docMk/>
          <pc:sldMk cId="402952445" sldId="13118"/>
        </pc:sldMkLst>
      </pc:sldChg>
      <pc:sldChg chg="del">
        <pc:chgData name="Christophe JENTA" userId="8d1209f4831e9c53" providerId="LiveId" clId="{DFAF0312-DC17-4FA5-A879-AA1C79978827}" dt="2025-03-04T11:01:16.746" v="71" actId="47"/>
        <pc:sldMkLst>
          <pc:docMk/>
          <pc:sldMk cId="3066991360" sldId="13120"/>
        </pc:sldMkLst>
      </pc:sldChg>
      <pc:sldChg chg="del">
        <pc:chgData name="Christophe JENTA" userId="8d1209f4831e9c53" providerId="LiveId" clId="{DFAF0312-DC17-4FA5-A879-AA1C79978827}" dt="2025-03-04T11:00:34.848" v="54" actId="47"/>
        <pc:sldMkLst>
          <pc:docMk/>
          <pc:sldMk cId="105819683" sldId="13121"/>
        </pc:sldMkLst>
      </pc:sldChg>
      <pc:sldChg chg="del">
        <pc:chgData name="Christophe JENTA" userId="8d1209f4831e9c53" providerId="LiveId" clId="{DFAF0312-DC17-4FA5-A879-AA1C79978827}" dt="2025-03-04T11:00:15.368" v="48" actId="47"/>
        <pc:sldMkLst>
          <pc:docMk/>
          <pc:sldMk cId="737164336" sldId="13122"/>
        </pc:sldMkLst>
      </pc:sldChg>
      <pc:sldChg chg="del">
        <pc:chgData name="Christophe JENTA" userId="8d1209f4831e9c53" providerId="LiveId" clId="{DFAF0312-DC17-4FA5-A879-AA1C79978827}" dt="2025-03-04T11:00:16.326" v="50" actId="47"/>
        <pc:sldMkLst>
          <pc:docMk/>
          <pc:sldMk cId="2174020629" sldId="13124"/>
        </pc:sldMkLst>
      </pc:sldChg>
      <pc:sldChg chg="del">
        <pc:chgData name="Christophe JENTA" userId="8d1209f4831e9c53" providerId="LiveId" clId="{DFAF0312-DC17-4FA5-A879-AA1C79978827}" dt="2025-03-04T11:00:15.908" v="49" actId="47"/>
        <pc:sldMkLst>
          <pc:docMk/>
          <pc:sldMk cId="2292663571" sldId="13125"/>
        </pc:sldMkLst>
      </pc:sldChg>
      <pc:sldChg chg="del">
        <pc:chgData name="Christophe JENTA" userId="8d1209f4831e9c53" providerId="LiveId" clId="{DFAF0312-DC17-4FA5-A879-AA1C79978827}" dt="2025-03-04T11:00:34.406" v="53" actId="47"/>
        <pc:sldMkLst>
          <pc:docMk/>
          <pc:sldMk cId="2938428205" sldId="13126"/>
        </pc:sldMkLst>
      </pc:sldChg>
      <pc:sldChg chg="del">
        <pc:chgData name="Christophe JENTA" userId="8d1209f4831e9c53" providerId="LiveId" clId="{DFAF0312-DC17-4FA5-A879-AA1C79978827}" dt="2025-03-04T10:59:23.062" v="34" actId="47"/>
        <pc:sldMkLst>
          <pc:docMk/>
          <pc:sldMk cId="1684532203" sldId="1312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191279355" sldId="1312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540269392" sldId="1312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04404618" sldId="1313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571915363" sldId="13131"/>
        </pc:sldMkLst>
      </pc:sldChg>
      <pc:sldChg chg="del">
        <pc:chgData name="Christophe JENTA" userId="8d1209f4831e9c53" providerId="LiveId" clId="{DFAF0312-DC17-4FA5-A879-AA1C79978827}" dt="2025-03-04T10:59:17.586" v="2" actId="47"/>
        <pc:sldMkLst>
          <pc:docMk/>
          <pc:sldMk cId="89680105" sldId="13132"/>
        </pc:sldMkLst>
      </pc:sldChg>
    </pc:docChg>
  </pc:docChgLst>
  <pc:docChgLst>
    <pc:chgData name="Christophe JENTA" userId="8d1209f4831e9c53" providerId="LiveId" clId="{DC1B2F53-39E0-4511-9130-BFBE38F26B83}"/>
    <pc:docChg chg="undo custSel addSld delSld modSld">
      <pc:chgData name="Christophe JENTA" userId="8d1209f4831e9c53" providerId="LiveId" clId="{DC1B2F53-39E0-4511-9130-BFBE38F26B83}" dt="2025-02-11T12:13:42.498" v="10" actId="2696"/>
      <pc:docMkLst>
        <pc:docMk/>
      </pc:docMkLst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491530607" sldId="93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093618214" sldId="1259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42244022" sldId="1285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955753495" sldId="1285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28479544" sldId="1293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463130102" sldId="1294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95038190" sldId="1294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7616445" sldId="1294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53090587" sldId="1294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763024236" sldId="1294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65280909" sldId="1294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809580926" sldId="1294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044993024" sldId="1294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23833288" sldId="1295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464522105" sldId="1295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1051652" sldId="1295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194405535" sldId="1295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919235674" sldId="1295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433578699" sldId="1295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97628329" sldId="1296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29421004" sldId="1297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311500504" sldId="1298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68727356" sldId="1298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51993949" sldId="1298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33542768" sldId="1298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58904598" sldId="1298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95326177" sldId="1298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349435962" sldId="12991"/>
        </pc:sldMkLst>
      </pc:sldChg>
      <pc:sldChg chg="add del">
        <pc:chgData name="Christophe JENTA" userId="8d1209f4831e9c53" providerId="LiveId" clId="{DC1B2F53-39E0-4511-9130-BFBE38F26B83}" dt="2025-02-11T12:13:42.498" v="10" actId="2696"/>
        <pc:sldMkLst>
          <pc:docMk/>
          <pc:sldMk cId="2230146895" sldId="12994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923096167" sldId="12995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410335291" sldId="1299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509031779" sldId="1299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876576299" sldId="13000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385986345" sldId="13001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713738534" sldId="13002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1017245087" sldId="13003"/>
        </pc:sldMkLst>
      </pc:sldChg>
      <pc:sldChg chg="del">
        <pc:chgData name="Christophe JENTA" userId="8d1209f4831e9c53" providerId="LiveId" clId="{DC1B2F53-39E0-4511-9130-BFBE38F26B83}" dt="2025-02-11T12:10:27.216" v="3" actId="47"/>
        <pc:sldMkLst>
          <pc:docMk/>
          <pc:sldMk cId="3999993276" sldId="13004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981073499" sldId="13007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546837685" sldId="1300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819723283" sldId="1300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636633238" sldId="1301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940517904" sldId="1301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831150064" sldId="1301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665198591" sldId="1301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814523500" sldId="1301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567890072" sldId="1301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9835324" sldId="1301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2462298" sldId="1301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350508385" sldId="1302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27014457" sldId="1302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75824859" sldId="1302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78401509" sldId="1302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65841009" sldId="1302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786657073" sldId="1302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848884125" sldId="1302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438741730" sldId="1302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885813136" sldId="1302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15674294" sldId="1303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30334019" sldId="13031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463768245" sldId="1303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814980698" sldId="13035"/>
        </pc:sldMkLst>
      </pc:sldChg>
      <pc:sldChg chg="del">
        <pc:chgData name="Christophe JENTA" userId="8d1209f4831e9c53" providerId="LiveId" clId="{DC1B2F53-39E0-4511-9130-BFBE38F26B83}" dt="2025-02-11T12:10:32.337" v="5" actId="47"/>
        <pc:sldMkLst>
          <pc:docMk/>
          <pc:sldMk cId="1472036957" sldId="13037"/>
        </pc:sldMkLst>
      </pc:sldChg>
      <pc:sldChg chg="del">
        <pc:chgData name="Christophe JENTA" userId="8d1209f4831e9c53" providerId="LiveId" clId="{DC1B2F53-39E0-4511-9130-BFBE38F26B83}" dt="2025-02-11T12:10:27.610" v="4" actId="47"/>
        <pc:sldMkLst>
          <pc:docMk/>
          <pc:sldMk cId="265714206" sldId="13038"/>
        </pc:sldMkLst>
      </pc:sldChg>
      <pc:sldChg chg="del">
        <pc:chgData name="Christophe JENTA" userId="8d1209f4831e9c53" providerId="LiveId" clId="{DC1B2F53-39E0-4511-9130-BFBE38F26B83}" dt="2025-02-11T12:10:26.130" v="2" actId="47"/>
        <pc:sldMkLst>
          <pc:docMk/>
          <pc:sldMk cId="3313626012" sldId="1303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640241388" sldId="1304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546422551" sldId="1304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768066621" sldId="1304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292679888" sldId="1304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168419065" sldId="1304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056707923" sldId="1304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18946797" sldId="1304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143289183" sldId="1304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4096148367" sldId="1304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982425880" sldId="13050"/>
        </pc:sldMkLst>
      </pc:sldChg>
    </pc:docChg>
  </pc:docChgLst>
  <pc:docChgLst>
    <pc:chgData name="Christophe JENTA" userId="8d1209f4831e9c53" providerId="LiveId" clId="{14DC4B8E-5C4D-4A2A-B8BF-992B81181B69}"/>
    <pc:docChg chg="custSel addSld delSld modSld">
      <pc:chgData name="Christophe JENTA" userId="8d1209f4831e9c53" providerId="LiveId" clId="{14DC4B8E-5C4D-4A2A-B8BF-992B81181B69}" dt="2025-03-04T10:51:51.258" v="87" actId="478"/>
      <pc:docMkLst>
        <pc:docMk/>
      </pc:docMkLst>
      <pc:sldChg chg="add">
        <pc:chgData name="Christophe JENTA" userId="8d1209f4831e9c53" providerId="LiveId" clId="{14DC4B8E-5C4D-4A2A-B8BF-992B81181B69}" dt="2025-03-04T10:48:06.759" v="1"/>
        <pc:sldMkLst>
          <pc:docMk/>
          <pc:sldMk cId="3491530607" sldId="934"/>
        </pc:sldMkLst>
      </pc:sldChg>
      <pc:sldChg chg="delSp add mod">
        <pc:chgData name="Christophe JENTA" userId="8d1209f4831e9c53" providerId="LiveId" clId="{14DC4B8E-5C4D-4A2A-B8BF-992B81181B69}" dt="2025-03-04T10:49:58.641" v="27" actId="478"/>
        <pc:sldMkLst>
          <pc:docMk/>
          <pc:sldMk cId="2472365249" sldId="939"/>
        </pc:sldMkLst>
        <pc:picChg chg="del">
          <ac:chgData name="Christophe JENTA" userId="8d1209f4831e9c53" providerId="LiveId" clId="{14DC4B8E-5C4D-4A2A-B8BF-992B81181B69}" dt="2025-03-04T10:49:57.684" v="26" actId="478"/>
          <ac:picMkLst>
            <pc:docMk/>
            <pc:sldMk cId="2472365249" sldId="939"/>
            <ac:picMk id="5" creationId="{21E65259-5DB9-15E1-8CAB-FBF73F5560CD}"/>
          </ac:picMkLst>
        </pc:picChg>
        <pc:picChg chg="del">
          <ac:chgData name="Christophe JENTA" userId="8d1209f4831e9c53" providerId="LiveId" clId="{14DC4B8E-5C4D-4A2A-B8BF-992B81181B69}" dt="2025-03-04T10:49:58.641" v="27" actId="478"/>
          <ac:picMkLst>
            <pc:docMk/>
            <pc:sldMk cId="2472365249" sldId="939"/>
            <ac:picMk id="8" creationId="{31E4D9EE-EFF2-43DC-47EA-F4C8B89A2FC0}"/>
          </ac:picMkLst>
        </pc:picChg>
      </pc:sldChg>
      <pc:sldChg chg="delSp add mod">
        <pc:chgData name="Christophe JENTA" userId="8d1209f4831e9c53" providerId="LiveId" clId="{14DC4B8E-5C4D-4A2A-B8BF-992B81181B69}" dt="2025-03-04T10:51:45.183" v="84" actId="478"/>
        <pc:sldMkLst>
          <pc:docMk/>
          <pc:sldMk cId="3522191000" sldId="960"/>
        </pc:sldMkLst>
        <pc:picChg chg="del">
          <ac:chgData name="Christophe JENTA" userId="8d1209f4831e9c53" providerId="LiveId" clId="{14DC4B8E-5C4D-4A2A-B8BF-992B81181B69}" dt="2025-03-04T10:51:45.183" v="84" actId="478"/>
          <ac:picMkLst>
            <pc:docMk/>
            <pc:sldMk cId="3522191000" sldId="960"/>
            <ac:picMk id="23" creationId="{3BD92D11-B668-C69A-CCBD-37C7D60E9EC4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840222593" sldId="962"/>
        </pc:sldMkLst>
      </pc:sldChg>
      <pc:sldChg chg="delSp add del mod">
        <pc:chgData name="Christophe JENTA" userId="8d1209f4831e9c53" providerId="LiveId" clId="{14DC4B8E-5C4D-4A2A-B8BF-992B81181B69}" dt="2025-03-04T10:50:35.737" v="47" actId="478"/>
        <pc:sldMkLst>
          <pc:docMk/>
          <pc:sldMk cId="526491925" sldId="993"/>
        </pc:sldMkLst>
        <pc:picChg chg="del">
          <ac:chgData name="Christophe JENTA" userId="8d1209f4831e9c53" providerId="LiveId" clId="{14DC4B8E-5C4D-4A2A-B8BF-992B81181B69}" dt="2025-03-04T10:50:35.737" v="47" actId="478"/>
          <ac:picMkLst>
            <pc:docMk/>
            <pc:sldMk cId="526491925" sldId="993"/>
            <ac:picMk id="12" creationId="{C6BE782B-9DE1-DB88-CE99-1B1178D44FBF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60817214" sldId="12559"/>
        </pc:sldMkLst>
      </pc:sldChg>
      <pc:sldChg chg="delSp add del mod">
        <pc:chgData name="Christophe JENTA" userId="8d1209f4831e9c53" providerId="LiveId" clId="{14DC4B8E-5C4D-4A2A-B8BF-992B81181B69}" dt="2025-03-04T10:50:31.703" v="45" actId="478"/>
        <pc:sldMkLst>
          <pc:docMk/>
          <pc:sldMk cId="473765757" sldId="12594"/>
        </pc:sldMkLst>
        <pc:picChg chg="del">
          <ac:chgData name="Christophe JENTA" userId="8d1209f4831e9c53" providerId="LiveId" clId="{14DC4B8E-5C4D-4A2A-B8BF-992B81181B69}" dt="2025-03-04T10:50:31.135" v="44" actId="478"/>
          <ac:picMkLst>
            <pc:docMk/>
            <pc:sldMk cId="473765757" sldId="12594"/>
            <ac:picMk id="65" creationId="{A1C2C957-5AE9-7952-0FA3-D234E58DBC65}"/>
          </ac:picMkLst>
        </pc:picChg>
        <pc:picChg chg="del">
          <ac:chgData name="Christophe JENTA" userId="8d1209f4831e9c53" providerId="LiveId" clId="{14DC4B8E-5C4D-4A2A-B8BF-992B81181B69}" dt="2025-03-04T10:50:31.703" v="45" actId="478"/>
          <ac:picMkLst>
            <pc:docMk/>
            <pc:sldMk cId="473765757" sldId="12594"/>
            <ac:picMk id="66" creationId="{139CF2BA-9373-F8F3-E6FF-316AA01BEF98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093618214" sldId="12595"/>
        </pc:sldMkLst>
      </pc:sldChg>
      <pc:sldChg chg="delSp add mod">
        <pc:chgData name="Christophe JENTA" userId="8d1209f4831e9c53" providerId="LiveId" clId="{14DC4B8E-5C4D-4A2A-B8BF-992B81181B69}" dt="2025-03-04T10:51:38.579" v="82" actId="478"/>
        <pc:sldMkLst>
          <pc:docMk/>
          <pc:sldMk cId="2389502203" sldId="12598"/>
        </pc:sldMkLst>
        <pc:picChg chg="del">
          <ac:chgData name="Christophe JENTA" userId="8d1209f4831e9c53" providerId="LiveId" clId="{14DC4B8E-5C4D-4A2A-B8BF-992B81181B69}" dt="2025-03-04T10:51:38.579" v="82" actId="478"/>
          <ac:picMkLst>
            <pc:docMk/>
            <pc:sldMk cId="2389502203" sldId="12598"/>
            <ac:picMk id="3" creationId="{01347D99-C2AB-3860-50F6-BA131D46B9E8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04074221" sldId="1260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0338787" sldId="1269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72335713" sldId="1285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50929763" sldId="1285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28479544" sldId="1293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463130102" sldId="12940"/>
        </pc:sldMkLst>
      </pc:sldChg>
      <pc:sldChg chg="delSp add mod">
        <pc:chgData name="Christophe JENTA" userId="8d1209f4831e9c53" providerId="LiveId" clId="{14DC4B8E-5C4D-4A2A-B8BF-992B81181B69}" dt="2025-03-04T10:49:36.017" v="15" actId="478"/>
        <pc:sldMkLst>
          <pc:docMk/>
          <pc:sldMk cId="4195038190" sldId="12942"/>
        </pc:sldMkLst>
        <pc:picChg chg="del">
          <ac:chgData name="Christophe JENTA" userId="8d1209f4831e9c53" providerId="LiveId" clId="{14DC4B8E-5C4D-4A2A-B8BF-992B81181B69}" dt="2025-03-04T10:49:36.017" v="15" actId="478"/>
          <ac:picMkLst>
            <pc:docMk/>
            <pc:sldMk cId="4195038190" sldId="12942"/>
            <ac:picMk id="11" creationId="{BE380BFD-DC41-E9C5-CB2A-D7488BFEA7B4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27616445" sldId="12944"/>
        </pc:sldMkLst>
      </pc:sldChg>
      <pc:sldChg chg="delSp add mod">
        <pc:chgData name="Christophe JENTA" userId="8d1209f4831e9c53" providerId="LiveId" clId="{14DC4B8E-5C4D-4A2A-B8BF-992B81181B69}" dt="2025-03-04T10:49:39.482" v="18" actId="478"/>
        <pc:sldMkLst>
          <pc:docMk/>
          <pc:sldMk cId="3253090587" sldId="12945"/>
        </pc:sldMkLst>
        <pc:picChg chg="del">
          <ac:chgData name="Christophe JENTA" userId="8d1209f4831e9c53" providerId="LiveId" clId="{14DC4B8E-5C4D-4A2A-B8BF-992B81181B69}" dt="2025-03-04T10:49:39.482" v="18" actId="478"/>
          <ac:picMkLst>
            <pc:docMk/>
            <pc:sldMk cId="3253090587" sldId="12945"/>
            <ac:picMk id="9" creationId="{E55937B1-7DE6-8FCD-59AA-6A58F1FE41AB}"/>
          </ac:picMkLst>
        </pc:picChg>
      </pc:sldChg>
      <pc:sldChg chg="delSp add mod">
        <pc:chgData name="Christophe JENTA" userId="8d1209f4831e9c53" providerId="LiveId" clId="{14DC4B8E-5C4D-4A2A-B8BF-992B81181B69}" dt="2025-03-04T10:49:46.820" v="21" actId="478"/>
        <pc:sldMkLst>
          <pc:docMk/>
          <pc:sldMk cId="763024236" sldId="12946"/>
        </pc:sldMkLst>
        <pc:picChg chg="del">
          <ac:chgData name="Christophe JENTA" userId="8d1209f4831e9c53" providerId="LiveId" clId="{14DC4B8E-5C4D-4A2A-B8BF-992B81181B69}" dt="2025-03-04T10:49:46.820" v="21" actId="478"/>
          <ac:picMkLst>
            <pc:docMk/>
            <pc:sldMk cId="763024236" sldId="12946"/>
            <ac:picMk id="2" creationId="{FF364E9B-0D4D-2DE4-D2CA-61A88F7C24BE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65280909" sldId="12947"/>
        </pc:sldMkLst>
      </pc:sldChg>
      <pc:sldChg chg="delSp add mod">
        <pc:chgData name="Christophe JENTA" userId="8d1209f4831e9c53" providerId="LiveId" clId="{14DC4B8E-5C4D-4A2A-B8BF-992B81181B69}" dt="2025-03-04T10:49:42.408" v="20" actId="478"/>
        <pc:sldMkLst>
          <pc:docMk/>
          <pc:sldMk cId="3809580926" sldId="12948"/>
        </pc:sldMkLst>
        <pc:picChg chg="del">
          <ac:chgData name="Christophe JENTA" userId="8d1209f4831e9c53" providerId="LiveId" clId="{14DC4B8E-5C4D-4A2A-B8BF-992B81181B69}" dt="2025-03-04T10:49:41.185" v="19" actId="478"/>
          <ac:picMkLst>
            <pc:docMk/>
            <pc:sldMk cId="3809580926" sldId="12948"/>
            <ac:picMk id="4" creationId="{704EFB3C-6F63-F13F-0D3B-B7ADEEDA3C35}"/>
          </ac:picMkLst>
        </pc:picChg>
        <pc:picChg chg="del">
          <ac:chgData name="Christophe JENTA" userId="8d1209f4831e9c53" providerId="LiveId" clId="{14DC4B8E-5C4D-4A2A-B8BF-992B81181B69}" dt="2025-03-04T10:49:42.408" v="20" actId="478"/>
          <ac:picMkLst>
            <pc:docMk/>
            <pc:sldMk cId="3809580926" sldId="12948"/>
            <ac:picMk id="43" creationId="{08A10FA7-5C0D-CF7F-28D4-FBAAD997B0DC}"/>
          </ac:picMkLst>
        </pc:picChg>
      </pc:sldChg>
      <pc:sldChg chg="delSp add mod">
        <pc:chgData name="Christophe JENTA" userId="8d1209f4831e9c53" providerId="LiveId" clId="{14DC4B8E-5C4D-4A2A-B8BF-992B81181B69}" dt="2025-03-04T10:49:50.343" v="22" actId="478"/>
        <pc:sldMkLst>
          <pc:docMk/>
          <pc:sldMk cId="3044993024" sldId="12949"/>
        </pc:sldMkLst>
        <pc:picChg chg="del">
          <ac:chgData name="Christophe JENTA" userId="8d1209f4831e9c53" providerId="LiveId" clId="{14DC4B8E-5C4D-4A2A-B8BF-992B81181B69}" dt="2025-03-04T10:49:50.343" v="22" actId="478"/>
          <ac:picMkLst>
            <pc:docMk/>
            <pc:sldMk cId="3044993024" sldId="12949"/>
            <ac:picMk id="39" creationId="{03CEAF53-01D8-E1D2-BE4F-81F87FC872D8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892916725" sldId="1295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464522105" sldId="12951"/>
        </pc:sldMkLst>
      </pc:sldChg>
      <pc:sldChg chg="delSp add mod">
        <pc:chgData name="Christophe JENTA" userId="8d1209f4831e9c53" providerId="LiveId" clId="{14DC4B8E-5C4D-4A2A-B8BF-992B81181B69}" dt="2025-03-04T10:50:19.445" v="39" actId="478"/>
        <pc:sldMkLst>
          <pc:docMk/>
          <pc:sldMk cId="411051652" sldId="12952"/>
        </pc:sldMkLst>
        <pc:picChg chg="del">
          <ac:chgData name="Christophe JENTA" userId="8d1209f4831e9c53" providerId="LiveId" clId="{14DC4B8E-5C4D-4A2A-B8BF-992B81181B69}" dt="2025-03-04T10:50:19.445" v="39" actId="478"/>
          <ac:picMkLst>
            <pc:docMk/>
            <pc:sldMk cId="411051652" sldId="12952"/>
            <ac:picMk id="4" creationId="{7DBC7E38-77E2-3F8E-D795-ACD60B593E0A}"/>
          </ac:picMkLst>
        </pc:picChg>
      </pc:sldChg>
      <pc:sldChg chg="delSp add mod">
        <pc:chgData name="Christophe JENTA" userId="8d1209f4831e9c53" providerId="LiveId" clId="{14DC4B8E-5C4D-4A2A-B8BF-992B81181B69}" dt="2025-03-04T10:50:16.326" v="37" actId="478"/>
        <pc:sldMkLst>
          <pc:docMk/>
          <pc:sldMk cId="1194405535" sldId="12953"/>
        </pc:sldMkLst>
        <pc:picChg chg="del">
          <ac:chgData name="Christophe JENTA" userId="8d1209f4831e9c53" providerId="LiveId" clId="{14DC4B8E-5C4D-4A2A-B8BF-992B81181B69}" dt="2025-03-04T10:50:16.326" v="37" actId="478"/>
          <ac:picMkLst>
            <pc:docMk/>
            <pc:sldMk cId="1194405535" sldId="12953"/>
            <ac:picMk id="44" creationId="{10E3B22F-6364-67B7-E30C-287F759AEA9A}"/>
          </ac:picMkLst>
        </pc:picChg>
      </pc:sldChg>
      <pc:sldChg chg="delSp add mod">
        <pc:chgData name="Christophe JENTA" userId="8d1209f4831e9c53" providerId="LiveId" clId="{14DC4B8E-5C4D-4A2A-B8BF-992B81181B69}" dt="2025-03-04T10:50:21.430" v="40" actId="478"/>
        <pc:sldMkLst>
          <pc:docMk/>
          <pc:sldMk cId="1433578699" sldId="12955"/>
        </pc:sldMkLst>
        <pc:picChg chg="del">
          <ac:chgData name="Christophe JENTA" userId="8d1209f4831e9c53" providerId="LiveId" clId="{14DC4B8E-5C4D-4A2A-B8BF-992B81181B69}" dt="2025-03-04T10:50:21.430" v="40" actId="478"/>
          <ac:picMkLst>
            <pc:docMk/>
            <pc:sldMk cId="1433578699" sldId="12955"/>
            <ac:picMk id="7" creationId="{C5D36FAB-7E21-8A37-DC1C-66079D662C0F}"/>
          </ac:picMkLst>
        </pc:picChg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567320942" sldId="12957"/>
        </pc:sldMkLst>
      </pc:sldChg>
      <pc:sldChg chg="delSp add del mod">
        <pc:chgData name="Christophe JENTA" userId="8d1209f4831e9c53" providerId="LiveId" clId="{14DC4B8E-5C4D-4A2A-B8BF-992B81181B69}" dt="2025-03-04T10:50:29.949" v="43" actId="478"/>
        <pc:sldMkLst>
          <pc:docMk/>
          <pc:sldMk cId="2066109346" sldId="12958"/>
        </pc:sldMkLst>
        <pc:picChg chg="del">
          <ac:chgData name="Christophe JENTA" userId="8d1209f4831e9c53" providerId="LiveId" clId="{14DC4B8E-5C4D-4A2A-B8BF-992B81181B69}" dt="2025-03-04T10:50:28.724" v="42" actId="478"/>
          <ac:picMkLst>
            <pc:docMk/>
            <pc:sldMk cId="2066109346" sldId="12958"/>
            <ac:picMk id="17" creationId="{D616AAB1-B874-CE16-ECFB-A6705821A1B2}"/>
          </ac:picMkLst>
        </pc:picChg>
        <pc:picChg chg="del">
          <ac:chgData name="Christophe JENTA" userId="8d1209f4831e9c53" providerId="LiveId" clId="{14DC4B8E-5C4D-4A2A-B8BF-992B81181B69}" dt="2025-03-04T10:50:29.949" v="43" actId="478"/>
          <ac:picMkLst>
            <pc:docMk/>
            <pc:sldMk cId="2066109346" sldId="12958"/>
            <ac:picMk id="19" creationId="{73AB73D9-BF84-E190-E329-C5DD0C3E8CF9}"/>
          </ac:picMkLst>
        </pc:picChg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238460409" sldId="12959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2194973006" sldId="129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97628329" sldId="12961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3224884287" sldId="12962"/>
        </pc:sldMkLst>
      </pc:sldChg>
      <pc:sldChg chg="delSp add del mod">
        <pc:chgData name="Christophe JENTA" userId="8d1209f4831e9c53" providerId="LiveId" clId="{14DC4B8E-5C4D-4A2A-B8BF-992B81181B69}" dt="2025-03-04T10:50:32.828" v="46" actId="478"/>
        <pc:sldMkLst>
          <pc:docMk/>
          <pc:sldMk cId="1120924257" sldId="12993"/>
        </pc:sldMkLst>
        <pc:picChg chg="del">
          <ac:chgData name="Christophe JENTA" userId="8d1209f4831e9c53" providerId="LiveId" clId="{14DC4B8E-5C4D-4A2A-B8BF-992B81181B69}" dt="2025-03-04T10:50:32.828" v="46" actId="478"/>
          <ac:picMkLst>
            <pc:docMk/>
            <pc:sldMk cId="1120924257" sldId="12993"/>
            <ac:picMk id="24" creationId="{7DE356F4-00CD-124D-1EF7-FF28FFDDCF22}"/>
          </ac:picMkLst>
        </pc:picChg>
      </pc:sldChg>
      <pc:sldChg chg="delSp add mod">
        <pc:chgData name="Christophe JENTA" userId="8d1209f4831e9c53" providerId="LiveId" clId="{14DC4B8E-5C4D-4A2A-B8BF-992B81181B69}" dt="2025-03-04T10:50:39.516" v="48" actId="478"/>
        <pc:sldMkLst>
          <pc:docMk/>
          <pc:sldMk cId="2230146895" sldId="12994"/>
        </pc:sldMkLst>
        <pc:picChg chg="del">
          <ac:chgData name="Christophe JENTA" userId="8d1209f4831e9c53" providerId="LiveId" clId="{14DC4B8E-5C4D-4A2A-B8BF-992B81181B69}" dt="2025-03-04T10:50:39.516" v="48" actId="478"/>
          <ac:picMkLst>
            <pc:docMk/>
            <pc:sldMk cId="2230146895" sldId="12994"/>
            <ac:picMk id="22" creationId="{E5AB7C0A-A4F0-18A4-C5FC-FAF39ECCD7FC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410335291" sldId="12998"/>
        </pc:sldMkLst>
      </pc:sldChg>
      <pc:sldChg chg="delSp add mod">
        <pc:chgData name="Christophe JENTA" userId="8d1209f4831e9c53" providerId="LiveId" clId="{14DC4B8E-5C4D-4A2A-B8BF-992B81181B69}" dt="2025-03-04T10:50:47.677" v="52" actId="478"/>
        <pc:sldMkLst>
          <pc:docMk/>
          <pc:sldMk cId="2509031779" sldId="12999"/>
        </pc:sldMkLst>
        <pc:picChg chg="del">
          <ac:chgData name="Christophe JENTA" userId="8d1209f4831e9c53" providerId="LiveId" clId="{14DC4B8E-5C4D-4A2A-B8BF-992B81181B69}" dt="2025-03-04T10:50:47.677" v="52" actId="478"/>
          <ac:picMkLst>
            <pc:docMk/>
            <pc:sldMk cId="2509031779" sldId="12999"/>
            <ac:picMk id="17" creationId="{51E828D6-B6DD-B735-E04C-D87A092C28F0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876576299" sldId="13000"/>
        </pc:sldMkLst>
      </pc:sldChg>
      <pc:sldChg chg="delSp add mod">
        <pc:chgData name="Christophe JENTA" userId="8d1209f4831e9c53" providerId="LiveId" clId="{14DC4B8E-5C4D-4A2A-B8BF-992B81181B69}" dt="2025-03-04T10:50:51.396" v="53" actId="478"/>
        <pc:sldMkLst>
          <pc:docMk/>
          <pc:sldMk cId="2385986345" sldId="13001"/>
        </pc:sldMkLst>
        <pc:picChg chg="del">
          <ac:chgData name="Christophe JENTA" userId="8d1209f4831e9c53" providerId="LiveId" clId="{14DC4B8E-5C4D-4A2A-B8BF-992B81181B69}" dt="2025-03-04T10:50:51.396" v="53" actId="478"/>
          <ac:picMkLst>
            <pc:docMk/>
            <pc:sldMk cId="2385986345" sldId="13001"/>
            <ac:picMk id="9" creationId="{E95AB22C-A39A-3368-CAE8-59148BB7082E}"/>
          </ac:picMkLst>
        </pc:picChg>
      </pc:sldChg>
      <pc:sldChg chg="delSp add mod">
        <pc:chgData name="Christophe JENTA" userId="8d1209f4831e9c53" providerId="LiveId" clId="{14DC4B8E-5C4D-4A2A-B8BF-992B81181B69}" dt="2025-03-04T10:50:54.221" v="56" actId="478"/>
        <pc:sldMkLst>
          <pc:docMk/>
          <pc:sldMk cId="713738534" sldId="13002"/>
        </pc:sldMkLst>
        <pc:picChg chg="del">
          <ac:chgData name="Christophe JENTA" userId="8d1209f4831e9c53" providerId="LiveId" clId="{14DC4B8E-5C4D-4A2A-B8BF-992B81181B69}" dt="2025-03-04T10:50:52.994" v="54" actId="478"/>
          <ac:picMkLst>
            <pc:docMk/>
            <pc:sldMk cId="713738534" sldId="13002"/>
            <ac:picMk id="5" creationId="{F94EA000-C5AA-F565-50C6-61D0147EF886}"/>
          </ac:picMkLst>
        </pc:picChg>
        <pc:picChg chg="del">
          <ac:chgData name="Christophe JENTA" userId="8d1209f4831e9c53" providerId="LiveId" clId="{14DC4B8E-5C4D-4A2A-B8BF-992B81181B69}" dt="2025-03-04T10:50:53.578" v="55" actId="478"/>
          <ac:picMkLst>
            <pc:docMk/>
            <pc:sldMk cId="713738534" sldId="13002"/>
            <ac:picMk id="10" creationId="{8B1755A2-7F7F-B7EF-5D55-E30A22F7CDEF}"/>
          </ac:picMkLst>
        </pc:picChg>
        <pc:picChg chg="del">
          <ac:chgData name="Christophe JENTA" userId="8d1209f4831e9c53" providerId="LiveId" clId="{14DC4B8E-5C4D-4A2A-B8BF-992B81181B69}" dt="2025-03-04T10:50:54.221" v="56" actId="478"/>
          <ac:picMkLst>
            <pc:docMk/>
            <pc:sldMk cId="713738534" sldId="13002"/>
            <ac:picMk id="12" creationId="{67440B79-EF1C-80D0-9EF0-ABB7E5795D11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17245087" sldId="1300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999993276" sldId="13004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2163419595" sldId="1300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546837685" sldId="13008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892028652" sldId="13014"/>
        </pc:sldMkLst>
      </pc:sldChg>
      <pc:sldChg chg="delSp add mod">
        <pc:chgData name="Christophe JENTA" userId="8d1209f4831e9c53" providerId="LiveId" clId="{14DC4B8E-5C4D-4A2A-B8BF-992B81181B69}" dt="2025-03-04T10:49:16.099" v="6" actId="478"/>
        <pc:sldMkLst>
          <pc:docMk/>
          <pc:sldMk cId="2350508385" sldId="13021"/>
        </pc:sldMkLst>
        <pc:picChg chg="del">
          <ac:chgData name="Christophe JENTA" userId="8d1209f4831e9c53" providerId="LiveId" clId="{14DC4B8E-5C4D-4A2A-B8BF-992B81181B69}" dt="2025-03-04T10:49:16.099" v="6" actId="478"/>
          <ac:picMkLst>
            <pc:docMk/>
            <pc:sldMk cId="2350508385" sldId="13021"/>
            <ac:picMk id="13" creationId="{2D8E8462-E314-7961-5F26-CD316AFC05C6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27014457" sldId="13022"/>
        </pc:sldMkLst>
      </pc:sldChg>
      <pc:sldChg chg="delSp add mod">
        <pc:chgData name="Christophe JENTA" userId="8d1209f4831e9c53" providerId="LiveId" clId="{14DC4B8E-5C4D-4A2A-B8BF-992B81181B69}" dt="2025-03-04T10:49:19.270" v="7" actId="478"/>
        <pc:sldMkLst>
          <pc:docMk/>
          <pc:sldMk cId="3275824859" sldId="13023"/>
        </pc:sldMkLst>
        <pc:picChg chg="del">
          <ac:chgData name="Christophe JENTA" userId="8d1209f4831e9c53" providerId="LiveId" clId="{14DC4B8E-5C4D-4A2A-B8BF-992B81181B69}" dt="2025-03-04T10:49:19.270" v="7" actId="478"/>
          <ac:picMkLst>
            <pc:docMk/>
            <pc:sldMk cId="3275824859" sldId="13023"/>
            <ac:picMk id="13" creationId="{59127734-5F98-064B-466D-F624BAEC5B91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78401509" sldId="13024"/>
        </pc:sldMkLst>
      </pc:sldChg>
      <pc:sldChg chg="delSp add mod">
        <pc:chgData name="Christophe JENTA" userId="8d1209f4831e9c53" providerId="LiveId" clId="{14DC4B8E-5C4D-4A2A-B8BF-992B81181B69}" dt="2025-03-04T10:49:28.910" v="12" actId="478"/>
        <pc:sldMkLst>
          <pc:docMk/>
          <pc:sldMk cId="4265841009" sldId="13025"/>
        </pc:sldMkLst>
        <pc:picChg chg="del">
          <ac:chgData name="Christophe JENTA" userId="8d1209f4831e9c53" providerId="LiveId" clId="{14DC4B8E-5C4D-4A2A-B8BF-992B81181B69}" dt="2025-03-04T10:49:27.788" v="11" actId="478"/>
          <ac:picMkLst>
            <pc:docMk/>
            <pc:sldMk cId="4265841009" sldId="13025"/>
            <ac:picMk id="12" creationId="{AF409A86-960A-8CFB-1A1A-B17F004A2739}"/>
          </ac:picMkLst>
        </pc:picChg>
        <pc:picChg chg="del">
          <ac:chgData name="Christophe JENTA" userId="8d1209f4831e9c53" providerId="LiveId" clId="{14DC4B8E-5C4D-4A2A-B8BF-992B81181B69}" dt="2025-03-04T10:49:25.849" v="10" actId="478"/>
          <ac:picMkLst>
            <pc:docMk/>
            <pc:sldMk cId="4265841009" sldId="13025"/>
            <ac:picMk id="13" creationId="{F0367300-BC8A-5CA7-AC33-FCF3E6B98EC6}"/>
          </ac:picMkLst>
        </pc:picChg>
        <pc:picChg chg="del">
          <ac:chgData name="Christophe JENTA" userId="8d1209f4831e9c53" providerId="LiveId" clId="{14DC4B8E-5C4D-4A2A-B8BF-992B81181B69}" dt="2025-03-04T10:49:28.910" v="12" actId="478"/>
          <ac:picMkLst>
            <pc:docMk/>
            <pc:sldMk cId="4265841009" sldId="13025"/>
            <ac:picMk id="14" creationId="{62F80FD8-F305-893D-E270-0F1672131AF2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786657073" sldId="13026"/>
        </pc:sldMkLst>
      </pc:sldChg>
      <pc:sldChg chg="delSp add mod">
        <pc:chgData name="Christophe JENTA" userId="8d1209f4831e9c53" providerId="LiveId" clId="{14DC4B8E-5C4D-4A2A-B8BF-992B81181B69}" dt="2025-03-04T10:49:37.136" v="16" actId="478"/>
        <pc:sldMkLst>
          <pc:docMk/>
          <pc:sldMk cId="1848884125" sldId="13027"/>
        </pc:sldMkLst>
        <pc:picChg chg="del">
          <ac:chgData name="Christophe JENTA" userId="8d1209f4831e9c53" providerId="LiveId" clId="{14DC4B8E-5C4D-4A2A-B8BF-992B81181B69}" dt="2025-03-04T10:49:37.136" v="16" actId="478"/>
          <ac:picMkLst>
            <pc:docMk/>
            <pc:sldMk cId="1848884125" sldId="13027"/>
            <ac:picMk id="9" creationId="{A9979646-3515-9615-A204-A5C55FF08EFA}"/>
          </ac:picMkLst>
        </pc:picChg>
      </pc:sldChg>
      <pc:sldChg chg="delSp add mod">
        <pc:chgData name="Christophe JENTA" userId="8d1209f4831e9c53" providerId="LiveId" clId="{14DC4B8E-5C4D-4A2A-B8BF-992B81181B69}" dt="2025-03-04T10:49:52.207" v="23" actId="478"/>
        <pc:sldMkLst>
          <pc:docMk/>
          <pc:sldMk cId="2438741730" sldId="13028"/>
        </pc:sldMkLst>
        <pc:picChg chg="del">
          <ac:chgData name="Christophe JENTA" userId="8d1209f4831e9c53" providerId="LiveId" clId="{14DC4B8E-5C4D-4A2A-B8BF-992B81181B69}" dt="2025-03-04T10:49:52.207" v="23" actId="478"/>
          <ac:picMkLst>
            <pc:docMk/>
            <pc:sldMk cId="2438741730" sldId="13028"/>
            <ac:picMk id="52" creationId="{37C2B195-1169-454B-35B4-569FA983C1AA}"/>
          </ac:picMkLst>
        </pc:picChg>
      </pc:sldChg>
      <pc:sldChg chg="delSp add mod">
        <pc:chgData name="Christophe JENTA" userId="8d1209f4831e9c53" providerId="LiveId" clId="{14DC4B8E-5C4D-4A2A-B8BF-992B81181B69}" dt="2025-03-04T10:50:18.088" v="38" actId="478"/>
        <pc:sldMkLst>
          <pc:docMk/>
          <pc:sldMk cId="2885813136" sldId="13029"/>
        </pc:sldMkLst>
        <pc:picChg chg="del">
          <ac:chgData name="Christophe JENTA" userId="8d1209f4831e9c53" providerId="LiveId" clId="{14DC4B8E-5C4D-4A2A-B8BF-992B81181B69}" dt="2025-03-04T10:50:18.088" v="38" actId="478"/>
          <ac:picMkLst>
            <pc:docMk/>
            <pc:sldMk cId="2885813136" sldId="13029"/>
            <ac:picMk id="12" creationId="{287BC1D0-5F7D-7FF1-6388-E7DE0ACFAF4B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15674294" sldId="1303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463768245" sldId="13033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526704923" sldId="13034"/>
        </pc:sldMkLst>
      </pc:sldChg>
      <pc:sldChg chg="delSp add mod">
        <pc:chgData name="Christophe JENTA" userId="8d1209f4831e9c53" providerId="LiveId" clId="{14DC4B8E-5C4D-4A2A-B8BF-992B81181B69}" dt="2025-03-04T10:50:24.416" v="41" actId="478"/>
        <pc:sldMkLst>
          <pc:docMk/>
          <pc:sldMk cId="814980698" sldId="13035"/>
        </pc:sldMkLst>
        <pc:picChg chg="del">
          <ac:chgData name="Christophe JENTA" userId="8d1209f4831e9c53" providerId="LiveId" clId="{14DC4B8E-5C4D-4A2A-B8BF-992B81181B69}" dt="2025-03-04T10:50:24.416" v="41" actId="478"/>
          <ac:picMkLst>
            <pc:docMk/>
            <pc:sldMk cId="814980698" sldId="13035"/>
            <ac:picMk id="7" creationId="{F46B05C2-A18D-FD4E-160A-5C989B30B407}"/>
          </ac:picMkLst>
        </pc:picChg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4047935913" sldId="1303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472036957" sldId="13037"/>
        </pc:sldMkLst>
      </pc:sldChg>
      <pc:sldChg chg="delSp add mod">
        <pc:chgData name="Christophe JENTA" userId="8d1209f4831e9c53" providerId="LiveId" clId="{14DC4B8E-5C4D-4A2A-B8BF-992B81181B69}" dt="2025-03-04T10:50:41.763" v="49" actId="478"/>
        <pc:sldMkLst>
          <pc:docMk/>
          <pc:sldMk cId="265714206" sldId="13038"/>
        </pc:sldMkLst>
        <pc:picChg chg="del">
          <ac:chgData name="Christophe JENTA" userId="8d1209f4831e9c53" providerId="LiveId" clId="{14DC4B8E-5C4D-4A2A-B8BF-992B81181B69}" dt="2025-03-04T10:50:41.763" v="49" actId="478"/>
          <ac:picMkLst>
            <pc:docMk/>
            <pc:sldMk cId="265714206" sldId="13038"/>
            <ac:picMk id="28" creationId="{EC6D80F9-AA69-AACC-FF85-422E2DD5BEDC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313626012" sldId="13039"/>
        </pc:sldMkLst>
      </pc:sldChg>
      <pc:sldChg chg="delSp add mod">
        <pc:chgData name="Christophe JENTA" userId="8d1209f4831e9c53" providerId="LiveId" clId="{14DC4B8E-5C4D-4A2A-B8BF-992B81181B69}" dt="2025-03-04T10:50:44.919" v="51" actId="478"/>
        <pc:sldMkLst>
          <pc:docMk/>
          <pc:sldMk cId="2640241388" sldId="13040"/>
        </pc:sldMkLst>
        <pc:picChg chg="del">
          <ac:chgData name="Christophe JENTA" userId="8d1209f4831e9c53" providerId="LiveId" clId="{14DC4B8E-5C4D-4A2A-B8BF-992B81181B69}" dt="2025-03-04T10:50:44.355" v="50" actId="478"/>
          <ac:picMkLst>
            <pc:docMk/>
            <pc:sldMk cId="2640241388" sldId="13040"/>
            <ac:picMk id="2" creationId="{4EACFCE7-0DBE-5370-98C4-2AC29AB50E72}"/>
          </ac:picMkLst>
        </pc:picChg>
        <pc:picChg chg="del">
          <ac:chgData name="Christophe JENTA" userId="8d1209f4831e9c53" providerId="LiveId" clId="{14DC4B8E-5C4D-4A2A-B8BF-992B81181B69}" dt="2025-03-04T10:50:44.919" v="51" actId="478"/>
          <ac:picMkLst>
            <pc:docMk/>
            <pc:sldMk cId="2640241388" sldId="13040"/>
            <ac:picMk id="6" creationId="{05A0AFDA-D4EC-33D2-5DC4-2C5003906EC6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63046129" sldId="1304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768066621" sldId="13042"/>
        </pc:sldMkLst>
      </pc:sldChg>
      <pc:sldChg chg="delSp add mod">
        <pc:chgData name="Christophe JENTA" userId="8d1209f4831e9c53" providerId="LiveId" clId="{14DC4B8E-5C4D-4A2A-B8BF-992B81181B69}" dt="2025-03-04T10:49:14.522" v="5" actId="478"/>
        <pc:sldMkLst>
          <pc:docMk/>
          <pc:sldMk cId="2168419065" sldId="13045"/>
        </pc:sldMkLst>
        <pc:picChg chg="del">
          <ac:chgData name="Christophe JENTA" userId="8d1209f4831e9c53" providerId="LiveId" clId="{14DC4B8E-5C4D-4A2A-B8BF-992B81181B69}" dt="2025-03-04T10:49:13.814" v="4" actId="478"/>
          <ac:picMkLst>
            <pc:docMk/>
            <pc:sldMk cId="2168419065" sldId="13045"/>
            <ac:picMk id="7" creationId="{0EF19B6F-AD12-611F-106A-8522E577336E}"/>
          </ac:picMkLst>
        </pc:picChg>
        <pc:picChg chg="del">
          <ac:chgData name="Christophe JENTA" userId="8d1209f4831e9c53" providerId="LiveId" clId="{14DC4B8E-5C4D-4A2A-B8BF-992B81181B69}" dt="2025-03-04T10:49:14.522" v="5" actId="478"/>
          <ac:picMkLst>
            <pc:docMk/>
            <pc:sldMk cId="2168419065" sldId="13045"/>
            <ac:picMk id="8" creationId="{36BE8815-8DB0-EDA1-CCE7-B816BBA7A56E}"/>
          </ac:picMkLst>
        </pc:picChg>
      </pc:sldChg>
      <pc:sldChg chg="delSp add mod">
        <pc:chgData name="Christophe JENTA" userId="8d1209f4831e9c53" providerId="LiveId" clId="{14DC4B8E-5C4D-4A2A-B8BF-992B81181B69}" dt="2025-03-04T10:49:23.980" v="9" actId="478"/>
        <pc:sldMkLst>
          <pc:docMk/>
          <pc:sldMk cId="3056707923" sldId="13046"/>
        </pc:sldMkLst>
        <pc:picChg chg="del">
          <ac:chgData name="Christophe JENTA" userId="8d1209f4831e9c53" providerId="LiveId" clId="{14DC4B8E-5C4D-4A2A-B8BF-992B81181B69}" dt="2025-03-04T10:49:23.980" v="9" actId="478"/>
          <ac:picMkLst>
            <pc:docMk/>
            <pc:sldMk cId="3056707923" sldId="13046"/>
            <ac:picMk id="10" creationId="{D414A900-7DD9-8903-1411-B78DD2BDA1B7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18946797" sldId="13047"/>
        </pc:sldMkLst>
      </pc:sldChg>
      <pc:sldChg chg="delSp add mod">
        <pc:chgData name="Christophe JENTA" userId="8d1209f4831e9c53" providerId="LiveId" clId="{14DC4B8E-5C4D-4A2A-B8BF-992B81181B69}" dt="2025-03-04T10:49:54.963" v="25" actId="478"/>
        <pc:sldMkLst>
          <pc:docMk/>
          <pc:sldMk cId="1143289183" sldId="13048"/>
        </pc:sldMkLst>
        <pc:picChg chg="del">
          <ac:chgData name="Christophe JENTA" userId="8d1209f4831e9c53" providerId="LiveId" clId="{14DC4B8E-5C4D-4A2A-B8BF-992B81181B69}" dt="2025-03-04T10:49:54.963" v="25" actId="478"/>
          <ac:picMkLst>
            <pc:docMk/>
            <pc:sldMk cId="1143289183" sldId="13048"/>
            <ac:picMk id="2" creationId="{297482E5-E26F-0D9B-C476-B03B0DA53E85}"/>
          </ac:picMkLst>
        </pc:picChg>
        <pc:picChg chg="del">
          <ac:chgData name="Christophe JENTA" userId="8d1209f4831e9c53" providerId="LiveId" clId="{14DC4B8E-5C4D-4A2A-B8BF-992B81181B69}" dt="2025-03-04T10:49:54.047" v="24" actId="478"/>
          <ac:picMkLst>
            <pc:docMk/>
            <pc:sldMk cId="1143289183" sldId="13048"/>
            <ac:picMk id="12" creationId="{964FAF71-D7E2-9D25-1348-7A6A072CB31F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96148367" sldId="1304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270863543" sldId="13051"/>
        </pc:sldMkLst>
      </pc:sldChg>
      <pc:sldChg chg="delSp add mod">
        <pc:chgData name="Christophe JENTA" userId="8d1209f4831e9c53" providerId="LiveId" clId="{14DC4B8E-5C4D-4A2A-B8BF-992B81181B69}" dt="2025-03-04T10:51:06.790" v="63" actId="478"/>
        <pc:sldMkLst>
          <pc:docMk/>
          <pc:sldMk cId="1430941409" sldId="13053"/>
        </pc:sldMkLst>
        <pc:picChg chg="del">
          <ac:chgData name="Christophe JENTA" userId="8d1209f4831e9c53" providerId="LiveId" clId="{14DC4B8E-5C4D-4A2A-B8BF-992B81181B69}" dt="2025-03-04T10:51:06.285" v="62" actId="478"/>
          <ac:picMkLst>
            <pc:docMk/>
            <pc:sldMk cId="1430941409" sldId="13053"/>
            <ac:picMk id="7" creationId="{E709CE38-454D-7455-CE45-EE4AA22E86ED}"/>
          </ac:picMkLst>
        </pc:picChg>
        <pc:picChg chg="del">
          <ac:chgData name="Christophe JENTA" userId="8d1209f4831e9c53" providerId="LiveId" clId="{14DC4B8E-5C4D-4A2A-B8BF-992B81181B69}" dt="2025-03-04T10:51:05.703" v="61" actId="478"/>
          <ac:picMkLst>
            <pc:docMk/>
            <pc:sldMk cId="1430941409" sldId="13053"/>
            <ac:picMk id="9" creationId="{512E2C81-8C30-91AC-BF0F-9D2164EA51F5}"/>
          </ac:picMkLst>
        </pc:picChg>
        <pc:picChg chg="del">
          <ac:chgData name="Christophe JENTA" userId="8d1209f4831e9c53" providerId="LiveId" clId="{14DC4B8E-5C4D-4A2A-B8BF-992B81181B69}" dt="2025-03-04T10:51:06.790" v="63" actId="478"/>
          <ac:picMkLst>
            <pc:docMk/>
            <pc:sldMk cId="1430941409" sldId="13053"/>
            <ac:picMk id="10" creationId="{BC697828-5B7C-E92D-25AD-4E1DEA2ECE9B}"/>
          </ac:picMkLst>
        </pc:picChg>
      </pc:sldChg>
      <pc:sldChg chg="delSp add mod">
        <pc:chgData name="Christophe JENTA" userId="8d1209f4831e9c53" providerId="LiveId" clId="{14DC4B8E-5C4D-4A2A-B8BF-992B81181B69}" dt="2025-03-04T10:51:08.010" v="64" actId="478"/>
        <pc:sldMkLst>
          <pc:docMk/>
          <pc:sldMk cId="2923317464" sldId="13054"/>
        </pc:sldMkLst>
        <pc:picChg chg="del">
          <ac:chgData name="Christophe JENTA" userId="8d1209f4831e9c53" providerId="LiveId" clId="{14DC4B8E-5C4D-4A2A-B8BF-992B81181B69}" dt="2025-03-04T10:51:08.010" v="64" actId="478"/>
          <ac:picMkLst>
            <pc:docMk/>
            <pc:sldMk cId="2923317464" sldId="13054"/>
            <ac:picMk id="6" creationId="{5EABD07B-5BE0-EF4E-B9EC-3154368C48FB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651648215" sldId="1305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05468094" sldId="1305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140473072" sldId="130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69020493" sldId="1306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706800" sldId="13062"/>
        </pc:sldMkLst>
      </pc:sldChg>
      <pc:sldChg chg="delSp add mod">
        <pc:chgData name="Christophe JENTA" userId="8d1209f4831e9c53" providerId="LiveId" clId="{14DC4B8E-5C4D-4A2A-B8BF-992B81181B69}" dt="2025-03-04T10:51:13.111" v="66" actId="478"/>
        <pc:sldMkLst>
          <pc:docMk/>
          <pc:sldMk cId="200590959" sldId="13063"/>
        </pc:sldMkLst>
        <pc:picChg chg="del">
          <ac:chgData name="Christophe JENTA" userId="8d1209f4831e9c53" providerId="LiveId" clId="{14DC4B8E-5C4D-4A2A-B8BF-992B81181B69}" dt="2025-03-04T10:51:12.312" v="65" actId="478"/>
          <ac:picMkLst>
            <pc:docMk/>
            <pc:sldMk cId="200590959" sldId="13063"/>
            <ac:picMk id="7" creationId="{B2335793-0819-A1D0-FF5C-724814B4D389}"/>
          </ac:picMkLst>
        </pc:picChg>
        <pc:picChg chg="del">
          <ac:chgData name="Christophe JENTA" userId="8d1209f4831e9c53" providerId="LiveId" clId="{14DC4B8E-5C4D-4A2A-B8BF-992B81181B69}" dt="2025-03-04T10:51:13.111" v="66" actId="478"/>
          <ac:picMkLst>
            <pc:docMk/>
            <pc:sldMk cId="200590959" sldId="13063"/>
            <ac:picMk id="8" creationId="{5DBED57E-21CB-D552-EA9F-EEE819197600}"/>
          </ac:picMkLst>
        </pc:picChg>
      </pc:sldChg>
      <pc:sldChg chg="delSp add mod">
        <pc:chgData name="Christophe JENTA" userId="8d1209f4831e9c53" providerId="LiveId" clId="{14DC4B8E-5C4D-4A2A-B8BF-992B81181B69}" dt="2025-03-04T10:51:15.248" v="68" actId="478"/>
        <pc:sldMkLst>
          <pc:docMk/>
          <pc:sldMk cId="558931496" sldId="13064"/>
        </pc:sldMkLst>
        <pc:picChg chg="del">
          <ac:chgData name="Christophe JENTA" userId="8d1209f4831e9c53" providerId="LiveId" clId="{14DC4B8E-5C4D-4A2A-B8BF-992B81181B69}" dt="2025-03-04T10:51:14.575" v="67" actId="478"/>
          <ac:picMkLst>
            <pc:docMk/>
            <pc:sldMk cId="558931496" sldId="13064"/>
            <ac:picMk id="8" creationId="{E14EA475-44FF-BC24-6C8C-53EB1DBDFB7C}"/>
          </ac:picMkLst>
        </pc:picChg>
        <pc:picChg chg="del">
          <ac:chgData name="Christophe JENTA" userId="8d1209f4831e9c53" providerId="LiveId" clId="{14DC4B8E-5C4D-4A2A-B8BF-992B81181B69}" dt="2025-03-04T10:51:15.248" v="68" actId="478"/>
          <ac:picMkLst>
            <pc:docMk/>
            <pc:sldMk cId="558931496" sldId="13064"/>
            <ac:picMk id="9" creationId="{300BAC8C-081A-1222-C6A9-F76EC44B3C8B}"/>
          </ac:picMkLst>
        </pc:picChg>
      </pc:sldChg>
      <pc:sldChg chg="delSp modSp add mod">
        <pc:chgData name="Christophe JENTA" userId="8d1209f4831e9c53" providerId="LiveId" clId="{14DC4B8E-5C4D-4A2A-B8BF-992B81181B69}" dt="2025-03-04T10:51:17.398" v="71" actId="478"/>
        <pc:sldMkLst>
          <pc:docMk/>
          <pc:sldMk cId="1112357562" sldId="13065"/>
        </pc:sldMkLst>
        <pc:picChg chg="del">
          <ac:chgData name="Christophe JENTA" userId="8d1209f4831e9c53" providerId="LiveId" clId="{14DC4B8E-5C4D-4A2A-B8BF-992B81181B69}" dt="2025-03-04T10:51:16.715" v="69" actId="478"/>
          <ac:picMkLst>
            <pc:docMk/>
            <pc:sldMk cId="1112357562" sldId="13065"/>
            <ac:picMk id="8" creationId="{F1EDCF63-6E03-3E4C-A3B8-5AA0F3DB16AD}"/>
          </ac:picMkLst>
        </pc:picChg>
        <pc:picChg chg="del mod">
          <ac:chgData name="Christophe JENTA" userId="8d1209f4831e9c53" providerId="LiveId" clId="{14DC4B8E-5C4D-4A2A-B8BF-992B81181B69}" dt="2025-03-04T10:51:17.398" v="71" actId="478"/>
          <ac:picMkLst>
            <pc:docMk/>
            <pc:sldMk cId="1112357562" sldId="13065"/>
            <ac:picMk id="9" creationId="{F8AD4EC1-AFCD-6328-5AEA-451B06786E8A}"/>
          </ac:picMkLst>
        </pc:picChg>
      </pc:sldChg>
      <pc:sldChg chg="delSp add mod">
        <pc:chgData name="Christophe JENTA" userId="8d1209f4831e9c53" providerId="LiveId" clId="{14DC4B8E-5C4D-4A2A-B8BF-992B81181B69}" dt="2025-03-04T10:51:20.162" v="73" actId="478"/>
        <pc:sldMkLst>
          <pc:docMk/>
          <pc:sldMk cId="1290108716" sldId="13066"/>
        </pc:sldMkLst>
        <pc:picChg chg="del">
          <ac:chgData name="Christophe JENTA" userId="8d1209f4831e9c53" providerId="LiveId" clId="{14DC4B8E-5C4D-4A2A-B8BF-992B81181B69}" dt="2025-03-04T10:51:20.162" v="73" actId="478"/>
          <ac:picMkLst>
            <pc:docMk/>
            <pc:sldMk cId="1290108716" sldId="13066"/>
            <ac:picMk id="5" creationId="{3597CC20-C624-2869-CF33-29952141A2E6}"/>
          </ac:picMkLst>
        </pc:picChg>
        <pc:picChg chg="del">
          <ac:chgData name="Christophe JENTA" userId="8d1209f4831e9c53" providerId="LiveId" clId="{14DC4B8E-5C4D-4A2A-B8BF-992B81181B69}" dt="2025-03-04T10:51:19.282" v="72" actId="478"/>
          <ac:picMkLst>
            <pc:docMk/>
            <pc:sldMk cId="1290108716" sldId="13066"/>
            <ac:picMk id="6" creationId="{07E344D7-548F-FA54-70D4-F77F286ECC28}"/>
          </ac:picMkLst>
        </pc:picChg>
      </pc:sldChg>
      <pc:sldChg chg="delSp add mod">
        <pc:chgData name="Christophe JENTA" userId="8d1209f4831e9c53" providerId="LiveId" clId="{14DC4B8E-5C4D-4A2A-B8BF-992B81181B69}" dt="2025-03-04T10:51:21.845" v="74" actId="478"/>
        <pc:sldMkLst>
          <pc:docMk/>
          <pc:sldMk cId="234445409" sldId="13067"/>
        </pc:sldMkLst>
        <pc:picChg chg="del">
          <ac:chgData name="Christophe JENTA" userId="8d1209f4831e9c53" providerId="LiveId" clId="{14DC4B8E-5C4D-4A2A-B8BF-992B81181B69}" dt="2025-03-04T10:51:21.845" v="74" actId="478"/>
          <ac:picMkLst>
            <pc:docMk/>
            <pc:sldMk cId="234445409" sldId="13067"/>
            <ac:picMk id="12" creationId="{BFD85E35-AA3A-8CDE-EA19-8D303A3CD2F4}"/>
          </ac:picMkLst>
        </pc:picChg>
      </pc:sldChg>
      <pc:sldChg chg="delSp add mod">
        <pc:chgData name="Christophe JENTA" userId="8d1209f4831e9c53" providerId="LiveId" clId="{14DC4B8E-5C4D-4A2A-B8BF-992B81181B69}" dt="2025-03-04T10:51:33.006" v="81" actId="478"/>
        <pc:sldMkLst>
          <pc:docMk/>
          <pc:sldMk cId="526456343" sldId="13068"/>
        </pc:sldMkLst>
        <pc:picChg chg="del">
          <ac:chgData name="Christophe JENTA" userId="8d1209f4831e9c53" providerId="LiveId" clId="{14DC4B8E-5C4D-4A2A-B8BF-992B81181B69}" dt="2025-03-04T10:51:33.006" v="81" actId="478"/>
          <ac:picMkLst>
            <pc:docMk/>
            <pc:sldMk cId="526456343" sldId="13068"/>
            <ac:picMk id="2" creationId="{A60F82AB-1AB8-41A8-EAA9-D62080CA6ABB}"/>
          </ac:picMkLst>
        </pc:picChg>
        <pc:picChg chg="del">
          <ac:chgData name="Christophe JENTA" userId="8d1209f4831e9c53" providerId="LiveId" clId="{14DC4B8E-5C4D-4A2A-B8BF-992B81181B69}" dt="2025-03-04T10:51:32.293" v="80" actId="478"/>
          <ac:picMkLst>
            <pc:docMk/>
            <pc:sldMk cId="526456343" sldId="13068"/>
            <ac:picMk id="6" creationId="{45004ADB-676E-EAD5-8AF1-817A6875AD17}"/>
          </ac:picMkLst>
        </pc:picChg>
      </pc:sldChg>
      <pc:sldChg chg="delSp add mod">
        <pc:chgData name="Christophe JENTA" userId="8d1209f4831e9c53" providerId="LiveId" clId="{14DC4B8E-5C4D-4A2A-B8BF-992B81181B69}" dt="2025-03-04T10:51:30.956" v="79" actId="478"/>
        <pc:sldMkLst>
          <pc:docMk/>
          <pc:sldMk cId="32201130" sldId="13069"/>
        </pc:sldMkLst>
        <pc:picChg chg="del">
          <ac:chgData name="Christophe JENTA" userId="8d1209f4831e9c53" providerId="LiveId" clId="{14DC4B8E-5C4D-4A2A-B8BF-992B81181B69}" dt="2025-03-04T10:51:30.956" v="79" actId="478"/>
          <ac:picMkLst>
            <pc:docMk/>
            <pc:sldMk cId="32201130" sldId="13069"/>
            <ac:picMk id="14" creationId="{44763CDC-AEE0-B490-D17D-E67A9A05E3A1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990337440" sldId="1307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41916184" sldId="13072"/>
        </pc:sldMkLst>
      </pc:sldChg>
      <pc:sldChg chg="delSp add mod">
        <pc:chgData name="Christophe JENTA" userId="8d1209f4831e9c53" providerId="LiveId" clId="{14DC4B8E-5C4D-4A2A-B8BF-992B81181B69}" dt="2025-03-04T10:51:41.198" v="83" actId="478"/>
        <pc:sldMkLst>
          <pc:docMk/>
          <pc:sldMk cId="2870822058" sldId="13073"/>
        </pc:sldMkLst>
        <pc:picChg chg="del">
          <ac:chgData name="Christophe JENTA" userId="8d1209f4831e9c53" providerId="LiveId" clId="{14DC4B8E-5C4D-4A2A-B8BF-992B81181B69}" dt="2025-03-04T10:51:41.198" v="83" actId="478"/>
          <ac:picMkLst>
            <pc:docMk/>
            <pc:sldMk cId="2870822058" sldId="13073"/>
            <ac:picMk id="3" creationId="{4A2249D0-EE53-6E9D-2EED-51A8DF21777B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265324579" sldId="13074"/>
        </pc:sldMkLst>
      </pc:sldChg>
      <pc:sldChg chg="delSp add mod">
        <pc:chgData name="Christophe JENTA" userId="8d1209f4831e9c53" providerId="LiveId" clId="{14DC4B8E-5C4D-4A2A-B8BF-992B81181B69}" dt="2025-03-04T10:49:31.456" v="13" actId="478"/>
        <pc:sldMkLst>
          <pc:docMk/>
          <pc:sldMk cId="3865297219" sldId="13076"/>
        </pc:sldMkLst>
        <pc:picChg chg="del">
          <ac:chgData name="Christophe JENTA" userId="8d1209f4831e9c53" providerId="LiveId" clId="{14DC4B8E-5C4D-4A2A-B8BF-992B81181B69}" dt="2025-03-04T10:49:31.456" v="13" actId="478"/>
          <ac:picMkLst>
            <pc:docMk/>
            <pc:sldMk cId="3865297219" sldId="13076"/>
            <ac:picMk id="10" creationId="{F64CDAF2-E9F3-8C95-2F3F-3B133838F090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56978790" sldId="13077"/>
        </pc:sldMkLst>
      </pc:sldChg>
      <pc:sldChg chg="delSp add mod">
        <pc:chgData name="Christophe JENTA" userId="8d1209f4831e9c53" providerId="LiveId" clId="{14DC4B8E-5C4D-4A2A-B8BF-992B81181B69}" dt="2025-03-04T10:51:47.491" v="85" actId="478"/>
        <pc:sldMkLst>
          <pc:docMk/>
          <pc:sldMk cId="2122051987" sldId="13078"/>
        </pc:sldMkLst>
        <pc:picChg chg="del">
          <ac:chgData name="Christophe JENTA" userId="8d1209f4831e9c53" providerId="LiveId" clId="{14DC4B8E-5C4D-4A2A-B8BF-992B81181B69}" dt="2025-03-04T10:51:47.491" v="85" actId="478"/>
          <ac:picMkLst>
            <pc:docMk/>
            <pc:sldMk cId="2122051987" sldId="13078"/>
            <ac:picMk id="30" creationId="{57309E5C-0B52-2F87-0E25-84652FA4CDD9}"/>
          </ac:picMkLst>
        </pc:picChg>
      </pc:sldChg>
      <pc:sldChg chg="delSp add mod">
        <pc:chgData name="Christophe JENTA" userId="8d1209f4831e9c53" providerId="LiveId" clId="{14DC4B8E-5C4D-4A2A-B8BF-992B81181B69}" dt="2025-03-04T10:51:29.624" v="78" actId="478"/>
        <pc:sldMkLst>
          <pc:docMk/>
          <pc:sldMk cId="4104042674" sldId="13079"/>
        </pc:sldMkLst>
        <pc:picChg chg="del">
          <ac:chgData name="Christophe JENTA" userId="8d1209f4831e9c53" providerId="LiveId" clId="{14DC4B8E-5C4D-4A2A-B8BF-992B81181B69}" dt="2025-03-04T10:51:29.624" v="78" actId="478"/>
          <ac:picMkLst>
            <pc:docMk/>
            <pc:sldMk cId="4104042674" sldId="13079"/>
            <ac:picMk id="12" creationId="{5FBA1280-9F59-17AC-67EF-E089F3A85608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384129578" sldId="13080"/>
        </pc:sldMkLst>
      </pc:sldChg>
      <pc:sldChg chg="delSp add mod">
        <pc:chgData name="Christophe JENTA" userId="8d1209f4831e9c53" providerId="LiveId" clId="{14DC4B8E-5C4D-4A2A-B8BF-992B81181B69}" dt="2025-03-04T10:51:51.258" v="87" actId="478"/>
        <pc:sldMkLst>
          <pc:docMk/>
          <pc:sldMk cId="88963580" sldId="13081"/>
        </pc:sldMkLst>
        <pc:picChg chg="del">
          <ac:chgData name="Christophe JENTA" userId="8d1209f4831e9c53" providerId="LiveId" clId="{14DC4B8E-5C4D-4A2A-B8BF-992B81181B69}" dt="2025-03-04T10:51:50.671" v="86" actId="478"/>
          <ac:picMkLst>
            <pc:docMk/>
            <pc:sldMk cId="88963580" sldId="13081"/>
            <ac:picMk id="6" creationId="{89D7A063-6570-E1F7-F960-A3B4CBC17782}"/>
          </ac:picMkLst>
        </pc:picChg>
        <pc:picChg chg="del">
          <ac:chgData name="Christophe JENTA" userId="8d1209f4831e9c53" providerId="LiveId" clId="{14DC4B8E-5C4D-4A2A-B8BF-992B81181B69}" dt="2025-03-04T10:51:51.258" v="87" actId="478"/>
          <ac:picMkLst>
            <pc:docMk/>
            <pc:sldMk cId="88963580" sldId="13081"/>
            <ac:picMk id="7" creationId="{FB50462F-EEB8-FB37-6176-F16AD8584983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309788962" sldId="1308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97754663" sldId="1308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848308496" sldId="1308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947168" sldId="1308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45480992" sldId="1308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750337857" sldId="1308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161015630" sldId="1308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99027016" sldId="1309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857183380" sldId="1309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003614663" sldId="13092"/>
        </pc:sldMkLst>
      </pc:sldChg>
      <pc:sldChg chg="delSp add mod">
        <pc:chgData name="Christophe JENTA" userId="8d1209f4831e9c53" providerId="LiveId" clId="{14DC4B8E-5C4D-4A2A-B8BF-992B81181B69}" dt="2025-03-04T10:51:25.931" v="76" actId="478"/>
        <pc:sldMkLst>
          <pc:docMk/>
          <pc:sldMk cId="941950672" sldId="13093"/>
        </pc:sldMkLst>
        <pc:picChg chg="del">
          <ac:chgData name="Christophe JENTA" userId="8d1209f4831e9c53" providerId="LiveId" clId="{14DC4B8E-5C4D-4A2A-B8BF-992B81181B69}" dt="2025-03-04T10:51:25.931" v="76" actId="478"/>
          <ac:picMkLst>
            <pc:docMk/>
            <pc:sldMk cId="941950672" sldId="13093"/>
            <ac:picMk id="10" creationId="{9963F9D1-7177-B006-B6C8-8EE07EC0C7CC}"/>
          </ac:picMkLst>
        </pc:picChg>
      </pc:sldChg>
      <pc:sldChg chg="delSp add mod">
        <pc:chgData name="Christophe JENTA" userId="8d1209f4831e9c53" providerId="LiveId" clId="{14DC4B8E-5C4D-4A2A-B8BF-992B81181B69}" dt="2025-03-04T10:51:28.297" v="77" actId="478"/>
        <pc:sldMkLst>
          <pc:docMk/>
          <pc:sldMk cId="3518892947" sldId="13094"/>
        </pc:sldMkLst>
        <pc:picChg chg="del">
          <ac:chgData name="Christophe JENTA" userId="8d1209f4831e9c53" providerId="LiveId" clId="{14DC4B8E-5C4D-4A2A-B8BF-992B81181B69}" dt="2025-03-04T10:51:28.297" v="77" actId="478"/>
          <ac:picMkLst>
            <pc:docMk/>
            <pc:sldMk cId="3518892947" sldId="13094"/>
            <ac:picMk id="15" creationId="{5128E49D-9506-D260-A0DC-2D655AD9AF59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56935565" sldId="1309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59586403" sldId="1309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85037596" sldId="1309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73977040" sldId="13098"/>
        </pc:sldMkLst>
      </pc:sldChg>
      <pc:sldChg chg="delSp add mod">
        <pc:chgData name="Christophe JENTA" userId="8d1209f4831e9c53" providerId="LiveId" clId="{14DC4B8E-5C4D-4A2A-B8BF-992B81181B69}" dt="2025-03-04T10:50:04.429" v="31" actId="478"/>
        <pc:sldMkLst>
          <pc:docMk/>
          <pc:sldMk cId="1199525135" sldId="13105"/>
        </pc:sldMkLst>
        <pc:picChg chg="del">
          <ac:chgData name="Christophe JENTA" userId="8d1209f4831e9c53" providerId="LiveId" clId="{14DC4B8E-5C4D-4A2A-B8BF-992B81181B69}" dt="2025-03-04T10:50:02.836" v="29" actId="478"/>
          <ac:picMkLst>
            <pc:docMk/>
            <pc:sldMk cId="1199525135" sldId="13105"/>
            <ac:picMk id="6" creationId="{8E0A0536-51F9-4592-3C28-BA30B8DF01DE}"/>
          </ac:picMkLst>
        </pc:picChg>
        <pc:picChg chg="del">
          <ac:chgData name="Christophe JENTA" userId="8d1209f4831e9c53" providerId="LiveId" clId="{14DC4B8E-5C4D-4A2A-B8BF-992B81181B69}" dt="2025-03-04T10:50:04.429" v="31" actId="478"/>
          <ac:picMkLst>
            <pc:docMk/>
            <pc:sldMk cId="1199525135" sldId="13105"/>
            <ac:picMk id="17" creationId="{10D40972-5A3A-76C6-5605-D24D9C1D4662}"/>
          </ac:picMkLst>
        </pc:picChg>
        <pc:picChg chg="del">
          <ac:chgData name="Christophe JENTA" userId="8d1209f4831e9c53" providerId="LiveId" clId="{14DC4B8E-5C4D-4A2A-B8BF-992B81181B69}" dt="2025-03-04T10:50:03.604" v="30" actId="478"/>
          <ac:picMkLst>
            <pc:docMk/>
            <pc:sldMk cId="1199525135" sldId="13105"/>
            <ac:picMk id="25" creationId="{DF6F9200-3E12-40AE-B7DC-37F06FADF473}"/>
          </ac:picMkLst>
        </pc:picChg>
      </pc:sldChg>
      <pc:sldChg chg="delSp add mod">
        <pc:chgData name="Christophe JENTA" userId="8d1209f4831e9c53" providerId="LiveId" clId="{14DC4B8E-5C4D-4A2A-B8BF-992B81181B69}" dt="2025-03-04T10:50:08.145" v="34" actId="478"/>
        <pc:sldMkLst>
          <pc:docMk/>
          <pc:sldMk cId="2269543139" sldId="13106"/>
        </pc:sldMkLst>
        <pc:picChg chg="del">
          <ac:chgData name="Christophe JENTA" userId="8d1209f4831e9c53" providerId="LiveId" clId="{14DC4B8E-5C4D-4A2A-B8BF-992B81181B69}" dt="2025-03-04T10:50:08.145" v="34" actId="478"/>
          <ac:picMkLst>
            <pc:docMk/>
            <pc:sldMk cId="2269543139" sldId="13106"/>
            <ac:picMk id="26" creationId="{850980F9-CB37-709A-1F7F-E12D8A878581}"/>
          </ac:picMkLst>
        </pc:picChg>
        <pc:picChg chg="del">
          <ac:chgData name="Christophe JENTA" userId="8d1209f4831e9c53" providerId="LiveId" clId="{14DC4B8E-5C4D-4A2A-B8BF-992B81181B69}" dt="2025-03-04T10:50:07.339" v="33" actId="478"/>
          <ac:picMkLst>
            <pc:docMk/>
            <pc:sldMk cId="2269543139" sldId="13106"/>
            <ac:picMk id="28" creationId="{8C9DBF0D-7B92-9C33-9FD1-F99A5BC4D2FD}"/>
          </ac:picMkLst>
        </pc:picChg>
        <pc:picChg chg="del">
          <ac:chgData name="Christophe JENTA" userId="8d1209f4831e9c53" providerId="LiveId" clId="{14DC4B8E-5C4D-4A2A-B8BF-992B81181B69}" dt="2025-03-04T10:50:06.611" v="32" actId="478"/>
          <ac:picMkLst>
            <pc:docMk/>
            <pc:sldMk cId="2269543139" sldId="13106"/>
            <ac:picMk id="58" creationId="{FE9A5316-2CB6-7F75-8F5F-00B9C4E06BEE}"/>
          </ac:picMkLst>
        </pc:picChg>
      </pc:sldChg>
      <pc:sldChg chg="delSp add mod">
        <pc:chgData name="Christophe JENTA" userId="8d1209f4831e9c53" providerId="LiveId" clId="{14DC4B8E-5C4D-4A2A-B8BF-992B81181B69}" dt="2025-03-04T10:50:12.430" v="36" actId="478"/>
        <pc:sldMkLst>
          <pc:docMk/>
          <pc:sldMk cId="3608038758" sldId="13107"/>
        </pc:sldMkLst>
        <pc:picChg chg="del">
          <ac:chgData name="Christophe JENTA" userId="8d1209f4831e9c53" providerId="LiveId" clId="{14DC4B8E-5C4D-4A2A-B8BF-992B81181B69}" dt="2025-03-04T10:50:12.430" v="36" actId="478"/>
          <ac:picMkLst>
            <pc:docMk/>
            <pc:sldMk cId="3608038758" sldId="13107"/>
            <ac:picMk id="8" creationId="{20C51A3F-0F4B-E55C-267A-7E77221A2E90}"/>
          </ac:picMkLst>
        </pc:picChg>
      </pc:sldChg>
      <pc:sldChg chg="delSp add mod">
        <pc:chgData name="Christophe JENTA" userId="8d1209f4831e9c53" providerId="LiveId" clId="{14DC4B8E-5C4D-4A2A-B8BF-992B81181B69}" dt="2025-03-04T10:50:09.746" v="35" actId="478"/>
        <pc:sldMkLst>
          <pc:docMk/>
          <pc:sldMk cId="2895191219" sldId="13108"/>
        </pc:sldMkLst>
        <pc:picChg chg="del">
          <ac:chgData name="Christophe JENTA" userId="8d1209f4831e9c53" providerId="LiveId" clId="{14DC4B8E-5C4D-4A2A-B8BF-992B81181B69}" dt="2025-03-04T10:50:09.746" v="35" actId="478"/>
          <ac:picMkLst>
            <pc:docMk/>
            <pc:sldMk cId="2895191219" sldId="13108"/>
            <ac:picMk id="20" creationId="{D36C8D68-FA36-F615-F9B7-89BB5679D5E7}"/>
          </ac:picMkLst>
        </pc:picChg>
      </pc:sldChg>
      <pc:sldChg chg="delSp add mod">
        <pc:chgData name="Christophe JENTA" userId="8d1209f4831e9c53" providerId="LiveId" clId="{14DC4B8E-5C4D-4A2A-B8BF-992B81181B69}" dt="2025-03-04T10:50:00.040" v="28" actId="478"/>
        <pc:sldMkLst>
          <pc:docMk/>
          <pc:sldMk cId="2924289013" sldId="13109"/>
        </pc:sldMkLst>
        <pc:picChg chg="del">
          <ac:chgData name="Christophe JENTA" userId="8d1209f4831e9c53" providerId="LiveId" clId="{14DC4B8E-5C4D-4A2A-B8BF-992B81181B69}" dt="2025-03-04T10:50:00.040" v="28" actId="478"/>
          <ac:picMkLst>
            <pc:docMk/>
            <pc:sldMk cId="2924289013" sldId="13109"/>
            <ac:picMk id="22" creationId="{7CBC74E1-FBB9-C9E1-2F60-DA2A6E4AB440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94990589" sldId="13110"/>
        </pc:sldMkLst>
      </pc:sldChg>
      <pc:sldChg chg="delSp add mod">
        <pc:chgData name="Christophe JENTA" userId="8d1209f4831e9c53" providerId="LiveId" clId="{14DC4B8E-5C4D-4A2A-B8BF-992B81181B69}" dt="2025-03-04T10:49:11.425" v="3" actId="478"/>
        <pc:sldMkLst>
          <pc:docMk/>
          <pc:sldMk cId="1050298983" sldId="13111"/>
        </pc:sldMkLst>
        <pc:picChg chg="del">
          <ac:chgData name="Christophe JENTA" userId="8d1209f4831e9c53" providerId="LiveId" clId="{14DC4B8E-5C4D-4A2A-B8BF-992B81181B69}" dt="2025-03-04T10:49:07.564" v="2" actId="478"/>
          <ac:picMkLst>
            <pc:docMk/>
            <pc:sldMk cId="1050298983" sldId="13111"/>
            <ac:picMk id="7" creationId="{1531402C-9607-86C9-4C1F-0F4910F853D9}"/>
          </ac:picMkLst>
        </pc:picChg>
        <pc:picChg chg="del">
          <ac:chgData name="Christophe JENTA" userId="8d1209f4831e9c53" providerId="LiveId" clId="{14DC4B8E-5C4D-4A2A-B8BF-992B81181B69}" dt="2025-03-04T10:49:11.425" v="3" actId="478"/>
          <ac:picMkLst>
            <pc:docMk/>
            <pc:sldMk cId="1050298983" sldId="13111"/>
            <ac:picMk id="14" creationId="{7FE5B96C-CCD8-D4A8-CC37-7BD8D2C4523D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45167664" sldId="1311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14963638" sldId="1311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245998364" sldId="1311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291777054" sldId="13115"/>
        </pc:sldMkLst>
      </pc:sldChg>
      <pc:sldChg chg="delSp add mod">
        <pc:chgData name="Christophe JENTA" userId="8d1209f4831e9c53" providerId="LiveId" clId="{14DC4B8E-5C4D-4A2A-B8BF-992B81181B69}" dt="2025-03-04T10:49:22.660" v="8" actId="478"/>
        <pc:sldMkLst>
          <pc:docMk/>
          <pc:sldMk cId="1547070426" sldId="13116"/>
        </pc:sldMkLst>
        <pc:picChg chg="del">
          <ac:chgData name="Christophe JENTA" userId="8d1209f4831e9c53" providerId="LiveId" clId="{14DC4B8E-5C4D-4A2A-B8BF-992B81181B69}" dt="2025-03-04T10:49:22.660" v="8" actId="478"/>
          <ac:picMkLst>
            <pc:docMk/>
            <pc:sldMk cId="1547070426" sldId="13116"/>
            <ac:picMk id="10" creationId="{EBE44252-FA8C-E659-BCD6-D4CDE6B147C0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72102605" sldId="1311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2952445" sldId="1311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386847042" sldId="1311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066991360" sldId="13120"/>
        </pc:sldMkLst>
      </pc:sldChg>
      <pc:sldChg chg="delSp add mod">
        <pc:chgData name="Christophe JENTA" userId="8d1209f4831e9c53" providerId="LiveId" clId="{14DC4B8E-5C4D-4A2A-B8BF-992B81181B69}" dt="2025-03-04T10:50:57.255" v="58" actId="478"/>
        <pc:sldMkLst>
          <pc:docMk/>
          <pc:sldMk cId="105819683" sldId="13121"/>
        </pc:sldMkLst>
        <pc:picChg chg="del">
          <ac:chgData name="Christophe JENTA" userId="8d1209f4831e9c53" providerId="LiveId" clId="{14DC4B8E-5C4D-4A2A-B8BF-992B81181B69}" dt="2025-03-04T10:50:57.255" v="58" actId="478"/>
          <ac:picMkLst>
            <pc:docMk/>
            <pc:sldMk cId="105819683" sldId="13121"/>
            <ac:picMk id="29" creationId="{049E12FD-B336-07C4-D57C-697F7E830D4B}"/>
          </ac:picMkLst>
        </pc:picChg>
        <pc:picChg chg="del">
          <ac:chgData name="Christophe JENTA" userId="8d1209f4831e9c53" providerId="LiveId" clId="{14DC4B8E-5C4D-4A2A-B8BF-992B81181B69}" dt="2025-03-04T10:50:56.759" v="57" actId="478"/>
          <ac:picMkLst>
            <pc:docMk/>
            <pc:sldMk cId="105819683" sldId="13121"/>
            <ac:picMk id="48" creationId="{7699965A-8C3B-F77F-34A1-521FB5330125}"/>
          </ac:picMkLst>
        </pc:picChg>
      </pc:sldChg>
      <pc:sldChg chg="delSp add mod">
        <pc:chgData name="Christophe JENTA" userId="8d1209f4831e9c53" providerId="LiveId" clId="{14DC4B8E-5C4D-4A2A-B8BF-992B81181B69}" dt="2025-03-04T10:51:03.708" v="60" actId="478"/>
        <pc:sldMkLst>
          <pc:docMk/>
          <pc:sldMk cId="737164336" sldId="13122"/>
        </pc:sldMkLst>
        <pc:picChg chg="del">
          <ac:chgData name="Christophe JENTA" userId="8d1209f4831e9c53" providerId="LiveId" clId="{14DC4B8E-5C4D-4A2A-B8BF-992B81181B69}" dt="2025-03-04T10:51:03.708" v="60" actId="478"/>
          <ac:picMkLst>
            <pc:docMk/>
            <pc:sldMk cId="737164336" sldId="13122"/>
            <ac:picMk id="5" creationId="{407388B0-B232-69AE-A5C3-3E4CEF32DC64}"/>
          </ac:picMkLst>
        </pc:picChg>
      </pc:sldChg>
      <pc:sldChg chg="delSp add mod">
        <pc:chgData name="Christophe JENTA" userId="8d1209f4831e9c53" providerId="LiveId" clId="{14DC4B8E-5C4D-4A2A-B8BF-992B81181B69}" dt="2025-03-04T10:51:00.617" v="59" actId="478"/>
        <pc:sldMkLst>
          <pc:docMk/>
          <pc:sldMk cId="2174020629" sldId="13124"/>
        </pc:sldMkLst>
        <pc:picChg chg="del">
          <ac:chgData name="Christophe JENTA" userId="8d1209f4831e9c53" providerId="LiveId" clId="{14DC4B8E-5C4D-4A2A-B8BF-992B81181B69}" dt="2025-03-04T10:51:00.617" v="59" actId="478"/>
          <ac:picMkLst>
            <pc:docMk/>
            <pc:sldMk cId="2174020629" sldId="13124"/>
            <ac:picMk id="48" creationId="{00AD1578-A7E3-0D23-CDD3-5A05B6E9D043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92663571" sldId="1312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938428205" sldId="13126"/>
        </pc:sldMkLst>
      </pc:sldChg>
      <pc:sldChg chg="delSp add mod">
        <pc:chgData name="Christophe JENTA" userId="8d1209f4831e9c53" providerId="LiveId" clId="{14DC4B8E-5C4D-4A2A-B8BF-992B81181B69}" dt="2025-03-04T10:51:23.900" v="75" actId="478"/>
        <pc:sldMkLst>
          <pc:docMk/>
          <pc:sldMk cId="1684532203" sldId="13127"/>
        </pc:sldMkLst>
        <pc:picChg chg="del">
          <ac:chgData name="Christophe JENTA" userId="8d1209f4831e9c53" providerId="LiveId" clId="{14DC4B8E-5C4D-4A2A-B8BF-992B81181B69}" dt="2025-03-04T10:51:23.900" v="75" actId="478"/>
          <ac:picMkLst>
            <pc:docMk/>
            <pc:sldMk cId="1684532203" sldId="13127"/>
            <ac:picMk id="12" creationId="{D5A18605-79F1-F4B0-180A-93A86313587E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91279355" sldId="13128"/>
        </pc:sldMkLst>
      </pc:sldChg>
      <pc:sldChg chg="delSp add mod">
        <pc:chgData name="Christophe JENTA" userId="8d1209f4831e9c53" providerId="LiveId" clId="{14DC4B8E-5C4D-4A2A-B8BF-992B81181B69}" dt="2025-03-04T10:49:33.759" v="14" actId="478"/>
        <pc:sldMkLst>
          <pc:docMk/>
          <pc:sldMk cId="540269392" sldId="13129"/>
        </pc:sldMkLst>
        <pc:picChg chg="del">
          <ac:chgData name="Christophe JENTA" userId="8d1209f4831e9c53" providerId="LiveId" clId="{14DC4B8E-5C4D-4A2A-B8BF-992B81181B69}" dt="2025-03-04T10:49:33.759" v="14" actId="478"/>
          <ac:picMkLst>
            <pc:docMk/>
            <pc:sldMk cId="540269392" sldId="13129"/>
            <ac:picMk id="5" creationId="{D89ED877-966F-EAA6-1F43-2C0768CEAE3E}"/>
          </ac:picMkLst>
        </pc:picChg>
      </pc:sldChg>
      <pc:sldChg chg="delSp add mod">
        <pc:chgData name="Christophe JENTA" userId="8d1209f4831e9c53" providerId="LiveId" clId="{14DC4B8E-5C4D-4A2A-B8BF-992B81181B69}" dt="2025-03-04T10:49:38.266" v="17" actId="478"/>
        <pc:sldMkLst>
          <pc:docMk/>
          <pc:sldMk cId="3404404618" sldId="13130"/>
        </pc:sldMkLst>
        <pc:picChg chg="del">
          <ac:chgData name="Christophe JENTA" userId="8d1209f4831e9c53" providerId="LiveId" clId="{14DC4B8E-5C4D-4A2A-B8BF-992B81181B69}" dt="2025-03-04T10:49:38.266" v="17" actId="478"/>
          <ac:picMkLst>
            <pc:docMk/>
            <pc:sldMk cId="3404404618" sldId="13130"/>
            <ac:picMk id="9" creationId="{5E15F19A-B7CB-C63B-D86E-892B5107C57C}"/>
          </ac:picMkLst>
        </pc:picChg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571915363" sldId="1313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89680105" sldId="131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F3BA4-B5CA-5884-7741-A62AF63EB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524E6E-D5CB-08F4-C467-EFF7DA84C9F1}"/>
              </a:ext>
            </a:extLst>
          </p:cNvPr>
          <p:cNvSpPr/>
          <p:nvPr/>
        </p:nvSpPr>
        <p:spPr>
          <a:xfrm>
            <a:off x="145576" y="123259"/>
            <a:ext cx="5027134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1856-1858 : Dans la plaine du Gange, la révolte des cipayes ; Avec difficulté, les Britanniques parviennent à y mettre fin ; Le dernier empereur moghol Bahadur Shah II, ayant rejoint les rebelles, est destitué ; …</a:t>
            </a:r>
          </a:p>
          <a:p>
            <a:endParaRPr lang="fr-FR" sz="1700" dirty="0"/>
          </a:p>
          <a:p>
            <a:r>
              <a:rPr lang="fr-FR" sz="1700" dirty="0"/>
              <a:t>*Juin 1857 : A Lucknow…</a:t>
            </a:r>
          </a:p>
          <a:p>
            <a:r>
              <a:rPr lang="fr-FR" sz="1700" dirty="0"/>
              <a:t>La garnison britannique est assiégée</a:t>
            </a:r>
          </a:p>
          <a:p>
            <a:endParaRPr lang="fr-FR" sz="1700" dirty="0"/>
          </a:p>
          <a:p>
            <a:r>
              <a:rPr lang="fr-FR" sz="1700" dirty="0"/>
              <a:t>*A l’ouest de Lucknow…</a:t>
            </a:r>
          </a:p>
          <a:p>
            <a:r>
              <a:rPr lang="fr-FR" sz="1700" dirty="0"/>
              <a:t>A Cawnpore sur la route Delhi-Calcutta</a:t>
            </a:r>
          </a:p>
          <a:p>
            <a:r>
              <a:rPr lang="fr-FR" sz="1700" dirty="0"/>
              <a:t>400 Britanniques se rendent au raja </a:t>
            </a:r>
            <a:r>
              <a:rPr lang="fr-FR" sz="1700" u="sng" dirty="0"/>
              <a:t>Nana Sahib</a:t>
            </a:r>
            <a:r>
              <a:rPr lang="fr-FR" sz="1700" dirty="0"/>
              <a:t> et à son général </a:t>
            </a:r>
            <a:r>
              <a:rPr lang="fr-FR" sz="1700" u="sng" dirty="0" err="1"/>
              <a:t>Tantia</a:t>
            </a:r>
            <a:r>
              <a:rPr lang="fr-FR" sz="1700" u="sng" dirty="0"/>
              <a:t> Tope</a:t>
            </a:r>
            <a:r>
              <a:rPr lang="fr-FR" sz="1700" dirty="0"/>
              <a:t>, avant d’être massacrés</a:t>
            </a:r>
          </a:p>
          <a:p>
            <a:endParaRPr lang="fr-FR" sz="1700" dirty="0"/>
          </a:p>
          <a:p>
            <a:r>
              <a:rPr lang="fr-FR" sz="1700" dirty="0"/>
              <a:t>*D’autres révoltes éclatent un peu partout…</a:t>
            </a:r>
          </a:p>
          <a:p>
            <a:r>
              <a:rPr lang="fr-FR" sz="1700" dirty="0"/>
              <a:t>- A Agra, ancienne capitale moghole</a:t>
            </a:r>
          </a:p>
          <a:p>
            <a:r>
              <a:rPr lang="fr-FR" sz="1700" dirty="0"/>
              <a:t>- A l’est, au Bihar : Jaunpur, </a:t>
            </a:r>
            <a:r>
              <a:rPr lang="fr-FR" sz="1700" dirty="0" err="1"/>
              <a:t>Azamgarh</a:t>
            </a:r>
            <a:r>
              <a:rPr lang="fr-FR" sz="1700" dirty="0"/>
              <a:t>, Arrah</a:t>
            </a:r>
          </a:p>
          <a:p>
            <a:r>
              <a:rPr lang="fr-FR" sz="1700" dirty="0"/>
              <a:t>- En Inde centrale </a:t>
            </a:r>
            <a:r>
              <a:rPr lang="fr-FR" sz="1700" i="1" dirty="0"/>
              <a:t>marathe</a:t>
            </a:r>
            <a:r>
              <a:rPr lang="fr-FR" sz="1700" dirty="0"/>
              <a:t>…</a:t>
            </a:r>
            <a:endParaRPr lang="fr-FR" sz="1700" i="1" dirty="0"/>
          </a:p>
          <a:p>
            <a:r>
              <a:rPr lang="fr-FR" sz="1700" i="1" dirty="0"/>
              <a:t>*</a:t>
            </a:r>
            <a:r>
              <a:rPr lang="fr-FR" sz="1700" dirty="0"/>
              <a:t>Gwalior où le raja </a:t>
            </a:r>
            <a:r>
              <a:rPr lang="fr-FR" sz="1700" dirty="0" err="1"/>
              <a:t>Jayâjî</a:t>
            </a:r>
            <a:r>
              <a:rPr lang="fr-FR" sz="1700" dirty="0"/>
              <a:t> </a:t>
            </a:r>
            <a:r>
              <a:rPr lang="fr-FR" sz="1700" dirty="0" err="1"/>
              <a:t>Râo</a:t>
            </a:r>
            <a:r>
              <a:rPr lang="fr-FR" sz="1700" dirty="0"/>
              <a:t> Sindhia pro-GB doit fuir</a:t>
            </a:r>
          </a:p>
          <a:p>
            <a:r>
              <a:rPr lang="fr-FR" sz="1700" dirty="0"/>
              <a:t>*Jhansi où la </a:t>
            </a:r>
            <a:r>
              <a:rPr lang="fr-FR" sz="1700" i="1" dirty="0"/>
              <a:t>rani</a:t>
            </a:r>
            <a:r>
              <a:rPr lang="fr-FR" sz="1700" dirty="0"/>
              <a:t> </a:t>
            </a:r>
            <a:r>
              <a:rPr lang="fr-FR" sz="1700" u="sng" dirty="0" err="1"/>
              <a:t>Lakshmî</a:t>
            </a:r>
            <a:r>
              <a:rPr lang="fr-FR" sz="1700" u="sng" dirty="0"/>
              <a:t> Bai</a:t>
            </a:r>
            <a:r>
              <a:rPr lang="fr-FR" sz="1700" dirty="0"/>
              <a:t>, que Dalhousie a dépossédé (pas d’héritier naturel), a pris la tête de la révolte</a:t>
            </a:r>
          </a:p>
          <a:p>
            <a:endParaRPr lang="fr-FR" sz="1700" dirty="0"/>
          </a:p>
          <a:p>
            <a:r>
              <a:rPr lang="fr-FR" sz="1700" dirty="0"/>
              <a:t>*Ailleurs, les Etats princiers restent neutres ou fidèles Aux Britanniques, qui réagissent enfin…</a:t>
            </a:r>
          </a:p>
        </p:txBody>
      </p:sp>
      <p:pic>
        <p:nvPicPr>
          <p:cNvPr id="2" name="Image 1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A3313854-53C8-0576-3B64-6C43AD168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05" t="32727" r="31487" b="40758"/>
          <a:stretch/>
        </p:blipFill>
        <p:spPr>
          <a:xfrm>
            <a:off x="5321971" y="123259"/>
            <a:ext cx="6724454" cy="50629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8A76AF1-E7F1-0115-52D4-0C30EAB0C6D0}"/>
              </a:ext>
            </a:extLst>
          </p:cNvPr>
          <p:cNvSpPr/>
          <p:nvPr/>
        </p:nvSpPr>
        <p:spPr>
          <a:xfrm>
            <a:off x="8684198" y="2654721"/>
            <a:ext cx="279491" cy="27459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CA9067A-FE4A-EB0D-DA16-4D73BA0857DB}"/>
              </a:ext>
            </a:extLst>
          </p:cNvPr>
          <p:cNvSpPr/>
          <p:nvPr/>
        </p:nvSpPr>
        <p:spPr>
          <a:xfrm>
            <a:off x="6316204" y="5366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592AA36-43E5-F4A8-B5B0-374434009015}"/>
              </a:ext>
            </a:extLst>
          </p:cNvPr>
          <p:cNvCxnSpPr>
            <a:cxnSpLocks/>
            <a:stCxn id="8" idx="3"/>
          </p:cNvCxnSpPr>
          <p:nvPr/>
        </p:nvCxnSpPr>
        <p:spPr>
          <a:xfrm flipH="1">
            <a:off x="6096000" y="663845"/>
            <a:ext cx="245813" cy="1258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F242AE8E-54CD-3505-1C3D-C03F1DD28F1C}"/>
              </a:ext>
            </a:extLst>
          </p:cNvPr>
          <p:cNvSpPr/>
          <p:nvPr/>
        </p:nvSpPr>
        <p:spPr>
          <a:xfrm>
            <a:off x="8183104" y="29293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05CB5CF-7831-35E5-9E4D-28DEE03F1B53}"/>
              </a:ext>
            </a:extLst>
          </p:cNvPr>
          <p:cNvSpPr/>
          <p:nvPr/>
        </p:nvSpPr>
        <p:spPr>
          <a:xfrm>
            <a:off x="10174476" y="359075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C17E266-E6DB-0545-D1E5-96ADACFE05A0}"/>
              </a:ext>
            </a:extLst>
          </p:cNvPr>
          <p:cNvCxnSpPr>
            <a:cxnSpLocks/>
            <a:stCxn id="4" idx="5"/>
            <a:endCxn id="14" idx="1"/>
          </p:cNvCxnSpPr>
          <p:nvPr/>
        </p:nvCxnSpPr>
        <p:spPr>
          <a:xfrm>
            <a:off x="8922758" y="2889098"/>
            <a:ext cx="1277327" cy="72347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4DC088EE-ADA5-EBC3-EDBE-EBAA230FB2E1}"/>
              </a:ext>
            </a:extLst>
          </p:cNvPr>
          <p:cNvSpPr/>
          <p:nvPr/>
        </p:nvSpPr>
        <p:spPr>
          <a:xfrm>
            <a:off x="6552900" y="318285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96140EA-1A3F-DEC3-BA32-F7101D039665}"/>
              </a:ext>
            </a:extLst>
          </p:cNvPr>
          <p:cNvSpPr/>
          <p:nvPr/>
        </p:nvSpPr>
        <p:spPr>
          <a:xfrm>
            <a:off x="6862263" y="388870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0058D31-60EA-1D5B-BDDD-497515139FEB}"/>
              </a:ext>
            </a:extLst>
          </p:cNvPr>
          <p:cNvCxnSpPr>
            <a:cxnSpLocks/>
          </p:cNvCxnSpPr>
          <p:nvPr/>
        </p:nvCxnSpPr>
        <p:spPr>
          <a:xfrm>
            <a:off x="6491074" y="1246909"/>
            <a:ext cx="82077" cy="19359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B192D8C-6833-891C-FA29-080098A5105D}"/>
              </a:ext>
            </a:extLst>
          </p:cNvPr>
          <p:cNvCxnSpPr>
            <a:cxnSpLocks/>
          </p:cNvCxnSpPr>
          <p:nvPr/>
        </p:nvCxnSpPr>
        <p:spPr>
          <a:xfrm>
            <a:off x="6640335" y="3331824"/>
            <a:ext cx="247537" cy="5786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A8835BC-3A99-BC53-0929-3F02986B989A}"/>
              </a:ext>
            </a:extLst>
          </p:cNvPr>
          <p:cNvCxnSpPr>
            <a:cxnSpLocks/>
            <a:stCxn id="4" idx="2"/>
            <a:endCxn id="13" idx="7"/>
          </p:cNvCxnSpPr>
          <p:nvPr/>
        </p:nvCxnSpPr>
        <p:spPr>
          <a:xfrm flipH="1">
            <a:off x="8332365" y="2792016"/>
            <a:ext cx="351833" cy="15911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CF1CD227-0592-B782-C88A-9ECD5D1F1772}"/>
              </a:ext>
            </a:extLst>
          </p:cNvPr>
          <p:cNvSpPr/>
          <p:nvPr/>
        </p:nvSpPr>
        <p:spPr>
          <a:xfrm>
            <a:off x="10564091" y="33545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9B14FD61-6C7E-A1EA-4478-86852AE097BE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10349346" y="3429000"/>
            <a:ext cx="214745" cy="1835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C0F39584-488F-07F2-3BB0-3C218D32B720}"/>
              </a:ext>
            </a:extLst>
          </p:cNvPr>
          <p:cNvCxnSpPr>
            <a:cxnSpLocks/>
          </p:cNvCxnSpPr>
          <p:nvPr/>
        </p:nvCxnSpPr>
        <p:spPr>
          <a:xfrm>
            <a:off x="6052523" y="923633"/>
            <a:ext cx="2672606" cy="177130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00C1FBBA-084D-055A-F659-6B0F748525B1}"/>
              </a:ext>
            </a:extLst>
          </p:cNvPr>
          <p:cNvSpPr/>
          <p:nvPr/>
        </p:nvSpPr>
        <p:spPr>
          <a:xfrm>
            <a:off x="5799122" y="685662"/>
            <a:ext cx="296878" cy="278800"/>
          </a:xfrm>
          <a:prstGeom prst="ellipse">
            <a:avLst/>
          </a:prstGeom>
          <a:solidFill>
            <a:srgbClr val="0070C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1A957AE-59DF-592D-9100-6F0C7277F2A7}"/>
              </a:ext>
            </a:extLst>
          </p:cNvPr>
          <p:cNvSpPr/>
          <p:nvPr/>
        </p:nvSpPr>
        <p:spPr>
          <a:xfrm>
            <a:off x="6449299" y="22604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9BED319-51A5-4F7B-68CE-F6B296EAD8C5}"/>
              </a:ext>
            </a:extLst>
          </p:cNvPr>
          <p:cNvSpPr/>
          <p:nvPr/>
        </p:nvSpPr>
        <p:spPr>
          <a:xfrm>
            <a:off x="11784595" y="376154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D52FA01-1D85-79CB-F193-403E1E079683}"/>
              </a:ext>
            </a:extLst>
          </p:cNvPr>
          <p:cNvCxnSpPr>
            <a:cxnSpLocks/>
            <a:stCxn id="14" idx="6"/>
            <a:endCxn id="32" idx="2"/>
          </p:cNvCxnSpPr>
          <p:nvPr/>
        </p:nvCxnSpPr>
        <p:spPr>
          <a:xfrm>
            <a:off x="10349346" y="3665240"/>
            <a:ext cx="1435249" cy="17079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525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653E6-3E3D-10E3-B02E-AFDC86C25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CF32B3-E013-1B16-658F-071BB51FEFAE}"/>
              </a:ext>
            </a:extLst>
          </p:cNvPr>
          <p:cNvSpPr/>
          <p:nvPr/>
        </p:nvSpPr>
        <p:spPr>
          <a:xfrm>
            <a:off x="118282" y="147183"/>
            <a:ext cx="7586050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1781-1824 : Conquêtes birmanes de l’Arakan, de l’Assam, du Manipur et du </a:t>
            </a:r>
            <a:r>
              <a:rPr lang="fr-FR" sz="1800" b="1" dirty="0" err="1"/>
              <a:t>Cachar</a:t>
            </a:r>
            <a:r>
              <a:rPr lang="fr-FR" sz="1800" b="1" dirty="0"/>
              <a:t> ; 1</a:t>
            </a:r>
            <a:r>
              <a:rPr lang="fr-FR" sz="1800" b="1" baseline="30000" dirty="0"/>
              <a:t>ère</a:t>
            </a:r>
            <a:r>
              <a:rPr lang="fr-FR" sz="1800" b="1" dirty="0"/>
              <a:t> confrontation avec les Britanniques du Bengale</a:t>
            </a:r>
          </a:p>
          <a:p>
            <a:endParaRPr lang="fr-FR" dirty="0"/>
          </a:p>
          <a:p>
            <a:r>
              <a:rPr lang="fr-FR" dirty="0"/>
              <a:t>a) 1784 : Sur la côte, les Birmans conquièrent l’Arakan</a:t>
            </a:r>
          </a:p>
          <a:p>
            <a:r>
              <a:rPr lang="fr-FR" dirty="0"/>
              <a:t>Tout proche du Bengale britannique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1757 : L’EIC britannique, maître du Bengale</a:t>
            </a:r>
          </a:p>
          <a:p>
            <a:endParaRPr lang="fr-FR" dirty="0"/>
          </a:p>
          <a:p>
            <a:r>
              <a:rPr lang="fr-FR" dirty="0"/>
              <a:t>b) 1813-22 : Au nord-ouest…</a:t>
            </a:r>
          </a:p>
          <a:p>
            <a:r>
              <a:rPr lang="fr-FR" dirty="0"/>
              <a:t>Les Birmans conquièrent le Manipur et l’Assam</a:t>
            </a:r>
          </a:p>
          <a:p>
            <a:r>
              <a:rPr lang="fr-FR" dirty="0"/>
              <a:t>Tout en revendiquant sur la côte le port de Chittagong</a:t>
            </a:r>
          </a:p>
          <a:p>
            <a:r>
              <a:rPr lang="fr-FR" dirty="0"/>
              <a:t>Menaçant ainsi directement Calcutta ; Puis…</a:t>
            </a:r>
          </a:p>
          <a:p>
            <a:endParaRPr lang="fr-FR" dirty="0"/>
          </a:p>
          <a:p>
            <a:r>
              <a:rPr lang="fr-FR" dirty="0"/>
              <a:t>c) Janvier 1824 : Les Birmans attaquent le </a:t>
            </a:r>
            <a:r>
              <a:rPr lang="fr-FR" dirty="0" err="1"/>
              <a:t>Cachar</a:t>
            </a:r>
            <a:r>
              <a:rPr lang="fr-FR" dirty="0"/>
              <a:t>, au contact du Bengale</a:t>
            </a:r>
          </a:p>
          <a:p>
            <a:r>
              <a:rPr lang="fr-FR" dirty="0"/>
              <a:t>Puis ils multiplient les provocations à la frontière</a:t>
            </a:r>
          </a:p>
          <a:p>
            <a:endParaRPr lang="fr-FR" dirty="0"/>
          </a:p>
          <a:p>
            <a:r>
              <a:rPr lang="fr-FR" dirty="0"/>
              <a:t>*Pour le gouverneur </a:t>
            </a:r>
            <a:r>
              <a:rPr lang="fr-FR" u="sng" dirty="0"/>
              <a:t>Lord Amherst</a:t>
            </a:r>
            <a:r>
              <a:rPr lang="fr-FR" dirty="0"/>
              <a:t> (1823), plus de conquêtes (1784)</a:t>
            </a:r>
          </a:p>
          <a:p>
            <a:r>
              <a:rPr lang="fr-FR" dirty="0"/>
              <a:t>Mais il voit là l’occasion de s’emparer d’un pays faiblement armé</a:t>
            </a:r>
          </a:p>
          <a:p>
            <a:r>
              <a:rPr lang="fr-FR" dirty="0"/>
              <a:t>Dont le trafic gêne celui des Britanniques dans le golfe du Bengale</a:t>
            </a:r>
          </a:p>
          <a:p>
            <a:endParaRPr lang="fr-FR" dirty="0"/>
          </a:p>
          <a:p>
            <a:r>
              <a:rPr lang="fr-FR" dirty="0"/>
              <a:t>*1824 : L’EIC déclare la guerre à la Birmanie…</a:t>
            </a:r>
          </a:p>
        </p:txBody>
      </p:sp>
      <p:pic>
        <p:nvPicPr>
          <p:cNvPr id="6" name="Picture 2" descr="C:\Users\Christophe\Pictures\My Scans\2016-02 (févr.)\scan0010.jpg">
            <a:extLst>
              <a:ext uri="{FF2B5EF4-FFF2-40B4-BE49-F238E27FC236}">
                <a16:creationId xmlns:a16="http://schemas.microsoft.com/office/drawing/2014/main" id="{CEB2DB16-26AC-B871-D268-15F6DE88C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081" y="139011"/>
            <a:ext cx="4238636" cy="65799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1B45F082-D920-E415-78E0-FDACEF788EBB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8971408" y="2805046"/>
            <a:ext cx="581080" cy="380582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85BE4E0B-3851-98CA-20C7-F12B60C29E5F}"/>
              </a:ext>
            </a:extLst>
          </p:cNvPr>
          <p:cNvSpPr/>
          <p:nvPr/>
        </p:nvSpPr>
        <p:spPr>
          <a:xfrm>
            <a:off x="9552488" y="265090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AC72805-E29A-D0B2-485C-00C0746DFE89}"/>
              </a:ext>
            </a:extLst>
          </p:cNvPr>
          <p:cNvSpPr/>
          <p:nvPr/>
        </p:nvSpPr>
        <p:spPr>
          <a:xfrm>
            <a:off x="10718001" y="488288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C50953B-D136-DF63-EE07-FF424933BCD0}"/>
              </a:ext>
            </a:extLst>
          </p:cNvPr>
          <p:cNvSpPr/>
          <p:nvPr/>
        </p:nvSpPr>
        <p:spPr>
          <a:xfrm>
            <a:off x="8135598" y="1824063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15FC5B6-03DB-7910-9311-F842759FFC0B}"/>
              </a:ext>
            </a:extLst>
          </p:cNvPr>
          <p:cNvSpPr/>
          <p:nvPr/>
        </p:nvSpPr>
        <p:spPr>
          <a:xfrm>
            <a:off x="8668000" y="3185627"/>
            <a:ext cx="252840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BC6916B-11C8-A927-2A4D-F5442367B014}"/>
              </a:ext>
            </a:extLst>
          </p:cNvPr>
          <p:cNvSpPr/>
          <p:nvPr/>
        </p:nvSpPr>
        <p:spPr>
          <a:xfrm>
            <a:off x="8906514" y="2161291"/>
            <a:ext cx="235409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64D0F4F-BD73-5F99-87E4-91B8B5A84846}"/>
              </a:ext>
            </a:extLst>
          </p:cNvPr>
          <p:cNvSpPr/>
          <p:nvPr/>
        </p:nvSpPr>
        <p:spPr>
          <a:xfrm>
            <a:off x="9754760" y="1139945"/>
            <a:ext cx="252840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5DB2442-2902-AD22-4C30-80ECE984DE57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9370708" y="1686991"/>
            <a:ext cx="333484" cy="963915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152C180-AC4E-D92B-49E1-6B2AAF1B07E2}"/>
              </a:ext>
            </a:extLst>
          </p:cNvPr>
          <p:cNvCxnSpPr>
            <a:cxnSpLocks/>
            <a:stCxn id="3" idx="0"/>
            <a:endCxn id="18" idx="4"/>
          </p:cNvCxnSpPr>
          <p:nvPr/>
        </p:nvCxnSpPr>
        <p:spPr>
          <a:xfrm flipV="1">
            <a:off x="9704192" y="1448224"/>
            <a:ext cx="176988" cy="1202682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6C41614-CB25-FE15-8658-E1C85A119C38}"/>
              </a:ext>
            </a:extLst>
          </p:cNvPr>
          <p:cNvCxnSpPr>
            <a:cxnSpLocks/>
            <a:stCxn id="3" idx="1"/>
            <a:endCxn id="16" idx="5"/>
          </p:cNvCxnSpPr>
          <p:nvPr/>
        </p:nvCxnSpPr>
        <p:spPr>
          <a:xfrm flipH="1" flipV="1">
            <a:off x="9107448" y="2424424"/>
            <a:ext cx="489473" cy="271628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5B04BEF-9AD0-8593-6FB5-D93C066E62F5}"/>
              </a:ext>
            </a:extLst>
          </p:cNvPr>
          <p:cNvSpPr/>
          <p:nvPr/>
        </p:nvSpPr>
        <p:spPr>
          <a:xfrm>
            <a:off x="10856127" y="139011"/>
            <a:ext cx="121759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1781-1824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601CD17-692D-6396-7D9A-5C2F67485BBC}"/>
              </a:ext>
            </a:extLst>
          </p:cNvPr>
          <p:cNvSpPr/>
          <p:nvPr/>
        </p:nvSpPr>
        <p:spPr>
          <a:xfrm>
            <a:off x="9704192" y="434374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9B6ED5B-180E-D130-EAEF-0B305F427A23}"/>
              </a:ext>
            </a:extLst>
          </p:cNvPr>
          <p:cNvSpPr/>
          <p:nvPr/>
        </p:nvSpPr>
        <p:spPr>
          <a:xfrm>
            <a:off x="9677087" y="349904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6209ECB-2360-75DD-8400-C6AFF3DD3CE7}"/>
              </a:ext>
            </a:extLst>
          </p:cNvPr>
          <p:cNvSpPr/>
          <p:nvPr/>
        </p:nvSpPr>
        <p:spPr>
          <a:xfrm>
            <a:off x="10367668" y="3806983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DF882BF-4FF7-2489-909E-57590E8A1B2F}"/>
              </a:ext>
            </a:extLst>
          </p:cNvPr>
          <p:cNvSpPr/>
          <p:nvPr/>
        </p:nvSpPr>
        <p:spPr>
          <a:xfrm>
            <a:off x="8592649" y="2387773"/>
            <a:ext cx="252840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2EE0FBE-0573-3119-6BCD-F61C3D618852}"/>
              </a:ext>
            </a:extLst>
          </p:cNvPr>
          <p:cNvSpPr/>
          <p:nvPr/>
        </p:nvSpPr>
        <p:spPr>
          <a:xfrm>
            <a:off x="9180307" y="1378712"/>
            <a:ext cx="252840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85813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1A9B-9D15-79A8-2172-CEAE76C47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2B1495-E192-E711-5FBA-9AACDD05C83D}"/>
              </a:ext>
            </a:extLst>
          </p:cNvPr>
          <p:cNvSpPr/>
          <p:nvPr/>
        </p:nvSpPr>
        <p:spPr>
          <a:xfrm>
            <a:off x="145575" y="123259"/>
            <a:ext cx="6212713" cy="60478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1856-1858 : Dans la plaine du Gange, la révolte des cipayes ; Avec difficulté, les Britanniques parviennent à y mettre fin ; Le dernier empereur moghol Bahadur Shah II, ayant rejoint les rebelles, est destitué ; …</a:t>
            </a:r>
          </a:p>
          <a:p>
            <a:endParaRPr lang="fr-FR" sz="1700" dirty="0"/>
          </a:p>
          <a:p>
            <a:r>
              <a:rPr lang="fr-FR" sz="1700" dirty="0"/>
              <a:t>*Juin-Sept. 1857 : Regroupés à </a:t>
            </a:r>
            <a:r>
              <a:rPr lang="fr-FR" sz="1700" dirty="0" err="1"/>
              <a:t>Karnal</a:t>
            </a:r>
            <a:r>
              <a:rPr lang="fr-FR" sz="1700" dirty="0"/>
              <a:t>, au nord de Delhi</a:t>
            </a:r>
          </a:p>
          <a:p>
            <a:r>
              <a:rPr lang="fr-FR" sz="1700" dirty="0"/>
              <a:t>Les Britanniques, aidés de soldats sikhs, </a:t>
            </a:r>
            <a:r>
              <a:rPr lang="fr-FR" sz="1700" i="1" dirty="0"/>
              <a:t>pathans</a:t>
            </a:r>
            <a:r>
              <a:rPr lang="fr-FR" sz="1700" dirty="0"/>
              <a:t> et </a:t>
            </a:r>
            <a:r>
              <a:rPr lang="fr-FR" sz="1700" dirty="0" err="1"/>
              <a:t>gurkhas</a:t>
            </a:r>
            <a:r>
              <a:rPr lang="fr-FR" sz="1700" dirty="0"/>
              <a:t> népalais Reprennent la capitale moghole</a:t>
            </a:r>
          </a:p>
          <a:p>
            <a:r>
              <a:rPr lang="fr-FR" sz="1700" dirty="0"/>
              <a:t>*Le dernier empereur moghol </a:t>
            </a:r>
            <a:r>
              <a:rPr lang="fr-FR" sz="1700" u="sng" dirty="0"/>
              <a:t>Bahadur Shah II</a:t>
            </a:r>
            <a:endParaRPr lang="fr-FR" sz="1700" dirty="0"/>
          </a:p>
          <a:p>
            <a:r>
              <a:rPr lang="fr-FR" sz="1700" dirty="0"/>
              <a:t>Est destitué et exilé a Rangoon, en Birmanie</a:t>
            </a:r>
          </a:p>
          <a:p>
            <a:endParaRPr lang="fr-FR" sz="1700" dirty="0"/>
          </a:p>
          <a:p>
            <a:r>
              <a:rPr lang="fr-FR" sz="1700" dirty="0"/>
              <a:t>*Sept.-Nov. 1857</a:t>
            </a:r>
          </a:p>
          <a:p>
            <a:r>
              <a:rPr lang="fr-FR" sz="1700" dirty="0"/>
              <a:t>Les Britanniques reprennent Agra, Cawnpore (fuite de </a:t>
            </a:r>
            <a:r>
              <a:rPr lang="fr-FR" sz="1700" dirty="0" err="1"/>
              <a:t>Tantia</a:t>
            </a:r>
            <a:r>
              <a:rPr lang="fr-FR" sz="1700" dirty="0"/>
              <a:t> Tope)</a:t>
            </a:r>
          </a:p>
          <a:p>
            <a:r>
              <a:rPr lang="fr-FR" sz="1700" dirty="0"/>
              <a:t>A Lucknow, les assiégés sont dégagés</a:t>
            </a:r>
          </a:p>
          <a:p>
            <a:r>
              <a:rPr lang="fr-FR" sz="1700" dirty="0"/>
              <a:t>Mais dans l’Aoudh et le Bihar, la révolte se maintient</a:t>
            </a:r>
          </a:p>
          <a:p>
            <a:endParaRPr lang="fr-FR" sz="1700" dirty="0"/>
          </a:p>
          <a:p>
            <a:r>
              <a:rPr lang="fr-FR" sz="1700" dirty="0"/>
              <a:t>*Mars-Mai 1858 : Les Britanniques en viennent à bout</a:t>
            </a:r>
          </a:p>
          <a:p>
            <a:r>
              <a:rPr lang="fr-FR" sz="1700" dirty="0"/>
              <a:t>Lucknow est repris et la </a:t>
            </a:r>
            <a:r>
              <a:rPr lang="fr-FR" sz="1700" i="1" dirty="0"/>
              <a:t>bégum</a:t>
            </a:r>
            <a:r>
              <a:rPr lang="fr-FR" sz="1700" dirty="0"/>
              <a:t> </a:t>
            </a:r>
            <a:r>
              <a:rPr lang="fr-FR" sz="1700" u="sng" dirty="0"/>
              <a:t>Hazrat Mahal</a:t>
            </a:r>
            <a:r>
              <a:rPr lang="fr-FR" sz="1700" dirty="0"/>
              <a:t> se réfugie au Népal</a:t>
            </a:r>
          </a:p>
          <a:p>
            <a:r>
              <a:rPr lang="fr-FR" sz="1700" dirty="0"/>
              <a:t>Mais en Inde centrale, la guérilla se poursuit</a:t>
            </a:r>
          </a:p>
          <a:p>
            <a:r>
              <a:rPr lang="fr-FR" sz="1700" dirty="0"/>
              <a:t>Sous la conduite de </a:t>
            </a:r>
            <a:r>
              <a:rPr lang="fr-FR" sz="1700" u="sng" dirty="0" err="1"/>
              <a:t>Lakshmî</a:t>
            </a:r>
            <a:r>
              <a:rPr lang="fr-FR" sz="1700" u="sng" dirty="0"/>
              <a:t> Bai</a:t>
            </a:r>
            <a:r>
              <a:rPr lang="fr-FR" sz="1700" dirty="0"/>
              <a:t>, la </a:t>
            </a:r>
            <a:r>
              <a:rPr lang="fr-FR" sz="1700" i="1" dirty="0"/>
              <a:t>rani de Jhansi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*Avril-Juin 1858 : Les Britanniques s’emparent de Jhansi</a:t>
            </a:r>
          </a:p>
          <a:p>
            <a:r>
              <a:rPr lang="fr-FR" sz="1700" dirty="0" err="1"/>
              <a:t>Lakshmî</a:t>
            </a:r>
            <a:r>
              <a:rPr lang="fr-FR" sz="1700" dirty="0"/>
              <a:t> Bai s’enfuit à Gwalior avant d’y mourir les armes à la main…</a:t>
            </a:r>
          </a:p>
        </p:txBody>
      </p:sp>
      <p:pic>
        <p:nvPicPr>
          <p:cNvPr id="2" name="Image 1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F946B1B8-B598-E357-812A-28BA48EEC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34" t="13025" r="31487" b="40759"/>
          <a:stretch/>
        </p:blipFill>
        <p:spPr>
          <a:xfrm>
            <a:off x="6445723" y="123259"/>
            <a:ext cx="5600701" cy="44161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6987D73-DE47-BE21-50A6-B209B7C5E1A3}"/>
              </a:ext>
            </a:extLst>
          </p:cNvPr>
          <p:cNvSpPr/>
          <p:nvPr/>
        </p:nvSpPr>
        <p:spPr>
          <a:xfrm>
            <a:off x="8873144" y="186672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3C1534-98AC-F95C-6157-5ED4A456BB3D}"/>
              </a:ext>
            </a:extLst>
          </p:cNvPr>
          <p:cNvSpPr/>
          <p:nvPr/>
        </p:nvSpPr>
        <p:spPr>
          <a:xfrm>
            <a:off x="10336352" y="3133628"/>
            <a:ext cx="279491" cy="27459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825662E-AFC9-01EF-A169-4068D7769BE3}"/>
              </a:ext>
            </a:extLst>
          </p:cNvPr>
          <p:cNvSpPr/>
          <p:nvPr/>
        </p:nvSpPr>
        <p:spPr>
          <a:xfrm>
            <a:off x="10074056" y="340821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D54E73D-7B25-84D5-44D0-5D47D57A9717}"/>
              </a:ext>
            </a:extLst>
          </p:cNvPr>
          <p:cNvSpPr/>
          <p:nvPr/>
        </p:nvSpPr>
        <p:spPr>
          <a:xfrm>
            <a:off x="9246073" y="348795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F9AB77A-A531-F818-50C0-8310BF943448}"/>
              </a:ext>
            </a:extLst>
          </p:cNvPr>
          <p:cNvSpPr/>
          <p:nvPr/>
        </p:nvSpPr>
        <p:spPr>
          <a:xfrm>
            <a:off x="9420943" y="38647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B980C64-C23C-244E-AA94-C5C24DE9E0D8}"/>
              </a:ext>
            </a:extLst>
          </p:cNvPr>
          <p:cNvSpPr/>
          <p:nvPr/>
        </p:nvSpPr>
        <p:spPr>
          <a:xfrm>
            <a:off x="11031988" y="371094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1FF126F-7670-D458-730C-C3C13150DD8B}"/>
              </a:ext>
            </a:extLst>
          </p:cNvPr>
          <p:cNvSpPr/>
          <p:nvPr/>
        </p:nvSpPr>
        <p:spPr>
          <a:xfrm>
            <a:off x="11294293" y="361810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B897C35-20CB-47F3-5F6F-9D34F54C5EEB}"/>
              </a:ext>
            </a:extLst>
          </p:cNvPr>
          <p:cNvSpPr/>
          <p:nvPr/>
        </p:nvSpPr>
        <p:spPr>
          <a:xfrm>
            <a:off x="7871009" y="342900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C30D7EA-4F73-26D7-3E0B-798522CC19B2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8960579" y="2015699"/>
            <a:ext cx="0" cy="3156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8EAC0DE-5F2B-C1A6-E3FB-414F647A292A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9086669" y="2569297"/>
            <a:ext cx="1012996" cy="8607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A864484-D563-22A3-EDCA-5C9CF7EAFDA0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9246073" y="2743200"/>
            <a:ext cx="31845" cy="2414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D37EE7C9-34B1-2FAA-33B7-88FB7D7E4236}"/>
              </a:ext>
            </a:extLst>
          </p:cNvPr>
          <p:cNvSpPr/>
          <p:nvPr/>
        </p:nvSpPr>
        <p:spPr>
          <a:xfrm>
            <a:off x="8833268" y="2331326"/>
            <a:ext cx="296878" cy="278800"/>
          </a:xfrm>
          <a:prstGeom prst="ellipse">
            <a:avLst/>
          </a:prstGeom>
          <a:solidFill>
            <a:srgbClr val="0070C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E6119A5-95D0-C8B2-FD3F-21CD80990679}"/>
              </a:ext>
            </a:extLst>
          </p:cNvPr>
          <p:cNvSpPr/>
          <p:nvPr/>
        </p:nvSpPr>
        <p:spPr>
          <a:xfrm>
            <a:off x="9190483" y="298465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C9FAFD54-E5F8-0992-3A68-7EB98A4016E1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9595813" y="2984654"/>
            <a:ext cx="740539" cy="2862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CED28C44-1A2E-4652-3F78-623D728225D6}"/>
              </a:ext>
            </a:extLst>
          </p:cNvPr>
          <p:cNvCxnSpPr>
            <a:cxnSpLocks/>
            <a:stCxn id="9" idx="3"/>
            <a:endCxn id="11" idx="7"/>
          </p:cNvCxnSpPr>
          <p:nvPr/>
        </p:nvCxnSpPr>
        <p:spPr>
          <a:xfrm flipH="1">
            <a:off x="9570204" y="3535375"/>
            <a:ext cx="529461" cy="3511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2DEEA903-00DD-B364-41D2-C9096BA3FF7D}"/>
              </a:ext>
            </a:extLst>
          </p:cNvPr>
          <p:cNvSpPr/>
          <p:nvPr/>
        </p:nvSpPr>
        <p:spPr>
          <a:xfrm>
            <a:off x="11827837" y="376707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9D1EB869-4460-73B1-B16E-14DEC28B965F}"/>
              </a:ext>
            </a:extLst>
          </p:cNvPr>
          <p:cNvCxnSpPr>
            <a:cxnSpLocks/>
            <a:stCxn id="8" idx="5"/>
          </p:cNvCxnSpPr>
          <p:nvPr/>
        </p:nvCxnSpPr>
        <p:spPr>
          <a:xfrm>
            <a:off x="10574912" y="3368005"/>
            <a:ext cx="631946" cy="2500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63E51459-92B8-C829-C95F-B2441D7C4E8A}"/>
              </a:ext>
            </a:extLst>
          </p:cNvPr>
          <p:cNvCxnSpPr>
            <a:cxnSpLocks/>
          </p:cNvCxnSpPr>
          <p:nvPr/>
        </p:nvCxnSpPr>
        <p:spPr>
          <a:xfrm flipH="1" flipV="1">
            <a:off x="11469163" y="4013675"/>
            <a:ext cx="577261" cy="3193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543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4F86D-162D-1E4C-7AF7-D7F8D548D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0A7264-033F-3226-D2DC-713851F30B9D}"/>
              </a:ext>
            </a:extLst>
          </p:cNvPr>
          <p:cNvSpPr/>
          <p:nvPr/>
        </p:nvSpPr>
        <p:spPr>
          <a:xfrm>
            <a:off x="145576" y="123259"/>
            <a:ext cx="5070660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1856-1858 : Dans la plaine du Gange, la révolte des cipayes ; Avec difficulté, les Britanniques parviennent à y mettre fin ; Le dernier empereur moghol Bahadur Shah II, ayant rejoint les rebelles, est destitué ; En revanche, la plupart des Etats princiers sont restés loyaux</a:t>
            </a:r>
          </a:p>
          <a:p>
            <a:endParaRPr lang="fr-FR" sz="1700" dirty="0"/>
          </a:p>
          <a:p>
            <a:r>
              <a:rPr lang="fr-FR" sz="1700" dirty="0"/>
              <a:t>*1859 : La révolte est mâtée</a:t>
            </a:r>
          </a:p>
          <a:p>
            <a:r>
              <a:rPr lang="fr-FR" sz="1700" dirty="0"/>
              <a:t>La répression fait 800 000 morts</a:t>
            </a:r>
          </a:p>
          <a:p>
            <a:r>
              <a:rPr lang="fr-FR" sz="1700" dirty="0"/>
              <a:t>NB : </a:t>
            </a:r>
            <a:r>
              <a:rPr lang="fr-FR" sz="1700" u="sng" dirty="0" err="1"/>
              <a:t>Tantia</a:t>
            </a:r>
            <a:r>
              <a:rPr lang="fr-FR" sz="1700" u="sng" dirty="0"/>
              <a:t> Tope</a:t>
            </a:r>
            <a:r>
              <a:rPr lang="fr-FR" sz="1700" dirty="0"/>
              <a:t> sera pris et exécuté en mai 1859</a:t>
            </a:r>
          </a:p>
          <a:p>
            <a:endParaRPr lang="fr-FR" sz="1700" dirty="0"/>
          </a:p>
          <a:p>
            <a:r>
              <a:rPr lang="fr-FR" sz="1700" dirty="0"/>
              <a:t>Et deux mythes apparaissent…</a:t>
            </a:r>
          </a:p>
          <a:p>
            <a:endParaRPr lang="fr-FR" sz="1700" dirty="0"/>
          </a:p>
          <a:p>
            <a:r>
              <a:rPr lang="fr-FR" sz="1700" dirty="0"/>
              <a:t>a) Pour les Britanniques, une mutinerie </a:t>
            </a:r>
            <a:r>
              <a:rPr lang="fr-FR" sz="1700" i="1" dirty="0"/>
              <a:t>barbare</a:t>
            </a:r>
          </a:p>
          <a:p>
            <a:r>
              <a:rPr lang="fr-FR" sz="1700" dirty="0"/>
              <a:t>b) Pour les Indiens, une guerre d’indépendance </a:t>
            </a:r>
            <a:r>
              <a:rPr lang="fr-FR" sz="1700" i="1" dirty="0"/>
              <a:t>nationale</a:t>
            </a:r>
            <a:r>
              <a:rPr lang="fr-FR" sz="1700" dirty="0"/>
              <a:t> ; En réalité, une grande révolte</a:t>
            </a:r>
          </a:p>
          <a:p>
            <a:r>
              <a:rPr lang="fr-FR" sz="1700" dirty="0"/>
              <a:t>Militaire et civile, mais sans véritable cohésion</a:t>
            </a:r>
          </a:p>
          <a:p>
            <a:r>
              <a:rPr lang="fr-FR" sz="1700" dirty="0"/>
              <a:t>Et qui restera cantonnée dans la plaine du Gange</a:t>
            </a:r>
          </a:p>
          <a:p>
            <a:endParaRPr lang="fr-FR" sz="1700" dirty="0"/>
          </a:p>
          <a:p>
            <a:r>
              <a:rPr lang="fr-FR" sz="1700" dirty="0"/>
              <a:t>*En revanche…</a:t>
            </a:r>
          </a:p>
          <a:p>
            <a:r>
              <a:rPr lang="fr-FR" sz="1700" dirty="0"/>
              <a:t>La révolte des Cipayes a pour conséquences</a:t>
            </a:r>
          </a:p>
          <a:p>
            <a:r>
              <a:rPr lang="fr-FR" sz="1700" dirty="0"/>
              <a:t>La fin de l’Empire moghol et la fin de l’EIC…</a:t>
            </a:r>
          </a:p>
        </p:txBody>
      </p:sp>
      <p:pic>
        <p:nvPicPr>
          <p:cNvPr id="8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D561DFA4-BE4A-2FC5-92C0-EB65B3910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922" y="129407"/>
            <a:ext cx="6664657" cy="660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55F51281-1B0D-1DCC-093B-927FA3F98A91}"/>
              </a:ext>
            </a:extLst>
          </p:cNvPr>
          <p:cNvSpPr/>
          <p:nvPr/>
        </p:nvSpPr>
        <p:spPr>
          <a:xfrm>
            <a:off x="8241053" y="2213264"/>
            <a:ext cx="279491" cy="27459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F6510C4-6E12-1847-A5D7-06EE780CF427}"/>
              </a:ext>
            </a:extLst>
          </p:cNvPr>
          <p:cNvSpPr/>
          <p:nvPr/>
        </p:nvSpPr>
        <p:spPr>
          <a:xfrm>
            <a:off x="7504840" y="1859835"/>
            <a:ext cx="296878" cy="278800"/>
          </a:xfrm>
          <a:prstGeom prst="ellipse">
            <a:avLst/>
          </a:prstGeom>
          <a:solidFill>
            <a:srgbClr val="0070C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B93A088-737E-ACB7-9E92-0F7A02AF9255}"/>
              </a:ext>
            </a:extLst>
          </p:cNvPr>
          <p:cNvSpPr/>
          <p:nvPr/>
        </p:nvSpPr>
        <p:spPr>
          <a:xfrm>
            <a:off x="9708132" y="3150200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6F4B004-DD71-9E45-6160-8376FB31662E}"/>
              </a:ext>
            </a:extLst>
          </p:cNvPr>
          <p:cNvSpPr/>
          <p:nvPr/>
        </p:nvSpPr>
        <p:spPr>
          <a:xfrm>
            <a:off x="7924652" y="25970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9BE8F8B-3BFD-D640-57AF-B8F1AE4804BD}"/>
              </a:ext>
            </a:extLst>
          </p:cNvPr>
          <p:cNvSpPr/>
          <p:nvPr/>
        </p:nvSpPr>
        <p:spPr>
          <a:xfrm>
            <a:off x="7801718" y="227607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9B70680-650F-85FE-976E-BC590CCD4D41}"/>
              </a:ext>
            </a:extLst>
          </p:cNvPr>
          <p:cNvSpPr/>
          <p:nvPr/>
        </p:nvSpPr>
        <p:spPr>
          <a:xfrm>
            <a:off x="8241052" y="241336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19C7EAF-EBEC-8BA8-2715-7F871017E164}"/>
              </a:ext>
            </a:extLst>
          </p:cNvPr>
          <p:cNvSpPr/>
          <p:nvPr/>
        </p:nvSpPr>
        <p:spPr>
          <a:xfrm>
            <a:off x="8661658" y="260483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92CE2F4-C781-9034-E458-D18F2538BB68}"/>
              </a:ext>
            </a:extLst>
          </p:cNvPr>
          <p:cNvSpPr/>
          <p:nvPr/>
        </p:nvSpPr>
        <p:spPr>
          <a:xfrm>
            <a:off x="8903371" y="25970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19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5576" y="123259"/>
            <a:ext cx="7180015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1858-1877 : A Londres est voté l’</a:t>
            </a:r>
            <a:r>
              <a:rPr lang="fr-FR" sz="1700" b="1" i="1" dirty="0" err="1"/>
              <a:t>India</a:t>
            </a:r>
            <a:r>
              <a:rPr lang="fr-FR" sz="1700" b="1" i="1" dirty="0"/>
              <a:t> </a:t>
            </a:r>
            <a:r>
              <a:rPr lang="fr-FR" sz="1700" b="1" i="1" dirty="0" err="1"/>
              <a:t>Act</a:t>
            </a:r>
            <a:r>
              <a:rPr lang="fr-FR" sz="1700" b="1" dirty="0"/>
              <a:t> : L’EIC perd tous ses pouvoirs administratifs ; Les Etats princiers étant désormais perçus comme le rempart de l’ordre établi, la </a:t>
            </a:r>
            <a:r>
              <a:rPr lang="fr-FR" sz="1700" b="1" i="1" dirty="0"/>
              <a:t>doctrine of lapse</a:t>
            </a:r>
            <a:r>
              <a:rPr lang="fr-FR" sz="1700" b="1" dirty="0"/>
              <a:t> est abandonnée ; … </a:t>
            </a:r>
          </a:p>
          <a:p>
            <a:endParaRPr lang="fr-FR" sz="1700" i="1" dirty="0"/>
          </a:p>
          <a:p>
            <a:r>
              <a:rPr lang="fr-FR" sz="1700" dirty="0"/>
              <a:t>*Août 1858 : A Londres, est voté l’</a:t>
            </a:r>
            <a:r>
              <a:rPr lang="fr-FR" sz="1700" i="1" dirty="0" err="1"/>
              <a:t>India</a:t>
            </a:r>
            <a:r>
              <a:rPr lang="fr-FR" sz="1700" i="1" dirty="0"/>
              <a:t> </a:t>
            </a:r>
            <a:r>
              <a:rPr lang="fr-FR" sz="1700" i="1" dirty="0" err="1"/>
              <a:t>Act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- L’EIC perd tous ses pouvoirs administratifs ; Et elle sera dissoute en 1874</a:t>
            </a:r>
          </a:p>
          <a:p>
            <a:endParaRPr lang="fr-FR" sz="1700" dirty="0"/>
          </a:p>
          <a:p>
            <a:r>
              <a:rPr lang="fr-FR" sz="1700" dirty="0"/>
              <a:t>- A Londres, l’Inde est placée sous l’autorité directe d’un ministère, l’</a:t>
            </a:r>
            <a:r>
              <a:rPr lang="fr-FR" sz="1700" i="1" dirty="0" err="1"/>
              <a:t>India</a:t>
            </a:r>
            <a:r>
              <a:rPr lang="fr-FR" sz="1700" i="1" dirty="0"/>
              <a:t> Office</a:t>
            </a:r>
          </a:p>
          <a:p>
            <a:pPr marL="285750" indent="-285750">
              <a:buFontTx/>
              <a:buChar char="-"/>
            </a:pPr>
            <a:endParaRPr lang="fr-FR" sz="1700" i="1" dirty="0"/>
          </a:p>
          <a:p>
            <a:r>
              <a:rPr lang="fr-FR" sz="1700" dirty="0"/>
              <a:t>- Le </a:t>
            </a:r>
            <a:r>
              <a:rPr lang="fr-FR" sz="1700" i="1" dirty="0"/>
              <a:t>Raj</a:t>
            </a:r>
            <a:r>
              <a:rPr lang="fr-FR" sz="1700" dirty="0"/>
              <a:t> de l’EIC laisse la place à l’Empire britannique des Indes</a:t>
            </a:r>
          </a:p>
          <a:p>
            <a:endParaRPr lang="fr-FR" sz="1700" dirty="0"/>
          </a:p>
          <a:p>
            <a:r>
              <a:rPr lang="fr-FR" sz="1700" dirty="0"/>
              <a:t>*Globalement, les Etats princiers sont restés loyaux</a:t>
            </a:r>
          </a:p>
          <a:p>
            <a:r>
              <a:rPr lang="fr-FR" sz="1700" dirty="0"/>
              <a:t>Et dorénavant, ils ne sont plus perçus par les Britanniques</a:t>
            </a:r>
          </a:p>
          <a:p>
            <a:r>
              <a:rPr lang="fr-FR" sz="1700" dirty="0"/>
              <a:t>Comme </a:t>
            </a:r>
            <a:r>
              <a:rPr lang="fr-FR" sz="1700" i="1" dirty="0"/>
              <a:t>source d’ennuis</a:t>
            </a:r>
            <a:r>
              <a:rPr lang="fr-FR" sz="1700" dirty="0"/>
              <a:t> mais comme des remparts de l’ordre établi</a:t>
            </a:r>
          </a:p>
          <a:p>
            <a:r>
              <a:rPr lang="fr-FR" sz="1700" dirty="0"/>
              <a:t>La </a:t>
            </a:r>
            <a:r>
              <a:rPr lang="fr-FR" sz="1700" i="1" dirty="0"/>
              <a:t>doctrine of lapse</a:t>
            </a:r>
            <a:r>
              <a:rPr lang="fr-FR" sz="1700" dirty="0"/>
              <a:t> est donc abandonnée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*Epilogue en trois points…</a:t>
            </a:r>
          </a:p>
        </p:txBody>
      </p:sp>
      <p:pic>
        <p:nvPicPr>
          <p:cNvPr id="4" name="Image 3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DEAFFAC3-AF42-E217-5C2F-9C20989B4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0" t="16213" r="33317" b="5757"/>
          <a:stretch/>
        </p:blipFill>
        <p:spPr>
          <a:xfrm>
            <a:off x="7429500" y="123258"/>
            <a:ext cx="4616924" cy="66416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 4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EF73F0BA-E5CC-2A9D-56DB-E7BE1A1C9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99" t="13384" r="11149" b="75555"/>
          <a:stretch/>
        </p:blipFill>
        <p:spPr>
          <a:xfrm>
            <a:off x="9957850" y="84214"/>
            <a:ext cx="2088574" cy="7585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4074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F08AE-CBD4-AAC9-AA0C-93B6D762D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5E0308-1029-37F7-CEC3-69FCB90F260B}"/>
              </a:ext>
            </a:extLst>
          </p:cNvPr>
          <p:cNvSpPr/>
          <p:nvPr/>
        </p:nvSpPr>
        <p:spPr>
          <a:xfrm>
            <a:off x="145576" y="123259"/>
            <a:ext cx="5860369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1858-1877 : … Le </a:t>
            </a:r>
            <a:r>
              <a:rPr lang="fr-FR" sz="1700" b="1" i="1" dirty="0"/>
              <a:t>Raj</a:t>
            </a:r>
            <a:r>
              <a:rPr lang="fr-FR" sz="1700" b="1" dirty="0"/>
              <a:t> de l’EIC laisse la place à l’Empire britannique des Indes, dont la reine Victoria en devient l’impératrice</a:t>
            </a:r>
          </a:p>
          <a:p>
            <a:endParaRPr lang="fr-FR" sz="1700" dirty="0"/>
          </a:p>
          <a:p>
            <a:r>
              <a:rPr lang="fr-FR" sz="1700" dirty="0"/>
              <a:t>a) 1876-77 : A Londres, puis à Calcutta…</a:t>
            </a:r>
          </a:p>
          <a:p>
            <a:r>
              <a:rPr lang="fr-FR" sz="1700" u="sng" dirty="0"/>
              <a:t>La reine Victoria</a:t>
            </a:r>
            <a:r>
              <a:rPr lang="fr-FR" sz="1700" dirty="0"/>
              <a:t> devient impératrice des Indes</a:t>
            </a:r>
          </a:p>
          <a:p>
            <a:r>
              <a:rPr lang="fr-FR" sz="1700" dirty="0"/>
              <a:t>Et à Calcutta, le gouverneur général devient son vice-roi</a:t>
            </a:r>
          </a:p>
          <a:p>
            <a:endParaRPr lang="fr-FR" sz="1700" dirty="0"/>
          </a:p>
          <a:p>
            <a:r>
              <a:rPr lang="fr-FR" sz="1700" dirty="0"/>
              <a:t>b) A Calcutta, un Conseil législatif est créé mais</a:t>
            </a:r>
          </a:p>
          <a:p>
            <a:r>
              <a:rPr lang="fr-FR" sz="1700" dirty="0"/>
              <a:t>Le vrai pouvoir est entre les mains de l’</a:t>
            </a:r>
            <a:r>
              <a:rPr lang="fr-FR" sz="1700" i="1" dirty="0" err="1"/>
              <a:t>India</a:t>
            </a:r>
            <a:r>
              <a:rPr lang="fr-FR" sz="1700" i="1" dirty="0"/>
              <a:t> Office</a:t>
            </a:r>
            <a:r>
              <a:rPr lang="fr-FR" sz="1700" dirty="0"/>
              <a:t> à Londres</a:t>
            </a:r>
          </a:p>
          <a:p>
            <a:r>
              <a:rPr lang="fr-FR" sz="1700" dirty="0"/>
              <a:t>Et en Inde de la puissante haute-administration uniquement britannique : l’</a:t>
            </a:r>
            <a:r>
              <a:rPr lang="fr-FR" sz="1700" i="1" dirty="0" err="1"/>
              <a:t>Indian</a:t>
            </a:r>
            <a:r>
              <a:rPr lang="fr-FR" sz="1700" i="1" dirty="0"/>
              <a:t> Civil Service</a:t>
            </a:r>
            <a:r>
              <a:rPr lang="fr-FR" sz="1700" dirty="0"/>
              <a:t> (ICS)</a:t>
            </a:r>
          </a:p>
          <a:p>
            <a:endParaRPr lang="fr-FR" sz="1700" dirty="0"/>
          </a:p>
          <a:p>
            <a:r>
              <a:rPr lang="fr-FR" sz="1700" dirty="0"/>
              <a:t>c) Deux armées distinctes sont créées…</a:t>
            </a:r>
          </a:p>
          <a:p>
            <a:r>
              <a:rPr lang="fr-FR" sz="1700" dirty="0"/>
              <a:t>*La </a:t>
            </a:r>
            <a:r>
              <a:rPr lang="fr-FR" sz="1700" i="1" dirty="0"/>
              <a:t>British </a:t>
            </a:r>
            <a:r>
              <a:rPr lang="fr-FR" sz="1700" i="1" dirty="0" err="1"/>
              <a:t>Army</a:t>
            </a:r>
            <a:r>
              <a:rPr lang="fr-FR" sz="1700" i="1" dirty="0"/>
              <a:t> : </a:t>
            </a:r>
            <a:r>
              <a:rPr lang="fr-FR" sz="1700" dirty="0"/>
              <a:t>65 000 hommes</a:t>
            </a:r>
          </a:p>
          <a:p>
            <a:r>
              <a:rPr lang="fr-FR" sz="1700" dirty="0"/>
              <a:t>Irlandais, Ecossais, puis Anglais</a:t>
            </a:r>
          </a:p>
          <a:p>
            <a:r>
              <a:rPr lang="fr-FR" sz="1700" dirty="0"/>
              <a:t>*L’</a:t>
            </a:r>
            <a:r>
              <a:rPr lang="fr-FR" sz="1700" i="1" dirty="0" err="1"/>
              <a:t>Indian</a:t>
            </a:r>
            <a:r>
              <a:rPr lang="fr-FR" sz="1700" i="1" dirty="0"/>
              <a:t> </a:t>
            </a:r>
            <a:r>
              <a:rPr lang="fr-FR" sz="1700" i="1" dirty="0" err="1"/>
              <a:t>Army</a:t>
            </a:r>
            <a:r>
              <a:rPr lang="fr-FR" sz="1700" i="1" dirty="0"/>
              <a:t> : </a:t>
            </a:r>
            <a:r>
              <a:rPr lang="fr-FR" sz="1700" dirty="0"/>
              <a:t>120 000 hommes</a:t>
            </a:r>
          </a:p>
          <a:p>
            <a:r>
              <a:rPr lang="fr-FR" sz="1700" dirty="0"/>
              <a:t>Non plus recrutés dans la plaine du Gange ; Mais…</a:t>
            </a:r>
          </a:p>
          <a:p>
            <a:r>
              <a:rPr lang="fr-FR" sz="1700" dirty="0"/>
              <a:t>- Chez les Rajputs et les Sikhs</a:t>
            </a:r>
          </a:p>
          <a:p>
            <a:r>
              <a:rPr lang="fr-FR" sz="1700" dirty="0"/>
              <a:t>- Chez les </a:t>
            </a:r>
            <a:r>
              <a:rPr lang="fr-FR" sz="1700" i="1" dirty="0"/>
              <a:t>Pathans</a:t>
            </a:r>
            <a:r>
              <a:rPr lang="fr-FR" sz="1700" dirty="0"/>
              <a:t>, Pachtouns des zones tribales du Nord-Ouest</a:t>
            </a:r>
          </a:p>
          <a:p>
            <a:r>
              <a:rPr lang="fr-FR" sz="1700" dirty="0"/>
              <a:t>- Et chez les Gurkhas népalais</a:t>
            </a:r>
          </a:p>
          <a:p>
            <a:pPr marL="285750" indent="-285750">
              <a:buFontTx/>
              <a:buChar char="-"/>
            </a:pPr>
            <a:endParaRPr lang="fr-FR" sz="1700" dirty="0"/>
          </a:p>
          <a:p>
            <a:r>
              <a:rPr lang="fr-FR" sz="1700" dirty="0"/>
              <a:t>*Bilan…</a:t>
            </a:r>
          </a:p>
        </p:txBody>
      </p:sp>
      <p:pic>
        <p:nvPicPr>
          <p:cNvPr id="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574EA35B-1B2F-AC96-EEEA-402DE5FE5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79" y="130663"/>
            <a:ext cx="5876745" cy="582332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BAEB5CB-6B41-471E-C19A-7817493A0214}"/>
              </a:ext>
            </a:extLst>
          </p:cNvPr>
          <p:cNvSpPr/>
          <p:nvPr/>
        </p:nvSpPr>
        <p:spPr>
          <a:xfrm>
            <a:off x="9947123" y="2763527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038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FDFF1-A8C2-FFC8-66EE-D92ECBA6D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844772-3D2A-7314-431F-CC27CD57561A}"/>
              </a:ext>
            </a:extLst>
          </p:cNvPr>
          <p:cNvSpPr/>
          <p:nvPr/>
        </p:nvSpPr>
        <p:spPr>
          <a:xfrm>
            <a:off x="145576" y="123259"/>
            <a:ext cx="7335879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*1757-1858 : La conquête britannique de l’Inde</a:t>
            </a:r>
          </a:p>
          <a:p>
            <a:r>
              <a:rPr lang="fr-FR" sz="1700" dirty="0"/>
              <a:t>Quatre phases à la fois successives et incluses l’une dans l’autre…</a:t>
            </a:r>
          </a:p>
          <a:p>
            <a:endParaRPr lang="fr-FR" sz="1700" dirty="0"/>
          </a:p>
          <a:p>
            <a:r>
              <a:rPr lang="fr-FR" sz="1700" dirty="0"/>
              <a:t>a) 1757-1818 (-49) : La conquête territoriale</a:t>
            </a:r>
          </a:p>
          <a:p>
            <a:r>
              <a:rPr lang="fr-FR" sz="1700" dirty="0"/>
              <a:t>Des Britanniques (EIC </a:t>
            </a:r>
            <a:r>
              <a:rPr lang="fr-FR" sz="1700" u="sng" dirty="0"/>
              <a:t>et</a:t>
            </a:r>
            <a:r>
              <a:rPr lang="fr-FR" sz="1700" dirty="0"/>
              <a:t> gouvernement) contre les Etats indiens</a:t>
            </a:r>
          </a:p>
          <a:p>
            <a:r>
              <a:rPr lang="fr-FR" sz="1700" dirty="0"/>
              <a:t>Faite de guerres et/ou d’alliances inégales et de vassalisations</a:t>
            </a:r>
          </a:p>
          <a:p>
            <a:endParaRPr lang="fr-FR" sz="1700" dirty="0"/>
          </a:p>
          <a:p>
            <a:r>
              <a:rPr lang="fr-FR" sz="1700" dirty="0"/>
              <a:t>b) 1773-1833 : Dans le même temps, la conquête politique, avec un conflit interne entre Britanniques, entre l’EIC et le gouvernement, au profit de ce dernier</a:t>
            </a:r>
          </a:p>
          <a:p>
            <a:r>
              <a:rPr lang="fr-FR" sz="1700" dirty="0"/>
              <a:t>NB : Conflit que l’on peut inclure dans le débat contemporain (après 1815) entre les </a:t>
            </a:r>
            <a:r>
              <a:rPr lang="fr-FR" sz="1700" i="1" dirty="0"/>
              <a:t>monopoleurs</a:t>
            </a:r>
            <a:r>
              <a:rPr lang="fr-FR" sz="1700" dirty="0"/>
              <a:t> et les </a:t>
            </a:r>
            <a:r>
              <a:rPr lang="fr-FR" sz="1700" i="1" dirty="0"/>
              <a:t>libre-échangistes</a:t>
            </a:r>
            <a:r>
              <a:rPr lang="fr-FR" sz="1700" dirty="0"/>
              <a:t> ; A revoir…</a:t>
            </a:r>
          </a:p>
          <a:p>
            <a:endParaRPr lang="fr-FR" sz="1700" dirty="0"/>
          </a:p>
          <a:p>
            <a:r>
              <a:rPr lang="fr-FR" sz="1700" dirty="0"/>
              <a:t>c) 1848-56 : Le </a:t>
            </a:r>
            <a:r>
              <a:rPr lang="fr-FR" sz="1700" i="1" dirty="0"/>
              <a:t>moment Dalhousie</a:t>
            </a:r>
            <a:r>
              <a:rPr lang="fr-FR" sz="1700" dirty="0"/>
              <a:t>…</a:t>
            </a:r>
          </a:p>
          <a:p>
            <a:r>
              <a:rPr lang="fr-FR" sz="1700" dirty="0"/>
              <a:t>La conquête terminée, les alliances avec les Etats princiers apparaissent obsolètes Et c’est la </a:t>
            </a:r>
            <a:r>
              <a:rPr lang="fr-FR" sz="1700" i="1" dirty="0"/>
              <a:t>doctrine of lapse</a:t>
            </a:r>
          </a:p>
          <a:p>
            <a:endParaRPr lang="fr-FR" sz="1700" dirty="0"/>
          </a:p>
          <a:p>
            <a:r>
              <a:rPr lang="fr-FR" sz="1700" dirty="0"/>
              <a:t>d) 1856-58 : La révolte des cipayes, à la fois extrêmement violente et limitée géographiquement, remet en cause ce scénario idyllique ; On abandonne la </a:t>
            </a:r>
            <a:r>
              <a:rPr lang="fr-FR" sz="1700" i="1" dirty="0"/>
              <a:t>doctrine of lapse</a:t>
            </a:r>
            <a:r>
              <a:rPr lang="fr-FR" sz="1700" dirty="0"/>
              <a:t> et on garde les Etats princiers finalement bien utiles ; Et c’est avec cet attelage bien improbable, à la fois archaïque et moderne</a:t>
            </a:r>
          </a:p>
          <a:p>
            <a:r>
              <a:rPr lang="fr-FR" sz="1700" dirty="0"/>
              <a:t>Que naît sur de bases solides l’Empire britannique des Indes</a:t>
            </a:r>
          </a:p>
          <a:p>
            <a:endParaRPr lang="fr-FR" sz="1700" dirty="0"/>
          </a:p>
          <a:p>
            <a:r>
              <a:rPr lang="fr-FR" sz="1700" dirty="0"/>
              <a:t>*Né après un siècle de consolidations, il semble appeler à durer</a:t>
            </a:r>
          </a:p>
          <a:p>
            <a:r>
              <a:rPr lang="fr-FR" sz="1700" dirty="0"/>
              <a:t>Il durera moins d’un siècle…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1ED05359-4AE1-CED8-DF17-3BC7AE80A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4" t="5605" r="1531"/>
          <a:stretch/>
        </p:blipFill>
        <p:spPr bwMode="auto">
          <a:xfrm>
            <a:off x="7606145" y="123259"/>
            <a:ext cx="4440279" cy="285920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847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44C46-884A-E422-37B5-67EE8D684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DCFE52-878A-19B4-D674-806036AB64F2}"/>
              </a:ext>
            </a:extLst>
          </p:cNvPr>
          <p:cNvSpPr/>
          <p:nvPr/>
        </p:nvSpPr>
        <p:spPr>
          <a:xfrm>
            <a:off x="177421" y="129407"/>
            <a:ext cx="4662533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*1757-1858 : La conquête britannique de l’Inde</a:t>
            </a:r>
          </a:p>
          <a:p>
            <a:r>
              <a:rPr lang="fr-FR" sz="1700" dirty="0"/>
              <a:t>Point de départ de la conquête de l’Asie orientale</a:t>
            </a:r>
          </a:p>
          <a:p>
            <a:endParaRPr lang="fr-FR" sz="1700" dirty="0"/>
          </a:p>
          <a:p>
            <a:r>
              <a:rPr lang="fr-FR" sz="1700" dirty="0"/>
              <a:t>NB : </a:t>
            </a:r>
            <a:r>
              <a:rPr lang="fr-FR" sz="1700" u="sng" dirty="0"/>
              <a:t>Contemporaine et consécutive</a:t>
            </a:r>
            <a:r>
              <a:rPr lang="fr-FR" sz="1700" dirty="0"/>
              <a:t> de la conquête de l’Inde</a:t>
            </a:r>
            <a:endParaRPr lang="fr-FR" sz="1700" u="sng" dirty="0"/>
          </a:p>
          <a:p>
            <a:endParaRPr lang="fr-FR" sz="1700" dirty="0"/>
          </a:p>
          <a:p>
            <a:r>
              <a:rPr lang="fr-FR" sz="1700" dirty="0"/>
              <a:t>*1839-42 : Ce sera la Chine</a:t>
            </a:r>
          </a:p>
          <a:p>
            <a:r>
              <a:rPr lang="fr-FR" sz="1700" dirty="0"/>
              <a:t>Objectif le plus important…</a:t>
            </a:r>
          </a:p>
          <a:p>
            <a:endParaRPr lang="fr-FR" sz="1700" dirty="0"/>
          </a:p>
          <a:p>
            <a:r>
              <a:rPr lang="fr-FR" sz="1700" dirty="0"/>
              <a:t>*Mais avant cela…</a:t>
            </a:r>
          </a:p>
          <a:p>
            <a:endParaRPr lang="fr-FR" sz="1700" dirty="0"/>
          </a:p>
          <a:p>
            <a:r>
              <a:rPr lang="fr-FR" sz="1700" dirty="0"/>
              <a:t>1) 1819 : Ce fut Singapour ; Puis…</a:t>
            </a:r>
          </a:p>
          <a:p>
            <a:endParaRPr lang="fr-FR" sz="1700" dirty="0"/>
          </a:p>
          <a:p>
            <a:r>
              <a:rPr lang="fr-FR" sz="1700" dirty="0"/>
              <a:t>2) 1824 : La proche Birmanie</a:t>
            </a:r>
          </a:p>
          <a:p>
            <a:r>
              <a:rPr lang="fr-FR" sz="1700" dirty="0"/>
              <a:t>Commençons par elle…</a:t>
            </a:r>
          </a:p>
        </p:txBody>
      </p:sp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927C220-41FC-0304-466A-CDE3EAC37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1C66FBF3-1745-AF89-6777-321CE538D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4D1F392-9975-DCF7-CCC9-A14663CBC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9612998-E14F-1644-2077-050FBD646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990C721-F9CE-E762-660A-A65952EA2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Ellipse 39">
            <a:extLst>
              <a:ext uri="{FF2B5EF4-FFF2-40B4-BE49-F238E27FC236}">
                <a16:creationId xmlns:a16="http://schemas.microsoft.com/office/drawing/2014/main" id="{87B4F798-805E-21FD-3639-612E03F1A3C6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BD9A266-B89F-8C35-2577-89A7FD30132B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41F8A13-54B9-1156-FAEC-D718215EF5FD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1EB18E3-8B18-2EE9-CB44-CD7F1E894FBA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ECC7791-E8D6-420C-C543-79D3A5267224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5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9D28A7A-D232-EA41-3DF7-40C76F4B8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58" name="Ellipse 57">
            <a:extLst>
              <a:ext uri="{FF2B5EF4-FFF2-40B4-BE49-F238E27FC236}">
                <a16:creationId xmlns:a16="http://schemas.microsoft.com/office/drawing/2014/main" id="{BCA03C81-1005-FA47-EEB5-51DC2C413400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13CD06B-D8D4-3E75-3CB6-1C7C0A2CD146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FD7CBA96-2B98-FF8F-8A16-70BC3B61E909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F99F9681-46F4-F7AD-8CF7-D874A55F5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62" name="Ellipse 61">
            <a:extLst>
              <a:ext uri="{FF2B5EF4-FFF2-40B4-BE49-F238E27FC236}">
                <a16:creationId xmlns:a16="http://schemas.microsoft.com/office/drawing/2014/main" id="{F1EEE46F-BB2B-017F-7894-A3786DD4C770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DE75294A-BFD0-F9D3-CAFE-CE7809C0B8E2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61275FF1-1DFA-0401-4C05-66018A736F64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4EAC4075-4DB8-6496-25AF-071E002F3247}"/>
              </a:ext>
            </a:extLst>
          </p:cNvPr>
          <p:cNvCxnSpPr>
            <a:cxnSpLocks/>
            <a:stCxn id="62" idx="1"/>
            <a:endCxn id="55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C818DB4F-0EC9-7EE7-2465-7F5BC21D2E20}"/>
              </a:ext>
            </a:extLst>
          </p:cNvPr>
          <p:cNvCxnSpPr>
            <a:cxnSpLocks/>
            <a:stCxn id="62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9FA2D1F8-7F0A-1ADB-5274-0732E0533D64}"/>
              </a:ext>
            </a:extLst>
          </p:cNvPr>
          <p:cNvCxnSpPr>
            <a:cxnSpLocks/>
            <a:stCxn id="62" idx="6"/>
            <a:endCxn id="69" idx="3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BF1FFD0C-1F3F-9D55-C332-7EDB3E18F881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2E8D86FA-1F8C-2DBF-AB9B-D64D291DD739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8D09482C-0C9F-8A2C-B653-A86E502E177E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8DC1302C-FF94-426B-E544-D5E295F4C911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EDAA8DB7-097E-2A64-8CC8-E2EEA1D62E52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B080B4F9-2B72-84AC-638C-E3CA7BF34CF8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0397BBC8-6B88-38B7-2389-B3BD2750F61C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4EEC19DA-278C-6A00-BF59-70AC811AB267}"/>
              </a:ext>
            </a:extLst>
          </p:cNvPr>
          <p:cNvCxnSpPr>
            <a:cxnSpLocks/>
            <a:endCxn id="71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FCBCE656-1850-AD2E-B9E1-4CC0A0D2955A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9DF73D8D-ECA7-D8F3-AFEB-B0672DC53F92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03B891C1-42E0-7FA3-D513-34B365256962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436CA050-177E-CA3B-B0E4-55620F316A29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1B073446-26F5-61F1-B5D6-8CEA26DD677D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EABB63CE-FC73-60A7-0E70-5D398DF937E4}"/>
              </a:ext>
            </a:extLst>
          </p:cNvPr>
          <p:cNvCxnSpPr>
            <a:cxnSpLocks/>
            <a:endCxn id="80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422D93E1-B8F6-E82A-9196-060E52BF242E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01D9FF0-A8BE-D98C-D24A-A77FE1C2DB4D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63C82E73-B27E-7B72-C720-15E06A47DA2E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llipse 84">
            <a:extLst>
              <a:ext uri="{FF2B5EF4-FFF2-40B4-BE49-F238E27FC236}">
                <a16:creationId xmlns:a16="http://schemas.microsoft.com/office/drawing/2014/main" id="{1D654864-5089-1D7A-9A6B-243968C4E934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C3C067BD-2147-4F70-56C3-5A3F269F8FFE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9002253F-6B40-87E0-FDAA-B76CA3174494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99EF0C99-092F-606B-14D6-FE613D90FF1C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8B842CBB-1EE7-E822-8042-EFFC3C089B05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8CDFC43F-B585-7989-B057-0F7DC5E48218}"/>
              </a:ext>
            </a:extLst>
          </p:cNvPr>
          <p:cNvCxnSpPr>
            <a:cxnSpLocks/>
            <a:endCxn id="88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119F5B20-3DF6-140C-8A2C-7EE4B8D30806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6A14369C-46B1-A380-8B3A-B564F18C09CB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4227023-D3A0-379B-FA99-DC76E5E5556A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2FB0D91-C6A3-DF11-7D1E-5B3186FCFABF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A552923-4F8C-96C3-988C-B57B32107E6B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DB5CD62-D44F-C354-0D1A-FDDFBD5C311F}"/>
              </a:ext>
            </a:extLst>
          </p:cNvPr>
          <p:cNvSpPr/>
          <p:nvPr/>
        </p:nvSpPr>
        <p:spPr>
          <a:xfrm>
            <a:off x="10476547" y="490302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26BA14C-C848-05DC-012D-BAA5697C50FD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87455F5-AD1C-4D37-7BF0-BF4B376CBBAA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FB08E0C7-9F89-F5FB-2383-A15B1E13163E}"/>
              </a:ext>
            </a:extLst>
          </p:cNvPr>
          <p:cNvCxnSpPr>
            <a:cxnSpLocks/>
          </p:cNvCxnSpPr>
          <p:nvPr/>
        </p:nvCxnSpPr>
        <p:spPr>
          <a:xfrm flipV="1">
            <a:off x="7923313" y="3234709"/>
            <a:ext cx="227282" cy="742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e 99">
            <a:extLst>
              <a:ext uri="{FF2B5EF4-FFF2-40B4-BE49-F238E27FC236}">
                <a16:creationId xmlns:a16="http://schemas.microsoft.com/office/drawing/2014/main" id="{6B0CA00F-1BD5-A682-4486-5D1634404B96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7D86953-66F2-DB3D-FCE6-E4EB491CC23D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07DF5A8-BFB7-5F42-CB7C-768AFF75D16B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AEE55D69-274E-E2AB-56F7-0F315A7AA122}"/>
              </a:ext>
            </a:extLst>
          </p:cNvPr>
          <p:cNvSpPr/>
          <p:nvPr/>
        </p:nvSpPr>
        <p:spPr>
          <a:xfrm>
            <a:off x="8832512" y="367311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9327F8D4-3F36-DAB2-0EAB-54760CB25F4D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2E32B55F-9265-EE9D-AB72-3132E1FB7D49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9C8A10E-ABEB-1FA8-A1B7-1D2FDCFE81B5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8F10EA89-671A-357A-85D6-73C30C2265D6}"/>
              </a:ext>
            </a:extLst>
          </p:cNvPr>
          <p:cNvSpPr/>
          <p:nvPr/>
        </p:nvSpPr>
        <p:spPr>
          <a:xfrm>
            <a:off x="6995846" y="284345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B7D2BAAC-48DE-D924-E1CE-0BD1B78D00D4}"/>
              </a:ext>
            </a:extLst>
          </p:cNvPr>
          <p:cNvSpPr/>
          <p:nvPr/>
        </p:nvSpPr>
        <p:spPr>
          <a:xfrm>
            <a:off x="7736904" y="3234653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16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C52B6-D6CB-C1EC-2C7B-AC10587B2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77DB19-74A4-914E-DDE1-6835719E8646}"/>
              </a:ext>
            </a:extLst>
          </p:cNvPr>
          <p:cNvSpPr/>
          <p:nvPr/>
        </p:nvSpPr>
        <p:spPr>
          <a:xfrm>
            <a:off x="95773" y="121399"/>
            <a:ext cx="4715218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1824-1852 : Expansion de l’Inde britannique en Indochine : Conquête de la côte birmane et rattachement à l’Inde</a:t>
            </a:r>
          </a:p>
        </p:txBody>
      </p:sp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EDC5E59-16F0-F854-E9F7-74BB0DF41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22331FA2-DA87-C582-9730-B3EE8083D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DCE4C30-CDF9-6464-5F10-BA0C26EDE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AC6E3C8-2C5D-B370-3C4F-5E306F0D9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2DA6F6E-786B-C402-3C03-CD3A36F01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B2FFFB2-9E40-9774-C85B-368F56469C38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136C567-87A0-8CBA-6444-8615EFED2500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AB9326A-8BEC-3A2B-9554-98762A9874C9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24799FD-A8BC-70B0-090A-4316CC920C4B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08CEFB7-7494-8B60-6F4C-3A16A79B65B7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3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CD9F9CCA-5C01-B8AA-75E4-5137D950F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40" name="Ellipse 39">
            <a:extLst>
              <a:ext uri="{FF2B5EF4-FFF2-40B4-BE49-F238E27FC236}">
                <a16:creationId xmlns:a16="http://schemas.microsoft.com/office/drawing/2014/main" id="{0E9D83BE-8DAD-0250-69E2-805CA12622F3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06CB2FB-88B3-98DD-2704-2F3BB1DA9DEE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5EE795C-788F-E171-E13C-49B665758758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0600297A-4988-D75F-5CD2-CEC3CF286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45" name="Ellipse 44">
            <a:extLst>
              <a:ext uri="{FF2B5EF4-FFF2-40B4-BE49-F238E27FC236}">
                <a16:creationId xmlns:a16="http://schemas.microsoft.com/office/drawing/2014/main" id="{66B7B750-297E-F65C-081A-0712D1B63155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36890DD-4AE6-8A80-B854-42883FC4BDC3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C092F3C-CC82-DE11-C439-078011E4BFFD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2DE8F129-8391-3765-88B2-95B78ED09E1F}"/>
              </a:ext>
            </a:extLst>
          </p:cNvPr>
          <p:cNvCxnSpPr>
            <a:cxnSpLocks/>
            <a:stCxn id="45" idx="1"/>
            <a:endCxn id="37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6C9ECEF0-924C-9B78-AF0E-24A61B6967FC}"/>
              </a:ext>
            </a:extLst>
          </p:cNvPr>
          <p:cNvCxnSpPr>
            <a:cxnSpLocks/>
            <a:stCxn id="45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5782401-17DD-C2B4-6F68-9E093F0F990F}"/>
              </a:ext>
            </a:extLst>
          </p:cNvPr>
          <p:cNvCxnSpPr>
            <a:cxnSpLocks/>
            <a:stCxn id="45" idx="6"/>
            <a:endCxn id="73" idx="3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47A559A5-B44F-7E24-B57F-7436642A5E54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67D19CB0-8DBC-D9B9-6D33-547EAD6EADD9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AF6AE8A1-3464-0B07-FC58-F3C1A5A38523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15DCB439-208E-8E39-3E98-3A84E07F7188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46EF4DF0-C4CA-94A4-C985-89856AEA1778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A557F631-3184-AB7A-0CA5-07C8F50BBD74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F75CF7E1-974D-9BDC-273C-AFCB27EF5EE7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FA122B78-4F67-6721-DB84-6DDE42E27A74}"/>
              </a:ext>
            </a:extLst>
          </p:cNvPr>
          <p:cNvCxnSpPr>
            <a:cxnSpLocks/>
            <a:endCxn id="75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86057CE6-5139-2317-9639-7016C0998EB5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0EFACF2C-A669-938B-8B9E-BD19BB03D627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7E0B1CCD-3440-8E8A-1AA1-57EAE35DAA80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185A7C50-078B-CEC5-43BF-C945DC4C4F4B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31037F46-D54D-A11C-8326-260693246C5E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548D8A78-6B44-E0EF-BFE2-B22A33D57A27}"/>
              </a:ext>
            </a:extLst>
          </p:cNvPr>
          <p:cNvCxnSpPr>
            <a:cxnSpLocks/>
            <a:endCxn id="84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EF77919B-B4BF-91F9-64EB-65D00CA89CBA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8C587345-9F0F-143B-9544-64C81C84445D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31355378-1C31-3621-AC2C-3A8FA61A7A09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lipse 88">
            <a:extLst>
              <a:ext uri="{FF2B5EF4-FFF2-40B4-BE49-F238E27FC236}">
                <a16:creationId xmlns:a16="http://schemas.microsoft.com/office/drawing/2014/main" id="{567C1AE0-4325-7503-67D4-B5DCE97B9B95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3BA7C494-3CC6-9ED1-05A7-3506CA9469D9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F56221D0-E44D-0A8C-A6CF-59004D1C9E2F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EF3B0306-BFCD-2828-D16A-0F5E3517BE39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ACCCB279-BF61-03B3-6C82-2EDF5DF68352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2EC69BCA-8988-F2C5-FCC7-69D6DB398DE4}"/>
              </a:ext>
            </a:extLst>
          </p:cNvPr>
          <p:cNvCxnSpPr>
            <a:cxnSpLocks/>
            <a:endCxn id="92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6B71853D-BEE3-DAAB-F53F-53D6718F8833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B4D6B509-6D97-9918-BAF2-FE1F107500C4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294B7FB-1D3D-7A9D-DBBD-397561B7ACE6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5D135E4-B48D-2084-A7C3-56579FED9452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EF08B06-5819-2EA8-5411-228B55CEBB67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EDBEB4D-D38A-77CE-2C08-EC9CE1DEB607}"/>
              </a:ext>
            </a:extLst>
          </p:cNvPr>
          <p:cNvSpPr/>
          <p:nvPr/>
        </p:nvSpPr>
        <p:spPr>
          <a:xfrm>
            <a:off x="10476547" y="490302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6FD2ACB-EDF2-B16F-D83E-63C8D9B7A634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1FEF03F-7E4D-DB60-D1D7-04BAC3A6862B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30CECC35-B152-934D-BFEA-A50F0AA2BE88}"/>
              </a:ext>
            </a:extLst>
          </p:cNvPr>
          <p:cNvCxnSpPr>
            <a:cxnSpLocks/>
          </p:cNvCxnSpPr>
          <p:nvPr/>
        </p:nvCxnSpPr>
        <p:spPr>
          <a:xfrm flipV="1">
            <a:off x="7923313" y="3234709"/>
            <a:ext cx="227282" cy="742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e 103">
            <a:extLst>
              <a:ext uri="{FF2B5EF4-FFF2-40B4-BE49-F238E27FC236}">
                <a16:creationId xmlns:a16="http://schemas.microsoft.com/office/drawing/2014/main" id="{AC46D75A-8B55-9BBA-3A8F-F89870E05BD3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AB2B982-2FB8-94F3-0CEF-4A841CBF762C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573893A-87B3-8EC0-E0E1-4689C4BDF4A5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5DE70AF0-D7E5-D007-9880-E61FDDC7EE94}"/>
              </a:ext>
            </a:extLst>
          </p:cNvPr>
          <p:cNvSpPr/>
          <p:nvPr/>
        </p:nvSpPr>
        <p:spPr>
          <a:xfrm>
            <a:off x="8832512" y="367311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1D12C41B-C62E-1755-6FD4-6BB7C7C6F9A1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EFF613C9-86B2-91AF-41EE-1F9317847F76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3897FB8-9B41-26D1-F852-61B2D98C3703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A525B714-2B39-0341-F61C-AB7BD414D52C}"/>
              </a:ext>
            </a:extLst>
          </p:cNvPr>
          <p:cNvSpPr/>
          <p:nvPr/>
        </p:nvSpPr>
        <p:spPr>
          <a:xfrm>
            <a:off x="6995846" y="284345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49BBC234-91E8-741E-F0D7-2163EECDACE3}"/>
              </a:ext>
            </a:extLst>
          </p:cNvPr>
          <p:cNvSpPr/>
          <p:nvPr/>
        </p:nvSpPr>
        <p:spPr>
          <a:xfrm>
            <a:off x="7736904" y="3234653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66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5EBD7-9D92-3858-A703-8226C4E01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0BC5BC-72EC-FAE5-3D4A-CFD4C02F35E8}"/>
              </a:ext>
            </a:extLst>
          </p:cNvPr>
          <p:cNvSpPr/>
          <p:nvPr/>
        </p:nvSpPr>
        <p:spPr>
          <a:xfrm>
            <a:off x="118282" y="147183"/>
            <a:ext cx="7609528" cy="27084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1781-1824 : Conquêtes birmanes de l’Arakan, de l’Assam, du Manipur et du </a:t>
            </a:r>
            <a:r>
              <a:rPr lang="fr-FR" sz="1700" b="1" dirty="0" err="1"/>
              <a:t>Cachar</a:t>
            </a:r>
            <a:r>
              <a:rPr lang="fr-FR" sz="1700" b="1" dirty="0"/>
              <a:t> 1</a:t>
            </a:r>
            <a:r>
              <a:rPr lang="fr-FR" sz="1700" b="1" baseline="30000" dirty="0"/>
              <a:t>ère</a:t>
            </a:r>
            <a:r>
              <a:rPr lang="fr-FR" sz="1700" b="1" dirty="0"/>
              <a:t> confrontation avec les Britanniques du Bengale</a:t>
            </a:r>
          </a:p>
          <a:p>
            <a:endParaRPr lang="fr-FR" sz="1700" dirty="0"/>
          </a:p>
          <a:p>
            <a:r>
              <a:rPr lang="fr-FR" sz="1700" dirty="0"/>
              <a:t>*Rappel : En Birmanie, depuis 1752, règne la dynastie des </a:t>
            </a:r>
            <a:r>
              <a:rPr lang="fr-FR" sz="1700" dirty="0" err="1"/>
              <a:t>Konbaung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*1781 : Sous les règnes des rois Bodawpaya (1781-1819) et </a:t>
            </a:r>
            <a:r>
              <a:rPr lang="fr-FR" sz="1700" u="sng" dirty="0" err="1"/>
              <a:t>Bagyidaw</a:t>
            </a:r>
            <a:r>
              <a:rPr lang="fr-FR" sz="1700" dirty="0"/>
              <a:t> (1819-37)</a:t>
            </a:r>
          </a:p>
          <a:p>
            <a:r>
              <a:rPr lang="fr-FR" sz="1700" dirty="0"/>
              <a:t>La Birmanie renonce à conquérir le Siam à l’est</a:t>
            </a:r>
          </a:p>
          <a:p>
            <a:r>
              <a:rPr lang="fr-FR" sz="1700" dirty="0"/>
              <a:t>Et elle oriente ses conquêtes vers l’ouest…</a:t>
            </a:r>
          </a:p>
          <a:p>
            <a:endParaRPr lang="fr-FR" sz="1700" dirty="0"/>
          </a:p>
          <a:p>
            <a:r>
              <a:rPr lang="fr-FR" sz="1700" dirty="0"/>
              <a:t>*NB : 1783 : Capitale : </a:t>
            </a:r>
            <a:r>
              <a:rPr lang="fr-FR" sz="1700" dirty="0" err="1"/>
              <a:t>Amarapura</a:t>
            </a:r>
            <a:r>
              <a:rPr lang="fr-FR" sz="1700" dirty="0"/>
              <a:t>, au nord d’Ava ex-capitale</a:t>
            </a:r>
          </a:p>
        </p:txBody>
      </p:sp>
      <p:pic>
        <p:nvPicPr>
          <p:cNvPr id="6" name="Picture 2" descr="C:\Users\Christophe\Pictures\My Scans\2016-02 (févr.)\scan0010.jpg">
            <a:extLst>
              <a:ext uri="{FF2B5EF4-FFF2-40B4-BE49-F238E27FC236}">
                <a16:creationId xmlns:a16="http://schemas.microsoft.com/office/drawing/2014/main" id="{B45EEBB6-B3FB-5F23-0801-8CEDF71F1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081" y="139011"/>
            <a:ext cx="4238636" cy="65799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B62D5E5-B596-E167-CEFA-C540E41EF1E5}"/>
              </a:ext>
            </a:extLst>
          </p:cNvPr>
          <p:cNvSpPr/>
          <p:nvPr/>
        </p:nvSpPr>
        <p:spPr>
          <a:xfrm>
            <a:off x="9552488" y="265090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BB09AAD-CCCE-23D8-F4F0-207F6259740C}"/>
              </a:ext>
            </a:extLst>
          </p:cNvPr>
          <p:cNvSpPr/>
          <p:nvPr/>
        </p:nvSpPr>
        <p:spPr>
          <a:xfrm>
            <a:off x="10718001" y="488288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38A4D04-1B15-E611-A729-895B9751EE9B}"/>
              </a:ext>
            </a:extLst>
          </p:cNvPr>
          <p:cNvSpPr/>
          <p:nvPr/>
        </p:nvSpPr>
        <p:spPr>
          <a:xfrm>
            <a:off x="8135598" y="1824063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2E0D67-EA85-A33C-5F0D-5DF7A499B49B}"/>
              </a:ext>
            </a:extLst>
          </p:cNvPr>
          <p:cNvSpPr/>
          <p:nvPr/>
        </p:nvSpPr>
        <p:spPr>
          <a:xfrm>
            <a:off x="10856127" y="139011"/>
            <a:ext cx="121759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1781-1824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67E4F6B-BEF3-4FB2-EE0C-054DEF72A72D}"/>
              </a:ext>
            </a:extLst>
          </p:cNvPr>
          <p:cNvSpPr/>
          <p:nvPr/>
        </p:nvSpPr>
        <p:spPr>
          <a:xfrm>
            <a:off x="9704192" y="434374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B3F5C3-749E-5645-B6E7-5E0EC2EFF1E0}"/>
              </a:ext>
            </a:extLst>
          </p:cNvPr>
          <p:cNvSpPr/>
          <p:nvPr/>
        </p:nvSpPr>
        <p:spPr>
          <a:xfrm>
            <a:off x="9677087" y="349904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0BA4E5E-5BEC-8E92-2D28-8F5BC4E29DD2}"/>
              </a:ext>
            </a:extLst>
          </p:cNvPr>
          <p:cNvSpPr/>
          <p:nvPr/>
        </p:nvSpPr>
        <p:spPr>
          <a:xfrm>
            <a:off x="10367668" y="3806983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6E7B42-D286-5FEF-0F8F-11CBAC52EC8F}"/>
              </a:ext>
            </a:extLst>
          </p:cNvPr>
          <p:cNvSpPr/>
          <p:nvPr/>
        </p:nvSpPr>
        <p:spPr>
          <a:xfrm>
            <a:off x="1963588" y="3504412"/>
            <a:ext cx="107382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Alaungpaya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1752-60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46667C6-09BF-6EF8-74D5-F01372AFBBD8}"/>
              </a:ext>
            </a:extLst>
          </p:cNvPr>
          <p:cNvCxnSpPr>
            <a:cxnSpLocks/>
            <a:stCxn id="10" idx="2"/>
            <a:endCxn id="13" idx="0"/>
          </p:cNvCxnSpPr>
          <p:nvPr/>
        </p:nvCxnSpPr>
        <p:spPr>
          <a:xfrm>
            <a:off x="2500502" y="3895408"/>
            <a:ext cx="21099" cy="19156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DC11FF7-B56C-8132-9E98-AAC4AA63077C}"/>
              </a:ext>
            </a:extLst>
          </p:cNvPr>
          <p:cNvSpPr/>
          <p:nvPr/>
        </p:nvSpPr>
        <p:spPr>
          <a:xfrm>
            <a:off x="2036257" y="4086976"/>
            <a:ext cx="970687" cy="3720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Hsinbyushin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1763-76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5BCDD3-174A-46DE-73A8-681985E6FF44}"/>
              </a:ext>
            </a:extLst>
          </p:cNvPr>
          <p:cNvSpPr/>
          <p:nvPr/>
        </p:nvSpPr>
        <p:spPr>
          <a:xfrm>
            <a:off x="899552" y="4555109"/>
            <a:ext cx="1052753" cy="391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Phaungkaza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1782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C1BDBE2-1226-684F-6CEF-B5718F43EB9C}"/>
              </a:ext>
            </a:extLst>
          </p:cNvPr>
          <p:cNvCxnSpPr>
            <a:cxnSpLocks/>
            <a:stCxn id="33" idx="2"/>
            <a:endCxn id="15" idx="0"/>
          </p:cNvCxnSpPr>
          <p:nvPr/>
        </p:nvCxnSpPr>
        <p:spPr>
          <a:xfrm flipH="1">
            <a:off x="1425929" y="4469902"/>
            <a:ext cx="745" cy="852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34258C3-B5C2-B038-601C-4023E546B208}"/>
              </a:ext>
            </a:extLst>
          </p:cNvPr>
          <p:cNvSpPr/>
          <p:nvPr/>
        </p:nvSpPr>
        <p:spPr>
          <a:xfrm>
            <a:off x="3079111" y="4088965"/>
            <a:ext cx="987803" cy="3720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Bodawpaya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1782-1819</a:t>
            </a:r>
          </a:p>
        </p:txBody>
      </p: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F6EFFF1C-0069-019A-FD46-D9EA199902CD}"/>
              </a:ext>
            </a:extLst>
          </p:cNvPr>
          <p:cNvCxnSpPr>
            <a:cxnSpLocks/>
            <a:stCxn id="10" idx="2"/>
            <a:endCxn id="21" idx="0"/>
          </p:cNvCxnSpPr>
          <p:nvPr/>
        </p:nvCxnSpPr>
        <p:spPr>
          <a:xfrm rot="16200000" flipH="1">
            <a:off x="2939979" y="3455930"/>
            <a:ext cx="193557" cy="107251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F9167F3-D89D-74BE-473F-0BCAFDC2168B}"/>
              </a:ext>
            </a:extLst>
          </p:cNvPr>
          <p:cNvSpPr/>
          <p:nvPr/>
        </p:nvSpPr>
        <p:spPr>
          <a:xfrm>
            <a:off x="2056749" y="4561449"/>
            <a:ext cx="970687" cy="391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Singu</a:t>
            </a:r>
            <a:r>
              <a:rPr lang="fr-FR" sz="1200" dirty="0">
                <a:solidFill>
                  <a:schemeClr val="tx1"/>
                </a:solidFill>
              </a:rPr>
              <a:t> Min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1776-82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C40F8D-A2EE-FEB7-C8DD-5D9E85B9DFAE}"/>
              </a:ext>
            </a:extLst>
          </p:cNvPr>
          <p:cNvSpPr/>
          <p:nvPr/>
        </p:nvSpPr>
        <p:spPr>
          <a:xfrm>
            <a:off x="3098086" y="5108414"/>
            <a:ext cx="987803" cy="39099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Bagydaw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1819-37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B4660AD-722C-9719-11A5-7B4CB53E466D}"/>
              </a:ext>
            </a:extLst>
          </p:cNvPr>
          <p:cNvCxnSpPr>
            <a:cxnSpLocks/>
            <a:stCxn id="29" idx="2"/>
            <a:endCxn id="25" idx="0"/>
          </p:cNvCxnSpPr>
          <p:nvPr/>
        </p:nvCxnSpPr>
        <p:spPr>
          <a:xfrm>
            <a:off x="3570128" y="4948358"/>
            <a:ext cx="21860" cy="1600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EC537E9-2E49-FC4A-AF39-F94D55BE5575}"/>
              </a:ext>
            </a:extLst>
          </p:cNvPr>
          <p:cNvSpPr/>
          <p:nvPr/>
        </p:nvSpPr>
        <p:spPr>
          <a:xfrm>
            <a:off x="2021048" y="5108414"/>
            <a:ext cx="1001105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Tharrawaddy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1837-46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8CC818-E68C-571F-1300-69B5436063BB}"/>
              </a:ext>
            </a:extLst>
          </p:cNvPr>
          <p:cNvSpPr/>
          <p:nvPr/>
        </p:nvSpPr>
        <p:spPr>
          <a:xfrm>
            <a:off x="3084784" y="4556619"/>
            <a:ext cx="970687" cy="391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Thado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Minsaw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F5D8A3C-A661-5EA5-FE71-0EF4BD0EC57A}"/>
              </a:ext>
            </a:extLst>
          </p:cNvPr>
          <p:cNvCxnSpPr>
            <a:cxnSpLocks/>
            <a:stCxn id="13" idx="2"/>
            <a:endCxn id="24" idx="0"/>
          </p:cNvCxnSpPr>
          <p:nvPr/>
        </p:nvCxnSpPr>
        <p:spPr>
          <a:xfrm>
            <a:off x="2521601" y="4459004"/>
            <a:ext cx="20492" cy="1024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014A8824-64D9-F653-F397-498B13152B56}"/>
              </a:ext>
            </a:extLst>
          </p:cNvPr>
          <p:cNvCxnSpPr>
            <a:cxnSpLocks/>
            <a:stCxn id="21" idx="2"/>
            <a:endCxn id="29" idx="0"/>
          </p:cNvCxnSpPr>
          <p:nvPr/>
        </p:nvCxnSpPr>
        <p:spPr>
          <a:xfrm flipH="1">
            <a:off x="3570128" y="4460993"/>
            <a:ext cx="2885" cy="9562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65DEA03-7F16-37D7-FBB7-D12CE2C56812}"/>
              </a:ext>
            </a:extLst>
          </p:cNvPr>
          <p:cNvSpPr/>
          <p:nvPr/>
        </p:nvSpPr>
        <p:spPr>
          <a:xfrm>
            <a:off x="889760" y="4097874"/>
            <a:ext cx="1073828" cy="3720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Naungdawgyi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1760-63</a:t>
            </a:r>
          </a:p>
        </p:txBody>
      </p: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50646F07-5888-B263-226C-E90619D30D11}"/>
              </a:ext>
            </a:extLst>
          </p:cNvPr>
          <p:cNvCxnSpPr>
            <a:cxnSpLocks/>
            <a:stCxn id="10" idx="2"/>
            <a:endCxn id="33" idx="0"/>
          </p:cNvCxnSpPr>
          <p:nvPr/>
        </p:nvCxnSpPr>
        <p:spPr>
          <a:xfrm rot="5400000">
            <a:off x="1862355" y="3459727"/>
            <a:ext cx="202466" cy="107382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17D21C6-57BE-4B9F-9ADD-A8AE1494CF6E}"/>
              </a:ext>
            </a:extLst>
          </p:cNvPr>
          <p:cNvSpPr/>
          <p:nvPr/>
        </p:nvSpPr>
        <p:spPr>
          <a:xfrm>
            <a:off x="2021048" y="5651329"/>
            <a:ext cx="1016480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Pagan Min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1846-53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6441D88F-95B3-14E6-6910-3EFCCC82C5D8}"/>
              </a:ext>
            </a:extLst>
          </p:cNvPr>
          <p:cNvCxnSpPr>
            <a:cxnSpLocks/>
            <a:stCxn id="28" idx="2"/>
            <a:endCxn id="35" idx="0"/>
          </p:cNvCxnSpPr>
          <p:nvPr/>
        </p:nvCxnSpPr>
        <p:spPr>
          <a:xfrm>
            <a:off x="2521601" y="5499410"/>
            <a:ext cx="7687" cy="1519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2A92FD37-E0A3-A038-5613-7E8FC07CB739}"/>
              </a:ext>
            </a:extLst>
          </p:cNvPr>
          <p:cNvSpPr/>
          <p:nvPr/>
        </p:nvSpPr>
        <p:spPr>
          <a:xfrm>
            <a:off x="855770" y="3379699"/>
            <a:ext cx="1036101" cy="5632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KONBAUNG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Birmanie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1752-1885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FAB886-8880-13E5-0572-3E58EC8B91B9}"/>
              </a:ext>
            </a:extLst>
          </p:cNvPr>
          <p:cNvSpPr/>
          <p:nvPr/>
        </p:nvSpPr>
        <p:spPr>
          <a:xfrm>
            <a:off x="3111404" y="5645157"/>
            <a:ext cx="95913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Mindon</a:t>
            </a:r>
            <a:r>
              <a:rPr lang="fr-FR" sz="1200" dirty="0">
                <a:solidFill>
                  <a:schemeClr val="tx1"/>
                </a:solidFill>
              </a:rPr>
              <a:t> Min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1853-78</a:t>
            </a:r>
          </a:p>
        </p:txBody>
      </p: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58CC352C-58A4-DB96-4B26-E68DF8F12505}"/>
              </a:ext>
            </a:extLst>
          </p:cNvPr>
          <p:cNvCxnSpPr>
            <a:cxnSpLocks/>
            <a:stCxn id="28" idx="0"/>
            <a:endCxn id="29" idx="2"/>
          </p:cNvCxnSpPr>
          <p:nvPr/>
        </p:nvCxnSpPr>
        <p:spPr>
          <a:xfrm rot="5400000" flipH="1" flipV="1">
            <a:off x="2965836" y="4504123"/>
            <a:ext cx="160056" cy="104852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 : en angle 39">
            <a:extLst>
              <a:ext uri="{FF2B5EF4-FFF2-40B4-BE49-F238E27FC236}">
                <a16:creationId xmlns:a16="http://schemas.microsoft.com/office/drawing/2014/main" id="{928D3008-2990-7D33-1E35-982810FD2AEE}"/>
              </a:ext>
            </a:extLst>
          </p:cNvPr>
          <p:cNvCxnSpPr>
            <a:cxnSpLocks/>
            <a:stCxn id="38" idx="0"/>
            <a:endCxn id="28" idx="2"/>
          </p:cNvCxnSpPr>
          <p:nvPr/>
        </p:nvCxnSpPr>
        <p:spPr>
          <a:xfrm rot="16200000" flipV="1">
            <a:off x="2983413" y="5037599"/>
            <a:ext cx="145747" cy="106936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345B50E4-0C83-1BF4-F9D4-E4E7E25EBE68}"/>
              </a:ext>
            </a:extLst>
          </p:cNvPr>
          <p:cNvSpPr/>
          <p:nvPr/>
        </p:nvSpPr>
        <p:spPr>
          <a:xfrm>
            <a:off x="3115202" y="6146831"/>
            <a:ext cx="970687" cy="391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Thibaw</a:t>
            </a:r>
            <a:r>
              <a:rPr lang="fr-FR" sz="1200" dirty="0">
                <a:solidFill>
                  <a:schemeClr val="tx1"/>
                </a:solidFill>
              </a:rPr>
              <a:t> Min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1878-85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351F298C-BFB5-BB03-CC53-10F702536B21}"/>
              </a:ext>
            </a:extLst>
          </p:cNvPr>
          <p:cNvCxnSpPr>
            <a:cxnSpLocks/>
            <a:stCxn id="38" idx="2"/>
            <a:endCxn id="41" idx="0"/>
          </p:cNvCxnSpPr>
          <p:nvPr/>
        </p:nvCxnSpPr>
        <p:spPr>
          <a:xfrm>
            <a:off x="3590970" y="6036153"/>
            <a:ext cx="9576" cy="11067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4055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94350</TotalTime>
  <Words>1398</Words>
  <Application>Microsoft Office PowerPoint</Application>
  <PresentationFormat>Grand écran</PresentationFormat>
  <Paragraphs>214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732</cp:revision>
  <dcterms:created xsi:type="dcterms:W3CDTF">2023-07-15T08:08:34Z</dcterms:created>
  <dcterms:modified xsi:type="dcterms:W3CDTF">2025-03-04T11:03:42Z</dcterms:modified>
</cp:coreProperties>
</file>