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13131" r:id="rId2"/>
    <p:sldId id="13203" r:id="rId3"/>
    <p:sldId id="13201" r:id="rId4"/>
    <p:sldId id="13202" r:id="rId5"/>
    <p:sldId id="13042" r:id="rId6"/>
    <p:sldId id="13206" r:id="rId7"/>
    <p:sldId id="13207" r:id="rId8"/>
    <p:sldId id="12953" r:id="rId9"/>
    <p:sldId id="13029" r:id="rId10"/>
    <p:sldId id="12952" r:id="rId11"/>
    <p:sldId id="12955" r:id="rId12"/>
    <p:sldId id="13035" r:id="rId13"/>
    <p:sldId id="13208" r:id="rId14"/>
    <p:sldId id="12961" r:id="rId15"/>
    <p:sldId id="12959" r:id="rId16"/>
    <p:sldId id="12962" r:id="rId17"/>
    <p:sldId id="13036" r:id="rId18"/>
    <p:sldId id="12960" r:id="rId19"/>
    <p:sldId id="12957" r:id="rId20"/>
    <p:sldId id="12958" r:id="rId21"/>
    <p:sldId id="13134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EBD59F-A898-4204-A112-5EEC7AB03409}" v="3" dt="2025-03-18T12:08:09.8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21" autoAdjust="0"/>
    <p:restoredTop sz="94061" autoAdjust="0"/>
  </p:normalViewPr>
  <p:slideViewPr>
    <p:cSldViewPr snapToGrid="0">
      <p:cViewPr varScale="1">
        <p:scale>
          <a:sx n="69" d="100"/>
          <a:sy n="69" d="100"/>
        </p:scale>
        <p:origin x="1224" y="2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824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80EBD59F-A898-4204-A112-5EEC7AB03409}"/>
    <pc:docChg chg="undo custSel addSld delSld modSld">
      <pc:chgData name="Christophe JENTA" userId="8d1209f4831e9c53" providerId="LiveId" clId="{80EBD59F-A898-4204-A112-5EEC7AB03409}" dt="2025-03-18T12:14:15.071" v="108" actId="2696"/>
      <pc:docMkLst>
        <pc:docMk/>
      </pc:docMkLst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2472365249" sldId="939"/>
        </pc:sldMkLst>
      </pc:sldChg>
      <pc:sldChg chg="del">
        <pc:chgData name="Christophe JENTA" userId="8d1209f4831e9c53" providerId="LiveId" clId="{80EBD59F-A898-4204-A112-5EEC7AB03409}" dt="2025-03-04T11:05:50.447" v="14" actId="47"/>
        <pc:sldMkLst>
          <pc:docMk/>
          <pc:sldMk cId="3522191000" sldId="960"/>
        </pc:sldMkLst>
      </pc:sldChg>
      <pc:sldChg chg="del">
        <pc:chgData name="Christophe JENTA" userId="8d1209f4831e9c53" providerId="LiveId" clId="{80EBD59F-A898-4204-A112-5EEC7AB03409}" dt="2025-03-04T11:05:49.349" v="9" actId="47"/>
        <pc:sldMkLst>
          <pc:docMk/>
          <pc:sldMk cId="1840222593" sldId="962"/>
        </pc:sldMkLst>
      </pc:sldChg>
      <pc:sldChg chg="delSp add del mod">
        <pc:chgData name="Christophe JENTA" userId="8d1209f4831e9c53" providerId="LiveId" clId="{80EBD59F-A898-4204-A112-5EEC7AB03409}" dt="2025-03-18T12:14:15.071" v="108" actId="2696"/>
        <pc:sldMkLst>
          <pc:docMk/>
          <pc:sldMk cId="526491925" sldId="993"/>
        </pc:sldMkLst>
        <pc:picChg chg="del">
          <ac:chgData name="Christophe JENTA" userId="8d1209f4831e9c53" providerId="LiveId" clId="{80EBD59F-A898-4204-A112-5EEC7AB03409}" dt="2025-03-18T12:08:44.933" v="107" actId="478"/>
          <ac:picMkLst>
            <pc:docMk/>
            <pc:sldMk cId="526491925" sldId="993"/>
            <ac:picMk id="12" creationId="{C6BE782B-9DE1-DB88-CE99-1B1178D44FBF}"/>
          </ac:picMkLst>
        </pc:picChg>
      </pc:sldChg>
      <pc:sldChg chg="del">
        <pc:chgData name="Christophe JENTA" userId="8d1209f4831e9c53" providerId="LiveId" clId="{80EBD59F-A898-4204-A112-5EEC7AB03409}" dt="2025-03-04T11:06:27.395" v="47" actId="47"/>
        <pc:sldMkLst>
          <pc:docMk/>
          <pc:sldMk cId="1960817214" sldId="12559"/>
        </pc:sldMkLst>
      </pc:sldChg>
      <pc:sldChg chg="delSp add del mod">
        <pc:chgData name="Christophe JENTA" userId="8d1209f4831e9c53" providerId="LiveId" clId="{80EBD59F-A898-4204-A112-5EEC7AB03409}" dt="2025-03-18T12:14:15.071" v="108" actId="2696"/>
        <pc:sldMkLst>
          <pc:docMk/>
          <pc:sldMk cId="473765757" sldId="12594"/>
        </pc:sldMkLst>
        <pc:picChg chg="del">
          <ac:chgData name="Christophe JENTA" userId="8d1209f4831e9c53" providerId="LiveId" clId="{80EBD59F-A898-4204-A112-5EEC7AB03409}" dt="2025-03-18T12:08:41.861" v="104" actId="478"/>
          <ac:picMkLst>
            <pc:docMk/>
            <pc:sldMk cId="473765757" sldId="12594"/>
            <ac:picMk id="7" creationId="{139CF2BA-9373-F8F3-E6FF-316AA01BEF98}"/>
          </ac:picMkLst>
        </pc:picChg>
        <pc:picChg chg="del">
          <ac:chgData name="Christophe JENTA" userId="8d1209f4831e9c53" providerId="LiveId" clId="{80EBD59F-A898-4204-A112-5EEC7AB03409}" dt="2025-03-18T12:08:42.329" v="105" actId="478"/>
          <ac:picMkLst>
            <pc:docMk/>
            <pc:sldMk cId="473765757" sldId="12594"/>
            <ac:picMk id="8" creationId="{A1C2C957-5AE9-7952-0FA3-D234E58DBC65}"/>
          </ac:picMkLst>
        </pc:picChg>
      </pc:sldChg>
      <pc:sldChg chg="del">
        <pc:chgData name="Christophe JENTA" userId="8d1209f4831e9c53" providerId="LiveId" clId="{80EBD59F-A898-4204-A112-5EEC7AB03409}" dt="2025-03-04T11:06:06.588" v="21" actId="47"/>
        <pc:sldMkLst>
          <pc:docMk/>
          <pc:sldMk cId="2389502203" sldId="12598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2104074221" sldId="12600"/>
        </pc:sldMkLst>
      </pc:sldChg>
      <pc:sldChg chg="del">
        <pc:chgData name="Christophe JENTA" userId="8d1209f4831e9c53" providerId="LiveId" clId="{80EBD59F-A898-4204-A112-5EEC7AB03409}" dt="2025-03-04T11:05:52.241" v="19" actId="47"/>
        <pc:sldMkLst>
          <pc:docMk/>
          <pc:sldMk cId="60338787" sldId="12695"/>
        </pc:sldMkLst>
      </pc:sldChg>
      <pc:sldChg chg="modSp add del mod">
        <pc:chgData name="Christophe JENTA" userId="8d1209f4831e9c53" providerId="LiveId" clId="{80EBD59F-A898-4204-A112-5EEC7AB03409}" dt="2025-03-18T12:08:08.047" v="92" actId="47"/>
        <pc:sldMkLst>
          <pc:docMk/>
          <pc:sldMk cId="672335713" sldId="12853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3892916725" sldId="12950"/>
        </pc:sldMkLst>
      </pc:sldChg>
      <pc:sldChg chg="delSp add del mod">
        <pc:chgData name="Christophe JENTA" userId="8d1209f4831e9c53" providerId="LiveId" clId="{80EBD59F-A898-4204-A112-5EEC7AB03409}" dt="2025-03-18T12:08:26.960" v="96" actId="478"/>
        <pc:sldMkLst>
          <pc:docMk/>
          <pc:sldMk cId="411051652" sldId="12952"/>
        </pc:sldMkLst>
        <pc:picChg chg="del">
          <ac:chgData name="Christophe JENTA" userId="8d1209f4831e9c53" providerId="LiveId" clId="{80EBD59F-A898-4204-A112-5EEC7AB03409}" dt="2025-03-18T12:08:26.960" v="96" actId="478"/>
          <ac:picMkLst>
            <pc:docMk/>
            <pc:sldMk cId="411051652" sldId="12952"/>
            <ac:picMk id="4" creationId="{7DBC7E38-77E2-3F8E-D795-ACD60B593E0A}"/>
          </ac:picMkLst>
        </pc:picChg>
      </pc:sldChg>
      <pc:sldChg chg="delSp add del mod">
        <pc:chgData name="Christophe JENTA" userId="8d1209f4831e9c53" providerId="LiveId" clId="{80EBD59F-A898-4204-A112-5EEC7AB03409}" dt="2025-03-18T12:08:19.567" v="94" actId="478"/>
        <pc:sldMkLst>
          <pc:docMk/>
          <pc:sldMk cId="1194405535" sldId="12953"/>
        </pc:sldMkLst>
        <pc:picChg chg="del">
          <ac:chgData name="Christophe JENTA" userId="8d1209f4831e9c53" providerId="LiveId" clId="{80EBD59F-A898-4204-A112-5EEC7AB03409}" dt="2025-03-18T12:08:19.567" v="94" actId="478"/>
          <ac:picMkLst>
            <pc:docMk/>
            <pc:sldMk cId="1194405535" sldId="12953"/>
            <ac:picMk id="44" creationId="{10E3B22F-6364-67B7-E30C-287F759AEA9A}"/>
          </ac:picMkLst>
        </pc:picChg>
      </pc:sldChg>
      <pc:sldChg chg="delSp add del mod">
        <pc:chgData name="Christophe JENTA" userId="8d1209f4831e9c53" providerId="LiveId" clId="{80EBD59F-A898-4204-A112-5EEC7AB03409}" dt="2025-03-18T12:08:28.915" v="97" actId="478"/>
        <pc:sldMkLst>
          <pc:docMk/>
          <pc:sldMk cId="1433578699" sldId="12955"/>
        </pc:sldMkLst>
        <pc:picChg chg="del">
          <ac:chgData name="Christophe JENTA" userId="8d1209f4831e9c53" providerId="LiveId" clId="{80EBD59F-A898-4204-A112-5EEC7AB03409}" dt="2025-03-18T12:08:28.915" v="97" actId="478"/>
          <ac:picMkLst>
            <pc:docMk/>
            <pc:sldMk cId="1433578699" sldId="12955"/>
            <ac:picMk id="7" creationId="{C5D36FAB-7E21-8A37-DC1C-66079D662C0F}"/>
          </ac:picMkLst>
        </pc:picChg>
      </pc:sldChg>
      <pc:sldChg chg="add del">
        <pc:chgData name="Christophe JENTA" userId="8d1209f4831e9c53" providerId="LiveId" clId="{80EBD59F-A898-4204-A112-5EEC7AB03409}" dt="2025-03-18T12:08:09.869" v="93"/>
        <pc:sldMkLst>
          <pc:docMk/>
          <pc:sldMk cId="1567320942" sldId="12957"/>
        </pc:sldMkLst>
      </pc:sldChg>
      <pc:sldChg chg="delSp add del mod">
        <pc:chgData name="Christophe JENTA" userId="8d1209f4831e9c53" providerId="LiveId" clId="{80EBD59F-A898-4204-A112-5EEC7AB03409}" dt="2025-03-18T12:08:38.393" v="101" actId="478"/>
        <pc:sldMkLst>
          <pc:docMk/>
          <pc:sldMk cId="2066109346" sldId="12958"/>
        </pc:sldMkLst>
        <pc:picChg chg="del">
          <ac:chgData name="Christophe JENTA" userId="8d1209f4831e9c53" providerId="LiveId" clId="{80EBD59F-A898-4204-A112-5EEC7AB03409}" dt="2025-03-18T12:08:37.836" v="100" actId="478"/>
          <ac:picMkLst>
            <pc:docMk/>
            <pc:sldMk cId="2066109346" sldId="12958"/>
            <ac:picMk id="17" creationId="{D616AAB1-B874-CE16-ECFB-A6705821A1B2}"/>
          </ac:picMkLst>
        </pc:picChg>
        <pc:picChg chg="del">
          <ac:chgData name="Christophe JENTA" userId="8d1209f4831e9c53" providerId="LiveId" clId="{80EBD59F-A898-4204-A112-5EEC7AB03409}" dt="2025-03-18T12:08:38.393" v="101" actId="478"/>
          <ac:picMkLst>
            <pc:docMk/>
            <pc:sldMk cId="2066109346" sldId="12958"/>
            <ac:picMk id="19" creationId="{73AB73D9-BF84-E190-E329-C5DD0C3E8CF9}"/>
          </ac:picMkLst>
        </pc:picChg>
      </pc:sldChg>
      <pc:sldChg chg="add del">
        <pc:chgData name="Christophe JENTA" userId="8d1209f4831e9c53" providerId="LiveId" clId="{80EBD59F-A898-4204-A112-5EEC7AB03409}" dt="2025-03-18T12:08:09.869" v="93"/>
        <pc:sldMkLst>
          <pc:docMk/>
          <pc:sldMk cId="1238460409" sldId="12959"/>
        </pc:sldMkLst>
      </pc:sldChg>
      <pc:sldChg chg="add del">
        <pc:chgData name="Christophe JENTA" userId="8d1209f4831e9c53" providerId="LiveId" clId="{80EBD59F-A898-4204-A112-5EEC7AB03409}" dt="2025-03-18T12:08:09.869" v="93"/>
        <pc:sldMkLst>
          <pc:docMk/>
          <pc:sldMk cId="2194973006" sldId="12960"/>
        </pc:sldMkLst>
      </pc:sldChg>
      <pc:sldChg chg="add del">
        <pc:chgData name="Christophe JENTA" userId="8d1209f4831e9c53" providerId="LiveId" clId="{80EBD59F-A898-4204-A112-5EEC7AB03409}" dt="2025-03-18T12:08:09.869" v="93"/>
        <pc:sldMkLst>
          <pc:docMk/>
          <pc:sldMk cId="4097628329" sldId="12961"/>
        </pc:sldMkLst>
      </pc:sldChg>
      <pc:sldChg chg="add del">
        <pc:chgData name="Christophe JENTA" userId="8d1209f4831e9c53" providerId="LiveId" clId="{80EBD59F-A898-4204-A112-5EEC7AB03409}" dt="2025-03-18T12:08:09.869" v="93"/>
        <pc:sldMkLst>
          <pc:docMk/>
          <pc:sldMk cId="3224884287" sldId="12962"/>
        </pc:sldMkLst>
      </pc:sldChg>
      <pc:sldChg chg="delSp add del mod">
        <pc:chgData name="Christophe JENTA" userId="8d1209f4831e9c53" providerId="LiveId" clId="{80EBD59F-A898-4204-A112-5EEC7AB03409}" dt="2025-03-18T12:14:15.071" v="108" actId="2696"/>
        <pc:sldMkLst>
          <pc:docMk/>
          <pc:sldMk cId="1120924257" sldId="12993"/>
        </pc:sldMkLst>
        <pc:picChg chg="del">
          <ac:chgData name="Christophe JENTA" userId="8d1209f4831e9c53" providerId="LiveId" clId="{80EBD59F-A898-4204-A112-5EEC7AB03409}" dt="2025-03-18T12:08:43.676" v="106" actId="478"/>
          <ac:picMkLst>
            <pc:docMk/>
            <pc:sldMk cId="1120924257" sldId="12993"/>
            <ac:picMk id="25" creationId="{B3AEC68C-5CDC-3F57-9D1D-9DA25E04B497}"/>
          </ac:picMkLst>
        </pc:picChg>
      </pc:sldChg>
      <pc:sldChg chg="del">
        <pc:chgData name="Christophe JENTA" userId="8d1209f4831e9c53" providerId="LiveId" clId="{80EBD59F-A898-4204-A112-5EEC7AB03409}" dt="2025-03-04T11:14:36.894" v="71" actId="47"/>
        <pc:sldMkLst>
          <pc:docMk/>
          <pc:sldMk cId="2230146895" sldId="12994"/>
        </pc:sldMkLst>
      </pc:sldChg>
      <pc:sldChg chg="del">
        <pc:chgData name="Christophe JENTA" userId="8d1209f4831e9c53" providerId="LiveId" clId="{80EBD59F-A898-4204-A112-5EEC7AB03409}" dt="2025-03-04T11:08:36.765" v="60" actId="47"/>
        <pc:sldMkLst>
          <pc:docMk/>
          <pc:sldMk cId="2410335291" sldId="12998"/>
        </pc:sldMkLst>
      </pc:sldChg>
      <pc:sldChg chg="del">
        <pc:chgData name="Christophe JENTA" userId="8d1209f4831e9c53" providerId="LiveId" clId="{80EBD59F-A898-4204-A112-5EEC7AB03409}" dt="2025-03-04T11:08:24.549" v="59" actId="47"/>
        <pc:sldMkLst>
          <pc:docMk/>
          <pc:sldMk cId="2509031779" sldId="12999"/>
        </pc:sldMkLst>
      </pc:sldChg>
      <pc:sldChg chg="del">
        <pc:chgData name="Christophe JENTA" userId="8d1209f4831e9c53" providerId="LiveId" clId="{80EBD59F-A898-4204-A112-5EEC7AB03409}" dt="2025-03-04T11:08:22.995" v="58" actId="47"/>
        <pc:sldMkLst>
          <pc:docMk/>
          <pc:sldMk cId="3876576299" sldId="13000"/>
        </pc:sldMkLst>
      </pc:sldChg>
      <pc:sldChg chg="del">
        <pc:chgData name="Christophe JENTA" userId="8d1209f4831e9c53" providerId="LiveId" clId="{80EBD59F-A898-4204-A112-5EEC7AB03409}" dt="2025-03-04T11:08:10.972" v="57" actId="47"/>
        <pc:sldMkLst>
          <pc:docMk/>
          <pc:sldMk cId="2385986345" sldId="13001"/>
        </pc:sldMkLst>
      </pc:sldChg>
      <pc:sldChg chg="del">
        <pc:chgData name="Christophe JENTA" userId="8d1209f4831e9c53" providerId="LiveId" clId="{80EBD59F-A898-4204-A112-5EEC7AB03409}" dt="2025-03-04T11:08:10.467" v="56" actId="47"/>
        <pc:sldMkLst>
          <pc:docMk/>
          <pc:sldMk cId="713738534" sldId="13002"/>
        </pc:sldMkLst>
      </pc:sldChg>
      <pc:sldChg chg="del">
        <pc:chgData name="Christophe JENTA" userId="8d1209f4831e9c53" providerId="LiveId" clId="{80EBD59F-A898-4204-A112-5EEC7AB03409}" dt="2025-03-04T11:07:23.526" v="55" actId="47"/>
        <pc:sldMkLst>
          <pc:docMk/>
          <pc:sldMk cId="1017245087" sldId="13003"/>
        </pc:sldMkLst>
      </pc:sldChg>
      <pc:sldChg chg="addSp delSp modSp add del mod">
        <pc:chgData name="Christophe JENTA" userId="8d1209f4831e9c53" providerId="LiveId" clId="{80EBD59F-A898-4204-A112-5EEC7AB03409}" dt="2025-03-04T11:13:58.335" v="68" actId="47"/>
        <pc:sldMkLst>
          <pc:docMk/>
          <pc:sldMk cId="3999993276" sldId="13004"/>
        </pc:sldMkLst>
      </pc:sldChg>
      <pc:sldChg chg="add del">
        <pc:chgData name="Christophe JENTA" userId="8d1209f4831e9c53" providerId="LiveId" clId="{80EBD59F-A898-4204-A112-5EEC7AB03409}" dt="2025-03-18T12:14:15.071" v="108" actId="2696"/>
        <pc:sldMkLst>
          <pc:docMk/>
          <pc:sldMk cId="2163419595" sldId="13005"/>
        </pc:sldMkLst>
      </pc:sldChg>
      <pc:sldChg chg="del">
        <pc:chgData name="Christophe JENTA" userId="8d1209f4831e9c53" providerId="LiveId" clId="{80EBD59F-A898-4204-A112-5EEC7AB03409}" dt="2025-03-04T11:07:04.716" v="51" actId="47"/>
        <pc:sldMkLst>
          <pc:docMk/>
          <pc:sldMk cId="2546837685" sldId="13008"/>
        </pc:sldMkLst>
      </pc:sldChg>
      <pc:sldChg chg="del">
        <pc:chgData name="Christophe JENTA" userId="8d1209f4831e9c53" providerId="LiveId" clId="{80EBD59F-A898-4204-A112-5EEC7AB03409}" dt="2025-03-04T11:14:46.612" v="72" actId="47"/>
        <pc:sldMkLst>
          <pc:docMk/>
          <pc:sldMk cId="892028652" sldId="13014"/>
        </pc:sldMkLst>
      </pc:sldChg>
      <pc:sldChg chg="delSp add del mod">
        <pc:chgData name="Christophe JENTA" userId="8d1209f4831e9c53" providerId="LiveId" clId="{80EBD59F-A898-4204-A112-5EEC7AB03409}" dt="2025-03-18T12:08:21.003" v="95" actId="478"/>
        <pc:sldMkLst>
          <pc:docMk/>
          <pc:sldMk cId="2885813136" sldId="13029"/>
        </pc:sldMkLst>
        <pc:picChg chg="del">
          <ac:chgData name="Christophe JENTA" userId="8d1209f4831e9c53" providerId="LiveId" clId="{80EBD59F-A898-4204-A112-5EEC7AB03409}" dt="2025-03-18T12:08:21.003" v="95" actId="478"/>
          <ac:picMkLst>
            <pc:docMk/>
            <pc:sldMk cId="2885813136" sldId="13029"/>
            <ac:picMk id="12" creationId="{287BC1D0-5F7D-7FF1-6388-E7DE0ACFAF4B}"/>
          </ac:picMkLst>
        </pc:picChg>
      </pc:sldChg>
      <pc:sldChg chg="del">
        <pc:chgData name="Christophe JENTA" userId="8d1209f4831e9c53" providerId="LiveId" clId="{80EBD59F-A898-4204-A112-5EEC7AB03409}" dt="2025-03-04T11:07:05.105" v="52" actId="47"/>
        <pc:sldMkLst>
          <pc:docMk/>
          <pc:sldMk cId="3463768245" sldId="13033"/>
        </pc:sldMkLst>
      </pc:sldChg>
      <pc:sldChg chg="del">
        <pc:chgData name="Christophe JENTA" userId="8d1209f4831e9c53" providerId="LiveId" clId="{80EBD59F-A898-4204-A112-5EEC7AB03409}" dt="2025-03-04T11:14:57.261" v="73" actId="47"/>
        <pc:sldMkLst>
          <pc:docMk/>
          <pc:sldMk cId="1526704923" sldId="13034"/>
        </pc:sldMkLst>
      </pc:sldChg>
      <pc:sldChg chg="delSp add del mod">
        <pc:chgData name="Christophe JENTA" userId="8d1209f4831e9c53" providerId="LiveId" clId="{80EBD59F-A898-4204-A112-5EEC7AB03409}" dt="2025-03-18T12:08:31.288" v="98" actId="478"/>
        <pc:sldMkLst>
          <pc:docMk/>
          <pc:sldMk cId="814980698" sldId="13035"/>
        </pc:sldMkLst>
        <pc:picChg chg="del">
          <ac:chgData name="Christophe JENTA" userId="8d1209f4831e9c53" providerId="LiveId" clId="{80EBD59F-A898-4204-A112-5EEC7AB03409}" dt="2025-03-18T12:08:31.288" v="98" actId="478"/>
          <ac:picMkLst>
            <pc:docMk/>
            <pc:sldMk cId="814980698" sldId="13035"/>
            <ac:picMk id="7" creationId="{F46B05C2-A18D-FD4E-160A-5C989B30B407}"/>
          </ac:picMkLst>
        </pc:picChg>
      </pc:sldChg>
      <pc:sldChg chg="delSp add del mod">
        <pc:chgData name="Christophe JENTA" userId="8d1209f4831e9c53" providerId="LiveId" clId="{80EBD59F-A898-4204-A112-5EEC7AB03409}" dt="2025-03-18T12:08:35.207" v="99" actId="478"/>
        <pc:sldMkLst>
          <pc:docMk/>
          <pc:sldMk cId="4047935913" sldId="13036"/>
        </pc:sldMkLst>
        <pc:picChg chg="del">
          <ac:chgData name="Christophe JENTA" userId="8d1209f4831e9c53" providerId="LiveId" clId="{80EBD59F-A898-4204-A112-5EEC7AB03409}" dt="2025-03-18T12:08:35.207" v="99" actId="478"/>
          <ac:picMkLst>
            <pc:docMk/>
            <pc:sldMk cId="4047935913" sldId="13036"/>
            <ac:picMk id="11" creationId="{D4F9A87F-2BF2-BEFB-9C62-F0DD3C9599D4}"/>
          </ac:picMkLst>
        </pc:picChg>
      </pc:sldChg>
      <pc:sldChg chg="del">
        <pc:chgData name="Christophe JENTA" userId="8d1209f4831e9c53" providerId="LiveId" clId="{80EBD59F-A898-4204-A112-5EEC7AB03409}" dt="2025-03-04T11:14:21.351" v="70" actId="47"/>
        <pc:sldMkLst>
          <pc:docMk/>
          <pc:sldMk cId="1472036957" sldId="13037"/>
        </pc:sldMkLst>
      </pc:sldChg>
      <pc:sldChg chg="del">
        <pc:chgData name="Christophe JENTA" userId="8d1209f4831e9c53" providerId="LiveId" clId="{80EBD59F-A898-4204-A112-5EEC7AB03409}" dt="2025-03-04T11:14:09.953" v="69" actId="47"/>
        <pc:sldMkLst>
          <pc:docMk/>
          <pc:sldMk cId="265714206" sldId="13038"/>
        </pc:sldMkLst>
      </pc:sldChg>
      <pc:sldChg chg="del">
        <pc:chgData name="Christophe JENTA" userId="8d1209f4831e9c53" providerId="LiveId" clId="{80EBD59F-A898-4204-A112-5EEC7AB03409}" dt="2025-03-04T11:08:47.541" v="63" actId="47"/>
        <pc:sldMkLst>
          <pc:docMk/>
          <pc:sldMk cId="3313626012" sldId="13039"/>
        </pc:sldMkLst>
      </pc:sldChg>
      <pc:sldChg chg="del">
        <pc:chgData name="Christophe JENTA" userId="8d1209f4831e9c53" providerId="LiveId" clId="{80EBD59F-A898-4204-A112-5EEC7AB03409}" dt="2025-03-04T11:08:47.178" v="62" actId="47"/>
        <pc:sldMkLst>
          <pc:docMk/>
          <pc:sldMk cId="2640241388" sldId="13040"/>
        </pc:sldMkLst>
      </pc:sldChg>
      <pc:sldChg chg="add del">
        <pc:chgData name="Christophe JENTA" userId="8d1209f4831e9c53" providerId="LiveId" clId="{80EBD59F-A898-4204-A112-5EEC7AB03409}" dt="2025-03-18T12:08:09.869" v="93"/>
        <pc:sldMkLst>
          <pc:docMk/>
          <pc:sldMk cId="1768066621" sldId="13042"/>
        </pc:sldMkLst>
      </pc:sldChg>
      <pc:sldChg chg="del">
        <pc:chgData name="Christophe JENTA" userId="8d1209f4831e9c53" providerId="LiveId" clId="{80EBD59F-A898-4204-A112-5EEC7AB03409}" dt="2025-03-04T11:08:37.697" v="61" actId="47"/>
        <pc:sldMkLst>
          <pc:docMk/>
          <pc:sldMk cId="4096148367" sldId="13049"/>
        </pc:sldMkLst>
      </pc:sldChg>
      <pc:sldChg chg="del">
        <pc:chgData name="Christophe JENTA" userId="8d1209f4831e9c53" providerId="LiveId" clId="{80EBD59F-A898-4204-A112-5EEC7AB03409}" dt="2025-03-04T11:06:08.741" v="28" actId="47"/>
        <pc:sldMkLst>
          <pc:docMk/>
          <pc:sldMk cId="4270863543" sldId="13051"/>
        </pc:sldMkLst>
      </pc:sldChg>
      <pc:sldChg chg="del">
        <pc:chgData name="Christophe JENTA" userId="8d1209f4831e9c53" providerId="LiveId" clId="{80EBD59F-A898-4204-A112-5EEC7AB03409}" dt="2025-03-04T11:06:26.764" v="46" actId="47"/>
        <pc:sldMkLst>
          <pc:docMk/>
          <pc:sldMk cId="1430941409" sldId="13053"/>
        </pc:sldMkLst>
      </pc:sldChg>
      <pc:sldChg chg="del">
        <pc:chgData name="Christophe JENTA" userId="8d1209f4831e9c53" providerId="LiveId" clId="{80EBD59F-A898-4204-A112-5EEC7AB03409}" dt="2025-03-04T11:06:26.596" v="45" actId="47"/>
        <pc:sldMkLst>
          <pc:docMk/>
          <pc:sldMk cId="2923317464" sldId="13054"/>
        </pc:sldMkLst>
      </pc:sldChg>
      <pc:sldChg chg="del">
        <pc:chgData name="Christophe JENTA" userId="8d1209f4831e9c53" providerId="LiveId" clId="{80EBD59F-A898-4204-A112-5EEC7AB03409}" dt="2025-03-04T11:06:26.204" v="44" actId="47"/>
        <pc:sldMkLst>
          <pc:docMk/>
          <pc:sldMk cId="2651648215" sldId="13056"/>
        </pc:sldMkLst>
      </pc:sldChg>
      <pc:sldChg chg="del">
        <pc:chgData name="Christophe JENTA" userId="8d1209f4831e9c53" providerId="LiveId" clId="{80EBD59F-A898-4204-A112-5EEC7AB03409}" dt="2025-03-04T11:06:25.813" v="43" actId="47"/>
        <pc:sldMkLst>
          <pc:docMk/>
          <pc:sldMk cId="1105468094" sldId="13059"/>
        </pc:sldMkLst>
      </pc:sldChg>
      <pc:sldChg chg="del">
        <pc:chgData name="Christophe JENTA" userId="8d1209f4831e9c53" providerId="LiveId" clId="{80EBD59F-A898-4204-A112-5EEC7AB03409}" dt="2025-03-04T11:06:25.658" v="42" actId="47"/>
        <pc:sldMkLst>
          <pc:docMk/>
          <pc:sldMk cId="4140473072" sldId="13060"/>
        </pc:sldMkLst>
      </pc:sldChg>
      <pc:sldChg chg="del">
        <pc:chgData name="Christophe JENTA" userId="8d1209f4831e9c53" providerId="LiveId" clId="{80EBD59F-A898-4204-A112-5EEC7AB03409}" dt="2025-03-04T11:06:25.491" v="41" actId="47"/>
        <pc:sldMkLst>
          <pc:docMk/>
          <pc:sldMk cId="4069020493" sldId="13061"/>
        </pc:sldMkLst>
      </pc:sldChg>
      <pc:sldChg chg="del">
        <pc:chgData name="Christophe JENTA" userId="8d1209f4831e9c53" providerId="LiveId" clId="{80EBD59F-A898-4204-A112-5EEC7AB03409}" dt="2025-03-04T11:06:24.069" v="40" actId="47"/>
        <pc:sldMkLst>
          <pc:docMk/>
          <pc:sldMk cId="3706800" sldId="13062"/>
        </pc:sldMkLst>
      </pc:sldChg>
      <pc:sldChg chg="del">
        <pc:chgData name="Christophe JENTA" userId="8d1209f4831e9c53" providerId="LiveId" clId="{80EBD59F-A898-4204-A112-5EEC7AB03409}" dt="2025-03-04T11:06:23.586" v="39" actId="47"/>
        <pc:sldMkLst>
          <pc:docMk/>
          <pc:sldMk cId="200590959" sldId="13063"/>
        </pc:sldMkLst>
      </pc:sldChg>
      <pc:sldChg chg="del">
        <pc:chgData name="Christophe JENTA" userId="8d1209f4831e9c53" providerId="LiveId" clId="{80EBD59F-A898-4204-A112-5EEC7AB03409}" dt="2025-03-04T11:06:23.331" v="38" actId="47"/>
        <pc:sldMkLst>
          <pc:docMk/>
          <pc:sldMk cId="558931496" sldId="13064"/>
        </pc:sldMkLst>
      </pc:sldChg>
      <pc:sldChg chg="del">
        <pc:chgData name="Christophe JENTA" userId="8d1209f4831e9c53" providerId="LiveId" clId="{80EBD59F-A898-4204-A112-5EEC7AB03409}" dt="2025-03-04T11:06:23.105" v="37" actId="47"/>
        <pc:sldMkLst>
          <pc:docMk/>
          <pc:sldMk cId="1112357562" sldId="13065"/>
        </pc:sldMkLst>
      </pc:sldChg>
      <pc:sldChg chg="del">
        <pc:chgData name="Christophe JENTA" userId="8d1209f4831e9c53" providerId="LiveId" clId="{80EBD59F-A898-4204-A112-5EEC7AB03409}" dt="2025-03-04T11:06:22.466" v="36" actId="47"/>
        <pc:sldMkLst>
          <pc:docMk/>
          <pc:sldMk cId="1290108716" sldId="13066"/>
        </pc:sldMkLst>
      </pc:sldChg>
      <pc:sldChg chg="del">
        <pc:chgData name="Christophe JENTA" userId="8d1209f4831e9c53" providerId="LiveId" clId="{80EBD59F-A898-4204-A112-5EEC7AB03409}" dt="2025-03-04T11:06:22.018" v="35" actId="47"/>
        <pc:sldMkLst>
          <pc:docMk/>
          <pc:sldMk cId="234445409" sldId="13067"/>
        </pc:sldMkLst>
      </pc:sldChg>
      <pc:sldChg chg="del">
        <pc:chgData name="Christophe JENTA" userId="8d1209f4831e9c53" providerId="LiveId" clId="{80EBD59F-A898-4204-A112-5EEC7AB03409}" dt="2025-03-04T11:06:09.376" v="29" actId="47"/>
        <pc:sldMkLst>
          <pc:docMk/>
          <pc:sldMk cId="526456343" sldId="13068"/>
        </pc:sldMkLst>
      </pc:sldChg>
      <pc:sldChg chg="del">
        <pc:chgData name="Christophe JENTA" userId="8d1209f4831e9c53" providerId="LiveId" clId="{80EBD59F-A898-4204-A112-5EEC7AB03409}" dt="2025-03-04T11:06:09.686" v="30" actId="47"/>
        <pc:sldMkLst>
          <pc:docMk/>
          <pc:sldMk cId="32201130" sldId="13069"/>
        </pc:sldMkLst>
      </pc:sldChg>
      <pc:sldChg chg="del">
        <pc:chgData name="Christophe JENTA" userId="8d1209f4831e9c53" providerId="LiveId" clId="{80EBD59F-A898-4204-A112-5EEC7AB03409}" dt="2025-03-04T11:06:08.093" v="26" actId="47"/>
        <pc:sldMkLst>
          <pc:docMk/>
          <pc:sldMk cId="3990337440" sldId="13071"/>
        </pc:sldMkLst>
      </pc:sldChg>
      <pc:sldChg chg="del">
        <pc:chgData name="Christophe JENTA" userId="8d1209f4831e9c53" providerId="LiveId" clId="{80EBD59F-A898-4204-A112-5EEC7AB03409}" dt="2025-03-04T11:06:07.469" v="24" actId="47"/>
        <pc:sldMkLst>
          <pc:docMk/>
          <pc:sldMk cId="1141916184" sldId="13072"/>
        </pc:sldMkLst>
      </pc:sldChg>
      <pc:sldChg chg="del">
        <pc:chgData name="Christophe JENTA" userId="8d1209f4831e9c53" providerId="LiveId" clId="{80EBD59F-A898-4204-A112-5EEC7AB03409}" dt="2025-03-04T11:05:52.948" v="20" actId="47"/>
        <pc:sldMkLst>
          <pc:docMk/>
          <pc:sldMk cId="2870822058" sldId="13073"/>
        </pc:sldMkLst>
      </pc:sldChg>
      <pc:sldChg chg="del">
        <pc:chgData name="Christophe JENTA" userId="8d1209f4831e9c53" providerId="LiveId" clId="{80EBD59F-A898-4204-A112-5EEC7AB03409}" dt="2025-03-04T11:05:51.746" v="17" actId="47"/>
        <pc:sldMkLst>
          <pc:docMk/>
          <pc:sldMk cId="4265324579" sldId="13074"/>
        </pc:sldMkLst>
      </pc:sldChg>
      <pc:sldChg chg="del">
        <pc:chgData name="Christophe JENTA" userId="8d1209f4831e9c53" providerId="LiveId" clId="{80EBD59F-A898-4204-A112-5EEC7AB03409}" dt="2025-03-04T11:05:50.275" v="13" actId="47"/>
        <pc:sldMkLst>
          <pc:docMk/>
          <pc:sldMk cId="2122051987" sldId="13078"/>
        </pc:sldMkLst>
      </pc:sldChg>
      <pc:sldChg chg="del">
        <pc:chgData name="Christophe JENTA" userId="8d1209f4831e9c53" providerId="LiveId" clId="{80EBD59F-A898-4204-A112-5EEC7AB03409}" dt="2025-03-04T11:06:09.826" v="31" actId="47"/>
        <pc:sldMkLst>
          <pc:docMk/>
          <pc:sldMk cId="4104042674" sldId="13079"/>
        </pc:sldMkLst>
      </pc:sldChg>
      <pc:sldChg chg="del">
        <pc:chgData name="Christophe JENTA" userId="8d1209f4831e9c53" providerId="LiveId" clId="{80EBD59F-A898-4204-A112-5EEC7AB03409}" dt="2025-03-04T11:06:06.732" v="22" actId="47"/>
        <pc:sldMkLst>
          <pc:docMk/>
          <pc:sldMk cId="1384129578" sldId="13080"/>
        </pc:sldMkLst>
      </pc:sldChg>
      <pc:sldChg chg="del">
        <pc:chgData name="Christophe JENTA" userId="8d1209f4831e9c53" providerId="LiveId" clId="{80EBD59F-A898-4204-A112-5EEC7AB03409}" dt="2025-03-04T11:05:49.662" v="11" actId="47"/>
        <pc:sldMkLst>
          <pc:docMk/>
          <pc:sldMk cId="88963580" sldId="13081"/>
        </pc:sldMkLst>
      </pc:sldChg>
      <pc:sldChg chg="del">
        <pc:chgData name="Christophe JENTA" userId="8d1209f4831e9c53" providerId="LiveId" clId="{80EBD59F-A898-4204-A112-5EEC7AB03409}" dt="2025-03-04T11:05:49.857" v="12" actId="47"/>
        <pc:sldMkLst>
          <pc:docMk/>
          <pc:sldMk cId="3309788962" sldId="13082"/>
        </pc:sldMkLst>
      </pc:sldChg>
      <pc:sldChg chg="del">
        <pc:chgData name="Christophe JENTA" userId="8d1209f4831e9c53" providerId="LiveId" clId="{80EBD59F-A898-4204-A112-5EEC7AB03409}" dt="2025-03-04T11:05:51.184" v="16" actId="47"/>
        <pc:sldMkLst>
          <pc:docMk/>
          <pc:sldMk cId="997754663" sldId="13083"/>
        </pc:sldMkLst>
      </pc:sldChg>
      <pc:sldChg chg="del">
        <pc:chgData name="Christophe JENTA" userId="8d1209f4831e9c53" providerId="LiveId" clId="{80EBD59F-A898-4204-A112-5EEC7AB03409}" dt="2025-03-04T11:05:49.500" v="10" actId="47"/>
        <pc:sldMkLst>
          <pc:docMk/>
          <pc:sldMk cId="848308496" sldId="13084"/>
        </pc:sldMkLst>
      </pc:sldChg>
      <pc:sldChg chg="del">
        <pc:chgData name="Christophe JENTA" userId="8d1209f4831e9c53" providerId="LiveId" clId="{80EBD59F-A898-4204-A112-5EEC7AB03409}" dt="2025-03-04T11:05:31.342" v="7" actId="47"/>
        <pc:sldMkLst>
          <pc:docMk/>
          <pc:sldMk cId="21947168" sldId="13086"/>
        </pc:sldMkLst>
      </pc:sldChg>
      <pc:sldChg chg="del">
        <pc:chgData name="Christophe JENTA" userId="8d1209f4831e9c53" providerId="LiveId" clId="{80EBD59F-A898-4204-A112-5EEC7AB03409}" dt="2025-03-04T11:05:50.598" v="15" actId="47"/>
        <pc:sldMkLst>
          <pc:docMk/>
          <pc:sldMk cId="945480992" sldId="13087"/>
        </pc:sldMkLst>
      </pc:sldChg>
      <pc:sldChg chg="del">
        <pc:chgData name="Christophe JENTA" userId="8d1209f4831e9c53" providerId="LiveId" clId="{80EBD59F-A898-4204-A112-5EEC7AB03409}" dt="2025-03-04T11:05:28.845" v="4" actId="47"/>
        <pc:sldMkLst>
          <pc:docMk/>
          <pc:sldMk cId="750337857" sldId="13088"/>
        </pc:sldMkLst>
      </pc:sldChg>
      <pc:sldChg chg="del">
        <pc:chgData name="Christophe JENTA" userId="8d1209f4831e9c53" providerId="LiveId" clId="{80EBD59F-A898-4204-A112-5EEC7AB03409}" dt="2025-03-04T11:05:28.672" v="3" actId="47"/>
        <pc:sldMkLst>
          <pc:docMk/>
          <pc:sldMk cId="4161015630" sldId="13089"/>
        </pc:sldMkLst>
      </pc:sldChg>
      <pc:sldChg chg="del">
        <pc:chgData name="Christophe JENTA" userId="8d1209f4831e9c53" providerId="LiveId" clId="{80EBD59F-A898-4204-A112-5EEC7AB03409}" dt="2025-03-04T11:05:31.890" v="8" actId="47"/>
        <pc:sldMkLst>
          <pc:docMk/>
          <pc:sldMk cId="2299027016" sldId="13090"/>
        </pc:sldMkLst>
      </pc:sldChg>
      <pc:sldChg chg="del">
        <pc:chgData name="Christophe JENTA" userId="8d1209f4831e9c53" providerId="LiveId" clId="{80EBD59F-A898-4204-A112-5EEC7AB03409}" dt="2025-03-04T11:05:31.041" v="5" actId="47"/>
        <pc:sldMkLst>
          <pc:docMk/>
          <pc:sldMk cId="2857183380" sldId="13091"/>
        </pc:sldMkLst>
      </pc:sldChg>
      <pc:sldChg chg="del">
        <pc:chgData name="Christophe JENTA" userId="8d1209f4831e9c53" providerId="LiveId" clId="{80EBD59F-A898-4204-A112-5EEC7AB03409}" dt="2025-03-04T11:05:31.192" v="6" actId="47"/>
        <pc:sldMkLst>
          <pc:docMk/>
          <pc:sldMk cId="2003614663" sldId="13092"/>
        </pc:sldMkLst>
      </pc:sldChg>
      <pc:sldChg chg="del">
        <pc:chgData name="Christophe JENTA" userId="8d1209f4831e9c53" providerId="LiveId" clId="{80EBD59F-A898-4204-A112-5EEC7AB03409}" dt="2025-03-04T11:06:21.703" v="33" actId="47"/>
        <pc:sldMkLst>
          <pc:docMk/>
          <pc:sldMk cId="941950672" sldId="13093"/>
        </pc:sldMkLst>
      </pc:sldChg>
      <pc:sldChg chg="del">
        <pc:chgData name="Christophe JENTA" userId="8d1209f4831e9c53" providerId="LiveId" clId="{80EBD59F-A898-4204-A112-5EEC7AB03409}" dt="2025-03-04T11:06:10.225" v="32" actId="47"/>
        <pc:sldMkLst>
          <pc:docMk/>
          <pc:sldMk cId="3518892947" sldId="13094"/>
        </pc:sldMkLst>
      </pc:sldChg>
      <pc:sldChg chg="del">
        <pc:chgData name="Christophe JENTA" userId="8d1209f4831e9c53" providerId="LiveId" clId="{80EBD59F-A898-4204-A112-5EEC7AB03409}" dt="2025-03-04T11:06:07.915" v="25" actId="47"/>
        <pc:sldMkLst>
          <pc:docMk/>
          <pc:sldMk cId="1956935565" sldId="13095"/>
        </pc:sldMkLst>
      </pc:sldChg>
      <pc:sldChg chg="del">
        <pc:chgData name="Christophe JENTA" userId="8d1209f4831e9c53" providerId="LiveId" clId="{80EBD59F-A898-4204-A112-5EEC7AB03409}" dt="2025-03-04T11:06:06.872" v="23" actId="47"/>
        <pc:sldMkLst>
          <pc:docMk/>
          <pc:sldMk cId="1959586403" sldId="13096"/>
        </pc:sldMkLst>
      </pc:sldChg>
      <pc:sldChg chg="del">
        <pc:chgData name="Christophe JENTA" userId="8d1209f4831e9c53" providerId="LiveId" clId="{80EBD59F-A898-4204-A112-5EEC7AB03409}" dt="2025-03-04T11:05:51.918" v="18" actId="47"/>
        <pc:sldMkLst>
          <pc:docMk/>
          <pc:sldMk cId="985037596" sldId="13097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1199525135" sldId="13105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2269543139" sldId="13106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3608038758" sldId="13107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2895191219" sldId="13108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2924289013" sldId="13109"/>
        </pc:sldMkLst>
      </pc:sldChg>
      <pc:sldChg chg="del">
        <pc:chgData name="Christophe JENTA" userId="8d1209f4831e9c53" providerId="LiveId" clId="{80EBD59F-A898-4204-A112-5EEC7AB03409}" dt="2025-03-04T11:05:28.381" v="1" actId="47"/>
        <pc:sldMkLst>
          <pc:docMk/>
          <pc:sldMk cId="2172102605" sldId="13117"/>
        </pc:sldMkLst>
      </pc:sldChg>
      <pc:sldChg chg="del">
        <pc:chgData name="Christophe JENTA" userId="8d1209f4831e9c53" providerId="LiveId" clId="{80EBD59F-A898-4204-A112-5EEC7AB03409}" dt="2025-03-04T11:06:08.265" v="27" actId="47"/>
        <pc:sldMkLst>
          <pc:docMk/>
          <pc:sldMk cId="402952445" sldId="13118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2386847042" sldId="13119"/>
        </pc:sldMkLst>
      </pc:sldChg>
      <pc:sldChg chg="add del">
        <pc:chgData name="Christophe JENTA" userId="8d1209f4831e9c53" providerId="LiveId" clId="{80EBD59F-A898-4204-A112-5EEC7AB03409}" dt="2025-03-18T12:14:15.071" v="108" actId="2696"/>
        <pc:sldMkLst>
          <pc:docMk/>
          <pc:sldMk cId="3066991360" sldId="13120"/>
        </pc:sldMkLst>
      </pc:sldChg>
      <pc:sldChg chg="del">
        <pc:chgData name="Christophe JENTA" userId="8d1209f4831e9c53" providerId="LiveId" clId="{80EBD59F-A898-4204-A112-5EEC7AB03409}" dt="2025-03-04T11:07:22.794" v="54" actId="47"/>
        <pc:sldMkLst>
          <pc:docMk/>
          <pc:sldMk cId="105819683" sldId="13121"/>
        </pc:sldMkLst>
      </pc:sldChg>
      <pc:sldChg chg="del">
        <pc:chgData name="Christophe JENTA" userId="8d1209f4831e9c53" providerId="LiveId" clId="{80EBD59F-A898-4204-A112-5EEC7AB03409}" dt="2025-03-04T11:06:49.029" v="48" actId="47"/>
        <pc:sldMkLst>
          <pc:docMk/>
          <pc:sldMk cId="737164336" sldId="13122"/>
        </pc:sldMkLst>
      </pc:sldChg>
      <pc:sldChg chg="del">
        <pc:chgData name="Christophe JENTA" userId="8d1209f4831e9c53" providerId="LiveId" clId="{80EBD59F-A898-4204-A112-5EEC7AB03409}" dt="2025-03-04T11:06:53.682" v="50" actId="47"/>
        <pc:sldMkLst>
          <pc:docMk/>
          <pc:sldMk cId="2174020629" sldId="13124"/>
        </pc:sldMkLst>
      </pc:sldChg>
      <pc:sldChg chg="del">
        <pc:chgData name="Christophe JENTA" userId="8d1209f4831e9c53" providerId="LiveId" clId="{80EBD59F-A898-4204-A112-5EEC7AB03409}" dt="2025-03-04T11:06:49.556" v="49" actId="47"/>
        <pc:sldMkLst>
          <pc:docMk/>
          <pc:sldMk cId="2292663571" sldId="13125"/>
        </pc:sldMkLst>
      </pc:sldChg>
      <pc:sldChg chg="del">
        <pc:chgData name="Christophe JENTA" userId="8d1209f4831e9c53" providerId="LiveId" clId="{80EBD59F-A898-4204-A112-5EEC7AB03409}" dt="2025-03-04T11:07:22.378" v="53" actId="47"/>
        <pc:sldMkLst>
          <pc:docMk/>
          <pc:sldMk cId="2938428205" sldId="13126"/>
        </pc:sldMkLst>
      </pc:sldChg>
      <pc:sldChg chg="del">
        <pc:chgData name="Christophe JENTA" userId="8d1209f4831e9c53" providerId="LiveId" clId="{80EBD59F-A898-4204-A112-5EEC7AB03409}" dt="2025-03-04T11:06:21.878" v="34" actId="47"/>
        <pc:sldMkLst>
          <pc:docMk/>
          <pc:sldMk cId="1684532203" sldId="13127"/>
        </pc:sldMkLst>
      </pc:sldChg>
      <pc:sldChg chg="add">
        <pc:chgData name="Christophe JENTA" userId="8d1209f4831e9c53" providerId="LiveId" clId="{80EBD59F-A898-4204-A112-5EEC7AB03409}" dt="2025-03-18T12:08:09.869" v="93"/>
        <pc:sldMkLst>
          <pc:docMk/>
          <pc:sldMk cId="3333094957" sldId="13131"/>
        </pc:sldMkLst>
      </pc:sldChg>
      <pc:sldChg chg="del">
        <pc:chgData name="Christophe JENTA" userId="8d1209f4831e9c53" providerId="LiveId" clId="{80EBD59F-A898-4204-A112-5EEC7AB03409}" dt="2025-03-04T11:05:28.510" v="2" actId="47"/>
        <pc:sldMkLst>
          <pc:docMk/>
          <pc:sldMk cId="89680105" sldId="13132"/>
        </pc:sldMkLst>
      </pc:sldChg>
      <pc:sldChg chg="delSp add mod">
        <pc:chgData name="Christophe JENTA" userId="8d1209f4831e9c53" providerId="LiveId" clId="{80EBD59F-A898-4204-A112-5EEC7AB03409}" dt="2025-03-18T12:08:40.386" v="103" actId="478"/>
        <pc:sldMkLst>
          <pc:docMk/>
          <pc:sldMk cId="2677867423" sldId="13134"/>
        </pc:sldMkLst>
        <pc:picChg chg="del">
          <ac:chgData name="Christophe JENTA" userId="8d1209f4831e9c53" providerId="LiveId" clId="{80EBD59F-A898-4204-A112-5EEC7AB03409}" dt="2025-03-18T12:08:39.767" v="102" actId="478"/>
          <ac:picMkLst>
            <pc:docMk/>
            <pc:sldMk cId="2677867423" sldId="13134"/>
            <ac:picMk id="17" creationId="{3B132DE9-4024-1459-188B-1EE51E9E7E65}"/>
          </ac:picMkLst>
        </pc:picChg>
        <pc:picChg chg="del">
          <ac:chgData name="Christophe JENTA" userId="8d1209f4831e9c53" providerId="LiveId" clId="{80EBD59F-A898-4204-A112-5EEC7AB03409}" dt="2025-03-18T12:08:40.386" v="103" actId="478"/>
          <ac:picMkLst>
            <pc:docMk/>
            <pc:sldMk cId="2677867423" sldId="13134"/>
            <ac:picMk id="19" creationId="{01D5BD21-E8C8-D422-49EB-6B29BE4CC87E}"/>
          </ac:picMkLst>
        </pc:picChg>
      </pc:sldChg>
      <pc:sldChg chg="add del">
        <pc:chgData name="Christophe JENTA" userId="8d1209f4831e9c53" providerId="LiveId" clId="{80EBD59F-A898-4204-A112-5EEC7AB03409}" dt="2025-03-18T12:14:15.071" v="108" actId="2696"/>
        <pc:sldMkLst>
          <pc:docMk/>
          <pc:sldMk cId="3908802534" sldId="13141"/>
        </pc:sldMkLst>
      </pc:sldChg>
      <pc:sldChg chg="add">
        <pc:chgData name="Christophe JENTA" userId="8d1209f4831e9c53" providerId="LiveId" clId="{80EBD59F-A898-4204-A112-5EEC7AB03409}" dt="2025-03-18T12:08:09.869" v="93"/>
        <pc:sldMkLst>
          <pc:docMk/>
          <pc:sldMk cId="2398800993" sldId="13201"/>
        </pc:sldMkLst>
      </pc:sldChg>
      <pc:sldChg chg="add">
        <pc:chgData name="Christophe JENTA" userId="8d1209f4831e9c53" providerId="LiveId" clId="{80EBD59F-A898-4204-A112-5EEC7AB03409}" dt="2025-03-18T12:08:09.869" v="93"/>
        <pc:sldMkLst>
          <pc:docMk/>
          <pc:sldMk cId="3374140519" sldId="13202"/>
        </pc:sldMkLst>
      </pc:sldChg>
      <pc:sldChg chg="add">
        <pc:chgData name="Christophe JENTA" userId="8d1209f4831e9c53" providerId="LiveId" clId="{80EBD59F-A898-4204-A112-5EEC7AB03409}" dt="2025-03-18T12:08:09.869" v="93"/>
        <pc:sldMkLst>
          <pc:docMk/>
          <pc:sldMk cId="3212725344" sldId="13203"/>
        </pc:sldMkLst>
      </pc:sldChg>
      <pc:sldChg chg="add">
        <pc:chgData name="Christophe JENTA" userId="8d1209f4831e9c53" providerId="LiveId" clId="{80EBD59F-A898-4204-A112-5EEC7AB03409}" dt="2025-03-18T12:08:09.869" v="93"/>
        <pc:sldMkLst>
          <pc:docMk/>
          <pc:sldMk cId="4172222538" sldId="13206"/>
        </pc:sldMkLst>
      </pc:sldChg>
      <pc:sldChg chg="add">
        <pc:chgData name="Christophe JENTA" userId="8d1209f4831e9c53" providerId="LiveId" clId="{80EBD59F-A898-4204-A112-5EEC7AB03409}" dt="2025-03-18T12:08:09.869" v="93"/>
        <pc:sldMkLst>
          <pc:docMk/>
          <pc:sldMk cId="3802550106" sldId="13207"/>
        </pc:sldMkLst>
      </pc:sldChg>
      <pc:sldChg chg="add">
        <pc:chgData name="Christophe JENTA" userId="8d1209f4831e9c53" providerId="LiveId" clId="{80EBD59F-A898-4204-A112-5EEC7AB03409}" dt="2025-03-18T12:08:09.869" v="93"/>
        <pc:sldMkLst>
          <pc:docMk/>
          <pc:sldMk cId="2078813234" sldId="13208"/>
        </pc:sldMkLst>
      </pc:sldChg>
    </pc:docChg>
  </pc:docChgLst>
  <pc:docChgLst>
    <pc:chgData name="Christophe JENTA" userId="8d1209f4831e9c53" providerId="LiveId" clId="{82A36E30-E100-4E5B-B670-46144364ADB5}"/>
    <pc:docChg chg="custSel addSld delSld modSld">
      <pc:chgData name="Christophe JENTA" userId="8d1209f4831e9c53" providerId="LiveId" clId="{82A36E30-E100-4E5B-B670-46144364ADB5}" dt="2025-02-11T12:03:59.634" v="37" actId="478"/>
      <pc:docMkLst>
        <pc:docMk/>
      </pc:docMkLst>
      <pc:sldChg chg="add">
        <pc:chgData name="Christophe JENTA" userId="8d1209f4831e9c53" providerId="LiveId" clId="{82A36E30-E100-4E5B-B670-46144364ADB5}" dt="2025-02-11T11:55:30.658" v="1"/>
        <pc:sldMkLst>
          <pc:docMk/>
          <pc:sldMk cId="3491530607" sldId="934"/>
        </pc:sldMkLst>
      </pc:sldChg>
      <pc:sldChg chg="delSp add mod">
        <pc:chgData name="Christophe JENTA" userId="8d1209f4831e9c53" providerId="LiveId" clId="{82A36E30-E100-4E5B-B670-46144364ADB5}" dt="2025-02-11T12:02:32.740" v="24" actId="478"/>
        <pc:sldMkLst>
          <pc:docMk/>
          <pc:sldMk cId="526491925" sldId="993"/>
        </pc:sldMkLst>
      </pc:sldChg>
      <pc:sldChg chg="delSp modSp add mod">
        <pc:chgData name="Christophe JENTA" userId="8d1209f4831e9c53" providerId="LiveId" clId="{82A36E30-E100-4E5B-B670-46144364ADB5}" dt="2025-02-11T12:02:30.004" v="22" actId="478"/>
        <pc:sldMkLst>
          <pc:docMk/>
          <pc:sldMk cId="473765757" sldId="1259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093618214" sldId="1259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546324085" sldId="1261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933443869" sldId="1281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368186842" sldId="12816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596053102" sldId="1281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636507278" sldId="12820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673630200" sldId="1282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891636804" sldId="1282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676120647" sldId="12828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354566484" sldId="1282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172715585" sldId="1283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950892514" sldId="1284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801975062" sldId="1285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642244022" sldId="12853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955753495" sldId="12856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174260104" sldId="12861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753940250" sldId="1286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470351517" sldId="1287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07182536" sldId="1288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828955300" sldId="1288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984027715" sldId="12898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705720246" sldId="1289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740010226" sldId="12900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487884232" sldId="12901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608230898" sldId="12902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4137986111" sldId="12903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988575915" sldId="1290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883030374" sldId="1290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189487612" sldId="1292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061454285" sldId="12933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4119968187" sldId="1293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630098102" sldId="1293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540878477" sldId="1293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028479544" sldId="1293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463130102" sldId="12940"/>
        </pc:sldMkLst>
      </pc:sldChg>
      <pc:sldChg chg="delSp add mod">
        <pc:chgData name="Christophe JENTA" userId="8d1209f4831e9c53" providerId="LiveId" clId="{82A36E30-E100-4E5B-B670-46144364ADB5}" dt="2025-02-11T12:01:48.843" v="6" actId="478"/>
        <pc:sldMkLst>
          <pc:docMk/>
          <pc:sldMk cId="4195038190" sldId="1294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27616445" sldId="12944"/>
        </pc:sldMkLst>
      </pc:sldChg>
      <pc:sldChg chg="delSp add mod">
        <pc:chgData name="Christophe JENTA" userId="8d1209f4831e9c53" providerId="LiveId" clId="{82A36E30-E100-4E5B-B670-46144364ADB5}" dt="2025-02-11T12:01:50.960" v="8" actId="478"/>
        <pc:sldMkLst>
          <pc:docMk/>
          <pc:sldMk cId="3253090587" sldId="1294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763024236" sldId="12946"/>
        </pc:sldMkLst>
      </pc:sldChg>
      <pc:sldChg chg="delSp add mod">
        <pc:chgData name="Christophe JENTA" userId="8d1209f4831e9c53" providerId="LiveId" clId="{82A36E30-E100-4E5B-B670-46144364ADB5}" dt="2025-02-11T12:01:46.199" v="4" actId="478"/>
        <pc:sldMkLst>
          <pc:docMk/>
          <pc:sldMk cId="1065280909" sldId="12947"/>
        </pc:sldMkLst>
      </pc:sldChg>
      <pc:sldChg chg="delSp add mod">
        <pc:chgData name="Christophe JENTA" userId="8d1209f4831e9c53" providerId="LiveId" clId="{82A36E30-E100-4E5B-B670-46144364ADB5}" dt="2025-02-11T12:01:52.360" v="9" actId="478"/>
        <pc:sldMkLst>
          <pc:docMk/>
          <pc:sldMk cId="3809580926" sldId="12948"/>
        </pc:sldMkLst>
      </pc:sldChg>
      <pc:sldChg chg="delSp add mod">
        <pc:chgData name="Christophe JENTA" userId="8d1209f4831e9c53" providerId="LiveId" clId="{82A36E30-E100-4E5B-B670-46144364ADB5}" dt="2025-02-11T12:01:57.995" v="11" actId="478"/>
        <pc:sldMkLst>
          <pc:docMk/>
          <pc:sldMk cId="3044993024" sldId="1294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223833288" sldId="12950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464522105" sldId="12951"/>
        </pc:sldMkLst>
      </pc:sldChg>
      <pc:sldChg chg="delSp add mod">
        <pc:chgData name="Christophe JENTA" userId="8d1209f4831e9c53" providerId="LiveId" clId="{82A36E30-E100-4E5B-B670-46144364ADB5}" dt="2025-02-11T12:02:07.996" v="15" actId="478"/>
        <pc:sldMkLst>
          <pc:docMk/>
          <pc:sldMk cId="411051652" sldId="12952"/>
        </pc:sldMkLst>
      </pc:sldChg>
      <pc:sldChg chg="delSp add mod">
        <pc:chgData name="Christophe JENTA" userId="8d1209f4831e9c53" providerId="LiveId" clId="{82A36E30-E100-4E5B-B670-46144364ADB5}" dt="2025-02-11T12:02:03.573" v="13" actId="478"/>
        <pc:sldMkLst>
          <pc:docMk/>
          <pc:sldMk cId="1194405535" sldId="12953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919235674" sldId="12954"/>
        </pc:sldMkLst>
      </pc:sldChg>
      <pc:sldChg chg="delSp add mod">
        <pc:chgData name="Christophe JENTA" userId="8d1209f4831e9c53" providerId="LiveId" clId="{82A36E30-E100-4E5B-B670-46144364ADB5}" dt="2025-02-11T12:02:09.711" v="16" actId="478"/>
        <pc:sldMkLst>
          <pc:docMk/>
          <pc:sldMk cId="1433578699" sldId="1295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567320942" sldId="12957"/>
        </pc:sldMkLst>
      </pc:sldChg>
      <pc:sldChg chg="delSp add mod">
        <pc:chgData name="Christophe JENTA" userId="8d1209f4831e9c53" providerId="LiveId" clId="{82A36E30-E100-4E5B-B670-46144364ADB5}" dt="2025-02-11T12:02:27.999" v="19" actId="478"/>
        <pc:sldMkLst>
          <pc:docMk/>
          <pc:sldMk cId="2066109346" sldId="12958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238460409" sldId="1295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194973006" sldId="12960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097628329" sldId="1296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224884287" sldId="12962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561071933" sldId="1296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29979335" sldId="1296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529421004" sldId="1297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311500504" sldId="1298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668727356" sldId="1298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051993949" sldId="1298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233542768" sldId="1298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658904598" sldId="1298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595326177" sldId="1298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349435962" sldId="12991"/>
        </pc:sldMkLst>
      </pc:sldChg>
      <pc:sldChg chg="delSp add mod">
        <pc:chgData name="Christophe JENTA" userId="8d1209f4831e9c53" providerId="LiveId" clId="{82A36E30-E100-4E5B-B670-46144364ADB5}" dt="2025-02-11T12:02:31.378" v="23" actId="478"/>
        <pc:sldMkLst>
          <pc:docMk/>
          <pc:sldMk cId="1120924257" sldId="12993"/>
        </pc:sldMkLst>
      </pc:sldChg>
      <pc:sldChg chg="delSp add mod">
        <pc:chgData name="Christophe JENTA" userId="8d1209f4831e9c53" providerId="LiveId" clId="{82A36E30-E100-4E5B-B670-46144364ADB5}" dt="2025-02-11T12:02:38.681" v="25" actId="478"/>
        <pc:sldMkLst>
          <pc:docMk/>
          <pc:sldMk cId="2230146895" sldId="1299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923096167" sldId="1299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410335291" sldId="12998"/>
        </pc:sldMkLst>
      </pc:sldChg>
      <pc:sldChg chg="delSp add mod">
        <pc:chgData name="Christophe JENTA" userId="8d1209f4831e9c53" providerId="LiveId" clId="{82A36E30-E100-4E5B-B670-46144364ADB5}" dt="2025-02-11T12:03:47.069" v="31" actId="478"/>
        <pc:sldMkLst>
          <pc:docMk/>
          <pc:sldMk cId="2509031779" sldId="1299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876576299" sldId="13000"/>
        </pc:sldMkLst>
      </pc:sldChg>
      <pc:sldChg chg="delSp add mod">
        <pc:chgData name="Christophe JENTA" userId="8d1209f4831e9c53" providerId="LiveId" clId="{82A36E30-E100-4E5B-B670-46144364ADB5}" dt="2025-02-11T12:03:49.357" v="32" actId="478"/>
        <pc:sldMkLst>
          <pc:docMk/>
          <pc:sldMk cId="2385986345" sldId="13001"/>
        </pc:sldMkLst>
      </pc:sldChg>
      <pc:sldChg chg="delSp add mod">
        <pc:chgData name="Christophe JENTA" userId="8d1209f4831e9c53" providerId="LiveId" clId="{82A36E30-E100-4E5B-B670-46144364ADB5}" dt="2025-02-11T12:03:51.821" v="34" actId="478"/>
        <pc:sldMkLst>
          <pc:docMk/>
          <pc:sldMk cId="713738534" sldId="1300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017245087" sldId="13003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999993276" sldId="1300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163419595" sldId="13005"/>
        </pc:sldMkLst>
      </pc:sldChg>
      <pc:sldChg chg="delSp add mod">
        <pc:chgData name="Christophe JENTA" userId="8d1209f4831e9c53" providerId="LiveId" clId="{82A36E30-E100-4E5B-B670-46144364ADB5}" dt="2025-02-11T12:03:56.444" v="35" actId="478"/>
        <pc:sldMkLst>
          <pc:docMk/>
          <pc:sldMk cId="3981073499" sldId="13007"/>
        </pc:sldMkLst>
      </pc:sldChg>
      <pc:sldChg chg="delSp add mod">
        <pc:chgData name="Christophe JENTA" userId="8d1209f4831e9c53" providerId="LiveId" clId="{82A36E30-E100-4E5B-B670-46144364ADB5}" dt="2025-02-11T12:03:57.776" v="36" actId="478"/>
        <pc:sldMkLst>
          <pc:docMk/>
          <pc:sldMk cId="2546837685" sldId="13008"/>
        </pc:sldMkLst>
      </pc:sldChg>
      <pc:sldChg chg="delSp add mod">
        <pc:chgData name="Christophe JENTA" userId="8d1209f4831e9c53" providerId="LiveId" clId="{82A36E30-E100-4E5B-B670-46144364ADB5}" dt="2025-02-11T12:03:59.634" v="37" actId="478"/>
        <pc:sldMkLst>
          <pc:docMk/>
          <pc:sldMk cId="3819723283" sldId="1300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636633238" sldId="13010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940517904" sldId="1301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831150064" sldId="1301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665198591" sldId="13013"/>
        </pc:sldMkLst>
      </pc:sldChg>
      <pc:sldChg chg="addSp delSp modSp add mod">
        <pc:chgData name="Christophe JENTA" userId="8d1209f4831e9c53" providerId="LiveId" clId="{82A36E30-E100-4E5B-B670-46144364ADB5}" dt="2025-02-11T12:03:20.393" v="27"/>
        <pc:sldMkLst>
          <pc:docMk/>
          <pc:sldMk cId="892028652" sldId="1301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814523500" sldId="1301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567890072" sldId="1301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29835324" sldId="13018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52462298" sldId="1301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350508385" sldId="1302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27014457" sldId="1302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275824859" sldId="13023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78401509" sldId="1302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265841009" sldId="13025"/>
        </pc:sldMkLst>
      </pc:sldChg>
      <pc:sldChg chg="delSp add mod">
        <pc:chgData name="Christophe JENTA" userId="8d1209f4831e9c53" providerId="LiveId" clId="{82A36E30-E100-4E5B-B670-46144364ADB5}" dt="2025-02-11T12:01:47.651" v="5" actId="478"/>
        <pc:sldMkLst>
          <pc:docMk/>
          <pc:sldMk cId="786657073" sldId="13026"/>
        </pc:sldMkLst>
      </pc:sldChg>
      <pc:sldChg chg="delSp add mod">
        <pc:chgData name="Christophe JENTA" userId="8d1209f4831e9c53" providerId="LiveId" clId="{82A36E30-E100-4E5B-B670-46144364ADB5}" dt="2025-02-11T12:01:49.918" v="7" actId="478"/>
        <pc:sldMkLst>
          <pc:docMk/>
          <pc:sldMk cId="1848884125" sldId="13027"/>
        </pc:sldMkLst>
      </pc:sldChg>
      <pc:sldChg chg="delSp add mod">
        <pc:chgData name="Christophe JENTA" userId="8d1209f4831e9c53" providerId="LiveId" clId="{82A36E30-E100-4E5B-B670-46144364ADB5}" dt="2025-02-11T12:01:55.644" v="10" actId="478"/>
        <pc:sldMkLst>
          <pc:docMk/>
          <pc:sldMk cId="2438741730" sldId="13028"/>
        </pc:sldMkLst>
      </pc:sldChg>
      <pc:sldChg chg="delSp add mod">
        <pc:chgData name="Christophe JENTA" userId="8d1209f4831e9c53" providerId="LiveId" clId="{82A36E30-E100-4E5B-B670-46144364ADB5}" dt="2025-02-11T12:02:06.455" v="14" actId="478"/>
        <pc:sldMkLst>
          <pc:docMk/>
          <pc:sldMk cId="2885813136" sldId="1302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015674294" sldId="13030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130334019" sldId="1303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463768245" sldId="13033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526704923" sldId="13034"/>
        </pc:sldMkLst>
      </pc:sldChg>
      <pc:sldChg chg="delSp add mod">
        <pc:chgData name="Christophe JENTA" userId="8d1209f4831e9c53" providerId="LiveId" clId="{82A36E30-E100-4E5B-B670-46144364ADB5}" dt="2025-02-11T12:02:11.890" v="17" actId="478"/>
        <pc:sldMkLst>
          <pc:docMk/>
          <pc:sldMk cId="814980698" sldId="1303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047935913" sldId="1303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472036957" sldId="13037"/>
        </pc:sldMkLst>
      </pc:sldChg>
      <pc:sldChg chg="delSp add mod">
        <pc:chgData name="Christophe JENTA" userId="8d1209f4831e9c53" providerId="LiveId" clId="{82A36E30-E100-4E5B-B670-46144364ADB5}" dt="2025-02-11T12:03:39.387" v="28" actId="478"/>
        <pc:sldMkLst>
          <pc:docMk/>
          <pc:sldMk cId="265714206" sldId="13038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313626012" sldId="13039"/>
        </pc:sldMkLst>
      </pc:sldChg>
      <pc:sldChg chg="delSp add mod">
        <pc:chgData name="Christophe JENTA" userId="8d1209f4831e9c53" providerId="LiveId" clId="{82A36E30-E100-4E5B-B670-46144364ADB5}" dt="2025-02-11T12:03:43.483" v="30" actId="478"/>
        <pc:sldMkLst>
          <pc:docMk/>
          <pc:sldMk cId="2640241388" sldId="13040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546422551" sldId="1304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768066621" sldId="1304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292679888" sldId="1304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168419065" sldId="13045"/>
        </pc:sldMkLst>
      </pc:sldChg>
      <pc:sldChg chg="delSp add mod">
        <pc:chgData name="Christophe JENTA" userId="8d1209f4831e9c53" providerId="LiveId" clId="{82A36E30-E100-4E5B-B670-46144364ADB5}" dt="2025-02-11T12:01:41.941" v="2" actId="478"/>
        <pc:sldMkLst>
          <pc:docMk/>
          <pc:sldMk cId="3056707923" sldId="1304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018946797" sldId="13047"/>
        </pc:sldMkLst>
      </pc:sldChg>
      <pc:sldChg chg="delSp add mod">
        <pc:chgData name="Christophe JENTA" userId="8d1209f4831e9c53" providerId="LiveId" clId="{82A36E30-E100-4E5B-B670-46144364ADB5}" dt="2025-02-11T12:01:59.789" v="12" actId="478"/>
        <pc:sldMkLst>
          <pc:docMk/>
          <pc:sldMk cId="1143289183" sldId="13048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096148367" sldId="1304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982425880" sldId="13050"/>
        </pc:sldMkLst>
      </pc:sldChg>
    </pc:docChg>
  </pc:docChgLst>
  <pc:docChgLst>
    <pc:chgData name="Christophe JENTA" userId="8d1209f4831e9c53" providerId="LiveId" clId="{DFAF0312-DC17-4FA5-A879-AA1C79978827}"/>
    <pc:docChg chg="delSld">
      <pc:chgData name="Christophe JENTA" userId="8d1209f4831e9c53" providerId="LiveId" clId="{DFAF0312-DC17-4FA5-A879-AA1C79978827}" dt="2025-03-04T10:58:31.644" v="0" actId="47"/>
      <pc:docMkLst>
        <pc:docMk/>
      </pc:docMkLst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491530607" sldId="934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093618214" sldId="12595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672335713" sldId="12853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650929763" sldId="12856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028479544" sldId="12939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463130102" sldId="12940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4195038190" sldId="12942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27616445" sldId="12944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253090587" sldId="12945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763024236" sldId="12946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065280909" sldId="12947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809580926" sldId="12948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044993024" sldId="12949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464522105" sldId="12951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350508385" sldId="13021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27014457" sldId="13022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275824859" sldId="13023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478401509" sldId="13024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4265841009" sldId="13025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786657073" sldId="13026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848884125" sldId="13027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438741730" sldId="13028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4015674294" sldId="13030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963046129" sldId="13041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168419065" sldId="13045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056707923" sldId="13046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018946797" sldId="13047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143289183" sldId="13048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865297219" sldId="13076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656978790" sldId="13077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273977040" sldId="13098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694990589" sldId="13110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050298983" sldId="13111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145167664" sldId="13112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614963638" sldId="13113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245998364" sldId="13114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291777054" sldId="13115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547070426" sldId="13116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191279355" sldId="13128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540269392" sldId="13129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404404618" sldId="13130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571915363" sldId="13131"/>
        </pc:sldMkLst>
      </pc:sldChg>
    </pc:docChg>
  </pc:docChgLst>
  <pc:docChgLst>
    <pc:chgData name="Christophe JENTA" userId="8d1209f4831e9c53" providerId="LiveId" clId="{DC1B2F53-39E0-4511-9130-BFBE38F26B83}"/>
    <pc:docChg chg="undo custSel addSld delSld modSld">
      <pc:chgData name="Christophe JENTA" userId="8d1209f4831e9c53" providerId="LiveId" clId="{DC1B2F53-39E0-4511-9130-BFBE38F26B83}" dt="2025-02-11T12:13:42.498" v="10" actId="2696"/>
      <pc:docMkLst>
        <pc:docMk/>
      </pc:docMkLst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491530607" sldId="93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093618214" sldId="1259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642244022" sldId="12853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955753495" sldId="1285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028479544" sldId="1293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463130102" sldId="12940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195038190" sldId="1294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27616445" sldId="1294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253090587" sldId="1294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763024236" sldId="1294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065280909" sldId="12947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809580926" sldId="12948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044993024" sldId="1294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223833288" sldId="12950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464522105" sldId="1295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11051652" sldId="1295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194405535" sldId="12953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919235674" sldId="1295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433578699" sldId="1295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097628329" sldId="1296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529421004" sldId="1297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311500504" sldId="1298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668727356" sldId="1298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051993949" sldId="1298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233542768" sldId="1298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658904598" sldId="1298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595326177" sldId="1298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349435962" sldId="12991"/>
        </pc:sldMkLst>
      </pc:sldChg>
      <pc:sldChg chg="add del">
        <pc:chgData name="Christophe JENTA" userId="8d1209f4831e9c53" providerId="LiveId" clId="{DC1B2F53-39E0-4511-9130-BFBE38F26B83}" dt="2025-02-11T12:13:42.498" v="10" actId="2696"/>
        <pc:sldMkLst>
          <pc:docMk/>
          <pc:sldMk cId="2230146895" sldId="12994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923096167" sldId="12995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410335291" sldId="12998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509031779" sldId="12999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3876576299" sldId="13000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385986345" sldId="13001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713738534" sldId="13002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1017245087" sldId="13003"/>
        </pc:sldMkLst>
      </pc:sldChg>
      <pc:sldChg chg="del">
        <pc:chgData name="Christophe JENTA" userId="8d1209f4831e9c53" providerId="LiveId" clId="{DC1B2F53-39E0-4511-9130-BFBE38F26B83}" dt="2025-02-11T12:10:27.216" v="3" actId="47"/>
        <pc:sldMkLst>
          <pc:docMk/>
          <pc:sldMk cId="3999993276" sldId="13004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3981073499" sldId="13007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546837685" sldId="13008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3819723283" sldId="13009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636633238" sldId="13010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940517904" sldId="1301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831150064" sldId="1301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665198591" sldId="13013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814523500" sldId="1301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567890072" sldId="1301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29835324" sldId="13018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52462298" sldId="1301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350508385" sldId="1302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27014457" sldId="1302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275824859" sldId="13023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78401509" sldId="1302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265841009" sldId="1302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786657073" sldId="1302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848884125" sldId="13027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438741730" sldId="13028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885813136" sldId="1302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015674294" sldId="13030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130334019" sldId="13031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3463768245" sldId="13033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814980698" sldId="13035"/>
        </pc:sldMkLst>
      </pc:sldChg>
      <pc:sldChg chg="del">
        <pc:chgData name="Christophe JENTA" userId="8d1209f4831e9c53" providerId="LiveId" clId="{DC1B2F53-39E0-4511-9130-BFBE38F26B83}" dt="2025-02-11T12:10:32.337" v="5" actId="47"/>
        <pc:sldMkLst>
          <pc:docMk/>
          <pc:sldMk cId="1472036957" sldId="13037"/>
        </pc:sldMkLst>
      </pc:sldChg>
      <pc:sldChg chg="del">
        <pc:chgData name="Christophe JENTA" userId="8d1209f4831e9c53" providerId="LiveId" clId="{DC1B2F53-39E0-4511-9130-BFBE38F26B83}" dt="2025-02-11T12:10:27.610" v="4" actId="47"/>
        <pc:sldMkLst>
          <pc:docMk/>
          <pc:sldMk cId="265714206" sldId="13038"/>
        </pc:sldMkLst>
      </pc:sldChg>
      <pc:sldChg chg="del">
        <pc:chgData name="Christophe JENTA" userId="8d1209f4831e9c53" providerId="LiveId" clId="{DC1B2F53-39E0-4511-9130-BFBE38F26B83}" dt="2025-02-11T12:10:26.130" v="2" actId="47"/>
        <pc:sldMkLst>
          <pc:docMk/>
          <pc:sldMk cId="3313626012" sldId="13039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640241388" sldId="13040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546422551" sldId="1304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768066621" sldId="1304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292679888" sldId="1304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168419065" sldId="1304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056707923" sldId="1304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018946797" sldId="13047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143289183" sldId="13048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4096148367" sldId="1304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982425880" sldId="13050"/>
        </pc:sldMkLst>
      </pc:sldChg>
    </pc:docChg>
  </pc:docChgLst>
  <pc:docChgLst>
    <pc:chgData name="Christophe JENTA" userId="8d1209f4831e9c53" providerId="LiveId" clId="{14DC4B8E-5C4D-4A2A-B8BF-992B81181B69}"/>
    <pc:docChg chg="custSel addSld delSld modSld">
      <pc:chgData name="Christophe JENTA" userId="8d1209f4831e9c53" providerId="LiveId" clId="{14DC4B8E-5C4D-4A2A-B8BF-992B81181B69}" dt="2025-03-04T10:51:51.258" v="87" actId="478"/>
      <pc:docMkLst>
        <pc:docMk/>
      </pc:docMkLst>
      <pc:sldChg chg="add">
        <pc:chgData name="Christophe JENTA" userId="8d1209f4831e9c53" providerId="LiveId" clId="{14DC4B8E-5C4D-4A2A-B8BF-992B81181B69}" dt="2025-03-04T10:48:06.759" v="1"/>
        <pc:sldMkLst>
          <pc:docMk/>
          <pc:sldMk cId="3491530607" sldId="934"/>
        </pc:sldMkLst>
      </pc:sldChg>
      <pc:sldChg chg="delSp add mod">
        <pc:chgData name="Christophe JENTA" userId="8d1209f4831e9c53" providerId="LiveId" clId="{14DC4B8E-5C4D-4A2A-B8BF-992B81181B69}" dt="2025-03-04T10:49:58.641" v="27" actId="478"/>
        <pc:sldMkLst>
          <pc:docMk/>
          <pc:sldMk cId="2472365249" sldId="939"/>
        </pc:sldMkLst>
      </pc:sldChg>
      <pc:sldChg chg="delSp add mod">
        <pc:chgData name="Christophe JENTA" userId="8d1209f4831e9c53" providerId="LiveId" clId="{14DC4B8E-5C4D-4A2A-B8BF-992B81181B69}" dt="2025-03-04T10:51:45.183" v="84" actId="478"/>
        <pc:sldMkLst>
          <pc:docMk/>
          <pc:sldMk cId="3522191000" sldId="96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840222593" sldId="962"/>
        </pc:sldMkLst>
      </pc:sldChg>
      <pc:sldChg chg="delSp add del mod">
        <pc:chgData name="Christophe JENTA" userId="8d1209f4831e9c53" providerId="LiveId" clId="{14DC4B8E-5C4D-4A2A-B8BF-992B81181B69}" dt="2025-03-04T10:50:35.737" v="47" actId="478"/>
        <pc:sldMkLst>
          <pc:docMk/>
          <pc:sldMk cId="526491925" sldId="99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960817214" sldId="12559"/>
        </pc:sldMkLst>
      </pc:sldChg>
      <pc:sldChg chg="delSp add del mod">
        <pc:chgData name="Christophe JENTA" userId="8d1209f4831e9c53" providerId="LiveId" clId="{14DC4B8E-5C4D-4A2A-B8BF-992B81181B69}" dt="2025-03-04T10:50:31.703" v="45" actId="478"/>
        <pc:sldMkLst>
          <pc:docMk/>
          <pc:sldMk cId="473765757" sldId="12594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093618214" sldId="12595"/>
        </pc:sldMkLst>
      </pc:sldChg>
      <pc:sldChg chg="delSp add mod">
        <pc:chgData name="Christophe JENTA" userId="8d1209f4831e9c53" providerId="LiveId" clId="{14DC4B8E-5C4D-4A2A-B8BF-992B81181B69}" dt="2025-03-04T10:51:38.579" v="82" actId="478"/>
        <pc:sldMkLst>
          <pc:docMk/>
          <pc:sldMk cId="2389502203" sldId="12598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104074221" sldId="1260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0338787" sldId="12695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72335713" sldId="1285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50929763" sldId="1285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028479544" sldId="1293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463130102" sldId="12940"/>
        </pc:sldMkLst>
      </pc:sldChg>
      <pc:sldChg chg="delSp add mod">
        <pc:chgData name="Christophe JENTA" userId="8d1209f4831e9c53" providerId="LiveId" clId="{14DC4B8E-5C4D-4A2A-B8BF-992B81181B69}" dt="2025-03-04T10:49:36.017" v="15" actId="478"/>
        <pc:sldMkLst>
          <pc:docMk/>
          <pc:sldMk cId="4195038190" sldId="12942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27616445" sldId="12944"/>
        </pc:sldMkLst>
      </pc:sldChg>
      <pc:sldChg chg="delSp add mod">
        <pc:chgData name="Christophe JENTA" userId="8d1209f4831e9c53" providerId="LiveId" clId="{14DC4B8E-5C4D-4A2A-B8BF-992B81181B69}" dt="2025-03-04T10:49:39.482" v="18" actId="478"/>
        <pc:sldMkLst>
          <pc:docMk/>
          <pc:sldMk cId="3253090587" sldId="12945"/>
        </pc:sldMkLst>
      </pc:sldChg>
      <pc:sldChg chg="delSp add mod">
        <pc:chgData name="Christophe JENTA" userId="8d1209f4831e9c53" providerId="LiveId" clId="{14DC4B8E-5C4D-4A2A-B8BF-992B81181B69}" dt="2025-03-04T10:49:46.820" v="21" actId="478"/>
        <pc:sldMkLst>
          <pc:docMk/>
          <pc:sldMk cId="763024236" sldId="1294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065280909" sldId="12947"/>
        </pc:sldMkLst>
      </pc:sldChg>
      <pc:sldChg chg="delSp add mod">
        <pc:chgData name="Christophe JENTA" userId="8d1209f4831e9c53" providerId="LiveId" clId="{14DC4B8E-5C4D-4A2A-B8BF-992B81181B69}" dt="2025-03-04T10:49:42.408" v="20" actId="478"/>
        <pc:sldMkLst>
          <pc:docMk/>
          <pc:sldMk cId="3809580926" sldId="12948"/>
        </pc:sldMkLst>
      </pc:sldChg>
      <pc:sldChg chg="delSp add mod">
        <pc:chgData name="Christophe JENTA" userId="8d1209f4831e9c53" providerId="LiveId" clId="{14DC4B8E-5C4D-4A2A-B8BF-992B81181B69}" dt="2025-03-04T10:49:50.343" v="22" actId="478"/>
        <pc:sldMkLst>
          <pc:docMk/>
          <pc:sldMk cId="3044993024" sldId="1294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892916725" sldId="1295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464522105" sldId="12951"/>
        </pc:sldMkLst>
      </pc:sldChg>
      <pc:sldChg chg="delSp add mod">
        <pc:chgData name="Christophe JENTA" userId="8d1209f4831e9c53" providerId="LiveId" clId="{14DC4B8E-5C4D-4A2A-B8BF-992B81181B69}" dt="2025-03-04T10:50:19.445" v="39" actId="478"/>
        <pc:sldMkLst>
          <pc:docMk/>
          <pc:sldMk cId="411051652" sldId="12952"/>
        </pc:sldMkLst>
      </pc:sldChg>
      <pc:sldChg chg="delSp add mod">
        <pc:chgData name="Christophe JENTA" userId="8d1209f4831e9c53" providerId="LiveId" clId="{14DC4B8E-5C4D-4A2A-B8BF-992B81181B69}" dt="2025-03-04T10:50:16.326" v="37" actId="478"/>
        <pc:sldMkLst>
          <pc:docMk/>
          <pc:sldMk cId="1194405535" sldId="12953"/>
        </pc:sldMkLst>
      </pc:sldChg>
      <pc:sldChg chg="delSp add mod">
        <pc:chgData name="Christophe JENTA" userId="8d1209f4831e9c53" providerId="LiveId" clId="{14DC4B8E-5C4D-4A2A-B8BF-992B81181B69}" dt="2025-03-04T10:50:21.430" v="40" actId="478"/>
        <pc:sldMkLst>
          <pc:docMk/>
          <pc:sldMk cId="1433578699" sldId="12955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1567320942" sldId="12957"/>
        </pc:sldMkLst>
      </pc:sldChg>
      <pc:sldChg chg="delSp add del mod">
        <pc:chgData name="Christophe JENTA" userId="8d1209f4831e9c53" providerId="LiveId" clId="{14DC4B8E-5C4D-4A2A-B8BF-992B81181B69}" dt="2025-03-04T10:50:29.949" v="43" actId="478"/>
        <pc:sldMkLst>
          <pc:docMk/>
          <pc:sldMk cId="2066109346" sldId="12958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1238460409" sldId="12959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2194973006" sldId="1296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097628329" sldId="12961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3224884287" sldId="12962"/>
        </pc:sldMkLst>
      </pc:sldChg>
      <pc:sldChg chg="delSp add del mod">
        <pc:chgData name="Christophe JENTA" userId="8d1209f4831e9c53" providerId="LiveId" clId="{14DC4B8E-5C4D-4A2A-B8BF-992B81181B69}" dt="2025-03-04T10:50:32.828" v="46" actId="478"/>
        <pc:sldMkLst>
          <pc:docMk/>
          <pc:sldMk cId="1120924257" sldId="12993"/>
        </pc:sldMkLst>
      </pc:sldChg>
      <pc:sldChg chg="delSp add mod">
        <pc:chgData name="Christophe JENTA" userId="8d1209f4831e9c53" providerId="LiveId" clId="{14DC4B8E-5C4D-4A2A-B8BF-992B81181B69}" dt="2025-03-04T10:50:39.516" v="48" actId="478"/>
        <pc:sldMkLst>
          <pc:docMk/>
          <pc:sldMk cId="2230146895" sldId="12994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410335291" sldId="12998"/>
        </pc:sldMkLst>
      </pc:sldChg>
      <pc:sldChg chg="delSp add mod">
        <pc:chgData name="Christophe JENTA" userId="8d1209f4831e9c53" providerId="LiveId" clId="{14DC4B8E-5C4D-4A2A-B8BF-992B81181B69}" dt="2025-03-04T10:50:47.677" v="52" actId="478"/>
        <pc:sldMkLst>
          <pc:docMk/>
          <pc:sldMk cId="2509031779" sldId="1299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876576299" sldId="13000"/>
        </pc:sldMkLst>
      </pc:sldChg>
      <pc:sldChg chg="delSp add mod">
        <pc:chgData name="Christophe JENTA" userId="8d1209f4831e9c53" providerId="LiveId" clId="{14DC4B8E-5C4D-4A2A-B8BF-992B81181B69}" dt="2025-03-04T10:50:51.396" v="53" actId="478"/>
        <pc:sldMkLst>
          <pc:docMk/>
          <pc:sldMk cId="2385986345" sldId="13001"/>
        </pc:sldMkLst>
      </pc:sldChg>
      <pc:sldChg chg="delSp add mod">
        <pc:chgData name="Christophe JENTA" userId="8d1209f4831e9c53" providerId="LiveId" clId="{14DC4B8E-5C4D-4A2A-B8BF-992B81181B69}" dt="2025-03-04T10:50:54.221" v="56" actId="478"/>
        <pc:sldMkLst>
          <pc:docMk/>
          <pc:sldMk cId="713738534" sldId="13002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017245087" sldId="1300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999993276" sldId="13004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2163419595" sldId="13005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546837685" sldId="13008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892028652" sldId="13014"/>
        </pc:sldMkLst>
      </pc:sldChg>
      <pc:sldChg chg="delSp add mod">
        <pc:chgData name="Christophe JENTA" userId="8d1209f4831e9c53" providerId="LiveId" clId="{14DC4B8E-5C4D-4A2A-B8BF-992B81181B69}" dt="2025-03-04T10:49:16.099" v="6" actId="478"/>
        <pc:sldMkLst>
          <pc:docMk/>
          <pc:sldMk cId="2350508385" sldId="1302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27014457" sldId="13022"/>
        </pc:sldMkLst>
      </pc:sldChg>
      <pc:sldChg chg="delSp add mod">
        <pc:chgData name="Christophe JENTA" userId="8d1209f4831e9c53" providerId="LiveId" clId="{14DC4B8E-5C4D-4A2A-B8BF-992B81181B69}" dt="2025-03-04T10:49:19.270" v="7" actId="478"/>
        <pc:sldMkLst>
          <pc:docMk/>
          <pc:sldMk cId="3275824859" sldId="1302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78401509" sldId="13024"/>
        </pc:sldMkLst>
      </pc:sldChg>
      <pc:sldChg chg="delSp add mod">
        <pc:chgData name="Christophe JENTA" userId="8d1209f4831e9c53" providerId="LiveId" clId="{14DC4B8E-5C4D-4A2A-B8BF-992B81181B69}" dt="2025-03-04T10:49:28.910" v="12" actId="478"/>
        <pc:sldMkLst>
          <pc:docMk/>
          <pc:sldMk cId="4265841009" sldId="13025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786657073" sldId="13026"/>
        </pc:sldMkLst>
      </pc:sldChg>
      <pc:sldChg chg="delSp add mod">
        <pc:chgData name="Christophe JENTA" userId="8d1209f4831e9c53" providerId="LiveId" clId="{14DC4B8E-5C4D-4A2A-B8BF-992B81181B69}" dt="2025-03-04T10:49:37.136" v="16" actId="478"/>
        <pc:sldMkLst>
          <pc:docMk/>
          <pc:sldMk cId="1848884125" sldId="13027"/>
        </pc:sldMkLst>
      </pc:sldChg>
      <pc:sldChg chg="delSp add mod">
        <pc:chgData name="Christophe JENTA" userId="8d1209f4831e9c53" providerId="LiveId" clId="{14DC4B8E-5C4D-4A2A-B8BF-992B81181B69}" dt="2025-03-04T10:49:52.207" v="23" actId="478"/>
        <pc:sldMkLst>
          <pc:docMk/>
          <pc:sldMk cId="2438741730" sldId="13028"/>
        </pc:sldMkLst>
      </pc:sldChg>
      <pc:sldChg chg="delSp add mod">
        <pc:chgData name="Christophe JENTA" userId="8d1209f4831e9c53" providerId="LiveId" clId="{14DC4B8E-5C4D-4A2A-B8BF-992B81181B69}" dt="2025-03-04T10:50:18.088" v="38" actId="478"/>
        <pc:sldMkLst>
          <pc:docMk/>
          <pc:sldMk cId="2885813136" sldId="1302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015674294" sldId="1303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463768245" sldId="13033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1526704923" sldId="13034"/>
        </pc:sldMkLst>
      </pc:sldChg>
      <pc:sldChg chg="delSp add mod">
        <pc:chgData name="Christophe JENTA" userId="8d1209f4831e9c53" providerId="LiveId" clId="{14DC4B8E-5C4D-4A2A-B8BF-992B81181B69}" dt="2025-03-04T10:50:24.416" v="41" actId="478"/>
        <pc:sldMkLst>
          <pc:docMk/>
          <pc:sldMk cId="814980698" sldId="13035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4047935913" sldId="1303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472036957" sldId="13037"/>
        </pc:sldMkLst>
      </pc:sldChg>
      <pc:sldChg chg="delSp add mod">
        <pc:chgData name="Christophe JENTA" userId="8d1209f4831e9c53" providerId="LiveId" clId="{14DC4B8E-5C4D-4A2A-B8BF-992B81181B69}" dt="2025-03-04T10:50:41.763" v="49" actId="478"/>
        <pc:sldMkLst>
          <pc:docMk/>
          <pc:sldMk cId="265714206" sldId="13038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313626012" sldId="13039"/>
        </pc:sldMkLst>
      </pc:sldChg>
      <pc:sldChg chg="delSp add mod">
        <pc:chgData name="Christophe JENTA" userId="8d1209f4831e9c53" providerId="LiveId" clId="{14DC4B8E-5C4D-4A2A-B8BF-992B81181B69}" dt="2025-03-04T10:50:44.919" v="51" actId="478"/>
        <pc:sldMkLst>
          <pc:docMk/>
          <pc:sldMk cId="2640241388" sldId="1304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963046129" sldId="1304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768066621" sldId="13042"/>
        </pc:sldMkLst>
      </pc:sldChg>
      <pc:sldChg chg="delSp add mod">
        <pc:chgData name="Christophe JENTA" userId="8d1209f4831e9c53" providerId="LiveId" clId="{14DC4B8E-5C4D-4A2A-B8BF-992B81181B69}" dt="2025-03-04T10:49:14.522" v="5" actId="478"/>
        <pc:sldMkLst>
          <pc:docMk/>
          <pc:sldMk cId="2168419065" sldId="13045"/>
        </pc:sldMkLst>
      </pc:sldChg>
      <pc:sldChg chg="delSp add mod">
        <pc:chgData name="Christophe JENTA" userId="8d1209f4831e9c53" providerId="LiveId" clId="{14DC4B8E-5C4D-4A2A-B8BF-992B81181B69}" dt="2025-03-04T10:49:23.980" v="9" actId="478"/>
        <pc:sldMkLst>
          <pc:docMk/>
          <pc:sldMk cId="3056707923" sldId="1304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018946797" sldId="13047"/>
        </pc:sldMkLst>
      </pc:sldChg>
      <pc:sldChg chg="delSp add mod">
        <pc:chgData name="Christophe JENTA" userId="8d1209f4831e9c53" providerId="LiveId" clId="{14DC4B8E-5C4D-4A2A-B8BF-992B81181B69}" dt="2025-03-04T10:49:54.963" v="25" actId="478"/>
        <pc:sldMkLst>
          <pc:docMk/>
          <pc:sldMk cId="1143289183" sldId="13048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096148367" sldId="1304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270863543" sldId="13051"/>
        </pc:sldMkLst>
      </pc:sldChg>
      <pc:sldChg chg="delSp add mod">
        <pc:chgData name="Christophe JENTA" userId="8d1209f4831e9c53" providerId="LiveId" clId="{14DC4B8E-5C4D-4A2A-B8BF-992B81181B69}" dt="2025-03-04T10:51:06.790" v="63" actId="478"/>
        <pc:sldMkLst>
          <pc:docMk/>
          <pc:sldMk cId="1430941409" sldId="13053"/>
        </pc:sldMkLst>
      </pc:sldChg>
      <pc:sldChg chg="delSp add mod">
        <pc:chgData name="Christophe JENTA" userId="8d1209f4831e9c53" providerId="LiveId" clId="{14DC4B8E-5C4D-4A2A-B8BF-992B81181B69}" dt="2025-03-04T10:51:08.010" v="64" actId="478"/>
        <pc:sldMkLst>
          <pc:docMk/>
          <pc:sldMk cId="2923317464" sldId="13054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651648215" sldId="1305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105468094" sldId="1305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140473072" sldId="1306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069020493" sldId="1306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706800" sldId="13062"/>
        </pc:sldMkLst>
      </pc:sldChg>
      <pc:sldChg chg="delSp add mod">
        <pc:chgData name="Christophe JENTA" userId="8d1209f4831e9c53" providerId="LiveId" clId="{14DC4B8E-5C4D-4A2A-B8BF-992B81181B69}" dt="2025-03-04T10:51:13.111" v="66" actId="478"/>
        <pc:sldMkLst>
          <pc:docMk/>
          <pc:sldMk cId="200590959" sldId="13063"/>
        </pc:sldMkLst>
      </pc:sldChg>
      <pc:sldChg chg="delSp add mod">
        <pc:chgData name="Christophe JENTA" userId="8d1209f4831e9c53" providerId="LiveId" clId="{14DC4B8E-5C4D-4A2A-B8BF-992B81181B69}" dt="2025-03-04T10:51:15.248" v="68" actId="478"/>
        <pc:sldMkLst>
          <pc:docMk/>
          <pc:sldMk cId="558931496" sldId="13064"/>
        </pc:sldMkLst>
      </pc:sldChg>
      <pc:sldChg chg="delSp modSp add mod">
        <pc:chgData name="Christophe JENTA" userId="8d1209f4831e9c53" providerId="LiveId" clId="{14DC4B8E-5C4D-4A2A-B8BF-992B81181B69}" dt="2025-03-04T10:51:17.398" v="71" actId="478"/>
        <pc:sldMkLst>
          <pc:docMk/>
          <pc:sldMk cId="1112357562" sldId="13065"/>
        </pc:sldMkLst>
      </pc:sldChg>
      <pc:sldChg chg="delSp add mod">
        <pc:chgData name="Christophe JENTA" userId="8d1209f4831e9c53" providerId="LiveId" clId="{14DC4B8E-5C4D-4A2A-B8BF-992B81181B69}" dt="2025-03-04T10:51:20.162" v="73" actId="478"/>
        <pc:sldMkLst>
          <pc:docMk/>
          <pc:sldMk cId="1290108716" sldId="13066"/>
        </pc:sldMkLst>
      </pc:sldChg>
      <pc:sldChg chg="delSp add mod">
        <pc:chgData name="Christophe JENTA" userId="8d1209f4831e9c53" providerId="LiveId" clId="{14DC4B8E-5C4D-4A2A-B8BF-992B81181B69}" dt="2025-03-04T10:51:21.845" v="74" actId="478"/>
        <pc:sldMkLst>
          <pc:docMk/>
          <pc:sldMk cId="234445409" sldId="13067"/>
        </pc:sldMkLst>
      </pc:sldChg>
      <pc:sldChg chg="delSp add mod">
        <pc:chgData name="Christophe JENTA" userId="8d1209f4831e9c53" providerId="LiveId" clId="{14DC4B8E-5C4D-4A2A-B8BF-992B81181B69}" dt="2025-03-04T10:51:33.006" v="81" actId="478"/>
        <pc:sldMkLst>
          <pc:docMk/>
          <pc:sldMk cId="526456343" sldId="13068"/>
        </pc:sldMkLst>
      </pc:sldChg>
      <pc:sldChg chg="delSp add mod">
        <pc:chgData name="Christophe JENTA" userId="8d1209f4831e9c53" providerId="LiveId" clId="{14DC4B8E-5C4D-4A2A-B8BF-992B81181B69}" dt="2025-03-04T10:51:30.956" v="79" actId="478"/>
        <pc:sldMkLst>
          <pc:docMk/>
          <pc:sldMk cId="32201130" sldId="1306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990337440" sldId="1307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141916184" sldId="13072"/>
        </pc:sldMkLst>
      </pc:sldChg>
      <pc:sldChg chg="delSp add mod">
        <pc:chgData name="Christophe JENTA" userId="8d1209f4831e9c53" providerId="LiveId" clId="{14DC4B8E-5C4D-4A2A-B8BF-992B81181B69}" dt="2025-03-04T10:51:41.198" v="83" actId="478"/>
        <pc:sldMkLst>
          <pc:docMk/>
          <pc:sldMk cId="2870822058" sldId="1307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265324579" sldId="13074"/>
        </pc:sldMkLst>
      </pc:sldChg>
      <pc:sldChg chg="delSp add mod">
        <pc:chgData name="Christophe JENTA" userId="8d1209f4831e9c53" providerId="LiveId" clId="{14DC4B8E-5C4D-4A2A-B8BF-992B81181B69}" dt="2025-03-04T10:49:31.456" v="13" actId="478"/>
        <pc:sldMkLst>
          <pc:docMk/>
          <pc:sldMk cId="3865297219" sldId="1307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56978790" sldId="13077"/>
        </pc:sldMkLst>
      </pc:sldChg>
      <pc:sldChg chg="delSp add mod">
        <pc:chgData name="Christophe JENTA" userId="8d1209f4831e9c53" providerId="LiveId" clId="{14DC4B8E-5C4D-4A2A-B8BF-992B81181B69}" dt="2025-03-04T10:51:47.491" v="85" actId="478"/>
        <pc:sldMkLst>
          <pc:docMk/>
          <pc:sldMk cId="2122051987" sldId="13078"/>
        </pc:sldMkLst>
      </pc:sldChg>
      <pc:sldChg chg="delSp add mod">
        <pc:chgData name="Christophe JENTA" userId="8d1209f4831e9c53" providerId="LiveId" clId="{14DC4B8E-5C4D-4A2A-B8BF-992B81181B69}" dt="2025-03-04T10:51:29.624" v="78" actId="478"/>
        <pc:sldMkLst>
          <pc:docMk/>
          <pc:sldMk cId="4104042674" sldId="1307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384129578" sldId="13080"/>
        </pc:sldMkLst>
      </pc:sldChg>
      <pc:sldChg chg="delSp add mod">
        <pc:chgData name="Christophe JENTA" userId="8d1209f4831e9c53" providerId="LiveId" clId="{14DC4B8E-5C4D-4A2A-B8BF-992B81181B69}" dt="2025-03-04T10:51:51.258" v="87" actId="478"/>
        <pc:sldMkLst>
          <pc:docMk/>
          <pc:sldMk cId="88963580" sldId="1308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309788962" sldId="13082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997754663" sldId="1308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848308496" sldId="13084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1947168" sldId="1308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945480992" sldId="13087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750337857" sldId="13088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161015630" sldId="1308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299027016" sldId="1309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857183380" sldId="1309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003614663" sldId="13092"/>
        </pc:sldMkLst>
      </pc:sldChg>
      <pc:sldChg chg="delSp add mod">
        <pc:chgData name="Christophe JENTA" userId="8d1209f4831e9c53" providerId="LiveId" clId="{14DC4B8E-5C4D-4A2A-B8BF-992B81181B69}" dt="2025-03-04T10:51:25.931" v="76" actId="478"/>
        <pc:sldMkLst>
          <pc:docMk/>
          <pc:sldMk cId="941950672" sldId="13093"/>
        </pc:sldMkLst>
      </pc:sldChg>
      <pc:sldChg chg="delSp add mod">
        <pc:chgData name="Christophe JENTA" userId="8d1209f4831e9c53" providerId="LiveId" clId="{14DC4B8E-5C4D-4A2A-B8BF-992B81181B69}" dt="2025-03-04T10:51:28.297" v="77" actId="478"/>
        <pc:sldMkLst>
          <pc:docMk/>
          <pc:sldMk cId="3518892947" sldId="13094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956935565" sldId="13095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959586403" sldId="1309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985037596" sldId="13097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273977040" sldId="13098"/>
        </pc:sldMkLst>
      </pc:sldChg>
      <pc:sldChg chg="delSp add mod">
        <pc:chgData name="Christophe JENTA" userId="8d1209f4831e9c53" providerId="LiveId" clId="{14DC4B8E-5C4D-4A2A-B8BF-992B81181B69}" dt="2025-03-04T10:50:04.429" v="31" actId="478"/>
        <pc:sldMkLst>
          <pc:docMk/>
          <pc:sldMk cId="1199525135" sldId="13105"/>
        </pc:sldMkLst>
      </pc:sldChg>
      <pc:sldChg chg="delSp add mod">
        <pc:chgData name="Christophe JENTA" userId="8d1209f4831e9c53" providerId="LiveId" clId="{14DC4B8E-5C4D-4A2A-B8BF-992B81181B69}" dt="2025-03-04T10:50:08.145" v="34" actId="478"/>
        <pc:sldMkLst>
          <pc:docMk/>
          <pc:sldMk cId="2269543139" sldId="13106"/>
        </pc:sldMkLst>
      </pc:sldChg>
      <pc:sldChg chg="delSp add mod">
        <pc:chgData name="Christophe JENTA" userId="8d1209f4831e9c53" providerId="LiveId" clId="{14DC4B8E-5C4D-4A2A-B8BF-992B81181B69}" dt="2025-03-04T10:50:12.430" v="36" actId="478"/>
        <pc:sldMkLst>
          <pc:docMk/>
          <pc:sldMk cId="3608038758" sldId="13107"/>
        </pc:sldMkLst>
      </pc:sldChg>
      <pc:sldChg chg="delSp add mod">
        <pc:chgData name="Christophe JENTA" userId="8d1209f4831e9c53" providerId="LiveId" clId="{14DC4B8E-5C4D-4A2A-B8BF-992B81181B69}" dt="2025-03-04T10:50:09.746" v="35" actId="478"/>
        <pc:sldMkLst>
          <pc:docMk/>
          <pc:sldMk cId="2895191219" sldId="13108"/>
        </pc:sldMkLst>
      </pc:sldChg>
      <pc:sldChg chg="delSp add mod">
        <pc:chgData name="Christophe JENTA" userId="8d1209f4831e9c53" providerId="LiveId" clId="{14DC4B8E-5C4D-4A2A-B8BF-992B81181B69}" dt="2025-03-04T10:50:00.040" v="28" actId="478"/>
        <pc:sldMkLst>
          <pc:docMk/>
          <pc:sldMk cId="2924289013" sldId="1310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94990589" sldId="13110"/>
        </pc:sldMkLst>
      </pc:sldChg>
      <pc:sldChg chg="delSp add mod">
        <pc:chgData name="Christophe JENTA" userId="8d1209f4831e9c53" providerId="LiveId" clId="{14DC4B8E-5C4D-4A2A-B8BF-992B81181B69}" dt="2025-03-04T10:49:11.425" v="3" actId="478"/>
        <pc:sldMkLst>
          <pc:docMk/>
          <pc:sldMk cId="1050298983" sldId="1311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145167664" sldId="13112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14963638" sldId="1311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245998364" sldId="13114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291777054" sldId="13115"/>
        </pc:sldMkLst>
      </pc:sldChg>
      <pc:sldChg chg="delSp add mod">
        <pc:chgData name="Christophe JENTA" userId="8d1209f4831e9c53" providerId="LiveId" clId="{14DC4B8E-5C4D-4A2A-B8BF-992B81181B69}" dt="2025-03-04T10:49:22.660" v="8" actId="478"/>
        <pc:sldMkLst>
          <pc:docMk/>
          <pc:sldMk cId="1547070426" sldId="1311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172102605" sldId="13117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02952445" sldId="13118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386847042" sldId="1311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066991360" sldId="13120"/>
        </pc:sldMkLst>
      </pc:sldChg>
      <pc:sldChg chg="delSp add mod">
        <pc:chgData name="Christophe JENTA" userId="8d1209f4831e9c53" providerId="LiveId" clId="{14DC4B8E-5C4D-4A2A-B8BF-992B81181B69}" dt="2025-03-04T10:50:57.255" v="58" actId="478"/>
        <pc:sldMkLst>
          <pc:docMk/>
          <pc:sldMk cId="105819683" sldId="13121"/>
        </pc:sldMkLst>
      </pc:sldChg>
      <pc:sldChg chg="delSp add mod">
        <pc:chgData name="Christophe JENTA" userId="8d1209f4831e9c53" providerId="LiveId" clId="{14DC4B8E-5C4D-4A2A-B8BF-992B81181B69}" dt="2025-03-04T10:51:03.708" v="60" actId="478"/>
        <pc:sldMkLst>
          <pc:docMk/>
          <pc:sldMk cId="737164336" sldId="13122"/>
        </pc:sldMkLst>
      </pc:sldChg>
      <pc:sldChg chg="delSp add mod">
        <pc:chgData name="Christophe JENTA" userId="8d1209f4831e9c53" providerId="LiveId" clId="{14DC4B8E-5C4D-4A2A-B8BF-992B81181B69}" dt="2025-03-04T10:51:00.617" v="59" actId="478"/>
        <pc:sldMkLst>
          <pc:docMk/>
          <pc:sldMk cId="2174020629" sldId="13124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292663571" sldId="13125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938428205" sldId="13126"/>
        </pc:sldMkLst>
      </pc:sldChg>
      <pc:sldChg chg="delSp add mod">
        <pc:chgData name="Christophe JENTA" userId="8d1209f4831e9c53" providerId="LiveId" clId="{14DC4B8E-5C4D-4A2A-B8BF-992B81181B69}" dt="2025-03-04T10:51:23.900" v="75" actId="478"/>
        <pc:sldMkLst>
          <pc:docMk/>
          <pc:sldMk cId="1684532203" sldId="13127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191279355" sldId="13128"/>
        </pc:sldMkLst>
      </pc:sldChg>
      <pc:sldChg chg="delSp add mod">
        <pc:chgData name="Christophe JENTA" userId="8d1209f4831e9c53" providerId="LiveId" clId="{14DC4B8E-5C4D-4A2A-B8BF-992B81181B69}" dt="2025-03-04T10:49:33.759" v="14" actId="478"/>
        <pc:sldMkLst>
          <pc:docMk/>
          <pc:sldMk cId="540269392" sldId="13129"/>
        </pc:sldMkLst>
      </pc:sldChg>
      <pc:sldChg chg="delSp add mod">
        <pc:chgData name="Christophe JENTA" userId="8d1209f4831e9c53" providerId="LiveId" clId="{14DC4B8E-5C4D-4A2A-B8BF-992B81181B69}" dt="2025-03-04T10:49:38.266" v="17" actId="478"/>
        <pc:sldMkLst>
          <pc:docMk/>
          <pc:sldMk cId="3404404618" sldId="1313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571915363" sldId="1313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89680105" sldId="1313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21CDF-2FEE-571C-32D5-AACB1A175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D9B69E0-C0A2-9784-80C4-D19262D2D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7B03FEB-1E7A-718D-D64D-5FC604DBCE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E2F22F6-5650-72D1-5CE7-AE4E89AD7D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0941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3A07E-BB94-9201-0B1C-DD2AA0033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6B33370-8AC1-0E07-C6F2-F1E9F48CBA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C12C9EA-6032-9F87-1421-E4EE64ED73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BF4B08-AE5C-A2C8-5AB2-A1F6B16AC7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6075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FDF75-DB68-E5B7-3EE2-814956BC7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4896914-8B43-4002-46E0-9A4EB512C2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5CC65C9-459B-88F7-A4CB-2A556230F0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30E29C7-E9FA-9BBD-7726-EAE24A1D74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2798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93937-64BF-F057-7B74-30F6F231C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3720083-6545-1EE2-9B33-D43686CB1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Mardi 18 mars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2025 (10/15)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  <a:t>1757-1860</a:t>
            </a:r>
            <a:r>
              <a:rPr lang="fr-FR" sz="2800" dirty="0">
                <a:latin typeface="+mn-lt"/>
              </a:rPr>
              <a:t> : La conquête britannique de l’Asie orientale</a:t>
            </a:r>
            <a:br>
              <a:rPr lang="fr-FR" sz="2800" dirty="0">
                <a:latin typeface="+mn-lt"/>
              </a:rPr>
            </a:br>
            <a:r>
              <a:rPr lang="fr-FR" sz="2800" dirty="0">
                <a:latin typeface="+mn-lt"/>
              </a:rPr>
              <a:t>Conquête de l’Inde britannique et de la côte birmane</a:t>
            </a:r>
            <a:br>
              <a:rPr lang="fr-FR" sz="2800" dirty="0">
                <a:latin typeface="+mn-lt"/>
              </a:rPr>
            </a:br>
            <a:r>
              <a:rPr lang="fr-FR" sz="2800" dirty="0">
                <a:latin typeface="+mn-lt"/>
              </a:rPr>
              <a:t>Partage anglo-hollandais de l’Insulinde et naissance de Singapour</a:t>
            </a:r>
            <a:br>
              <a:rPr lang="fr-FR" sz="2800" dirty="0">
                <a:latin typeface="+mn-lt"/>
              </a:rPr>
            </a:br>
            <a:r>
              <a:rPr lang="fr-FR" sz="2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La Chine des Qing : Du déclin à l’ouverture forcée et à la grande récession</a:t>
            </a:r>
            <a:br>
              <a:rPr lang="fr-FR" sz="28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fr-FR" sz="2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fr-FR" sz="2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Suite…</a:t>
            </a: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DC2D41E-94D0-DD32-F6C4-3C3E9EC98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3094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A3EB7-BD0F-1B87-5A8E-FA9B6FD45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4EF85A-D358-B98D-15EC-92450F60B1D9}"/>
              </a:ext>
            </a:extLst>
          </p:cNvPr>
          <p:cNvSpPr/>
          <p:nvPr/>
        </p:nvSpPr>
        <p:spPr>
          <a:xfrm>
            <a:off x="172871" y="136908"/>
            <a:ext cx="8097671" cy="48400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1824-1826 : 1</a:t>
            </a:r>
            <a:r>
              <a:rPr lang="fr-FR" b="1" kern="100" baseline="30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ère</a:t>
            </a:r>
            <a:r>
              <a:rPr lang="fr-FR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guerre </a:t>
            </a:r>
            <a:r>
              <a:rPr lang="fr-FR" b="1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anglo-birmane</a:t>
            </a:r>
            <a:r>
              <a:rPr lang="fr-FR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: Les Britanniques conquièrent l’Assam, le Manipur et le </a:t>
            </a:r>
            <a:r>
              <a:rPr lang="fr-FR" b="1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Cachar</a:t>
            </a:r>
            <a:r>
              <a:rPr lang="fr-FR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; Et sur la côte birmane, l’Arakan et le Tenasserim</a:t>
            </a:r>
            <a:endParaRPr lang="fr-FR" b="1" dirty="0"/>
          </a:p>
          <a:p>
            <a:endParaRPr lang="fr-FR" dirty="0"/>
          </a:p>
          <a:p>
            <a:r>
              <a:rPr lang="fr-FR" dirty="0"/>
              <a:t>*Mai 1824-Nov. 1825 : Au </a:t>
            </a:r>
            <a:r>
              <a:rPr lang="fr-FR" dirty="0" err="1"/>
              <a:t>Cachar</a:t>
            </a:r>
            <a:r>
              <a:rPr lang="fr-FR" dirty="0"/>
              <a:t>…</a:t>
            </a:r>
          </a:p>
          <a:p>
            <a:r>
              <a:rPr lang="fr-FR" dirty="0"/>
              <a:t>Les Birmans avancent mais ils doivent reculer car sur la côte…</a:t>
            </a:r>
          </a:p>
          <a:p>
            <a:r>
              <a:rPr lang="fr-FR" dirty="0"/>
              <a:t>Un corps expéditionnaire britannique débarque et s’empare de </a:t>
            </a:r>
            <a:r>
              <a:rPr lang="fr-FR" u="sng" dirty="0"/>
              <a:t>Rangoon</a:t>
            </a:r>
          </a:p>
          <a:p>
            <a:r>
              <a:rPr lang="fr-FR" dirty="0"/>
              <a:t>Puis il remonte l’Irrawaddy jusqu’au fort de </a:t>
            </a:r>
            <a:r>
              <a:rPr lang="fr-FR" dirty="0" err="1"/>
              <a:t>Watigaon</a:t>
            </a:r>
            <a:r>
              <a:rPr lang="fr-FR" dirty="0"/>
              <a:t> et menace </a:t>
            </a:r>
            <a:r>
              <a:rPr lang="fr-FR" dirty="0" err="1"/>
              <a:t>Amarapura</a:t>
            </a:r>
            <a:endParaRPr lang="fr-FR" u="sng" dirty="0"/>
          </a:p>
          <a:p>
            <a:r>
              <a:rPr lang="fr-FR" dirty="0"/>
              <a:t>Les Birmans demandent l’armistice ; Et…</a:t>
            </a:r>
          </a:p>
          <a:p>
            <a:endParaRPr lang="fr-FR" dirty="0"/>
          </a:p>
          <a:p>
            <a:r>
              <a:rPr lang="fr-FR" dirty="0"/>
              <a:t>*Fév. 1826 : Traité de </a:t>
            </a:r>
            <a:r>
              <a:rPr lang="fr-FR" dirty="0" err="1"/>
              <a:t>Yandabo</a:t>
            </a:r>
            <a:endParaRPr lang="fr-FR" dirty="0"/>
          </a:p>
          <a:p>
            <a:r>
              <a:rPr lang="fr-FR" dirty="0"/>
              <a:t>Sur la côte, la Birmanie cède l’Arakan et le Tenasserim</a:t>
            </a:r>
          </a:p>
          <a:p>
            <a:r>
              <a:rPr lang="fr-FR" dirty="0"/>
              <a:t>Et elle renonce à l’Assam, au Manipur et au </a:t>
            </a:r>
            <a:r>
              <a:rPr lang="fr-FR" dirty="0" err="1"/>
              <a:t>Cachar</a:t>
            </a:r>
            <a:r>
              <a:rPr lang="fr-FR" dirty="0"/>
              <a:t> ; Frontière Inde-Birmanie actuelle</a:t>
            </a:r>
          </a:p>
          <a:p>
            <a:endParaRPr lang="fr-FR" dirty="0"/>
          </a:p>
          <a:p>
            <a:r>
              <a:rPr lang="fr-FR" dirty="0"/>
              <a:t>NB : Petits royaumes indépendants, puis finalement annexés par l’EIC en 1834-38</a:t>
            </a:r>
          </a:p>
          <a:p>
            <a:r>
              <a:rPr lang="fr-FR" dirty="0"/>
              <a:t>NB : 1834-41 : La Société de l’Assam produit 15 tonnes de thé local</a:t>
            </a:r>
          </a:p>
          <a:p>
            <a:endParaRPr lang="fr-FR" dirty="0"/>
          </a:p>
          <a:p>
            <a:r>
              <a:rPr lang="fr-FR" dirty="0"/>
              <a:t>*1851 : Mais le conflit reprend…</a:t>
            </a:r>
          </a:p>
        </p:txBody>
      </p:sp>
      <p:pic>
        <p:nvPicPr>
          <p:cNvPr id="6147" name="Picture 3" descr="C:\Users\Christophe\Pictures\My Scans\2016-02 (févr.)\scan0009.jpg">
            <a:extLst>
              <a:ext uri="{FF2B5EF4-FFF2-40B4-BE49-F238E27FC236}">
                <a16:creationId xmlns:a16="http://schemas.microsoft.com/office/drawing/2014/main" id="{B384B5CE-C375-F26A-11D4-87A6EBF91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755" y="145641"/>
            <a:ext cx="3587373" cy="65667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CF515105-F666-0EAF-7B1A-B9C634961023}"/>
              </a:ext>
            </a:extLst>
          </p:cNvPr>
          <p:cNvSpPr/>
          <p:nvPr/>
        </p:nvSpPr>
        <p:spPr>
          <a:xfrm>
            <a:off x="9501368" y="2692232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975FA8B-6FA7-3FDE-B984-4FD5F48FCAFF}"/>
              </a:ext>
            </a:extLst>
          </p:cNvPr>
          <p:cNvSpPr/>
          <p:nvPr/>
        </p:nvSpPr>
        <p:spPr>
          <a:xfrm>
            <a:off x="9420762" y="3279069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2B82CEBD-1F6C-0419-F3FE-EE78E0819947}"/>
              </a:ext>
            </a:extLst>
          </p:cNvPr>
          <p:cNvCxnSpPr>
            <a:cxnSpLocks/>
          </p:cNvCxnSpPr>
          <p:nvPr/>
        </p:nvCxnSpPr>
        <p:spPr>
          <a:xfrm flipV="1">
            <a:off x="9804776" y="4381246"/>
            <a:ext cx="0" cy="3187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51A43D3B-EDE8-8975-4AE3-8F0F965A6FF4}"/>
              </a:ext>
            </a:extLst>
          </p:cNvPr>
          <p:cNvSpPr/>
          <p:nvPr/>
        </p:nvSpPr>
        <p:spPr>
          <a:xfrm>
            <a:off x="9704945" y="4179494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38722C9-179C-5780-7127-D7654AC173E1}"/>
              </a:ext>
            </a:extLst>
          </p:cNvPr>
          <p:cNvCxnSpPr>
            <a:cxnSpLocks/>
            <a:endCxn id="6" idx="4"/>
          </p:cNvCxnSpPr>
          <p:nvPr/>
        </p:nvCxnSpPr>
        <p:spPr>
          <a:xfrm flipH="1" flipV="1">
            <a:off x="9521898" y="3480821"/>
            <a:ext cx="262349" cy="6986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B6C6846-93E6-CD7A-53A7-B06DCBA750DB}"/>
              </a:ext>
            </a:extLst>
          </p:cNvPr>
          <p:cNvCxnSpPr>
            <a:cxnSpLocks/>
          </p:cNvCxnSpPr>
          <p:nvPr/>
        </p:nvCxnSpPr>
        <p:spPr>
          <a:xfrm>
            <a:off x="8431755" y="4179494"/>
            <a:ext cx="989007" cy="45485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26A4D69E-46F1-D5CA-1461-04F2C52A374A}"/>
              </a:ext>
            </a:extLst>
          </p:cNvPr>
          <p:cNvSpPr/>
          <p:nvPr/>
        </p:nvSpPr>
        <p:spPr>
          <a:xfrm>
            <a:off x="10260543" y="5180795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ECE5AAC-34BA-23EF-0EF1-176E1F889F98}"/>
              </a:ext>
            </a:extLst>
          </p:cNvPr>
          <p:cNvSpPr/>
          <p:nvPr/>
        </p:nvSpPr>
        <p:spPr>
          <a:xfrm>
            <a:off x="8954955" y="3365418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4AFFDCF-9CC1-F361-84FD-778B9EC9EC2B}"/>
              </a:ext>
            </a:extLst>
          </p:cNvPr>
          <p:cNvSpPr/>
          <p:nvPr/>
        </p:nvSpPr>
        <p:spPr>
          <a:xfrm>
            <a:off x="8954955" y="1385681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9938A9AB-6B56-08A5-9E09-4361B12C8FF3}"/>
              </a:ext>
            </a:extLst>
          </p:cNvPr>
          <p:cNvSpPr/>
          <p:nvPr/>
        </p:nvSpPr>
        <p:spPr>
          <a:xfrm>
            <a:off x="9319626" y="1430012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556F7A9F-5F96-C667-280A-C51F989059E4}"/>
              </a:ext>
            </a:extLst>
          </p:cNvPr>
          <p:cNvSpPr/>
          <p:nvPr/>
        </p:nvSpPr>
        <p:spPr>
          <a:xfrm>
            <a:off x="8929094" y="2101481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F1AC3091-AB55-811B-C96B-84705A2FF171}"/>
              </a:ext>
            </a:extLst>
          </p:cNvPr>
          <p:cNvCxnSpPr>
            <a:cxnSpLocks/>
          </p:cNvCxnSpPr>
          <p:nvPr/>
        </p:nvCxnSpPr>
        <p:spPr>
          <a:xfrm flipH="1" flipV="1">
            <a:off x="9131366" y="2303233"/>
            <a:ext cx="370002" cy="388999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DA02829-9B4C-B5B6-E5AE-3284046820DA}"/>
              </a:ext>
            </a:extLst>
          </p:cNvPr>
          <p:cNvSpPr/>
          <p:nvPr/>
        </p:nvSpPr>
        <p:spPr>
          <a:xfrm>
            <a:off x="10836021" y="145641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1824-1825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63EE579A-920D-9340-E06D-23FA4D3C3CA6}"/>
              </a:ext>
            </a:extLst>
          </p:cNvPr>
          <p:cNvCxnSpPr>
            <a:cxnSpLocks/>
          </p:cNvCxnSpPr>
          <p:nvPr/>
        </p:nvCxnSpPr>
        <p:spPr>
          <a:xfrm>
            <a:off x="9420762" y="4634345"/>
            <a:ext cx="384014" cy="6560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051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D083B-C3B9-905A-6F75-9DFE52981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37799B-6579-2863-1922-091D45E0392B}"/>
              </a:ext>
            </a:extLst>
          </p:cNvPr>
          <p:cNvSpPr/>
          <p:nvPr/>
        </p:nvSpPr>
        <p:spPr>
          <a:xfrm>
            <a:off x="172871" y="136908"/>
            <a:ext cx="8097671" cy="56411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1852 : 2</a:t>
            </a:r>
            <a:r>
              <a:rPr lang="fr-FR" sz="1700" b="1" kern="100" baseline="30000" dirty="0">
                <a:ea typeface="Aptos" panose="020B0004020202020204" pitchFamily="34" charset="0"/>
                <a:cs typeface="Times New Roman" panose="02020603050405020304" pitchFamily="18" charset="0"/>
              </a:rPr>
              <a:t>nde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guerre </a:t>
            </a:r>
            <a:r>
              <a:rPr lang="fr-FR" sz="1700" b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anglo-birmane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: A</a:t>
            </a: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l’embouchure de l’Irrawaddy, l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es Britanniques conquièrent la Basse-Birmanie ; La côte birmane conquise devient la Basse-Birmanie, province de l’Inde ; Capitale : Rangoon</a:t>
            </a:r>
            <a:endParaRPr lang="fr-FR" sz="1700" b="1" dirty="0"/>
          </a:p>
          <a:p>
            <a:endParaRPr lang="fr-FR" sz="1700" dirty="0"/>
          </a:p>
          <a:p>
            <a:r>
              <a:rPr lang="fr-FR" sz="1700" dirty="0"/>
              <a:t>*Depuis 1846, à </a:t>
            </a:r>
            <a:r>
              <a:rPr lang="fr-FR" sz="1700" dirty="0" err="1"/>
              <a:t>Amarapura</a:t>
            </a:r>
            <a:r>
              <a:rPr lang="fr-FR" sz="1700" dirty="0"/>
              <a:t>, règne le roi Pagan Min, neveu de Bagydaw </a:t>
            </a:r>
          </a:p>
          <a:p>
            <a:endParaRPr lang="fr-FR" sz="1700" dirty="0"/>
          </a:p>
          <a:p>
            <a:r>
              <a:rPr lang="fr-FR" sz="1700" dirty="0"/>
              <a:t>*Eté 1851 : A Rangoon, le gouverneur </a:t>
            </a:r>
            <a:r>
              <a:rPr lang="fr-FR" sz="1700" dirty="0" err="1"/>
              <a:t>Maung</a:t>
            </a:r>
            <a:r>
              <a:rPr lang="fr-FR" sz="1700" dirty="0"/>
              <a:t> Ok</a:t>
            </a:r>
          </a:p>
          <a:p>
            <a:r>
              <a:rPr lang="fr-FR" sz="1700" dirty="0"/>
              <a:t>Tente de soutirer de l’argent à deux capitaines britanniques</a:t>
            </a:r>
          </a:p>
          <a:p>
            <a:endParaRPr lang="fr-FR" sz="1700" dirty="0"/>
          </a:p>
          <a:p>
            <a:r>
              <a:rPr lang="fr-FR" sz="1700" dirty="0"/>
              <a:t>*Jan. 1852 : Le gouverneur </a:t>
            </a:r>
            <a:r>
              <a:rPr lang="fr-FR" sz="1700" u="sng" dirty="0"/>
              <a:t>Dalhousie</a:t>
            </a:r>
            <a:r>
              <a:rPr lang="fr-FR" sz="1700" dirty="0"/>
              <a:t> y envoie une escadre</a:t>
            </a:r>
          </a:p>
          <a:p>
            <a:r>
              <a:rPr lang="fr-FR" sz="1700" dirty="0"/>
              <a:t>Commandée par le commodore Lambert, pour enquêter</a:t>
            </a:r>
          </a:p>
          <a:p>
            <a:r>
              <a:rPr lang="fr-FR" sz="1700" dirty="0"/>
              <a:t>A Rangoon, il reçoit de nombreuses plaintes de Britanniques ; Mais surtout…</a:t>
            </a:r>
          </a:p>
          <a:p>
            <a:endParaRPr lang="fr-FR" sz="1700" dirty="0"/>
          </a:p>
          <a:p>
            <a:r>
              <a:rPr lang="fr-FR" sz="1700" dirty="0"/>
              <a:t>*Offensé de ne pas être reçu rapidement, Lambert menace de bombarder le port</a:t>
            </a:r>
          </a:p>
          <a:p>
            <a:r>
              <a:rPr lang="fr-FR" sz="1700" dirty="0"/>
              <a:t>Puis pris sous le feu birman, il riposte</a:t>
            </a:r>
          </a:p>
          <a:p>
            <a:endParaRPr lang="fr-FR" sz="1700" dirty="0"/>
          </a:p>
          <a:p>
            <a:r>
              <a:rPr lang="fr-FR" sz="1700" dirty="0"/>
              <a:t>*Avril 1852 : Dalhousie, malgré ses réticences </a:t>
            </a:r>
            <a:r>
              <a:rPr lang="fr-FR" sz="1700" i="1" dirty="0"/>
              <a:t>courroucées</a:t>
            </a:r>
            <a:r>
              <a:rPr lang="fr-FR" sz="1700" dirty="0"/>
              <a:t> et celle de Londres</a:t>
            </a:r>
          </a:p>
          <a:p>
            <a:r>
              <a:rPr lang="fr-FR" sz="1700" dirty="0"/>
              <a:t>Déclare la guerre à la Birmanie…</a:t>
            </a:r>
          </a:p>
          <a:p>
            <a:endParaRPr lang="fr-FR" sz="1700" dirty="0"/>
          </a:p>
          <a:p>
            <a:r>
              <a:rPr lang="fr-FR" sz="1700" dirty="0"/>
              <a:t>NB : 1848-56 : Le </a:t>
            </a:r>
            <a:r>
              <a:rPr lang="fr-FR" sz="1700" i="1" dirty="0"/>
              <a:t>moment Dalhousie</a:t>
            </a:r>
          </a:p>
          <a:p>
            <a:r>
              <a:rPr lang="fr-FR" sz="1700" dirty="0"/>
              <a:t>*1852 : Obligation aux cipayes de servir au-delà des mers, en Birmanie</a:t>
            </a:r>
          </a:p>
        </p:txBody>
      </p:sp>
      <p:pic>
        <p:nvPicPr>
          <p:cNvPr id="6147" name="Picture 3" descr="C:\Users\Christophe\Pictures\My Scans\2016-02 (févr.)\scan0009.jpg">
            <a:extLst>
              <a:ext uri="{FF2B5EF4-FFF2-40B4-BE49-F238E27FC236}">
                <a16:creationId xmlns:a16="http://schemas.microsoft.com/office/drawing/2014/main" id="{1064C6F4-4499-92D8-872D-383E78A94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755" y="145641"/>
            <a:ext cx="3587373" cy="65667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530A51C3-F6CC-85C3-2241-E43935D09B64}"/>
              </a:ext>
            </a:extLst>
          </p:cNvPr>
          <p:cNvSpPr/>
          <p:nvPr/>
        </p:nvSpPr>
        <p:spPr>
          <a:xfrm>
            <a:off x="9501368" y="2692232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A16D04D-002A-FF18-57FF-8A8402FCA399}"/>
              </a:ext>
            </a:extLst>
          </p:cNvPr>
          <p:cNvSpPr/>
          <p:nvPr/>
        </p:nvSpPr>
        <p:spPr>
          <a:xfrm>
            <a:off x="10260543" y="5180795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1C6ACC7-C1FF-CB60-E2BF-501DA122BA0E}"/>
              </a:ext>
            </a:extLst>
          </p:cNvPr>
          <p:cNvSpPr/>
          <p:nvPr/>
        </p:nvSpPr>
        <p:spPr>
          <a:xfrm>
            <a:off x="8954955" y="3365418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18BC36F-3E23-4A34-1D20-9FD7B09141A8}"/>
              </a:ext>
            </a:extLst>
          </p:cNvPr>
          <p:cNvSpPr/>
          <p:nvPr/>
        </p:nvSpPr>
        <p:spPr>
          <a:xfrm>
            <a:off x="8954955" y="1385681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B3C2EBF-690E-2AAA-323D-72188B578916}"/>
              </a:ext>
            </a:extLst>
          </p:cNvPr>
          <p:cNvSpPr/>
          <p:nvPr/>
        </p:nvSpPr>
        <p:spPr>
          <a:xfrm>
            <a:off x="9319626" y="1430012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2103969-E424-46EB-3750-3555D88C8D6C}"/>
              </a:ext>
            </a:extLst>
          </p:cNvPr>
          <p:cNvSpPr/>
          <p:nvPr/>
        </p:nvSpPr>
        <p:spPr>
          <a:xfrm>
            <a:off x="8929094" y="2101481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5394F51-52B5-4E7F-DF6A-B4E68A157670}"/>
              </a:ext>
            </a:extLst>
          </p:cNvPr>
          <p:cNvSpPr/>
          <p:nvPr/>
        </p:nvSpPr>
        <p:spPr>
          <a:xfrm>
            <a:off x="9420762" y="3279069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1A3ABC-AF46-8B64-8817-311305DD863E}"/>
              </a:ext>
            </a:extLst>
          </p:cNvPr>
          <p:cNvSpPr/>
          <p:nvPr/>
        </p:nvSpPr>
        <p:spPr>
          <a:xfrm>
            <a:off x="10836021" y="145641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51-1852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7C259960-1FF7-04BA-D8CE-8D5E0054B677}"/>
              </a:ext>
            </a:extLst>
          </p:cNvPr>
          <p:cNvCxnSpPr>
            <a:cxnSpLocks/>
          </p:cNvCxnSpPr>
          <p:nvPr/>
        </p:nvCxnSpPr>
        <p:spPr>
          <a:xfrm flipV="1">
            <a:off x="9804776" y="4381246"/>
            <a:ext cx="0" cy="3187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ABA6591C-3552-210F-0328-B27BE5980888}"/>
              </a:ext>
            </a:extLst>
          </p:cNvPr>
          <p:cNvSpPr/>
          <p:nvPr/>
        </p:nvSpPr>
        <p:spPr>
          <a:xfrm>
            <a:off x="9704945" y="4179494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391A1909-E0A8-E3D5-D802-E785E6666396}"/>
              </a:ext>
            </a:extLst>
          </p:cNvPr>
          <p:cNvCxnSpPr>
            <a:cxnSpLocks/>
          </p:cNvCxnSpPr>
          <p:nvPr/>
        </p:nvCxnSpPr>
        <p:spPr>
          <a:xfrm>
            <a:off x="8431755" y="4179494"/>
            <a:ext cx="989007" cy="45485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CC4B7B9E-5610-22CB-4A5C-47962523683A}"/>
              </a:ext>
            </a:extLst>
          </p:cNvPr>
          <p:cNvCxnSpPr>
            <a:cxnSpLocks/>
          </p:cNvCxnSpPr>
          <p:nvPr/>
        </p:nvCxnSpPr>
        <p:spPr>
          <a:xfrm>
            <a:off x="9420762" y="4634345"/>
            <a:ext cx="384014" cy="6560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578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F363D-0AAC-16E4-D80E-01FE8FB37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6B96D6-D852-F0BC-EF05-4BD6EFEF4214}"/>
              </a:ext>
            </a:extLst>
          </p:cNvPr>
          <p:cNvSpPr/>
          <p:nvPr/>
        </p:nvSpPr>
        <p:spPr>
          <a:xfrm>
            <a:off x="172871" y="136908"/>
            <a:ext cx="8097671" cy="25018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1852 : 2</a:t>
            </a:r>
            <a:r>
              <a:rPr lang="fr-FR" sz="1700" b="1" kern="100" baseline="30000" dirty="0">
                <a:ea typeface="Aptos" panose="020B0004020202020204" pitchFamily="34" charset="0"/>
                <a:cs typeface="Times New Roman" panose="02020603050405020304" pitchFamily="18" charset="0"/>
              </a:rPr>
              <a:t>nde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guerre </a:t>
            </a:r>
            <a:r>
              <a:rPr lang="fr-FR" sz="1700" b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anglo-birmane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: A</a:t>
            </a: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l’embouchure de l’Irrawaddy, l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es Britanniques conquièrent la Basse-Birmanie ; La côte birmane conquise devient la Basse-Birmanie, province de l’Inde ; Capitale : Rangoon</a:t>
            </a:r>
            <a:endParaRPr lang="fr-FR" sz="1700" b="1" dirty="0"/>
          </a:p>
          <a:p>
            <a:endParaRPr lang="fr-FR" sz="1700" dirty="0"/>
          </a:p>
          <a:p>
            <a:r>
              <a:rPr lang="fr-FR" sz="1700" dirty="0"/>
              <a:t>*Avril 1852 : Comme en 1824, un corps expéditionnaire britannique</a:t>
            </a:r>
          </a:p>
          <a:p>
            <a:r>
              <a:rPr lang="fr-FR" sz="1700" dirty="0"/>
              <a:t>S’empare de Rangoon, puis remonte l’Irrawaddy</a:t>
            </a:r>
          </a:p>
          <a:p>
            <a:endParaRPr lang="fr-FR" sz="1700" dirty="0"/>
          </a:p>
          <a:p>
            <a:r>
              <a:rPr lang="fr-FR" sz="1700" dirty="0"/>
              <a:t>*Déc. 1852 : Le roi Pagan Min est vaincu mais il refuse de traiter</a:t>
            </a:r>
          </a:p>
          <a:p>
            <a:r>
              <a:rPr lang="fr-FR" sz="1700" dirty="0"/>
              <a:t>En réaction, </a:t>
            </a:r>
            <a:r>
              <a:rPr lang="fr-FR" sz="1700" u="sng" dirty="0"/>
              <a:t>Dalhousie</a:t>
            </a:r>
            <a:r>
              <a:rPr lang="fr-FR" sz="1700" dirty="0"/>
              <a:t> annexe Rangoon et la Basse-Birmanie</a:t>
            </a:r>
          </a:p>
        </p:txBody>
      </p:sp>
      <p:pic>
        <p:nvPicPr>
          <p:cNvPr id="6147" name="Picture 3" descr="C:\Users\Christophe\Pictures\My Scans\2016-02 (févr.)\scan0009.jpg">
            <a:extLst>
              <a:ext uri="{FF2B5EF4-FFF2-40B4-BE49-F238E27FC236}">
                <a16:creationId xmlns:a16="http://schemas.microsoft.com/office/drawing/2014/main" id="{E0AC7CD4-5AFD-272D-8780-B6B643C59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755" y="145641"/>
            <a:ext cx="3587373" cy="65667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06B9AF37-1B87-D437-8009-A1BE718DA38C}"/>
              </a:ext>
            </a:extLst>
          </p:cNvPr>
          <p:cNvSpPr/>
          <p:nvPr/>
        </p:nvSpPr>
        <p:spPr>
          <a:xfrm>
            <a:off x="9501368" y="2692232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1DAC84A-6E7C-4C86-6D76-0A47EFDC1EF0}"/>
              </a:ext>
            </a:extLst>
          </p:cNvPr>
          <p:cNvSpPr/>
          <p:nvPr/>
        </p:nvSpPr>
        <p:spPr>
          <a:xfrm>
            <a:off x="10260543" y="5180795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1CC38A3-AAA0-6A57-B4C6-906A132C3F8C}"/>
              </a:ext>
            </a:extLst>
          </p:cNvPr>
          <p:cNvSpPr/>
          <p:nvPr/>
        </p:nvSpPr>
        <p:spPr>
          <a:xfrm>
            <a:off x="8954955" y="3365418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8CB21AA-BF2B-31E3-CA1B-815BA69B3C7E}"/>
              </a:ext>
            </a:extLst>
          </p:cNvPr>
          <p:cNvSpPr/>
          <p:nvPr/>
        </p:nvSpPr>
        <p:spPr>
          <a:xfrm>
            <a:off x="8954955" y="1385681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DEB9509-33C9-B98E-193B-39F405ECC921}"/>
              </a:ext>
            </a:extLst>
          </p:cNvPr>
          <p:cNvSpPr/>
          <p:nvPr/>
        </p:nvSpPr>
        <p:spPr>
          <a:xfrm>
            <a:off x="9319626" y="1430012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9198B58-9767-CFC0-7229-426809A258BA}"/>
              </a:ext>
            </a:extLst>
          </p:cNvPr>
          <p:cNvSpPr/>
          <p:nvPr/>
        </p:nvSpPr>
        <p:spPr>
          <a:xfrm>
            <a:off x="8929094" y="2101481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A1631D0D-8F69-D54E-0CF3-C4F7DB290743}"/>
              </a:ext>
            </a:extLst>
          </p:cNvPr>
          <p:cNvCxnSpPr>
            <a:cxnSpLocks/>
          </p:cNvCxnSpPr>
          <p:nvPr/>
        </p:nvCxnSpPr>
        <p:spPr>
          <a:xfrm flipH="1" flipV="1">
            <a:off x="9521898" y="3480821"/>
            <a:ext cx="262349" cy="6986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8F53786B-F558-13A2-70B4-A23A84EB8224}"/>
              </a:ext>
            </a:extLst>
          </p:cNvPr>
          <p:cNvSpPr/>
          <p:nvPr/>
        </p:nvSpPr>
        <p:spPr>
          <a:xfrm>
            <a:off x="9420762" y="3279069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DAA778-78B5-A3A7-0623-7EB15F1DD6F6}"/>
              </a:ext>
            </a:extLst>
          </p:cNvPr>
          <p:cNvSpPr/>
          <p:nvPr/>
        </p:nvSpPr>
        <p:spPr>
          <a:xfrm>
            <a:off x="10836021" y="145641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51-1852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F911BDB0-91CF-4AF4-21B2-12E2430C13A7}"/>
              </a:ext>
            </a:extLst>
          </p:cNvPr>
          <p:cNvCxnSpPr>
            <a:cxnSpLocks/>
          </p:cNvCxnSpPr>
          <p:nvPr/>
        </p:nvCxnSpPr>
        <p:spPr>
          <a:xfrm flipV="1">
            <a:off x="9804776" y="4381246"/>
            <a:ext cx="0" cy="3187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32DA3264-EC6E-9176-4819-3890B1755AA5}"/>
              </a:ext>
            </a:extLst>
          </p:cNvPr>
          <p:cNvSpPr/>
          <p:nvPr/>
        </p:nvSpPr>
        <p:spPr>
          <a:xfrm>
            <a:off x="9704945" y="4179494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48B40A2-AB02-CA55-4503-9FE6AAB00F9A}"/>
              </a:ext>
            </a:extLst>
          </p:cNvPr>
          <p:cNvCxnSpPr>
            <a:cxnSpLocks/>
          </p:cNvCxnSpPr>
          <p:nvPr/>
        </p:nvCxnSpPr>
        <p:spPr>
          <a:xfrm>
            <a:off x="8431755" y="4179494"/>
            <a:ext cx="989007" cy="45485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4AA59E4B-0387-6235-A1D0-0CF1FF468392}"/>
              </a:ext>
            </a:extLst>
          </p:cNvPr>
          <p:cNvCxnSpPr>
            <a:cxnSpLocks/>
          </p:cNvCxnSpPr>
          <p:nvPr/>
        </p:nvCxnSpPr>
        <p:spPr>
          <a:xfrm>
            <a:off x="9420762" y="4634345"/>
            <a:ext cx="384014" cy="6560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980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3700D-C494-ACC3-AB2E-2575E28B9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B66491A-6419-FCE3-193C-48FD973484AF}"/>
              </a:ext>
            </a:extLst>
          </p:cNvPr>
          <p:cNvSpPr/>
          <p:nvPr/>
        </p:nvSpPr>
        <p:spPr>
          <a:xfrm>
            <a:off x="172872" y="136908"/>
            <a:ext cx="5032974" cy="48746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1852 : 2</a:t>
            </a:r>
            <a:r>
              <a:rPr lang="fr-FR" sz="1700" b="1" kern="100" baseline="30000" dirty="0">
                <a:ea typeface="Aptos" panose="020B0004020202020204" pitchFamily="34" charset="0"/>
                <a:cs typeface="Times New Roman" panose="02020603050405020304" pitchFamily="18" charset="0"/>
              </a:rPr>
              <a:t>nde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guerre </a:t>
            </a:r>
            <a:r>
              <a:rPr lang="fr-FR" sz="1700" b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anglo-birmane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: A</a:t>
            </a: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l’embouchure de l’Irrawaddy, l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es Britanniques conquièrent la Basse-Birmanie ; La côte birmane conquise devient la Basse-Birmanie, province de l’Inde ; Capitale : Rangoon</a:t>
            </a:r>
            <a:endParaRPr lang="fr-FR" sz="1700" b="1" dirty="0"/>
          </a:p>
          <a:p>
            <a:endParaRPr lang="fr-FR" sz="1700" dirty="0"/>
          </a:p>
          <a:p>
            <a:r>
              <a:rPr lang="fr-FR" sz="1700" dirty="0"/>
              <a:t>*1852 : La GB acquiert…</a:t>
            </a:r>
          </a:p>
          <a:p>
            <a:r>
              <a:rPr lang="fr-FR" sz="1700" dirty="0"/>
              <a:t>Rangoon, unissant ainsi l’Arakan et le Tenasserim</a:t>
            </a:r>
          </a:p>
          <a:p>
            <a:endParaRPr lang="fr-FR" sz="1700" dirty="0"/>
          </a:p>
          <a:p>
            <a:r>
              <a:rPr lang="fr-FR" sz="1700" dirty="0"/>
              <a:t>*L’ensemble deviendra en 1862</a:t>
            </a:r>
          </a:p>
          <a:p>
            <a:r>
              <a:rPr lang="fr-FR" sz="1700" dirty="0"/>
              <a:t>La province britannique de Basse-Birmanie</a:t>
            </a:r>
          </a:p>
          <a:p>
            <a:r>
              <a:rPr lang="fr-FR" sz="1700" u="sng" dirty="0"/>
              <a:t>Rattachée à l’Empire des Indes</a:t>
            </a:r>
            <a:r>
              <a:rPr lang="fr-FR" sz="1700" dirty="0"/>
              <a:t> ; Capitale : Rangoon</a:t>
            </a:r>
          </a:p>
          <a:p>
            <a:endParaRPr lang="fr-FR" sz="1700" i="1" dirty="0"/>
          </a:p>
          <a:p>
            <a:r>
              <a:rPr lang="fr-FR" sz="1700" i="1" dirty="0"/>
              <a:t>1824 : La GB craignait pour ses frontières</a:t>
            </a:r>
          </a:p>
          <a:p>
            <a:r>
              <a:rPr lang="fr-FR" sz="1700" i="1" dirty="0"/>
              <a:t>1852 : La logique est purement expansionniste : Acquérir Rangoon et le riche delta de l’Irrawaddy</a:t>
            </a:r>
            <a:r>
              <a:rPr lang="fr-FR" sz="1700" dirty="0"/>
              <a:t> ; Jean-Louis </a:t>
            </a:r>
            <a:r>
              <a:rPr lang="fr-FR" sz="1700" dirty="0" err="1"/>
              <a:t>Margolin</a:t>
            </a:r>
            <a:r>
              <a:rPr lang="fr-FR" sz="1700" dirty="0"/>
              <a:t>, </a:t>
            </a:r>
            <a:r>
              <a:rPr lang="fr-FR" sz="1700" i="1" dirty="0"/>
              <a:t>Les Indes et l’Europe</a:t>
            </a:r>
            <a:r>
              <a:rPr lang="fr-FR" sz="1700" dirty="0"/>
              <a:t>, p. 406</a:t>
            </a:r>
            <a:endParaRPr lang="fr-FR" sz="1700" i="1" dirty="0"/>
          </a:p>
          <a:p>
            <a:endParaRPr lang="fr-FR" sz="1700" dirty="0"/>
          </a:p>
          <a:p>
            <a:r>
              <a:rPr lang="fr-FR" sz="1700" dirty="0"/>
              <a:t>*Dernier épilogue…</a:t>
            </a:r>
          </a:p>
        </p:txBody>
      </p:sp>
      <p:pic>
        <p:nvPicPr>
          <p:cNvPr id="6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254FF217-8472-D834-9FED-5FB63075F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922" y="129407"/>
            <a:ext cx="6664657" cy="66040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9B847E74-21FA-828E-E7E0-E9546019BB80}"/>
              </a:ext>
            </a:extLst>
          </p:cNvPr>
          <p:cNvSpPr/>
          <p:nvPr/>
        </p:nvSpPr>
        <p:spPr>
          <a:xfrm>
            <a:off x="7504840" y="1859835"/>
            <a:ext cx="296878" cy="278800"/>
          </a:xfrm>
          <a:prstGeom prst="ellipse">
            <a:avLst/>
          </a:prstGeom>
          <a:solidFill>
            <a:srgbClr val="0070C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F801655-A375-9107-E931-41AD1DB7BDB7}"/>
              </a:ext>
            </a:extLst>
          </p:cNvPr>
          <p:cNvSpPr/>
          <p:nvPr/>
        </p:nvSpPr>
        <p:spPr>
          <a:xfrm>
            <a:off x="9708132" y="3150200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B586600-3E25-A8D9-E742-B39E521AC26F}"/>
              </a:ext>
            </a:extLst>
          </p:cNvPr>
          <p:cNvSpPr/>
          <p:nvPr/>
        </p:nvSpPr>
        <p:spPr>
          <a:xfrm>
            <a:off x="11085462" y="422838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235B8782-EFD4-FC8B-E2F6-CA013D05618B}"/>
              </a:ext>
            </a:extLst>
          </p:cNvPr>
          <p:cNvSpPr/>
          <p:nvPr/>
        </p:nvSpPr>
        <p:spPr>
          <a:xfrm>
            <a:off x="10910592" y="3075713"/>
            <a:ext cx="174870" cy="1489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8813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3BB3B-0A3A-A21F-062F-2064FCA39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B37FDB7-C3E9-12A3-C586-BA73AF13BDDE}"/>
              </a:ext>
            </a:extLst>
          </p:cNvPr>
          <p:cNvSpPr/>
          <p:nvPr/>
        </p:nvSpPr>
        <p:spPr>
          <a:xfrm>
            <a:off x="172871" y="136908"/>
            <a:ext cx="8097671" cy="34932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*1852 : Les Britanniques conquièrent la côte ouest de l’Indochine</a:t>
            </a:r>
          </a:p>
          <a:p>
            <a:r>
              <a:rPr lang="fr-FR" sz="1700" dirty="0"/>
              <a:t>Et pendant ce temps…</a:t>
            </a:r>
          </a:p>
          <a:p>
            <a:endParaRPr lang="fr-FR" sz="1700" dirty="0"/>
          </a:p>
          <a:p>
            <a:r>
              <a:rPr lang="fr-FR" sz="1700" dirty="0"/>
              <a:t>*1830-47 : A l’est, le Siam des </a:t>
            </a:r>
            <a:r>
              <a:rPr lang="fr-FR" sz="1700" dirty="0" err="1"/>
              <a:t>Chakri</a:t>
            </a:r>
            <a:r>
              <a:rPr lang="fr-FR" sz="1700" dirty="0"/>
              <a:t>…</a:t>
            </a:r>
          </a:p>
          <a:p>
            <a:r>
              <a:rPr lang="fr-FR" sz="1700" dirty="0"/>
              <a:t>S’est consolidé et a mené une guerre d’expansion contre le Laos et le Cambodge</a:t>
            </a:r>
          </a:p>
          <a:p>
            <a:r>
              <a:rPr lang="fr-FR" sz="1700" dirty="0"/>
              <a:t>En concurrence avec l’Empire d’Annam ; Mais…</a:t>
            </a:r>
          </a:p>
          <a:p>
            <a:endParaRPr lang="fr-FR" sz="1700" dirty="0"/>
          </a:p>
          <a:p>
            <a:r>
              <a:rPr lang="fr-FR" sz="1700" dirty="0"/>
              <a:t>*1859 : Au sud du Cambodge, les Français entreront en jeu</a:t>
            </a:r>
          </a:p>
          <a:p>
            <a:endParaRPr lang="fr-FR" sz="1700" dirty="0"/>
          </a:p>
          <a:p>
            <a:r>
              <a:rPr lang="fr-FR" sz="1700" dirty="0"/>
              <a:t>*A suivre…</a:t>
            </a:r>
          </a:p>
          <a:p>
            <a:endParaRPr lang="fr-FR" sz="1700" dirty="0"/>
          </a:p>
          <a:p>
            <a:r>
              <a:rPr lang="fr-FR" sz="1700" dirty="0"/>
              <a:t>*Et maintenant, plus à l’est, Singapour…</a:t>
            </a:r>
          </a:p>
          <a:p>
            <a:r>
              <a:rPr lang="fr-FR" sz="1700" dirty="0"/>
              <a:t>Retour en 1795…</a:t>
            </a:r>
          </a:p>
        </p:txBody>
      </p:sp>
      <p:pic>
        <p:nvPicPr>
          <p:cNvPr id="2" name="Picture 3" descr="C:\Users\Christophe\Pictures\My Scans\2016-02 (févr.)\scan0009.jpg">
            <a:extLst>
              <a:ext uri="{FF2B5EF4-FFF2-40B4-BE49-F238E27FC236}">
                <a16:creationId xmlns:a16="http://schemas.microsoft.com/office/drawing/2014/main" id="{5F753895-D54F-396F-0BFA-C2F23A15F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755" y="145641"/>
            <a:ext cx="3587373" cy="65667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DBC056B9-EF67-4B8A-A9A9-1AFACC9D4261}"/>
              </a:ext>
            </a:extLst>
          </p:cNvPr>
          <p:cNvSpPr/>
          <p:nvPr/>
        </p:nvSpPr>
        <p:spPr>
          <a:xfrm>
            <a:off x="9501368" y="2692232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FA1171F-B3B5-52E7-9B78-0E17420401EB}"/>
              </a:ext>
            </a:extLst>
          </p:cNvPr>
          <p:cNvSpPr/>
          <p:nvPr/>
        </p:nvSpPr>
        <p:spPr>
          <a:xfrm>
            <a:off x="9704945" y="4179494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D9B00FF-8510-EE27-C9A7-CF6E27BF164B}"/>
              </a:ext>
            </a:extLst>
          </p:cNvPr>
          <p:cNvSpPr/>
          <p:nvPr/>
        </p:nvSpPr>
        <p:spPr>
          <a:xfrm>
            <a:off x="10260543" y="5180795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5680FD6-6467-4E09-9D0B-3D4D7DE3B52D}"/>
              </a:ext>
            </a:extLst>
          </p:cNvPr>
          <p:cNvSpPr/>
          <p:nvPr/>
        </p:nvSpPr>
        <p:spPr>
          <a:xfrm>
            <a:off x="8954955" y="3365418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4A1B25F-F490-8A47-A0E9-B103911A3871}"/>
              </a:ext>
            </a:extLst>
          </p:cNvPr>
          <p:cNvSpPr/>
          <p:nvPr/>
        </p:nvSpPr>
        <p:spPr>
          <a:xfrm>
            <a:off x="8954955" y="1385681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0DA21B7-A13B-2A22-6CBC-9D2C9B224DF9}"/>
              </a:ext>
            </a:extLst>
          </p:cNvPr>
          <p:cNvSpPr/>
          <p:nvPr/>
        </p:nvSpPr>
        <p:spPr>
          <a:xfrm>
            <a:off x="9319626" y="1430012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C7FE2BE-73D8-874D-8B75-40D62E895D39}"/>
              </a:ext>
            </a:extLst>
          </p:cNvPr>
          <p:cNvSpPr/>
          <p:nvPr/>
        </p:nvSpPr>
        <p:spPr>
          <a:xfrm>
            <a:off x="8929094" y="2101481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9291FC4-1A14-BD73-9A80-495025A62B49}"/>
              </a:ext>
            </a:extLst>
          </p:cNvPr>
          <p:cNvSpPr/>
          <p:nvPr/>
        </p:nvSpPr>
        <p:spPr>
          <a:xfrm>
            <a:off x="10755843" y="5079919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7982B9E0-6E34-BA4C-C71B-976B5F9F2844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10856979" y="3567170"/>
            <a:ext cx="676930" cy="151274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379EE98-D85C-7806-DF2A-73A285CE524A}"/>
              </a:ext>
            </a:extLst>
          </p:cNvPr>
          <p:cNvCxnSpPr>
            <a:cxnSpLocks/>
          </p:cNvCxnSpPr>
          <p:nvPr/>
        </p:nvCxnSpPr>
        <p:spPr>
          <a:xfrm>
            <a:off x="10958115" y="5180795"/>
            <a:ext cx="887521" cy="40951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7EF001F-13BC-A10F-C06F-0E567615ADBD}"/>
              </a:ext>
            </a:extLst>
          </p:cNvPr>
          <p:cNvSpPr/>
          <p:nvPr/>
        </p:nvSpPr>
        <p:spPr>
          <a:xfrm>
            <a:off x="10836021" y="145641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1830-1859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628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9B0E8-1754-6A89-EFDE-DB613BCE2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9764514-2D06-E774-1529-767D5FE730F1}"/>
              </a:ext>
            </a:extLst>
          </p:cNvPr>
          <p:cNvSpPr/>
          <p:nvPr/>
        </p:nvSpPr>
        <p:spPr>
          <a:xfrm>
            <a:off x="95773" y="121399"/>
            <a:ext cx="2976674" cy="147732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1795-1826 : Expansion de l’Inde britannique en Insulinde : Partage anglo-néerlandais de l’Insulinde et fondation de Singapour</a:t>
            </a:r>
          </a:p>
        </p:txBody>
      </p:sp>
      <p:pic>
        <p:nvPicPr>
          <p:cNvPr id="2" name="Picture 2" descr="C:\Users\Christophe\Pictures\My Scans\2015-12 (déc.)\scan0008.jpg">
            <a:extLst>
              <a:ext uri="{FF2B5EF4-FFF2-40B4-BE49-F238E27FC236}">
                <a16:creationId xmlns:a16="http://schemas.microsoft.com/office/drawing/2014/main" id="{9F73AC75-0B48-3E82-A70E-FCA8920E4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273" y="125525"/>
            <a:ext cx="8911954" cy="660694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Ellipse 35">
            <a:extLst>
              <a:ext uri="{FF2B5EF4-FFF2-40B4-BE49-F238E27FC236}">
                <a16:creationId xmlns:a16="http://schemas.microsoft.com/office/drawing/2014/main" id="{30AFD7CB-3F49-ED02-AA69-DF77FF2F11F4}"/>
              </a:ext>
            </a:extLst>
          </p:cNvPr>
          <p:cNvSpPr/>
          <p:nvPr/>
        </p:nvSpPr>
        <p:spPr>
          <a:xfrm>
            <a:off x="5823045" y="5273185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D908FDE4-8C2A-3FD6-DEFC-F08EB009B1CE}"/>
              </a:ext>
            </a:extLst>
          </p:cNvPr>
          <p:cNvSpPr/>
          <p:nvPr/>
        </p:nvSpPr>
        <p:spPr>
          <a:xfrm>
            <a:off x="6541386" y="5182767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44E3CEE4-79C0-045E-7A2A-1BB0F20DC173}"/>
              </a:ext>
            </a:extLst>
          </p:cNvPr>
          <p:cNvSpPr/>
          <p:nvPr/>
        </p:nvSpPr>
        <p:spPr>
          <a:xfrm>
            <a:off x="7034980" y="5425585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FDA01C15-9F70-59F3-252B-1114652CB2C1}"/>
              </a:ext>
            </a:extLst>
          </p:cNvPr>
          <p:cNvSpPr/>
          <p:nvPr/>
        </p:nvSpPr>
        <p:spPr>
          <a:xfrm>
            <a:off x="5377728" y="488870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217AB41D-270D-D7C8-6194-DB8AC163A778}"/>
              </a:ext>
            </a:extLst>
          </p:cNvPr>
          <p:cNvSpPr/>
          <p:nvPr/>
        </p:nvSpPr>
        <p:spPr>
          <a:xfrm>
            <a:off x="5519637" y="4964906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C1C6E50F-8C4B-FBA8-35F8-854BE24F3348}"/>
              </a:ext>
            </a:extLst>
          </p:cNvPr>
          <p:cNvSpPr/>
          <p:nvPr/>
        </p:nvSpPr>
        <p:spPr>
          <a:xfrm>
            <a:off x="8384547" y="496490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1BF1BEBE-CB02-BAD3-7D01-9C2F0F5A0B05}"/>
              </a:ext>
            </a:extLst>
          </p:cNvPr>
          <p:cNvSpPr/>
          <p:nvPr/>
        </p:nvSpPr>
        <p:spPr>
          <a:xfrm>
            <a:off x="4278846" y="3902655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6BA80EC9-6A7F-31FE-720F-6C699E50A732}"/>
              </a:ext>
            </a:extLst>
          </p:cNvPr>
          <p:cNvSpPr/>
          <p:nvPr/>
        </p:nvSpPr>
        <p:spPr>
          <a:xfrm>
            <a:off x="10174678" y="457139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75FB61F7-A30C-D200-A57B-CACC9493D4D3}"/>
              </a:ext>
            </a:extLst>
          </p:cNvPr>
          <p:cNvSpPr/>
          <p:nvPr/>
        </p:nvSpPr>
        <p:spPr>
          <a:xfrm>
            <a:off x="7409586" y="2726847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A8ECC6CD-C7D5-0C20-39F5-0BC89C211DB4}"/>
              </a:ext>
            </a:extLst>
          </p:cNvPr>
          <p:cNvSpPr/>
          <p:nvPr/>
        </p:nvSpPr>
        <p:spPr>
          <a:xfrm>
            <a:off x="4684443" y="4573067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FBF3206-FADE-FB13-A0DB-EB479C99E93A}"/>
              </a:ext>
            </a:extLst>
          </p:cNvPr>
          <p:cNvSpPr/>
          <p:nvPr/>
        </p:nvSpPr>
        <p:spPr>
          <a:xfrm>
            <a:off x="6368957" y="5273185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CEC7A91-814E-DC87-D0F1-5B578E66A16D}"/>
              </a:ext>
            </a:extLst>
          </p:cNvPr>
          <p:cNvSpPr/>
          <p:nvPr/>
        </p:nvSpPr>
        <p:spPr>
          <a:xfrm>
            <a:off x="4354350" y="255547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D3722DF-38F6-DB32-6025-7CF3BBF53928}"/>
              </a:ext>
            </a:extLst>
          </p:cNvPr>
          <p:cNvSpPr/>
          <p:nvPr/>
        </p:nvSpPr>
        <p:spPr>
          <a:xfrm>
            <a:off x="4738320" y="3276599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44F5A07-DA1E-6AF5-1B2B-28E396AB70C8}"/>
              </a:ext>
            </a:extLst>
          </p:cNvPr>
          <p:cNvSpPr/>
          <p:nvPr/>
        </p:nvSpPr>
        <p:spPr>
          <a:xfrm>
            <a:off x="3305409" y="2574447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EBB51E3-8EC1-5332-FE61-3B6E8C92731E}"/>
              </a:ext>
            </a:extLst>
          </p:cNvPr>
          <p:cNvSpPr/>
          <p:nvPr/>
        </p:nvSpPr>
        <p:spPr>
          <a:xfrm>
            <a:off x="9781545" y="5581464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CA8DF13-9785-CD61-D607-EE184AEEF1A2}"/>
              </a:ext>
            </a:extLst>
          </p:cNvPr>
          <p:cNvSpPr/>
          <p:nvPr/>
        </p:nvSpPr>
        <p:spPr>
          <a:xfrm>
            <a:off x="9562419" y="3429000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460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EAEB8-FA34-2DD2-A8A0-9000EEC79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B15982-64A4-5323-69CE-F8F5B3A2D8BB}"/>
              </a:ext>
            </a:extLst>
          </p:cNvPr>
          <p:cNvSpPr/>
          <p:nvPr/>
        </p:nvSpPr>
        <p:spPr>
          <a:xfrm>
            <a:off x="95773" y="121399"/>
            <a:ext cx="2976674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1795-1799 : La fin de la VOC : En Europe, les Français occupent Amsterdam ; Fin des Provinces-Unies qui deviennent la République batave ; ...</a:t>
            </a:r>
          </a:p>
          <a:p>
            <a:endParaRPr lang="fr-FR" sz="1700" dirty="0"/>
          </a:p>
          <a:p>
            <a:r>
              <a:rPr lang="fr-FR" sz="1700" dirty="0"/>
              <a:t>*Rappels…</a:t>
            </a:r>
          </a:p>
          <a:p>
            <a:endParaRPr lang="fr-FR" sz="1700" dirty="0"/>
          </a:p>
          <a:p>
            <a:r>
              <a:rPr lang="fr-FR" sz="1700" dirty="0"/>
              <a:t>*1619 : Depuis Batavia</a:t>
            </a:r>
          </a:p>
          <a:p>
            <a:r>
              <a:rPr lang="fr-FR" sz="1700" dirty="0"/>
              <a:t>La VOC hollandaise domine</a:t>
            </a:r>
          </a:p>
          <a:p>
            <a:r>
              <a:rPr lang="fr-FR" sz="1700" dirty="0"/>
              <a:t>Le commerce en Insulinde</a:t>
            </a:r>
          </a:p>
          <a:p>
            <a:endParaRPr lang="fr-FR" sz="1700" dirty="0"/>
          </a:p>
          <a:p>
            <a:r>
              <a:rPr lang="fr-FR" sz="1700" dirty="0"/>
              <a:t>*1795-98 : En Europe</a:t>
            </a:r>
          </a:p>
          <a:p>
            <a:r>
              <a:rPr lang="fr-FR" sz="1700" dirty="0"/>
              <a:t>Fin des Provinces-Unies…</a:t>
            </a:r>
          </a:p>
          <a:p>
            <a:endParaRPr lang="fr-FR" sz="1700" dirty="0"/>
          </a:p>
          <a:p>
            <a:r>
              <a:rPr lang="fr-FR" sz="1700" dirty="0"/>
              <a:t>*Et en Europe et en Asie</a:t>
            </a:r>
          </a:p>
          <a:p>
            <a:r>
              <a:rPr lang="fr-FR" sz="1700" dirty="0"/>
              <a:t>Fin de la VOC…</a:t>
            </a:r>
          </a:p>
        </p:txBody>
      </p:sp>
      <p:pic>
        <p:nvPicPr>
          <p:cNvPr id="2" name="Picture 2" descr="C:\Users\Christophe\Pictures\My Scans\2015-12 (déc.)\scan0008.jpg">
            <a:extLst>
              <a:ext uri="{FF2B5EF4-FFF2-40B4-BE49-F238E27FC236}">
                <a16:creationId xmlns:a16="http://schemas.microsoft.com/office/drawing/2014/main" id="{47666579-DAE9-047A-FE61-181DBF98D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273" y="125525"/>
            <a:ext cx="8911954" cy="660694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Ellipse 35">
            <a:extLst>
              <a:ext uri="{FF2B5EF4-FFF2-40B4-BE49-F238E27FC236}">
                <a16:creationId xmlns:a16="http://schemas.microsoft.com/office/drawing/2014/main" id="{E2105418-7832-C016-7517-F6CF48D68AC7}"/>
              </a:ext>
            </a:extLst>
          </p:cNvPr>
          <p:cNvSpPr/>
          <p:nvPr/>
        </p:nvSpPr>
        <p:spPr>
          <a:xfrm>
            <a:off x="5823045" y="5273185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718EF5CE-E8D0-CAAF-F40B-FF75CD2E12EA}"/>
              </a:ext>
            </a:extLst>
          </p:cNvPr>
          <p:cNvSpPr/>
          <p:nvPr/>
        </p:nvSpPr>
        <p:spPr>
          <a:xfrm>
            <a:off x="6541386" y="5182767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49B3EC76-B691-F244-4D24-2FF9066A3E89}"/>
              </a:ext>
            </a:extLst>
          </p:cNvPr>
          <p:cNvSpPr/>
          <p:nvPr/>
        </p:nvSpPr>
        <p:spPr>
          <a:xfrm>
            <a:off x="7034980" y="5425585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B247DAE2-10BA-06FC-5981-36BE99FB8D31}"/>
              </a:ext>
            </a:extLst>
          </p:cNvPr>
          <p:cNvSpPr/>
          <p:nvPr/>
        </p:nvSpPr>
        <p:spPr>
          <a:xfrm>
            <a:off x="5377728" y="488870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7C709FB1-6E36-0989-DF45-918CD6EB744D}"/>
              </a:ext>
            </a:extLst>
          </p:cNvPr>
          <p:cNvSpPr/>
          <p:nvPr/>
        </p:nvSpPr>
        <p:spPr>
          <a:xfrm>
            <a:off x="5519637" y="4964906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3582A978-4D11-99A3-2FB8-CC46E137D12F}"/>
              </a:ext>
            </a:extLst>
          </p:cNvPr>
          <p:cNvSpPr/>
          <p:nvPr/>
        </p:nvSpPr>
        <p:spPr>
          <a:xfrm>
            <a:off x="8384547" y="496490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FCA4E232-8D2E-05BA-AED7-D837466CCD67}"/>
              </a:ext>
            </a:extLst>
          </p:cNvPr>
          <p:cNvSpPr/>
          <p:nvPr/>
        </p:nvSpPr>
        <p:spPr>
          <a:xfrm>
            <a:off x="4278846" y="3902655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67D0CD93-29D6-E615-666B-F2228EC059C6}"/>
              </a:ext>
            </a:extLst>
          </p:cNvPr>
          <p:cNvSpPr/>
          <p:nvPr/>
        </p:nvSpPr>
        <p:spPr>
          <a:xfrm>
            <a:off x="10174678" y="457139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04F9EE4A-029A-B2FC-9B2A-6052CBA49234}"/>
              </a:ext>
            </a:extLst>
          </p:cNvPr>
          <p:cNvSpPr/>
          <p:nvPr/>
        </p:nvSpPr>
        <p:spPr>
          <a:xfrm>
            <a:off x="7409586" y="2726847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1F1016AB-2F68-CD62-0556-26EB41D83730}"/>
              </a:ext>
            </a:extLst>
          </p:cNvPr>
          <p:cNvSpPr/>
          <p:nvPr/>
        </p:nvSpPr>
        <p:spPr>
          <a:xfrm>
            <a:off x="4684443" y="4573067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5460C20-1D98-3E2F-1BD3-CA3E0CBD70E5}"/>
              </a:ext>
            </a:extLst>
          </p:cNvPr>
          <p:cNvSpPr/>
          <p:nvPr/>
        </p:nvSpPr>
        <p:spPr>
          <a:xfrm>
            <a:off x="6368957" y="5273185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07FEE3E-F38B-6195-6B2D-8B85110C6CE6}"/>
              </a:ext>
            </a:extLst>
          </p:cNvPr>
          <p:cNvSpPr/>
          <p:nvPr/>
        </p:nvSpPr>
        <p:spPr>
          <a:xfrm>
            <a:off x="4354350" y="255547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E6735A6-5A0C-334E-E654-63F16B0460A5}"/>
              </a:ext>
            </a:extLst>
          </p:cNvPr>
          <p:cNvSpPr/>
          <p:nvPr/>
        </p:nvSpPr>
        <p:spPr>
          <a:xfrm>
            <a:off x="4738320" y="3276599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30522B9-3FAE-2201-8ED2-87527DF7F264}"/>
              </a:ext>
            </a:extLst>
          </p:cNvPr>
          <p:cNvSpPr/>
          <p:nvPr/>
        </p:nvSpPr>
        <p:spPr>
          <a:xfrm>
            <a:off x="3305409" y="2574447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A73CE9E-BD95-68AD-B44E-458B23DED856}"/>
              </a:ext>
            </a:extLst>
          </p:cNvPr>
          <p:cNvSpPr/>
          <p:nvPr/>
        </p:nvSpPr>
        <p:spPr>
          <a:xfrm>
            <a:off x="9781545" y="5581464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B7F815-4E3A-1EFA-1396-726CF10EDA9C}"/>
              </a:ext>
            </a:extLst>
          </p:cNvPr>
          <p:cNvSpPr/>
          <p:nvPr/>
        </p:nvSpPr>
        <p:spPr>
          <a:xfrm>
            <a:off x="3171243" y="121399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1795-1810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5E89243-E871-23A7-364D-85947C600FC5}"/>
              </a:ext>
            </a:extLst>
          </p:cNvPr>
          <p:cNvSpPr/>
          <p:nvPr/>
        </p:nvSpPr>
        <p:spPr>
          <a:xfrm>
            <a:off x="9562419" y="3429000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884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CE62C-BCB5-D813-39C2-5F5757FC3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39BB7D-5F75-0892-9157-65B090EBCD9E}"/>
              </a:ext>
            </a:extLst>
          </p:cNvPr>
          <p:cNvSpPr/>
          <p:nvPr/>
        </p:nvSpPr>
        <p:spPr>
          <a:xfrm>
            <a:off x="95773" y="121399"/>
            <a:ext cx="2976674" cy="53245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1795-1799 : La fin de la VOC : En Europe, les Français occupent Amsterdam ; Fin des Provinces-Unies qui deviennent la République batave ; ...</a:t>
            </a:r>
          </a:p>
          <a:p>
            <a:endParaRPr lang="fr-FR" sz="1700" dirty="0"/>
          </a:p>
          <a:p>
            <a:r>
              <a:rPr lang="fr-FR" sz="1700" dirty="0"/>
              <a:t>*1795</a:t>
            </a:r>
          </a:p>
          <a:p>
            <a:r>
              <a:rPr lang="fr-FR" sz="1700" dirty="0"/>
              <a:t>Les Français révolutionnaires Envahissent les Provinces-Unies et proclament la République batave</a:t>
            </a:r>
          </a:p>
          <a:p>
            <a:endParaRPr lang="fr-FR" sz="1700" dirty="0"/>
          </a:p>
          <a:p>
            <a:r>
              <a:rPr lang="fr-FR" sz="1700" dirty="0"/>
              <a:t>*Le </a:t>
            </a:r>
            <a:r>
              <a:rPr lang="fr-FR" sz="1700" i="1" dirty="0"/>
              <a:t>stadhouder</a:t>
            </a:r>
            <a:r>
              <a:rPr lang="fr-FR" sz="1700" dirty="0"/>
              <a:t> </a:t>
            </a:r>
            <a:r>
              <a:rPr lang="fr-FR" sz="1700" u="sng" dirty="0"/>
              <a:t>Guillaume V</a:t>
            </a:r>
          </a:p>
          <a:p>
            <a:r>
              <a:rPr lang="fr-FR" sz="1700" dirty="0"/>
              <a:t>Se réfugie à Londres et invite les gouverneurs de la VOC</a:t>
            </a:r>
          </a:p>
          <a:p>
            <a:r>
              <a:rPr lang="fr-FR" sz="1700" dirty="0"/>
              <a:t>A accueillir les Britanniques</a:t>
            </a:r>
          </a:p>
          <a:p>
            <a:endParaRPr lang="fr-FR" sz="1700" dirty="0"/>
          </a:p>
          <a:p>
            <a:r>
              <a:rPr lang="fr-FR" sz="1700" dirty="0"/>
              <a:t>*Mais à Batavia anti-GB</a:t>
            </a:r>
          </a:p>
          <a:p>
            <a:r>
              <a:rPr lang="fr-FR" sz="1700" dirty="0"/>
              <a:t>Le Conseil des Indes refuse…</a:t>
            </a:r>
          </a:p>
        </p:txBody>
      </p:sp>
      <p:pic>
        <p:nvPicPr>
          <p:cNvPr id="2" name="Picture 2" descr="C:\Users\Christophe\Pictures\My Scans\2015-12 (déc.)\scan0008.jpg">
            <a:extLst>
              <a:ext uri="{FF2B5EF4-FFF2-40B4-BE49-F238E27FC236}">
                <a16:creationId xmlns:a16="http://schemas.microsoft.com/office/drawing/2014/main" id="{B6A4EFC9-7E60-C146-9DEC-D35C4EF0F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273" y="125525"/>
            <a:ext cx="8911954" cy="660694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Ellipse 35">
            <a:extLst>
              <a:ext uri="{FF2B5EF4-FFF2-40B4-BE49-F238E27FC236}">
                <a16:creationId xmlns:a16="http://schemas.microsoft.com/office/drawing/2014/main" id="{4AF56406-EBCC-EBE2-0D3F-6974794447F7}"/>
              </a:ext>
            </a:extLst>
          </p:cNvPr>
          <p:cNvSpPr/>
          <p:nvPr/>
        </p:nvSpPr>
        <p:spPr>
          <a:xfrm>
            <a:off x="5823045" y="5273185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8C3F2C28-084F-3B85-78A0-BB7BEF9E66AE}"/>
              </a:ext>
            </a:extLst>
          </p:cNvPr>
          <p:cNvSpPr/>
          <p:nvPr/>
        </p:nvSpPr>
        <p:spPr>
          <a:xfrm>
            <a:off x="6541386" y="5182767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D50B95EE-B42D-2E43-ED22-022BF0BBE292}"/>
              </a:ext>
            </a:extLst>
          </p:cNvPr>
          <p:cNvSpPr/>
          <p:nvPr/>
        </p:nvSpPr>
        <p:spPr>
          <a:xfrm>
            <a:off x="7034980" y="5425585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836E86BD-DB1E-956B-718C-ECDF21EA2AE3}"/>
              </a:ext>
            </a:extLst>
          </p:cNvPr>
          <p:cNvSpPr/>
          <p:nvPr/>
        </p:nvSpPr>
        <p:spPr>
          <a:xfrm>
            <a:off x="5377728" y="488870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CEA78666-F5F4-6F28-CF69-FC8494E679EB}"/>
              </a:ext>
            </a:extLst>
          </p:cNvPr>
          <p:cNvSpPr/>
          <p:nvPr/>
        </p:nvSpPr>
        <p:spPr>
          <a:xfrm>
            <a:off x="5519637" y="4964906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0C70129F-7294-AE2A-02E4-74F79D8B3541}"/>
              </a:ext>
            </a:extLst>
          </p:cNvPr>
          <p:cNvSpPr/>
          <p:nvPr/>
        </p:nvSpPr>
        <p:spPr>
          <a:xfrm>
            <a:off x="8384547" y="496490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D6E7353C-F244-E721-6076-BDA40EFC0C8E}"/>
              </a:ext>
            </a:extLst>
          </p:cNvPr>
          <p:cNvSpPr/>
          <p:nvPr/>
        </p:nvSpPr>
        <p:spPr>
          <a:xfrm>
            <a:off x="4278846" y="3902655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52F38359-4806-C44D-EDEC-867919E45D48}"/>
              </a:ext>
            </a:extLst>
          </p:cNvPr>
          <p:cNvSpPr/>
          <p:nvPr/>
        </p:nvSpPr>
        <p:spPr>
          <a:xfrm>
            <a:off x="10174678" y="457139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0C7BA488-22D4-AB39-8724-88BA0130459B}"/>
              </a:ext>
            </a:extLst>
          </p:cNvPr>
          <p:cNvSpPr/>
          <p:nvPr/>
        </p:nvSpPr>
        <p:spPr>
          <a:xfrm>
            <a:off x="7409586" y="2726847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C8D16922-8CD3-498A-DAA9-9CF6B197A8F5}"/>
              </a:ext>
            </a:extLst>
          </p:cNvPr>
          <p:cNvSpPr/>
          <p:nvPr/>
        </p:nvSpPr>
        <p:spPr>
          <a:xfrm>
            <a:off x="4684443" y="4573067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DFF7FA9-5CCB-542E-AEFE-87ABCE38D82D}"/>
              </a:ext>
            </a:extLst>
          </p:cNvPr>
          <p:cNvSpPr/>
          <p:nvPr/>
        </p:nvSpPr>
        <p:spPr>
          <a:xfrm>
            <a:off x="6368957" y="5273185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C54C68A-CC5A-D817-3AFF-5678DE2B9A64}"/>
              </a:ext>
            </a:extLst>
          </p:cNvPr>
          <p:cNvSpPr/>
          <p:nvPr/>
        </p:nvSpPr>
        <p:spPr>
          <a:xfrm>
            <a:off x="4354350" y="255547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716A4C8-3782-8599-C1E7-989CBC8AC77C}"/>
              </a:ext>
            </a:extLst>
          </p:cNvPr>
          <p:cNvSpPr/>
          <p:nvPr/>
        </p:nvSpPr>
        <p:spPr>
          <a:xfrm>
            <a:off x="4738320" y="3276599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558E0EC-2731-38E0-8489-3EA55615BF58}"/>
              </a:ext>
            </a:extLst>
          </p:cNvPr>
          <p:cNvSpPr/>
          <p:nvPr/>
        </p:nvSpPr>
        <p:spPr>
          <a:xfrm>
            <a:off x="3305409" y="2574447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9706D31-BB2D-3367-A41B-D71817EF96BF}"/>
              </a:ext>
            </a:extLst>
          </p:cNvPr>
          <p:cNvSpPr/>
          <p:nvPr/>
        </p:nvSpPr>
        <p:spPr>
          <a:xfrm>
            <a:off x="9781545" y="5581464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9B3B39-755F-5D9B-F5B0-5F1F1D4FD528}"/>
              </a:ext>
            </a:extLst>
          </p:cNvPr>
          <p:cNvSpPr/>
          <p:nvPr/>
        </p:nvSpPr>
        <p:spPr>
          <a:xfrm>
            <a:off x="3171243" y="121399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1795-1810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B7CE74A-0C8A-ED06-A487-A605B117F7B3}"/>
              </a:ext>
            </a:extLst>
          </p:cNvPr>
          <p:cNvSpPr/>
          <p:nvPr/>
        </p:nvSpPr>
        <p:spPr>
          <a:xfrm>
            <a:off x="9562419" y="3429000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935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D5675-96E6-6D2F-A8F6-E1C411106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19D5DFC-3943-F631-2FAE-72ED6A1822E8}"/>
              </a:ext>
            </a:extLst>
          </p:cNvPr>
          <p:cNvSpPr/>
          <p:nvPr/>
        </p:nvSpPr>
        <p:spPr>
          <a:xfrm>
            <a:off x="182757" y="121399"/>
            <a:ext cx="2860694" cy="58477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1795-1799 : … Réaction britannique : Occupations du Cap, de Ceylan, de Malacca et blocus de Batavia ; …</a:t>
            </a:r>
          </a:p>
          <a:p>
            <a:endParaRPr lang="fr-FR" sz="1700" dirty="0"/>
          </a:p>
          <a:p>
            <a:r>
              <a:rPr lang="fr-FR" sz="1700" dirty="0"/>
              <a:t>*1795-96 : En réponse…</a:t>
            </a:r>
          </a:p>
          <a:p>
            <a:r>
              <a:rPr lang="fr-FR" sz="1700" dirty="0"/>
              <a:t>Les Britanniques occupent</a:t>
            </a:r>
          </a:p>
          <a:p>
            <a:r>
              <a:rPr lang="fr-FR" sz="1700" dirty="0"/>
              <a:t>Le Cap, Ceylan, Malacca</a:t>
            </a:r>
          </a:p>
          <a:p>
            <a:r>
              <a:rPr lang="fr-FR" sz="1700" dirty="0"/>
              <a:t>Et Amboine</a:t>
            </a:r>
          </a:p>
          <a:p>
            <a:endParaRPr lang="fr-FR" sz="1700" dirty="0"/>
          </a:p>
          <a:p>
            <a:r>
              <a:rPr lang="fr-FR" sz="1700" dirty="0"/>
              <a:t>Et ils instaurent</a:t>
            </a:r>
          </a:p>
          <a:p>
            <a:r>
              <a:rPr lang="fr-FR" sz="1700" dirty="0"/>
              <a:t>Un blocus sur Batavia</a:t>
            </a:r>
          </a:p>
          <a:p>
            <a:endParaRPr lang="fr-FR" sz="1700" dirty="0"/>
          </a:p>
          <a:p>
            <a:r>
              <a:rPr lang="fr-FR" sz="1700" dirty="0"/>
              <a:t>*A Batavia</a:t>
            </a:r>
          </a:p>
          <a:p>
            <a:r>
              <a:rPr lang="fr-FR" sz="1700" dirty="0"/>
              <a:t>La VOC contourne le blocus Grâce aux entrées</a:t>
            </a:r>
          </a:p>
          <a:p>
            <a:r>
              <a:rPr lang="fr-FR" sz="1700" dirty="0"/>
              <a:t>De navires neutres</a:t>
            </a:r>
          </a:p>
          <a:p>
            <a:r>
              <a:rPr lang="fr-FR" sz="1700" dirty="0"/>
              <a:t>danois et américains</a:t>
            </a:r>
          </a:p>
          <a:p>
            <a:endParaRPr lang="fr-FR" sz="1700" dirty="0"/>
          </a:p>
          <a:p>
            <a:r>
              <a:rPr lang="fr-FR" sz="1700" dirty="0"/>
              <a:t>*Mais cela ne compense pas les pertes ; Et le déficit se creuse…</a:t>
            </a:r>
          </a:p>
        </p:txBody>
      </p:sp>
      <p:pic>
        <p:nvPicPr>
          <p:cNvPr id="2" name="Picture 2" descr="C:\Users\Christophe\Pictures\My Scans\2015-12 (déc.)\scan0008.jpg">
            <a:extLst>
              <a:ext uri="{FF2B5EF4-FFF2-40B4-BE49-F238E27FC236}">
                <a16:creationId xmlns:a16="http://schemas.microsoft.com/office/drawing/2014/main" id="{7060F503-EDDE-C85E-0F28-8BAFADC1F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273" y="125525"/>
            <a:ext cx="8911954" cy="660694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EBED0E50-6BEF-A745-2F17-D003F5F82A13}"/>
              </a:ext>
            </a:extLst>
          </p:cNvPr>
          <p:cNvSpPr/>
          <p:nvPr/>
        </p:nvSpPr>
        <p:spPr>
          <a:xfrm>
            <a:off x="4354350" y="255547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9EBBE54-C5B6-B631-58C6-E91A1D8260E2}"/>
              </a:ext>
            </a:extLst>
          </p:cNvPr>
          <p:cNvSpPr/>
          <p:nvPr/>
        </p:nvSpPr>
        <p:spPr>
          <a:xfrm>
            <a:off x="4738320" y="327659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475A8BD-B2F3-8FD6-AA11-451E66F2D929}"/>
              </a:ext>
            </a:extLst>
          </p:cNvPr>
          <p:cNvSpPr/>
          <p:nvPr/>
        </p:nvSpPr>
        <p:spPr>
          <a:xfrm>
            <a:off x="5823045" y="5273185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E147340-2C20-AE16-2AC6-88DB0B22513D}"/>
              </a:ext>
            </a:extLst>
          </p:cNvPr>
          <p:cNvSpPr/>
          <p:nvPr/>
        </p:nvSpPr>
        <p:spPr>
          <a:xfrm>
            <a:off x="6541386" y="5182767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A8C72F9-148E-D968-B212-E3EFC40E448D}"/>
              </a:ext>
            </a:extLst>
          </p:cNvPr>
          <p:cNvSpPr/>
          <p:nvPr/>
        </p:nvSpPr>
        <p:spPr>
          <a:xfrm>
            <a:off x="7034980" y="5425585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81DE914-1CB3-7F03-ED8F-EA3A38657E4A}"/>
              </a:ext>
            </a:extLst>
          </p:cNvPr>
          <p:cNvSpPr/>
          <p:nvPr/>
        </p:nvSpPr>
        <p:spPr>
          <a:xfrm>
            <a:off x="5377728" y="488870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C5EE55F3-99C6-3124-7C9B-2C934BAA844B}"/>
              </a:ext>
            </a:extLst>
          </p:cNvPr>
          <p:cNvSpPr/>
          <p:nvPr/>
        </p:nvSpPr>
        <p:spPr>
          <a:xfrm>
            <a:off x="5519637" y="4964906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AA36775-6DEE-3C63-8BCA-63643D12F0CF}"/>
              </a:ext>
            </a:extLst>
          </p:cNvPr>
          <p:cNvSpPr/>
          <p:nvPr/>
        </p:nvSpPr>
        <p:spPr>
          <a:xfrm>
            <a:off x="8384547" y="496490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D9FCC50-5874-ACC6-353A-DA39D2187174}"/>
              </a:ext>
            </a:extLst>
          </p:cNvPr>
          <p:cNvSpPr/>
          <p:nvPr/>
        </p:nvSpPr>
        <p:spPr>
          <a:xfrm>
            <a:off x="4278846" y="3902655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B0AEB9C8-2DF5-70AB-3527-2C2F7601F3DD}"/>
              </a:ext>
            </a:extLst>
          </p:cNvPr>
          <p:cNvSpPr/>
          <p:nvPr/>
        </p:nvSpPr>
        <p:spPr>
          <a:xfrm>
            <a:off x="3305409" y="2574447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115B246-F51E-775A-582A-62B806D9DDF8}"/>
              </a:ext>
            </a:extLst>
          </p:cNvPr>
          <p:cNvSpPr/>
          <p:nvPr/>
        </p:nvSpPr>
        <p:spPr>
          <a:xfrm>
            <a:off x="10174678" y="457139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947F376-A070-B900-34FF-CCF22B5E69DF}"/>
              </a:ext>
            </a:extLst>
          </p:cNvPr>
          <p:cNvSpPr/>
          <p:nvPr/>
        </p:nvSpPr>
        <p:spPr>
          <a:xfrm>
            <a:off x="10023670" y="3494514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25C1D72D-C886-14A6-81CD-D842EB627590}"/>
              </a:ext>
            </a:extLst>
          </p:cNvPr>
          <p:cNvSpPr/>
          <p:nvPr/>
        </p:nvSpPr>
        <p:spPr>
          <a:xfrm>
            <a:off x="10099174" y="3646914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A14E08D2-9C53-A71E-0201-69DE4EB22730}"/>
              </a:ext>
            </a:extLst>
          </p:cNvPr>
          <p:cNvSpPr/>
          <p:nvPr/>
        </p:nvSpPr>
        <p:spPr>
          <a:xfrm>
            <a:off x="7409586" y="2726847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54B444A4-E473-DFAF-7483-19873522911A}"/>
              </a:ext>
            </a:extLst>
          </p:cNvPr>
          <p:cNvSpPr/>
          <p:nvPr/>
        </p:nvSpPr>
        <p:spPr>
          <a:xfrm>
            <a:off x="4684443" y="4573067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CDDAD7ED-B798-456E-7892-D3AC73F62F96}"/>
              </a:ext>
            </a:extLst>
          </p:cNvPr>
          <p:cNvCxnSpPr>
            <a:cxnSpLocks/>
          </p:cNvCxnSpPr>
          <p:nvPr/>
        </p:nvCxnSpPr>
        <p:spPr>
          <a:xfrm>
            <a:off x="3305409" y="2168013"/>
            <a:ext cx="1455026" cy="11309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B899398C-0788-96C5-4001-05A955F37998}"/>
              </a:ext>
            </a:extLst>
          </p:cNvPr>
          <p:cNvSpPr/>
          <p:nvPr/>
        </p:nvSpPr>
        <p:spPr>
          <a:xfrm>
            <a:off x="6368957" y="5273185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328FF72D-2C06-6883-D2AA-DAB98B0143B8}"/>
              </a:ext>
            </a:extLst>
          </p:cNvPr>
          <p:cNvCxnSpPr>
            <a:cxnSpLocks/>
          </p:cNvCxnSpPr>
          <p:nvPr/>
        </p:nvCxnSpPr>
        <p:spPr>
          <a:xfrm>
            <a:off x="5823045" y="4055055"/>
            <a:ext cx="0" cy="61436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9CF4F1A-58CB-7974-C14C-31E7AF30A929}"/>
              </a:ext>
            </a:extLst>
          </p:cNvPr>
          <p:cNvCxnSpPr>
            <a:cxnSpLocks/>
          </p:cNvCxnSpPr>
          <p:nvPr/>
        </p:nvCxnSpPr>
        <p:spPr>
          <a:xfrm>
            <a:off x="4889328" y="3428999"/>
            <a:ext cx="933717" cy="6260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CD790A7B-28E7-1697-5507-7CCEF0A05BAD}"/>
              </a:ext>
            </a:extLst>
          </p:cNvPr>
          <p:cNvCxnSpPr>
            <a:cxnSpLocks/>
          </p:cNvCxnSpPr>
          <p:nvPr/>
        </p:nvCxnSpPr>
        <p:spPr>
          <a:xfrm flipV="1">
            <a:off x="4738320" y="5182767"/>
            <a:ext cx="494251" cy="9041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5AFF612D-7B3B-6645-D0DE-0226B5F549E8}"/>
              </a:ext>
            </a:extLst>
          </p:cNvPr>
          <p:cNvCxnSpPr>
            <a:cxnSpLocks/>
          </p:cNvCxnSpPr>
          <p:nvPr/>
        </p:nvCxnSpPr>
        <p:spPr>
          <a:xfrm>
            <a:off x="3305409" y="4207455"/>
            <a:ext cx="1432911" cy="106573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5387B626-9174-2A14-316F-7C87B8887D40}"/>
              </a:ext>
            </a:extLst>
          </p:cNvPr>
          <p:cNvSpPr/>
          <p:nvPr/>
        </p:nvSpPr>
        <p:spPr>
          <a:xfrm>
            <a:off x="9781545" y="5581464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45F56C-6394-5A2C-3EC2-8701DB38C616}"/>
              </a:ext>
            </a:extLst>
          </p:cNvPr>
          <p:cNvSpPr/>
          <p:nvPr/>
        </p:nvSpPr>
        <p:spPr>
          <a:xfrm>
            <a:off x="3171243" y="121399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1795-1810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956C918-A654-2C53-F2FA-4B99EF880673}"/>
              </a:ext>
            </a:extLst>
          </p:cNvPr>
          <p:cNvCxnSpPr>
            <a:cxnSpLocks/>
          </p:cNvCxnSpPr>
          <p:nvPr/>
        </p:nvCxnSpPr>
        <p:spPr>
          <a:xfrm>
            <a:off x="5823044" y="4207455"/>
            <a:ext cx="2561503" cy="112771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FA6F048-5A2C-AB23-8D4F-405B78CC3542}"/>
              </a:ext>
            </a:extLst>
          </p:cNvPr>
          <p:cNvCxnSpPr>
            <a:cxnSpLocks/>
          </p:cNvCxnSpPr>
          <p:nvPr/>
        </p:nvCxnSpPr>
        <p:spPr>
          <a:xfrm>
            <a:off x="8384547" y="5335167"/>
            <a:ext cx="59326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C2804659-9B35-5A04-D13B-EA13D9B51BA8}"/>
              </a:ext>
            </a:extLst>
          </p:cNvPr>
          <p:cNvCxnSpPr>
            <a:cxnSpLocks/>
          </p:cNvCxnSpPr>
          <p:nvPr/>
        </p:nvCxnSpPr>
        <p:spPr>
          <a:xfrm flipV="1">
            <a:off x="8977811" y="4647596"/>
            <a:ext cx="1196867" cy="68757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58E35DBD-F19E-0D5C-EC09-2DDBB038E5B6}"/>
              </a:ext>
            </a:extLst>
          </p:cNvPr>
          <p:cNvSpPr/>
          <p:nvPr/>
        </p:nvSpPr>
        <p:spPr>
          <a:xfrm>
            <a:off x="9562419" y="3429000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973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C8EC1-BAA3-C7FF-C41B-63D852819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D59C471-F11C-A330-A79D-5D798CBDB2C4}"/>
              </a:ext>
            </a:extLst>
          </p:cNvPr>
          <p:cNvSpPr/>
          <p:nvPr/>
        </p:nvSpPr>
        <p:spPr>
          <a:xfrm>
            <a:off x="182757" y="121399"/>
            <a:ext cx="2860694" cy="61093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1795-1799 : … A Amsterdam, faillite et nationalisation de la VOC surendettée</a:t>
            </a:r>
          </a:p>
          <a:p>
            <a:endParaRPr lang="fr-FR" sz="1700" dirty="0"/>
          </a:p>
          <a:p>
            <a:r>
              <a:rPr lang="fr-FR" sz="1700" dirty="0"/>
              <a:t>*Déficit…</a:t>
            </a:r>
          </a:p>
          <a:p>
            <a:r>
              <a:rPr lang="fr-FR" sz="1700" dirty="0"/>
              <a:t>- 1730-80</a:t>
            </a:r>
          </a:p>
          <a:p>
            <a:r>
              <a:rPr lang="fr-FR" sz="1700" dirty="0"/>
              <a:t>2,5 à 25 millions de florins</a:t>
            </a:r>
          </a:p>
          <a:p>
            <a:r>
              <a:rPr lang="fr-FR" sz="1700" dirty="0"/>
              <a:t>- 1784 : 50 millions</a:t>
            </a:r>
          </a:p>
          <a:p>
            <a:r>
              <a:rPr lang="fr-FR" sz="1700" dirty="0"/>
              <a:t>- 1795 : 120 millions</a:t>
            </a:r>
          </a:p>
          <a:p>
            <a:endParaRPr lang="fr-FR" sz="1700" dirty="0"/>
          </a:p>
          <a:p>
            <a:r>
              <a:rPr lang="fr-FR" sz="1700" dirty="0"/>
              <a:t>*1798-99 : A Amsterdam</a:t>
            </a:r>
          </a:p>
          <a:p>
            <a:r>
              <a:rPr lang="fr-FR" sz="1700" dirty="0"/>
              <a:t>La VOC en faillite</a:t>
            </a:r>
          </a:p>
          <a:p>
            <a:r>
              <a:rPr lang="fr-FR" sz="1700" dirty="0"/>
              <a:t>Est nationalisée avec ses dettes</a:t>
            </a:r>
          </a:p>
          <a:p>
            <a:endParaRPr lang="fr-FR" sz="1700" dirty="0"/>
          </a:p>
          <a:p>
            <a:r>
              <a:rPr lang="fr-FR" sz="1700" dirty="0"/>
              <a:t>NB : 1815 : ¼ de la dette nationale des PB</a:t>
            </a:r>
          </a:p>
          <a:p>
            <a:endParaRPr lang="fr-FR" sz="1700" dirty="0"/>
          </a:p>
          <a:p>
            <a:r>
              <a:rPr lang="fr-FR" sz="1700" dirty="0"/>
              <a:t>NB : 1799 : La République batave informe Batavia de la nécessité d’instaurer la liberté et l’égalité, et donc la fin de l’esclavage ; Refus de Batavia…</a:t>
            </a:r>
          </a:p>
        </p:txBody>
      </p:sp>
      <p:pic>
        <p:nvPicPr>
          <p:cNvPr id="2" name="Picture 2" descr="C:\Users\Christophe\Pictures\My Scans\2015-12 (déc.)\scan0008.jpg">
            <a:extLst>
              <a:ext uri="{FF2B5EF4-FFF2-40B4-BE49-F238E27FC236}">
                <a16:creationId xmlns:a16="http://schemas.microsoft.com/office/drawing/2014/main" id="{92A34D3C-E839-0AAF-A99A-FB1F1B047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273" y="125525"/>
            <a:ext cx="8911954" cy="660694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37E64727-13CE-C092-2921-F3DD9E412D4A}"/>
              </a:ext>
            </a:extLst>
          </p:cNvPr>
          <p:cNvSpPr/>
          <p:nvPr/>
        </p:nvSpPr>
        <p:spPr>
          <a:xfrm>
            <a:off x="4354350" y="255547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D413F5B-7477-86CA-BEFE-23BD5B564F79}"/>
              </a:ext>
            </a:extLst>
          </p:cNvPr>
          <p:cNvSpPr/>
          <p:nvPr/>
        </p:nvSpPr>
        <p:spPr>
          <a:xfrm>
            <a:off x="4738320" y="3276599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CC2AA19-6C50-868B-A001-E83C74869481}"/>
              </a:ext>
            </a:extLst>
          </p:cNvPr>
          <p:cNvSpPr/>
          <p:nvPr/>
        </p:nvSpPr>
        <p:spPr>
          <a:xfrm>
            <a:off x="5823045" y="5273185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E460F9D-0A6A-1250-2E6E-A5B12A90617F}"/>
              </a:ext>
            </a:extLst>
          </p:cNvPr>
          <p:cNvSpPr/>
          <p:nvPr/>
        </p:nvSpPr>
        <p:spPr>
          <a:xfrm>
            <a:off x="6541386" y="5182767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4EDD66E-8172-7BBD-435B-2051FC1F12F0}"/>
              </a:ext>
            </a:extLst>
          </p:cNvPr>
          <p:cNvSpPr/>
          <p:nvPr/>
        </p:nvSpPr>
        <p:spPr>
          <a:xfrm>
            <a:off x="7034980" y="5425585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8CB0983-74AE-9DDC-5B2C-9A151A877A0E}"/>
              </a:ext>
            </a:extLst>
          </p:cNvPr>
          <p:cNvSpPr/>
          <p:nvPr/>
        </p:nvSpPr>
        <p:spPr>
          <a:xfrm>
            <a:off x="5519637" y="4964906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DFD4C06-A731-4E6C-DFF4-211748CC473D}"/>
              </a:ext>
            </a:extLst>
          </p:cNvPr>
          <p:cNvSpPr/>
          <p:nvPr/>
        </p:nvSpPr>
        <p:spPr>
          <a:xfrm>
            <a:off x="8384547" y="496490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7B5E4CF-4525-5A5A-E3EB-AAD8CE70FD59}"/>
              </a:ext>
            </a:extLst>
          </p:cNvPr>
          <p:cNvSpPr/>
          <p:nvPr/>
        </p:nvSpPr>
        <p:spPr>
          <a:xfrm>
            <a:off x="4278846" y="3902655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FDCBF3A-2015-9E53-7BFD-7A5EF81C9541}"/>
              </a:ext>
            </a:extLst>
          </p:cNvPr>
          <p:cNvSpPr/>
          <p:nvPr/>
        </p:nvSpPr>
        <p:spPr>
          <a:xfrm>
            <a:off x="3305409" y="2574447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07B46657-AA18-821E-BD69-3BA164766BE4}"/>
              </a:ext>
            </a:extLst>
          </p:cNvPr>
          <p:cNvSpPr/>
          <p:nvPr/>
        </p:nvSpPr>
        <p:spPr>
          <a:xfrm>
            <a:off x="10174678" y="4571396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29033269-82E9-A8F8-B1D1-09EBDB6D66C8}"/>
              </a:ext>
            </a:extLst>
          </p:cNvPr>
          <p:cNvSpPr/>
          <p:nvPr/>
        </p:nvSpPr>
        <p:spPr>
          <a:xfrm>
            <a:off x="7409586" y="2726847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0C8FD21B-4A1F-5B81-80AC-2B76414BA437}"/>
              </a:ext>
            </a:extLst>
          </p:cNvPr>
          <p:cNvSpPr/>
          <p:nvPr/>
        </p:nvSpPr>
        <p:spPr>
          <a:xfrm>
            <a:off x="4684443" y="4573067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EC2D2EAA-6751-DD62-0BA4-CCD5E5B81D9F}"/>
              </a:ext>
            </a:extLst>
          </p:cNvPr>
          <p:cNvCxnSpPr>
            <a:cxnSpLocks/>
          </p:cNvCxnSpPr>
          <p:nvPr/>
        </p:nvCxnSpPr>
        <p:spPr>
          <a:xfrm>
            <a:off x="3305409" y="2168013"/>
            <a:ext cx="1455026" cy="11309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A8EF928B-9149-1ADB-DD9D-1FB7E8EF364A}"/>
              </a:ext>
            </a:extLst>
          </p:cNvPr>
          <p:cNvSpPr/>
          <p:nvPr/>
        </p:nvSpPr>
        <p:spPr>
          <a:xfrm>
            <a:off x="6368957" y="5273185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17C4F56D-8515-59AD-0A23-8139F8916908}"/>
              </a:ext>
            </a:extLst>
          </p:cNvPr>
          <p:cNvCxnSpPr>
            <a:cxnSpLocks/>
          </p:cNvCxnSpPr>
          <p:nvPr/>
        </p:nvCxnSpPr>
        <p:spPr>
          <a:xfrm>
            <a:off x="5823045" y="4055055"/>
            <a:ext cx="0" cy="61436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E0973D4A-AC9F-EA7A-C1CF-C5D3783329EF}"/>
              </a:ext>
            </a:extLst>
          </p:cNvPr>
          <p:cNvCxnSpPr>
            <a:cxnSpLocks/>
          </p:cNvCxnSpPr>
          <p:nvPr/>
        </p:nvCxnSpPr>
        <p:spPr>
          <a:xfrm>
            <a:off x="4889328" y="3428999"/>
            <a:ext cx="933717" cy="6260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3AA0AFD1-5E7D-58DC-B749-22F411BDC8BC}"/>
              </a:ext>
            </a:extLst>
          </p:cNvPr>
          <p:cNvCxnSpPr>
            <a:cxnSpLocks/>
          </p:cNvCxnSpPr>
          <p:nvPr/>
        </p:nvCxnSpPr>
        <p:spPr>
          <a:xfrm flipV="1">
            <a:off x="4738320" y="5182767"/>
            <a:ext cx="494251" cy="9041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9093F530-CF7C-C079-1AD3-727A76B19ED6}"/>
              </a:ext>
            </a:extLst>
          </p:cNvPr>
          <p:cNvCxnSpPr>
            <a:cxnSpLocks/>
          </p:cNvCxnSpPr>
          <p:nvPr/>
        </p:nvCxnSpPr>
        <p:spPr>
          <a:xfrm>
            <a:off x="3305409" y="4207455"/>
            <a:ext cx="1432911" cy="106573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AFDD045A-8D28-2FC3-34BA-2A35AB40985D}"/>
              </a:ext>
            </a:extLst>
          </p:cNvPr>
          <p:cNvSpPr/>
          <p:nvPr/>
        </p:nvSpPr>
        <p:spPr>
          <a:xfrm>
            <a:off x="9781545" y="5581464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A28793-E8EC-CF17-B291-566C18A9A82F}"/>
              </a:ext>
            </a:extLst>
          </p:cNvPr>
          <p:cNvSpPr/>
          <p:nvPr/>
        </p:nvSpPr>
        <p:spPr>
          <a:xfrm>
            <a:off x="3171243" y="121399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1795-1810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03ABD07B-B761-4F72-5F53-2A87C5B2B5E4}"/>
              </a:ext>
            </a:extLst>
          </p:cNvPr>
          <p:cNvCxnSpPr>
            <a:cxnSpLocks/>
          </p:cNvCxnSpPr>
          <p:nvPr/>
        </p:nvCxnSpPr>
        <p:spPr>
          <a:xfrm>
            <a:off x="5823044" y="4207455"/>
            <a:ext cx="2561503" cy="112771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3DA15954-2F1F-3A1F-C440-3C3444557B1E}"/>
              </a:ext>
            </a:extLst>
          </p:cNvPr>
          <p:cNvCxnSpPr>
            <a:cxnSpLocks/>
          </p:cNvCxnSpPr>
          <p:nvPr/>
        </p:nvCxnSpPr>
        <p:spPr>
          <a:xfrm>
            <a:off x="8384547" y="5335167"/>
            <a:ext cx="59326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3C4794C8-653F-5003-6FB4-77CD31C09977}"/>
              </a:ext>
            </a:extLst>
          </p:cNvPr>
          <p:cNvCxnSpPr>
            <a:cxnSpLocks/>
          </p:cNvCxnSpPr>
          <p:nvPr/>
        </p:nvCxnSpPr>
        <p:spPr>
          <a:xfrm flipV="1">
            <a:off x="8977811" y="4647596"/>
            <a:ext cx="1196867" cy="68757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C625F0F6-D3B6-C414-9CD7-F06785E9BEDB}"/>
              </a:ext>
            </a:extLst>
          </p:cNvPr>
          <p:cNvSpPr/>
          <p:nvPr/>
        </p:nvSpPr>
        <p:spPr>
          <a:xfrm>
            <a:off x="9562419" y="3429000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320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72297-14A8-07D2-0AB1-156487FAE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0431F024-663A-6518-4824-0A136CF703F5}"/>
              </a:ext>
            </a:extLst>
          </p:cNvPr>
          <p:cNvSpPr/>
          <p:nvPr/>
        </p:nvSpPr>
        <p:spPr>
          <a:xfrm>
            <a:off x="202800" y="136525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altLang="fr-FR" sz="1600" b="1" dirty="0">
                <a:cs typeface="Arial" panose="020B0604020202020204" pitchFamily="34" charset="0"/>
              </a:rPr>
              <a:t>8</a:t>
            </a:r>
            <a:r>
              <a:rPr lang="fr-FR" altLang="fr-FR" sz="1600" b="1" baseline="30000" dirty="0">
                <a:cs typeface="Arial" panose="020B0604020202020204" pitchFamily="34" charset="0"/>
              </a:rPr>
              <a:t>ème</a:t>
            </a:r>
            <a:r>
              <a:rPr lang="fr-FR" altLang="fr-FR" sz="1600" b="1" dirty="0">
                <a:cs typeface="Arial" panose="020B0604020202020204" pitchFamily="34" charset="0"/>
              </a:rPr>
              <a:t> période : 1815-1914</a:t>
            </a:r>
            <a:br>
              <a:rPr lang="fr-FR" altLang="fr-FR" sz="1600" b="1" dirty="0">
                <a:cs typeface="Arial" panose="020B0604020202020204" pitchFamily="34" charset="0"/>
              </a:rPr>
            </a:br>
            <a:r>
              <a:rPr lang="fr-FR" sz="1600" b="1" kern="0" dirty="0">
                <a:effectLst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1600" b="1" kern="0" dirty="0">
                <a:effectLst/>
                <a:ea typeface="Times New Roman" panose="02020603050405020304" pitchFamily="18" charset="0"/>
              </a:rPr>
            </a:br>
            <a:br>
              <a:rPr lang="fr-FR" sz="1600" b="1" kern="0" dirty="0">
                <a:effectLst/>
                <a:ea typeface="Times New Roman" panose="02020603050405020304" pitchFamily="18" charset="0"/>
              </a:rPr>
            </a:br>
            <a:r>
              <a:rPr lang="fr-FR" sz="1600" b="1" kern="0" dirty="0">
                <a:effectLst/>
                <a:latin typeface="+mn-lt"/>
                <a:ea typeface="Times New Roman" panose="02020603050405020304" pitchFamily="18" charset="0"/>
              </a:rPr>
              <a:t>1757-1860</a:t>
            </a:r>
            <a:r>
              <a:rPr lang="fr-FR" sz="1600" b="1" dirty="0">
                <a:latin typeface="+mn-lt"/>
              </a:rPr>
              <a:t> : La conquête britannique de l’Asie orientale</a:t>
            </a:r>
            <a:br>
              <a:rPr lang="fr-FR" sz="1600" b="1" dirty="0">
                <a:latin typeface="+mn-lt"/>
              </a:rPr>
            </a:br>
            <a:r>
              <a:rPr lang="fr-FR" sz="1600" b="1" dirty="0">
                <a:latin typeface="+mn-lt"/>
              </a:rPr>
              <a:t>Conquête de l’Inde britannique et de la côte birmane</a:t>
            </a:r>
            <a:br>
              <a:rPr lang="fr-FR" sz="1600" b="1" dirty="0">
                <a:latin typeface="+mn-lt"/>
              </a:rPr>
            </a:br>
            <a:r>
              <a:rPr lang="fr-FR" sz="1600" b="1" dirty="0">
                <a:latin typeface="+mn-lt"/>
              </a:rPr>
              <a:t>Partage anglo-hollandais de l’Insulinde et naissance de Singapour</a:t>
            </a:r>
            <a:br>
              <a:rPr lang="fr-FR" sz="1600" b="1" dirty="0">
                <a:latin typeface="+mn-lt"/>
              </a:rPr>
            </a:br>
            <a:r>
              <a:rPr lang="fr-FR" sz="16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La Chine des Qing : Du déclin à l’ouverture forcée et à la grande récession</a:t>
            </a:r>
            <a:endParaRPr lang="fr-FR" sz="1600" b="1" dirty="0"/>
          </a:p>
          <a:p>
            <a:endParaRPr lang="fr-FR" sz="1600" b="1" dirty="0"/>
          </a:p>
          <a:p>
            <a:r>
              <a:rPr lang="fr-FR" sz="1600" b="1" dirty="0"/>
              <a:t>1824-1852 : Expansion de l’Inde britannique en Indochine : Conquête de la côte birmane et rattachement à l’Inde</a:t>
            </a:r>
          </a:p>
          <a:p>
            <a:r>
              <a:rPr lang="fr-FR" sz="1600" dirty="0"/>
              <a:t>1781-1824 : Conquêtes birmanes de l’Arakan, de l’Assam, du Manipur et du </a:t>
            </a:r>
            <a:r>
              <a:rPr lang="fr-FR" sz="1600" dirty="0" err="1"/>
              <a:t>Cachar</a:t>
            </a:r>
            <a:r>
              <a:rPr lang="fr-FR" sz="1600" dirty="0"/>
              <a:t> ; 1</a:t>
            </a:r>
            <a:r>
              <a:rPr lang="fr-FR" sz="1600" baseline="30000" dirty="0"/>
              <a:t>ère</a:t>
            </a:r>
            <a:r>
              <a:rPr lang="fr-FR" sz="1600" dirty="0"/>
              <a:t> confrontation avec les Britanniques du Bengale</a:t>
            </a:r>
          </a:p>
          <a:p>
            <a:pPr>
              <a:lnSpc>
                <a:spcPct val="107000"/>
              </a:lnSpc>
            </a:pP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1824-1826 : 1</a:t>
            </a:r>
            <a:r>
              <a:rPr lang="fr-FR" sz="16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ère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guerre </a:t>
            </a:r>
            <a:r>
              <a:rPr lang="fr-FR" sz="16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anglo-birmane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: Les Britanniques conquièrent l’Assam, le Manipur et le </a:t>
            </a:r>
            <a:r>
              <a:rPr lang="fr-FR" sz="16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Cachar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; Et sur la côte birmane, l’Arakan et le Tenasserim</a:t>
            </a:r>
            <a:endParaRPr lang="fr-FR" sz="1600" dirty="0"/>
          </a:p>
          <a:p>
            <a:pPr>
              <a:lnSpc>
                <a:spcPct val="107000"/>
              </a:lnSpc>
            </a:pP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1852 : 2</a:t>
            </a:r>
            <a:r>
              <a:rPr lang="fr-FR" sz="1600" kern="100" baseline="30000" dirty="0">
                <a:ea typeface="Aptos" panose="020B0004020202020204" pitchFamily="34" charset="0"/>
                <a:cs typeface="Times New Roman" panose="02020603050405020304" pitchFamily="18" charset="0"/>
              </a:rPr>
              <a:t>nde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guerre </a:t>
            </a:r>
            <a:r>
              <a:rPr lang="fr-FR" sz="16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anglo-birmane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: A</a:t>
            </a: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 l’embouchure de l’Irrawaddy, l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es Britanniques conquièrent la Basse-Birmanie ; La côte birmane conquise devient la Basse-Birmanie, province de l’Inde ; Capitale : Rangoon</a:t>
            </a:r>
            <a:endParaRPr lang="fr-FR" sz="1600" dirty="0"/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27F55C97-CBFC-85F9-D30A-688142C93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2725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6BD2F-E152-D6D3-D41C-430E33192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ristophe\Pictures\My Scans\2015-12 (déc.)\scan0008.jpg">
            <a:extLst>
              <a:ext uri="{FF2B5EF4-FFF2-40B4-BE49-F238E27FC236}">
                <a16:creationId xmlns:a16="http://schemas.microsoft.com/office/drawing/2014/main" id="{158197B1-735A-46BE-710D-7273E206F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273" y="125525"/>
            <a:ext cx="8911954" cy="660694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718D569B-C85C-EBB7-BD43-ECEC6E1B2E74}"/>
              </a:ext>
            </a:extLst>
          </p:cNvPr>
          <p:cNvSpPr/>
          <p:nvPr/>
        </p:nvSpPr>
        <p:spPr>
          <a:xfrm>
            <a:off x="4354350" y="255547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BA118FB-E773-49A0-62F9-73F2AFF30377}"/>
              </a:ext>
            </a:extLst>
          </p:cNvPr>
          <p:cNvSpPr/>
          <p:nvPr/>
        </p:nvSpPr>
        <p:spPr>
          <a:xfrm>
            <a:off x="4738320" y="3276599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BEE86B9-C4A7-4EA7-0960-9B5D24471E93}"/>
              </a:ext>
            </a:extLst>
          </p:cNvPr>
          <p:cNvSpPr/>
          <p:nvPr/>
        </p:nvSpPr>
        <p:spPr>
          <a:xfrm>
            <a:off x="5823045" y="5273185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4BFDF3E-7B59-6A48-0C84-A586DC776376}"/>
              </a:ext>
            </a:extLst>
          </p:cNvPr>
          <p:cNvSpPr/>
          <p:nvPr/>
        </p:nvSpPr>
        <p:spPr>
          <a:xfrm>
            <a:off x="6541386" y="5182767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CA9327E-2839-C3C0-EC19-A04F8286C3A6}"/>
              </a:ext>
            </a:extLst>
          </p:cNvPr>
          <p:cNvSpPr/>
          <p:nvPr/>
        </p:nvSpPr>
        <p:spPr>
          <a:xfrm>
            <a:off x="7034980" y="5425585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12558A1-6DFE-0AAD-2E66-F7716ACBE78B}"/>
              </a:ext>
            </a:extLst>
          </p:cNvPr>
          <p:cNvSpPr/>
          <p:nvPr/>
        </p:nvSpPr>
        <p:spPr>
          <a:xfrm>
            <a:off x="5519637" y="4964906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023F06E-3E9F-A762-CEFB-088DE77F268D}"/>
              </a:ext>
            </a:extLst>
          </p:cNvPr>
          <p:cNvSpPr/>
          <p:nvPr/>
        </p:nvSpPr>
        <p:spPr>
          <a:xfrm>
            <a:off x="8384547" y="496490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DBB5B8E-9E2D-63D5-AF5E-0681F121E236}"/>
              </a:ext>
            </a:extLst>
          </p:cNvPr>
          <p:cNvSpPr/>
          <p:nvPr/>
        </p:nvSpPr>
        <p:spPr>
          <a:xfrm>
            <a:off x="4278846" y="3902655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2FC9580-EC0A-82A3-60FA-67311CDEBA03}"/>
              </a:ext>
            </a:extLst>
          </p:cNvPr>
          <p:cNvSpPr/>
          <p:nvPr/>
        </p:nvSpPr>
        <p:spPr>
          <a:xfrm>
            <a:off x="3305409" y="2574447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4188ECF9-2F9D-3E32-DFA6-B9A9308F7035}"/>
              </a:ext>
            </a:extLst>
          </p:cNvPr>
          <p:cNvSpPr/>
          <p:nvPr/>
        </p:nvSpPr>
        <p:spPr>
          <a:xfrm>
            <a:off x="10174678" y="457139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747A6840-D8E7-2E4E-39F2-050966312EB4}"/>
              </a:ext>
            </a:extLst>
          </p:cNvPr>
          <p:cNvSpPr/>
          <p:nvPr/>
        </p:nvSpPr>
        <p:spPr>
          <a:xfrm>
            <a:off x="7409586" y="2726847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A754EC9F-2876-EB86-67FE-F465FDD37AC1}"/>
              </a:ext>
            </a:extLst>
          </p:cNvPr>
          <p:cNvSpPr/>
          <p:nvPr/>
        </p:nvSpPr>
        <p:spPr>
          <a:xfrm>
            <a:off x="4684443" y="4573067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1939F5A2-0A43-1382-9A98-11CC0841B610}"/>
              </a:ext>
            </a:extLst>
          </p:cNvPr>
          <p:cNvCxnSpPr>
            <a:cxnSpLocks/>
          </p:cNvCxnSpPr>
          <p:nvPr/>
        </p:nvCxnSpPr>
        <p:spPr>
          <a:xfrm>
            <a:off x="3305409" y="2168013"/>
            <a:ext cx="1455026" cy="11309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7B6F8A53-FE35-B069-3A54-96CF0943FBBF}"/>
              </a:ext>
            </a:extLst>
          </p:cNvPr>
          <p:cNvSpPr/>
          <p:nvPr/>
        </p:nvSpPr>
        <p:spPr>
          <a:xfrm>
            <a:off x="6368957" y="5273185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28F08ED-38C8-CB29-835C-F92E8D514763}"/>
              </a:ext>
            </a:extLst>
          </p:cNvPr>
          <p:cNvSpPr/>
          <p:nvPr/>
        </p:nvSpPr>
        <p:spPr>
          <a:xfrm>
            <a:off x="9781545" y="5581464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2E56F0-12A8-A431-6A64-3268C43EF54B}"/>
              </a:ext>
            </a:extLst>
          </p:cNvPr>
          <p:cNvSpPr/>
          <p:nvPr/>
        </p:nvSpPr>
        <p:spPr>
          <a:xfrm>
            <a:off x="3244537" y="120636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1795-1810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C0C14E-7586-9683-015E-23695339F019}"/>
              </a:ext>
            </a:extLst>
          </p:cNvPr>
          <p:cNvSpPr/>
          <p:nvPr/>
        </p:nvSpPr>
        <p:spPr>
          <a:xfrm>
            <a:off x="78496" y="120636"/>
            <a:ext cx="3095972" cy="53860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1810-1816 : La Hollande du roi Louis Bonaparte est annexée à l’Empire français ; En réaction, en Insulinde, occupations britanniques des possessions hollandaises : Batavia, Amboine ; …</a:t>
            </a:r>
          </a:p>
          <a:p>
            <a:endParaRPr lang="fr-FR" sz="1700" dirty="0"/>
          </a:p>
          <a:p>
            <a:r>
              <a:rPr lang="fr-FR" sz="1700" dirty="0"/>
              <a:t>*1802-03 : Paix d’Amiens…</a:t>
            </a:r>
          </a:p>
          <a:p>
            <a:r>
              <a:rPr lang="fr-FR" sz="1600" dirty="0"/>
              <a:t>La GB conserve Ceylan et Malacca</a:t>
            </a:r>
          </a:p>
          <a:p>
            <a:r>
              <a:rPr lang="fr-FR" sz="1700" dirty="0"/>
              <a:t>Mais elle rend le Cap et Amboine</a:t>
            </a:r>
          </a:p>
          <a:p>
            <a:r>
              <a:rPr lang="fr-FR" sz="1700" dirty="0"/>
              <a:t>Et elle lève le blocus sur Batavia</a:t>
            </a:r>
          </a:p>
          <a:p>
            <a:r>
              <a:rPr lang="fr-FR" sz="1700" dirty="0"/>
              <a:t>Mais…</a:t>
            </a:r>
          </a:p>
          <a:p>
            <a:endParaRPr lang="fr-FR" sz="1700" dirty="0"/>
          </a:p>
          <a:p>
            <a:r>
              <a:rPr lang="fr-FR" sz="1700" dirty="0"/>
              <a:t>*Mars-Nov. 1806</a:t>
            </a:r>
          </a:p>
          <a:p>
            <a:r>
              <a:rPr lang="fr-FR" sz="1700" dirty="0"/>
              <a:t>Fin de la République batave</a:t>
            </a:r>
          </a:p>
          <a:p>
            <a:r>
              <a:rPr lang="fr-FR" sz="1700" u="sng" dirty="0"/>
              <a:t>Louis Bonaparte</a:t>
            </a:r>
            <a:r>
              <a:rPr lang="fr-FR" sz="1700" dirty="0"/>
              <a:t>, roi de Hollande</a:t>
            </a:r>
          </a:p>
          <a:p>
            <a:r>
              <a:rPr lang="fr-FR" sz="1700" dirty="0"/>
              <a:t>Et instauration par </a:t>
            </a:r>
            <a:r>
              <a:rPr lang="fr-FR" sz="1700" u="sng" dirty="0"/>
              <a:t>Napoléon</a:t>
            </a:r>
          </a:p>
          <a:p>
            <a:r>
              <a:rPr lang="fr-FR" sz="1700" dirty="0"/>
              <a:t>Du Blocus continental</a:t>
            </a:r>
          </a:p>
          <a:p>
            <a:endParaRPr lang="fr-FR" sz="1700" dirty="0"/>
          </a:p>
          <a:p>
            <a:r>
              <a:rPr lang="fr-FR" sz="1700" dirty="0"/>
              <a:t>*En Asie…</a:t>
            </a:r>
          </a:p>
          <a:p>
            <a:r>
              <a:rPr lang="fr-FR" sz="1700" dirty="0"/>
              <a:t>La GB réagit à nouveau…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8ADD57B-11AA-C630-9668-3AD3FF27BB98}"/>
              </a:ext>
            </a:extLst>
          </p:cNvPr>
          <p:cNvSpPr/>
          <p:nvPr/>
        </p:nvSpPr>
        <p:spPr>
          <a:xfrm>
            <a:off x="9562419" y="3429000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09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94F0E-46E2-E75C-C599-5671BE0C2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ristophe\Pictures\My Scans\2015-12 (déc.)\scan0008.jpg">
            <a:extLst>
              <a:ext uri="{FF2B5EF4-FFF2-40B4-BE49-F238E27FC236}">
                <a16:creationId xmlns:a16="http://schemas.microsoft.com/office/drawing/2014/main" id="{1F8AE6C0-1721-D15B-06CF-B757F1590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273" y="125525"/>
            <a:ext cx="8911954" cy="660694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FA375AFD-2F8E-6C73-7396-D063452C84DA}"/>
              </a:ext>
            </a:extLst>
          </p:cNvPr>
          <p:cNvSpPr/>
          <p:nvPr/>
        </p:nvSpPr>
        <p:spPr>
          <a:xfrm>
            <a:off x="4354350" y="255547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05C61E3-4C79-8149-C5F3-13E18427B04C}"/>
              </a:ext>
            </a:extLst>
          </p:cNvPr>
          <p:cNvSpPr/>
          <p:nvPr/>
        </p:nvSpPr>
        <p:spPr>
          <a:xfrm>
            <a:off x="4738320" y="3276599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8F7D965-B58F-A273-FD80-702DB764BDBD}"/>
              </a:ext>
            </a:extLst>
          </p:cNvPr>
          <p:cNvSpPr/>
          <p:nvPr/>
        </p:nvSpPr>
        <p:spPr>
          <a:xfrm>
            <a:off x="5823045" y="527318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6BEEC60-E362-F0CE-9CB5-FE5A0EFB64CB}"/>
              </a:ext>
            </a:extLst>
          </p:cNvPr>
          <p:cNvSpPr/>
          <p:nvPr/>
        </p:nvSpPr>
        <p:spPr>
          <a:xfrm>
            <a:off x="6541386" y="5182767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D64E5EB-B03C-086D-5A87-98D8A5491A33}"/>
              </a:ext>
            </a:extLst>
          </p:cNvPr>
          <p:cNvSpPr/>
          <p:nvPr/>
        </p:nvSpPr>
        <p:spPr>
          <a:xfrm>
            <a:off x="7034980" y="542558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6BAFFE9-B9DA-7C20-5766-7885C347336E}"/>
              </a:ext>
            </a:extLst>
          </p:cNvPr>
          <p:cNvSpPr/>
          <p:nvPr/>
        </p:nvSpPr>
        <p:spPr>
          <a:xfrm>
            <a:off x="5519637" y="4964906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70E7681-3CA9-7B77-70FF-6266071FFE8E}"/>
              </a:ext>
            </a:extLst>
          </p:cNvPr>
          <p:cNvSpPr/>
          <p:nvPr/>
        </p:nvSpPr>
        <p:spPr>
          <a:xfrm>
            <a:off x="8384547" y="496490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329EE84-1E9B-2630-B742-CB75A4FA4736}"/>
              </a:ext>
            </a:extLst>
          </p:cNvPr>
          <p:cNvSpPr/>
          <p:nvPr/>
        </p:nvSpPr>
        <p:spPr>
          <a:xfrm>
            <a:off x="4278846" y="3902655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240B408-D3D4-CA74-B29A-9A479DAD6B94}"/>
              </a:ext>
            </a:extLst>
          </p:cNvPr>
          <p:cNvSpPr/>
          <p:nvPr/>
        </p:nvSpPr>
        <p:spPr>
          <a:xfrm>
            <a:off x="3305409" y="2574447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3B427711-7715-704F-CA07-2E81C0921BE5}"/>
              </a:ext>
            </a:extLst>
          </p:cNvPr>
          <p:cNvSpPr/>
          <p:nvPr/>
        </p:nvSpPr>
        <p:spPr>
          <a:xfrm>
            <a:off x="10174678" y="457139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52C77420-D58C-2E96-A457-6E9D01662D61}"/>
              </a:ext>
            </a:extLst>
          </p:cNvPr>
          <p:cNvSpPr/>
          <p:nvPr/>
        </p:nvSpPr>
        <p:spPr>
          <a:xfrm>
            <a:off x="7409586" y="2726847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ED08C58B-C6EC-59D4-BF15-DF0F70E18A35}"/>
              </a:ext>
            </a:extLst>
          </p:cNvPr>
          <p:cNvSpPr/>
          <p:nvPr/>
        </p:nvSpPr>
        <p:spPr>
          <a:xfrm>
            <a:off x="4684443" y="4573067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C4A53AF9-2841-F450-E1EA-FA81325B1847}"/>
              </a:ext>
            </a:extLst>
          </p:cNvPr>
          <p:cNvCxnSpPr>
            <a:cxnSpLocks/>
          </p:cNvCxnSpPr>
          <p:nvPr/>
        </p:nvCxnSpPr>
        <p:spPr>
          <a:xfrm>
            <a:off x="3305409" y="2168013"/>
            <a:ext cx="1455026" cy="11309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DCD2717B-1C02-D98F-6426-2DF3A4166C6A}"/>
              </a:ext>
            </a:extLst>
          </p:cNvPr>
          <p:cNvSpPr/>
          <p:nvPr/>
        </p:nvSpPr>
        <p:spPr>
          <a:xfrm>
            <a:off x="6368957" y="5273185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69B0E456-0713-F083-6AA9-26E9C2D233D6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5671341" y="4517015"/>
            <a:ext cx="151703" cy="44789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775A8061-5243-617D-571B-A16924184166}"/>
              </a:ext>
            </a:extLst>
          </p:cNvPr>
          <p:cNvCxnSpPr>
            <a:cxnSpLocks/>
          </p:cNvCxnSpPr>
          <p:nvPr/>
        </p:nvCxnSpPr>
        <p:spPr>
          <a:xfrm>
            <a:off x="4889328" y="3428999"/>
            <a:ext cx="933717" cy="6260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9970D293-9AAA-564D-EBAA-8A69469DF2C3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4738320" y="5119046"/>
            <a:ext cx="781317" cy="1541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43B4127A-24CC-F5BF-D05B-F1C23D7CF8EB}"/>
              </a:ext>
            </a:extLst>
          </p:cNvPr>
          <p:cNvCxnSpPr>
            <a:cxnSpLocks/>
          </p:cNvCxnSpPr>
          <p:nvPr/>
        </p:nvCxnSpPr>
        <p:spPr>
          <a:xfrm>
            <a:off x="3305409" y="4207455"/>
            <a:ext cx="1432911" cy="106573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5129F423-23AB-121A-729C-98067AB9F6C6}"/>
              </a:ext>
            </a:extLst>
          </p:cNvPr>
          <p:cNvCxnSpPr>
            <a:cxnSpLocks/>
          </p:cNvCxnSpPr>
          <p:nvPr/>
        </p:nvCxnSpPr>
        <p:spPr>
          <a:xfrm flipH="1">
            <a:off x="5823044" y="4055055"/>
            <a:ext cx="1" cy="51634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C86EDF4E-BC6F-7A11-D4A8-427B263F3D31}"/>
              </a:ext>
            </a:extLst>
          </p:cNvPr>
          <p:cNvSpPr/>
          <p:nvPr/>
        </p:nvSpPr>
        <p:spPr>
          <a:xfrm>
            <a:off x="9781545" y="5581464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027AA8-AF7B-B272-055E-EFC58C8BE483}"/>
              </a:ext>
            </a:extLst>
          </p:cNvPr>
          <p:cNvSpPr/>
          <p:nvPr/>
        </p:nvSpPr>
        <p:spPr>
          <a:xfrm>
            <a:off x="3244537" y="120636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1795-1810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97ABA-AB3D-7771-D228-F3B1293DA04F}"/>
              </a:ext>
            </a:extLst>
          </p:cNvPr>
          <p:cNvSpPr/>
          <p:nvPr/>
        </p:nvSpPr>
        <p:spPr>
          <a:xfrm>
            <a:off x="78496" y="120636"/>
            <a:ext cx="3095972" cy="59246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1810-1816 : La Hollande du roi Louis Bonaparte est annexée à l’Empire français ; En réaction, en Insulinde, occupations britanniques des possessions hollandaises : Batavia, Amboine ; …</a:t>
            </a:r>
          </a:p>
          <a:p>
            <a:endParaRPr lang="fr-FR" sz="1700" dirty="0"/>
          </a:p>
          <a:p>
            <a:r>
              <a:rPr lang="fr-FR" sz="1700" dirty="0"/>
              <a:t>*Jan. 1806-Déc. 1807</a:t>
            </a:r>
          </a:p>
          <a:p>
            <a:r>
              <a:rPr lang="fr-FR" sz="1700" dirty="0"/>
              <a:t>Les Britanniques s’emparent</a:t>
            </a:r>
          </a:p>
          <a:p>
            <a:r>
              <a:rPr lang="fr-FR" sz="1700" dirty="0"/>
              <a:t>A nouveau du Cap et lancent une campagne contre Batavia et Java</a:t>
            </a:r>
          </a:p>
          <a:p>
            <a:endParaRPr lang="fr-FR" sz="1700" dirty="0"/>
          </a:p>
          <a:p>
            <a:r>
              <a:rPr lang="fr-FR" sz="1700" dirty="0"/>
              <a:t>*Août 1810 : Napoléon annexe</a:t>
            </a:r>
          </a:p>
          <a:p>
            <a:r>
              <a:rPr lang="fr-FR" sz="1700" dirty="0"/>
              <a:t>Le royaume de Hollande</a:t>
            </a:r>
          </a:p>
          <a:p>
            <a:endParaRPr lang="fr-FR" sz="1700" dirty="0"/>
          </a:p>
          <a:p>
            <a:r>
              <a:rPr lang="fr-FR" sz="1700" dirty="0"/>
              <a:t>*Juillet-Déc. 1810</a:t>
            </a:r>
          </a:p>
          <a:p>
            <a:r>
              <a:rPr lang="fr-FR" sz="1700" dirty="0"/>
              <a:t>Les Britanniques occupent</a:t>
            </a:r>
          </a:p>
          <a:p>
            <a:r>
              <a:rPr lang="fr-FR" sz="1700" dirty="0"/>
              <a:t>La Réunion et Maurice françaises</a:t>
            </a:r>
          </a:p>
          <a:p>
            <a:r>
              <a:rPr lang="fr-FR" sz="1700" dirty="0"/>
              <a:t>Et les Moluques hollandaises</a:t>
            </a:r>
          </a:p>
          <a:p>
            <a:endParaRPr lang="fr-FR" sz="1700" dirty="0"/>
          </a:p>
          <a:p>
            <a:r>
              <a:rPr lang="fr-FR" sz="1700" dirty="0"/>
              <a:t>*Août-Sept. 1811 : Et enfin…</a:t>
            </a:r>
          </a:p>
          <a:p>
            <a:r>
              <a:rPr lang="fr-FR" sz="1700" dirty="0"/>
              <a:t>Les Britanniques s’emparent</a:t>
            </a:r>
          </a:p>
          <a:p>
            <a:r>
              <a:rPr lang="fr-FR" sz="1700" dirty="0"/>
              <a:t>De Batavia et Java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0CF55AB6-2F76-CF30-0933-8F164BF018CC}"/>
              </a:ext>
            </a:extLst>
          </p:cNvPr>
          <p:cNvCxnSpPr>
            <a:cxnSpLocks/>
          </p:cNvCxnSpPr>
          <p:nvPr/>
        </p:nvCxnSpPr>
        <p:spPr>
          <a:xfrm>
            <a:off x="8384547" y="5335167"/>
            <a:ext cx="59326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A52A421E-1570-1BE5-D3D0-24D31873A0C6}"/>
              </a:ext>
            </a:extLst>
          </p:cNvPr>
          <p:cNvCxnSpPr>
            <a:cxnSpLocks/>
          </p:cNvCxnSpPr>
          <p:nvPr/>
        </p:nvCxnSpPr>
        <p:spPr>
          <a:xfrm flipV="1">
            <a:off x="8977811" y="4647596"/>
            <a:ext cx="1196867" cy="68757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8C873420-FD1B-E19D-E50B-033D4F933ED2}"/>
              </a:ext>
            </a:extLst>
          </p:cNvPr>
          <p:cNvCxnSpPr>
            <a:cxnSpLocks/>
          </p:cNvCxnSpPr>
          <p:nvPr/>
        </p:nvCxnSpPr>
        <p:spPr>
          <a:xfrm>
            <a:off x="5823044" y="4207455"/>
            <a:ext cx="2561503" cy="112771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AA5D6360-E3F4-6E5E-CAF4-B0E4BB177479}"/>
              </a:ext>
            </a:extLst>
          </p:cNvPr>
          <p:cNvSpPr/>
          <p:nvPr/>
        </p:nvSpPr>
        <p:spPr>
          <a:xfrm>
            <a:off x="9562419" y="3429000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867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E1340-5953-7E4B-4BDF-591D5B62C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8E236717-931B-0BAC-C5A1-B195BF6051E9}"/>
              </a:ext>
            </a:extLst>
          </p:cNvPr>
          <p:cNvSpPr/>
          <p:nvPr/>
        </p:nvSpPr>
        <p:spPr>
          <a:xfrm>
            <a:off x="202800" y="136525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sz="1600" b="1" dirty="0"/>
              <a:t>1786-1826 : Expansion de l’Inde britannique en Insulinde : Partage anglo-néerlandais de l’Insulinde et fondation de Singapour</a:t>
            </a:r>
          </a:p>
          <a:p>
            <a:r>
              <a:rPr lang="fr-FR" sz="1600" dirty="0"/>
              <a:t>1795-1799 : La fin de la VOC : En Europe, les Français occupent Amsterdam ; Fin des Provinces-Unies qui deviennent la République batave ; Réaction britannique : Occupations du Cap, de Ceylan, de Malacca et blocus de Batavia ; A Amsterdam, faillite et nationalisation de la VOC surendettée</a:t>
            </a:r>
          </a:p>
          <a:p>
            <a:r>
              <a:rPr lang="fr-FR" sz="1600" dirty="0"/>
              <a:t>1810-1816 : La Hollande du roi Louis Bonaparte est annexée à l’Empire français ; En réaction, en Insulinde, occupations britanniques des possessions hollandaises : Batavia, Amboine ; Soumission de Java par les Britanniques</a:t>
            </a:r>
          </a:p>
          <a:p>
            <a:r>
              <a:rPr lang="fr-FR" sz="1600" dirty="0"/>
              <a:t>1814-1824 : Traités de Londres, </a:t>
            </a:r>
            <a:r>
              <a:rPr lang="fr-FR" sz="1600" i="1" dirty="0"/>
              <a:t>un petit Tordesillas </a:t>
            </a:r>
            <a:r>
              <a:rPr lang="fr-FR" sz="1600" dirty="0"/>
              <a:t>: Partage anglo-néerlandais de l’Insulinde : Britanniques au nord du détroit de Malacca, Hollandais au sud ; Les Sultanats malais restent sous la suzeraineté du Siam ; Les Hollandais cèdent Le Cap et Ceylan ; En Insulinde, fin des monopoles hollandais et liberté de commerce</a:t>
            </a:r>
          </a:p>
          <a:p>
            <a:r>
              <a:rPr lang="fr-FR" sz="1600" dirty="0"/>
              <a:t>1786-1826 : En Malaisie, sur la côte nord du Détroit de Malacca, naissance des </a:t>
            </a:r>
            <a:r>
              <a:rPr lang="fr-FR" sz="1600" i="1" dirty="0" err="1"/>
              <a:t>Straits</a:t>
            </a:r>
            <a:r>
              <a:rPr lang="fr-FR" sz="1600" i="1" dirty="0"/>
              <a:t> </a:t>
            </a:r>
            <a:r>
              <a:rPr lang="fr-FR" sz="1600" i="1" dirty="0" err="1"/>
              <a:t>Settlements</a:t>
            </a:r>
            <a:r>
              <a:rPr lang="fr-FR" sz="1600" dirty="0"/>
              <a:t> britanniques et de Singapour</a:t>
            </a:r>
          </a:p>
          <a:p>
            <a:r>
              <a:rPr lang="fr-FR" sz="1600" dirty="0"/>
              <a:t>	1786-1826 : Au nord du Détroit de Malacca, les Britanniques de l’EIC fondent les </a:t>
            </a:r>
            <a:r>
              <a:rPr lang="fr-FR" sz="1600" i="1" dirty="0" err="1"/>
              <a:t>Straits</a:t>
            </a:r>
            <a:r>
              <a:rPr lang="fr-FR" sz="1600" i="1" dirty="0"/>
              <a:t> </a:t>
            </a:r>
            <a:r>
              <a:rPr lang="fr-FR" sz="1600" i="1" dirty="0" err="1"/>
              <a:t>Settlements</a:t>
            </a:r>
            <a:r>
              <a:rPr lang="fr-FR" sz="1600" dirty="0"/>
              <a:t>, Etablissements des Détroits, 	regroupant Penang, Malacca et Singapour</a:t>
            </a:r>
          </a:p>
          <a:p>
            <a:r>
              <a:rPr lang="fr-FR" sz="1600" dirty="0"/>
              <a:t>	1819-1826 : Le Britannique Thomas Raffles fonde Singapour, </a:t>
            </a:r>
            <a:r>
              <a:rPr lang="fr-FR" sz="1600" i="1" dirty="0"/>
              <a:t>hub</a:t>
            </a:r>
            <a:r>
              <a:rPr lang="fr-FR" sz="1600" dirty="0"/>
              <a:t> maritime ouvert et vitrine prospère du libre-échangisme 	</a:t>
            </a:r>
            <a:r>
              <a:rPr lang="fr-FR" sz="1600" i="1" dirty="0"/>
              <a:t>ricardien</a:t>
            </a:r>
            <a:r>
              <a:rPr lang="fr-FR" sz="1600" dirty="0"/>
              <a:t> : Et pour attirer les flux commerciaux : Un port franc moteur de l’économie, sans droits de douane, ni droits de port ; 	Assurer à tous une sécurité des propriétés et des personnes ; Développer une ingénierie sociale unissant toutes </a:t>
            </a:r>
            <a:r>
              <a:rPr lang="fr-FR" sz="1600" i="1" dirty="0"/>
              <a:t>les races 	entreprenantes</a:t>
            </a:r>
            <a:r>
              <a:rPr lang="fr-FR" sz="1600" dirty="0"/>
              <a:t> : Britanniques, Malais, Indiens, et surtout Chinois</a:t>
            </a:r>
          </a:p>
          <a:p>
            <a:r>
              <a:rPr lang="fr-FR" sz="1500" dirty="0"/>
              <a:t>1815-1880 : En Europe, en Amérique et en Asie, un monde de libre-échange d’inspiration britannique se met en place : Plus de conquêtes territoriales et de monopoles coûteux à défendre ; A la place, instaurer un libre-échange mondial et s’enrichir grâce à l’industrie et au commerce ; Commerce international sous la protection d’un </a:t>
            </a:r>
            <a:r>
              <a:rPr lang="fr-FR" sz="1500" i="1" dirty="0"/>
              <a:t>hegemon</a:t>
            </a:r>
            <a:r>
              <a:rPr lang="fr-FR" sz="1500" dirty="0"/>
              <a:t> maritime des Britanniques, la </a:t>
            </a:r>
            <a:r>
              <a:rPr lang="fr-FR" sz="1500" i="1" dirty="0"/>
              <a:t>Pax Britannica ; Pax Britannica</a:t>
            </a:r>
            <a:r>
              <a:rPr lang="fr-FR" sz="1500" dirty="0"/>
              <a:t> protégeant les intérêts de tous mais capable également d’imposer les nécessaires ouvertures des Etats récalcitrants, comme la Chine et le Japon en Asie</a:t>
            </a:r>
          </a:p>
          <a:p>
            <a:endParaRPr lang="fr-FR" sz="1600" dirty="0"/>
          </a:p>
          <a:p>
            <a:pPr>
              <a:lnSpc>
                <a:spcPct val="107000"/>
              </a:lnSpc>
            </a:pPr>
            <a:endParaRPr lang="fr-FR" sz="1600" dirty="0"/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B77FD169-F235-6E08-94A3-5F48CAF62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8800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5BB38-5BD5-EA31-FEB0-EDBF536FE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505D5C47-4962-A026-0C71-2AC42824463E}"/>
              </a:ext>
            </a:extLst>
          </p:cNvPr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7000"/>
              </a:lnSpc>
            </a:pP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1810-1860 : La Chine des Qing : Du déclin à la grande récession : Ingérences occidentales (Grande-Bretagne, France, Etats-Unis, Russie)</a:t>
            </a:r>
            <a:r>
              <a:rPr lang="fr-FR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, g</a:t>
            </a: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uerres de l’opium et ouvertures forcées ; Révoltes populaires massives</a:t>
            </a:r>
            <a:endParaRPr lang="fr-FR" sz="16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600" dirty="0"/>
              <a:t>1793-1816 : Echec des ambassades britanniques : La Chine, plus riche de son économie intérieure que de son commerce extérieur, refuse de nouvelles et inutiles ouvertures commerciales avec l’Europe</a:t>
            </a:r>
          </a:p>
          <a:p>
            <a:r>
              <a:rPr lang="fr-FR" sz="1600" dirty="0"/>
              <a:t>1810-1830 : Fin du siècle chinois et début de la grande récession : Déficit croissant des finances publiques ; Dans les campagnes, explosion démographique et insuffisance des terres agricoles provoquent une pauvreté et une agitation croissante ; Déficit naissant du commerce extérieur ; Dépréciation des monnaies et inflation croissante</a:t>
            </a:r>
          </a:p>
          <a:p>
            <a:r>
              <a:rPr lang="fr-FR" sz="1600" dirty="0"/>
              <a:t>1816-1839 : Malgré la prohibition, importation croissante de l’opium britannique venu d’Inde : Au Sud, dans le Guangdong, ravages physiques et mentaux, contrebande et corruption croissantes déstabilisent la société ; Malgré l’accroissement maintenu des exportations (thé, soie, cotonnades), les importations d’opium contribuent à la croissance du déficit du commerce extérieur</a:t>
            </a:r>
          </a:p>
          <a:p>
            <a:r>
              <a:rPr lang="fr-FR" sz="1600" dirty="0"/>
              <a:t>1839-1842 : La 1</a:t>
            </a:r>
            <a:r>
              <a:rPr lang="fr-FR" sz="1600" baseline="30000" dirty="0"/>
              <a:t>ère</a:t>
            </a:r>
            <a:r>
              <a:rPr lang="fr-FR" sz="1600" dirty="0"/>
              <a:t> guerre de l’Opium ; Victoire britannique et traité de Nankin : Libre commerce entre GB et Chine, même pour l’opium qui reste prohibé ; Ouverture de cinq ports, dont Canton et Shanghai ; Cession de Hong Kong à la GB ; Extraterritorialité des Européens et 1</a:t>
            </a:r>
            <a:r>
              <a:rPr lang="fr-FR" sz="1600" baseline="30000" dirty="0"/>
              <a:t>ères</a:t>
            </a:r>
            <a:r>
              <a:rPr lang="fr-FR" sz="1600" dirty="0"/>
              <a:t> concessions étrangères à Amoy et Shanghai</a:t>
            </a:r>
          </a:p>
          <a:p>
            <a:r>
              <a:rPr lang="fr-FR" sz="1600" dirty="0"/>
              <a:t>1850-1856 : A Nankin et dans le bas-Yangzi, la secte des Taiping se révolte et fonde le Royaume de la Grande Paix</a:t>
            </a:r>
          </a:p>
          <a:p>
            <a:r>
              <a:rPr lang="fr-FR" sz="1600" dirty="0"/>
              <a:t>1852-1855 : Autres révoltes populaires : Au Nord, les </a:t>
            </a:r>
            <a:r>
              <a:rPr lang="fr-FR" sz="1600" dirty="0" err="1"/>
              <a:t>Nians</a:t>
            </a:r>
            <a:r>
              <a:rPr lang="fr-FR" sz="1600" dirty="0"/>
              <a:t> du </a:t>
            </a:r>
            <a:r>
              <a:rPr lang="fr-FR" sz="1600" dirty="0" err="1"/>
              <a:t>Huanghe</a:t>
            </a:r>
            <a:r>
              <a:rPr lang="fr-FR" sz="1600" dirty="0"/>
              <a:t> ; Au Sud, les Miaos, les triades de Shanghai et les Huis musulmans</a:t>
            </a:r>
          </a:p>
          <a:p>
            <a:r>
              <a:rPr lang="fr-FR" sz="1600" dirty="0"/>
              <a:t>1854-1856 : Ingérences occidentales croissantes : A Shanghai, douanes gérées par les Britanniques ; A Canton, conflit avec les autorités chinoises</a:t>
            </a:r>
          </a:p>
          <a:p>
            <a:r>
              <a:rPr lang="fr-FR" sz="1600" dirty="0"/>
              <a:t>1856-1858 : La 2</a:t>
            </a:r>
            <a:r>
              <a:rPr lang="fr-FR" sz="1600" baseline="30000" dirty="0"/>
              <a:t>ème</a:t>
            </a:r>
            <a:r>
              <a:rPr lang="fr-FR" sz="1600" dirty="0"/>
              <a:t> guerre de l’Opium ; Victoire franco-britannique et 1</a:t>
            </a:r>
            <a:r>
              <a:rPr lang="fr-FR" sz="1600" baseline="30000" dirty="0"/>
              <a:t>er</a:t>
            </a:r>
            <a:r>
              <a:rPr lang="fr-FR" sz="1600" dirty="0"/>
              <a:t> traité de Tianjin : Ouverture de onze nouveaux ports chinois, sur toute la côte chinoise et sur le Yangzi ; Circulation libre des commerçants et missionnaires étrangers ; Légalisation de l’opium ; La Chine cède le nord du fleuve Amour à la Russie</a:t>
            </a:r>
          </a:p>
          <a:p>
            <a:r>
              <a:rPr lang="fr-FR" sz="1600" dirty="0"/>
              <a:t>1858-1860 : Face à la réaction chinoise, nouvelle intervention franco-britannique : Prise de Pékin et sac du Palais d’été ; Convention de Pékin : Les Britanniques obtiennent Kowloon face à Hong Kong ; Les Russes obtiennent le territoire entre l’Oussouri et le Pacifique jusqu’à la Corée ; Fondation du port russe de Vladivostok</a:t>
            </a:r>
          </a:p>
          <a:p>
            <a:endParaRPr lang="fr-FR" sz="1600" b="1" dirty="0"/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D85D093F-DFB2-7AEE-60C7-5E76F3757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4140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C52B6-D6CB-C1EC-2C7B-AC10587B2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777DB19-74A4-914E-DDE1-6835719E8646}"/>
              </a:ext>
            </a:extLst>
          </p:cNvPr>
          <p:cNvSpPr/>
          <p:nvPr/>
        </p:nvSpPr>
        <p:spPr>
          <a:xfrm>
            <a:off x="95773" y="121399"/>
            <a:ext cx="4715218" cy="92333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1824-1852 : Expansion de l’Inde britannique en Indochine : Conquête de la côte birmane et rattachement à l’Inde</a:t>
            </a:r>
          </a:p>
        </p:txBody>
      </p:sp>
      <p:pic>
        <p:nvPicPr>
          <p:cNvPr id="2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2EDC5E59-16F0-F854-E9F7-74BB0DF41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22331FA2-DA87-C582-9730-B3EE8083D7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EDCE4C30-CDF9-6464-5F10-BA0C26EDEB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4AC6E3C8-2C5D-B370-3C4F-5E306F0D94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B2DA6F6E-786B-C402-3C03-CD3A36F01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4B2FFFB2-9E40-9774-C85B-368F56469C38}"/>
              </a:ext>
            </a:extLst>
          </p:cNvPr>
          <p:cNvSpPr/>
          <p:nvPr/>
        </p:nvSpPr>
        <p:spPr>
          <a:xfrm>
            <a:off x="9214154" y="1853280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136C567-87A0-8CBA-6444-8615EFED2500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4AB9326A-8BEC-3A2B-9554-98762A9874C9}"/>
              </a:ext>
            </a:extLst>
          </p:cNvPr>
          <p:cNvSpPr/>
          <p:nvPr/>
        </p:nvSpPr>
        <p:spPr>
          <a:xfrm>
            <a:off x="9027528" y="3229871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624799FD-A8BC-70B0-090A-4316CC920C4B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B08CEFB7-7494-8B60-6F4C-3A16A79B65B7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39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CD9F9CCA-5C01-B8AA-75E4-5137D950F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sp>
        <p:nvSpPr>
          <p:cNvPr id="40" name="Ellipse 39">
            <a:extLst>
              <a:ext uri="{FF2B5EF4-FFF2-40B4-BE49-F238E27FC236}">
                <a16:creationId xmlns:a16="http://schemas.microsoft.com/office/drawing/2014/main" id="{0E9D83BE-8DAD-0250-69E2-805CA12622F3}"/>
              </a:ext>
            </a:extLst>
          </p:cNvPr>
          <p:cNvSpPr/>
          <p:nvPr/>
        </p:nvSpPr>
        <p:spPr>
          <a:xfrm>
            <a:off x="5497863" y="206219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B06CB2FB-88B3-98DD-2704-2F3BB1DA9DEE}"/>
              </a:ext>
            </a:extLst>
          </p:cNvPr>
          <p:cNvSpPr/>
          <p:nvPr/>
        </p:nvSpPr>
        <p:spPr>
          <a:xfrm>
            <a:off x="6571996" y="2332536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F5EE795C-788F-E171-E13C-49B665758758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0600297A-4988-D75F-5CD2-CEC3CF2866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45" name="Ellipse 44">
            <a:extLst>
              <a:ext uri="{FF2B5EF4-FFF2-40B4-BE49-F238E27FC236}">
                <a16:creationId xmlns:a16="http://schemas.microsoft.com/office/drawing/2014/main" id="{66B7B750-297E-F65C-081A-0712D1B63155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D36890DD-4AE6-8A80-B854-42883FC4BDC3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5C092F3C-CC82-DE11-C439-078011E4BFFD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2DE8F129-8391-3765-88B2-95B78ED09E1F}"/>
              </a:ext>
            </a:extLst>
          </p:cNvPr>
          <p:cNvCxnSpPr>
            <a:cxnSpLocks/>
            <a:stCxn id="45" idx="1"/>
            <a:endCxn id="37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6C9ECEF0-924C-9B78-AF0E-24A61B6967FC}"/>
              </a:ext>
            </a:extLst>
          </p:cNvPr>
          <p:cNvCxnSpPr>
            <a:cxnSpLocks/>
            <a:stCxn id="45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45782401-17DD-C2B4-6F68-9E093F0F990F}"/>
              </a:ext>
            </a:extLst>
          </p:cNvPr>
          <p:cNvCxnSpPr>
            <a:cxnSpLocks/>
            <a:stCxn id="45" idx="6"/>
            <a:endCxn id="73" idx="3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Ellipse 71">
            <a:extLst>
              <a:ext uri="{FF2B5EF4-FFF2-40B4-BE49-F238E27FC236}">
                <a16:creationId xmlns:a16="http://schemas.microsoft.com/office/drawing/2014/main" id="{47A559A5-B44F-7E24-B57F-7436642A5E54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67D19CB0-8DBC-D9B9-6D33-547EAD6EADD9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AF6AE8A1-3464-0B07-FC58-F3C1A5A38523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15DCB439-208E-8E39-3E98-3A84E07F7188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46EF4DF0-C4CA-94A4-C985-89856AEA1778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A557F631-3184-AB7A-0CA5-07C8F50BBD74}"/>
              </a:ext>
            </a:extLst>
          </p:cNvPr>
          <p:cNvCxnSpPr>
            <a:cxnSpLocks/>
          </p:cNvCxnSpPr>
          <p:nvPr/>
        </p:nvCxnSpPr>
        <p:spPr>
          <a:xfrm flipV="1">
            <a:off x="9004049" y="4520459"/>
            <a:ext cx="832715" cy="134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Ellipse 77">
            <a:extLst>
              <a:ext uri="{FF2B5EF4-FFF2-40B4-BE49-F238E27FC236}">
                <a16:creationId xmlns:a16="http://schemas.microsoft.com/office/drawing/2014/main" id="{F75CF7E1-974D-9BDC-273C-AFCB27EF5EE7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FA122B78-4F67-6721-DB84-6DDE42E27A74}"/>
              </a:ext>
            </a:extLst>
          </p:cNvPr>
          <p:cNvCxnSpPr>
            <a:cxnSpLocks/>
            <a:endCxn id="75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86057CE6-5139-2317-9639-7016C0998EB5}"/>
              </a:ext>
            </a:extLst>
          </p:cNvPr>
          <p:cNvCxnSpPr>
            <a:cxnSpLocks/>
          </p:cNvCxnSpPr>
          <p:nvPr/>
        </p:nvCxnSpPr>
        <p:spPr>
          <a:xfrm flipV="1">
            <a:off x="9577745" y="4398147"/>
            <a:ext cx="1270269" cy="9677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Ellipse 80">
            <a:extLst>
              <a:ext uri="{FF2B5EF4-FFF2-40B4-BE49-F238E27FC236}">
                <a16:creationId xmlns:a16="http://schemas.microsoft.com/office/drawing/2014/main" id="{0EFACF2C-A669-938B-8B9E-BD19BB03D627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7E0B1CCD-3440-8E8A-1AA1-57EAE35DAA80}"/>
              </a:ext>
            </a:extLst>
          </p:cNvPr>
          <p:cNvSpPr/>
          <p:nvPr/>
        </p:nvSpPr>
        <p:spPr>
          <a:xfrm>
            <a:off x="6614535" y="137214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185A7C50-078B-CEC5-43BF-C945DC4C4F4B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31037F46-D54D-A11C-8326-260693246C5E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548D8A78-6B44-E0EF-BFE2-B22A33D57A27}"/>
              </a:ext>
            </a:extLst>
          </p:cNvPr>
          <p:cNvCxnSpPr>
            <a:cxnSpLocks/>
            <a:endCxn id="84" idx="3"/>
          </p:cNvCxnSpPr>
          <p:nvPr/>
        </p:nvCxnSpPr>
        <p:spPr>
          <a:xfrm>
            <a:off x="8229600" y="3981917"/>
            <a:ext cx="651524" cy="7162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EF77919B-B4BF-91F9-64EB-65D00CA89CBA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8C587345-9F0F-143B-9544-64C81C84445D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31355378-1C31-3621-AC2C-3A8FA61A7A09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Ellipse 88">
            <a:extLst>
              <a:ext uri="{FF2B5EF4-FFF2-40B4-BE49-F238E27FC236}">
                <a16:creationId xmlns:a16="http://schemas.microsoft.com/office/drawing/2014/main" id="{567C1AE0-4325-7503-67D4-B5DCE97B9B95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3BA7C494-3CC6-9ED1-05A7-3506CA9469D9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F56221D0-E44D-0A8C-A6CF-59004D1C9E2F}"/>
              </a:ext>
            </a:extLst>
          </p:cNvPr>
          <p:cNvSpPr/>
          <p:nvPr/>
        </p:nvSpPr>
        <p:spPr>
          <a:xfrm>
            <a:off x="6592774" y="183542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EF3B0306-BFCD-2828-D16A-0F5E3517BE39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ACCCB279-BF61-03B3-6C82-2EDF5DF68352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2EC69BCA-8988-F2C5-FCC7-69D6DB398DE4}"/>
              </a:ext>
            </a:extLst>
          </p:cNvPr>
          <p:cNvCxnSpPr>
            <a:cxnSpLocks/>
            <a:endCxn id="92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6B71853D-BEE3-DAAB-F53F-53D6718F8833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B4D6B509-6D97-9918-BAF2-FE1F107500C4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9294B7FB-1D3D-7A9D-DBBD-397561B7ACE6}"/>
              </a:ext>
            </a:extLst>
          </p:cNvPr>
          <p:cNvSpPr/>
          <p:nvPr/>
        </p:nvSpPr>
        <p:spPr>
          <a:xfrm>
            <a:off x="8103312" y="2930434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05D135E4-B48D-2084-A7C3-56579FED9452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EEF08B06-5819-2EA8-5411-228B55CEBB67}"/>
              </a:ext>
            </a:extLst>
          </p:cNvPr>
          <p:cNvSpPr/>
          <p:nvPr/>
        </p:nvSpPr>
        <p:spPr>
          <a:xfrm>
            <a:off x="9783377" y="414443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BEDBEB4D-D38A-77CE-2C08-EC9CE1DEB607}"/>
              </a:ext>
            </a:extLst>
          </p:cNvPr>
          <p:cNvSpPr/>
          <p:nvPr/>
        </p:nvSpPr>
        <p:spPr>
          <a:xfrm>
            <a:off x="10476547" y="490302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6FD2ACB-EDF2-B16F-D83E-63C8D9B7A634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1FEF03F-7E4D-DB60-D1D7-04BAC3A6862B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30CECC35-B152-934D-BFEA-A50F0AA2BE88}"/>
              </a:ext>
            </a:extLst>
          </p:cNvPr>
          <p:cNvCxnSpPr>
            <a:cxnSpLocks/>
          </p:cNvCxnSpPr>
          <p:nvPr/>
        </p:nvCxnSpPr>
        <p:spPr>
          <a:xfrm flipV="1">
            <a:off x="7923313" y="3234709"/>
            <a:ext cx="227282" cy="742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Ellipse 103">
            <a:extLst>
              <a:ext uri="{FF2B5EF4-FFF2-40B4-BE49-F238E27FC236}">
                <a16:creationId xmlns:a16="http://schemas.microsoft.com/office/drawing/2014/main" id="{AC46D75A-8B55-9BBA-3A8F-F89870E05BD3}"/>
              </a:ext>
            </a:extLst>
          </p:cNvPr>
          <p:cNvSpPr/>
          <p:nvPr/>
        </p:nvSpPr>
        <p:spPr>
          <a:xfrm>
            <a:off x="8129504" y="321679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0AB2B982-2FB8-94F3-0CEF-4A841CBF762C}"/>
              </a:ext>
            </a:extLst>
          </p:cNvPr>
          <p:cNvSpPr/>
          <p:nvPr/>
        </p:nvSpPr>
        <p:spPr>
          <a:xfrm>
            <a:off x="8526135" y="3704133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3573893A-87B3-8EC0-E0E1-4689C4BDF4A5}"/>
              </a:ext>
            </a:extLst>
          </p:cNvPr>
          <p:cNvSpPr/>
          <p:nvPr/>
        </p:nvSpPr>
        <p:spPr>
          <a:xfrm>
            <a:off x="8037093" y="3415916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5DE70AF0-D7E5-D007-9880-E61FDDC7EE94}"/>
              </a:ext>
            </a:extLst>
          </p:cNvPr>
          <p:cNvSpPr/>
          <p:nvPr/>
        </p:nvSpPr>
        <p:spPr>
          <a:xfrm>
            <a:off x="8832512" y="367311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1D12C41B-C62E-1755-6FD4-6BB7C7C6F9A1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EFF613C9-86B2-91AF-41EE-1F9317847F76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23897FB8-9B41-26D1-F852-61B2D98C3703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1819-1905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A525B714-2B39-0341-F61C-AB7BD414D52C}"/>
              </a:ext>
            </a:extLst>
          </p:cNvPr>
          <p:cNvSpPr/>
          <p:nvPr/>
        </p:nvSpPr>
        <p:spPr>
          <a:xfrm>
            <a:off x="6995846" y="284345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49BBC234-91E8-741E-F0D7-2163EECDACE3}"/>
              </a:ext>
            </a:extLst>
          </p:cNvPr>
          <p:cNvSpPr/>
          <p:nvPr/>
        </p:nvSpPr>
        <p:spPr>
          <a:xfrm>
            <a:off x="7736904" y="3234653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066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3D402-C091-2B8C-74F3-857455ECE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4F2DF6-E15F-7DC5-DD05-953D4C1A18D0}"/>
              </a:ext>
            </a:extLst>
          </p:cNvPr>
          <p:cNvSpPr/>
          <p:nvPr/>
        </p:nvSpPr>
        <p:spPr>
          <a:xfrm>
            <a:off x="177421" y="129407"/>
            <a:ext cx="4662533" cy="37548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*Deux rappels…</a:t>
            </a:r>
          </a:p>
          <a:p>
            <a:endParaRPr lang="fr-FR" sz="1700" dirty="0"/>
          </a:p>
          <a:p>
            <a:r>
              <a:rPr lang="fr-FR" sz="1700" dirty="0"/>
              <a:t>a) 1757-1858 : La conquête britannique de l’Inde</a:t>
            </a:r>
          </a:p>
          <a:p>
            <a:endParaRPr lang="fr-FR" sz="1700" dirty="0"/>
          </a:p>
          <a:p>
            <a:r>
              <a:rPr lang="fr-FR" sz="1700" dirty="0"/>
              <a:t>*1757-1849 : La conquête territoriale</a:t>
            </a:r>
          </a:p>
          <a:p>
            <a:r>
              <a:rPr lang="fr-FR" sz="1700" dirty="0"/>
              <a:t>Et partage de l’Inde entre le </a:t>
            </a:r>
            <a:r>
              <a:rPr lang="fr-FR" sz="1700" i="1" dirty="0"/>
              <a:t>Raj</a:t>
            </a:r>
            <a:r>
              <a:rPr lang="fr-FR" sz="1700" dirty="0"/>
              <a:t> britannique</a:t>
            </a:r>
          </a:p>
          <a:p>
            <a:r>
              <a:rPr lang="fr-FR" sz="1700" dirty="0"/>
              <a:t>Et les Etats princiers vassalisés</a:t>
            </a:r>
          </a:p>
          <a:p>
            <a:endParaRPr lang="fr-FR" sz="1700" dirty="0"/>
          </a:p>
          <a:p>
            <a:r>
              <a:rPr lang="fr-FR" sz="1700" dirty="0"/>
              <a:t>*1765-1833-58 : La conquête politique</a:t>
            </a:r>
          </a:p>
          <a:p>
            <a:r>
              <a:rPr lang="fr-FR" sz="1700" dirty="0"/>
              <a:t>De l’EIC, compagnie à charte à la mainmise gouvernementale : L’Inde est devenue une colonie</a:t>
            </a:r>
          </a:p>
          <a:p>
            <a:endParaRPr lang="fr-FR" sz="1700" dirty="0"/>
          </a:p>
          <a:p>
            <a:r>
              <a:rPr lang="fr-FR" sz="1700" dirty="0"/>
              <a:t>NB : Tout en gardant le leurre </a:t>
            </a:r>
            <a:r>
              <a:rPr lang="fr-FR" sz="1700" i="1" dirty="0"/>
              <a:t>Empire</a:t>
            </a:r>
            <a:endParaRPr lang="fr-FR" sz="1700" dirty="0"/>
          </a:p>
          <a:p>
            <a:r>
              <a:rPr lang="fr-FR" sz="1700" dirty="0"/>
              <a:t>NB : 200 </a:t>
            </a:r>
            <a:r>
              <a:rPr lang="fr-FR" sz="1700"/>
              <a:t>millions d’habitants</a:t>
            </a:r>
            <a:endParaRPr lang="fr-FR" sz="1700" dirty="0"/>
          </a:p>
        </p:txBody>
      </p:sp>
      <p:pic>
        <p:nvPicPr>
          <p:cNvPr id="2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91838641-8B27-F40A-8E96-D5E095492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318E3679-BF08-687F-F720-07C9653DD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D030CC97-548F-9756-2578-61193E6298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C32140A2-DBDD-D2D8-BA7C-3FBB19913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F7A95011-331F-9DE6-2930-528121C387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Ellipse 39">
            <a:extLst>
              <a:ext uri="{FF2B5EF4-FFF2-40B4-BE49-F238E27FC236}">
                <a16:creationId xmlns:a16="http://schemas.microsoft.com/office/drawing/2014/main" id="{2C75BE4E-4AD9-25BA-583A-BB1B78995011}"/>
              </a:ext>
            </a:extLst>
          </p:cNvPr>
          <p:cNvSpPr/>
          <p:nvPr/>
        </p:nvSpPr>
        <p:spPr>
          <a:xfrm>
            <a:off x="9214154" y="1853280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985038D2-E522-253A-1892-D2033E388722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BF70A1B9-03BB-AC9E-1E4B-22D2FB8D77E7}"/>
              </a:ext>
            </a:extLst>
          </p:cNvPr>
          <p:cNvSpPr/>
          <p:nvPr/>
        </p:nvSpPr>
        <p:spPr>
          <a:xfrm>
            <a:off x="9027528" y="3229871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0DFEF957-9024-7098-0E10-DDEFAB23507A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FA8F9E3A-D781-9FD0-DFC4-46AB126BD703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5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943E8471-3FDD-CA1F-7247-D16D52E8D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sp>
        <p:nvSpPr>
          <p:cNvPr id="58" name="Ellipse 57">
            <a:extLst>
              <a:ext uri="{FF2B5EF4-FFF2-40B4-BE49-F238E27FC236}">
                <a16:creationId xmlns:a16="http://schemas.microsoft.com/office/drawing/2014/main" id="{531D98CC-AC22-743B-520A-ED91C52CE5E9}"/>
              </a:ext>
            </a:extLst>
          </p:cNvPr>
          <p:cNvSpPr/>
          <p:nvPr/>
        </p:nvSpPr>
        <p:spPr>
          <a:xfrm>
            <a:off x="5497863" y="206219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18A92AAE-9F5B-4A9F-E43F-E501E8F7D143}"/>
              </a:ext>
            </a:extLst>
          </p:cNvPr>
          <p:cNvSpPr/>
          <p:nvPr/>
        </p:nvSpPr>
        <p:spPr>
          <a:xfrm>
            <a:off x="6571996" y="2332536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2D1BC9BC-90F1-29F9-BE29-3AA5C6511655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61" name="Image 60">
            <a:extLst>
              <a:ext uri="{FF2B5EF4-FFF2-40B4-BE49-F238E27FC236}">
                <a16:creationId xmlns:a16="http://schemas.microsoft.com/office/drawing/2014/main" id="{ECBADFAC-55E8-9092-2715-6C36D6FEF6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62" name="Ellipse 61">
            <a:extLst>
              <a:ext uri="{FF2B5EF4-FFF2-40B4-BE49-F238E27FC236}">
                <a16:creationId xmlns:a16="http://schemas.microsoft.com/office/drawing/2014/main" id="{3AC3372B-7349-ECE0-03B7-6BC6871DBEB1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78AC0C0E-AF3B-66EA-13CC-F2AE10335435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9DC83A7E-7CDE-6C7C-1958-62FA200F3C1A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A6DB8B14-B720-1ADD-E19D-C6AF844A2EDF}"/>
              </a:ext>
            </a:extLst>
          </p:cNvPr>
          <p:cNvCxnSpPr>
            <a:cxnSpLocks/>
            <a:stCxn id="62" idx="1"/>
            <a:endCxn id="55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FAD34BF6-0C17-E094-2BBA-40B67AB233D5}"/>
              </a:ext>
            </a:extLst>
          </p:cNvPr>
          <p:cNvCxnSpPr>
            <a:cxnSpLocks/>
            <a:stCxn id="62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194954EA-3B9B-C50A-8096-00181BF50C95}"/>
              </a:ext>
            </a:extLst>
          </p:cNvPr>
          <p:cNvCxnSpPr>
            <a:cxnSpLocks/>
            <a:stCxn id="62" idx="6"/>
            <a:endCxn id="69" idx="3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>
            <a:extLst>
              <a:ext uri="{FF2B5EF4-FFF2-40B4-BE49-F238E27FC236}">
                <a16:creationId xmlns:a16="http://schemas.microsoft.com/office/drawing/2014/main" id="{5DBC0C89-16A9-9C1C-A006-2619A896A628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02FD7C15-8833-81B1-0429-B5CE96810069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5DA857CD-D2FA-AE53-8B47-F00E53603793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03AF956F-4850-2EB2-2338-2152AE750887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8D396EE1-C113-E9A5-19A8-8CDAAD1C60A7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74EF6FEE-2F14-E197-AB0F-6784BDED6027}"/>
              </a:ext>
            </a:extLst>
          </p:cNvPr>
          <p:cNvCxnSpPr>
            <a:cxnSpLocks/>
          </p:cNvCxnSpPr>
          <p:nvPr/>
        </p:nvCxnSpPr>
        <p:spPr>
          <a:xfrm flipV="1">
            <a:off x="9004049" y="4520459"/>
            <a:ext cx="832715" cy="134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Ellipse 73">
            <a:extLst>
              <a:ext uri="{FF2B5EF4-FFF2-40B4-BE49-F238E27FC236}">
                <a16:creationId xmlns:a16="http://schemas.microsoft.com/office/drawing/2014/main" id="{8B124F72-52D0-F69B-34F2-014EA4D8D07A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F8A73382-49B0-9561-23DA-C0192A8D62D9}"/>
              </a:ext>
            </a:extLst>
          </p:cNvPr>
          <p:cNvCxnSpPr>
            <a:cxnSpLocks/>
            <a:endCxn id="71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37DE7D7C-67AC-FEB9-D895-DD393EEF4632}"/>
              </a:ext>
            </a:extLst>
          </p:cNvPr>
          <p:cNvCxnSpPr>
            <a:cxnSpLocks/>
          </p:cNvCxnSpPr>
          <p:nvPr/>
        </p:nvCxnSpPr>
        <p:spPr>
          <a:xfrm flipV="1">
            <a:off x="9577745" y="4398147"/>
            <a:ext cx="1270269" cy="9677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Ellipse 76">
            <a:extLst>
              <a:ext uri="{FF2B5EF4-FFF2-40B4-BE49-F238E27FC236}">
                <a16:creationId xmlns:a16="http://schemas.microsoft.com/office/drawing/2014/main" id="{7C93F6FB-711D-4143-DC8B-55191497B5AA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951438A6-BE8F-C30F-0811-CC2F40052A61}"/>
              </a:ext>
            </a:extLst>
          </p:cNvPr>
          <p:cNvSpPr/>
          <p:nvPr/>
        </p:nvSpPr>
        <p:spPr>
          <a:xfrm>
            <a:off x="6614535" y="137214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31CD644E-209B-4828-571E-CD148F7A7C7D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E5982091-6B9C-0CDF-B82B-1B55171D642B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913F7F7D-AB90-FAF3-6075-5C281511C9E7}"/>
              </a:ext>
            </a:extLst>
          </p:cNvPr>
          <p:cNvCxnSpPr>
            <a:cxnSpLocks/>
            <a:endCxn id="80" idx="3"/>
          </p:cNvCxnSpPr>
          <p:nvPr/>
        </p:nvCxnSpPr>
        <p:spPr>
          <a:xfrm>
            <a:off x="8229600" y="3981917"/>
            <a:ext cx="651524" cy="7162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4AA22BB1-C3BA-2F77-EC21-E3331368E5A4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140AF506-A0CA-0EBF-8E8B-9DB7BEED6D97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9964DB79-E407-CA02-57C1-C85FD9686969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Ellipse 84">
            <a:extLst>
              <a:ext uri="{FF2B5EF4-FFF2-40B4-BE49-F238E27FC236}">
                <a16:creationId xmlns:a16="http://schemas.microsoft.com/office/drawing/2014/main" id="{F94D835F-DF7E-FCDF-DEE0-AF96D3192EA1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D46FA353-96EB-A7ED-1562-8573EE9A3DF8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B8F51C69-70AB-6F2C-BE93-AC789F94DDB8}"/>
              </a:ext>
            </a:extLst>
          </p:cNvPr>
          <p:cNvSpPr/>
          <p:nvPr/>
        </p:nvSpPr>
        <p:spPr>
          <a:xfrm>
            <a:off x="6592774" y="183542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DFFB2BC2-F2FC-3F4B-473E-79AE6E3BA6B5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8B74E9F4-62C6-756E-9C87-BE0BCF938CAC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CE617A00-05B9-D2B5-F119-E4D0BEEABF65}"/>
              </a:ext>
            </a:extLst>
          </p:cNvPr>
          <p:cNvCxnSpPr>
            <a:cxnSpLocks/>
            <a:endCxn id="88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AEA24490-056A-BF18-171D-B55FDDC12748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94FBD7C5-A3A1-4158-0C41-AA618B67DB70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C8E53284-74EE-5965-59B2-8747B72FD93C}"/>
              </a:ext>
            </a:extLst>
          </p:cNvPr>
          <p:cNvSpPr/>
          <p:nvPr/>
        </p:nvSpPr>
        <p:spPr>
          <a:xfrm>
            <a:off x="8103312" y="2930434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B2DAD406-9F88-46D8-21B8-F8D55056AE09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E3AF21C1-F865-D597-EE52-E27EDFC56C51}"/>
              </a:ext>
            </a:extLst>
          </p:cNvPr>
          <p:cNvSpPr/>
          <p:nvPr/>
        </p:nvSpPr>
        <p:spPr>
          <a:xfrm>
            <a:off x="9783377" y="414443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D5666BBC-0448-3981-34ED-BB5191237063}"/>
              </a:ext>
            </a:extLst>
          </p:cNvPr>
          <p:cNvSpPr/>
          <p:nvPr/>
        </p:nvSpPr>
        <p:spPr>
          <a:xfrm>
            <a:off x="10476547" y="490302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08AFD4CB-1C47-C34D-9686-0B050388A7A0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2EFB0E27-E196-655E-5D86-F2AC4631FF8A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99" name="Connecteur droit avec flèche 98">
            <a:extLst>
              <a:ext uri="{FF2B5EF4-FFF2-40B4-BE49-F238E27FC236}">
                <a16:creationId xmlns:a16="http://schemas.microsoft.com/office/drawing/2014/main" id="{20000316-C143-BEB6-28AD-FA47236B89EF}"/>
              </a:ext>
            </a:extLst>
          </p:cNvPr>
          <p:cNvCxnSpPr>
            <a:cxnSpLocks/>
          </p:cNvCxnSpPr>
          <p:nvPr/>
        </p:nvCxnSpPr>
        <p:spPr>
          <a:xfrm flipV="1">
            <a:off x="7923313" y="3234709"/>
            <a:ext cx="227282" cy="742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Ellipse 99">
            <a:extLst>
              <a:ext uri="{FF2B5EF4-FFF2-40B4-BE49-F238E27FC236}">
                <a16:creationId xmlns:a16="http://schemas.microsoft.com/office/drawing/2014/main" id="{DB384A30-1603-9DE3-8AEA-B6ACFC8224D5}"/>
              </a:ext>
            </a:extLst>
          </p:cNvPr>
          <p:cNvSpPr/>
          <p:nvPr/>
        </p:nvSpPr>
        <p:spPr>
          <a:xfrm>
            <a:off x="8129504" y="321679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06FB319C-43D0-18CF-6781-401D51EDBEBC}"/>
              </a:ext>
            </a:extLst>
          </p:cNvPr>
          <p:cNvSpPr/>
          <p:nvPr/>
        </p:nvSpPr>
        <p:spPr>
          <a:xfrm>
            <a:off x="8526135" y="3704133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7A5DF3D1-036E-8F10-3078-98B51DE5AB2D}"/>
              </a:ext>
            </a:extLst>
          </p:cNvPr>
          <p:cNvSpPr/>
          <p:nvPr/>
        </p:nvSpPr>
        <p:spPr>
          <a:xfrm>
            <a:off x="8037093" y="3415916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4206F57C-90DC-C065-6886-E21CE06E17BD}"/>
              </a:ext>
            </a:extLst>
          </p:cNvPr>
          <p:cNvSpPr/>
          <p:nvPr/>
        </p:nvSpPr>
        <p:spPr>
          <a:xfrm>
            <a:off x="8832512" y="367311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AF953203-1DE3-9439-B088-BC1FF095B5CD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EC514DFC-7963-87B9-0EF8-B9F396E73FC8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D73E85FD-9B8D-1AB4-1505-4098F390A059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1819-1905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3782CC6C-B2DC-06F8-5CA8-BB3E393E9172}"/>
              </a:ext>
            </a:extLst>
          </p:cNvPr>
          <p:cNvSpPr/>
          <p:nvPr/>
        </p:nvSpPr>
        <p:spPr>
          <a:xfrm>
            <a:off x="6995846" y="284345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D73A1DE6-72C9-6EC6-CCE1-B6F035D36AA5}"/>
              </a:ext>
            </a:extLst>
          </p:cNvPr>
          <p:cNvSpPr/>
          <p:nvPr/>
        </p:nvSpPr>
        <p:spPr>
          <a:xfrm>
            <a:off x="7736904" y="3234653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22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25DF4-BA57-A0E0-F351-9EA3E8D6D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0C92B4E-15A3-266E-BF9E-DE12A54DAD6F}"/>
              </a:ext>
            </a:extLst>
          </p:cNvPr>
          <p:cNvSpPr/>
          <p:nvPr/>
        </p:nvSpPr>
        <p:spPr>
          <a:xfrm>
            <a:off x="177421" y="129407"/>
            <a:ext cx="4662533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b) La conquête britannique de l’Inde</a:t>
            </a:r>
          </a:p>
          <a:p>
            <a:r>
              <a:rPr lang="fr-FR" sz="1700" dirty="0"/>
              <a:t>Point de départ de la conquête </a:t>
            </a:r>
            <a:r>
              <a:rPr lang="fr-FR" sz="1700" i="1" dirty="0"/>
              <a:t>occidentale</a:t>
            </a:r>
            <a:r>
              <a:rPr lang="fr-FR" sz="1700" dirty="0"/>
              <a:t> de l’Asie orientale</a:t>
            </a:r>
          </a:p>
          <a:p>
            <a:endParaRPr lang="fr-FR" sz="1700" dirty="0"/>
          </a:p>
          <a:p>
            <a:r>
              <a:rPr lang="fr-FR" sz="1700" dirty="0"/>
              <a:t>NB : A la fois </a:t>
            </a:r>
            <a:r>
              <a:rPr lang="fr-FR" sz="1700" u="sng" dirty="0"/>
              <a:t>contemporaine et consécutive</a:t>
            </a:r>
            <a:endParaRPr lang="fr-FR" sz="1700" dirty="0"/>
          </a:p>
          <a:p>
            <a:r>
              <a:rPr lang="fr-FR" sz="1700" dirty="0"/>
              <a:t>De la conquête de l’Inde</a:t>
            </a:r>
            <a:endParaRPr lang="fr-FR" sz="1700" u="sng" dirty="0"/>
          </a:p>
          <a:p>
            <a:endParaRPr lang="fr-FR" sz="1700" dirty="0"/>
          </a:p>
          <a:p>
            <a:r>
              <a:rPr lang="fr-FR" sz="1700" dirty="0"/>
              <a:t>*1839-42 : Ce sera la Chine</a:t>
            </a:r>
          </a:p>
          <a:p>
            <a:r>
              <a:rPr lang="fr-FR" sz="1700" dirty="0"/>
              <a:t>Objectif le plus important ; Puis…</a:t>
            </a:r>
          </a:p>
          <a:p>
            <a:endParaRPr lang="fr-FR" sz="1700" dirty="0"/>
          </a:p>
          <a:p>
            <a:r>
              <a:rPr lang="fr-FR" sz="1700" dirty="0"/>
              <a:t>*1853 : Le Japon</a:t>
            </a:r>
          </a:p>
          <a:p>
            <a:endParaRPr lang="fr-FR" sz="1700" dirty="0"/>
          </a:p>
          <a:p>
            <a:r>
              <a:rPr lang="fr-FR" sz="1700" dirty="0"/>
              <a:t>*Mais avant cela…</a:t>
            </a:r>
          </a:p>
          <a:p>
            <a:endParaRPr lang="fr-FR" sz="1700" dirty="0"/>
          </a:p>
          <a:p>
            <a:r>
              <a:rPr lang="fr-FR" sz="1700" dirty="0"/>
              <a:t>1) 1819 : Il y aura Singapour ; Puis…</a:t>
            </a:r>
          </a:p>
          <a:p>
            <a:endParaRPr lang="fr-FR" sz="1700" dirty="0"/>
          </a:p>
          <a:p>
            <a:r>
              <a:rPr lang="fr-FR" sz="1700" dirty="0"/>
              <a:t>2) 1824 : La proche Birmanie</a:t>
            </a:r>
          </a:p>
          <a:p>
            <a:r>
              <a:rPr lang="fr-FR" sz="1700" dirty="0"/>
              <a:t>Commençons par elle…</a:t>
            </a:r>
          </a:p>
        </p:txBody>
      </p:sp>
      <p:pic>
        <p:nvPicPr>
          <p:cNvPr id="2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ADC76B32-9F0B-DA7D-CED8-EEB9182E0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FD9542F0-073A-06F4-FC14-5A4A5EAC26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EE3A28A1-DD66-D769-E656-772F194482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FDBC8218-A7CC-BE02-8C19-CD58FC5EB4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3F51C43F-C5AC-CD5B-26CD-4296E4C44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Ellipse 39">
            <a:extLst>
              <a:ext uri="{FF2B5EF4-FFF2-40B4-BE49-F238E27FC236}">
                <a16:creationId xmlns:a16="http://schemas.microsoft.com/office/drawing/2014/main" id="{26C20F30-06AE-0816-374C-F90AD41813E8}"/>
              </a:ext>
            </a:extLst>
          </p:cNvPr>
          <p:cNvSpPr/>
          <p:nvPr/>
        </p:nvSpPr>
        <p:spPr>
          <a:xfrm>
            <a:off x="9214154" y="1853280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B2178F1E-975A-6FC3-C55B-5352538A50B2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CC426743-65C2-E5E2-06AD-8658F9DFEFC6}"/>
              </a:ext>
            </a:extLst>
          </p:cNvPr>
          <p:cNvSpPr/>
          <p:nvPr/>
        </p:nvSpPr>
        <p:spPr>
          <a:xfrm>
            <a:off x="9027528" y="3229871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EB22F9B0-DE5B-FE57-7777-61F69BD86501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5E5808EA-9623-B264-7726-1D3CDEB8A118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5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A09D6455-3B64-F42F-1D3F-8FBD4526D1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sp>
        <p:nvSpPr>
          <p:cNvPr id="58" name="Ellipse 57">
            <a:extLst>
              <a:ext uri="{FF2B5EF4-FFF2-40B4-BE49-F238E27FC236}">
                <a16:creationId xmlns:a16="http://schemas.microsoft.com/office/drawing/2014/main" id="{FF507259-06C4-EB38-9ECB-B1944FB3C21E}"/>
              </a:ext>
            </a:extLst>
          </p:cNvPr>
          <p:cNvSpPr/>
          <p:nvPr/>
        </p:nvSpPr>
        <p:spPr>
          <a:xfrm>
            <a:off x="5497863" y="206219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6117E74B-CE90-F044-FB81-FAF5F378EDA6}"/>
              </a:ext>
            </a:extLst>
          </p:cNvPr>
          <p:cNvSpPr/>
          <p:nvPr/>
        </p:nvSpPr>
        <p:spPr>
          <a:xfrm>
            <a:off x="6571996" y="2332536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78EA4150-6F6D-2DC8-C881-CB9C9645A332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61" name="Image 60">
            <a:extLst>
              <a:ext uri="{FF2B5EF4-FFF2-40B4-BE49-F238E27FC236}">
                <a16:creationId xmlns:a16="http://schemas.microsoft.com/office/drawing/2014/main" id="{63F5A801-69D6-C5CA-9767-90B8CB6DA9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62" name="Ellipse 61">
            <a:extLst>
              <a:ext uri="{FF2B5EF4-FFF2-40B4-BE49-F238E27FC236}">
                <a16:creationId xmlns:a16="http://schemas.microsoft.com/office/drawing/2014/main" id="{C0B4DAF4-EDF7-EAF5-0034-1B123401684F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A0CD56F3-452D-D1E4-C932-B11E6E9289F3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715DB3A1-C16C-567F-6A77-4077DD10F224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1E1BA82C-ADC6-C879-1ECD-AC970A2F1401}"/>
              </a:ext>
            </a:extLst>
          </p:cNvPr>
          <p:cNvCxnSpPr>
            <a:cxnSpLocks/>
            <a:stCxn id="62" idx="1"/>
            <a:endCxn id="55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6D3F7758-4319-EB91-5F83-A257862642B9}"/>
              </a:ext>
            </a:extLst>
          </p:cNvPr>
          <p:cNvCxnSpPr>
            <a:cxnSpLocks/>
            <a:stCxn id="62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8B9595FC-2504-EA1C-C06B-21BCF5373AA5}"/>
              </a:ext>
            </a:extLst>
          </p:cNvPr>
          <p:cNvCxnSpPr>
            <a:cxnSpLocks/>
            <a:stCxn id="62" idx="6"/>
            <a:endCxn id="69" idx="3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>
            <a:extLst>
              <a:ext uri="{FF2B5EF4-FFF2-40B4-BE49-F238E27FC236}">
                <a16:creationId xmlns:a16="http://schemas.microsoft.com/office/drawing/2014/main" id="{26394EBE-F74B-D857-6FC0-6B06FB34F89D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D14AA332-4D2A-21D7-5647-4C71827DF217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66E09365-F78F-7BA4-2860-D9B85838AC9D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03C4F1CF-CCFE-B427-AA40-7E03E9968633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0BBE152C-F856-D0EB-6218-1116477A6485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4203DEE4-2BE6-8569-CC65-2625285F3D79}"/>
              </a:ext>
            </a:extLst>
          </p:cNvPr>
          <p:cNvCxnSpPr>
            <a:cxnSpLocks/>
          </p:cNvCxnSpPr>
          <p:nvPr/>
        </p:nvCxnSpPr>
        <p:spPr>
          <a:xfrm flipV="1">
            <a:off x="9004049" y="4520459"/>
            <a:ext cx="832715" cy="134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Ellipse 73">
            <a:extLst>
              <a:ext uri="{FF2B5EF4-FFF2-40B4-BE49-F238E27FC236}">
                <a16:creationId xmlns:a16="http://schemas.microsoft.com/office/drawing/2014/main" id="{694E894A-6084-E0DA-9F25-95B74F76F17C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DD81AAA8-A473-3478-EA99-2CFBEEF6E69D}"/>
              </a:ext>
            </a:extLst>
          </p:cNvPr>
          <p:cNvCxnSpPr>
            <a:cxnSpLocks/>
            <a:endCxn id="71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B9FC7BC2-78F3-7912-3C20-964E862BC9C5}"/>
              </a:ext>
            </a:extLst>
          </p:cNvPr>
          <p:cNvCxnSpPr>
            <a:cxnSpLocks/>
          </p:cNvCxnSpPr>
          <p:nvPr/>
        </p:nvCxnSpPr>
        <p:spPr>
          <a:xfrm flipV="1">
            <a:off x="9577745" y="4398147"/>
            <a:ext cx="1270269" cy="9677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Ellipse 76">
            <a:extLst>
              <a:ext uri="{FF2B5EF4-FFF2-40B4-BE49-F238E27FC236}">
                <a16:creationId xmlns:a16="http://schemas.microsoft.com/office/drawing/2014/main" id="{431B741D-AFD0-A2E0-46CC-0A2BF3561A14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D206EA52-CA8A-C855-5074-402216EB4E8D}"/>
              </a:ext>
            </a:extLst>
          </p:cNvPr>
          <p:cNvSpPr/>
          <p:nvPr/>
        </p:nvSpPr>
        <p:spPr>
          <a:xfrm>
            <a:off x="6614535" y="137214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9802F1C8-70D8-EB7A-F25F-AC6516B5AF35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1287C6A8-A396-210E-0FC7-EA6F06EE0E89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FB5E4425-A130-B2A7-E2F2-5C1C6D1FF614}"/>
              </a:ext>
            </a:extLst>
          </p:cNvPr>
          <p:cNvCxnSpPr>
            <a:cxnSpLocks/>
            <a:endCxn id="80" idx="3"/>
          </p:cNvCxnSpPr>
          <p:nvPr/>
        </p:nvCxnSpPr>
        <p:spPr>
          <a:xfrm>
            <a:off x="8229600" y="3981917"/>
            <a:ext cx="651524" cy="7162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639EC46C-0E59-516B-3E7A-8AD16E6AA84F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F0598183-611C-0067-EF34-8A79A791DE8C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E2768FE4-040F-96BD-8481-0CAE95FA990D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Ellipse 84">
            <a:extLst>
              <a:ext uri="{FF2B5EF4-FFF2-40B4-BE49-F238E27FC236}">
                <a16:creationId xmlns:a16="http://schemas.microsoft.com/office/drawing/2014/main" id="{122A5597-E51D-949D-EC7F-9D8EF475AB7D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197E1CAE-D5BC-4F91-F0B1-983B402D1AF6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0A5B8920-1718-82CD-B2D1-33ED4DC8DBAF}"/>
              </a:ext>
            </a:extLst>
          </p:cNvPr>
          <p:cNvSpPr/>
          <p:nvPr/>
        </p:nvSpPr>
        <p:spPr>
          <a:xfrm>
            <a:off x="6592774" y="183542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970C53B1-669D-74D7-DC1C-6ED52EFCCB9E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5977DBB1-5DFC-881F-284B-C00EBFFC87CB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9A6BB37C-DCA9-8A70-300B-04A56E39B31F}"/>
              </a:ext>
            </a:extLst>
          </p:cNvPr>
          <p:cNvCxnSpPr>
            <a:cxnSpLocks/>
            <a:endCxn id="88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5481ECF8-BF34-FEE4-2FC3-857E4EF3B17B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8D59CBF2-419C-BFFC-A574-B6FC1EE4058C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FEF3446-9D6C-A53F-0CBF-50D0FE917944}"/>
              </a:ext>
            </a:extLst>
          </p:cNvPr>
          <p:cNvSpPr/>
          <p:nvPr/>
        </p:nvSpPr>
        <p:spPr>
          <a:xfrm>
            <a:off x="8103312" y="2930434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756E5B7-E762-ACFB-4F58-F8703B8A8E00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706ECCC-A47D-9399-E389-0E3BFD6AC2C1}"/>
              </a:ext>
            </a:extLst>
          </p:cNvPr>
          <p:cNvSpPr/>
          <p:nvPr/>
        </p:nvSpPr>
        <p:spPr>
          <a:xfrm>
            <a:off x="9783377" y="414443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4446A9F-B6A6-3EDB-5432-C47FECFAE146}"/>
              </a:ext>
            </a:extLst>
          </p:cNvPr>
          <p:cNvSpPr/>
          <p:nvPr/>
        </p:nvSpPr>
        <p:spPr>
          <a:xfrm>
            <a:off x="10476547" y="490302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1CE48B86-3724-8156-C707-8AC4479382E3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4C0CC234-CC5A-BB17-0AD1-5D05BE6EA289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99" name="Connecteur droit avec flèche 98">
            <a:extLst>
              <a:ext uri="{FF2B5EF4-FFF2-40B4-BE49-F238E27FC236}">
                <a16:creationId xmlns:a16="http://schemas.microsoft.com/office/drawing/2014/main" id="{0761FFC6-CF2F-D5E3-D4F1-E39ABD920B5D}"/>
              </a:ext>
            </a:extLst>
          </p:cNvPr>
          <p:cNvCxnSpPr>
            <a:cxnSpLocks/>
          </p:cNvCxnSpPr>
          <p:nvPr/>
        </p:nvCxnSpPr>
        <p:spPr>
          <a:xfrm flipV="1">
            <a:off x="7923313" y="3234709"/>
            <a:ext cx="227282" cy="742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Ellipse 99">
            <a:extLst>
              <a:ext uri="{FF2B5EF4-FFF2-40B4-BE49-F238E27FC236}">
                <a16:creationId xmlns:a16="http://schemas.microsoft.com/office/drawing/2014/main" id="{46D1E479-4C94-AB60-B9A2-EFCAF6261F37}"/>
              </a:ext>
            </a:extLst>
          </p:cNvPr>
          <p:cNvSpPr/>
          <p:nvPr/>
        </p:nvSpPr>
        <p:spPr>
          <a:xfrm>
            <a:off x="8129504" y="321679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EF43861-2797-E7E8-A5A3-7CEB73E413F9}"/>
              </a:ext>
            </a:extLst>
          </p:cNvPr>
          <p:cNvSpPr/>
          <p:nvPr/>
        </p:nvSpPr>
        <p:spPr>
          <a:xfrm>
            <a:off x="8526135" y="3704133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76893E05-4906-5AA7-0785-CE92618C37AC}"/>
              </a:ext>
            </a:extLst>
          </p:cNvPr>
          <p:cNvSpPr/>
          <p:nvPr/>
        </p:nvSpPr>
        <p:spPr>
          <a:xfrm>
            <a:off x="8037093" y="3415916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FBA1023C-C623-3309-A7A7-4E392C0B2875}"/>
              </a:ext>
            </a:extLst>
          </p:cNvPr>
          <p:cNvSpPr/>
          <p:nvPr/>
        </p:nvSpPr>
        <p:spPr>
          <a:xfrm>
            <a:off x="8832512" y="367311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CD9F35BC-0555-1F49-FFAD-E2E2FA4C2CD1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A84ACEDA-820F-4333-1CCD-FB313C63E1D0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D20AECDF-F5FC-EF95-DCF4-45101048992C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1819-1905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1E023A5B-7C39-61A9-27A8-E60FAF07309C}"/>
              </a:ext>
            </a:extLst>
          </p:cNvPr>
          <p:cNvSpPr/>
          <p:nvPr/>
        </p:nvSpPr>
        <p:spPr>
          <a:xfrm>
            <a:off x="6995846" y="284345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73DC3037-2ABD-606D-F92D-095A9930845C}"/>
              </a:ext>
            </a:extLst>
          </p:cNvPr>
          <p:cNvSpPr/>
          <p:nvPr/>
        </p:nvSpPr>
        <p:spPr>
          <a:xfrm>
            <a:off x="7736904" y="3234653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550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5EBD7-9D92-3858-A703-8226C4E01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0BC5BC-72EC-FAE5-3D4A-CFD4C02F35E8}"/>
              </a:ext>
            </a:extLst>
          </p:cNvPr>
          <p:cNvSpPr/>
          <p:nvPr/>
        </p:nvSpPr>
        <p:spPr>
          <a:xfrm>
            <a:off x="118282" y="147183"/>
            <a:ext cx="7609528" cy="27084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1781-1824 : Conquêtes birmanes de l’Arakan, de l’Assam, du Manipur et du </a:t>
            </a:r>
            <a:r>
              <a:rPr lang="fr-FR" sz="1700" b="1" dirty="0" err="1"/>
              <a:t>Cachar</a:t>
            </a:r>
            <a:r>
              <a:rPr lang="fr-FR" sz="1700" b="1" dirty="0"/>
              <a:t> 1</a:t>
            </a:r>
            <a:r>
              <a:rPr lang="fr-FR" sz="1700" b="1" baseline="30000" dirty="0"/>
              <a:t>ère</a:t>
            </a:r>
            <a:r>
              <a:rPr lang="fr-FR" sz="1700" b="1" dirty="0"/>
              <a:t> confrontation avec les Britanniques du Bengale</a:t>
            </a:r>
          </a:p>
          <a:p>
            <a:endParaRPr lang="fr-FR" sz="1700" dirty="0"/>
          </a:p>
          <a:p>
            <a:r>
              <a:rPr lang="fr-FR" sz="1700" dirty="0"/>
              <a:t>*Rappel : En Birmanie, depuis 1752, règne la dynastie des </a:t>
            </a:r>
            <a:r>
              <a:rPr lang="fr-FR" sz="1700" dirty="0" err="1"/>
              <a:t>Konbaung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*1781 : Sous les règnes des rois Bodawpaya (1781-1819) et </a:t>
            </a:r>
            <a:r>
              <a:rPr lang="fr-FR" sz="1700" u="sng" dirty="0" err="1"/>
              <a:t>Bagyidaw</a:t>
            </a:r>
            <a:r>
              <a:rPr lang="fr-FR" sz="1700" dirty="0"/>
              <a:t> (1819-37)</a:t>
            </a:r>
          </a:p>
          <a:p>
            <a:r>
              <a:rPr lang="fr-FR" sz="1700" dirty="0"/>
              <a:t>La Birmanie renonce à conquérir le Siam à l’est</a:t>
            </a:r>
          </a:p>
          <a:p>
            <a:r>
              <a:rPr lang="fr-FR" sz="1700" dirty="0"/>
              <a:t>Et elle oriente ses conquêtes vers l’ouest…</a:t>
            </a:r>
          </a:p>
          <a:p>
            <a:endParaRPr lang="fr-FR" sz="1700" dirty="0"/>
          </a:p>
          <a:p>
            <a:r>
              <a:rPr lang="fr-FR" sz="1700" dirty="0"/>
              <a:t>*NB : 1783 : Capitale : </a:t>
            </a:r>
            <a:r>
              <a:rPr lang="fr-FR" sz="1700" dirty="0" err="1"/>
              <a:t>Amarapura</a:t>
            </a:r>
            <a:r>
              <a:rPr lang="fr-FR" sz="1700" dirty="0"/>
              <a:t>, au nord d’Ava ex-capitale</a:t>
            </a:r>
          </a:p>
        </p:txBody>
      </p:sp>
      <p:pic>
        <p:nvPicPr>
          <p:cNvPr id="6" name="Picture 2" descr="C:\Users\Christophe\Pictures\My Scans\2016-02 (févr.)\scan0010.jpg">
            <a:extLst>
              <a:ext uri="{FF2B5EF4-FFF2-40B4-BE49-F238E27FC236}">
                <a16:creationId xmlns:a16="http://schemas.microsoft.com/office/drawing/2014/main" id="{B45EEBB6-B3FB-5F23-0801-8CEDF71F1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081" y="139011"/>
            <a:ext cx="4238636" cy="65799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3BB09AAD-CCCE-23D8-F4F0-207F6259740C}"/>
              </a:ext>
            </a:extLst>
          </p:cNvPr>
          <p:cNvSpPr/>
          <p:nvPr/>
        </p:nvSpPr>
        <p:spPr>
          <a:xfrm>
            <a:off x="10718001" y="488288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38A4D04-1B15-E611-A729-895B9751EE9B}"/>
              </a:ext>
            </a:extLst>
          </p:cNvPr>
          <p:cNvSpPr/>
          <p:nvPr/>
        </p:nvSpPr>
        <p:spPr>
          <a:xfrm>
            <a:off x="8135598" y="1824063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C2E0D67-EA85-A33C-5F0D-5DF7A499B49B}"/>
              </a:ext>
            </a:extLst>
          </p:cNvPr>
          <p:cNvSpPr/>
          <p:nvPr/>
        </p:nvSpPr>
        <p:spPr>
          <a:xfrm>
            <a:off x="10856127" y="139011"/>
            <a:ext cx="121759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1781-1824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6E7B42-D286-5FEF-0F8F-11CBAC52EC8F}"/>
              </a:ext>
            </a:extLst>
          </p:cNvPr>
          <p:cNvSpPr/>
          <p:nvPr/>
        </p:nvSpPr>
        <p:spPr>
          <a:xfrm>
            <a:off x="1963588" y="3504412"/>
            <a:ext cx="1073828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Alaungpaya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1752-60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46667C6-09BF-6EF8-74D5-F01372AFBBD8}"/>
              </a:ext>
            </a:extLst>
          </p:cNvPr>
          <p:cNvCxnSpPr>
            <a:cxnSpLocks/>
            <a:stCxn id="10" idx="2"/>
            <a:endCxn id="13" idx="0"/>
          </p:cNvCxnSpPr>
          <p:nvPr/>
        </p:nvCxnSpPr>
        <p:spPr>
          <a:xfrm>
            <a:off x="2500502" y="3895408"/>
            <a:ext cx="21099" cy="19156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DC11FF7-B56C-8132-9E98-AAC4AA63077C}"/>
              </a:ext>
            </a:extLst>
          </p:cNvPr>
          <p:cNvSpPr/>
          <p:nvPr/>
        </p:nvSpPr>
        <p:spPr>
          <a:xfrm>
            <a:off x="2036257" y="4086976"/>
            <a:ext cx="970687" cy="3720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Hsinbyushin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1763-76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5BCDD3-174A-46DE-73A8-681985E6FF44}"/>
              </a:ext>
            </a:extLst>
          </p:cNvPr>
          <p:cNvSpPr/>
          <p:nvPr/>
        </p:nvSpPr>
        <p:spPr>
          <a:xfrm>
            <a:off x="899552" y="4555109"/>
            <a:ext cx="1052753" cy="3917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Phaungkaza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1782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9C1BDBE2-1226-684F-6CEF-B5718F43EB9C}"/>
              </a:ext>
            </a:extLst>
          </p:cNvPr>
          <p:cNvCxnSpPr>
            <a:cxnSpLocks/>
            <a:stCxn id="33" idx="2"/>
            <a:endCxn id="15" idx="0"/>
          </p:cNvCxnSpPr>
          <p:nvPr/>
        </p:nvCxnSpPr>
        <p:spPr>
          <a:xfrm flipH="1">
            <a:off x="1425929" y="4469902"/>
            <a:ext cx="745" cy="8520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34258C3-B5C2-B038-601C-4023E546B208}"/>
              </a:ext>
            </a:extLst>
          </p:cNvPr>
          <p:cNvSpPr/>
          <p:nvPr/>
        </p:nvSpPr>
        <p:spPr>
          <a:xfrm>
            <a:off x="3079111" y="4088965"/>
            <a:ext cx="987803" cy="37202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Bodawpaya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1782-1819</a:t>
            </a:r>
          </a:p>
        </p:txBody>
      </p:sp>
      <p:cxnSp>
        <p:nvCxnSpPr>
          <p:cNvPr id="22" name="Connecteur : en angle 21">
            <a:extLst>
              <a:ext uri="{FF2B5EF4-FFF2-40B4-BE49-F238E27FC236}">
                <a16:creationId xmlns:a16="http://schemas.microsoft.com/office/drawing/2014/main" id="{F6EFFF1C-0069-019A-FD46-D9EA199902CD}"/>
              </a:ext>
            </a:extLst>
          </p:cNvPr>
          <p:cNvCxnSpPr>
            <a:cxnSpLocks/>
            <a:stCxn id="10" idx="2"/>
            <a:endCxn id="21" idx="0"/>
          </p:cNvCxnSpPr>
          <p:nvPr/>
        </p:nvCxnSpPr>
        <p:spPr>
          <a:xfrm rot="16200000" flipH="1">
            <a:off x="2939979" y="3455930"/>
            <a:ext cx="193557" cy="107251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F9167F3-D89D-74BE-473F-0BCAFDC2168B}"/>
              </a:ext>
            </a:extLst>
          </p:cNvPr>
          <p:cNvSpPr/>
          <p:nvPr/>
        </p:nvSpPr>
        <p:spPr>
          <a:xfrm>
            <a:off x="2056749" y="4561449"/>
            <a:ext cx="970687" cy="3917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Singu</a:t>
            </a:r>
            <a:r>
              <a:rPr lang="fr-FR" sz="1200" dirty="0">
                <a:solidFill>
                  <a:schemeClr val="tx1"/>
                </a:solidFill>
              </a:rPr>
              <a:t> Min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1776-82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FC40F8D-A2EE-FEB7-C8DD-5D9E85B9DFAE}"/>
              </a:ext>
            </a:extLst>
          </p:cNvPr>
          <p:cNvSpPr/>
          <p:nvPr/>
        </p:nvSpPr>
        <p:spPr>
          <a:xfrm>
            <a:off x="3098086" y="5108414"/>
            <a:ext cx="987803" cy="39099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Bagydaw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1819-37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EB4660AD-722C-9719-11A5-7B4CB53E466D}"/>
              </a:ext>
            </a:extLst>
          </p:cNvPr>
          <p:cNvCxnSpPr>
            <a:cxnSpLocks/>
            <a:stCxn id="29" idx="2"/>
            <a:endCxn id="25" idx="0"/>
          </p:cNvCxnSpPr>
          <p:nvPr/>
        </p:nvCxnSpPr>
        <p:spPr>
          <a:xfrm>
            <a:off x="3570128" y="4948358"/>
            <a:ext cx="21860" cy="16005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6EC537E9-2E49-FC4A-AF39-F94D55BE5575}"/>
              </a:ext>
            </a:extLst>
          </p:cNvPr>
          <p:cNvSpPr/>
          <p:nvPr/>
        </p:nvSpPr>
        <p:spPr>
          <a:xfrm>
            <a:off x="2021048" y="5108414"/>
            <a:ext cx="1001105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Tharrawaddy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1837-46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F8CC818-E68C-571F-1300-69B5436063BB}"/>
              </a:ext>
            </a:extLst>
          </p:cNvPr>
          <p:cNvSpPr/>
          <p:nvPr/>
        </p:nvSpPr>
        <p:spPr>
          <a:xfrm>
            <a:off x="3084784" y="4556619"/>
            <a:ext cx="970687" cy="3917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Thado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Minsaw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7F5D8A3C-A661-5EA5-FE71-0EF4BD0EC57A}"/>
              </a:ext>
            </a:extLst>
          </p:cNvPr>
          <p:cNvCxnSpPr>
            <a:cxnSpLocks/>
            <a:stCxn id="13" idx="2"/>
            <a:endCxn id="24" idx="0"/>
          </p:cNvCxnSpPr>
          <p:nvPr/>
        </p:nvCxnSpPr>
        <p:spPr>
          <a:xfrm>
            <a:off x="2521601" y="4459004"/>
            <a:ext cx="20492" cy="10244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014A8824-64D9-F653-F397-498B13152B56}"/>
              </a:ext>
            </a:extLst>
          </p:cNvPr>
          <p:cNvCxnSpPr>
            <a:cxnSpLocks/>
            <a:stCxn id="21" idx="2"/>
            <a:endCxn id="29" idx="0"/>
          </p:cNvCxnSpPr>
          <p:nvPr/>
        </p:nvCxnSpPr>
        <p:spPr>
          <a:xfrm flipH="1">
            <a:off x="3570128" y="4460993"/>
            <a:ext cx="2885" cy="9562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665DEA03-7F16-37D7-FBB7-D12CE2C56812}"/>
              </a:ext>
            </a:extLst>
          </p:cNvPr>
          <p:cNvSpPr/>
          <p:nvPr/>
        </p:nvSpPr>
        <p:spPr>
          <a:xfrm>
            <a:off x="889760" y="4097874"/>
            <a:ext cx="1073828" cy="3720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Naungdawgyi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1760-63</a:t>
            </a:r>
          </a:p>
        </p:txBody>
      </p:sp>
      <p:cxnSp>
        <p:nvCxnSpPr>
          <p:cNvPr id="34" name="Connecteur : en angle 33">
            <a:extLst>
              <a:ext uri="{FF2B5EF4-FFF2-40B4-BE49-F238E27FC236}">
                <a16:creationId xmlns:a16="http://schemas.microsoft.com/office/drawing/2014/main" id="{50646F07-5888-B263-226C-E90619D30D11}"/>
              </a:ext>
            </a:extLst>
          </p:cNvPr>
          <p:cNvCxnSpPr>
            <a:cxnSpLocks/>
            <a:stCxn id="10" idx="2"/>
            <a:endCxn id="33" idx="0"/>
          </p:cNvCxnSpPr>
          <p:nvPr/>
        </p:nvCxnSpPr>
        <p:spPr>
          <a:xfrm rot="5400000">
            <a:off x="1862355" y="3459727"/>
            <a:ext cx="202466" cy="1073828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317D21C6-57BE-4B9F-9ADD-A8AE1494CF6E}"/>
              </a:ext>
            </a:extLst>
          </p:cNvPr>
          <p:cNvSpPr/>
          <p:nvPr/>
        </p:nvSpPr>
        <p:spPr>
          <a:xfrm>
            <a:off x="2021048" y="5651329"/>
            <a:ext cx="1016480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Pagan Min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1846-53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6441D88F-95B3-14E6-6910-3EFCCC82C5D8}"/>
              </a:ext>
            </a:extLst>
          </p:cNvPr>
          <p:cNvCxnSpPr>
            <a:cxnSpLocks/>
            <a:stCxn id="28" idx="2"/>
            <a:endCxn id="35" idx="0"/>
          </p:cNvCxnSpPr>
          <p:nvPr/>
        </p:nvCxnSpPr>
        <p:spPr>
          <a:xfrm>
            <a:off x="2521601" y="5499410"/>
            <a:ext cx="7687" cy="15191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2A92FD37-E0A3-A038-5613-7E8FC07CB739}"/>
              </a:ext>
            </a:extLst>
          </p:cNvPr>
          <p:cNvSpPr/>
          <p:nvPr/>
        </p:nvSpPr>
        <p:spPr>
          <a:xfrm>
            <a:off x="855770" y="3379699"/>
            <a:ext cx="1036101" cy="5632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KONBAUNG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Birmanie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1752-1885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EFAB886-8880-13E5-0572-3E58EC8B91B9}"/>
              </a:ext>
            </a:extLst>
          </p:cNvPr>
          <p:cNvSpPr/>
          <p:nvPr/>
        </p:nvSpPr>
        <p:spPr>
          <a:xfrm>
            <a:off x="3111404" y="5645157"/>
            <a:ext cx="959132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Mindon</a:t>
            </a:r>
            <a:r>
              <a:rPr lang="fr-FR" sz="1200" dirty="0">
                <a:solidFill>
                  <a:schemeClr val="tx1"/>
                </a:solidFill>
              </a:rPr>
              <a:t> Min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1853-78</a:t>
            </a:r>
          </a:p>
        </p:txBody>
      </p:sp>
      <p:cxnSp>
        <p:nvCxnSpPr>
          <p:cNvPr id="39" name="Connecteur : en angle 38">
            <a:extLst>
              <a:ext uri="{FF2B5EF4-FFF2-40B4-BE49-F238E27FC236}">
                <a16:creationId xmlns:a16="http://schemas.microsoft.com/office/drawing/2014/main" id="{58CC352C-58A4-DB96-4B26-E68DF8F12505}"/>
              </a:ext>
            </a:extLst>
          </p:cNvPr>
          <p:cNvCxnSpPr>
            <a:cxnSpLocks/>
            <a:stCxn id="28" idx="0"/>
            <a:endCxn id="29" idx="2"/>
          </p:cNvCxnSpPr>
          <p:nvPr/>
        </p:nvCxnSpPr>
        <p:spPr>
          <a:xfrm rot="5400000" flipH="1" flipV="1">
            <a:off x="2965836" y="4504123"/>
            <a:ext cx="160056" cy="104852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 : en angle 39">
            <a:extLst>
              <a:ext uri="{FF2B5EF4-FFF2-40B4-BE49-F238E27FC236}">
                <a16:creationId xmlns:a16="http://schemas.microsoft.com/office/drawing/2014/main" id="{928D3008-2990-7D33-1E35-982810FD2AEE}"/>
              </a:ext>
            </a:extLst>
          </p:cNvPr>
          <p:cNvCxnSpPr>
            <a:cxnSpLocks/>
            <a:stCxn id="38" idx="0"/>
            <a:endCxn id="28" idx="2"/>
          </p:cNvCxnSpPr>
          <p:nvPr/>
        </p:nvCxnSpPr>
        <p:spPr>
          <a:xfrm rot="16200000" flipV="1">
            <a:off x="2983413" y="5037599"/>
            <a:ext cx="145747" cy="106936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345B50E4-0C83-1BF4-F9D4-E4E7E25EBE68}"/>
              </a:ext>
            </a:extLst>
          </p:cNvPr>
          <p:cNvSpPr/>
          <p:nvPr/>
        </p:nvSpPr>
        <p:spPr>
          <a:xfrm>
            <a:off x="3115202" y="6146831"/>
            <a:ext cx="970687" cy="3917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Thibaw</a:t>
            </a:r>
            <a:r>
              <a:rPr lang="fr-FR" sz="1200" dirty="0">
                <a:solidFill>
                  <a:schemeClr val="tx1"/>
                </a:solidFill>
              </a:rPr>
              <a:t> Min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1878-85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351F298C-BFB5-BB03-CC53-10F702536B21}"/>
              </a:ext>
            </a:extLst>
          </p:cNvPr>
          <p:cNvCxnSpPr>
            <a:cxnSpLocks/>
            <a:stCxn id="38" idx="2"/>
            <a:endCxn id="41" idx="0"/>
          </p:cNvCxnSpPr>
          <p:nvPr/>
        </p:nvCxnSpPr>
        <p:spPr>
          <a:xfrm>
            <a:off x="3590970" y="6036153"/>
            <a:ext cx="9576" cy="11067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957B125E-A4EB-959C-1360-60414508A43F}"/>
              </a:ext>
            </a:extLst>
          </p:cNvPr>
          <p:cNvCxnSpPr>
            <a:cxnSpLocks/>
          </p:cNvCxnSpPr>
          <p:nvPr/>
        </p:nvCxnSpPr>
        <p:spPr>
          <a:xfrm>
            <a:off x="9811463" y="2914039"/>
            <a:ext cx="600638" cy="938090"/>
          </a:xfrm>
          <a:prstGeom prst="straightConnector1">
            <a:avLst/>
          </a:prstGeom>
          <a:ln w="76200">
            <a:solidFill>
              <a:srgbClr val="A27B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EB6FD80-5FDB-2D03-4EE9-EAD0C7AD8522}"/>
              </a:ext>
            </a:extLst>
          </p:cNvPr>
          <p:cNvCxnSpPr>
            <a:cxnSpLocks/>
          </p:cNvCxnSpPr>
          <p:nvPr/>
        </p:nvCxnSpPr>
        <p:spPr>
          <a:xfrm>
            <a:off x="10515600" y="3942979"/>
            <a:ext cx="250471" cy="939902"/>
          </a:xfrm>
          <a:prstGeom prst="straightConnector1">
            <a:avLst/>
          </a:prstGeom>
          <a:ln w="76200">
            <a:solidFill>
              <a:srgbClr val="A27B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llipse 44">
            <a:extLst>
              <a:ext uri="{FF2B5EF4-FFF2-40B4-BE49-F238E27FC236}">
                <a16:creationId xmlns:a16="http://schemas.microsoft.com/office/drawing/2014/main" id="{80BA4E5E-5BEC-8E92-2D28-8F5BC4E29DD2}"/>
              </a:ext>
            </a:extLst>
          </p:cNvPr>
          <p:cNvSpPr/>
          <p:nvPr/>
        </p:nvSpPr>
        <p:spPr>
          <a:xfrm>
            <a:off x="10367668" y="3806983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4B62D5E5-B596-E167-CEFA-C540E41EF1E5}"/>
              </a:ext>
            </a:extLst>
          </p:cNvPr>
          <p:cNvSpPr/>
          <p:nvPr/>
        </p:nvSpPr>
        <p:spPr>
          <a:xfrm>
            <a:off x="9552488" y="2650906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194405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653E6-3E3D-10E3-B02E-AFDC86C25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CF32B3-E013-1B16-658F-071BB51FEFAE}"/>
              </a:ext>
            </a:extLst>
          </p:cNvPr>
          <p:cNvSpPr/>
          <p:nvPr/>
        </p:nvSpPr>
        <p:spPr>
          <a:xfrm>
            <a:off x="118282" y="147183"/>
            <a:ext cx="7586050" cy="56323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1781-1824 : Conquêtes birmanes de l’Arakan, de l’Assam, du Manipur et du </a:t>
            </a:r>
            <a:r>
              <a:rPr lang="fr-FR" sz="1800" b="1" dirty="0" err="1"/>
              <a:t>Cachar</a:t>
            </a:r>
            <a:r>
              <a:rPr lang="fr-FR" sz="1800" b="1" dirty="0"/>
              <a:t> ; 1</a:t>
            </a:r>
            <a:r>
              <a:rPr lang="fr-FR" sz="1800" b="1" baseline="30000" dirty="0"/>
              <a:t>ère</a:t>
            </a:r>
            <a:r>
              <a:rPr lang="fr-FR" sz="1800" b="1" dirty="0"/>
              <a:t> confrontation avec les Britanniques du Bengale</a:t>
            </a:r>
          </a:p>
          <a:p>
            <a:endParaRPr lang="fr-FR" dirty="0"/>
          </a:p>
          <a:p>
            <a:r>
              <a:rPr lang="fr-FR" dirty="0"/>
              <a:t>1) 1784 : Sur la côte, les Birmans conquièrent l’Arakan</a:t>
            </a:r>
          </a:p>
          <a:p>
            <a:r>
              <a:rPr lang="fr-FR" dirty="0"/>
              <a:t>Tout proche du Bengale britannique (1757)</a:t>
            </a:r>
          </a:p>
          <a:p>
            <a:endParaRPr lang="fr-FR" dirty="0"/>
          </a:p>
          <a:p>
            <a:r>
              <a:rPr lang="fr-FR" dirty="0"/>
              <a:t>2) 1813-22 : Au nord-ouest…</a:t>
            </a:r>
          </a:p>
          <a:p>
            <a:r>
              <a:rPr lang="fr-FR" dirty="0"/>
              <a:t>Les Birmans conquièrent le Manipur, puis l’Assam</a:t>
            </a:r>
          </a:p>
          <a:p>
            <a:r>
              <a:rPr lang="fr-FR" dirty="0"/>
              <a:t>Tout en revendiquant sur la côte le port de Chittagong</a:t>
            </a:r>
          </a:p>
          <a:p>
            <a:r>
              <a:rPr lang="fr-FR" dirty="0"/>
              <a:t>Menaçant ainsi directement Calcutta ; Puis…</a:t>
            </a:r>
          </a:p>
          <a:p>
            <a:endParaRPr lang="fr-FR" dirty="0"/>
          </a:p>
          <a:p>
            <a:r>
              <a:rPr lang="fr-FR" dirty="0"/>
              <a:t>3) Janvier 1824 : Les Birmans attaquent le </a:t>
            </a:r>
            <a:r>
              <a:rPr lang="fr-FR" dirty="0" err="1"/>
              <a:t>Cachar</a:t>
            </a:r>
            <a:r>
              <a:rPr lang="fr-FR" dirty="0"/>
              <a:t>, au contact du Bengale</a:t>
            </a:r>
          </a:p>
          <a:p>
            <a:r>
              <a:rPr lang="fr-FR" dirty="0"/>
              <a:t>Puis ils multiplient les provocations à la frontière</a:t>
            </a:r>
          </a:p>
          <a:p>
            <a:endParaRPr lang="fr-FR" dirty="0"/>
          </a:p>
          <a:p>
            <a:r>
              <a:rPr lang="fr-FR" dirty="0"/>
              <a:t>*Pour le gouverneur </a:t>
            </a:r>
            <a:r>
              <a:rPr lang="fr-FR" u="sng" dirty="0"/>
              <a:t>Lord Amherst</a:t>
            </a:r>
            <a:r>
              <a:rPr lang="fr-FR" dirty="0"/>
              <a:t> (1823), plus de conquêtes (1784)</a:t>
            </a:r>
          </a:p>
          <a:p>
            <a:r>
              <a:rPr lang="fr-FR" dirty="0"/>
              <a:t>Mais il voit là l’occasion de s’emparer d’un pays faiblement armé</a:t>
            </a:r>
          </a:p>
          <a:p>
            <a:r>
              <a:rPr lang="fr-FR" dirty="0"/>
              <a:t>Dont le trafic gêne celui des Britanniques dans le golfe du Bengale</a:t>
            </a:r>
          </a:p>
          <a:p>
            <a:endParaRPr lang="fr-FR" dirty="0"/>
          </a:p>
          <a:p>
            <a:r>
              <a:rPr lang="fr-FR" dirty="0"/>
              <a:t>*1824 : L’EIC déclare la guerre à la Birmanie…</a:t>
            </a:r>
          </a:p>
          <a:p>
            <a:r>
              <a:rPr lang="fr-FR" dirty="0"/>
              <a:t>NB : 1818 : Les Britanniques, maîtres de l’Inde</a:t>
            </a:r>
          </a:p>
        </p:txBody>
      </p:sp>
      <p:pic>
        <p:nvPicPr>
          <p:cNvPr id="6" name="Picture 2" descr="C:\Users\Christophe\Pictures\My Scans\2016-02 (févr.)\scan0010.jpg">
            <a:extLst>
              <a:ext uri="{FF2B5EF4-FFF2-40B4-BE49-F238E27FC236}">
                <a16:creationId xmlns:a16="http://schemas.microsoft.com/office/drawing/2014/main" id="{CEB2DB16-26AC-B871-D268-15F6DE88C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081" y="139011"/>
            <a:ext cx="4238636" cy="65799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1B45F082-D920-E415-78E0-FDACEF788EBB}"/>
              </a:ext>
            </a:extLst>
          </p:cNvPr>
          <p:cNvCxnSpPr>
            <a:cxnSpLocks/>
          </p:cNvCxnSpPr>
          <p:nvPr/>
        </p:nvCxnSpPr>
        <p:spPr>
          <a:xfrm flipH="1">
            <a:off x="8971408" y="2805046"/>
            <a:ext cx="581080" cy="380582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AC50953B-D136-DF63-EE07-FF424933BCD0}"/>
              </a:ext>
            </a:extLst>
          </p:cNvPr>
          <p:cNvSpPr/>
          <p:nvPr/>
        </p:nvSpPr>
        <p:spPr>
          <a:xfrm>
            <a:off x="8135598" y="1824063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15FC5B6-03DB-7910-9311-F842759FFC0B}"/>
              </a:ext>
            </a:extLst>
          </p:cNvPr>
          <p:cNvSpPr/>
          <p:nvPr/>
        </p:nvSpPr>
        <p:spPr>
          <a:xfrm>
            <a:off x="8668000" y="3185627"/>
            <a:ext cx="252840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BC6916B-11C8-A927-2A4D-F5442367B014}"/>
              </a:ext>
            </a:extLst>
          </p:cNvPr>
          <p:cNvSpPr/>
          <p:nvPr/>
        </p:nvSpPr>
        <p:spPr>
          <a:xfrm>
            <a:off x="8906514" y="2161291"/>
            <a:ext cx="235409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64D0F4F-BD73-5F99-87E4-91B8B5A84846}"/>
              </a:ext>
            </a:extLst>
          </p:cNvPr>
          <p:cNvSpPr/>
          <p:nvPr/>
        </p:nvSpPr>
        <p:spPr>
          <a:xfrm>
            <a:off x="9754760" y="1139945"/>
            <a:ext cx="252840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65DB2442-2902-AD22-4C30-80ECE984DE57}"/>
              </a:ext>
            </a:extLst>
          </p:cNvPr>
          <p:cNvCxnSpPr>
            <a:cxnSpLocks/>
          </p:cNvCxnSpPr>
          <p:nvPr/>
        </p:nvCxnSpPr>
        <p:spPr>
          <a:xfrm flipH="1" flipV="1">
            <a:off x="9370708" y="1686991"/>
            <a:ext cx="333484" cy="963915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E152C180-AC4E-D92B-49E1-6B2AAF1B07E2}"/>
              </a:ext>
            </a:extLst>
          </p:cNvPr>
          <p:cNvCxnSpPr>
            <a:cxnSpLocks/>
            <a:endCxn id="18" idx="4"/>
          </p:cNvCxnSpPr>
          <p:nvPr/>
        </p:nvCxnSpPr>
        <p:spPr>
          <a:xfrm flipV="1">
            <a:off x="9704192" y="1448224"/>
            <a:ext cx="176988" cy="1202682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D6C41614-CB25-FE15-8658-E1C85A119C38}"/>
              </a:ext>
            </a:extLst>
          </p:cNvPr>
          <p:cNvCxnSpPr>
            <a:cxnSpLocks/>
            <a:endCxn id="16" idx="5"/>
          </p:cNvCxnSpPr>
          <p:nvPr/>
        </p:nvCxnSpPr>
        <p:spPr>
          <a:xfrm flipH="1" flipV="1">
            <a:off x="9107448" y="2424424"/>
            <a:ext cx="489473" cy="271628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5B04BEF-9AD0-8593-6FB5-D93C066E62F5}"/>
              </a:ext>
            </a:extLst>
          </p:cNvPr>
          <p:cNvSpPr/>
          <p:nvPr/>
        </p:nvSpPr>
        <p:spPr>
          <a:xfrm>
            <a:off x="10856127" y="139011"/>
            <a:ext cx="121759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1781-1824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DF882BF-4FF7-2489-909E-57590E8A1B2F}"/>
              </a:ext>
            </a:extLst>
          </p:cNvPr>
          <p:cNvSpPr/>
          <p:nvPr/>
        </p:nvSpPr>
        <p:spPr>
          <a:xfrm>
            <a:off x="8592649" y="2387773"/>
            <a:ext cx="252840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2EE0FBE-0573-3119-6BCD-F61C3D618852}"/>
              </a:ext>
            </a:extLst>
          </p:cNvPr>
          <p:cNvSpPr/>
          <p:nvPr/>
        </p:nvSpPr>
        <p:spPr>
          <a:xfrm>
            <a:off x="9180307" y="1378712"/>
            <a:ext cx="252840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5BE4E0B-3851-98CA-20C7-F12B60C29E5F}"/>
              </a:ext>
            </a:extLst>
          </p:cNvPr>
          <p:cNvSpPr/>
          <p:nvPr/>
        </p:nvSpPr>
        <p:spPr>
          <a:xfrm>
            <a:off x="9552488" y="2650906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88581313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94356</TotalTime>
  <Words>2618</Words>
  <Application>Microsoft Office PowerPoint</Application>
  <PresentationFormat>Grand écran</PresentationFormat>
  <Paragraphs>326</Paragraphs>
  <Slides>21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7" baseType="lpstr">
      <vt:lpstr>Aptos</vt:lpstr>
      <vt:lpstr>Arial</vt:lpstr>
      <vt:lpstr>Calibri</vt:lpstr>
      <vt:lpstr>Calibri Light</vt:lpstr>
      <vt:lpstr>Times New Roman</vt:lpstr>
      <vt:lpstr>Thème Office</vt:lpstr>
      <vt:lpstr>LE PARTAGE DU MONDE, de l’an 200 av. JC à nos jours Esquisse d’une histoire géopolitique universelle  Mardi 18 mars 2025 (10/15)  8ème période : 1815-1914 Europe et Russie à la conquête de l’Orient et de l’Asie  1757-1860 : La conquête britannique de l’Asie orientale Conquête de l’Inde britannique et de la côte birmane Partage anglo-hollandais de l’Insulinde et naissance de Singapour La Chine des Qing : Du déclin à l’ouverture forcée et à la grande récession  Suite…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732</cp:revision>
  <dcterms:created xsi:type="dcterms:W3CDTF">2023-07-15T08:08:34Z</dcterms:created>
  <dcterms:modified xsi:type="dcterms:W3CDTF">2025-03-18T12:14:19Z</dcterms:modified>
</cp:coreProperties>
</file>