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2594" r:id="rId2"/>
    <p:sldId id="12993" r:id="rId3"/>
    <p:sldId id="993" r:id="rId4"/>
    <p:sldId id="13120" r:id="rId5"/>
    <p:sldId id="13005" r:id="rId6"/>
    <p:sldId id="1314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3093BD-15A0-4EC7-A800-DE538FA78EFC}" v="2" dt="2025-03-18T12:14:32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DFAF0312-DC17-4FA5-A879-AA1C79978827}"/>
    <pc:docChg chg="delSld">
      <pc:chgData name="Christophe JENTA" userId="8d1209f4831e9c53" providerId="LiveId" clId="{DFAF0312-DC17-4FA5-A879-AA1C79978827}" dt="2025-03-04T10:58:31.644" v="0" actId="47"/>
      <pc:docMkLst>
        <pc:docMk/>
      </pc:docMkLst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72335713" sldId="1285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0929763" sldId="1285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963046129" sldId="1304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65297219" sldId="1307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6978790" sldId="1307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273977040" sldId="1309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94990589" sldId="1311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50298983" sldId="1311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45167664" sldId="1311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14963638" sldId="1311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45998364" sldId="1311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91777054" sldId="1311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547070426" sldId="1311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91279355" sldId="131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40269392" sldId="1312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04404618" sldId="131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71915363" sldId="13131"/>
        </pc:sldMkLst>
      </pc:sldChg>
    </pc:docChg>
  </pc:docChgLst>
  <pc:docChgLst>
    <pc:chgData name="Christophe JENTA" userId="8d1209f4831e9c53" providerId="LiveId" clId="{DC1B2F53-39E0-4511-9130-BFBE38F26B83}"/>
    <pc:docChg chg="undo custSel addSld delSld modSld">
      <pc:chgData name="Christophe JENTA" userId="8d1209f4831e9c53" providerId="LiveId" clId="{DC1B2F53-39E0-4511-9130-BFBE38F26B83}" dt="2025-02-11T12:13:42.498" v="10" actId="2696"/>
      <pc:docMkLst>
        <pc:docMk/>
      </pc:docMkLst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42244022" sldId="128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55753495" sldId="1285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23833288" sldId="1295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19235674" sldId="1295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9421004" sldId="1297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11500504" sldId="1298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68727356" sldId="1298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51993949" sldId="1298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33542768" sldId="1298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58904598" sldId="1298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95326177" sldId="1298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349435962" sldId="12991"/>
        </pc:sldMkLst>
      </pc:sldChg>
      <pc:sldChg chg="add del">
        <pc:chgData name="Christophe JENTA" userId="8d1209f4831e9c53" providerId="LiveId" clId="{DC1B2F53-39E0-4511-9130-BFBE38F26B83}" dt="2025-02-11T12:13:42.498" v="10" actId="2696"/>
        <pc:sldMkLst>
          <pc:docMk/>
          <pc:sldMk cId="2230146895" sldId="1299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923096167" sldId="12995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713738534" sldId="13002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C1B2F53-39E0-4511-9130-BFBE38F26B83}" dt="2025-02-11T12:10:27.216" v="3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981073499" sldId="13007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19723283" sldId="1300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636633238" sldId="1301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40517904" sldId="1301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31150064" sldId="1301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665198591" sldId="1301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14523500" sldId="1301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567890072" sldId="1301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9835324" sldId="1301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462298" sldId="1301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30334019" sldId="1303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DC1B2F53-39E0-4511-9130-BFBE38F26B83}" dt="2025-02-11T12:10:32.337" v="5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C1B2F53-39E0-4511-9130-BFBE38F26B83}" dt="2025-02-11T12:10:27.610" v="4" actId="47"/>
        <pc:sldMkLst>
          <pc:docMk/>
          <pc:sldMk cId="265714206" sldId="13038"/>
        </pc:sldMkLst>
      </pc:sldChg>
      <pc:sldChg chg="del">
        <pc:chgData name="Christophe JENTA" userId="8d1209f4831e9c53" providerId="LiveId" clId="{DC1B2F53-39E0-4511-9130-BFBE38F26B83}" dt="2025-02-11T12:10:26.130" v="2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546422551" sldId="1304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92679888" sldId="130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80EBD59F-A898-4204-A112-5EEC7AB03409}"/>
    <pc:docChg chg="delSld">
      <pc:chgData name="Christophe JENTA" userId="8d1209f4831e9c53" providerId="LiveId" clId="{80EBD59F-A898-4204-A112-5EEC7AB03409}" dt="2025-03-04T11:04:46.137" v="0" actId="47"/>
      <pc:docMkLst>
        <pc:docMk/>
      </pc:docMkLst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472365249" sldId="93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104074221" sldId="1260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892916725" sldId="1295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9525135" sldId="13105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269543139" sldId="13106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608038758" sldId="13107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95191219" sldId="13108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924289013" sldId="1310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386847042" sldId="13119"/>
        </pc:sldMkLst>
      </pc:sldChg>
    </pc:docChg>
  </pc:docChgLst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3:59.634" v="37" actId="478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82A36E30-E100-4E5B-B670-46144364ADB5}" dt="2025-02-11T12:02:32.740" v="24" actId="478"/>
        <pc:sldMkLst>
          <pc:docMk/>
          <pc:sldMk cId="526491925" sldId="993"/>
        </pc:sldMkLst>
      </pc:sldChg>
      <pc:sldChg chg="delSp modSp add mod">
        <pc:chgData name="Christophe JENTA" userId="8d1209f4831e9c53" providerId="LiveId" clId="{82A36E30-E100-4E5B-B670-46144364ADB5}" dt="2025-02-11T12:02:30.004" v="22" actId="478"/>
        <pc:sldMkLst>
          <pc:docMk/>
          <pc:sldMk cId="473765757" sldId="125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320942" sldId="12957"/>
        </pc:sldMkLst>
      </pc:sldChg>
      <pc:sldChg chg="delSp add mod">
        <pc:chgData name="Christophe JENTA" userId="8d1209f4831e9c53" providerId="LiveId" clId="{82A36E30-E100-4E5B-B670-46144364ADB5}" dt="2025-02-11T12:02:27.999" v="19" actId="478"/>
        <pc:sldMkLst>
          <pc:docMk/>
          <pc:sldMk cId="2066109346" sldId="1295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38460409" sldId="1295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mod">
        <pc:chgData name="Christophe JENTA" userId="8d1209f4831e9c53" providerId="LiveId" clId="{82A36E30-E100-4E5B-B670-46144364ADB5}" dt="2025-02-11T12:02:31.378" v="23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82A36E30-E100-4E5B-B670-46144364ADB5}" dt="2025-02-11T12:02:38.681" v="25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23096167" sldId="1299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82A36E30-E100-4E5B-B670-46144364ADB5}" dt="2025-02-11T12:03:47.069" v="31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82A36E30-E100-4E5B-B670-46144364ADB5}" dt="2025-02-11T12:03:49.357" v="32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82A36E30-E100-4E5B-B670-46144364ADB5}" dt="2025-02-11T12:03:51.821" v="34" actId="478"/>
        <pc:sldMkLst>
          <pc:docMk/>
          <pc:sldMk cId="713738534" sldId="1300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7245087" sldId="1300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99993276" sldId="1300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3419595" sldId="13005"/>
        </pc:sldMkLst>
      </pc:sldChg>
      <pc:sldChg chg="delSp add mod">
        <pc:chgData name="Christophe JENTA" userId="8d1209f4831e9c53" providerId="LiveId" clId="{82A36E30-E100-4E5B-B670-46144364ADB5}" dt="2025-02-11T12:03:56.444" v="35" actId="478"/>
        <pc:sldMkLst>
          <pc:docMk/>
          <pc:sldMk cId="3981073499" sldId="13007"/>
        </pc:sldMkLst>
      </pc:sldChg>
      <pc:sldChg chg="delSp add mod">
        <pc:chgData name="Christophe JENTA" userId="8d1209f4831e9c53" providerId="LiveId" clId="{82A36E30-E100-4E5B-B670-46144364ADB5}" dt="2025-02-11T12:03:57.776" v="36" actId="478"/>
        <pc:sldMkLst>
          <pc:docMk/>
          <pc:sldMk cId="2546837685" sldId="13008"/>
        </pc:sldMkLst>
      </pc:sldChg>
      <pc:sldChg chg="delSp add mod">
        <pc:chgData name="Christophe JENTA" userId="8d1209f4831e9c53" providerId="LiveId" clId="{82A36E30-E100-4E5B-B670-46144364ADB5}" dt="2025-02-11T12:03:59.634" v="37" actId="478"/>
        <pc:sldMkLst>
          <pc:docMk/>
          <pc:sldMk cId="3819723283" sldId="1300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mod">
        <pc:chgData name="Christophe JENTA" userId="8d1209f4831e9c53" providerId="LiveId" clId="{82A36E30-E100-4E5B-B670-46144364ADB5}" dt="2025-02-11T12:03:20.393" v="27"/>
        <pc:sldMkLst>
          <pc:docMk/>
          <pc:sldMk cId="892028652" sldId="1301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3768245" sldId="1303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47935913" sldId="130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82A36E30-E100-4E5B-B670-46144364ADB5}" dt="2025-02-11T12:03:39.387" v="28" actId="478"/>
        <pc:sldMkLst>
          <pc:docMk/>
          <pc:sldMk cId="265714206" sldId="1303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82A36E30-E100-4E5B-B670-46144364ADB5}" dt="2025-02-11T12:03:43.483" v="30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14DC4B8E-5C4D-4A2A-B8BF-992B81181B69}"/>
    <pc:docChg chg="custSel addSld delSld modSld">
      <pc:chgData name="Christophe JENTA" userId="8d1209f4831e9c53" providerId="LiveId" clId="{14DC4B8E-5C4D-4A2A-B8BF-992B81181B69}" dt="2025-03-04T10:51:51.258" v="87" actId="478"/>
      <pc:docMkLst>
        <pc:docMk/>
      </pc:docMkLst>
      <pc:sldChg chg="add">
        <pc:chgData name="Christophe JENTA" userId="8d1209f4831e9c53" providerId="LiveId" clId="{14DC4B8E-5C4D-4A2A-B8BF-992B81181B69}" dt="2025-03-04T10:48:06.759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14DC4B8E-5C4D-4A2A-B8BF-992B81181B69}" dt="2025-03-04T10:49:58.641" v="27" actId="478"/>
        <pc:sldMkLst>
          <pc:docMk/>
          <pc:sldMk cId="2472365249" sldId="939"/>
        </pc:sldMkLst>
      </pc:sldChg>
      <pc:sldChg chg="delSp add mod">
        <pc:chgData name="Christophe JENTA" userId="8d1209f4831e9c53" providerId="LiveId" clId="{14DC4B8E-5C4D-4A2A-B8BF-992B81181B69}" dt="2025-03-04T10:51:45.183" v="84" actId="478"/>
        <pc:sldMkLst>
          <pc:docMk/>
          <pc:sldMk cId="3522191000" sldId="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14DC4B8E-5C4D-4A2A-B8BF-992B81181B69}" dt="2025-03-04T10:50:35.737" v="47" actId="478"/>
        <pc:sldMkLst>
          <pc:docMk/>
          <pc:sldMk cId="526491925" sldId="99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14DC4B8E-5C4D-4A2A-B8BF-992B81181B69}" dt="2025-03-04T10:50:31.703" v="45" actId="478"/>
        <pc:sldMkLst>
          <pc:docMk/>
          <pc:sldMk cId="473765757" sldId="125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93618214" sldId="12595"/>
        </pc:sldMkLst>
      </pc:sldChg>
      <pc:sldChg chg="delSp add mod">
        <pc:chgData name="Christophe JENTA" userId="8d1209f4831e9c53" providerId="LiveId" clId="{14DC4B8E-5C4D-4A2A-B8BF-992B81181B69}" dt="2025-03-04T10:51:38.579" v="82" actId="478"/>
        <pc:sldMkLst>
          <pc:docMk/>
          <pc:sldMk cId="2389502203" sldId="1259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04074221" sldId="1260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0338787" sldId="126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72335713" sldId="1285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0929763" sldId="128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28479544" sldId="1293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14DC4B8E-5C4D-4A2A-B8BF-992B81181B69}" dt="2025-03-04T10:49:36.017" v="15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14DC4B8E-5C4D-4A2A-B8BF-992B81181B69}" dt="2025-03-04T10:49:39.482" v="18" actId="478"/>
        <pc:sldMkLst>
          <pc:docMk/>
          <pc:sldMk cId="3253090587" sldId="12945"/>
        </pc:sldMkLst>
      </pc:sldChg>
      <pc:sldChg chg="delSp add mod">
        <pc:chgData name="Christophe JENTA" userId="8d1209f4831e9c53" providerId="LiveId" clId="{14DC4B8E-5C4D-4A2A-B8BF-992B81181B69}" dt="2025-03-04T10:49:46.820" v="21" actId="478"/>
        <pc:sldMkLst>
          <pc:docMk/>
          <pc:sldMk cId="763024236" sldId="129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65280909" sldId="12947"/>
        </pc:sldMkLst>
      </pc:sldChg>
      <pc:sldChg chg="delSp add mod">
        <pc:chgData name="Christophe JENTA" userId="8d1209f4831e9c53" providerId="LiveId" clId="{14DC4B8E-5C4D-4A2A-B8BF-992B81181B69}" dt="2025-03-04T10:49:42.408" v="20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14DC4B8E-5C4D-4A2A-B8BF-992B81181B69}" dt="2025-03-04T10:49:50.343" v="22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92916725" sldId="1295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14DC4B8E-5C4D-4A2A-B8BF-992B81181B69}" dt="2025-03-04T10:50:19.445" v="39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14DC4B8E-5C4D-4A2A-B8BF-992B81181B69}" dt="2025-03-04T10:50:16.326" v="37" actId="478"/>
        <pc:sldMkLst>
          <pc:docMk/>
          <pc:sldMk cId="1194405535" sldId="12953"/>
        </pc:sldMkLst>
      </pc:sldChg>
      <pc:sldChg chg="delSp add mod">
        <pc:chgData name="Christophe JENTA" userId="8d1209f4831e9c53" providerId="LiveId" clId="{14DC4B8E-5C4D-4A2A-B8BF-992B81181B69}" dt="2025-03-04T10:50:21.430" v="40" actId="478"/>
        <pc:sldMkLst>
          <pc:docMk/>
          <pc:sldMk cId="1433578699" sldId="1295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14DC4B8E-5C4D-4A2A-B8BF-992B81181B69}" dt="2025-03-04T10:50:29.949" v="43" actId="478"/>
        <pc:sldMkLst>
          <pc:docMk/>
          <pc:sldMk cId="2066109346" sldId="1295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238460409" sldId="12959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94973006" sldId="12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7628329" sldId="12961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14DC4B8E-5C4D-4A2A-B8BF-992B81181B69}" dt="2025-03-04T10:50:32.828" v="46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14DC4B8E-5C4D-4A2A-B8BF-992B81181B69}" dt="2025-03-04T10:50:39.516" v="48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14DC4B8E-5C4D-4A2A-B8BF-992B81181B69}" dt="2025-03-04T10:50:47.677" v="52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14DC4B8E-5C4D-4A2A-B8BF-992B81181B69}" dt="2025-03-04T10:50:51.396" v="53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14DC4B8E-5C4D-4A2A-B8BF-992B81181B69}" dt="2025-03-04T10:50:54.221" v="56" actId="478"/>
        <pc:sldMkLst>
          <pc:docMk/>
          <pc:sldMk cId="713738534" sldId="1300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7245087" sldId="1300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9993276" sldId="13004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63419595" sldId="1300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546837685" sldId="1300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892028652" sldId="13014"/>
        </pc:sldMkLst>
      </pc:sldChg>
      <pc:sldChg chg="delSp add mod">
        <pc:chgData name="Christophe JENTA" userId="8d1209f4831e9c53" providerId="LiveId" clId="{14DC4B8E-5C4D-4A2A-B8BF-992B81181B69}" dt="2025-03-04T10:49:16.099" v="6" actId="478"/>
        <pc:sldMkLst>
          <pc:docMk/>
          <pc:sldMk cId="2350508385" sldId="1302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7014457" sldId="13022"/>
        </pc:sldMkLst>
      </pc:sldChg>
      <pc:sldChg chg="delSp add mod">
        <pc:chgData name="Christophe JENTA" userId="8d1209f4831e9c53" providerId="LiveId" clId="{14DC4B8E-5C4D-4A2A-B8BF-992B81181B69}" dt="2025-03-04T10:49:19.270" v="7" actId="478"/>
        <pc:sldMkLst>
          <pc:docMk/>
          <pc:sldMk cId="3275824859" sldId="1302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78401509" sldId="13024"/>
        </pc:sldMkLst>
      </pc:sldChg>
      <pc:sldChg chg="delSp add mod">
        <pc:chgData name="Christophe JENTA" userId="8d1209f4831e9c53" providerId="LiveId" clId="{14DC4B8E-5C4D-4A2A-B8BF-992B81181B69}" dt="2025-03-04T10:49:28.910" v="12" actId="478"/>
        <pc:sldMkLst>
          <pc:docMk/>
          <pc:sldMk cId="4265841009" sldId="130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86657073" sldId="13026"/>
        </pc:sldMkLst>
      </pc:sldChg>
      <pc:sldChg chg="delSp add mod">
        <pc:chgData name="Christophe JENTA" userId="8d1209f4831e9c53" providerId="LiveId" clId="{14DC4B8E-5C4D-4A2A-B8BF-992B81181B69}" dt="2025-03-04T10:49:37.136" v="16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14DC4B8E-5C4D-4A2A-B8BF-992B81181B69}" dt="2025-03-04T10:49:52.207" v="23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14DC4B8E-5C4D-4A2A-B8BF-992B81181B69}" dt="2025-03-04T10:50:18.088" v="38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15674294" sldId="130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3768245" sldId="13033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14DC4B8E-5C4D-4A2A-B8BF-992B81181B69}" dt="2025-03-04T10:50:24.416" v="41" actId="478"/>
        <pc:sldMkLst>
          <pc:docMk/>
          <pc:sldMk cId="814980698" sldId="1303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4047935913" sldId="1303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14DC4B8E-5C4D-4A2A-B8BF-992B81181B69}" dt="2025-03-04T10:50:41.763" v="49" actId="478"/>
        <pc:sldMkLst>
          <pc:docMk/>
          <pc:sldMk cId="265714206" sldId="1303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14DC4B8E-5C4D-4A2A-B8BF-992B81181B69}" dt="2025-03-04T10:50:44.919" v="51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3046129" sldId="1304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768066621" sldId="13042"/>
        </pc:sldMkLst>
      </pc:sldChg>
      <pc:sldChg chg="delSp add mod">
        <pc:chgData name="Christophe JENTA" userId="8d1209f4831e9c53" providerId="LiveId" clId="{14DC4B8E-5C4D-4A2A-B8BF-992B81181B69}" dt="2025-03-04T10:49:14.522" v="5" actId="478"/>
        <pc:sldMkLst>
          <pc:docMk/>
          <pc:sldMk cId="2168419065" sldId="13045"/>
        </pc:sldMkLst>
      </pc:sldChg>
      <pc:sldChg chg="delSp add mod">
        <pc:chgData name="Christophe JENTA" userId="8d1209f4831e9c53" providerId="LiveId" clId="{14DC4B8E-5C4D-4A2A-B8BF-992B81181B69}" dt="2025-03-04T10:49:23.980" v="9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14DC4B8E-5C4D-4A2A-B8BF-992B81181B69}" dt="2025-03-04T10:49:54.963" v="25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6148367" sldId="130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70863543" sldId="13051"/>
        </pc:sldMkLst>
      </pc:sldChg>
      <pc:sldChg chg="delSp add mod">
        <pc:chgData name="Christophe JENTA" userId="8d1209f4831e9c53" providerId="LiveId" clId="{14DC4B8E-5C4D-4A2A-B8BF-992B81181B69}" dt="2025-03-04T10:51:06.790" v="63" actId="478"/>
        <pc:sldMkLst>
          <pc:docMk/>
          <pc:sldMk cId="1430941409" sldId="13053"/>
        </pc:sldMkLst>
      </pc:sldChg>
      <pc:sldChg chg="delSp add mod">
        <pc:chgData name="Christophe JENTA" userId="8d1209f4831e9c53" providerId="LiveId" clId="{14DC4B8E-5C4D-4A2A-B8BF-992B81181B69}" dt="2025-03-04T10:51:08.010" v="64" actId="478"/>
        <pc:sldMkLst>
          <pc:docMk/>
          <pc:sldMk cId="2923317464" sldId="1305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651648215" sldId="130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05468094" sldId="1305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40473072" sldId="130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69020493" sldId="1306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706800" sldId="13062"/>
        </pc:sldMkLst>
      </pc:sldChg>
      <pc:sldChg chg="delSp add mod">
        <pc:chgData name="Christophe JENTA" userId="8d1209f4831e9c53" providerId="LiveId" clId="{14DC4B8E-5C4D-4A2A-B8BF-992B81181B69}" dt="2025-03-04T10:51:13.111" v="66" actId="478"/>
        <pc:sldMkLst>
          <pc:docMk/>
          <pc:sldMk cId="200590959" sldId="13063"/>
        </pc:sldMkLst>
      </pc:sldChg>
      <pc:sldChg chg="delSp add mod">
        <pc:chgData name="Christophe JENTA" userId="8d1209f4831e9c53" providerId="LiveId" clId="{14DC4B8E-5C4D-4A2A-B8BF-992B81181B69}" dt="2025-03-04T10:51:15.248" v="68" actId="478"/>
        <pc:sldMkLst>
          <pc:docMk/>
          <pc:sldMk cId="558931496" sldId="13064"/>
        </pc:sldMkLst>
      </pc:sldChg>
      <pc:sldChg chg="delSp modSp add mod">
        <pc:chgData name="Christophe JENTA" userId="8d1209f4831e9c53" providerId="LiveId" clId="{14DC4B8E-5C4D-4A2A-B8BF-992B81181B69}" dt="2025-03-04T10:51:17.398" v="71" actId="478"/>
        <pc:sldMkLst>
          <pc:docMk/>
          <pc:sldMk cId="1112357562" sldId="13065"/>
        </pc:sldMkLst>
      </pc:sldChg>
      <pc:sldChg chg="delSp add mod">
        <pc:chgData name="Christophe JENTA" userId="8d1209f4831e9c53" providerId="LiveId" clId="{14DC4B8E-5C4D-4A2A-B8BF-992B81181B69}" dt="2025-03-04T10:51:20.162" v="73" actId="478"/>
        <pc:sldMkLst>
          <pc:docMk/>
          <pc:sldMk cId="1290108716" sldId="13066"/>
        </pc:sldMkLst>
      </pc:sldChg>
      <pc:sldChg chg="delSp add mod">
        <pc:chgData name="Christophe JENTA" userId="8d1209f4831e9c53" providerId="LiveId" clId="{14DC4B8E-5C4D-4A2A-B8BF-992B81181B69}" dt="2025-03-04T10:51:21.845" v="74" actId="478"/>
        <pc:sldMkLst>
          <pc:docMk/>
          <pc:sldMk cId="234445409" sldId="13067"/>
        </pc:sldMkLst>
      </pc:sldChg>
      <pc:sldChg chg="delSp add mod">
        <pc:chgData name="Christophe JENTA" userId="8d1209f4831e9c53" providerId="LiveId" clId="{14DC4B8E-5C4D-4A2A-B8BF-992B81181B69}" dt="2025-03-04T10:51:33.006" v="81" actId="478"/>
        <pc:sldMkLst>
          <pc:docMk/>
          <pc:sldMk cId="526456343" sldId="13068"/>
        </pc:sldMkLst>
      </pc:sldChg>
      <pc:sldChg chg="delSp add mod">
        <pc:chgData name="Christophe JENTA" userId="8d1209f4831e9c53" providerId="LiveId" clId="{14DC4B8E-5C4D-4A2A-B8BF-992B81181B69}" dt="2025-03-04T10:51:30.956" v="79" actId="478"/>
        <pc:sldMkLst>
          <pc:docMk/>
          <pc:sldMk cId="32201130" sldId="1306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0337440" sldId="1307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41916184" sldId="13072"/>
        </pc:sldMkLst>
      </pc:sldChg>
      <pc:sldChg chg="delSp add mod">
        <pc:chgData name="Christophe JENTA" userId="8d1209f4831e9c53" providerId="LiveId" clId="{14DC4B8E-5C4D-4A2A-B8BF-992B81181B69}" dt="2025-03-04T10:51:41.198" v="83" actId="478"/>
        <pc:sldMkLst>
          <pc:docMk/>
          <pc:sldMk cId="2870822058" sldId="1307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65324579" sldId="13074"/>
        </pc:sldMkLst>
      </pc:sldChg>
      <pc:sldChg chg="delSp add mod">
        <pc:chgData name="Christophe JENTA" userId="8d1209f4831e9c53" providerId="LiveId" clId="{14DC4B8E-5C4D-4A2A-B8BF-992B81181B69}" dt="2025-03-04T10:49:31.456" v="13" actId="478"/>
        <pc:sldMkLst>
          <pc:docMk/>
          <pc:sldMk cId="3865297219" sldId="1307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6978790" sldId="13077"/>
        </pc:sldMkLst>
      </pc:sldChg>
      <pc:sldChg chg="delSp add mod">
        <pc:chgData name="Christophe JENTA" userId="8d1209f4831e9c53" providerId="LiveId" clId="{14DC4B8E-5C4D-4A2A-B8BF-992B81181B69}" dt="2025-03-04T10:51:47.491" v="85" actId="478"/>
        <pc:sldMkLst>
          <pc:docMk/>
          <pc:sldMk cId="2122051987" sldId="13078"/>
        </pc:sldMkLst>
      </pc:sldChg>
      <pc:sldChg chg="delSp add mod">
        <pc:chgData name="Christophe JENTA" userId="8d1209f4831e9c53" providerId="LiveId" clId="{14DC4B8E-5C4D-4A2A-B8BF-992B81181B69}" dt="2025-03-04T10:51:29.624" v="78" actId="478"/>
        <pc:sldMkLst>
          <pc:docMk/>
          <pc:sldMk cId="4104042674" sldId="1307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384129578" sldId="13080"/>
        </pc:sldMkLst>
      </pc:sldChg>
      <pc:sldChg chg="delSp add mod">
        <pc:chgData name="Christophe JENTA" userId="8d1209f4831e9c53" providerId="LiveId" clId="{14DC4B8E-5C4D-4A2A-B8BF-992B81181B69}" dt="2025-03-04T10:51:51.258" v="87" actId="478"/>
        <pc:sldMkLst>
          <pc:docMk/>
          <pc:sldMk cId="88963580" sldId="1308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09788962" sldId="1308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97754663" sldId="1308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48308496" sldId="1308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947168" sldId="1308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45480992" sldId="1308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50337857" sldId="1308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61015630" sldId="1308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9027016" sldId="1309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857183380" sldId="1309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03614663" sldId="13092"/>
        </pc:sldMkLst>
      </pc:sldChg>
      <pc:sldChg chg="delSp add mod">
        <pc:chgData name="Christophe JENTA" userId="8d1209f4831e9c53" providerId="LiveId" clId="{14DC4B8E-5C4D-4A2A-B8BF-992B81181B69}" dt="2025-03-04T10:51:25.931" v="76" actId="478"/>
        <pc:sldMkLst>
          <pc:docMk/>
          <pc:sldMk cId="941950672" sldId="13093"/>
        </pc:sldMkLst>
      </pc:sldChg>
      <pc:sldChg chg="delSp add mod">
        <pc:chgData name="Christophe JENTA" userId="8d1209f4831e9c53" providerId="LiveId" clId="{14DC4B8E-5C4D-4A2A-B8BF-992B81181B69}" dt="2025-03-04T10:51:28.297" v="77" actId="478"/>
        <pc:sldMkLst>
          <pc:docMk/>
          <pc:sldMk cId="3518892947" sldId="130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6935565" sldId="130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9586403" sldId="1309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85037596" sldId="1309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73977040" sldId="13098"/>
        </pc:sldMkLst>
      </pc:sldChg>
      <pc:sldChg chg="delSp add mod">
        <pc:chgData name="Christophe JENTA" userId="8d1209f4831e9c53" providerId="LiveId" clId="{14DC4B8E-5C4D-4A2A-B8BF-992B81181B69}" dt="2025-03-04T10:50:04.429" v="31" actId="478"/>
        <pc:sldMkLst>
          <pc:docMk/>
          <pc:sldMk cId="1199525135" sldId="13105"/>
        </pc:sldMkLst>
      </pc:sldChg>
      <pc:sldChg chg="delSp add mod">
        <pc:chgData name="Christophe JENTA" userId="8d1209f4831e9c53" providerId="LiveId" clId="{14DC4B8E-5C4D-4A2A-B8BF-992B81181B69}" dt="2025-03-04T10:50:08.145" v="34" actId="478"/>
        <pc:sldMkLst>
          <pc:docMk/>
          <pc:sldMk cId="2269543139" sldId="13106"/>
        </pc:sldMkLst>
      </pc:sldChg>
      <pc:sldChg chg="delSp add mod">
        <pc:chgData name="Christophe JENTA" userId="8d1209f4831e9c53" providerId="LiveId" clId="{14DC4B8E-5C4D-4A2A-B8BF-992B81181B69}" dt="2025-03-04T10:50:12.430" v="36" actId="478"/>
        <pc:sldMkLst>
          <pc:docMk/>
          <pc:sldMk cId="3608038758" sldId="13107"/>
        </pc:sldMkLst>
      </pc:sldChg>
      <pc:sldChg chg="delSp add mod">
        <pc:chgData name="Christophe JENTA" userId="8d1209f4831e9c53" providerId="LiveId" clId="{14DC4B8E-5C4D-4A2A-B8BF-992B81181B69}" dt="2025-03-04T10:50:09.746" v="35" actId="478"/>
        <pc:sldMkLst>
          <pc:docMk/>
          <pc:sldMk cId="2895191219" sldId="13108"/>
        </pc:sldMkLst>
      </pc:sldChg>
      <pc:sldChg chg="delSp add mod">
        <pc:chgData name="Christophe JENTA" userId="8d1209f4831e9c53" providerId="LiveId" clId="{14DC4B8E-5C4D-4A2A-B8BF-992B81181B69}" dt="2025-03-04T10:50:00.040" v="28" actId="478"/>
        <pc:sldMkLst>
          <pc:docMk/>
          <pc:sldMk cId="2924289013" sldId="1310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94990589" sldId="13110"/>
        </pc:sldMkLst>
      </pc:sldChg>
      <pc:sldChg chg="delSp add mod">
        <pc:chgData name="Christophe JENTA" userId="8d1209f4831e9c53" providerId="LiveId" clId="{14DC4B8E-5C4D-4A2A-B8BF-992B81181B69}" dt="2025-03-04T10:49:11.425" v="3" actId="478"/>
        <pc:sldMkLst>
          <pc:docMk/>
          <pc:sldMk cId="1050298983" sldId="1311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45167664" sldId="1311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14963638" sldId="1311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45998364" sldId="1311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91777054" sldId="13115"/>
        </pc:sldMkLst>
      </pc:sldChg>
      <pc:sldChg chg="delSp add mod">
        <pc:chgData name="Christophe JENTA" userId="8d1209f4831e9c53" providerId="LiveId" clId="{14DC4B8E-5C4D-4A2A-B8BF-992B81181B69}" dt="2025-03-04T10:49:22.660" v="8" actId="478"/>
        <pc:sldMkLst>
          <pc:docMk/>
          <pc:sldMk cId="1547070426" sldId="1311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72102605" sldId="1311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2952445" sldId="1311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386847042" sldId="1311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066991360" sldId="13120"/>
        </pc:sldMkLst>
      </pc:sldChg>
      <pc:sldChg chg="delSp add mod">
        <pc:chgData name="Christophe JENTA" userId="8d1209f4831e9c53" providerId="LiveId" clId="{14DC4B8E-5C4D-4A2A-B8BF-992B81181B69}" dt="2025-03-04T10:50:57.255" v="58" actId="478"/>
        <pc:sldMkLst>
          <pc:docMk/>
          <pc:sldMk cId="105819683" sldId="13121"/>
        </pc:sldMkLst>
      </pc:sldChg>
      <pc:sldChg chg="delSp add mod">
        <pc:chgData name="Christophe JENTA" userId="8d1209f4831e9c53" providerId="LiveId" clId="{14DC4B8E-5C4D-4A2A-B8BF-992B81181B69}" dt="2025-03-04T10:51:03.708" v="60" actId="478"/>
        <pc:sldMkLst>
          <pc:docMk/>
          <pc:sldMk cId="737164336" sldId="13122"/>
        </pc:sldMkLst>
      </pc:sldChg>
      <pc:sldChg chg="delSp add mod">
        <pc:chgData name="Christophe JENTA" userId="8d1209f4831e9c53" providerId="LiveId" clId="{14DC4B8E-5C4D-4A2A-B8BF-992B81181B69}" dt="2025-03-04T10:51:00.617" v="59" actId="478"/>
        <pc:sldMkLst>
          <pc:docMk/>
          <pc:sldMk cId="2174020629" sldId="1312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2663571" sldId="131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938428205" sldId="13126"/>
        </pc:sldMkLst>
      </pc:sldChg>
      <pc:sldChg chg="delSp add mod">
        <pc:chgData name="Christophe JENTA" userId="8d1209f4831e9c53" providerId="LiveId" clId="{14DC4B8E-5C4D-4A2A-B8BF-992B81181B69}" dt="2025-03-04T10:51:23.900" v="75" actId="478"/>
        <pc:sldMkLst>
          <pc:docMk/>
          <pc:sldMk cId="1684532203" sldId="1312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91279355" sldId="13128"/>
        </pc:sldMkLst>
      </pc:sldChg>
      <pc:sldChg chg="delSp add mod">
        <pc:chgData name="Christophe JENTA" userId="8d1209f4831e9c53" providerId="LiveId" clId="{14DC4B8E-5C4D-4A2A-B8BF-992B81181B69}" dt="2025-03-04T10:49:33.759" v="14" actId="478"/>
        <pc:sldMkLst>
          <pc:docMk/>
          <pc:sldMk cId="540269392" sldId="13129"/>
        </pc:sldMkLst>
      </pc:sldChg>
      <pc:sldChg chg="delSp add mod">
        <pc:chgData name="Christophe JENTA" userId="8d1209f4831e9c53" providerId="LiveId" clId="{14DC4B8E-5C4D-4A2A-B8BF-992B81181B69}" dt="2025-03-04T10:49:38.266" v="17" actId="478"/>
        <pc:sldMkLst>
          <pc:docMk/>
          <pc:sldMk cId="3404404618" sldId="131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571915363" sldId="1313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9680105" sldId="13132"/>
        </pc:sldMkLst>
      </pc:sldChg>
    </pc:docChg>
  </pc:docChgLst>
  <pc:docChgLst>
    <pc:chgData name="Christophe JENTA" userId="8d1209f4831e9c53" providerId="LiveId" clId="{F03093BD-15A0-4EC7-A800-DE538FA78EFC}"/>
    <pc:docChg chg="custSel addSld delSld modSld">
      <pc:chgData name="Christophe JENTA" userId="8d1209f4831e9c53" providerId="LiveId" clId="{F03093BD-15A0-4EC7-A800-DE538FA78EFC}" dt="2025-03-18T12:16:44.380" v="71" actId="2696"/>
      <pc:docMkLst>
        <pc:docMk/>
      </pc:docMkLst>
      <pc:sldChg chg="del">
        <pc:chgData name="Christophe JENTA" userId="8d1209f4831e9c53" providerId="LiveId" clId="{F03093BD-15A0-4EC7-A800-DE538FA78EFC}" dt="2025-03-04T11:16:23.029" v="14" actId="47"/>
        <pc:sldMkLst>
          <pc:docMk/>
          <pc:sldMk cId="3522191000" sldId="960"/>
        </pc:sldMkLst>
      </pc:sldChg>
      <pc:sldChg chg="del">
        <pc:chgData name="Christophe JENTA" userId="8d1209f4831e9c53" providerId="LiveId" clId="{F03093BD-15A0-4EC7-A800-DE538FA78EFC}" dt="2025-03-04T11:16:22.215" v="9" actId="47"/>
        <pc:sldMkLst>
          <pc:docMk/>
          <pc:sldMk cId="1840222593" sldId="962"/>
        </pc:sldMkLst>
      </pc:sldChg>
      <pc:sldChg chg="add del">
        <pc:chgData name="Christophe JENTA" userId="8d1209f4831e9c53" providerId="LiveId" clId="{F03093BD-15A0-4EC7-A800-DE538FA78EFC}" dt="2025-03-18T12:14:32.298" v="68"/>
        <pc:sldMkLst>
          <pc:docMk/>
          <pc:sldMk cId="526491925" sldId="993"/>
        </pc:sldMkLst>
      </pc:sldChg>
      <pc:sldChg chg="del">
        <pc:chgData name="Christophe JENTA" userId="8d1209f4831e9c53" providerId="LiveId" clId="{F03093BD-15A0-4EC7-A800-DE538FA78EFC}" dt="2025-03-04T11:16:30.214" v="47" actId="47"/>
        <pc:sldMkLst>
          <pc:docMk/>
          <pc:sldMk cId="1960817214" sldId="12559"/>
        </pc:sldMkLst>
      </pc:sldChg>
      <pc:sldChg chg="add del">
        <pc:chgData name="Christophe JENTA" userId="8d1209f4831e9c53" providerId="LiveId" clId="{F03093BD-15A0-4EC7-A800-DE538FA78EFC}" dt="2025-03-18T12:14:32.298" v="68"/>
        <pc:sldMkLst>
          <pc:docMk/>
          <pc:sldMk cId="473765757" sldId="12594"/>
        </pc:sldMkLst>
      </pc:sldChg>
      <pc:sldChg chg="del">
        <pc:chgData name="Christophe JENTA" userId="8d1209f4831e9c53" providerId="LiveId" clId="{F03093BD-15A0-4EC7-A800-DE538FA78EFC}" dt="2025-03-04T11:16:24.209" v="21" actId="47"/>
        <pc:sldMkLst>
          <pc:docMk/>
          <pc:sldMk cId="2389502203" sldId="12598"/>
        </pc:sldMkLst>
      </pc:sldChg>
      <pc:sldChg chg="del">
        <pc:chgData name="Christophe JENTA" userId="8d1209f4831e9c53" providerId="LiveId" clId="{F03093BD-15A0-4EC7-A800-DE538FA78EFC}" dt="2025-03-04T11:16:23.876" v="19" actId="47"/>
        <pc:sldMkLst>
          <pc:docMk/>
          <pc:sldMk cId="60338787" sldId="1269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567320942" sldId="12957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066109346" sldId="12958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238460409" sldId="12959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194973006" sldId="12960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3224884287" sldId="12962"/>
        </pc:sldMkLst>
      </pc:sldChg>
      <pc:sldChg chg="add del">
        <pc:chgData name="Christophe JENTA" userId="8d1209f4831e9c53" providerId="LiveId" clId="{F03093BD-15A0-4EC7-A800-DE538FA78EFC}" dt="2025-03-18T12:14:32.298" v="68"/>
        <pc:sldMkLst>
          <pc:docMk/>
          <pc:sldMk cId="1120924257" sldId="12993"/>
        </pc:sldMkLst>
      </pc:sldChg>
      <pc:sldChg chg="delSp add del mod">
        <pc:chgData name="Christophe JENTA" userId="8d1209f4831e9c53" providerId="LiveId" clId="{F03093BD-15A0-4EC7-A800-DE538FA78EFC}" dt="2025-03-18T12:16:05.954" v="70" actId="2696"/>
        <pc:sldMkLst>
          <pc:docMk/>
          <pc:sldMk cId="2230146895" sldId="12994"/>
        </pc:sldMkLst>
        <pc:picChg chg="del">
          <ac:chgData name="Christophe JENTA" userId="8d1209f4831e9c53" providerId="LiveId" clId="{F03093BD-15A0-4EC7-A800-DE538FA78EFC}" dt="2025-03-18T12:10:04.199" v="58" actId="478"/>
          <ac:picMkLst>
            <pc:docMk/>
            <pc:sldMk cId="2230146895" sldId="12994"/>
            <ac:picMk id="22" creationId="{E5AB7C0A-A4F0-18A4-C5FC-FAF39ECCD7FC}"/>
          </ac:picMkLst>
        </pc:picChg>
      </pc:sldChg>
      <pc:sldChg chg="add del">
        <pc:chgData name="Christophe JENTA" userId="8d1209f4831e9c53" providerId="LiveId" clId="{F03093BD-15A0-4EC7-A800-DE538FA78EFC}" dt="2025-03-18T12:15:37.914" v="69" actId="2696"/>
        <pc:sldMkLst>
          <pc:docMk/>
          <pc:sldMk cId="2410335291" sldId="12998"/>
        </pc:sldMkLst>
      </pc:sldChg>
      <pc:sldChg chg="delSp add del mod">
        <pc:chgData name="Christophe JENTA" userId="8d1209f4831e9c53" providerId="LiveId" clId="{F03093BD-15A0-4EC7-A800-DE538FA78EFC}" dt="2025-03-18T12:15:37.914" v="69" actId="2696"/>
        <pc:sldMkLst>
          <pc:docMk/>
          <pc:sldMk cId="2509031779" sldId="12999"/>
        </pc:sldMkLst>
        <pc:picChg chg="del">
          <ac:chgData name="Christophe JENTA" userId="8d1209f4831e9c53" providerId="LiveId" clId="{F03093BD-15A0-4EC7-A800-DE538FA78EFC}" dt="2025-03-18T12:10:11.712" v="63" actId="478"/>
          <ac:picMkLst>
            <pc:docMk/>
            <pc:sldMk cId="2509031779" sldId="12999"/>
            <ac:picMk id="17" creationId="{51E828D6-B6DD-B735-E04C-D87A092C28F0}"/>
          </ac:picMkLst>
        </pc:picChg>
      </pc:sldChg>
      <pc:sldChg chg="add del">
        <pc:chgData name="Christophe JENTA" userId="8d1209f4831e9c53" providerId="LiveId" clId="{F03093BD-15A0-4EC7-A800-DE538FA78EFC}" dt="2025-03-18T12:15:37.914" v="69" actId="2696"/>
        <pc:sldMkLst>
          <pc:docMk/>
          <pc:sldMk cId="3876576299" sldId="13000"/>
        </pc:sldMkLst>
      </pc:sldChg>
      <pc:sldChg chg="delSp add del mod">
        <pc:chgData name="Christophe JENTA" userId="8d1209f4831e9c53" providerId="LiveId" clId="{F03093BD-15A0-4EC7-A800-DE538FA78EFC}" dt="2025-03-18T12:15:37.914" v="69" actId="2696"/>
        <pc:sldMkLst>
          <pc:docMk/>
          <pc:sldMk cId="2385986345" sldId="13001"/>
        </pc:sldMkLst>
        <pc:picChg chg="del">
          <ac:chgData name="Christophe JENTA" userId="8d1209f4831e9c53" providerId="LiveId" clId="{F03093BD-15A0-4EC7-A800-DE538FA78EFC}" dt="2025-03-18T12:10:13.465" v="64" actId="478"/>
          <ac:picMkLst>
            <pc:docMk/>
            <pc:sldMk cId="2385986345" sldId="13001"/>
            <ac:picMk id="9" creationId="{E95AB22C-A39A-3368-CAE8-59148BB7082E}"/>
          </ac:picMkLst>
        </pc:picChg>
      </pc:sldChg>
      <pc:sldChg chg="delSp add del mod">
        <pc:chgData name="Christophe JENTA" userId="8d1209f4831e9c53" providerId="LiveId" clId="{F03093BD-15A0-4EC7-A800-DE538FA78EFC}" dt="2025-03-18T12:15:37.914" v="69" actId="2696"/>
        <pc:sldMkLst>
          <pc:docMk/>
          <pc:sldMk cId="713738534" sldId="13002"/>
        </pc:sldMkLst>
        <pc:picChg chg="del">
          <ac:chgData name="Christophe JENTA" userId="8d1209f4831e9c53" providerId="LiveId" clId="{F03093BD-15A0-4EC7-A800-DE538FA78EFC}" dt="2025-03-18T12:10:16.235" v="67" actId="478"/>
          <ac:picMkLst>
            <pc:docMk/>
            <pc:sldMk cId="713738534" sldId="13002"/>
            <ac:picMk id="5" creationId="{F94EA000-C5AA-F565-50C6-61D0147EF886}"/>
          </ac:picMkLst>
        </pc:picChg>
        <pc:picChg chg="del">
          <ac:chgData name="Christophe JENTA" userId="8d1209f4831e9c53" providerId="LiveId" clId="{F03093BD-15A0-4EC7-A800-DE538FA78EFC}" dt="2025-03-18T12:10:15.687" v="66" actId="478"/>
          <ac:picMkLst>
            <pc:docMk/>
            <pc:sldMk cId="713738534" sldId="13002"/>
            <ac:picMk id="10" creationId="{8B1755A2-7F7F-B7EF-5D55-E30A22F7CDEF}"/>
          </ac:picMkLst>
        </pc:picChg>
        <pc:picChg chg="del">
          <ac:chgData name="Christophe JENTA" userId="8d1209f4831e9c53" providerId="LiveId" clId="{F03093BD-15A0-4EC7-A800-DE538FA78EFC}" dt="2025-03-18T12:10:14.798" v="65" actId="478"/>
          <ac:picMkLst>
            <pc:docMk/>
            <pc:sldMk cId="713738534" sldId="13002"/>
            <ac:picMk id="12" creationId="{67440B79-EF1C-80D0-9EF0-ABB7E5795D11}"/>
          </ac:picMkLst>
        </pc:picChg>
      </pc:sldChg>
      <pc:sldChg chg="del">
        <pc:chgData name="Christophe JENTA" userId="8d1209f4831e9c53" providerId="LiveId" clId="{F03093BD-15A0-4EC7-A800-DE538FA78EFC}" dt="2025-03-04T11:17:10.665" v="55" actId="47"/>
        <pc:sldMkLst>
          <pc:docMk/>
          <pc:sldMk cId="1017245087" sldId="13003"/>
        </pc:sldMkLst>
      </pc:sldChg>
      <pc:sldChg chg="add del">
        <pc:chgData name="Christophe JENTA" userId="8d1209f4831e9c53" providerId="LiveId" clId="{F03093BD-15A0-4EC7-A800-DE538FA78EFC}" dt="2025-03-18T12:15:37.914" v="69" actId="2696"/>
        <pc:sldMkLst>
          <pc:docMk/>
          <pc:sldMk cId="3999993276" sldId="13004"/>
        </pc:sldMkLst>
      </pc:sldChg>
      <pc:sldChg chg="add del">
        <pc:chgData name="Christophe JENTA" userId="8d1209f4831e9c53" providerId="LiveId" clId="{F03093BD-15A0-4EC7-A800-DE538FA78EFC}" dt="2025-03-18T12:14:32.298" v="68"/>
        <pc:sldMkLst>
          <pc:docMk/>
          <pc:sldMk cId="2163419595" sldId="13005"/>
        </pc:sldMkLst>
      </pc:sldChg>
      <pc:sldChg chg="del">
        <pc:chgData name="Christophe JENTA" userId="8d1209f4831e9c53" providerId="LiveId" clId="{F03093BD-15A0-4EC7-A800-DE538FA78EFC}" dt="2025-03-04T11:16:56.837" v="51" actId="47"/>
        <pc:sldMkLst>
          <pc:docMk/>
          <pc:sldMk cId="2546837685" sldId="13008"/>
        </pc:sldMkLst>
      </pc:sldChg>
      <pc:sldChg chg="add del">
        <pc:chgData name="Christophe JENTA" userId="8d1209f4831e9c53" providerId="LiveId" clId="{F03093BD-15A0-4EC7-A800-DE538FA78EFC}" dt="2025-03-18T12:16:44.380" v="71" actId="2696"/>
        <pc:sldMkLst>
          <pc:docMk/>
          <pc:sldMk cId="892028652" sldId="13014"/>
        </pc:sldMkLst>
      </pc:sldChg>
      <pc:sldChg chg="del">
        <pc:chgData name="Christophe JENTA" userId="8d1209f4831e9c53" providerId="LiveId" clId="{F03093BD-15A0-4EC7-A800-DE538FA78EFC}" dt="2025-03-04T11:16:57.277" v="52" actId="47"/>
        <pc:sldMkLst>
          <pc:docMk/>
          <pc:sldMk cId="3463768245" sldId="13033"/>
        </pc:sldMkLst>
      </pc:sldChg>
      <pc:sldChg chg="add del">
        <pc:chgData name="Christophe JENTA" userId="8d1209f4831e9c53" providerId="LiveId" clId="{F03093BD-15A0-4EC7-A800-DE538FA78EFC}" dt="2025-03-18T12:16:44.380" v="71" actId="2696"/>
        <pc:sldMkLst>
          <pc:docMk/>
          <pc:sldMk cId="1526704923" sldId="13034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47935913" sldId="13036"/>
        </pc:sldMkLst>
      </pc:sldChg>
      <pc:sldChg chg="add del">
        <pc:chgData name="Christophe JENTA" userId="8d1209f4831e9c53" providerId="LiveId" clId="{F03093BD-15A0-4EC7-A800-DE538FA78EFC}" dt="2025-03-18T12:16:05.954" v="70" actId="2696"/>
        <pc:sldMkLst>
          <pc:docMk/>
          <pc:sldMk cId="1472036957" sldId="13037"/>
        </pc:sldMkLst>
      </pc:sldChg>
      <pc:sldChg chg="delSp modSp add del mod">
        <pc:chgData name="Christophe JENTA" userId="8d1209f4831e9c53" providerId="LiveId" clId="{F03093BD-15A0-4EC7-A800-DE538FA78EFC}" dt="2025-03-18T12:16:05.954" v="70" actId="2696"/>
        <pc:sldMkLst>
          <pc:docMk/>
          <pc:sldMk cId="265714206" sldId="13038"/>
        </pc:sldMkLst>
        <pc:picChg chg="del mod">
          <ac:chgData name="Christophe JENTA" userId="8d1209f4831e9c53" providerId="LiveId" clId="{F03093BD-15A0-4EC7-A800-DE538FA78EFC}" dt="2025-03-18T12:10:06.019" v="60" actId="478"/>
          <ac:picMkLst>
            <pc:docMk/>
            <pc:sldMk cId="265714206" sldId="13038"/>
            <ac:picMk id="28" creationId="{EC6D80F9-AA69-AACC-FF85-422E2DD5BEDC}"/>
          </ac:picMkLst>
        </pc:picChg>
      </pc:sldChg>
      <pc:sldChg chg="add del">
        <pc:chgData name="Christophe JENTA" userId="8d1209f4831e9c53" providerId="LiveId" clId="{F03093BD-15A0-4EC7-A800-DE538FA78EFC}" dt="2025-03-18T12:15:37.914" v="69" actId="2696"/>
        <pc:sldMkLst>
          <pc:docMk/>
          <pc:sldMk cId="3313626012" sldId="13039"/>
        </pc:sldMkLst>
      </pc:sldChg>
      <pc:sldChg chg="delSp add del mod">
        <pc:chgData name="Christophe JENTA" userId="8d1209f4831e9c53" providerId="LiveId" clId="{F03093BD-15A0-4EC7-A800-DE538FA78EFC}" dt="2025-03-18T12:15:37.914" v="69" actId="2696"/>
        <pc:sldMkLst>
          <pc:docMk/>
          <pc:sldMk cId="2640241388" sldId="13040"/>
        </pc:sldMkLst>
        <pc:picChg chg="del">
          <ac:chgData name="Christophe JENTA" userId="8d1209f4831e9c53" providerId="LiveId" clId="{F03093BD-15A0-4EC7-A800-DE538FA78EFC}" dt="2025-03-18T12:10:09.141" v="62" actId="478"/>
          <ac:picMkLst>
            <pc:docMk/>
            <pc:sldMk cId="2640241388" sldId="13040"/>
            <ac:picMk id="2" creationId="{4EACFCE7-0DBE-5370-98C4-2AC29AB50E72}"/>
          </ac:picMkLst>
        </pc:picChg>
        <pc:picChg chg="del">
          <ac:chgData name="Christophe JENTA" userId="8d1209f4831e9c53" providerId="LiveId" clId="{F03093BD-15A0-4EC7-A800-DE538FA78EFC}" dt="2025-03-18T12:10:08.608" v="61" actId="478"/>
          <ac:picMkLst>
            <pc:docMk/>
            <pc:sldMk cId="2640241388" sldId="13040"/>
            <ac:picMk id="6" creationId="{05A0AFDA-D4EC-33D2-5DC4-2C5003906EC6}"/>
          </ac:picMkLst>
        </pc:picChg>
      </pc:sldChg>
      <pc:sldChg chg="add del">
        <pc:chgData name="Christophe JENTA" userId="8d1209f4831e9c53" providerId="LiveId" clId="{F03093BD-15A0-4EC7-A800-DE538FA78EFC}" dt="2025-03-18T12:15:37.914" v="69" actId="2696"/>
        <pc:sldMkLst>
          <pc:docMk/>
          <pc:sldMk cId="4096148367" sldId="13049"/>
        </pc:sldMkLst>
      </pc:sldChg>
      <pc:sldChg chg="del">
        <pc:chgData name="Christophe JENTA" userId="8d1209f4831e9c53" providerId="LiveId" clId="{F03093BD-15A0-4EC7-A800-DE538FA78EFC}" dt="2025-03-04T11:16:25.476" v="28" actId="47"/>
        <pc:sldMkLst>
          <pc:docMk/>
          <pc:sldMk cId="4270863543" sldId="13051"/>
        </pc:sldMkLst>
      </pc:sldChg>
      <pc:sldChg chg="del">
        <pc:chgData name="Christophe JENTA" userId="8d1209f4831e9c53" providerId="LiveId" clId="{F03093BD-15A0-4EC7-A800-DE538FA78EFC}" dt="2025-03-04T11:16:29.731" v="46" actId="47"/>
        <pc:sldMkLst>
          <pc:docMk/>
          <pc:sldMk cId="1430941409" sldId="13053"/>
        </pc:sldMkLst>
      </pc:sldChg>
      <pc:sldChg chg="del">
        <pc:chgData name="Christophe JENTA" userId="8d1209f4831e9c53" providerId="LiveId" clId="{F03093BD-15A0-4EC7-A800-DE538FA78EFC}" dt="2025-03-04T11:16:28.771" v="45" actId="47"/>
        <pc:sldMkLst>
          <pc:docMk/>
          <pc:sldMk cId="2923317464" sldId="13054"/>
        </pc:sldMkLst>
      </pc:sldChg>
      <pc:sldChg chg="del">
        <pc:chgData name="Christophe JENTA" userId="8d1209f4831e9c53" providerId="LiveId" clId="{F03093BD-15A0-4EC7-A800-DE538FA78EFC}" dt="2025-03-04T11:16:28.594" v="44" actId="47"/>
        <pc:sldMkLst>
          <pc:docMk/>
          <pc:sldMk cId="2651648215" sldId="13056"/>
        </pc:sldMkLst>
      </pc:sldChg>
      <pc:sldChg chg="del">
        <pc:chgData name="Christophe JENTA" userId="8d1209f4831e9c53" providerId="LiveId" clId="{F03093BD-15A0-4EC7-A800-DE538FA78EFC}" dt="2025-03-04T11:16:28.425" v="43" actId="47"/>
        <pc:sldMkLst>
          <pc:docMk/>
          <pc:sldMk cId="1105468094" sldId="13059"/>
        </pc:sldMkLst>
      </pc:sldChg>
      <pc:sldChg chg="del">
        <pc:chgData name="Christophe JENTA" userId="8d1209f4831e9c53" providerId="LiveId" clId="{F03093BD-15A0-4EC7-A800-DE538FA78EFC}" dt="2025-03-04T11:16:28.242" v="42" actId="47"/>
        <pc:sldMkLst>
          <pc:docMk/>
          <pc:sldMk cId="4140473072" sldId="13060"/>
        </pc:sldMkLst>
      </pc:sldChg>
      <pc:sldChg chg="del">
        <pc:chgData name="Christophe JENTA" userId="8d1209f4831e9c53" providerId="LiveId" clId="{F03093BD-15A0-4EC7-A800-DE538FA78EFC}" dt="2025-03-04T11:16:28.068" v="41" actId="47"/>
        <pc:sldMkLst>
          <pc:docMk/>
          <pc:sldMk cId="4069020493" sldId="13061"/>
        </pc:sldMkLst>
      </pc:sldChg>
      <pc:sldChg chg="del">
        <pc:chgData name="Christophe JENTA" userId="8d1209f4831e9c53" providerId="LiveId" clId="{F03093BD-15A0-4EC7-A800-DE538FA78EFC}" dt="2025-03-04T11:16:27.903" v="40" actId="47"/>
        <pc:sldMkLst>
          <pc:docMk/>
          <pc:sldMk cId="3706800" sldId="13062"/>
        </pc:sldMkLst>
      </pc:sldChg>
      <pc:sldChg chg="del">
        <pc:chgData name="Christophe JENTA" userId="8d1209f4831e9c53" providerId="LiveId" clId="{F03093BD-15A0-4EC7-A800-DE538FA78EFC}" dt="2025-03-04T11:16:27.742" v="39" actId="47"/>
        <pc:sldMkLst>
          <pc:docMk/>
          <pc:sldMk cId="200590959" sldId="13063"/>
        </pc:sldMkLst>
      </pc:sldChg>
      <pc:sldChg chg="del">
        <pc:chgData name="Christophe JENTA" userId="8d1209f4831e9c53" providerId="LiveId" clId="{F03093BD-15A0-4EC7-A800-DE538FA78EFC}" dt="2025-03-04T11:16:27.345" v="38" actId="47"/>
        <pc:sldMkLst>
          <pc:docMk/>
          <pc:sldMk cId="558931496" sldId="13064"/>
        </pc:sldMkLst>
      </pc:sldChg>
      <pc:sldChg chg="del">
        <pc:chgData name="Christophe JENTA" userId="8d1209f4831e9c53" providerId="LiveId" clId="{F03093BD-15A0-4EC7-A800-DE538FA78EFC}" dt="2025-03-04T11:16:27.149" v="37" actId="47"/>
        <pc:sldMkLst>
          <pc:docMk/>
          <pc:sldMk cId="1112357562" sldId="13065"/>
        </pc:sldMkLst>
      </pc:sldChg>
      <pc:sldChg chg="del">
        <pc:chgData name="Christophe JENTA" userId="8d1209f4831e9c53" providerId="LiveId" clId="{F03093BD-15A0-4EC7-A800-DE538FA78EFC}" dt="2025-03-04T11:16:26.962" v="36" actId="47"/>
        <pc:sldMkLst>
          <pc:docMk/>
          <pc:sldMk cId="1290108716" sldId="13066"/>
        </pc:sldMkLst>
      </pc:sldChg>
      <pc:sldChg chg="del">
        <pc:chgData name="Christophe JENTA" userId="8d1209f4831e9c53" providerId="LiveId" clId="{F03093BD-15A0-4EC7-A800-DE538FA78EFC}" dt="2025-03-04T11:16:26.763" v="35" actId="47"/>
        <pc:sldMkLst>
          <pc:docMk/>
          <pc:sldMk cId="234445409" sldId="13067"/>
        </pc:sldMkLst>
      </pc:sldChg>
      <pc:sldChg chg="del">
        <pc:chgData name="Christophe JENTA" userId="8d1209f4831e9c53" providerId="LiveId" clId="{F03093BD-15A0-4EC7-A800-DE538FA78EFC}" dt="2025-03-04T11:16:25.651" v="29" actId="47"/>
        <pc:sldMkLst>
          <pc:docMk/>
          <pc:sldMk cId="526456343" sldId="13068"/>
        </pc:sldMkLst>
      </pc:sldChg>
      <pc:sldChg chg="del">
        <pc:chgData name="Christophe JENTA" userId="8d1209f4831e9c53" providerId="LiveId" clId="{F03093BD-15A0-4EC7-A800-DE538FA78EFC}" dt="2025-03-04T11:16:25.842" v="30" actId="47"/>
        <pc:sldMkLst>
          <pc:docMk/>
          <pc:sldMk cId="32201130" sldId="13069"/>
        </pc:sldMkLst>
      </pc:sldChg>
      <pc:sldChg chg="del">
        <pc:chgData name="Christophe JENTA" userId="8d1209f4831e9c53" providerId="LiveId" clId="{F03093BD-15A0-4EC7-A800-DE538FA78EFC}" dt="2025-03-04T11:16:25.112" v="26" actId="47"/>
        <pc:sldMkLst>
          <pc:docMk/>
          <pc:sldMk cId="3990337440" sldId="13071"/>
        </pc:sldMkLst>
      </pc:sldChg>
      <pc:sldChg chg="del">
        <pc:chgData name="Christophe JENTA" userId="8d1209f4831e9c53" providerId="LiveId" clId="{F03093BD-15A0-4EC7-A800-DE538FA78EFC}" dt="2025-03-04T11:16:24.761" v="24" actId="47"/>
        <pc:sldMkLst>
          <pc:docMk/>
          <pc:sldMk cId="1141916184" sldId="13072"/>
        </pc:sldMkLst>
      </pc:sldChg>
      <pc:sldChg chg="del">
        <pc:chgData name="Christophe JENTA" userId="8d1209f4831e9c53" providerId="LiveId" clId="{F03093BD-15A0-4EC7-A800-DE538FA78EFC}" dt="2025-03-04T11:16:24.039" v="20" actId="47"/>
        <pc:sldMkLst>
          <pc:docMk/>
          <pc:sldMk cId="2870822058" sldId="13073"/>
        </pc:sldMkLst>
      </pc:sldChg>
      <pc:sldChg chg="del">
        <pc:chgData name="Christophe JENTA" userId="8d1209f4831e9c53" providerId="LiveId" clId="{F03093BD-15A0-4EC7-A800-DE538FA78EFC}" dt="2025-03-04T11:16:23.555" v="17" actId="47"/>
        <pc:sldMkLst>
          <pc:docMk/>
          <pc:sldMk cId="4265324579" sldId="13074"/>
        </pc:sldMkLst>
      </pc:sldChg>
      <pc:sldChg chg="del">
        <pc:chgData name="Christophe JENTA" userId="8d1209f4831e9c53" providerId="LiveId" clId="{F03093BD-15A0-4EC7-A800-DE538FA78EFC}" dt="2025-03-04T11:16:22.855" v="13" actId="47"/>
        <pc:sldMkLst>
          <pc:docMk/>
          <pc:sldMk cId="2122051987" sldId="13078"/>
        </pc:sldMkLst>
      </pc:sldChg>
      <pc:sldChg chg="del">
        <pc:chgData name="Christophe JENTA" userId="8d1209f4831e9c53" providerId="LiveId" clId="{F03093BD-15A0-4EC7-A800-DE538FA78EFC}" dt="2025-03-04T11:16:26.036" v="31" actId="47"/>
        <pc:sldMkLst>
          <pc:docMk/>
          <pc:sldMk cId="4104042674" sldId="13079"/>
        </pc:sldMkLst>
      </pc:sldChg>
      <pc:sldChg chg="del">
        <pc:chgData name="Christophe JENTA" userId="8d1209f4831e9c53" providerId="LiveId" clId="{F03093BD-15A0-4EC7-A800-DE538FA78EFC}" dt="2025-03-04T11:16:24.380" v="22" actId="47"/>
        <pc:sldMkLst>
          <pc:docMk/>
          <pc:sldMk cId="1384129578" sldId="13080"/>
        </pc:sldMkLst>
      </pc:sldChg>
      <pc:sldChg chg="del">
        <pc:chgData name="Christophe JENTA" userId="8d1209f4831e9c53" providerId="LiveId" clId="{F03093BD-15A0-4EC7-A800-DE538FA78EFC}" dt="2025-03-04T11:16:22.525" v="11" actId="47"/>
        <pc:sldMkLst>
          <pc:docMk/>
          <pc:sldMk cId="88963580" sldId="13081"/>
        </pc:sldMkLst>
      </pc:sldChg>
      <pc:sldChg chg="del">
        <pc:chgData name="Christophe JENTA" userId="8d1209f4831e9c53" providerId="LiveId" clId="{F03093BD-15A0-4EC7-A800-DE538FA78EFC}" dt="2025-03-04T11:16:22.681" v="12" actId="47"/>
        <pc:sldMkLst>
          <pc:docMk/>
          <pc:sldMk cId="3309788962" sldId="13082"/>
        </pc:sldMkLst>
      </pc:sldChg>
      <pc:sldChg chg="del">
        <pc:chgData name="Christophe JENTA" userId="8d1209f4831e9c53" providerId="LiveId" clId="{F03093BD-15A0-4EC7-A800-DE538FA78EFC}" dt="2025-03-04T11:16:23.398" v="16" actId="47"/>
        <pc:sldMkLst>
          <pc:docMk/>
          <pc:sldMk cId="997754663" sldId="13083"/>
        </pc:sldMkLst>
      </pc:sldChg>
      <pc:sldChg chg="del">
        <pc:chgData name="Christophe JENTA" userId="8d1209f4831e9c53" providerId="LiveId" clId="{F03093BD-15A0-4EC7-A800-DE538FA78EFC}" dt="2025-03-04T11:16:22.364" v="10" actId="47"/>
        <pc:sldMkLst>
          <pc:docMk/>
          <pc:sldMk cId="848308496" sldId="13084"/>
        </pc:sldMkLst>
      </pc:sldChg>
      <pc:sldChg chg="del">
        <pc:chgData name="Christophe JENTA" userId="8d1209f4831e9c53" providerId="LiveId" clId="{F03093BD-15A0-4EC7-A800-DE538FA78EFC}" dt="2025-03-04T11:16:21.851" v="7" actId="47"/>
        <pc:sldMkLst>
          <pc:docMk/>
          <pc:sldMk cId="21947168" sldId="13086"/>
        </pc:sldMkLst>
      </pc:sldChg>
      <pc:sldChg chg="del">
        <pc:chgData name="Christophe JENTA" userId="8d1209f4831e9c53" providerId="LiveId" clId="{F03093BD-15A0-4EC7-A800-DE538FA78EFC}" dt="2025-03-04T11:16:23.228" v="15" actId="47"/>
        <pc:sldMkLst>
          <pc:docMk/>
          <pc:sldMk cId="945480992" sldId="13087"/>
        </pc:sldMkLst>
      </pc:sldChg>
      <pc:sldChg chg="del">
        <pc:chgData name="Christophe JENTA" userId="8d1209f4831e9c53" providerId="LiveId" clId="{F03093BD-15A0-4EC7-A800-DE538FA78EFC}" dt="2025-03-04T11:16:21.480" v="4" actId="47"/>
        <pc:sldMkLst>
          <pc:docMk/>
          <pc:sldMk cId="750337857" sldId="13088"/>
        </pc:sldMkLst>
      </pc:sldChg>
      <pc:sldChg chg="del">
        <pc:chgData name="Christophe JENTA" userId="8d1209f4831e9c53" providerId="LiveId" clId="{F03093BD-15A0-4EC7-A800-DE538FA78EFC}" dt="2025-03-04T11:16:21.195" v="3" actId="47"/>
        <pc:sldMkLst>
          <pc:docMk/>
          <pc:sldMk cId="4161015630" sldId="13089"/>
        </pc:sldMkLst>
      </pc:sldChg>
      <pc:sldChg chg="del">
        <pc:chgData name="Christophe JENTA" userId="8d1209f4831e9c53" providerId="LiveId" clId="{F03093BD-15A0-4EC7-A800-DE538FA78EFC}" dt="2025-03-04T11:16:22.033" v="8" actId="47"/>
        <pc:sldMkLst>
          <pc:docMk/>
          <pc:sldMk cId="2299027016" sldId="13090"/>
        </pc:sldMkLst>
      </pc:sldChg>
      <pc:sldChg chg="del">
        <pc:chgData name="Christophe JENTA" userId="8d1209f4831e9c53" providerId="LiveId" clId="{F03093BD-15A0-4EC7-A800-DE538FA78EFC}" dt="2025-03-04T11:16:21.528" v="5" actId="47"/>
        <pc:sldMkLst>
          <pc:docMk/>
          <pc:sldMk cId="2857183380" sldId="13091"/>
        </pc:sldMkLst>
      </pc:sldChg>
      <pc:sldChg chg="del">
        <pc:chgData name="Christophe JENTA" userId="8d1209f4831e9c53" providerId="LiveId" clId="{F03093BD-15A0-4EC7-A800-DE538FA78EFC}" dt="2025-03-04T11:16:21.686" v="6" actId="47"/>
        <pc:sldMkLst>
          <pc:docMk/>
          <pc:sldMk cId="2003614663" sldId="13092"/>
        </pc:sldMkLst>
      </pc:sldChg>
      <pc:sldChg chg="del">
        <pc:chgData name="Christophe JENTA" userId="8d1209f4831e9c53" providerId="LiveId" clId="{F03093BD-15A0-4EC7-A800-DE538FA78EFC}" dt="2025-03-04T11:16:26.384" v="33" actId="47"/>
        <pc:sldMkLst>
          <pc:docMk/>
          <pc:sldMk cId="941950672" sldId="13093"/>
        </pc:sldMkLst>
      </pc:sldChg>
      <pc:sldChg chg="del">
        <pc:chgData name="Christophe JENTA" userId="8d1209f4831e9c53" providerId="LiveId" clId="{F03093BD-15A0-4EC7-A800-DE538FA78EFC}" dt="2025-03-04T11:16:26.214" v="32" actId="47"/>
        <pc:sldMkLst>
          <pc:docMk/>
          <pc:sldMk cId="3518892947" sldId="13094"/>
        </pc:sldMkLst>
      </pc:sldChg>
      <pc:sldChg chg="del">
        <pc:chgData name="Christophe JENTA" userId="8d1209f4831e9c53" providerId="LiveId" clId="{F03093BD-15A0-4EC7-A800-DE538FA78EFC}" dt="2025-03-04T11:16:24.938" v="25" actId="47"/>
        <pc:sldMkLst>
          <pc:docMk/>
          <pc:sldMk cId="1956935565" sldId="13095"/>
        </pc:sldMkLst>
      </pc:sldChg>
      <pc:sldChg chg="del">
        <pc:chgData name="Christophe JENTA" userId="8d1209f4831e9c53" providerId="LiveId" clId="{F03093BD-15A0-4EC7-A800-DE538FA78EFC}" dt="2025-03-04T11:16:24.593" v="23" actId="47"/>
        <pc:sldMkLst>
          <pc:docMk/>
          <pc:sldMk cId="1959586403" sldId="13096"/>
        </pc:sldMkLst>
      </pc:sldChg>
      <pc:sldChg chg="del">
        <pc:chgData name="Christophe JENTA" userId="8d1209f4831e9c53" providerId="LiveId" clId="{F03093BD-15A0-4EC7-A800-DE538FA78EFC}" dt="2025-03-04T11:16:23.714" v="18" actId="47"/>
        <pc:sldMkLst>
          <pc:docMk/>
          <pc:sldMk cId="985037596" sldId="13097"/>
        </pc:sldMkLst>
      </pc:sldChg>
      <pc:sldChg chg="del">
        <pc:chgData name="Christophe JENTA" userId="8d1209f4831e9c53" providerId="LiveId" clId="{F03093BD-15A0-4EC7-A800-DE538FA78EFC}" dt="2025-03-04T11:16:20.793" v="1" actId="47"/>
        <pc:sldMkLst>
          <pc:docMk/>
          <pc:sldMk cId="2172102605" sldId="13117"/>
        </pc:sldMkLst>
      </pc:sldChg>
      <pc:sldChg chg="del">
        <pc:chgData name="Christophe JENTA" userId="8d1209f4831e9c53" providerId="LiveId" clId="{F03093BD-15A0-4EC7-A800-DE538FA78EFC}" dt="2025-03-04T11:16:25.299" v="27" actId="47"/>
        <pc:sldMkLst>
          <pc:docMk/>
          <pc:sldMk cId="402952445" sldId="13118"/>
        </pc:sldMkLst>
      </pc:sldChg>
      <pc:sldChg chg="add del">
        <pc:chgData name="Christophe JENTA" userId="8d1209f4831e9c53" providerId="LiveId" clId="{F03093BD-15A0-4EC7-A800-DE538FA78EFC}" dt="2025-03-18T12:14:32.298" v="68"/>
        <pc:sldMkLst>
          <pc:docMk/>
          <pc:sldMk cId="3066991360" sldId="13120"/>
        </pc:sldMkLst>
      </pc:sldChg>
      <pc:sldChg chg="del">
        <pc:chgData name="Christophe JENTA" userId="8d1209f4831e9c53" providerId="LiveId" clId="{F03093BD-15A0-4EC7-A800-DE538FA78EFC}" dt="2025-03-04T11:17:10.149" v="54" actId="47"/>
        <pc:sldMkLst>
          <pc:docMk/>
          <pc:sldMk cId="105819683" sldId="13121"/>
        </pc:sldMkLst>
      </pc:sldChg>
      <pc:sldChg chg="del">
        <pc:chgData name="Christophe JENTA" userId="8d1209f4831e9c53" providerId="LiveId" clId="{F03093BD-15A0-4EC7-A800-DE538FA78EFC}" dt="2025-03-04T11:16:44.861" v="48" actId="47"/>
        <pc:sldMkLst>
          <pc:docMk/>
          <pc:sldMk cId="737164336" sldId="13122"/>
        </pc:sldMkLst>
      </pc:sldChg>
      <pc:sldChg chg="del">
        <pc:chgData name="Christophe JENTA" userId="8d1209f4831e9c53" providerId="LiveId" clId="{F03093BD-15A0-4EC7-A800-DE538FA78EFC}" dt="2025-03-04T11:16:56.462" v="50" actId="47"/>
        <pc:sldMkLst>
          <pc:docMk/>
          <pc:sldMk cId="2174020629" sldId="13124"/>
        </pc:sldMkLst>
      </pc:sldChg>
      <pc:sldChg chg="del">
        <pc:chgData name="Christophe JENTA" userId="8d1209f4831e9c53" providerId="LiveId" clId="{F03093BD-15A0-4EC7-A800-DE538FA78EFC}" dt="2025-03-04T11:16:45.521" v="49" actId="47"/>
        <pc:sldMkLst>
          <pc:docMk/>
          <pc:sldMk cId="2292663571" sldId="13125"/>
        </pc:sldMkLst>
      </pc:sldChg>
      <pc:sldChg chg="del">
        <pc:chgData name="Christophe JENTA" userId="8d1209f4831e9c53" providerId="LiveId" clId="{F03093BD-15A0-4EC7-A800-DE538FA78EFC}" dt="2025-03-04T11:17:09.539" v="53" actId="47"/>
        <pc:sldMkLst>
          <pc:docMk/>
          <pc:sldMk cId="2938428205" sldId="13126"/>
        </pc:sldMkLst>
      </pc:sldChg>
      <pc:sldChg chg="del">
        <pc:chgData name="Christophe JENTA" userId="8d1209f4831e9c53" providerId="LiveId" clId="{F03093BD-15A0-4EC7-A800-DE538FA78EFC}" dt="2025-03-04T11:16:26.571" v="34" actId="47"/>
        <pc:sldMkLst>
          <pc:docMk/>
          <pc:sldMk cId="1684532203" sldId="13127"/>
        </pc:sldMkLst>
      </pc:sldChg>
      <pc:sldChg chg="del">
        <pc:chgData name="Christophe JENTA" userId="8d1209f4831e9c53" providerId="LiveId" clId="{F03093BD-15A0-4EC7-A800-DE538FA78EFC}" dt="2025-03-04T11:16:21.026" v="2" actId="47"/>
        <pc:sldMkLst>
          <pc:docMk/>
          <pc:sldMk cId="89680105" sldId="13132"/>
        </pc:sldMkLst>
      </pc:sldChg>
      <pc:sldChg chg="add">
        <pc:chgData name="Christophe JENTA" userId="8d1209f4831e9c53" providerId="LiveId" clId="{F03093BD-15A0-4EC7-A800-DE538FA78EFC}" dt="2025-03-18T12:14:32.298" v="68"/>
        <pc:sldMkLst>
          <pc:docMk/>
          <pc:sldMk cId="3908802534" sldId="13141"/>
        </pc:sldMkLst>
      </pc:sldChg>
      <pc:sldChg chg="add del">
        <pc:chgData name="Christophe JENTA" userId="8d1209f4831e9c53" providerId="LiveId" clId="{F03093BD-15A0-4EC7-A800-DE538FA78EFC}" dt="2025-03-18T12:16:44.380" v="71" actId="2696"/>
        <pc:sldMkLst>
          <pc:docMk/>
          <pc:sldMk cId="3981428161" sldId="132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773" y="81930"/>
            <a:ext cx="2980011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1810-1816 : … Soumission de Java par les Britanniques</a:t>
            </a:r>
          </a:p>
          <a:p>
            <a:endParaRPr lang="fr-FR" sz="1700" b="1" dirty="0"/>
          </a:p>
          <a:p>
            <a:r>
              <a:rPr lang="fr-FR" sz="1700" dirty="0"/>
              <a:t>*1811-14 : A Java</a:t>
            </a:r>
          </a:p>
          <a:p>
            <a:r>
              <a:rPr lang="fr-FR" sz="1700" dirty="0"/>
              <a:t>L’intermède britannique…</a:t>
            </a:r>
          </a:p>
          <a:p>
            <a:endParaRPr lang="fr-FR" sz="1700" dirty="0"/>
          </a:p>
          <a:p>
            <a:r>
              <a:rPr lang="fr-FR" sz="1700" dirty="0"/>
              <a:t>*1811 : </a:t>
            </a:r>
            <a:r>
              <a:rPr lang="fr-FR" sz="1700" u="sng" dirty="0"/>
              <a:t>Lord </a:t>
            </a:r>
            <a:r>
              <a:rPr lang="fr-FR" sz="1700" u="sng" dirty="0" err="1"/>
              <a:t>Minto</a:t>
            </a:r>
            <a:endParaRPr lang="fr-FR" sz="1700" dirty="0"/>
          </a:p>
          <a:p>
            <a:r>
              <a:rPr lang="fr-FR" sz="1700" dirty="0"/>
              <a:t>Gouverneur de l’EIC, nomme…</a:t>
            </a:r>
          </a:p>
          <a:p>
            <a:r>
              <a:rPr lang="fr-FR" sz="1700" u="sng" dirty="0"/>
              <a:t>Thomas Raffles</a:t>
            </a:r>
            <a:r>
              <a:rPr lang="fr-FR" sz="1700" dirty="0"/>
              <a:t>, lieutenant-gouverneur à Batavia</a:t>
            </a:r>
          </a:p>
          <a:p>
            <a:endParaRPr lang="fr-FR" sz="1700" dirty="0"/>
          </a:p>
          <a:p>
            <a:r>
              <a:rPr lang="fr-FR" sz="1700" dirty="0"/>
              <a:t>*1812 : Raffles soumet</a:t>
            </a:r>
          </a:p>
          <a:p>
            <a:r>
              <a:rPr lang="fr-FR" sz="1700" dirty="0"/>
              <a:t>Le Yogyakarta, un des trois royaumes issus de l’ex-Mataram ; Et il y annexe</a:t>
            </a:r>
          </a:p>
          <a:p>
            <a:r>
              <a:rPr lang="fr-FR" sz="1700" dirty="0"/>
              <a:t>De nouveaux territoires</a:t>
            </a:r>
          </a:p>
          <a:p>
            <a:endParaRPr lang="fr-FR" sz="1700" dirty="0"/>
          </a:p>
          <a:p>
            <a:r>
              <a:rPr lang="fr-FR" sz="1700" dirty="0"/>
              <a:t>*1813 : Raffles annexe également le sultanat de </a:t>
            </a:r>
            <a:r>
              <a:rPr lang="fr-FR" sz="1700" dirty="0" err="1"/>
              <a:t>Banten</a:t>
            </a:r>
            <a:r>
              <a:rPr lang="fr-FR" sz="1700" dirty="0"/>
              <a:t>, à cheval sur Java-Sumatra, et Cirebon</a:t>
            </a:r>
          </a:p>
          <a:p>
            <a:endParaRPr lang="fr-FR" sz="1700" dirty="0"/>
          </a:p>
          <a:p>
            <a:r>
              <a:rPr lang="fr-FR" sz="1700" dirty="0"/>
              <a:t>NB : Les Hollandais ne l’avaient jamais envisagé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4F2E07B4-3C2D-E8CA-6DC6-A8E387DF0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41943" r="66467" b="24950"/>
          <a:stretch/>
        </p:blipFill>
        <p:spPr>
          <a:xfrm rot="16200000">
            <a:off x="5041907" y="-1765348"/>
            <a:ext cx="5207042" cy="89015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2F10FA-0E6D-3FB6-05C7-F378A8039C7E}"/>
              </a:ext>
            </a:extLst>
          </p:cNvPr>
          <p:cNvSpPr/>
          <p:nvPr/>
        </p:nvSpPr>
        <p:spPr>
          <a:xfrm>
            <a:off x="3194628" y="81930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811-1816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46D01DF-E783-96EE-26DA-34FB9CC2F17B}"/>
              </a:ext>
            </a:extLst>
          </p:cNvPr>
          <p:cNvSpPr/>
          <p:nvPr/>
        </p:nvSpPr>
        <p:spPr>
          <a:xfrm>
            <a:off x="6449987" y="211914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7886634-F654-ED32-7218-AC63BBACD6DD}"/>
              </a:ext>
            </a:extLst>
          </p:cNvPr>
          <p:cNvSpPr/>
          <p:nvPr/>
        </p:nvSpPr>
        <p:spPr>
          <a:xfrm>
            <a:off x="4377735" y="149282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681FFC6-254F-762D-5C0B-7C4389430F58}"/>
              </a:ext>
            </a:extLst>
          </p:cNvPr>
          <p:cNvSpPr/>
          <p:nvPr/>
        </p:nvSpPr>
        <p:spPr>
          <a:xfrm>
            <a:off x="9083632" y="254344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E3F9F30-F234-8C1C-2F58-711BD1CC17B6}"/>
              </a:ext>
            </a:extLst>
          </p:cNvPr>
          <p:cNvSpPr/>
          <p:nvPr/>
        </p:nvSpPr>
        <p:spPr>
          <a:xfrm>
            <a:off x="7999514" y="269584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15D5506-5302-634C-0442-5ABC514308C2}"/>
              </a:ext>
            </a:extLst>
          </p:cNvPr>
          <p:cNvSpPr/>
          <p:nvPr/>
        </p:nvSpPr>
        <p:spPr>
          <a:xfrm>
            <a:off x="8824446" y="358486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38B6B8-D4C2-27C8-0435-AE0E2B159E0D}"/>
              </a:ext>
            </a:extLst>
          </p:cNvPr>
          <p:cNvSpPr/>
          <p:nvPr/>
        </p:nvSpPr>
        <p:spPr>
          <a:xfrm>
            <a:off x="6525491" y="5617504"/>
            <a:ext cx="5570736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</a:rPr>
              <a:t>NB : Au XVIIIe siècle, la division du puissant Mataram javanais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1755-57 : Querelles de succession et traité de </a:t>
            </a:r>
            <a:r>
              <a:rPr lang="fr-FR" sz="1700" dirty="0" err="1">
                <a:solidFill>
                  <a:srgbClr val="FF0000"/>
                </a:solidFill>
              </a:rPr>
              <a:t>Giyanti</a:t>
            </a:r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Sous le contrôle de la VOC : Le Mataram est divisé en trois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Surakarta, Yogyakarta et la principauté du </a:t>
            </a:r>
            <a:r>
              <a:rPr lang="fr-FR" sz="1700" dirty="0" err="1">
                <a:solidFill>
                  <a:srgbClr val="FF0000"/>
                </a:solidFill>
              </a:rPr>
              <a:t>Pakualaman</a:t>
            </a:r>
            <a:endParaRPr lang="fr-FR" sz="1700" dirty="0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AE616FC-EFE2-BFE2-EC58-4C5DF871CDAF}"/>
              </a:ext>
            </a:extLst>
          </p:cNvPr>
          <p:cNvSpPr/>
          <p:nvPr/>
        </p:nvSpPr>
        <p:spPr>
          <a:xfrm>
            <a:off x="3796123" y="88759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33A8536-DE82-D2A0-F11E-BEC53AFB23B3}"/>
              </a:ext>
            </a:extLst>
          </p:cNvPr>
          <p:cNvSpPr/>
          <p:nvPr/>
        </p:nvSpPr>
        <p:spPr>
          <a:xfrm>
            <a:off x="4927356" y="153911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D396BD8-1F41-BB69-E665-F626F388F968}"/>
              </a:ext>
            </a:extLst>
          </p:cNvPr>
          <p:cNvSpPr/>
          <p:nvPr/>
        </p:nvSpPr>
        <p:spPr>
          <a:xfrm>
            <a:off x="8068676" y="310057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A5136B7-B472-3A11-42F4-4A42F5AF6888}"/>
              </a:ext>
            </a:extLst>
          </p:cNvPr>
          <p:cNvSpPr/>
          <p:nvPr/>
        </p:nvSpPr>
        <p:spPr>
          <a:xfrm>
            <a:off x="8466069" y="277204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58EAFB3-D953-07A0-861C-FD2239C258DA}"/>
              </a:ext>
            </a:extLst>
          </p:cNvPr>
          <p:cNvSpPr/>
          <p:nvPr/>
        </p:nvSpPr>
        <p:spPr>
          <a:xfrm>
            <a:off x="7337849" y="277204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624EAB-B4A2-17AE-C6A3-2793DAEDFADF}"/>
              </a:ext>
            </a:extLst>
          </p:cNvPr>
          <p:cNvSpPr/>
          <p:nvPr/>
        </p:nvSpPr>
        <p:spPr>
          <a:xfrm>
            <a:off x="9504983" y="319121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6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9E1AE-0230-AC8B-78D0-4C88E323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85322D-E714-41FB-7333-CC02A4F47B59}"/>
              </a:ext>
            </a:extLst>
          </p:cNvPr>
          <p:cNvSpPr/>
          <p:nvPr/>
        </p:nvSpPr>
        <p:spPr>
          <a:xfrm>
            <a:off x="95773" y="81930"/>
            <a:ext cx="2937492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1810-1816 : … Soumission de Java par les Britanniques</a:t>
            </a:r>
          </a:p>
          <a:p>
            <a:endParaRPr lang="fr-FR" sz="1700" dirty="0"/>
          </a:p>
          <a:p>
            <a:r>
              <a:rPr lang="fr-FR" sz="1700" dirty="0"/>
              <a:t>*Petit aparté…</a:t>
            </a:r>
          </a:p>
          <a:p>
            <a:endParaRPr lang="fr-FR" sz="1700" dirty="0"/>
          </a:p>
          <a:p>
            <a:r>
              <a:rPr lang="fr-FR" sz="1700" dirty="0"/>
              <a:t>*La présence britannique</a:t>
            </a:r>
          </a:p>
          <a:p>
            <a:r>
              <a:rPr lang="fr-FR" sz="1700" dirty="0"/>
              <a:t>Plus agressive que celle des Hollandais</a:t>
            </a:r>
          </a:p>
          <a:p>
            <a:r>
              <a:rPr lang="fr-FR" sz="1700" dirty="0"/>
              <a:t>Terrifie la population javanaise…</a:t>
            </a:r>
          </a:p>
          <a:p>
            <a:endParaRPr lang="fr-FR" sz="1700" dirty="0"/>
          </a:p>
          <a:p>
            <a:r>
              <a:rPr lang="fr-FR" sz="1700" dirty="0"/>
              <a:t>*Poème javanais…</a:t>
            </a:r>
          </a:p>
          <a:p>
            <a:r>
              <a:rPr lang="fr-FR" sz="1700" i="1" dirty="0"/>
              <a:t>Les Anglais inspirant la peur au seul regard, ils plantaient la terreur dans le cœur des hommes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*Les Anglais, maîtres de Java</a:t>
            </a:r>
          </a:p>
          <a:p>
            <a:r>
              <a:rPr lang="fr-FR" sz="1700" dirty="0"/>
              <a:t>Mais en Europe</a:t>
            </a:r>
          </a:p>
          <a:p>
            <a:r>
              <a:rPr lang="fr-FR" sz="1700" dirty="0"/>
              <a:t>Les événements continuent</a:t>
            </a:r>
          </a:p>
          <a:p>
            <a:r>
              <a:rPr lang="fr-FR" sz="1700" dirty="0"/>
              <a:t>A s’enchainer rapidement…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AA5F1C6A-A5EE-04BB-5DC1-DA86E75B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13103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6DAE4A3-DADA-FF3A-2171-09BC6EDB74FA}"/>
              </a:ext>
            </a:extLst>
          </p:cNvPr>
          <p:cNvSpPr/>
          <p:nvPr/>
        </p:nvSpPr>
        <p:spPr>
          <a:xfrm>
            <a:off x="4354350" y="254305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8C40BBC-9A1A-F0F1-A2C4-DCB06FDF03DA}"/>
              </a:ext>
            </a:extLst>
          </p:cNvPr>
          <p:cNvSpPr/>
          <p:nvPr/>
        </p:nvSpPr>
        <p:spPr>
          <a:xfrm>
            <a:off x="4738320" y="326417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451CB0F-3E8A-4159-8D2D-4186DBC370F3}"/>
              </a:ext>
            </a:extLst>
          </p:cNvPr>
          <p:cNvSpPr/>
          <p:nvPr/>
        </p:nvSpPr>
        <p:spPr>
          <a:xfrm>
            <a:off x="5823045" y="526076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F5A0FF1-FDE6-C1D7-FE06-F15185B0F2ED}"/>
              </a:ext>
            </a:extLst>
          </p:cNvPr>
          <p:cNvSpPr/>
          <p:nvPr/>
        </p:nvSpPr>
        <p:spPr>
          <a:xfrm>
            <a:off x="6541386" y="517034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FA69606-B5D9-C6C2-9C1A-4DE5B124DFB5}"/>
              </a:ext>
            </a:extLst>
          </p:cNvPr>
          <p:cNvSpPr/>
          <p:nvPr/>
        </p:nvSpPr>
        <p:spPr>
          <a:xfrm>
            <a:off x="7034980" y="541316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BD0C395-BEDD-AED2-414A-15EE449DF37D}"/>
              </a:ext>
            </a:extLst>
          </p:cNvPr>
          <p:cNvSpPr/>
          <p:nvPr/>
        </p:nvSpPr>
        <p:spPr>
          <a:xfrm>
            <a:off x="5377728" y="487628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32055D2-1C19-A0F8-AB46-F53C8AB7F679}"/>
              </a:ext>
            </a:extLst>
          </p:cNvPr>
          <p:cNvSpPr/>
          <p:nvPr/>
        </p:nvSpPr>
        <p:spPr>
          <a:xfrm>
            <a:off x="5519637" y="495248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3312628-1FE2-9426-E3DD-41F6CA5BFB84}"/>
              </a:ext>
            </a:extLst>
          </p:cNvPr>
          <p:cNvSpPr/>
          <p:nvPr/>
        </p:nvSpPr>
        <p:spPr>
          <a:xfrm>
            <a:off x="8384547" y="495248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556CADF-43D4-F15D-A865-F1D7D90E9264}"/>
              </a:ext>
            </a:extLst>
          </p:cNvPr>
          <p:cNvSpPr/>
          <p:nvPr/>
        </p:nvSpPr>
        <p:spPr>
          <a:xfrm>
            <a:off x="4278846" y="389023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F4B1344-C1B8-1674-BC10-780483DDD1A6}"/>
              </a:ext>
            </a:extLst>
          </p:cNvPr>
          <p:cNvSpPr/>
          <p:nvPr/>
        </p:nvSpPr>
        <p:spPr>
          <a:xfrm>
            <a:off x="3305409" y="25620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EE88A0A-5B8C-B249-7A71-54688B8BC0E8}"/>
              </a:ext>
            </a:extLst>
          </p:cNvPr>
          <p:cNvSpPr/>
          <p:nvPr/>
        </p:nvSpPr>
        <p:spPr>
          <a:xfrm>
            <a:off x="10174678" y="455897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A7441E8-46F6-EDFA-DAC1-2429EED7C9FD}"/>
              </a:ext>
            </a:extLst>
          </p:cNvPr>
          <p:cNvSpPr/>
          <p:nvPr/>
        </p:nvSpPr>
        <p:spPr>
          <a:xfrm>
            <a:off x="7409586" y="2714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24811F7-633B-602A-49FC-3772FE1881AB}"/>
              </a:ext>
            </a:extLst>
          </p:cNvPr>
          <p:cNvSpPr/>
          <p:nvPr/>
        </p:nvSpPr>
        <p:spPr>
          <a:xfrm>
            <a:off x="4684443" y="456064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F6BD2AA-5795-C603-F353-3FC4D1B7198C}"/>
              </a:ext>
            </a:extLst>
          </p:cNvPr>
          <p:cNvSpPr/>
          <p:nvPr/>
        </p:nvSpPr>
        <p:spPr>
          <a:xfrm>
            <a:off x="6368957" y="5260763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594CAE1-AA76-DB6E-FB19-0A895254113A}"/>
              </a:ext>
            </a:extLst>
          </p:cNvPr>
          <p:cNvSpPr/>
          <p:nvPr/>
        </p:nvSpPr>
        <p:spPr>
          <a:xfrm>
            <a:off x="9781545" y="556904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2728B3-D3AF-E28B-54D5-ED8AA298F3DE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811-1816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1596E33-F9F3-73F8-7B07-F7F91CB509B7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2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773" y="168739"/>
            <a:ext cx="2990327" cy="5139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1814-1824 : Traités de Londres, </a:t>
            </a:r>
            <a:r>
              <a:rPr lang="fr-FR" b="1" i="1" dirty="0"/>
              <a:t>un petit Tordesillas </a:t>
            </a:r>
            <a:r>
              <a:rPr lang="fr-FR" b="1" dirty="0"/>
              <a:t>: Partage anglo-néerlandais de l’Insulinde : …</a:t>
            </a:r>
          </a:p>
          <a:p>
            <a:endParaRPr lang="fr-FR" dirty="0"/>
          </a:p>
          <a:p>
            <a:r>
              <a:rPr lang="fr-FR" sz="1700" dirty="0"/>
              <a:t>*Mai-août 1814</a:t>
            </a:r>
          </a:p>
          <a:p>
            <a:r>
              <a:rPr lang="fr-FR" sz="1700" dirty="0"/>
              <a:t>Fin des guerres napoléoniennes</a:t>
            </a:r>
          </a:p>
          <a:p>
            <a:r>
              <a:rPr lang="fr-FR" sz="1700" dirty="0"/>
              <a:t>Et 1</a:t>
            </a:r>
            <a:r>
              <a:rPr lang="fr-FR" sz="1700" baseline="30000" dirty="0"/>
              <a:t>er</a:t>
            </a:r>
            <a:r>
              <a:rPr lang="fr-FR" sz="1700" dirty="0"/>
              <a:t> traité de Londres</a:t>
            </a:r>
          </a:p>
          <a:p>
            <a:endParaRPr lang="fr-FR" sz="1700" dirty="0"/>
          </a:p>
          <a:p>
            <a:r>
              <a:rPr lang="fr-FR" sz="1700" dirty="0"/>
              <a:t>*La GB restitue les possessions de la VOC au nouveau royaume des Pays-Bas de </a:t>
            </a:r>
            <a:r>
              <a:rPr lang="fr-FR" sz="1700" u="sng" dirty="0"/>
              <a:t>Guillaume 1</a:t>
            </a:r>
            <a:r>
              <a:rPr lang="fr-FR" sz="1700" u="sng" baseline="30000" dirty="0"/>
              <a:t>er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*Mais la GB entend conserver Son influence nouvellement acquise</a:t>
            </a:r>
          </a:p>
          <a:p>
            <a:endParaRPr lang="fr-FR" sz="1700" dirty="0"/>
          </a:p>
          <a:p>
            <a:r>
              <a:rPr lang="fr-FR" sz="1700" dirty="0"/>
              <a:t>*Et un 2</a:t>
            </a:r>
            <a:r>
              <a:rPr lang="fr-FR" sz="1700" baseline="30000" dirty="0"/>
              <a:t>nd</a:t>
            </a:r>
            <a:r>
              <a:rPr lang="fr-FR" sz="1700" dirty="0"/>
              <a:t> traité plus global</a:t>
            </a:r>
          </a:p>
          <a:p>
            <a:r>
              <a:rPr lang="fr-FR" sz="1700" dirty="0"/>
              <a:t>Est envisagé ; Mais…</a:t>
            </a:r>
          </a:p>
        </p:txBody>
      </p:sp>
      <p:pic>
        <p:nvPicPr>
          <p:cNvPr id="8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9E5CA487-045B-489D-8F7A-353A48CFC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13103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56E3952-E6A3-9F25-CB06-C9210E9D4BD7}"/>
              </a:ext>
            </a:extLst>
          </p:cNvPr>
          <p:cNvSpPr/>
          <p:nvPr/>
        </p:nvSpPr>
        <p:spPr>
          <a:xfrm>
            <a:off x="4354350" y="254305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FFF8FBC-8384-DA00-484E-C9922830FA1A}"/>
              </a:ext>
            </a:extLst>
          </p:cNvPr>
          <p:cNvSpPr/>
          <p:nvPr/>
        </p:nvSpPr>
        <p:spPr>
          <a:xfrm>
            <a:off x="4738320" y="326417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2E0D112-B2AA-B3AE-2A38-0D8223DBC14C}"/>
              </a:ext>
            </a:extLst>
          </p:cNvPr>
          <p:cNvSpPr/>
          <p:nvPr/>
        </p:nvSpPr>
        <p:spPr>
          <a:xfrm>
            <a:off x="3305409" y="25620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3BB4E4A-1E76-2ED4-DB89-9F592E8E7AF4}"/>
              </a:ext>
            </a:extLst>
          </p:cNvPr>
          <p:cNvSpPr/>
          <p:nvPr/>
        </p:nvSpPr>
        <p:spPr>
          <a:xfrm>
            <a:off x="7409586" y="2714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BEB6882-AC74-99FE-7C89-FE3FED93ED91}"/>
              </a:ext>
            </a:extLst>
          </p:cNvPr>
          <p:cNvSpPr/>
          <p:nvPr/>
        </p:nvSpPr>
        <p:spPr>
          <a:xfrm>
            <a:off x="4684443" y="456064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370C0D0-E770-5B07-4316-4DF45C966CCA}"/>
              </a:ext>
            </a:extLst>
          </p:cNvPr>
          <p:cNvSpPr/>
          <p:nvPr/>
        </p:nvSpPr>
        <p:spPr>
          <a:xfrm>
            <a:off x="9781545" y="556904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6B4F37-AE05-518A-6475-1A642DE7766C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814-1824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D96DD18-33E5-2681-F4C0-AC4E7BB142D8}"/>
              </a:ext>
            </a:extLst>
          </p:cNvPr>
          <p:cNvSpPr/>
          <p:nvPr/>
        </p:nvSpPr>
        <p:spPr>
          <a:xfrm>
            <a:off x="8384547" y="4952484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83FB110-0994-78FC-6B71-C50467ED022F}"/>
              </a:ext>
            </a:extLst>
          </p:cNvPr>
          <p:cNvSpPr/>
          <p:nvPr/>
        </p:nvSpPr>
        <p:spPr>
          <a:xfrm>
            <a:off x="10174678" y="4558974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3BFD042-DB8F-F58A-CFCE-FDA0168D681A}"/>
              </a:ext>
            </a:extLst>
          </p:cNvPr>
          <p:cNvSpPr/>
          <p:nvPr/>
        </p:nvSpPr>
        <p:spPr>
          <a:xfrm>
            <a:off x="4278846" y="3890233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D2D9BA3-85B2-CF46-CAAA-C5C285C3E7AD}"/>
              </a:ext>
            </a:extLst>
          </p:cNvPr>
          <p:cNvSpPr/>
          <p:nvPr/>
        </p:nvSpPr>
        <p:spPr>
          <a:xfrm>
            <a:off x="5823045" y="5260763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865E976-3812-9253-27F6-C953C4E44694}"/>
              </a:ext>
            </a:extLst>
          </p:cNvPr>
          <p:cNvSpPr/>
          <p:nvPr/>
        </p:nvSpPr>
        <p:spPr>
          <a:xfrm>
            <a:off x="6541386" y="517034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C589BE0-203C-FBC8-8EE3-9F692480AE21}"/>
              </a:ext>
            </a:extLst>
          </p:cNvPr>
          <p:cNvSpPr/>
          <p:nvPr/>
        </p:nvSpPr>
        <p:spPr>
          <a:xfrm>
            <a:off x="7034980" y="5413163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448095-1CA1-DC50-BCE6-9F003A525105}"/>
              </a:ext>
            </a:extLst>
          </p:cNvPr>
          <p:cNvSpPr/>
          <p:nvPr/>
        </p:nvSpPr>
        <p:spPr>
          <a:xfrm>
            <a:off x="5377728" y="4876284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0F7C0A4-DE3F-6BD5-A323-8E91F62E062D}"/>
              </a:ext>
            </a:extLst>
          </p:cNvPr>
          <p:cNvSpPr/>
          <p:nvPr/>
        </p:nvSpPr>
        <p:spPr>
          <a:xfrm>
            <a:off x="5519637" y="495248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7BFEDC1-0A71-1E29-A5C9-C22DAAAD020F}"/>
              </a:ext>
            </a:extLst>
          </p:cNvPr>
          <p:cNvSpPr/>
          <p:nvPr/>
        </p:nvSpPr>
        <p:spPr>
          <a:xfrm>
            <a:off x="6368957" y="5260763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AD5D70D-50D9-5600-A2EB-AC80535AF5B6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9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D71A-6443-ED83-FF4F-5C1567C4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69694F-8999-5957-A12F-E71E338D6872}"/>
              </a:ext>
            </a:extLst>
          </p:cNvPr>
          <p:cNvSpPr/>
          <p:nvPr/>
        </p:nvSpPr>
        <p:spPr>
          <a:xfrm>
            <a:off x="95773" y="168739"/>
            <a:ext cx="3088499" cy="6447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1814-1824 : Traités de Londres, </a:t>
            </a:r>
            <a:r>
              <a:rPr lang="fr-FR" b="1" i="1" dirty="0"/>
              <a:t>un petit Tordesillas </a:t>
            </a:r>
            <a:r>
              <a:rPr lang="fr-FR" b="1" dirty="0"/>
              <a:t>: Partage anglo-néerlandais de l’Insulinde : …</a:t>
            </a:r>
          </a:p>
          <a:p>
            <a:endParaRPr lang="fr-FR" dirty="0"/>
          </a:p>
          <a:p>
            <a:r>
              <a:rPr lang="fr-FR" sz="1700" dirty="0"/>
              <a:t>*1816-18 : Les Hollandais Reprennent Batavia et Malacca</a:t>
            </a:r>
          </a:p>
          <a:p>
            <a:r>
              <a:rPr lang="fr-FR" sz="1700" dirty="0"/>
              <a:t>Les Britanniques réagissent…</a:t>
            </a:r>
          </a:p>
          <a:p>
            <a:endParaRPr lang="fr-FR" sz="1700" dirty="0"/>
          </a:p>
          <a:p>
            <a:r>
              <a:rPr lang="fr-FR" sz="1700" dirty="0"/>
              <a:t>*1819 : A l’extrême sud de la péninsule malaise</a:t>
            </a:r>
          </a:p>
          <a:p>
            <a:r>
              <a:rPr lang="fr-FR" sz="1700" dirty="0"/>
              <a:t>Ils fondent Singapour</a:t>
            </a:r>
          </a:p>
          <a:p>
            <a:r>
              <a:rPr lang="fr-FR" sz="1700" dirty="0"/>
              <a:t>NB : Voir sa genèse plus loin…</a:t>
            </a:r>
          </a:p>
          <a:p>
            <a:endParaRPr lang="fr-FR" sz="1700" dirty="0"/>
          </a:p>
          <a:p>
            <a:r>
              <a:rPr lang="fr-FR" sz="1700" dirty="0"/>
              <a:t>*Friction entre PB-GB car l’île de Singapour appartient au sultanat de Johore-Riau, vassal de la VOC</a:t>
            </a:r>
          </a:p>
          <a:p>
            <a:r>
              <a:rPr lang="fr-FR" sz="1700" dirty="0"/>
              <a:t>Ce qui retarde</a:t>
            </a:r>
          </a:p>
          <a:p>
            <a:r>
              <a:rPr lang="fr-FR" sz="1700" dirty="0"/>
              <a:t>La signature du 2</a:t>
            </a:r>
            <a:r>
              <a:rPr lang="fr-FR" sz="1700" baseline="30000" dirty="0"/>
              <a:t>nd</a:t>
            </a:r>
            <a:r>
              <a:rPr lang="fr-FR" sz="1700" dirty="0"/>
              <a:t> traité ; Mais…</a:t>
            </a:r>
          </a:p>
          <a:p>
            <a:endParaRPr lang="fr-FR" sz="1700" dirty="0"/>
          </a:p>
          <a:p>
            <a:r>
              <a:rPr lang="fr-FR" sz="1700" dirty="0"/>
              <a:t>*1824</a:t>
            </a:r>
          </a:p>
          <a:p>
            <a:r>
              <a:rPr lang="fr-FR" sz="1700" dirty="0"/>
              <a:t>Singapour s’est développée</a:t>
            </a:r>
          </a:p>
          <a:p>
            <a:r>
              <a:rPr lang="fr-FR" sz="1700" dirty="0"/>
              <a:t>Et les PB doivent signer</a:t>
            </a:r>
          </a:p>
          <a:p>
            <a:r>
              <a:rPr lang="fr-FR" sz="1700" dirty="0"/>
              <a:t>Le 2</a:t>
            </a:r>
            <a:r>
              <a:rPr lang="fr-FR" sz="1700" baseline="30000" dirty="0"/>
              <a:t>nd</a:t>
            </a:r>
            <a:r>
              <a:rPr lang="fr-FR" sz="1700" dirty="0"/>
              <a:t> traité de Londres…</a:t>
            </a:r>
          </a:p>
        </p:txBody>
      </p:sp>
      <p:pic>
        <p:nvPicPr>
          <p:cNvPr id="8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E8405BD8-B274-C51F-D27B-F5B0DE374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13103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E3B4B9C-84B7-6079-4580-9A3C26464049}"/>
              </a:ext>
            </a:extLst>
          </p:cNvPr>
          <p:cNvSpPr/>
          <p:nvPr/>
        </p:nvSpPr>
        <p:spPr>
          <a:xfrm>
            <a:off x="4354350" y="254305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B8B982F-7D9D-B4A6-0395-DB3D03A36279}"/>
              </a:ext>
            </a:extLst>
          </p:cNvPr>
          <p:cNvSpPr/>
          <p:nvPr/>
        </p:nvSpPr>
        <p:spPr>
          <a:xfrm>
            <a:off x="4738320" y="326417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CCAD93-3C1E-4BBF-389F-F8AD422E45C9}"/>
              </a:ext>
            </a:extLst>
          </p:cNvPr>
          <p:cNvSpPr/>
          <p:nvPr/>
        </p:nvSpPr>
        <p:spPr>
          <a:xfrm>
            <a:off x="3305409" y="25620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163BD78-EDE4-E5B4-2A33-ECC331C39A5F}"/>
              </a:ext>
            </a:extLst>
          </p:cNvPr>
          <p:cNvSpPr/>
          <p:nvPr/>
        </p:nvSpPr>
        <p:spPr>
          <a:xfrm>
            <a:off x="7409586" y="2714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0841513-06EC-C685-330A-3BCD30A14692}"/>
              </a:ext>
            </a:extLst>
          </p:cNvPr>
          <p:cNvSpPr/>
          <p:nvPr/>
        </p:nvSpPr>
        <p:spPr>
          <a:xfrm>
            <a:off x="4684443" y="456064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5FE7646-B6BB-B985-B90B-C2E90A5A254B}"/>
              </a:ext>
            </a:extLst>
          </p:cNvPr>
          <p:cNvSpPr/>
          <p:nvPr/>
        </p:nvSpPr>
        <p:spPr>
          <a:xfrm>
            <a:off x="9781545" y="556904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A341E5C3-FAF3-B057-839B-63EA43E7E9A4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4867213" y="3394259"/>
            <a:ext cx="955831" cy="71168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03F87AD-9AB0-FFE5-75CE-059F99377C9A}"/>
              </a:ext>
            </a:extLst>
          </p:cNvPr>
          <p:cNvCxnSpPr>
            <a:cxnSpLocks/>
          </p:cNvCxnSpPr>
          <p:nvPr/>
        </p:nvCxnSpPr>
        <p:spPr>
          <a:xfrm flipH="1">
            <a:off x="5823044" y="4055055"/>
            <a:ext cx="1" cy="51634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1B7CCFF-DA75-747C-82CD-647AF47A6FB8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814-1824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9DD5AC2-7930-C503-838D-2437722B1310}"/>
              </a:ext>
            </a:extLst>
          </p:cNvPr>
          <p:cNvSpPr/>
          <p:nvPr/>
        </p:nvSpPr>
        <p:spPr>
          <a:xfrm>
            <a:off x="5100350" y="34820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4E5F2E-9D45-68C4-8B94-A615E18B7A64}"/>
              </a:ext>
            </a:extLst>
          </p:cNvPr>
          <p:cNvSpPr/>
          <p:nvPr/>
        </p:nvSpPr>
        <p:spPr>
          <a:xfrm>
            <a:off x="4278846" y="3890233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B3CA42C-6B59-CB31-BD3A-ABFDF2B70378}"/>
              </a:ext>
            </a:extLst>
          </p:cNvPr>
          <p:cNvSpPr/>
          <p:nvPr/>
        </p:nvSpPr>
        <p:spPr>
          <a:xfrm>
            <a:off x="9781545" y="556904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3DB3403-FE2D-3594-FE61-5F473623A7D9}"/>
              </a:ext>
            </a:extLst>
          </p:cNvPr>
          <p:cNvSpPr/>
          <p:nvPr/>
        </p:nvSpPr>
        <p:spPr>
          <a:xfrm>
            <a:off x="8384547" y="4952484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D7A9147-5C18-580A-92D4-AE4ECA669B8B}"/>
              </a:ext>
            </a:extLst>
          </p:cNvPr>
          <p:cNvSpPr/>
          <p:nvPr/>
        </p:nvSpPr>
        <p:spPr>
          <a:xfrm>
            <a:off x="10174678" y="4558974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50B430E-0412-3857-6EC7-02F205F3AADC}"/>
              </a:ext>
            </a:extLst>
          </p:cNvPr>
          <p:cNvSpPr/>
          <p:nvPr/>
        </p:nvSpPr>
        <p:spPr>
          <a:xfrm>
            <a:off x="5823045" y="5260763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57A4B31-BAFE-7089-81F7-C059DF1BA321}"/>
              </a:ext>
            </a:extLst>
          </p:cNvPr>
          <p:cNvSpPr/>
          <p:nvPr/>
        </p:nvSpPr>
        <p:spPr>
          <a:xfrm>
            <a:off x="6541386" y="517034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C8DABEB-0E7C-F792-8641-BA79562C4754}"/>
              </a:ext>
            </a:extLst>
          </p:cNvPr>
          <p:cNvSpPr/>
          <p:nvPr/>
        </p:nvSpPr>
        <p:spPr>
          <a:xfrm>
            <a:off x="7034980" y="5413163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BA1B56C-6ABA-7933-D05E-263C114CE1A6}"/>
              </a:ext>
            </a:extLst>
          </p:cNvPr>
          <p:cNvSpPr/>
          <p:nvPr/>
        </p:nvSpPr>
        <p:spPr>
          <a:xfrm>
            <a:off x="5377728" y="4876284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B28811F-56DE-073A-4C16-A62B983DA041}"/>
              </a:ext>
            </a:extLst>
          </p:cNvPr>
          <p:cNvSpPr/>
          <p:nvPr/>
        </p:nvSpPr>
        <p:spPr>
          <a:xfrm>
            <a:off x="5519637" y="495248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858B135-AE85-4DC3-3D51-EA9B7C138683}"/>
              </a:ext>
            </a:extLst>
          </p:cNvPr>
          <p:cNvSpPr/>
          <p:nvPr/>
        </p:nvSpPr>
        <p:spPr>
          <a:xfrm>
            <a:off x="6368957" y="5260763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9024F6B-D4D7-9F5F-194C-93DD80784362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3305409" y="5106624"/>
            <a:ext cx="2214228" cy="37977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1AD0B74-FDE3-017C-01DB-83450189E32D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5671341" y="4571396"/>
            <a:ext cx="151703" cy="38108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F1A5F596-DDD3-F220-7686-444141F41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00" y="112254"/>
            <a:ext cx="3482658" cy="41791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699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88C22-C2B3-D846-34BE-53C00ECC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3C57E-4F1C-A79A-ECA9-78FCCF2E25EC}"/>
              </a:ext>
            </a:extLst>
          </p:cNvPr>
          <p:cNvSpPr/>
          <p:nvPr/>
        </p:nvSpPr>
        <p:spPr>
          <a:xfrm>
            <a:off x="72736" y="168739"/>
            <a:ext cx="3007607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1814-1824 : … Britanniques au nord du détroit de Malacca, Hollandais au sud ; …</a:t>
            </a:r>
          </a:p>
          <a:p>
            <a:endParaRPr lang="fr-FR" sz="1700" dirty="0"/>
          </a:p>
          <a:p>
            <a:r>
              <a:rPr lang="fr-FR" sz="1700" dirty="0"/>
              <a:t>*Mars 1824</a:t>
            </a:r>
          </a:p>
          <a:p>
            <a:r>
              <a:rPr lang="fr-FR" sz="1700" dirty="0"/>
              <a:t>2</a:t>
            </a:r>
            <a:r>
              <a:rPr lang="fr-FR" sz="1700" baseline="30000" dirty="0"/>
              <a:t>nd</a:t>
            </a:r>
            <a:r>
              <a:rPr lang="fr-FR" sz="1700" dirty="0"/>
              <a:t> traité de Londres</a:t>
            </a:r>
          </a:p>
          <a:p>
            <a:r>
              <a:rPr lang="fr-FR" sz="1700" dirty="0"/>
              <a:t>Un partage de l’Insulinde</a:t>
            </a:r>
          </a:p>
          <a:p>
            <a:r>
              <a:rPr lang="fr-FR" sz="1700" i="1" dirty="0"/>
              <a:t>Un petit Tordesillas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*Cinq points…</a:t>
            </a:r>
          </a:p>
          <a:p>
            <a:endParaRPr lang="fr-FR" sz="1700" dirty="0"/>
          </a:p>
          <a:p>
            <a:r>
              <a:rPr lang="fr-FR" sz="1700" dirty="0"/>
              <a:t>a) Les Hollandais renoncent</a:t>
            </a:r>
          </a:p>
          <a:p>
            <a:r>
              <a:rPr lang="fr-FR" sz="1700" dirty="0"/>
              <a:t>A leurs prétentions</a:t>
            </a:r>
          </a:p>
          <a:p>
            <a:r>
              <a:rPr lang="fr-FR" sz="1700" dirty="0"/>
              <a:t>Au nord du détroit de Malacca…</a:t>
            </a:r>
          </a:p>
          <a:p>
            <a:endParaRPr lang="fr-FR" sz="1700" dirty="0"/>
          </a:p>
          <a:p>
            <a:r>
              <a:rPr lang="fr-FR" sz="1700" dirty="0"/>
              <a:t>b) En échange, leurs droits au sud du détroit sont confirmés</a:t>
            </a:r>
          </a:p>
          <a:p>
            <a:endParaRPr lang="fr-FR" sz="1700" u="sng" dirty="0"/>
          </a:p>
          <a:p>
            <a:r>
              <a:rPr lang="fr-FR" sz="1700" dirty="0"/>
              <a:t>NB : Sauf Aceh, dont l’indépendance est reconnue par la GB depuis 1819</a:t>
            </a:r>
          </a:p>
          <a:p>
            <a:r>
              <a:rPr lang="fr-FR" sz="1700" dirty="0"/>
              <a:t>A revoir…</a:t>
            </a:r>
          </a:p>
          <a:p>
            <a:endParaRPr lang="fr-FR" sz="1700" dirty="0"/>
          </a:p>
          <a:p>
            <a:r>
              <a:rPr lang="fr-FR" sz="1700" dirty="0"/>
              <a:t>*Ainsi…</a:t>
            </a:r>
          </a:p>
        </p:txBody>
      </p:sp>
      <p:pic>
        <p:nvPicPr>
          <p:cNvPr id="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7F04F961-53ED-36B3-96F8-A360A84E4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2" y="168739"/>
            <a:ext cx="8862151" cy="54169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39513E6-0DF3-EA9D-C57B-C9522BAE3FC2}"/>
              </a:ext>
            </a:extLst>
          </p:cNvPr>
          <p:cNvSpPr/>
          <p:nvPr/>
        </p:nvSpPr>
        <p:spPr>
          <a:xfrm>
            <a:off x="4663661" y="370023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CB9330A-DA3C-46AF-4175-34C15A172EA3}"/>
              </a:ext>
            </a:extLst>
          </p:cNvPr>
          <p:cNvSpPr/>
          <p:nvPr/>
        </p:nvSpPr>
        <p:spPr>
          <a:xfrm>
            <a:off x="5377170" y="3352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221E0F4-5E6D-8D0B-A8CF-9DCA8DE184BA}"/>
              </a:ext>
            </a:extLst>
          </p:cNvPr>
          <p:cNvSpPr/>
          <p:nvPr/>
        </p:nvSpPr>
        <p:spPr>
          <a:xfrm>
            <a:off x="4400425" y="19926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B5F49E4-16F2-EE3F-8182-CB52F040FFEC}"/>
              </a:ext>
            </a:extLst>
          </p:cNvPr>
          <p:cNvSpPr/>
          <p:nvPr/>
        </p:nvSpPr>
        <p:spPr>
          <a:xfrm>
            <a:off x="4682586" y="252493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D8836FC-74A3-4631-986B-1DDC189F8C93}"/>
              </a:ext>
            </a:extLst>
          </p:cNvPr>
          <p:cNvSpPr/>
          <p:nvPr/>
        </p:nvSpPr>
        <p:spPr>
          <a:xfrm>
            <a:off x="5020416" y="267733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41D226A-FA09-3FB9-E468-75CFF412B6BE}"/>
              </a:ext>
            </a:extLst>
          </p:cNvPr>
          <p:cNvSpPr/>
          <p:nvPr/>
        </p:nvSpPr>
        <p:spPr>
          <a:xfrm>
            <a:off x="5452674" y="4138554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BA13AF6-5F4D-AFF7-E58F-B1F24460B931}"/>
              </a:ext>
            </a:extLst>
          </p:cNvPr>
          <p:cNvCxnSpPr>
            <a:cxnSpLocks/>
          </p:cNvCxnSpPr>
          <p:nvPr/>
        </p:nvCxnSpPr>
        <p:spPr>
          <a:xfrm>
            <a:off x="4663661" y="2677339"/>
            <a:ext cx="403834" cy="2321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A4A3571-8150-FBA4-C84E-A3E22471E0EB}"/>
              </a:ext>
            </a:extLst>
          </p:cNvPr>
          <p:cNvCxnSpPr>
            <a:cxnSpLocks/>
          </p:cNvCxnSpPr>
          <p:nvPr/>
        </p:nvCxnSpPr>
        <p:spPr>
          <a:xfrm>
            <a:off x="3751118" y="1579418"/>
            <a:ext cx="931468" cy="1140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BBC7F8D-90CE-CF69-7F57-ADD35AB19C0B}"/>
              </a:ext>
            </a:extLst>
          </p:cNvPr>
          <p:cNvSpPr/>
          <p:nvPr/>
        </p:nvSpPr>
        <p:spPr>
          <a:xfrm>
            <a:off x="8939881" y="4644251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A0D37D-6FF2-2455-D9F8-E24498DC0D54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814-1824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72CF0D6-F58C-6D73-24F3-EBAB42AF825D}"/>
              </a:ext>
            </a:extLst>
          </p:cNvPr>
          <p:cNvCxnSpPr>
            <a:cxnSpLocks/>
          </p:cNvCxnSpPr>
          <p:nvPr/>
        </p:nvCxnSpPr>
        <p:spPr>
          <a:xfrm flipV="1">
            <a:off x="5067495" y="1870364"/>
            <a:ext cx="824150" cy="10390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5025A449-7998-17BE-D400-BBF163C639B6}"/>
              </a:ext>
            </a:extLst>
          </p:cNvPr>
          <p:cNvSpPr/>
          <p:nvPr/>
        </p:nvSpPr>
        <p:spPr>
          <a:xfrm>
            <a:off x="3518092" y="1916458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01A7E1D-49FE-E061-5310-E74D3E6A4A1D}"/>
              </a:ext>
            </a:extLst>
          </p:cNvPr>
          <p:cNvSpPr/>
          <p:nvPr/>
        </p:nvSpPr>
        <p:spPr>
          <a:xfrm>
            <a:off x="7124506" y="207227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FE8D47B-3DA4-DB79-281D-1A882DDA1904}"/>
              </a:ext>
            </a:extLst>
          </p:cNvPr>
          <p:cNvCxnSpPr>
            <a:cxnSpLocks/>
          </p:cNvCxnSpPr>
          <p:nvPr/>
        </p:nvCxnSpPr>
        <p:spPr>
          <a:xfrm>
            <a:off x="2124924" y="3505200"/>
            <a:ext cx="46573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942D7D2D-8AE7-9EEE-FE35-B97BAA68861B}"/>
              </a:ext>
            </a:extLst>
          </p:cNvPr>
          <p:cNvSpPr/>
          <p:nvPr/>
        </p:nvSpPr>
        <p:spPr>
          <a:xfrm>
            <a:off x="4365300" y="313268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6F1F752-4450-4BBC-118F-32D1BB293730}"/>
              </a:ext>
            </a:extLst>
          </p:cNvPr>
          <p:cNvSpPr/>
          <p:nvPr/>
        </p:nvSpPr>
        <p:spPr>
          <a:xfrm>
            <a:off x="7801227" y="397742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0F595E4-0371-25A5-D311-2B40E7ECE66B}"/>
              </a:ext>
            </a:extLst>
          </p:cNvPr>
          <p:cNvSpPr/>
          <p:nvPr/>
        </p:nvSpPr>
        <p:spPr>
          <a:xfrm>
            <a:off x="9318300" y="362051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B393808-879D-7466-44C3-235ECEDAF288}"/>
              </a:ext>
            </a:extLst>
          </p:cNvPr>
          <p:cNvSpPr/>
          <p:nvPr/>
        </p:nvSpPr>
        <p:spPr>
          <a:xfrm>
            <a:off x="8818026" y="272482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1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82B-F8D9-5325-9F5F-E10783FB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3FD31E-FE23-8E72-DCA4-1AE67ED1C0D9}"/>
              </a:ext>
            </a:extLst>
          </p:cNvPr>
          <p:cNvSpPr/>
          <p:nvPr/>
        </p:nvSpPr>
        <p:spPr>
          <a:xfrm>
            <a:off x="72736" y="168739"/>
            <a:ext cx="3007607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1814-1824 : … Britanniques au nord du détroit de Malacca, Hollandais au sud ; …</a:t>
            </a:r>
          </a:p>
          <a:p>
            <a:endParaRPr lang="fr-FR" sz="1700" dirty="0"/>
          </a:p>
          <a:p>
            <a:r>
              <a:rPr lang="fr-FR" sz="1700" dirty="0"/>
              <a:t>*Les Britanniques</a:t>
            </a:r>
          </a:p>
          <a:p>
            <a:r>
              <a:rPr lang="fr-FR" sz="1700" dirty="0"/>
              <a:t>Conservent Penang</a:t>
            </a:r>
            <a:endParaRPr lang="fr-FR" sz="1600" dirty="0"/>
          </a:p>
          <a:p>
            <a:r>
              <a:rPr lang="fr-FR" sz="1700" dirty="0"/>
              <a:t>Et ils ne rendent pas</a:t>
            </a:r>
          </a:p>
          <a:p>
            <a:r>
              <a:rPr lang="fr-FR" sz="1700" dirty="0"/>
              <a:t>Malacca et Singapour</a:t>
            </a:r>
          </a:p>
          <a:p>
            <a:endParaRPr lang="fr-FR" sz="1700" dirty="0"/>
          </a:p>
          <a:p>
            <a:r>
              <a:rPr lang="fr-FR" sz="1700" dirty="0"/>
              <a:t>*Les Hollandais récupèrent à Sumatra : Bengkulu (GB, 1685)</a:t>
            </a:r>
          </a:p>
          <a:p>
            <a:r>
              <a:rPr lang="fr-FR" sz="1700" dirty="0"/>
              <a:t>Et l’île de Bangka (GB, 1812)</a:t>
            </a:r>
          </a:p>
        </p:txBody>
      </p:sp>
      <p:pic>
        <p:nvPicPr>
          <p:cNvPr id="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C7C88637-31C7-DB9F-DD0B-4FA242DA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2" y="168739"/>
            <a:ext cx="8862151" cy="54169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1D2703C-71C6-1256-2CA2-83AAC07ED33A}"/>
              </a:ext>
            </a:extLst>
          </p:cNvPr>
          <p:cNvSpPr/>
          <p:nvPr/>
        </p:nvSpPr>
        <p:spPr>
          <a:xfrm>
            <a:off x="4663661" y="370023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F61B3D6-88D8-6E47-5B20-47EDADD37745}"/>
              </a:ext>
            </a:extLst>
          </p:cNvPr>
          <p:cNvSpPr/>
          <p:nvPr/>
        </p:nvSpPr>
        <p:spPr>
          <a:xfrm>
            <a:off x="5377170" y="3352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CC51CB1-2954-2753-E977-82D11E742EC5}"/>
              </a:ext>
            </a:extLst>
          </p:cNvPr>
          <p:cNvSpPr/>
          <p:nvPr/>
        </p:nvSpPr>
        <p:spPr>
          <a:xfrm>
            <a:off x="4400425" y="19926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96C6230-3463-FEC2-1D9C-95BDF172593A}"/>
              </a:ext>
            </a:extLst>
          </p:cNvPr>
          <p:cNvSpPr/>
          <p:nvPr/>
        </p:nvSpPr>
        <p:spPr>
          <a:xfrm>
            <a:off x="4682586" y="252493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0778E87-4A0F-185C-38FA-94AC8A140B8A}"/>
              </a:ext>
            </a:extLst>
          </p:cNvPr>
          <p:cNvSpPr/>
          <p:nvPr/>
        </p:nvSpPr>
        <p:spPr>
          <a:xfrm>
            <a:off x="5020416" y="267733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390C4B7-3E6C-1515-E04B-6C0BCF406B7C}"/>
              </a:ext>
            </a:extLst>
          </p:cNvPr>
          <p:cNvSpPr/>
          <p:nvPr/>
        </p:nvSpPr>
        <p:spPr>
          <a:xfrm>
            <a:off x="5452674" y="4138554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686BB74-572F-CFBD-9D60-154E39E81DE5}"/>
              </a:ext>
            </a:extLst>
          </p:cNvPr>
          <p:cNvCxnSpPr>
            <a:cxnSpLocks/>
          </p:cNvCxnSpPr>
          <p:nvPr/>
        </p:nvCxnSpPr>
        <p:spPr>
          <a:xfrm>
            <a:off x="4663661" y="2677339"/>
            <a:ext cx="403834" cy="2321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14566AE-FA89-79FC-9C8F-14EFCEDB7F0F}"/>
              </a:ext>
            </a:extLst>
          </p:cNvPr>
          <p:cNvCxnSpPr>
            <a:cxnSpLocks/>
          </p:cNvCxnSpPr>
          <p:nvPr/>
        </p:nvCxnSpPr>
        <p:spPr>
          <a:xfrm>
            <a:off x="3751118" y="1579418"/>
            <a:ext cx="931468" cy="1140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24339B5F-E4C4-738F-C5DC-F9EB73BEA0A7}"/>
              </a:ext>
            </a:extLst>
          </p:cNvPr>
          <p:cNvSpPr/>
          <p:nvPr/>
        </p:nvSpPr>
        <p:spPr>
          <a:xfrm>
            <a:off x="8939881" y="4644251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25208-8B24-AD79-A400-440E7D1CD871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814-1824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52BCBC-8B34-92CE-AED2-08C1A0E5AA02}"/>
              </a:ext>
            </a:extLst>
          </p:cNvPr>
          <p:cNvCxnSpPr>
            <a:cxnSpLocks/>
          </p:cNvCxnSpPr>
          <p:nvPr/>
        </p:nvCxnSpPr>
        <p:spPr>
          <a:xfrm flipV="1">
            <a:off x="5067495" y="1870364"/>
            <a:ext cx="824150" cy="10390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2386F9A-24D5-F582-2428-9A7DE0C41C19}"/>
              </a:ext>
            </a:extLst>
          </p:cNvPr>
          <p:cNvSpPr/>
          <p:nvPr/>
        </p:nvSpPr>
        <p:spPr>
          <a:xfrm>
            <a:off x="3518092" y="1916458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F38E013-5AA7-7D02-85D5-10F5D1311A90}"/>
              </a:ext>
            </a:extLst>
          </p:cNvPr>
          <p:cNvSpPr/>
          <p:nvPr/>
        </p:nvSpPr>
        <p:spPr>
          <a:xfrm>
            <a:off x="7124506" y="207227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28159CF-B55D-D377-624D-6FE3E6E035D9}"/>
              </a:ext>
            </a:extLst>
          </p:cNvPr>
          <p:cNvSpPr/>
          <p:nvPr/>
        </p:nvSpPr>
        <p:spPr>
          <a:xfrm>
            <a:off x="7770054" y="3986154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84258C5-A2DD-3A04-982F-42C4CF765F58}"/>
              </a:ext>
            </a:extLst>
          </p:cNvPr>
          <p:cNvSpPr/>
          <p:nvPr/>
        </p:nvSpPr>
        <p:spPr>
          <a:xfrm>
            <a:off x="9318300" y="362051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AFD4F83-8765-20E3-E33E-0CDA98BC143B}"/>
              </a:ext>
            </a:extLst>
          </p:cNvPr>
          <p:cNvSpPr/>
          <p:nvPr/>
        </p:nvSpPr>
        <p:spPr>
          <a:xfrm>
            <a:off x="4365300" y="313268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6DF54C2-6357-E844-9913-2D5603439EC0}"/>
              </a:ext>
            </a:extLst>
          </p:cNvPr>
          <p:cNvSpPr/>
          <p:nvPr/>
        </p:nvSpPr>
        <p:spPr>
          <a:xfrm>
            <a:off x="8818026" y="272482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025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94351</TotalTime>
  <Words>494</Words>
  <Application>Microsoft Office PowerPoint</Application>
  <PresentationFormat>Grand écran</PresentationFormat>
  <Paragraphs>98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2025-03-18T12:16:46Z</dcterms:modified>
</cp:coreProperties>
</file>