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13034" r:id="rId2"/>
    <p:sldId id="13209" r:id="rId3"/>
    <p:sldId id="13014" r:id="rId4"/>
    <p:sldId id="12994" r:id="rId5"/>
    <p:sldId id="13037" r:id="rId6"/>
    <p:sldId id="13038" r:id="rId7"/>
    <p:sldId id="13004" r:id="rId8"/>
    <p:sldId id="13039" r:id="rId9"/>
    <p:sldId id="13040" r:id="rId10"/>
    <p:sldId id="13049" r:id="rId11"/>
    <p:sldId id="12998" r:id="rId12"/>
    <p:sldId id="12999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2FE641-3DF7-473E-870B-13DA47F2D6E9}" v="6" dt="2025-03-18T12:16:57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221" autoAdjust="0"/>
    <p:restoredTop sz="94061" autoAdjust="0"/>
  </p:normalViewPr>
  <p:slideViewPr>
    <p:cSldViewPr snapToGrid="0">
      <p:cViewPr varScale="1">
        <p:scale>
          <a:sx n="69" d="100"/>
          <a:sy n="69" d="100"/>
        </p:scale>
        <p:origin x="1224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648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4D2FE641-3DF7-473E-870B-13DA47F2D6E9}"/>
    <pc:docChg chg="custSel addSld delSld modSld">
      <pc:chgData name="Christophe JENTA" userId="8d1209f4831e9c53" providerId="LiveId" clId="{4D2FE641-3DF7-473E-870B-13DA47F2D6E9}" dt="2025-03-18T12:19:43.468" v="103" actId="47"/>
      <pc:docMkLst>
        <pc:docMk/>
      </pc:docMkLst>
      <pc:sldChg chg="delSp add del mod">
        <pc:chgData name="Christophe JENTA" userId="8d1209f4831e9c53" providerId="LiveId" clId="{4D2FE641-3DF7-473E-870B-13DA47F2D6E9}" dt="2025-03-18T12:18:13.003" v="56" actId="47"/>
        <pc:sldMkLst>
          <pc:docMk/>
          <pc:sldMk cId="3522191000" sldId="960"/>
        </pc:sldMkLst>
        <pc:picChg chg="del">
          <ac:chgData name="Christophe JENTA" userId="8d1209f4831e9c53" providerId="LiveId" clId="{4D2FE641-3DF7-473E-870B-13DA47F2D6E9}" dt="2025-03-18T12:13:03.080" v="30" actId="478"/>
          <ac:picMkLst>
            <pc:docMk/>
            <pc:sldMk cId="3522191000" sldId="960"/>
            <ac:picMk id="14" creationId="{46E8608D-F9CC-6C30-2887-DD6A650B308C}"/>
          </ac:picMkLst>
        </pc:picChg>
      </pc:sldChg>
      <pc:sldChg chg="delSp add del mod">
        <pc:chgData name="Christophe JENTA" userId="8d1209f4831e9c53" providerId="LiveId" clId="{4D2FE641-3DF7-473E-870B-13DA47F2D6E9}" dt="2025-03-18T12:18:00.347" v="50" actId="47"/>
        <pc:sldMkLst>
          <pc:docMk/>
          <pc:sldMk cId="1840222593" sldId="962"/>
        </pc:sldMkLst>
        <pc:picChg chg="del">
          <ac:chgData name="Christophe JENTA" userId="8d1209f4831e9c53" providerId="LiveId" clId="{4D2FE641-3DF7-473E-870B-13DA47F2D6E9}" dt="2025-03-18T12:13:14.245" v="37" actId="478"/>
          <ac:picMkLst>
            <pc:docMk/>
            <pc:sldMk cId="1840222593" sldId="962"/>
            <ac:picMk id="17" creationId="{750B331C-4F81-4EB2-6BB2-7EACEF49BF95}"/>
          </ac:picMkLst>
        </pc:picChg>
      </pc:sldChg>
      <pc:sldChg chg="add del">
        <pc:chgData name="Christophe JENTA" userId="8d1209f4831e9c53" providerId="LiveId" clId="{4D2FE641-3DF7-473E-870B-13DA47F2D6E9}" dt="2025-03-18T12:18:55.014" v="90" actId="47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4D2FE641-3DF7-473E-870B-13DA47F2D6E9}" dt="2025-03-18T12:18:25.508" v="63" actId="47"/>
        <pc:sldMkLst>
          <pc:docMk/>
          <pc:sldMk cId="2389502203" sldId="12598"/>
        </pc:sldMkLst>
        <pc:picChg chg="del">
          <ac:chgData name="Christophe JENTA" userId="8d1209f4831e9c53" providerId="LiveId" clId="{4D2FE641-3DF7-473E-870B-13DA47F2D6E9}" dt="2025-03-18T12:12:57.655" v="28" actId="478"/>
          <ac:picMkLst>
            <pc:docMk/>
            <pc:sldMk cId="2389502203" sldId="12598"/>
            <ac:picMk id="3" creationId="{01347D99-C2AB-3860-50F6-BA131D46B9E8}"/>
          </ac:picMkLst>
        </pc:picChg>
      </pc:sldChg>
      <pc:sldChg chg="add del">
        <pc:chgData name="Christophe JENTA" userId="8d1209f4831e9c53" providerId="LiveId" clId="{4D2FE641-3DF7-473E-870B-13DA47F2D6E9}" dt="2025-03-18T12:18:24.497" v="61" actId="47"/>
        <pc:sldMkLst>
          <pc:docMk/>
          <pc:sldMk cId="60338787" sldId="12695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2230146895" sldId="12994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410335291" sldId="12998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509031779" sldId="12999"/>
        </pc:sldMkLst>
      </pc:sldChg>
      <pc:sldChg chg="add del">
        <pc:chgData name="Christophe JENTA" userId="8d1209f4831e9c53" providerId="LiveId" clId="{4D2FE641-3DF7-473E-870B-13DA47F2D6E9}" dt="2025-03-18T12:19:43.468" v="103" actId="47"/>
        <pc:sldMkLst>
          <pc:docMk/>
          <pc:sldMk cId="3876576299" sldId="13000"/>
        </pc:sldMkLst>
      </pc:sldChg>
      <pc:sldChg chg="add del">
        <pc:chgData name="Christophe JENTA" userId="8d1209f4831e9c53" providerId="LiveId" clId="{4D2FE641-3DF7-473E-870B-13DA47F2D6E9}" dt="2025-03-18T12:19:43.150" v="102" actId="47"/>
        <pc:sldMkLst>
          <pc:docMk/>
          <pc:sldMk cId="2385986345" sldId="13001"/>
        </pc:sldMkLst>
      </pc:sldChg>
      <pc:sldChg chg="add del">
        <pc:chgData name="Christophe JENTA" userId="8d1209f4831e9c53" providerId="LiveId" clId="{4D2FE641-3DF7-473E-870B-13DA47F2D6E9}" dt="2025-03-18T12:19:42.758" v="101" actId="47"/>
        <pc:sldMkLst>
          <pc:docMk/>
          <pc:sldMk cId="713738534" sldId="13002"/>
        </pc:sldMkLst>
      </pc:sldChg>
      <pc:sldChg chg="add del">
        <pc:chgData name="Christophe JENTA" userId="8d1209f4831e9c53" providerId="LiveId" clId="{4D2FE641-3DF7-473E-870B-13DA47F2D6E9}" dt="2025-03-18T12:19:42.429" v="100" actId="47"/>
        <pc:sldMkLst>
          <pc:docMk/>
          <pc:sldMk cId="1017245087" sldId="13003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999993276" sldId="13004"/>
        </pc:sldMkLst>
      </pc:sldChg>
      <pc:sldChg chg="add del">
        <pc:chgData name="Christophe JENTA" userId="8d1209f4831e9c53" providerId="LiveId" clId="{4D2FE641-3DF7-473E-870B-13DA47F2D6E9}" dt="2025-03-18T12:19:20.694" v="94" actId="47"/>
        <pc:sldMkLst>
          <pc:docMk/>
          <pc:sldMk cId="2546837685" sldId="13008"/>
        </pc:sldMkLst>
      </pc:sldChg>
      <pc:sldChg chg="add del">
        <pc:chgData name="Christophe JENTA" userId="8d1209f4831e9c53" providerId="LiveId" clId="{4D2FE641-3DF7-473E-870B-13DA47F2D6E9}" dt="2025-03-18T12:16:57.844" v="41"/>
        <pc:sldMkLst>
          <pc:docMk/>
          <pc:sldMk cId="892028652" sldId="13014"/>
        </pc:sldMkLst>
      </pc:sldChg>
      <pc:sldChg chg="add del">
        <pc:chgData name="Christophe JENTA" userId="8d1209f4831e9c53" providerId="LiveId" clId="{4D2FE641-3DF7-473E-870B-13DA47F2D6E9}" dt="2025-03-18T12:19:30.114" v="96" actId="47"/>
        <pc:sldMkLst>
          <pc:docMk/>
          <pc:sldMk cId="3463768245" sldId="13033"/>
        </pc:sldMkLst>
      </pc:sldChg>
      <pc:sldChg chg="add del">
        <pc:chgData name="Christophe JENTA" userId="8d1209f4831e9c53" providerId="LiveId" clId="{4D2FE641-3DF7-473E-870B-13DA47F2D6E9}" dt="2025-03-18T12:16:57.844" v="41"/>
        <pc:sldMkLst>
          <pc:docMk/>
          <pc:sldMk cId="1526704923" sldId="13034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1472036957" sldId="13037"/>
        </pc:sldMkLst>
      </pc:sldChg>
      <pc:sldChg chg="add del">
        <pc:chgData name="Christophe JENTA" userId="8d1209f4831e9c53" providerId="LiveId" clId="{4D2FE641-3DF7-473E-870B-13DA47F2D6E9}" dt="2025-03-18T12:16:17.296" v="40"/>
        <pc:sldMkLst>
          <pc:docMk/>
          <pc:sldMk cId="265714206" sldId="13038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3313626012" sldId="13039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2640241388" sldId="13040"/>
        </pc:sldMkLst>
      </pc:sldChg>
      <pc:sldChg chg="add del">
        <pc:chgData name="Christophe JENTA" userId="8d1209f4831e9c53" providerId="LiveId" clId="{4D2FE641-3DF7-473E-870B-13DA47F2D6E9}" dt="2025-03-18T12:15:48.012" v="39"/>
        <pc:sldMkLst>
          <pc:docMk/>
          <pc:sldMk cId="4096148367" sldId="13049"/>
        </pc:sldMkLst>
      </pc:sldChg>
      <pc:sldChg chg="add del">
        <pc:chgData name="Christophe JENTA" userId="8d1209f4831e9c53" providerId="LiveId" clId="{4D2FE641-3DF7-473E-870B-13DA47F2D6E9}" dt="2025-03-18T12:18:39.137" v="70" actId="47"/>
        <pc:sldMkLst>
          <pc:docMk/>
          <pc:sldMk cId="4270863543" sldId="13051"/>
        </pc:sldMkLst>
      </pc:sldChg>
      <pc:sldChg chg="add del">
        <pc:chgData name="Christophe JENTA" userId="8d1209f4831e9c53" providerId="LiveId" clId="{4D2FE641-3DF7-473E-870B-13DA47F2D6E9}" dt="2025-03-18T12:18:54.493" v="89" actId="47"/>
        <pc:sldMkLst>
          <pc:docMk/>
          <pc:sldMk cId="1430941409" sldId="13053"/>
        </pc:sldMkLst>
      </pc:sldChg>
      <pc:sldChg chg="delSp add del mod">
        <pc:chgData name="Christophe JENTA" userId="8d1209f4831e9c53" providerId="LiveId" clId="{4D2FE641-3DF7-473E-870B-13DA47F2D6E9}" dt="2025-03-18T12:18:53.829" v="87" actId="47"/>
        <pc:sldMkLst>
          <pc:docMk/>
          <pc:sldMk cId="2923317464" sldId="13054"/>
        </pc:sldMkLst>
        <pc:picChg chg="del">
          <ac:chgData name="Christophe JENTA" userId="8d1209f4831e9c53" providerId="LiveId" clId="{4D2FE641-3DF7-473E-870B-13DA47F2D6E9}" dt="2025-03-18T12:12:30.871" v="12" actId="478"/>
          <ac:picMkLst>
            <pc:docMk/>
            <pc:sldMk cId="2923317464" sldId="13054"/>
            <ac:picMk id="6" creationId="{5EABD07B-5BE0-EF4E-B9EC-3154368C48FB}"/>
          </ac:picMkLst>
        </pc:picChg>
      </pc:sldChg>
      <pc:sldChg chg="add del">
        <pc:chgData name="Christophe JENTA" userId="8d1209f4831e9c53" providerId="LiveId" clId="{4D2FE641-3DF7-473E-870B-13DA47F2D6E9}" dt="2025-03-18T12:18:53.662" v="86" actId="47"/>
        <pc:sldMkLst>
          <pc:docMk/>
          <pc:sldMk cId="2651648215" sldId="13056"/>
        </pc:sldMkLst>
      </pc:sldChg>
      <pc:sldChg chg="add del">
        <pc:chgData name="Christophe JENTA" userId="8d1209f4831e9c53" providerId="LiveId" clId="{4D2FE641-3DF7-473E-870B-13DA47F2D6E9}" dt="2025-03-18T12:18:53.506" v="85" actId="47"/>
        <pc:sldMkLst>
          <pc:docMk/>
          <pc:sldMk cId="1105468094" sldId="13059"/>
        </pc:sldMkLst>
      </pc:sldChg>
      <pc:sldChg chg="add del">
        <pc:chgData name="Christophe JENTA" userId="8d1209f4831e9c53" providerId="LiveId" clId="{4D2FE641-3DF7-473E-870B-13DA47F2D6E9}" dt="2025-03-18T12:18:53.333" v="84" actId="47"/>
        <pc:sldMkLst>
          <pc:docMk/>
          <pc:sldMk cId="4140473072" sldId="13060"/>
        </pc:sldMkLst>
      </pc:sldChg>
      <pc:sldChg chg="add del">
        <pc:chgData name="Christophe JENTA" userId="8d1209f4831e9c53" providerId="LiveId" clId="{4D2FE641-3DF7-473E-870B-13DA47F2D6E9}" dt="2025-03-18T12:18:52.950" v="83" actId="47"/>
        <pc:sldMkLst>
          <pc:docMk/>
          <pc:sldMk cId="4069020493" sldId="13061"/>
        </pc:sldMkLst>
      </pc:sldChg>
      <pc:sldChg chg="add del">
        <pc:chgData name="Christophe JENTA" userId="8d1209f4831e9c53" providerId="LiveId" clId="{4D2FE641-3DF7-473E-870B-13DA47F2D6E9}" dt="2025-03-18T12:18:52.805" v="82" actId="47"/>
        <pc:sldMkLst>
          <pc:docMk/>
          <pc:sldMk cId="3706800" sldId="13062"/>
        </pc:sldMkLst>
      </pc:sldChg>
      <pc:sldChg chg="delSp add del mod">
        <pc:chgData name="Christophe JENTA" userId="8d1209f4831e9c53" providerId="LiveId" clId="{4D2FE641-3DF7-473E-870B-13DA47F2D6E9}" dt="2025-03-18T12:18:52.648" v="81" actId="47"/>
        <pc:sldMkLst>
          <pc:docMk/>
          <pc:sldMk cId="200590959" sldId="13063"/>
        </pc:sldMkLst>
        <pc:picChg chg="del">
          <ac:chgData name="Christophe JENTA" userId="8d1209f4831e9c53" providerId="LiveId" clId="{4D2FE641-3DF7-473E-870B-13DA47F2D6E9}" dt="2025-03-18T12:12:35.474" v="13" actId="478"/>
          <ac:picMkLst>
            <pc:docMk/>
            <pc:sldMk cId="200590959" sldId="13063"/>
            <ac:picMk id="7" creationId="{B2335793-0819-A1D0-FF5C-724814B4D389}"/>
          </ac:picMkLst>
        </pc:picChg>
        <pc:picChg chg="del">
          <ac:chgData name="Christophe JENTA" userId="8d1209f4831e9c53" providerId="LiveId" clId="{4D2FE641-3DF7-473E-870B-13DA47F2D6E9}" dt="2025-03-18T12:12:36.131" v="14" actId="478"/>
          <ac:picMkLst>
            <pc:docMk/>
            <pc:sldMk cId="200590959" sldId="13063"/>
            <ac:picMk id="8" creationId="{5DBED57E-21CB-D552-EA9F-EEE819197600}"/>
          </ac:picMkLst>
        </pc:picChg>
      </pc:sldChg>
      <pc:sldChg chg="delSp add del mod">
        <pc:chgData name="Christophe JENTA" userId="8d1209f4831e9c53" providerId="LiveId" clId="{4D2FE641-3DF7-473E-870B-13DA47F2D6E9}" dt="2025-03-18T12:18:52.491" v="80" actId="47"/>
        <pc:sldMkLst>
          <pc:docMk/>
          <pc:sldMk cId="558931496" sldId="13064"/>
        </pc:sldMkLst>
        <pc:picChg chg="del">
          <ac:chgData name="Christophe JENTA" userId="8d1209f4831e9c53" providerId="LiveId" clId="{4D2FE641-3DF7-473E-870B-13DA47F2D6E9}" dt="2025-03-18T12:12:37.652" v="15" actId="478"/>
          <ac:picMkLst>
            <pc:docMk/>
            <pc:sldMk cId="558931496" sldId="13064"/>
            <ac:picMk id="8" creationId="{E14EA475-44FF-BC24-6C8C-53EB1DBDFB7C}"/>
          </ac:picMkLst>
        </pc:picChg>
        <pc:picChg chg="del">
          <ac:chgData name="Christophe JENTA" userId="8d1209f4831e9c53" providerId="LiveId" clId="{4D2FE641-3DF7-473E-870B-13DA47F2D6E9}" dt="2025-03-18T12:12:38.199" v="16" actId="478"/>
          <ac:picMkLst>
            <pc:docMk/>
            <pc:sldMk cId="558931496" sldId="13064"/>
            <ac:picMk id="9" creationId="{300BAC8C-081A-1222-C6A9-F76EC44B3C8B}"/>
          </ac:picMkLst>
        </pc:picChg>
      </pc:sldChg>
      <pc:sldChg chg="delSp add del mod">
        <pc:chgData name="Christophe JENTA" userId="8d1209f4831e9c53" providerId="LiveId" clId="{4D2FE641-3DF7-473E-870B-13DA47F2D6E9}" dt="2025-03-18T12:18:43.063" v="79" actId="47"/>
        <pc:sldMkLst>
          <pc:docMk/>
          <pc:sldMk cId="1112357562" sldId="13065"/>
        </pc:sldMkLst>
        <pc:picChg chg="del">
          <ac:chgData name="Christophe JENTA" userId="8d1209f4831e9c53" providerId="LiveId" clId="{4D2FE641-3DF7-473E-870B-13DA47F2D6E9}" dt="2025-03-18T12:12:39.996" v="17" actId="478"/>
          <ac:picMkLst>
            <pc:docMk/>
            <pc:sldMk cId="1112357562" sldId="13065"/>
            <ac:picMk id="8" creationId="{F1EDCF63-6E03-3E4C-A3B8-5AA0F3DB16AD}"/>
          </ac:picMkLst>
        </pc:picChg>
        <pc:picChg chg="del">
          <ac:chgData name="Christophe JENTA" userId="8d1209f4831e9c53" providerId="LiveId" clId="{4D2FE641-3DF7-473E-870B-13DA47F2D6E9}" dt="2025-03-18T12:12:40.514" v="18" actId="478"/>
          <ac:picMkLst>
            <pc:docMk/>
            <pc:sldMk cId="1112357562" sldId="13065"/>
            <ac:picMk id="9" creationId="{F8AD4EC1-AFCD-6328-5AEA-451B06786E8A}"/>
          </ac:picMkLst>
        </pc:picChg>
      </pc:sldChg>
      <pc:sldChg chg="delSp add del mod">
        <pc:chgData name="Christophe JENTA" userId="8d1209f4831e9c53" providerId="LiveId" clId="{4D2FE641-3DF7-473E-870B-13DA47F2D6E9}" dt="2025-03-18T12:18:42.534" v="78" actId="47"/>
        <pc:sldMkLst>
          <pc:docMk/>
          <pc:sldMk cId="1290108716" sldId="13066"/>
        </pc:sldMkLst>
        <pc:picChg chg="del">
          <ac:chgData name="Christophe JENTA" userId="8d1209f4831e9c53" providerId="LiveId" clId="{4D2FE641-3DF7-473E-870B-13DA47F2D6E9}" dt="2025-03-18T12:12:42.994" v="20" actId="478"/>
          <ac:picMkLst>
            <pc:docMk/>
            <pc:sldMk cId="1290108716" sldId="13066"/>
            <ac:picMk id="5" creationId="{3597CC20-C624-2869-CF33-29952141A2E6}"/>
          </ac:picMkLst>
        </pc:picChg>
        <pc:picChg chg="del">
          <ac:chgData name="Christophe JENTA" userId="8d1209f4831e9c53" providerId="LiveId" clId="{4D2FE641-3DF7-473E-870B-13DA47F2D6E9}" dt="2025-03-18T12:12:42.227" v="19" actId="478"/>
          <ac:picMkLst>
            <pc:docMk/>
            <pc:sldMk cId="1290108716" sldId="13066"/>
            <ac:picMk id="6" creationId="{07E344D7-548F-FA54-70D4-F77F286ECC28}"/>
          </ac:picMkLst>
        </pc:picChg>
      </pc:sldChg>
      <pc:sldChg chg="delSp add del mod">
        <pc:chgData name="Christophe JENTA" userId="8d1209f4831e9c53" providerId="LiveId" clId="{4D2FE641-3DF7-473E-870B-13DA47F2D6E9}" dt="2025-03-18T12:18:42.182" v="77" actId="47"/>
        <pc:sldMkLst>
          <pc:docMk/>
          <pc:sldMk cId="234445409" sldId="13067"/>
        </pc:sldMkLst>
        <pc:picChg chg="del">
          <ac:chgData name="Christophe JENTA" userId="8d1209f4831e9c53" providerId="LiveId" clId="{4D2FE641-3DF7-473E-870B-13DA47F2D6E9}" dt="2025-03-18T12:12:44.529" v="21" actId="478"/>
          <ac:picMkLst>
            <pc:docMk/>
            <pc:sldMk cId="234445409" sldId="13067"/>
            <ac:picMk id="12" creationId="{BFD85E35-AA3A-8CDE-EA19-8D303A3CD2F4}"/>
          </ac:picMkLst>
        </pc:picChg>
      </pc:sldChg>
      <pc:sldChg chg="delSp add del mod">
        <pc:chgData name="Christophe JENTA" userId="8d1209f4831e9c53" providerId="LiveId" clId="{4D2FE641-3DF7-473E-870B-13DA47F2D6E9}" dt="2025-03-18T12:18:39.744" v="71" actId="47"/>
        <pc:sldMkLst>
          <pc:docMk/>
          <pc:sldMk cId="526456343" sldId="13068"/>
        </pc:sldMkLst>
        <pc:picChg chg="del">
          <ac:chgData name="Christophe JENTA" userId="8d1209f4831e9c53" providerId="LiveId" clId="{4D2FE641-3DF7-473E-870B-13DA47F2D6E9}" dt="2025-03-18T12:12:52.691" v="27" actId="478"/>
          <ac:picMkLst>
            <pc:docMk/>
            <pc:sldMk cId="526456343" sldId="13068"/>
            <ac:picMk id="2" creationId="{A60F82AB-1AB8-41A8-EAA9-D62080CA6ABB}"/>
          </ac:picMkLst>
        </pc:picChg>
      </pc:sldChg>
      <pc:sldChg chg="delSp add del mod">
        <pc:chgData name="Christophe JENTA" userId="8d1209f4831e9c53" providerId="LiveId" clId="{4D2FE641-3DF7-473E-870B-13DA47F2D6E9}" dt="2025-03-18T12:18:40.098" v="72" actId="47"/>
        <pc:sldMkLst>
          <pc:docMk/>
          <pc:sldMk cId="32201130" sldId="13069"/>
        </pc:sldMkLst>
        <pc:picChg chg="del">
          <ac:chgData name="Christophe JENTA" userId="8d1209f4831e9c53" providerId="LiveId" clId="{4D2FE641-3DF7-473E-870B-13DA47F2D6E9}" dt="2025-03-18T12:12:51.319" v="26" actId="478"/>
          <ac:picMkLst>
            <pc:docMk/>
            <pc:sldMk cId="32201130" sldId="13069"/>
            <ac:picMk id="14" creationId="{44763CDC-AEE0-B490-D17D-E67A9A05E3A1}"/>
          </ac:picMkLst>
        </pc:picChg>
      </pc:sldChg>
      <pc:sldChg chg="add del">
        <pc:chgData name="Christophe JENTA" userId="8d1209f4831e9c53" providerId="LiveId" clId="{4D2FE641-3DF7-473E-870B-13DA47F2D6E9}" dt="2025-03-18T12:18:38.552" v="68" actId="47"/>
        <pc:sldMkLst>
          <pc:docMk/>
          <pc:sldMk cId="3990337440" sldId="13071"/>
        </pc:sldMkLst>
      </pc:sldChg>
      <pc:sldChg chg="add del">
        <pc:chgData name="Christophe JENTA" userId="8d1209f4831e9c53" providerId="LiveId" clId="{4D2FE641-3DF7-473E-870B-13DA47F2D6E9}" dt="2025-03-18T12:18:26.939" v="66" actId="47"/>
        <pc:sldMkLst>
          <pc:docMk/>
          <pc:sldMk cId="1141916184" sldId="13072"/>
        </pc:sldMkLst>
      </pc:sldChg>
      <pc:sldChg chg="delSp add del mod">
        <pc:chgData name="Christophe JENTA" userId="8d1209f4831e9c53" providerId="LiveId" clId="{4D2FE641-3DF7-473E-870B-13DA47F2D6E9}" dt="2025-03-18T12:18:24.842" v="62" actId="47"/>
        <pc:sldMkLst>
          <pc:docMk/>
          <pc:sldMk cId="2870822058" sldId="13073"/>
        </pc:sldMkLst>
        <pc:picChg chg="del">
          <ac:chgData name="Christophe JENTA" userId="8d1209f4831e9c53" providerId="LiveId" clId="{4D2FE641-3DF7-473E-870B-13DA47F2D6E9}" dt="2025-03-18T12:12:59.344" v="29" actId="478"/>
          <ac:picMkLst>
            <pc:docMk/>
            <pc:sldMk cId="2870822058" sldId="13073"/>
            <ac:picMk id="3" creationId="{4A2249D0-EE53-6E9D-2EED-51A8DF21777B}"/>
          </ac:picMkLst>
        </pc:picChg>
      </pc:sldChg>
      <pc:sldChg chg="add del">
        <pc:chgData name="Christophe JENTA" userId="8d1209f4831e9c53" providerId="LiveId" clId="{4D2FE641-3DF7-473E-870B-13DA47F2D6E9}" dt="2025-03-18T12:18:23.692" v="59" actId="47"/>
        <pc:sldMkLst>
          <pc:docMk/>
          <pc:sldMk cId="4265324579" sldId="13074"/>
        </pc:sldMkLst>
      </pc:sldChg>
      <pc:sldChg chg="delSp add del mod">
        <pc:chgData name="Christophe JENTA" userId="8d1209f4831e9c53" providerId="LiveId" clId="{4D2FE641-3DF7-473E-870B-13DA47F2D6E9}" dt="2025-03-18T12:18:12.034" v="54" actId="47"/>
        <pc:sldMkLst>
          <pc:docMk/>
          <pc:sldMk cId="2122051987" sldId="13078"/>
        </pc:sldMkLst>
        <pc:picChg chg="del">
          <ac:chgData name="Christophe JENTA" userId="8d1209f4831e9c53" providerId="LiveId" clId="{4D2FE641-3DF7-473E-870B-13DA47F2D6E9}" dt="2025-03-18T12:13:07.981" v="33" actId="478"/>
          <ac:picMkLst>
            <pc:docMk/>
            <pc:sldMk cId="2122051987" sldId="13078"/>
            <ac:picMk id="15" creationId="{1DCAC7E7-2D98-92D0-E0FD-6CED0CB7A589}"/>
          </ac:picMkLst>
        </pc:picChg>
        <pc:picChg chg="del">
          <ac:chgData name="Christophe JENTA" userId="8d1209f4831e9c53" providerId="LiveId" clId="{4D2FE641-3DF7-473E-870B-13DA47F2D6E9}" dt="2025-03-18T12:13:07.180" v="32" actId="478"/>
          <ac:picMkLst>
            <pc:docMk/>
            <pc:sldMk cId="2122051987" sldId="13078"/>
            <ac:picMk id="25" creationId="{EBE53007-915E-36EE-DD1F-388F520FD286}"/>
          </ac:picMkLst>
        </pc:picChg>
      </pc:sldChg>
      <pc:sldChg chg="delSp add del mod">
        <pc:chgData name="Christophe JENTA" userId="8d1209f4831e9c53" providerId="LiveId" clId="{4D2FE641-3DF7-473E-870B-13DA47F2D6E9}" dt="2025-03-18T12:18:40.305" v="73" actId="47"/>
        <pc:sldMkLst>
          <pc:docMk/>
          <pc:sldMk cId="4104042674" sldId="13079"/>
        </pc:sldMkLst>
        <pc:picChg chg="del">
          <ac:chgData name="Christophe JENTA" userId="8d1209f4831e9c53" providerId="LiveId" clId="{4D2FE641-3DF7-473E-870B-13DA47F2D6E9}" dt="2025-03-18T12:12:49.943" v="25" actId="478"/>
          <ac:picMkLst>
            <pc:docMk/>
            <pc:sldMk cId="4104042674" sldId="13079"/>
            <ac:picMk id="12" creationId="{5FBA1280-9F59-17AC-67EF-E089F3A85608}"/>
          </ac:picMkLst>
        </pc:picChg>
      </pc:sldChg>
      <pc:sldChg chg="add del">
        <pc:chgData name="Christophe JENTA" userId="8d1209f4831e9c53" providerId="LiveId" clId="{4D2FE641-3DF7-473E-870B-13DA47F2D6E9}" dt="2025-03-18T12:18:26.150" v="64" actId="47"/>
        <pc:sldMkLst>
          <pc:docMk/>
          <pc:sldMk cId="1384129578" sldId="13080"/>
        </pc:sldMkLst>
      </pc:sldChg>
      <pc:sldChg chg="delSp add del mod">
        <pc:chgData name="Christophe JENTA" userId="8d1209f4831e9c53" providerId="LiveId" clId="{4D2FE641-3DF7-473E-870B-13DA47F2D6E9}" dt="2025-03-18T12:18:11.412" v="52" actId="47"/>
        <pc:sldMkLst>
          <pc:docMk/>
          <pc:sldMk cId="88963580" sldId="13081"/>
        </pc:sldMkLst>
        <pc:picChg chg="del">
          <ac:chgData name="Christophe JENTA" userId="8d1209f4831e9c53" providerId="LiveId" clId="{4D2FE641-3DF7-473E-870B-13DA47F2D6E9}" dt="2025-03-18T12:13:11.850" v="36" actId="478"/>
          <ac:picMkLst>
            <pc:docMk/>
            <pc:sldMk cId="88963580" sldId="13081"/>
            <ac:picMk id="29" creationId="{6861D537-7702-0B68-F3A8-C2D7594548E3}"/>
          </ac:picMkLst>
        </pc:picChg>
        <pc:picChg chg="del">
          <ac:chgData name="Christophe JENTA" userId="8d1209f4831e9c53" providerId="LiveId" clId="{4D2FE641-3DF7-473E-870B-13DA47F2D6E9}" dt="2025-03-18T12:13:11.295" v="35" actId="478"/>
          <ac:picMkLst>
            <pc:docMk/>
            <pc:sldMk cId="88963580" sldId="13081"/>
            <ac:picMk id="38" creationId="{9D4B3E39-4B51-D9AF-61FD-20B4CC17A3D8}"/>
          </ac:picMkLst>
        </pc:picChg>
      </pc:sldChg>
      <pc:sldChg chg="delSp add del mod">
        <pc:chgData name="Christophe JENTA" userId="8d1209f4831e9c53" providerId="LiveId" clId="{4D2FE641-3DF7-473E-870B-13DA47F2D6E9}" dt="2025-03-18T12:18:11.701" v="53" actId="47"/>
        <pc:sldMkLst>
          <pc:docMk/>
          <pc:sldMk cId="3309788962" sldId="13082"/>
        </pc:sldMkLst>
        <pc:picChg chg="del">
          <ac:chgData name="Christophe JENTA" userId="8d1209f4831e9c53" providerId="LiveId" clId="{4D2FE641-3DF7-473E-870B-13DA47F2D6E9}" dt="2025-03-18T12:13:09.546" v="34" actId="478"/>
          <ac:picMkLst>
            <pc:docMk/>
            <pc:sldMk cId="3309788962" sldId="13082"/>
            <ac:picMk id="34" creationId="{AF4FB808-25CE-054B-88E9-9CE98DB555F2}"/>
          </ac:picMkLst>
        </pc:picChg>
      </pc:sldChg>
      <pc:sldChg chg="add del">
        <pc:chgData name="Christophe JENTA" userId="8d1209f4831e9c53" providerId="LiveId" clId="{4D2FE641-3DF7-473E-870B-13DA47F2D6E9}" dt="2025-03-18T12:18:23.354" v="58" actId="47"/>
        <pc:sldMkLst>
          <pc:docMk/>
          <pc:sldMk cId="997754663" sldId="13083"/>
        </pc:sldMkLst>
      </pc:sldChg>
      <pc:sldChg chg="add del">
        <pc:chgData name="Christophe JENTA" userId="8d1209f4831e9c53" providerId="LiveId" clId="{4D2FE641-3DF7-473E-870B-13DA47F2D6E9}" dt="2025-03-18T12:18:00.887" v="51" actId="47"/>
        <pc:sldMkLst>
          <pc:docMk/>
          <pc:sldMk cId="848308496" sldId="13084"/>
        </pc:sldMkLst>
      </pc:sldChg>
      <pc:sldChg chg="add del">
        <pc:chgData name="Christophe JENTA" userId="8d1209f4831e9c53" providerId="LiveId" clId="{4D2FE641-3DF7-473E-870B-13DA47F2D6E9}" dt="2025-03-18T12:17:59.672" v="48" actId="47"/>
        <pc:sldMkLst>
          <pc:docMk/>
          <pc:sldMk cId="21947168" sldId="13086"/>
        </pc:sldMkLst>
      </pc:sldChg>
      <pc:sldChg chg="add del">
        <pc:chgData name="Christophe JENTA" userId="8d1209f4831e9c53" providerId="LiveId" clId="{4D2FE641-3DF7-473E-870B-13DA47F2D6E9}" dt="2025-03-18T12:18:13.446" v="57" actId="47"/>
        <pc:sldMkLst>
          <pc:docMk/>
          <pc:sldMk cId="945480992" sldId="13087"/>
        </pc:sldMkLst>
      </pc:sldChg>
      <pc:sldChg chg="add del">
        <pc:chgData name="Christophe JENTA" userId="8d1209f4831e9c53" providerId="LiveId" clId="{4D2FE641-3DF7-473E-870B-13DA47F2D6E9}" dt="2025-03-18T12:17:57.435" v="45" actId="47"/>
        <pc:sldMkLst>
          <pc:docMk/>
          <pc:sldMk cId="750337857" sldId="13088"/>
        </pc:sldMkLst>
      </pc:sldChg>
      <pc:sldChg chg="add del">
        <pc:chgData name="Christophe JENTA" userId="8d1209f4831e9c53" providerId="LiveId" clId="{4D2FE641-3DF7-473E-870B-13DA47F2D6E9}" dt="2025-03-18T12:17:45.297" v="44" actId="47"/>
        <pc:sldMkLst>
          <pc:docMk/>
          <pc:sldMk cId="4161015630" sldId="13089"/>
        </pc:sldMkLst>
      </pc:sldChg>
      <pc:sldChg chg="delSp add del mod">
        <pc:chgData name="Christophe JENTA" userId="8d1209f4831e9c53" providerId="LiveId" clId="{4D2FE641-3DF7-473E-870B-13DA47F2D6E9}" dt="2025-03-18T12:17:59.975" v="49" actId="47"/>
        <pc:sldMkLst>
          <pc:docMk/>
          <pc:sldMk cId="2299027016" sldId="13090"/>
        </pc:sldMkLst>
        <pc:picChg chg="del">
          <ac:chgData name="Christophe JENTA" userId="8d1209f4831e9c53" providerId="LiveId" clId="{4D2FE641-3DF7-473E-870B-13DA47F2D6E9}" dt="2025-03-18T12:13:15.471" v="38" actId="478"/>
          <ac:picMkLst>
            <pc:docMk/>
            <pc:sldMk cId="2299027016" sldId="13090"/>
            <ac:picMk id="17" creationId="{49F2881E-46D1-04EE-433E-030E0EAFD8D8}"/>
          </ac:picMkLst>
        </pc:picChg>
      </pc:sldChg>
      <pc:sldChg chg="add del">
        <pc:chgData name="Christophe JENTA" userId="8d1209f4831e9c53" providerId="LiveId" clId="{4D2FE641-3DF7-473E-870B-13DA47F2D6E9}" dt="2025-03-18T12:17:57.874" v="46" actId="47"/>
        <pc:sldMkLst>
          <pc:docMk/>
          <pc:sldMk cId="2857183380" sldId="13091"/>
        </pc:sldMkLst>
      </pc:sldChg>
      <pc:sldChg chg="add del">
        <pc:chgData name="Christophe JENTA" userId="8d1209f4831e9c53" providerId="LiveId" clId="{4D2FE641-3DF7-473E-870B-13DA47F2D6E9}" dt="2025-03-18T12:17:58.338" v="47" actId="47"/>
        <pc:sldMkLst>
          <pc:docMk/>
          <pc:sldMk cId="2003614663" sldId="13092"/>
        </pc:sldMkLst>
      </pc:sldChg>
      <pc:sldChg chg="delSp add del mod">
        <pc:chgData name="Christophe JENTA" userId="8d1209f4831e9c53" providerId="LiveId" clId="{4D2FE641-3DF7-473E-870B-13DA47F2D6E9}" dt="2025-03-18T12:18:41.148" v="75" actId="47"/>
        <pc:sldMkLst>
          <pc:docMk/>
          <pc:sldMk cId="941950672" sldId="13093"/>
        </pc:sldMkLst>
        <pc:picChg chg="del">
          <ac:chgData name="Christophe JENTA" userId="8d1209f4831e9c53" providerId="LiveId" clId="{4D2FE641-3DF7-473E-870B-13DA47F2D6E9}" dt="2025-03-18T12:12:47.381" v="23" actId="478"/>
          <ac:picMkLst>
            <pc:docMk/>
            <pc:sldMk cId="941950672" sldId="13093"/>
            <ac:picMk id="10" creationId="{9963F9D1-7177-B006-B6C8-8EE07EC0C7CC}"/>
          </ac:picMkLst>
        </pc:picChg>
      </pc:sldChg>
      <pc:sldChg chg="delSp add del mod">
        <pc:chgData name="Christophe JENTA" userId="8d1209f4831e9c53" providerId="LiveId" clId="{4D2FE641-3DF7-473E-870B-13DA47F2D6E9}" dt="2025-03-18T12:18:40.597" v="74" actId="47"/>
        <pc:sldMkLst>
          <pc:docMk/>
          <pc:sldMk cId="3518892947" sldId="13094"/>
        </pc:sldMkLst>
        <pc:picChg chg="del">
          <ac:chgData name="Christophe JENTA" userId="8d1209f4831e9c53" providerId="LiveId" clId="{4D2FE641-3DF7-473E-870B-13DA47F2D6E9}" dt="2025-03-18T12:12:48.677" v="24" actId="478"/>
          <ac:picMkLst>
            <pc:docMk/>
            <pc:sldMk cId="3518892947" sldId="13094"/>
            <ac:picMk id="15" creationId="{5128E49D-9506-D260-A0DC-2D655AD9AF59}"/>
          </ac:picMkLst>
        </pc:picChg>
      </pc:sldChg>
      <pc:sldChg chg="add del">
        <pc:chgData name="Christophe JENTA" userId="8d1209f4831e9c53" providerId="LiveId" clId="{4D2FE641-3DF7-473E-870B-13DA47F2D6E9}" dt="2025-03-18T12:18:27.356" v="67" actId="47"/>
        <pc:sldMkLst>
          <pc:docMk/>
          <pc:sldMk cId="1956935565" sldId="13095"/>
        </pc:sldMkLst>
      </pc:sldChg>
      <pc:sldChg chg="add del">
        <pc:chgData name="Christophe JENTA" userId="8d1209f4831e9c53" providerId="LiveId" clId="{4D2FE641-3DF7-473E-870B-13DA47F2D6E9}" dt="2025-03-18T12:18:26.576" v="65" actId="47"/>
        <pc:sldMkLst>
          <pc:docMk/>
          <pc:sldMk cId="1959586403" sldId="13096"/>
        </pc:sldMkLst>
      </pc:sldChg>
      <pc:sldChg chg="add del">
        <pc:chgData name="Christophe JENTA" userId="8d1209f4831e9c53" providerId="LiveId" clId="{4D2FE641-3DF7-473E-870B-13DA47F2D6E9}" dt="2025-03-18T12:18:24.075" v="60" actId="47"/>
        <pc:sldMkLst>
          <pc:docMk/>
          <pc:sldMk cId="985037596" sldId="13097"/>
        </pc:sldMkLst>
      </pc:sldChg>
      <pc:sldChg chg="add del">
        <pc:chgData name="Christophe JENTA" userId="8d1209f4831e9c53" providerId="LiveId" clId="{4D2FE641-3DF7-473E-870B-13DA47F2D6E9}" dt="2025-03-18T12:17:43.903" v="43" actId="47"/>
        <pc:sldMkLst>
          <pc:docMk/>
          <pc:sldMk cId="89680105" sldId="13116"/>
        </pc:sldMkLst>
      </pc:sldChg>
      <pc:sldChg chg="add del">
        <pc:chgData name="Christophe JENTA" userId="8d1209f4831e9c53" providerId="LiveId" clId="{4D2FE641-3DF7-473E-870B-13DA47F2D6E9}" dt="2025-03-18T12:17:41.883" v="42" actId="47"/>
        <pc:sldMkLst>
          <pc:docMk/>
          <pc:sldMk cId="2172102605" sldId="13117"/>
        </pc:sldMkLst>
      </pc:sldChg>
      <pc:sldChg chg="add del">
        <pc:chgData name="Christophe JENTA" userId="8d1209f4831e9c53" providerId="LiveId" clId="{4D2FE641-3DF7-473E-870B-13DA47F2D6E9}" dt="2025-03-18T12:18:38.850" v="69" actId="47"/>
        <pc:sldMkLst>
          <pc:docMk/>
          <pc:sldMk cId="402952445" sldId="13118"/>
        </pc:sldMkLst>
      </pc:sldChg>
      <pc:sldChg chg="delSp add del mod">
        <pc:chgData name="Christophe JENTA" userId="8d1209f4831e9c53" providerId="LiveId" clId="{4D2FE641-3DF7-473E-870B-13DA47F2D6E9}" dt="2025-03-18T12:19:31.057" v="98" actId="47"/>
        <pc:sldMkLst>
          <pc:docMk/>
          <pc:sldMk cId="105819683" sldId="13121"/>
        </pc:sldMkLst>
        <pc:picChg chg="del">
          <ac:chgData name="Christophe JENTA" userId="8d1209f4831e9c53" providerId="LiveId" clId="{4D2FE641-3DF7-473E-870B-13DA47F2D6E9}" dt="2025-03-18T12:12:13.673" v="3" actId="478"/>
          <ac:picMkLst>
            <pc:docMk/>
            <pc:sldMk cId="105819683" sldId="13121"/>
            <ac:picMk id="29" creationId="{049E12FD-B336-07C4-D57C-697F7E830D4B}"/>
          </ac:picMkLst>
        </pc:picChg>
        <pc:picChg chg="del">
          <ac:chgData name="Christophe JENTA" userId="8d1209f4831e9c53" providerId="LiveId" clId="{4D2FE641-3DF7-473E-870B-13DA47F2D6E9}" dt="2025-03-18T12:12:14.969" v="4" actId="478"/>
          <ac:picMkLst>
            <pc:docMk/>
            <pc:sldMk cId="105819683" sldId="13121"/>
            <ac:picMk id="48" creationId="{7699965A-8C3B-F77F-34A1-521FB5330125}"/>
          </ac:picMkLst>
        </pc:picChg>
      </pc:sldChg>
      <pc:sldChg chg="delSp add del mod">
        <pc:chgData name="Christophe JENTA" userId="8d1209f4831e9c53" providerId="LiveId" clId="{4D2FE641-3DF7-473E-870B-13DA47F2D6E9}" dt="2025-03-18T12:19:04.475" v="91" actId="47"/>
        <pc:sldMkLst>
          <pc:docMk/>
          <pc:sldMk cId="737164336" sldId="13122"/>
        </pc:sldMkLst>
        <pc:picChg chg="del">
          <ac:chgData name="Christophe JENTA" userId="8d1209f4831e9c53" providerId="LiveId" clId="{4D2FE641-3DF7-473E-870B-13DA47F2D6E9}" dt="2025-03-18T12:12:21.014" v="6" actId="478"/>
          <ac:picMkLst>
            <pc:docMk/>
            <pc:sldMk cId="737164336" sldId="13122"/>
            <ac:picMk id="5" creationId="{407388B0-B232-69AE-A5C3-3E4CEF32DC64}"/>
          </ac:picMkLst>
        </pc:picChg>
      </pc:sldChg>
      <pc:sldChg chg="delSp add del mod">
        <pc:chgData name="Christophe JENTA" userId="8d1209f4831e9c53" providerId="LiveId" clId="{4D2FE641-3DF7-473E-870B-13DA47F2D6E9}" dt="2025-03-18T12:19:20.401" v="93" actId="47"/>
        <pc:sldMkLst>
          <pc:docMk/>
          <pc:sldMk cId="2174020629" sldId="13124"/>
        </pc:sldMkLst>
        <pc:picChg chg="del">
          <ac:chgData name="Christophe JENTA" userId="8d1209f4831e9c53" providerId="LiveId" clId="{4D2FE641-3DF7-473E-870B-13DA47F2D6E9}" dt="2025-03-18T12:12:18.627" v="5" actId="478"/>
          <ac:picMkLst>
            <pc:docMk/>
            <pc:sldMk cId="2174020629" sldId="13124"/>
            <ac:picMk id="48" creationId="{00AD1578-A7E3-0D23-CDD3-5A05B6E9D043}"/>
          </ac:picMkLst>
        </pc:picChg>
      </pc:sldChg>
      <pc:sldChg chg="add del">
        <pc:chgData name="Christophe JENTA" userId="8d1209f4831e9c53" providerId="LiveId" clId="{4D2FE641-3DF7-473E-870B-13DA47F2D6E9}" dt="2025-03-18T12:19:20.062" v="92" actId="47"/>
        <pc:sldMkLst>
          <pc:docMk/>
          <pc:sldMk cId="2292663571" sldId="13125"/>
        </pc:sldMkLst>
      </pc:sldChg>
      <pc:sldChg chg="add del">
        <pc:chgData name="Christophe JENTA" userId="8d1209f4831e9c53" providerId="LiveId" clId="{4D2FE641-3DF7-473E-870B-13DA47F2D6E9}" dt="2025-03-18T12:19:30.418" v="97" actId="47"/>
        <pc:sldMkLst>
          <pc:docMk/>
          <pc:sldMk cId="2938428205" sldId="13126"/>
        </pc:sldMkLst>
      </pc:sldChg>
      <pc:sldChg chg="delSp add del mod">
        <pc:chgData name="Christophe JENTA" userId="8d1209f4831e9c53" providerId="LiveId" clId="{4D2FE641-3DF7-473E-870B-13DA47F2D6E9}" dt="2025-03-18T12:18:41.756" v="76" actId="47"/>
        <pc:sldMkLst>
          <pc:docMk/>
          <pc:sldMk cId="1684532203" sldId="13127"/>
        </pc:sldMkLst>
        <pc:picChg chg="del">
          <ac:chgData name="Christophe JENTA" userId="8d1209f4831e9c53" providerId="LiveId" clId="{4D2FE641-3DF7-473E-870B-13DA47F2D6E9}" dt="2025-03-18T12:12:46.077" v="22" actId="478"/>
          <ac:picMkLst>
            <pc:docMk/>
            <pc:sldMk cId="1684532203" sldId="13127"/>
            <ac:picMk id="12" creationId="{D5A18605-79F1-F4B0-180A-93A86313587E}"/>
          </ac:picMkLst>
        </pc:picChg>
      </pc:sldChg>
      <pc:sldChg chg="del">
        <pc:chgData name="Christophe JENTA" userId="8d1209f4831e9c53" providerId="LiveId" clId="{4D2FE641-3DF7-473E-870B-13DA47F2D6E9}" dt="2025-03-18T12:11:59.653" v="1" actId="47"/>
        <pc:sldMkLst>
          <pc:docMk/>
          <pc:sldMk cId="89680105" sldId="13132"/>
        </pc:sldMkLst>
      </pc:sldChg>
      <pc:sldChg chg="add del">
        <pc:chgData name="Christophe JENTA" userId="8d1209f4831e9c53" providerId="LiveId" clId="{4D2FE641-3DF7-473E-870B-13DA47F2D6E9}" dt="2025-03-18T12:19:31.499" v="99" actId="47"/>
        <pc:sldMkLst>
          <pc:docMk/>
          <pc:sldMk cId="3319602195" sldId="13157"/>
        </pc:sldMkLst>
      </pc:sldChg>
      <pc:sldChg chg="add">
        <pc:chgData name="Christophe JENTA" userId="8d1209f4831e9c53" providerId="LiveId" clId="{4D2FE641-3DF7-473E-870B-13DA47F2D6E9}" dt="2025-03-18T12:16:57.844" v="41"/>
        <pc:sldMkLst>
          <pc:docMk/>
          <pc:sldMk cId="3981428161" sldId="13209"/>
        </pc:sldMkLst>
      </pc:sldChg>
      <pc:sldChg chg="add del">
        <pc:chgData name="Christophe JENTA" userId="8d1209f4831e9c53" providerId="LiveId" clId="{4D2FE641-3DF7-473E-870B-13DA47F2D6E9}" dt="2025-03-18T12:19:21.310" v="95" actId="47"/>
        <pc:sldMkLst>
          <pc:docMk/>
          <pc:sldMk cId="3374821955" sldId="13210"/>
        </pc:sldMkLst>
      </pc:sldChg>
      <pc:sldChg chg="addSp delSp add del mod">
        <pc:chgData name="Christophe JENTA" userId="8d1209f4831e9c53" providerId="LiveId" clId="{4D2FE641-3DF7-473E-870B-13DA47F2D6E9}" dt="2025-03-18T12:18:54.297" v="88" actId="47"/>
        <pc:sldMkLst>
          <pc:docMk/>
          <pc:sldMk cId="844243431" sldId="13211"/>
        </pc:sldMkLst>
        <pc:picChg chg="add del">
          <ac:chgData name="Christophe JENTA" userId="8d1209f4831e9c53" providerId="LiveId" clId="{4D2FE641-3DF7-473E-870B-13DA47F2D6E9}" dt="2025-03-18T12:12:27.661" v="9" actId="478"/>
          <ac:picMkLst>
            <pc:docMk/>
            <pc:sldMk cId="844243431" sldId="13211"/>
            <ac:picMk id="2" creationId="{B9D030F8-951F-1A9A-8A70-73B2B970F173}"/>
          </ac:picMkLst>
        </pc:picChg>
        <pc:picChg chg="del">
          <ac:chgData name="Christophe JENTA" userId="8d1209f4831e9c53" providerId="LiveId" clId="{4D2FE641-3DF7-473E-870B-13DA47F2D6E9}" dt="2025-03-18T12:12:28.894" v="10" actId="478"/>
          <ac:picMkLst>
            <pc:docMk/>
            <pc:sldMk cId="844243431" sldId="13211"/>
            <ac:picMk id="7" creationId="{6398A293-BABD-801D-17DE-356B0460D910}"/>
          </ac:picMkLst>
        </pc:picChg>
        <pc:picChg chg="del">
          <ac:chgData name="Christophe JENTA" userId="8d1209f4831e9c53" providerId="LiveId" clId="{4D2FE641-3DF7-473E-870B-13DA47F2D6E9}" dt="2025-03-18T12:12:29.457" v="11" actId="478"/>
          <ac:picMkLst>
            <pc:docMk/>
            <pc:sldMk cId="844243431" sldId="13211"/>
            <ac:picMk id="9" creationId="{DECCE589-23B0-2778-3BC8-9EF6C13F7A90}"/>
          </ac:picMkLst>
        </pc:picChg>
        <pc:picChg chg="del">
          <ac:chgData name="Christophe JENTA" userId="8d1209f4831e9c53" providerId="LiveId" clId="{4D2FE641-3DF7-473E-870B-13DA47F2D6E9}" dt="2025-03-18T12:12:24.528" v="7" actId="478"/>
          <ac:picMkLst>
            <pc:docMk/>
            <pc:sldMk cId="844243431" sldId="13211"/>
            <ac:picMk id="10" creationId="{E7F042B1-E00C-497E-3120-22415765B0D7}"/>
          </ac:picMkLst>
        </pc:picChg>
      </pc:sldChg>
      <pc:sldChg chg="delSp add del mod">
        <pc:chgData name="Christophe JENTA" userId="8d1209f4831e9c53" providerId="LiveId" clId="{4D2FE641-3DF7-473E-870B-13DA47F2D6E9}" dt="2025-03-18T12:18:12.549" v="55" actId="47"/>
        <pc:sldMkLst>
          <pc:docMk/>
          <pc:sldMk cId="935240479" sldId="13212"/>
        </pc:sldMkLst>
        <pc:picChg chg="del">
          <ac:chgData name="Christophe JENTA" userId="8d1209f4831e9c53" providerId="LiveId" clId="{4D2FE641-3DF7-473E-870B-13DA47F2D6E9}" dt="2025-03-18T12:13:05.134" v="31" actId="478"/>
          <ac:picMkLst>
            <pc:docMk/>
            <pc:sldMk cId="935240479" sldId="13212"/>
            <ac:picMk id="38" creationId="{93C46DAC-347C-C1C4-F652-F61A80B56073}"/>
          </ac:picMkLst>
        </pc:picChg>
      </pc:sldChg>
    </pc:docChg>
  </pc:docChgLst>
  <pc:docChgLst>
    <pc:chgData name="Christophe JENTA" userId="8d1209f4831e9c53" providerId="LiveId" clId="{DFAF0312-DC17-4FA5-A879-AA1C79978827}"/>
    <pc:docChg chg="delSld">
      <pc:chgData name="Christophe JENTA" userId="8d1209f4831e9c53" providerId="LiveId" clId="{DFAF0312-DC17-4FA5-A879-AA1C79978827}" dt="2025-03-04T10:58:31.644" v="0" actId="47"/>
      <pc:docMkLst>
        <pc:docMk/>
      </pc:docMkLst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72335713" sldId="1285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0929763" sldId="1285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963046129" sldId="1304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865297219" sldId="1307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56978790" sldId="13077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273977040" sldId="1309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94990589" sldId="1311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050298983" sldId="13111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2145167664" sldId="13112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614963638" sldId="13113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245998364" sldId="13114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291777054" sldId="13115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547070426" sldId="13116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1191279355" sldId="13128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40269392" sldId="13129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3404404618" sldId="13130"/>
        </pc:sldMkLst>
      </pc:sldChg>
      <pc:sldChg chg="del">
        <pc:chgData name="Christophe JENTA" userId="8d1209f4831e9c53" providerId="LiveId" clId="{DFAF0312-DC17-4FA5-A879-AA1C79978827}" dt="2025-03-04T10:58:31.644" v="0" actId="47"/>
        <pc:sldMkLst>
          <pc:docMk/>
          <pc:sldMk cId="571915363" sldId="13131"/>
        </pc:sldMkLst>
      </pc:sldChg>
    </pc:docChg>
  </pc:docChgLst>
  <pc:docChgLst>
    <pc:chgData name="Christophe JENTA" userId="8d1209f4831e9c53" providerId="LiveId" clId="{DC1B2F53-39E0-4511-9130-BFBE38F26B83}"/>
    <pc:docChg chg="undo custSel addSld delSld modSld">
      <pc:chgData name="Christophe JENTA" userId="8d1209f4831e9c53" providerId="LiveId" clId="{DC1B2F53-39E0-4511-9130-BFBE38F26B83}" dt="2025-02-11T12:13:42.498" v="10" actId="2696"/>
      <pc:docMkLst>
        <pc:docMk/>
      </pc:docMkLst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91530607" sldId="93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093618214" sldId="1259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42244022" sldId="128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55753495" sldId="1285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28479544" sldId="1293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63130102" sldId="129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95038190" sldId="129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616445" sldId="129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53090587" sldId="129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63024236" sldId="129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65280909" sldId="129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09580926" sldId="1294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44993024" sldId="129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23833288" sldId="1295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464522105" sldId="1295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919235674" sldId="1295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9421004" sldId="1297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11500504" sldId="1298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68727356" sldId="1298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51993949" sldId="1298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33542768" sldId="1298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658904598" sldId="1298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95326177" sldId="1298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349435962" sldId="12991"/>
        </pc:sldMkLst>
      </pc:sldChg>
      <pc:sldChg chg="add del">
        <pc:chgData name="Christophe JENTA" userId="8d1209f4831e9c53" providerId="LiveId" clId="{DC1B2F53-39E0-4511-9130-BFBE38F26B83}" dt="2025-02-11T12:13:42.498" v="10" actId="2696"/>
        <pc:sldMkLst>
          <pc:docMk/>
          <pc:sldMk cId="2230146895" sldId="1299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923096167" sldId="12995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410335291" sldId="1299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09031779" sldId="1299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76576299" sldId="13000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385986345" sldId="1300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713738534" sldId="13002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1017245087" sldId="13003"/>
        </pc:sldMkLst>
      </pc:sldChg>
      <pc:sldChg chg="del">
        <pc:chgData name="Christophe JENTA" userId="8d1209f4831e9c53" providerId="LiveId" clId="{DC1B2F53-39E0-4511-9130-BFBE38F26B83}" dt="2025-02-11T12:10:27.216" v="3" actId="47"/>
        <pc:sldMkLst>
          <pc:docMk/>
          <pc:sldMk cId="3999993276" sldId="13004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981073499" sldId="13007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546837685" sldId="1300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819723283" sldId="1300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636633238" sldId="1301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40517904" sldId="1301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31150064" sldId="1301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665198591" sldId="1301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814523500" sldId="1301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567890072" sldId="1301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9835324" sldId="1301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52462298" sldId="1301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350508385" sldId="1302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7014457" sldId="1302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275824859" sldId="1302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78401509" sldId="1302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265841009" sldId="1302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786657073" sldId="1302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848884125" sldId="1302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438741730" sldId="13028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015674294" sldId="1303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4130334019" sldId="13031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3463768245" sldId="13033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DC1B2F53-39E0-4511-9130-BFBE38F26B83}" dt="2025-02-11T12:10:32.337" v="5" actId="47"/>
        <pc:sldMkLst>
          <pc:docMk/>
          <pc:sldMk cId="1472036957" sldId="13037"/>
        </pc:sldMkLst>
      </pc:sldChg>
      <pc:sldChg chg="del">
        <pc:chgData name="Christophe JENTA" userId="8d1209f4831e9c53" providerId="LiveId" clId="{DC1B2F53-39E0-4511-9130-BFBE38F26B83}" dt="2025-02-11T12:10:27.610" v="4" actId="47"/>
        <pc:sldMkLst>
          <pc:docMk/>
          <pc:sldMk cId="265714206" sldId="13038"/>
        </pc:sldMkLst>
      </pc:sldChg>
      <pc:sldChg chg="del">
        <pc:chgData name="Christophe JENTA" userId="8d1209f4831e9c53" providerId="LiveId" clId="{DC1B2F53-39E0-4511-9130-BFBE38F26B83}" dt="2025-02-11T12:10:26.130" v="2" actId="47"/>
        <pc:sldMkLst>
          <pc:docMk/>
          <pc:sldMk cId="3313626012" sldId="13039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2640241388" sldId="13040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546422551" sldId="13041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292679888" sldId="13044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2168419065" sldId="13045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056707923" sldId="13046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018946797" sldId="13047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1143289183" sldId="13048"/>
        </pc:sldMkLst>
      </pc:sldChg>
      <pc:sldChg chg="del">
        <pc:chgData name="Christophe JENTA" userId="8d1209f4831e9c53" providerId="LiveId" clId="{DC1B2F53-39E0-4511-9130-BFBE38F26B83}" dt="2025-02-11T12:10:12.580" v="1" actId="47"/>
        <pc:sldMkLst>
          <pc:docMk/>
          <pc:sldMk cId="4096148367" sldId="13049"/>
        </pc:sldMkLst>
      </pc:sldChg>
      <pc:sldChg chg="del">
        <pc:chgData name="Christophe JENTA" userId="8d1209f4831e9c53" providerId="LiveId" clId="{DC1B2F53-39E0-4511-9130-BFBE38F26B83}" dt="2025-02-11T12:08:59.828" v="0" actId="47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80EBD59F-A898-4204-A112-5EEC7AB03409}"/>
    <pc:docChg chg="delSld">
      <pc:chgData name="Christophe JENTA" userId="8d1209f4831e9c53" providerId="LiveId" clId="{80EBD59F-A898-4204-A112-5EEC7AB03409}" dt="2025-03-04T11:04:46.137" v="0" actId="47"/>
      <pc:docMkLst>
        <pc:docMk/>
      </pc:docMkLst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472365249" sldId="93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104074221" sldId="1260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892916725" sldId="12950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4405535" sldId="12953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85813136" sldId="1302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768066621" sldId="13042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1199525135" sldId="13105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269543139" sldId="13106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3608038758" sldId="13107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895191219" sldId="13108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924289013" sldId="13109"/>
        </pc:sldMkLst>
      </pc:sldChg>
      <pc:sldChg chg="del">
        <pc:chgData name="Christophe JENTA" userId="8d1209f4831e9c53" providerId="LiveId" clId="{80EBD59F-A898-4204-A112-5EEC7AB03409}" dt="2025-03-04T11:04:46.137" v="0" actId="47"/>
        <pc:sldMkLst>
          <pc:docMk/>
          <pc:sldMk cId="2386847042" sldId="13119"/>
        </pc:sldMkLst>
      </pc:sldChg>
    </pc:docChg>
  </pc:docChgLst>
  <pc:docChgLst>
    <pc:chgData name="Christophe JENTA" userId="8d1209f4831e9c53" providerId="LiveId" clId="{82A36E30-E100-4E5B-B670-46144364ADB5}"/>
    <pc:docChg chg="custSel addSld delSld modSld">
      <pc:chgData name="Christophe JENTA" userId="8d1209f4831e9c53" providerId="LiveId" clId="{82A36E30-E100-4E5B-B670-46144364ADB5}" dt="2025-02-11T12:03:59.634" v="37" actId="478"/>
      <pc:docMkLst>
        <pc:docMk/>
      </pc:docMkLst>
      <pc:sldChg chg="add">
        <pc:chgData name="Christophe JENTA" userId="8d1209f4831e9c53" providerId="LiveId" clId="{82A36E30-E100-4E5B-B670-46144364ADB5}" dt="2025-02-11T11:55:30.658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82A36E30-E100-4E5B-B670-46144364ADB5}" dt="2025-02-11T12:02:32.740" v="24" actId="478"/>
        <pc:sldMkLst>
          <pc:docMk/>
          <pc:sldMk cId="526491925" sldId="993"/>
        </pc:sldMkLst>
      </pc:sldChg>
      <pc:sldChg chg="delSp modSp add mod">
        <pc:chgData name="Christophe JENTA" userId="8d1209f4831e9c53" providerId="LiveId" clId="{82A36E30-E100-4E5B-B670-46144364ADB5}" dt="2025-02-11T12:02:30.004" v="22" actId="478"/>
        <pc:sldMkLst>
          <pc:docMk/>
          <pc:sldMk cId="473765757" sldId="125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093618214" sldId="1259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46324085" sldId="1261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33443869" sldId="1281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368186842" sldId="1281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596053102" sldId="1281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36507278" sldId="1282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673630200" sldId="1282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91636804" sldId="1282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76120647" sldId="1282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354566484" sldId="128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172715585" sldId="128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50892514" sldId="1284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801975062" sldId="1285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42244022" sldId="128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55753495" sldId="12856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174260104" sldId="1286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53940250" sldId="128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70351517" sldId="1287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07182536" sldId="1288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28955300" sldId="1288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984027715" sldId="12898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705720246" sldId="1289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740010226" sldId="12900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487884232" sldId="12901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608230898" sldId="1290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37986111" sldId="1290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189487612" sldId="12929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061454285" sldId="12933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4119968187" sldId="12934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1630098102" sldId="1293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40878477" sldId="129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28479544" sldId="1293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82A36E30-E100-4E5B-B670-46144364ADB5}" dt="2025-02-11T12:01:48.843" v="6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82A36E30-E100-4E5B-B670-46144364ADB5}" dt="2025-02-11T12:01:50.960" v="8" actId="478"/>
        <pc:sldMkLst>
          <pc:docMk/>
          <pc:sldMk cId="3253090587" sldId="1294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763024236" sldId="12946"/>
        </pc:sldMkLst>
      </pc:sldChg>
      <pc:sldChg chg="delSp add mod">
        <pc:chgData name="Christophe JENTA" userId="8d1209f4831e9c53" providerId="LiveId" clId="{82A36E30-E100-4E5B-B670-46144364ADB5}" dt="2025-02-11T12:01:46.199" v="4" actId="478"/>
        <pc:sldMkLst>
          <pc:docMk/>
          <pc:sldMk cId="1065280909" sldId="12947"/>
        </pc:sldMkLst>
      </pc:sldChg>
      <pc:sldChg chg="delSp add mod">
        <pc:chgData name="Christophe JENTA" userId="8d1209f4831e9c53" providerId="LiveId" clId="{82A36E30-E100-4E5B-B670-46144364ADB5}" dt="2025-02-11T12:01:52.360" v="9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82A36E30-E100-4E5B-B670-46144364ADB5}" dt="2025-02-11T12:01:57.995" v="11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23833288" sldId="1295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82A36E30-E100-4E5B-B670-46144364ADB5}" dt="2025-02-11T12:02:07.996" v="15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82A36E30-E100-4E5B-B670-46144364ADB5}" dt="2025-02-11T12:02:03.573" v="13" actId="478"/>
        <pc:sldMkLst>
          <pc:docMk/>
          <pc:sldMk cId="1194405535" sldId="1295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19235674" sldId="12954"/>
        </pc:sldMkLst>
      </pc:sldChg>
      <pc:sldChg chg="delSp add mod">
        <pc:chgData name="Christophe JENTA" userId="8d1209f4831e9c53" providerId="LiveId" clId="{82A36E30-E100-4E5B-B670-46144364ADB5}" dt="2025-02-11T12:02:09.711" v="16" actId="478"/>
        <pc:sldMkLst>
          <pc:docMk/>
          <pc:sldMk cId="1433578699" sldId="1295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320942" sldId="12957"/>
        </pc:sldMkLst>
      </pc:sldChg>
      <pc:sldChg chg="delSp add mod">
        <pc:chgData name="Christophe JENTA" userId="8d1209f4831e9c53" providerId="LiveId" clId="{82A36E30-E100-4E5B-B670-46144364ADB5}" dt="2025-02-11T12:02:27.999" v="19" actId="478"/>
        <pc:sldMkLst>
          <pc:docMk/>
          <pc:sldMk cId="2066109346" sldId="1295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38460409" sldId="1295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94973006" sldId="1296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7628329" sldId="1296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24884287" sldId="12962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561071933" sldId="12965"/>
        </pc:sldMkLst>
      </pc:sldChg>
      <pc:sldChg chg="del">
        <pc:chgData name="Christophe JENTA" userId="8d1209f4831e9c53" providerId="LiveId" clId="{82A36E30-E100-4E5B-B670-46144364ADB5}" dt="2025-02-11T11:55:28.295" v="0" actId="47"/>
        <pc:sldMkLst>
          <pc:docMk/>
          <pc:sldMk cId="329979335" sldId="1296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9421004" sldId="1297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11500504" sldId="1298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68727356" sldId="1298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51993949" sldId="1298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33542768" sldId="1298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658904598" sldId="1298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95326177" sldId="1298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349435962" sldId="12991"/>
        </pc:sldMkLst>
      </pc:sldChg>
      <pc:sldChg chg="delSp add mod">
        <pc:chgData name="Christophe JENTA" userId="8d1209f4831e9c53" providerId="LiveId" clId="{82A36E30-E100-4E5B-B670-46144364ADB5}" dt="2025-02-11T12:02:31.378" v="23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82A36E30-E100-4E5B-B670-46144364ADB5}" dt="2025-02-11T12:02:38.681" v="25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923096167" sldId="1299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82A36E30-E100-4E5B-B670-46144364ADB5}" dt="2025-02-11T12:03:47.069" v="31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82A36E30-E100-4E5B-B670-46144364ADB5}" dt="2025-02-11T12:03:49.357" v="32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82A36E30-E100-4E5B-B670-46144364ADB5}" dt="2025-02-11T12:03:51.821" v="34" actId="478"/>
        <pc:sldMkLst>
          <pc:docMk/>
          <pc:sldMk cId="713738534" sldId="1300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7245087" sldId="1300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99993276" sldId="1300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3419595" sldId="13005"/>
        </pc:sldMkLst>
      </pc:sldChg>
      <pc:sldChg chg="delSp add mod">
        <pc:chgData name="Christophe JENTA" userId="8d1209f4831e9c53" providerId="LiveId" clId="{82A36E30-E100-4E5B-B670-46144364ADB5}" dt="2025-02-11T12:03:56.444" v="35" actId="478"/>
        <pc:sldMkLst>
          <pc:docMk/>
          <pc:sldMk cId="3981073499" sldId="13007"/>
        </pc:sldMkLst>
      </pc:sldChg>
      <pc:sldChg chg="delSp add mod">
        <pc:chgData name="Christophe JENTA" userId="8d1209f4831e9c53" providerId="LiveId" clId="{82A36E30-E100-4E5B-B670-46144364ADB5}" dt="2025-02-11T12:03:57.776" v="36" actId="478"/>
        <pc:sldMkLst>
          <pc:docMk/>
          <pc:sldMk cId="2546837685" sldId="13008"/>
        </pc:sldMkLst>
      </pc:sldChg>
      <pc:sldChg chg="delSp add mod">
        <pc:chgData name="Christophe JENTA" userId="8d1209f4831e9c53" providerId="LiveId" clId="{82A36E30-E100-4E5B-B670-46144364ADB5}" dt="2025-02-11T12:03:59.634" v="37" actId="478"/>
        <pc:sldMkLst>
          <pc:docMk/>
          <pc:sldMk cId="3819723283" sldId="1300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636633238" sldId="1301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40517904" sldId="1301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831150064" sldId="1301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665198591" sldId="13013"/>
        </pc:sldMkLst>
      </pc:sldChg>
      <pc:sldChg chg="addSp delSp modSp add mod">
        <pc:chgData name="Christophe JENTA" userId="8d1209f4831e9c53" providerId="LiveId" clId="{82A36E30-E100-4E5B-B670-46144364ADB5}" dt="2025-02-11T12:03:20.393" v="27"/>
        <pc:sldMkLst>
          <pc:docMk/>
          <pc:sldMk cId="892028652" sldId="1301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814523500" sldId="1301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67890072" sldId="1301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9835324" sldId="1301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52462298" sldId="1301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350508385" sldId="1302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7014457" sldId="1302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275824859" sldId="1302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78401509" sldId="1302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265841009" sldId="13025"/>
        </pc:sldMkLst>
      </pc:sldChg>
      <pc:sldChg chg="delSp add mod">
        <pc:chgData name="Christophe JENTA" userId="8d1209f4831e9c53" providerId="LiveId" clId="{82A36E30-E100-4E5B-B670-46144364ADB5}" dt="2025-02-11T12:01:47.651" v="5" actId="478"/>
        <pc:sldMkLst>
          <pc:docMk/>
          <pc:sldMk cId="786657073" sldId="13026"/>
        </pc:sldMkLst>
      </pc:sldChg>
      <pc:sldChg chg="delSp add mod">
        <pc:chgData name="Christophe JENTA" userId="8d1209f4831e9c53" providerId="LiveId" clId="{82A36E30-E100-4E5B-B670-46144364ADB5}" dt="2025-02-11T12:01:49.918" v="7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82A36E30-E100-4E5B-B670-46144364ADB5}" dt="2025-02-11T12:01:55.644" v="10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82A36E30-E100-4E5B-B670-46144364ADB5}" dt="2025-02-11T12:02:06.455" v="14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15674294" sldId="1303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130334019" sldId="1303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463768245" sldId="13033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82A36E30-E100-4E5B-B670-46144364ADB5}" dt="2025-02-11T12:02:11.890" v="17" actId="478"/>
        <pc:sldMkLst>
          <pc:docMk/>
          <pc:sldMk cId="814980698" sldId="13035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47935913" sldId="1303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82A36E30-E100-4E5B-B670-46144364ADB5}" dt="2025-02-11T12:03:39.387" v="28" actId="478"/>
        <pc:sldMkLst>
          <pc:docMk/>
          <pc:sldMk cId="265714206" sldId="1303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82A36E30-E100-4E5B-B670-46144364ADB5}" dt="2025-02-11T12:03:43.483" v="30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546422551" sldId="13041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768066621" sldId="13042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292679888" sldId="13044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2168419065" sldId="13045"/>
        </pc:sldMkLst>
      </pc:sldChg>
      <pc:sldChg chg="delSp add mod">
        <pc:chgData name="Christophe JENTA" userId="8d1209f4831e9c53" providerId="LiveId" clId="{82A36E30-E100-4E5B-B670-46144364ADB5}" dt="2025-02-11T12:01:41.941" v="2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82A36E30-E100-4E5B-B670-46144364ADB5}" dt="2025-02-11T12:01:59.789" v="12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4096148367" sldId="13049"/>
        </pc:sldMkLst>
      </pc:sldChg>
      <pc:sldChg chg="add">
        <pc:chgData name="Christophe JENTA" userId="8d1209f4831e9c53" providerId="LiveId" clId="{82A36E30-E100-4E5B-B670-46144364ADB5}" dt="2025-02-11T11:55:30.658" v="1"/>
        <pc:sldMkLst>
          <pc:docMk/>
          <pc:sldMk cId="3982425880" sldId="13050"/>
        </pc:sldMkLst>
      </pc:sldChg>
    </pc:docChg>
  </pc:docChgLst>
  <pc:docChgLst>
    <pc:chgData name="Christophe JENTA" userId="8d1209f4831e9c53" providerId="LiveId" clId="{14DC4B8E-5C4D-4A2A-B8BF-992B81181B69}"/>
    <pc:docChg chg="custSel addSld delSld modSld">
      <pc:chgData name="Christophe JENTA" userId="8d1209f4831e9c53" providerId="LiveId" clId="{14DC4B8E-5C4D-4A2A-B8BF-992B81181B69}" dt="2025-03-04T10:51:51.258" v="87" actId="478"/>
      <pc:docMkLst>
        <pc:docMk/>
      </pc:docMkLst>
      <pc:sldChg chg="add">
        <pc:chgData name="Christophe JENTA" userId="8d1209f4831e9c53" providerId="LiveId" clId="{14DC4B8E-5C4D-4A2A-B8BF-992B81181B69}" dt="2025-03-04T10:48:06.759" v="1"/>
        <pc:sldMkLst>
          <pc:docMk/>
          <pc:sldMk cId="3491530607" sldId="934"/>
        </pc:sldMkLst>
      </pc:sldChg>
      <pc:sldChg chg="delSp add mod">
        <pc:chgData name="Christophe JENTA" userId="8d1209f4831e9c53" providerId="LiveId" clId="{14DC4B8E-5C4D-4A2A-B8BF-992B81181B69}" dt="2025-03-04T10:49:58.641" v="27" actId="478"/>
        <pc:sldMkLst>
          <pc:docMk/>
          <pc:sldMk cId="2472365249" sldId="939"/>
        </pc:sldMkLst>
      </pc:sldChg>
      <pc:sldChg chg="delSp add mod">
        <pc:chgData name="Christophe JENTA" userId="8d1209f4831e9c53" providerId="LiveId" clId="{14DC4B8E-5C4D-4A2A-B8BF-992B81181B69}" dt="2025-03-04T10:51:45.183" v="84" actId="478"/>
        <pc:sldMkLst>
          <pc:docMk/>
          <pc:sldMk cId="3522191000" sldId="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840222593" sldId="962"/>
        </pc:sldMkLst>
      </pc:sldChg>
      <pc:sldChg chg="delSp add del mod">
        <pc:chgData name="Christophe JENTA" userId="8d1209f4831e9c53" providerId="LiveId" clId="{14DC4B8E-5C4D-4A2A-B8BF-992B81181B69}" dt="2025-03-04T10:50:35.737" v="47" actId="478"/>
        <pc:sldMkLst>
          <pc:docMk/>
          <pc:sldMk cId="526491925" sldId="99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0817214" sldId="12559"/>
        </pc:sldMkLst>
      </pc:sldChg>
      <pc:sldChg chg="delSp add del mod">
        <pc:chgData name="Christophe JENTA" userId="8d1209f4831e9c53" providerId="LiveId" clId="{14DC4B8E-5C4D-4A2A-B8BF-992B81181B69}" dt="2025-03-04T10:50:31.703" v="45" actId="478"/>
        <pc:sldMkLst>
          <pc:docMk/>
          <pc:sldMk cId="473765757" sldId="125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93618214" sldId="12595"/>
        </pc:sldMkLst>
      </pc:sldChg>
      <pc:sldChg chg="delSp add mod">
        <pc:chgData name="Christophe JENTA" userId="8d1209f4831e9c53" providerId="LiveId" clId="{14DC4B8E-5C4D-4A2A-B8BF-992B81181B69}" dt="2025-03-04T10:51:38.579" v="82" actId="478"/>
        <pc:sldMkLst>
          <pc:docMk/>
          <pc:sldMk cId="2389502203" sldId="1259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04074221" sldId="1260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0338787" sldId="126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72335713" sldId="1285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0929763" sldId="128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28479544" sldId="1293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63130102" sldId="12940"/>
        </pc:sldMkLst>
      </pc:sldChg>
      <pc:sldChg chg="delSp add mod">
        <pc:chgData name="Christophe JENTA" userId="8d1209f4831e9c53" providerId="LiveId" clId="{14DC4B8E-5C4D-4A2A-B8BF-992B81181B69}" dt="2025-03-04T10:49:36.017" v="15" actId="478"/>
        <pc:sldMkLst>
          <pc:docMk/>
          <pc:sldMk cId="4195038190" sldId="1294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7616445" sldId="12944"/>
        </pc:sldMkLst>
      </pc:sldChg>
      <pc:sldChg chg="delSp add mod">
        <pc:chgData name="Christophe JENTA" userId="8d1209f4831e9c53" providerId="LiveId" clId="{14DC4B8E-5C4D-4A2A-B8BF-992B81181B69}" dt="2025-03-04T10:49:39.482" v="18" actId="478"/>
        <pc:sldMkLst>
          <pc:docMk/>
          <pc:sldMk cId="3253090587" sldId="12945"/>
        </pc:sldMkLst>
      </pc:sldChg>
      <pc:sldChg chg="delSp add mod">
        <pc:chgData name="Christophe JENTA" userId="8d1209f4831e9c53" providerId="LiveId" clId="{14DC4B8E-5C4D-4A2A-B8BF-992B81181B69}" dt="2025-03-04T10:49:46.820" v="21" actId="478"/>
        <pc:sldMkLst>
          <pc:docMk/>
          <pc:sldMk cId="763024236" sldId="129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65280909" sldId="12947"/>
        </pc:sldMkLst>
      </pc:sldChg>
      <pc:sldChg chg="delSp add mod">
        <pc:chgData name="Christophe JENTA" userId="8d1209f4831e9c53" providerId="LiveId" clId="{14DC4B8E-5C4D-4A2A-B8BF-992B81181B69}" dt="2025-03-04T10:49:42.408" v="20" actId="478"/>
        <pc:sldMkLst>
          <pc:docMk/>
          <pc:sldMk cId="3809580926" sldId="12948"/>
        </pc:sldMkLst>
      </pc:sldChg>
      <pc:sldChg chg="delSp add mod">
        <pc:chgData name="Christophe JENTA" userId="8d1209f4831e9c53" providerId="LiveId" clId="{14DC4B8E-5C4D-4A2A-B8BF-992B81181B69}" dt="2025-03-04T10:49:50.343" v="22" actId="478"/>
        <pc:sldMkLst>
          <pc:docMk/>
          <pc:sldMk cId="3044993024" sldId="129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92916725" sldId="1295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4522105" sldId="12951"/>
        </pc:sldMkLst>
      </pc:sldChg>
      <pc:sldChg chg="delSp add mod">
        <pc:chgData name="Christophe JENTA" userId="8d1209f4831e9c53" providerId="LiveId" clId="{14DC4B8E-5C4D-4A2A-B8BF-992B81181B69}" dt="2025-03-04T10:50:19.445" v="39" actId="478"/>
        <pc:sldMkLst>
          <pc:docMk/>
          <pc:sldMk cId="411051652" sldId="12952"/>
        </pc:sldMkLst>
      </pc:sldChg>
      <pc:sldChg chg="delSp add mod">
        <pc:chgData name="Christophe JENTA" userId="8d1209f4831e9c53" providerId="LiveId" clId="{14DC4B8E-5C4D-4A2A-B8BF-992B81181B69}" dt="2025-03-04T10:50:16.326" v="37" actId="478"/>
        <pc:sldMkLst>
          <pc:docMk/>
          <pc:sldMk cId="1194405535" sldId="12953"/>
        </pc:sldMkLst>
      </pc:sldChg>
      <pc:sldChg chg="delSp add mod">
        <pc:chgData name="Christophe JENTA" userId="8d1209f4831e9c53" providerId="LiveId" clId="{14DC4B8E-5C4D-4A2A-B8BF-992B81181B69}" dt="2025-03-04T10:50:21.430" v="40" actId="478"/>
        <pc:sldMkLst>
          <pc:docMk/>
          <pc:sldMk cId="1433578699" sldId="1295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67320942" sldId="12957"/>
        </pc:sldMkLst>
      </pc:sldChg>
      <pc:sldChg chg="delSp add del mod">
        <pc:chgData name="Christophe JENTA" userId="8d1209f4831e9c53" providerId="LiveId" clId="{14DC4B8E-5C4D-4A2A-B8BF-992B81181B69}" dt="2025-03-04T10:50:29.949" v="43" actId="478"/>
        <pc:sldMkLst>
          <pc:docMk/>
          <pc:sldMk cId="2066109346" sldId="1295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238460409" sldId="12959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94973006" sldId="129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7628329" sldId="12961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3224884287" sldId="12962"/>
        </pc:sldMkLst>
      </pc:sldChg>
      <pc:sldChg chg="delSp add del mod">
        <pc:chgData name="Christophe JENTA" userId="8d1209f4831e9c53" providerId="LiveId" clId="{14DC4B8E-5C4D-4A2A-B8BF-992B81181B69}" dt="2025-03-04T10:50:32.828" v="46" actId="478"/>
        <pc:sldMkLst>
          <pc:docMk/>
          <pc:sldMk cId="1120924257" sldId="12993"/>
        </pc:sldMkLst>
      </pc:sldChg>
      <pc:sldChg chg="delSp add mod">
        <pc:chgData name="Christophe JENTA" userId="8d1209f4831e9c53" providerId="LiveId" clId="{14DC4B8E-5C4D-4A2A-B8BF-992B81181B69}" dt="2025-03-04T10:50:39.516" v="48" actId="478"/>
        <pc:sldMkLst>
          <pc:docMk/>
          <pc:sldMk cId="2230146895" sldId="129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410335291" sldId="12998"/>
        </pc:sldMkLst>
      </pc:sldChg>
      <pc:sldChg chg="delSp add mod">
        <pc:chgData name="Christophe JENTA" userId="8d1209f4831e9c53" providerId="LiveId" clId="{14DC4B8E-5C4D-4A2A-B8BF-992B81181B69}" dt="2025-03-04T10:50:47.677" v="52" actId="478"/>
        <pc:sldMkLst>
          <pc:docMk/>
          <pc:sldMk cId="2509031779" sldId="1299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876576299" sldId="13000"/>
        </pc:sldMkLst>
      </pc:sldChg>
      <pc:sldChg chg="delSp add mod">
        <pc:chgData name="Christophe JENTA" userId="8d1209f4831e9c53" providerId="LiveId" clId="{14DC4B8E-5C4D-4A2A-B8BF-992B81181B69}" dt="2025-03-04T10:50:51.396" v="53" actId="478"/>
        <pc:sldMkLst>
          <pc:docMk/>
          <pc:sldMk cId="2385986345" sldId="13001"/>
        </pc:sldMkLst>
      </pc:sldChg>
      <pc:sldChg chg="delSp add mod">
        <pc:chgData name="Christophe JENTA" userId="8d1209f4831e9c53" providerId="LiveId" clId="{14DC4B8E-5C4D-4A2A-B8BF-992B81181B69}" dt="2025-03-04T10:50:54.221" v="56" actId="478"/>
        <pc:sldMkLst>
          <pc:docMk/>
          <pc:sldMk cId="713738534" sldId="1300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7245087" sldId="1300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9993276" sldId="13004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2163419595" sldId="1300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546837685" sldId="13008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892028652" sldId="13014"/>
        </pc:sldMkLst>
      </pc:sldChg>
      <pc:sldChg chg="delSp add mod">
        <pc:chgData name="Christophe JENTA" userId="8d1209f4831e9c53" providerId="LiveId" clId="{14DC4B8E-5C4D-4A2A-B8BF-992B81181B69}" dt="2025-03-04T10:49:16.099" v="6" actId="478"/>
        <pc:sldMkLst>
          <pc:docMk/>
          <pc:sldMk cId="2350508385" sldId="1302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7014457" sldId="13022"/>
        </pc:sldMkLst>
      </pc:sldChg>
      <pc:sldChg chg="delSp add mod">
        <pc:chgData name="Christophe JENTA" userId="8d1209f4831e9c53" providerId="LiveId" clId="{14DC4B8E-5C4D-4A2A-B8BF-992B81181B69}" dt="2025-03-04T10:49:19.270" v="7" actId="478"/>
        <pc:sldMkLst>
          <pc:docMk/>
          <pc:sldMk cId="3275824859" sldId="1302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78401509" sldId="13024"/>
        </pc:sldMkLst>
      </pc:sldChg>
      <pc:sldChg chg="delSp add mod">
        <pc:chgData name="Christophe JENTA" userId="8d1209f4831e9c53" providerId="LiveId" clId="{14DC4B8E-5C4D-4A2A-B8BF-992B81181B69}" dt="2025-03-04T10:49:28.910" v="12" actId="478"/>
        <pc:sldMkLst>
          <pc:docMk/>
          <pc:sldMk cId="4265841009" sldId="130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86657073" sldId="13026"/>
        </pc:sldMkLst>
      </pc:sldChg>
      <pc:sldChg chg="delSp add mod">
        <pc:chgData name="Christophe JENTA" userId="8d1209f4831e9c53" providerId="LiveId" clId="{14DC4B8E-5C4D-4A2A-B8BF-992B81181B69}" dt="2025-03-04T10:49:37.136" v="16" actId="478"/>
        <pc:sldMkLst>
          <pc:docMk/>
          <pc:sldMk cId="1848884125" sldId="13027"/>
        </pc:sldMkLst>
      </pc:sldChg>
      <pc:sldChg chg="delSp add mod">
        <pc:chgData name="Christophe JENTA" userId="8d1209f4831e9c53" providerId="LiveId" clId="{14DC4B8E-5C4D-4A2A-B8BF-992B81181B69}" dt="2025-03-04T10:49:52.207" v="23" actId="478"/>
        <pc:sldMkLst>
          <pc:docMk/>
          <pc:sldMk cId="2438741730" sldId="13028"/>
        </pc:sldMkLst>
      </pc:sldChg>
      <pc:sldChg chg="delSp add mod">
        <pc:chgData name="Christophe JENTA" userId="8d1209f4831e9c53" providerId="LiveId" clId="{14DC4B8E-5C4D-4A2A-B8BF-992B81181B69}" dt="2025-03-04T10:50:18.088" v="38" actId="478"/>
        <pc:sldMkLst>
          <pc:docMk/>
          <pc:sldMk cId="2885813136" sldId="1302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15674294" sldId="130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463768245" sldId="13033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1526704923" sldId="13034"/>
        </pc:sldMkLst>
      </pc:sldChg>
      <pc:sldChg chg="delSp add mod">
        <pc:chgData name="Christophe JENTA" userId="8d1209f4831e9c53" providerId="LiveId" clId="{14DC4B8E-5C4D-4A2A-B8BF-992B81181B69}" dt="2025-03-04T10:50:24.416" v="41" actId="478"/>
        <pc:sldMkLst>
          <pc:docMk/>
          <pc:sldMk cId="814980698" sldId="13035"/>
        </pc:sldMkLst>
      </pc:sldChg>
      <pc:sldChg chg="add del">
        <pc:chgData name="Christophe JENTA" userId="8d1209f4831e9c53" providerId="LiveId" clId="{14DC4B8E-5C4D-4A2A-B8BF-992B81181B69}" dt="2025-03-04T10:48:06.759" v="1"/>
        <pc:sldMkLst>
          <pc:docMk/>
          <pc:sldMk cId="4047935913" sldId="1303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472036957" sldId="13037"/>
        </pc:sldMkLst>
      </pc:sldChg>
      <pc:sldChg chg="delSp add mod">
        <pc:chgData name="Christophe JENTA" userId="8d1209f4831e9c53" providerId="LiveId" clId="{14DC4B8E-5C4D-4A2A-B8BF-992B81181B69}" dt="2025-03-04T10:50:41.763" v="49" actId="478"/>
        <pc:sldMkLst>
          <pc:docMk/>
          <pc:sldMk cId="265714206" sldId="1303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13626012" sldId="13039"/>
        </pc:sldMkLst>
      </pc:sldChg>
      <pc:sldChg chg="delSp add mod">
        <pc:chgData name="Christophe JENTA" userId="8d1209f4831e9c53" providerId="LiveId" clId="{14DC4B8E-5C4D-4A2A-B8BF-992B81181B69}" dt="2025-03-04T10:50:44.919" v="51" actId="478"/>
        <pc:sldMkLst>
          <pc:docMk/>
          <pc:sldMk cId="2640241388" sldId="1304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63046129" sldId="1304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768066621" sldId="13042"/>
        </pc:sldMkLst>
      </pc:sldChg>
      <pc:sldChg chg="delSp add mod">
        <pc:chgData name="Christophe JENTA" userId="8d1209f4831e9c53" providerId="LiveId" clId="{14DC4B8E-5C4D-4A2A-B8BF-992B81181B69}" dt="2025-03-04T10:49:14.522" v="5" actId="478"/>
        <pc:sldMkLst>
          <pc:docMk/>
          <pc:sldMk cId="2168419065" sldId="13045"/>
        </pc:sldMkLst>
      </pc:sldChg>
      <pc:sldChg chg="delSp add mod">
        <pc:chgData name="Christophe JENTA" userId="8d1209f4831e9c53" providerId="LiveId" clId="{14DC4B8E-5C4D-4A2A-B8BF-992B81181B69}" dt="2025-03-04T10:49:23.980" v="9" actId="478"/>
        <pc:sldMkLst>
          <pc:docMk/>
          <pc:sldMk cId="3056707923" sldId="1304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018946797" sldId="13047"/>
        </pc:sldMkLst>
      </pc:sldChg>
      <pc:sldChg chg="delSp add mod">
        <pc:chgData name="Christophe JENTA" userId="8d1209f4831e9c53" providerId="LiveId" clId="{14DC4B8E-5C4D-4A2A-B8BF-992B81181B69}" dt="2025-03-04T10:49:54.963" v="25" actId="478"/>
        <pc:sldMkLst>
          <pc:docMk/>
          <pc:sldMk cId="1143289183" sldId="1304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96148367" sldId="1304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70863543" sldId="13051"/>
        </pc:sldMkLst>
      </pc:sldChg>
      <pc:sldChg chg="delSp add mod">
        <pc:chgData name="Christophe JENTA" userId="8d1209f4831e9c53" providerId="LiveId" clId="{14DC4B8E-5C4D-4A2A-B8BF-992B81181B69}" dt="2025-03-04T10:51:06.790" v="63" actId="478"/>
        <pc:sldMkLst>
          <pc:docMk/>
          <pc:sldMk cId="1430941409" sldId="13053"/>
        </pc:sldMkLst>
      </pc:sldChg>
      <pc:sldChg chg="delSp add mod">
        <pc:chgData name="Christophe JENTA" userId="8d1209f4831e9c53" providerId="LiveId" clId="{14DC4B8E-5C4D-4A2A-B8BF-992B81181B69}" dt="2025-03-04T10:51:08.010" v="64" actId="478"/>
        <pc:sldMkLst>
          <pc:docMk/>
          <pc:sldMk cId="2923317464" sldId="1305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651648215" sldId="1305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05468094" sldId="1305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40473072" sldId="1306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69020493" sldId="1306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706800" sldId="13062"/>
        </pc:sldMkLst>
      </pc:sldChg>
      <pc:sldChg chg="delSp add mod">
        <pc:chgData name="Christophe JENTA" userId="8d1209f4831e9c53" providerId="LiveId" clId="{14DC4B8E-5C4D-4A2A-B8BF-992B81181B69}" dt="2025-03-04T10:51:13.111" v="66" actId="478"/>
        <pc:sldMkLst>
          <pc:docMk/>
          <pc:sldMk cId="200590959" sldId="13063"/>
        </pc:sldMkLst>
      </pc:sldChg>
      <pc:sldChg chg="delSp add mod">
        <pc:chgData name="Christophe JENTA" userId="8d1209f4831e9c53" providerId="LiveId" clId="{14DC4B8E-5C4D-4A2A-B8BF-992B81181B69}" dt="2025-03-04T10:51:15.248" v="68" actId="478"/>
        <pc:sldMkLst>
          <pc:docMk/>
          <pc:sldMk cId="558931496" sldId="13064"/>
        </pc:sldMkLst>
      </pc:sldChg>
      <pc:sldChg chg="delSp modSp add mod">
        <pc:chgData name="Christophe JENTA" userId="8d1209f4831e9c53" providerId="LiveId" clId="{14DC4B8E-5C4D-4A2A-B8BF-992B81181B69}" dt="2025-03-04T10:51:17.398" v="71" actId="478"/>
        <pc:sldMkLst>
          <pc:docMk/>
          <pc:sldMk cId="1112357562" sldId="13065"/>
        </pc:sldMkLst>
      </pc:sldChg>
      <pc:sldChg chg="delSp add mod">
        <pc:chgData name="Christophe JENTA" userId="8d1209f4831e9c53" providerId="LiveId" clId="{14DC4B8E-5C4D-4A2A-B8BF-992B81181B69}" dt="2025-03-04T10:51:20.162" v="73" actId="478"/>
        <pc:sldMkLst>
          <pc:docMk/>
          <pc:sldMk cId="1290108716" sldId="13066"/>
        </pc:sldMkLst>
      </pc:sldChg>
      <pc:sldChg chg="delSp add mod">
        <pc:chgData name="Christophe JENTA" userId="8d1209f4831e9c53" providerId="LiveId" clId="{14DC4B8E-5C4D-4A2A-B8BF-992B81181B69}" dt="2025-03-04T10:51:21.845" v="74" actId="478"/>
        <pc:sldMkLst>
          <pc:docMk/>
          <pc:sldMk cId="234445409" sldId="13067"/>
        </pc:sldMkLst>
      </pc:sldChg>
      <pc:sldChg chg="delSp add mod">
        <pc:chgData name="Christophe JENTA" userId="8d1209f4831e9c53" providerId="LiveId" clId="{14DC4B8E-5C4D-4A2A-B8BF-992B81181B69}" dt="2025-03-04T10:51:33.006" v="81" actId="478"/>
        <pc:sldMkLst>
          <pc:docMk/>
          <pc:sldMk cId="526456343" sldId="13068"/>
        </pc:sldMkLst>
      </pc:sldChg>
      <pc:sldChg chg="delSp add mod">
        <pc:chgData name="Christophe JENTA" userId="8d1209f4831e9c53" providerId="LiveId" clId="{14DC4B8E-5C4D-4A2A-B8BF-992B81181B69}" dt="2025-03-04T10:51:30.956" v="79" actId="478"/>
        <pc:sldMkLst>
          <pc:docMk/>
          <pc:sldMk cId="32201130" sldId="1306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990337440" sldId="1307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41916184" sldId="13072"/>
        </pc:sldMkLst>
      </pc:sldChg>
      <pc:sldChg chg="delSp add mod">
        <pc:chgData name="Christophe JENTA" userId="8d1209f4831e9c53" providerId="LiveId" clId="{14DC4B8E-5C4D-4A2A-B8BF-992B81181B69}" dt="2025-03-04T10:51:41.198" v="83" actId="478"/>
        <pc:sldMkLst>
          <pc:docMk/>
          <pc:sldMk cId="2870822058" sldId="1307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265324579" sldId="13074"/>
        </pc:sldMkLst>
      </pc:sldChg>
      <pc:sldChg chg="delSp add mod">
        <pc:chgData name="Christophe JENTA" userId="8d1209f4831e9c53" providerId="LiveId" clId="{14DC4B8E-5C4D-4A2A-B8BF-992B81181B69}" dt="2025-03-04T10:49:31.456" v="13" actId="478"/>
        <pc:sldMkLst>
          <pc:docMk/>
          <pc:sldMk cId="3865297219" sldId="1307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56978790" sldId="13077"/>
        </pc:sldMkLst>
      </pc:sldChg>
      <pc:sldChg chg="delSp add mod">
        <pc:chgData name="Christophe JENTA" userId="8d1209f4831e9c53" providerId="LiveId" clId="{14DC4B8E-5C4D-4A2A-B8BF-992B81181B69}" dt="2025-03-04T10:51:47.491" v="85" actId="478"/>
        <pc:sldMkLst>
          <pc:docMk/>
          <pc:sldMk cId="2122051987" sldId="13078"/>
        </pc:sldMkLst>
      </pc:sldChg>
      <pc:sldChg chg="delSp add mod">
        <pc:chgData name="Christophe JENTA" userId="8d1209f4831e9c53" providerId="LiveId" clId="{14DC4B8E-5C4D-4A2A-B8BF-992B81181B69}" dt="2025-03-04T10:51:29.624" v="78" actId="478"/>
        <pc:sldMkLst>
          <pc:docMk/>
          <pc:sldMk cId="4104042674" sldId="1307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384129578" sldId="13080"/>
        </pc:sldMkLst>
      </pc:sldChg>
      <pc:sldChg chg="delSp add mod">
        <pc:chgData name="Christophe JENTA" userId="8d1209f4831e9c53" providerId="LiveId" clId="{14DC4B8E-5C4D-4A2A-B8BF-992B81181B69}" dt="2025-03-04T10:51:51.258" v="87" actId="478"/>
        <pc:sldMkLst>
          <pc:docMk/>
          <pc:sldMk cId="88963580" sldId="1308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309788962" sldId="1308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97754663" sldId="1308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48308496" sldId="1308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947168" sldId="1308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45480992" sldId="1308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750337857" sldId="1308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161015630" sldId="1308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9027016" sldId="1309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857183380" sldId="1309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003614663" sldId="13092"/>
        </pc:sldMkLst>
      </pc:sldChg>
      <pc:sldChg chg="delSp add mod">
        <pc:chgData name="Christophe JENTA" userId="8d1209f4831e9c53" providerId="LiveId" clId="{14DC4B8E-5C4D-4A2A-B8BF-992B81181B69}" dt="2025-03-04T10:51:25.931" v="76" actId="478"/>
        <pc:sldMkLst>
          <pc:docMk/>
          <pc:sldMk cId="941950672" sldId="13093"/>
        </pc:sldMkLst>
      </pc:sldChg>
      <pc:sldChg chg="delSp add mod">
        <pc:chgData name="Christophe JENTA" userId="8d1209f4831e9c53" providerId="LiveId" clId="{14DC4B8E-5C4D-4A2A-B8BF-992B81181B69}" dt="2025-03-04T10:51:28.297" v="77" actId="478"/>
        <pc:sldMkLst>
          <pc:docMk/>
          <pc:sldMk cId="3518892947" sldId="1309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6935565" sldId="1309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959586403" sldId="1309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985037596" sldId="1309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73977040" sldId="13098"/>
        </pc:sldMkLst>
      </pc:sldChg>
      <pc:sldChg chg="delSp add mod">
        <pc:chgData name="Christophe JENTA" userId="8d1209f4831e9c53" providerId="LiveId" clId="{14DC4B8E-5C4D-4A2A-B8BF-992B81181B69}" dt="2025-03-04T10:50:04.429" v="31" actId="478"/>
        <pc:sldMkLst>
          <pc:docMk/>
          <pc:sldMk cId="1199525135" sldId="13105"/>
        </pc:sldMkLst>
      </pc:sldChg>
      <pc:sldChg chg="delSp add mod">
        <pc:chgData name="Christophe JENTA" userId="8d1209f4831e9c53" providerId="LiveId" clId="{14DC4B8E-5C4D-4A2A-B8BF-992B81181B69}" dt="2025-03-04T10:50:08.145" v="34" actId="478"/>
        <pc:sldMkLst>
          <pc:docMk/>
          <pc:sldMk cId="2269543139" sldId="13106"/>
        </pc:sldMkLst>
      </pc:sldChg>
      <pc:sldChg chg="delSp add mod">
        <pc:chgData name="Christophe JENTA" userId="8d1209f4831e9c53" providerId="LiveId" clId="{14DC4B8E-5C4D-4A2A-B8BF-992B81181B69}" dt="2025-03-04T10:50:12.430" v="36" actId="478"/>
        <pc:sldMkLst>
          <pc:docMk/>
          <pc:sldMk cId="3608038758" sldId="13107"/>
        </pc:sldMkLst>
      </pc:sldChg>
      <pc:sldChg chg="delSp add mod">
        <pc:chgData name="Christophe JENTA" userId="8d1209f4831e9c53" providerId="LiveId" clId="{14DC4B8E-5C4D-4A2A-B8BF-992B81181B69}" dt="2025-03-04T10:50:09.746" v="35" actId="478"/>
        <pc:sldMkLst>
          <pc:docMk/>
          <pc:sldMk cId="2895191219" sldId="13108"/>
        </pc:sldMkLst>
      </pc:sldChg>
      <pc:sldChg chg="delSp add mod">
        <pc:chgData name="Christophe JENTA" userId="8d1209f4831e9c53" providerId="LiveId" clId="{14DC4B8E-5C4D-4A2A-B8BF-992B81181B69}" dt="2025-03-04T10:50:00.040" v="28" actId="478"/>
        <pc:sldMkLst>
          <pc:docMk/>
          <pc:sldMk cId="2924289013" sldId="1310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94990589" sldId="13110"/>
        </pc:sldMkLst>
      </pc:sldChg>
      <pc:sldChg chg="delSp add mod">
        <pc:chgData name="Christophe JENTA" userId="8d1209f4831e9c53" providerId="LiveId" clId="{14DC4B8E-5C4D-4A2A-B8BF-992B81181B69}" dt="2025-03-04T10:49:11.425" v="3" actId="478"/>
        <pc:sldMkLst>
          <pc:docMk/>
          <pc:sldMk cId="1050298983" sldId="1311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45167664" sldId="13112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614963638" sldId="13113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245998364" sldId="1311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291777054" sldId="13115"/>
        </pc:sldMkLst>
      </pc:sldChg>
      <pc:sldChg chg="delSp add mod">
        <pc:chgData name="Christophe JENTA" userId="8d1209f4831e9c53" providerId="LiveId" clId="{14DC4B8E-5C4D-4A2A-B8BF-992B81181B69}" dt="2025-03-04T10:49:22.660" v="8" actId="478"/>
        <pc:sldMkLst>
          <pc:docMk/>
          <pc:sldMk cId="1547070426" sldId="13116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172102605" sldId="1311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402952445" sldId="13118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386847042" sldId="13119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3066991360" sldId="13120"/>
        </pc:sldMkLst>
      </pc:sldChg>
      <pc:sldChg chg="delSp add mod">
        <pc:chgData name="Christophe JENTA" userId="8d1209f4831e9c53" providerId="LiveId" clId="{14DC4B8E-5C4D-4A2A-B8BF-992B81181B69}" dt="2025-03-04T10:50:57.255" v="58" actId="478"/>
        <pc:sldMkLst>
          <pc:docMk/>
          <pc:sldMk cId="105819683" sldId="13121"/>
        </pc:sldMkLst>
      </pc:sldChg>
      <pc:sldChg chg="delSp add mod">
        <pc:chgData name="Christophe JENTA" userId="8d1209f4831e9c53" providerId="LiveId" clId="{14DC4B8E-5C4D-4A2A-B8BF-992B81181B69}" dt="2025-03-04T10:51:03.708" v="60" actId="478"/>
        <pc:sldMkLst>
          <pc:docMk/>
          <pc:sldMk cId="737164336" sldId="13122"/>
        </pc:sldMkLst>
      </pc:sldChg>
      <pc:sldChg chg="delSp add mod">
        <pc:chgData name="Christophe JENTA" userId="8d1209f4831e9c53" providerId="LiveId" clId="{14DC4B8E-5C4D-4A2A-B8BF-992B81181B69}" dt="2025-03-04T10:51:00.617" v="59" actId="478"/>
        <pc:sldMkLst>
          <pc:docMk/>
          <pc:sldMk cId="2174020629" sldId="13124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292663571" sldId="13125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2938428205" sldId="13126"/>
        </pc:sldMkLst>
      </pc:sldChg>
      <pc:sldChg chg="delSp add mod">
        <pc:chgData name="Christophe JENTA" userId="8d1209f4831e9c53" providerId="LiveId" clId="{14DC4B8E-5C4D-4A2A-B8BF-992B81181B69}" dt="2025-03-04T10:51:23.900" v="75" actId="478"/>
        <pc:sldMkLst>
          <pc:docMk/>
          <pc:sldMk cId="1684532203" sldId="13127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1191279355" sldId="13128"/>
        </pc:sldMkLst>
      </pc:sldChg>
      <pc:sldChg chg="delSp add mod">
        <pc:chgData name="Christophe JENTA" userId="8d1209f4831e9c53" providerId="LiveId" clId="{14DC4B8E-5C4D-4A2A-B8BF-992B81181B69}" dt="2025-03-04T10:49:33.759" v="14" actId="478"/>
        <pc:sldMkLst>
          <pc:docMk/>
          <pc:sldMk cId="540269392" sldId="13129"/>
        </pc:sldMkLst>
      </pc:sldChg>
      <pc:sldChg chg="delSp add mod">
        <pc:chgData name="Christophe JENTA" userId="8d1209f4831e9c53" providerId="LiveId" clId="{14DC4B8E-5C4D-4A2A-B8BF-992B81181B69}" dt="2025-03-04T10:49:38.266" v="17" actId="478"/>
        <pc:sldMkLst>
          <pc:docMk/>
          <pc:sldMk cId="3404404618" sldId="13130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571915363" sldId="13131"/>
        </pc:sldMkLst>
      </pc:sldChg>
      <pc:sldChg chg="add">
        <pc:chgData name="Christophe JENTA" userId="8d1209f4831e9c53" providerId="LiveId" clId="{14DC4B8E-5C4D-4A2A-B8BF-992B81181B69}" dt="2025-03-04T10:48:06.759" v="1"/>
        <pc:sldMkLst>
          <pc:docMk/>
          <pc:sldMk cId="89680105" sldId="13132"/>
        </pc:sldMkLst>
      </pc:sldChg>
    </pc:docChg>
  </pc:docChgLst>
  <pc:docChgLst>
    <pc:chgData name="Christophe JENTA" userId="8d1209f4831e9c53" providerId="LiveId" clId="{F03093BD-15A0-4EC7-A800-DE538FA78EFC}"/>
    <pc:docChg chg="delSld">
      <pc:chgData name="Christophe JENTA" userId="8d1209f4831e9c53" providerId="LiveId" clId="{F03093BD-15A0-4EC7-A800-DE538FA78EFC}" dt="2025-03-04T11:15:33.519" v="0" actId="47"/>
      <pc:docMkLst>
        <pc:docMk/>
      </pc:docMkLst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526491925" sldId="993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73765757" sldId="12594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11051652" sldId="1295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433578699" sldId="1295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567320942" sldId="12957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066109346" sldId="12958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238460409" sldId="12959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94973006" sldId="12960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97628329" sldId="12961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224884287" sldId="12962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1120924257" sldId="12993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2163419595" sldId="1300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814980698" sldId="13035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4047935913" sldId="13036"/>
        </pc:sldMkLst>
      </pc:sldChg>
      <pc:sldChg chg="del">
        <pc:chgData name="Christophe JENTA" userId="8d1209f4831e9c53" providerId="LiveId" clId="{F03093BD-15A0-4EC7-A800-DE538FA78EFC}" dt="2025-03-04T11:15:33.519" v="0" actId="47"/>
        <pc:sldMkLst>
          <pc:docMk/>
          <pc:sldMk cId="3066991360" sldId="1312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18/03/2025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021B-1530-9926-2846-92AD3C266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274EE67-034C-3242-1B31-6D1778273640}"/>
              </a:ext>
            </a:extLst>
          </p:cNvPr>
          <p:cNvSpPr/>
          <p:nvPr/>
        </p:nvSpPr>
        <p:spPr>
          <a:xfrm>
            <a:off x="145576" y="168739"/>
            <a:ext cx="4699921" cy="37240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1814-1824 : … Les Sultanats malais restent sous la suzeraineté du Siam ; Les Hollandais cèdent Le Cap et Ceylan ; …</a:t>
            </a:r>
          </a:p>
          <a:p>
            <a:endParaRPr lang="fr-FR" sz="1700" dirty="0"/>
          </a:p>
          <a:p>
            <a:r>
              <a:rPr lang="fr-FR" sz="1700" dirty="0"/>
              <a:t>c) 1824 : </a:t>
            </a:r>
            <a:r>
              <a:rPr lang="fr-FR" sz="1700" u="sng" dirty="0"/>
              <a:t>Un partage global GB-PB des Indes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*Les Hollandais cèdent leurs comptoirs en Inde Cochin, </a:t>
            </a:r>
            <a:r>
              <a:rPr lang="fr-FR" sz="1700" dirty="0" err="1"/>
              <a:t>Bernagore</a:t>
            </a:r>
            <a:r>
              <a:rPr lang="fr-FR" sz="1700" dirty="0"/>
              <a:t> près de Calcutta, …</a:t>
            </a:r>
          </a:p>
          <a:p>
            <a:endParaRPr lang="fr-FR" sz="1700" dirty="0"/>
          </a:p>
          <a:p>
            <a:r>
              <a:rPr lang="fr-FR" sz="1700" dirty="0"/>
              <a:t>*Les Britanniques conservent Le Cap (1806)</a:t>
            </a:r>
          </a:p>
          <a:p>
            <a:r>
              <a:rPr lang="fr-FR" sz="1700" dirty="0"/>
              <a:t>Ainsi que Ceylan, colonie britannique depuis 1802 </a:t>
            </a:r>
          </a:p>
          <a:p>
            <a:endParaRPr lang="fr-FR" sz="1700" dirty="0"/>
          </a:p>
          <a:p>
            <a:r>
              <a:rPr lang="fr-FR" sz="1600" dirty="0"/>
              <a:t>Nb : 1814 : La GB rend la Réunion à la France</a:t>
            </a:r>
          </a:p>
          <a:p>
            <a:r>
              <a:rPr lang="fr-FR" sz="1600" dirty="0"/>
              <a:t>Mais pas l’île Maurice</a:t>
            </a: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09C9FDE-4448-D015-A129-9A13227E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82498BDA-16F3-2B43-D0C2-EE651D889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196F0F3-DE47-2A15-4469-3C06BFDEC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DEDDE350-F8D5-7856-86AF-DBD1B1C474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FCE0468F-233D-5307-9A61-9ECC16D4E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C8D354CC-F36B-880F-37B0-A1711BD5546A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FB15AFD-9809-CA88-C0DD-6EB694CEFC47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592A2FE-B4EE-071A-4D4C-DC8FFD4661D8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F0D995F-E034-7109-E0B2-CAA528654F6C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D43256A-A503-5F9F-48F0-1E7752CFE8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F7F8C43E-DD48-4BA9-7927-EF6E36E628CE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1605583-DC9A-0D89-2056-B8117AEBE57A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65FAAB-36AF-6992-17C9-A497D01956EA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2EA4324-3FC0-6F91-161B-A217A6CCF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2D6525A2-5467-911C-A96E-3BEE05715BB7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3374279F-2D20-BE1A-386F-820229A8F0BE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F25D759-A186-2B50-B588-6A0335F9B568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915D7660-2B8D-10BC-3E40-23664B7798D4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F6C02EB6-0D33-EA44-F5DF-2C0E3D5B161F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8E70E7DD-8467-2F63-4512-87BE2583535C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4C3F4663-B15A-B1D4-EEF7-5340D58FC1BE}"/>
              </a:ext>
            </a:extLst>
          </p:cNvPr>
          <p:cNvSpPr/>
          <p:nvPr/>
        </p:nvSpPr>
        <p:spPr>
          <a:xfrm>
            <a:off x="8819730" y="501892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AAE7D12B-5B75-9388-954C-67FA22D3C422}"/>
              </a:ext>
            </a:extLst>
          </p:cNvPr>
          <p:cNvSpPr/>
          <p:nvPr/>
        </p:nvSpPr>
        <p:spPr>
          <a:xfrm>
            <a:off x="10280764" y="498688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481D920-9F23-7FA5-D366-212680A89CBE}"/>
              </a:ext>
            </a:extLst>
          </p:cNvPr>
          <p:cNvSpPr/>
          <p:nvPr/>
        </p:nvSpPr>
        <p:spPr>
          <a:xfrm>
            <a:off x="10815156" y="466753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C5E9409-6484-7E90-9F1B-3104A00B8D10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54DDEAC-AE9D-0C9A-70A5-D913F5587F20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5EE9A39-3F85-5A14-52E0-BAAA1C5CD8E4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2D2930FA-CD0B-C4C5-30D9-DA171100B0EE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3126D0D-88D0-D171-D1E1-1ED8AC1F9D17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D3D1E943-BFFD-DD31-9A3A-5C84CDDEB826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5FF1B7A4-C6A6-6F4F-E784-959B86C5FAB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7D69C93E-116A-356C-E87F-B5C744C7CE76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DBB6C0F7-0759-1071-4B51-DAE0244B25E1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2EE17F47-457B-6262-084D-AC8532370BF3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46B868C-71C4-44AB-9EAE-03FC8A99BD0E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237790A-417E-E8EC-4448-7A0CC38A6ABD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9442E3-82D7-8CAC-34F7-9E4B0C620D46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1B6A644-D1E0-F474-58C4-6D8FFB816091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28A3B52-1925-1887-1E20-19AEE67A82AA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1D301E-4715-361E-0486-1A505AD2C3E3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4C205808-8999-9ABD-0FA4-043151DDD2F8}"/>
              </a:ext>
            </a:extLst>
          </p:cNvPr>
          <p:cNvSpPr/>
          <p:nvPr/>
        </p:nvSpPr>
        <p:spPr>
          <a:xfrm>
            <a:off x="8801721" y="38504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8CBAB92-29C9-17C2-1DB2-1565A27C2648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83997380-50BD-3AF2-EBF0-3F52E229C71D}"/>
              </a:ext>
            </a:extLst>
          </p:cNvPr>
          <p:cNvSpPr/>
          <p:nvPr/>
        </p:nvSpPr>
        <p:spPr>
          <a:xfrm>
            <a:off x="7298063" y="44583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CDC67D9-43F5-60C6-58D9-47F1000321E8}"/>
              </a:ext>
            </a:extLst>
          </p:cNvPr>
          <p:cNvSpPr/>
          <p:nvPr/>
        </p:nvSpPr>
        <p:spPr>
          <a:xfrm>
            <a:off x="6994173" y="42599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B1E25C4-D1E8-3D0F-E6E3-29ED5ABC7971}"/>
              </a:ext>
            </a:extLst>
          </p:cNvPr>
          <p:cNvSpPr/>
          <p:nvPr/>
        </p:nvSpPr>
        <p:spPr>
          <a:xfrm>
            <a:off x="4906309" y="127110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3C092B3-8609-EE03-BA9B-66C65F9FF7F1}"/>
              </a:ext>
            </a:extLst>
          </p:cNvPr>
          <p:cNvCxnSpPr>
            <a:cxnSpLocks/>
          </p:cNvCxnSpPr>
          <p:nvPr/>
        </p:nvCxnSpPr>
        <p:spPr>
          <a:xfrm>
            <a:off x="8328658" y="4382258"/>
            <a:ext cx="885496" cy="450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41420253-2923-74AB-951A-9F686493BD3E}"/>
              </a:ext>
            </a:extLst>
          </p:cNvPr>
          <p:cNvCxnSpPr>
            <a:cxnSpLocks/>
          </p:cNvCxnSpPr>
          <p:nvPr/>
        </p:nvCxnSpPr>
        <p:spPr>
          <a:xfrm flipV="1">
            <a:off x="9214154" y="4054273"/>
            <a:ext cx="631349" cy="7783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68C68759-6347-6CCF-A47B-4B95C45648FA}"/>
              </a:ext>
            </a:extLst>
          </p:cNvPr>
          <p:cNvCxnSpPr>
            <a:cxnSpLocks/>
          </p:cNvCxnSpPr>
          <p:nvPr/>
        </p:nvCxnSpPr>
        <p:spPr>
          <a:xfrm flipV="1">
            <a:off x="8076456" y="4416059"/>
            <a:ext cx="282522" cy="8453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851F9E63-804A-86D8-9FF2-B44FD27C0ED4}"/>
              </a:ext>
            </a:extLst>
          </p:cNvPr>
          <p:cNvCxnSpPr>
            <a:cxnSpLocks/>
          </p:cNvCxnSpPr>
          <p:nvPr/>
        </p:nvCxnSpPr>
        <p:spPr>
          <a:xfrm>
            <a:off x="9815673" y="4054273"/>
            <a:ext cx="1323382" cy="1223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253B063C-7E90-1680-6A62-AC78E15657F4}"/>
              </a:ext>
            </a:extLst>
          </p:cNvPr>
          <p:cNvCxnSpPr>
            <a:cxnSpLocks/>
          </p:cNvCxnSpPr>
          <p:nvPr/>
        </p:nvCxnSpPr>
        <p:spPr>
          <a:xfrm flipV="1">
            <a:off x="9815673" y="3009070"/>
            <a:ext cx="277086" cy="10452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250CF280-9628-894F-196E-67A73CCD1026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A0C4417A-93DB-4E55-E96B-0510DE128E94}"/>
              </a:ext>
            </a:extLst>
          </p:cNvPr>
          <p:cNvSpPr/>
          <p:nvPr/>
        </p:nvSpPr>
        <p:spPr>
          <a:xfrm>
            <a:off x="7795229" y="316558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E4706699-8491-ED07-0CA2-DE2F4E6835A7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83F836E-0CB9-2AA7-C410-6938F7F89EA9}"/>
              </a:ext>
            </a:extLst>
          </p:cNvPr>
          <p:cNvSpPr/>
          <p:nvPr/>
        </p:nvSpPr>
        <p:spPr>
          <a:xfrm>
            <a:off x="10675915" y="5080081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8AB38F09-9B20-E0AD-6E9C-29943D9B7CEB}"/>
              </a:ext>
            </a:extLst>
          </p:cNvPr>
          <p:cNvSpPr/>
          <p:nvPr/>
        </p:nvSpPr>
        <p:spPr>
          <a:xfrm>
            <a:off x="10616800" y="4405662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7E1BD2F-DDC4-214D-7E33-C67A63780677}"/>
              </a:ext>
            </a:extLst>
          </p:cNvPr>
          <p:cNvSpPr/>
          <p:nvPr/>
        </p:nvSpPr>
        <p:spPr>
          <a:xfrm>
            <a:off x="8953348" y="51807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F0DBCDD9-7B3B-3AA8-1186-A90A07130D45}"/>
              </a:ext>
            </a:extLst>
          </p:cNvPr>
          <p:cNvSpPr/>
          <p:nvPr/>
        </p:nvSpPr>
        <p:spPr>
          <a:xfrm>
            <a:off x="9242994" y="498585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04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10404-7570-3925-0FE6-5486759F5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04CD506-2E19-6559-04EE-AFCE5BC69646}"/>
              </a:ext>
            </a:extLst>
          </p:cNvPr>
          <p:cNvSpPr/>
          <p:nvPr/>
        </p:nvSpPr>
        <p:spPr>
          <a:xfrm>
            <a:off x="72736" y="168739"/>
            <a:ext cx="3356264" cy="41857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1819-1826 : Le Britannique Thomas Raffles fonde Singapour, </a:t>
            </a:r>
            <a:r>
              <a:rPr lang="fr-FR" sz="1600" b="1" i="1" dirty="0"/>
              <a:t>hub</a:t>
            </a:r>
            <a:r>
              <a:rPr lang="fr-FR" sz="1600" b="1" dirty="0"/>
              <a:t> maritime ouvert et vitrine prospère du libre-échangisme </a:t>
            </a:r>
            <a:r>
              <a:rPr lang="fr-FR" sz="1600" b="1" i="1" dirty="0"/>
              <a:t>ricardien</a:t>
            </a:r>
            <a:r>
              <a:rPr lang="fr-FR" sz="1600" b="1" dirty="0"/>
              <a:t> : Et pour attirer les flux commerciaux : …</a:t>
            </a:r>
          </a:p>
          <a:p>
            <a:endParaRPr lang="fr-FR" sz="1700" dirty="0"/>
          </a:p>
          <a:p>
            <a:r>
              <a:rPr lang="fr-FR" sz="1700" dirty="0"/>
              <a:t>*1819 : Singapour…</a:t>
            </a:r>
          </a:p>
          <a:p>
            <a:endParaRPr lang="fr-FR" sz="1700" dirty="0"/>
          </a:p>
          <a:p>
            <a:r>
              <a:rPr lang="fr-FR" sz="1700" dirty="0"/>
              <a:t>*Pour ses fondateurs</a:t>
            </a:r>
          </a:p>
          <a:p>
            <a:r>
              <a:rPr lang="fr-FR" sz="1600" dirty="0"/>
              <a:t>Non pas pour imposer </a:t>
            </a:r>
            <a:r>
              <a:rPr lang="fr-FR" sz="1600" u="sng" dirty="0"/>
              <a:t>son</a:t>
            </a:r>
            <a:r>
              <a:rPr lang="fr-FR" sz="1600" dirty="0"/>
              <a:t> commerce</a:t>
            </a:r>
          </a:p>
          <a:p>
            <a:r>
              <a:rPr lang="fr-FR" sz="1700" dirty="0"/>
              <a:t>Mais au contraire pour attirer</a:t>
            </a:r>
          </a:p>
          <a:p>
            <a:r>
              <a:rPr lang="fr-FR" sz="1700" u="sng" dirty="0"/>
              <a:t>Tous</a:t>
            </a:r>
            <a:r>
              <a:rPr lang="fr-FR" sz="1700" dirty="0"/>
              <a:t> les flux commerciaux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*Et pour cela</a:t>
            </a:r>
          </a:p>
          <a:p>
            <a:r>
              <a:rPr lang="fr-FR" sz="1700" dirty="0"/>
              <a:t>Quatre points essentiels</a:t>
            </a:r>
          </a:p>
          <a:p>
            <a:r>
              <a:rPr lang="fr-FR" sz="1700" dirty="0"/>
              <a:t>A mettre en œuvre…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7B53879E-E3AE-F11F-11F3-A62B63700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44" y="168739"/>
            <a:ext cx="8512679" cy="52033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6DDCC6A-2C70-8874-299D-01BF540E4D60}"/>
              </a:ext>
            </a:extLst>
          </p:cNvPr>
          <p:cNvSpPr/>
          <p:nvPr/>
        </p:nvSpPr>
        <p:spPr>
          <a:xfrm>
            <a:off x="4710726" y="19229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70443C2-242D-0AB4-1682-ADBB46F984FA}"/>
              </a:ext>
            </a:extLst>
          </p:cNvPr>
          <p:cNvSpPr/>
          <p:nvPr/>
        </p:nvSpPr>
        <p:spPr>
          <a:xfrm>
            <a:off x="5008362" y="24962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24431761-E442-EF44-3211-2CF01A7CB11F}"/>
              </a:ext>
            </a:extLst>
          </p:cNvPr>
          <p:cNvSpPr/>
          <p:nvPr/>
        </p:nvSpPr>
        <p:spPr>
          <a:xfrm>
            <a:off x="5204750" y="25574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025758-CEC7-2FC1-F07B-15AEF634CD2B}"/>
              </a:ext>
            </a:extLst>
          </p:cNvPr>
          <p:cNvSpPr/>
          <p:nvPr/>
        </p:nvSpPr>
        <p:spPr>
          <a:xfrm>
            <a:off x="3527619" y="16873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819-1826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4B1957-8EBC-7A42-24EA-88CC988B5B03}"/>
              </a:ext>
            </a:extLst>
          </p:cNvPr>
          <p:cNvSpPr/>
          <p:nvPr/>
        </p:nvSpPr>
        <p:spPr>
          <a:xfrm>
            <a:off x="3895723" y="184676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A58C0E2-A777-2879-7786-BD071F843F97}"/>
              </a:ext>
            </a:extLst>
          </p:cNvPr>
          <p:cNvSpPr/>
          <p:nvPr/>
        </p:nvSpPr>
        <p:spPr>
          <a:xfrm>
            <a:off x="7261756" y="204527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148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495C7-9AD0-5E1E-587C-EFFA6A55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0884F8-D930-8BEB-F505-61726E516532}"/>
              </a:ext>
            </a:extLst>
          </p:cNvPr>
          <p:cNvSpPr/>
          <p:nvPr/>
        </p:nvSpPr>
        <p:spPr>
          <a:xfrm>
            <a:off x="72736" y="168739"/>
            <a:ext cx="3356264" cy="59862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1819-1826 : … Un port franc moteur de l’économie, sans droits de douane, ni droits de port ; …</a:t>
            </a:r>
          </a:p>
          <a:p>
            <a:endParaRPr lang="fr-FR" sz="1700" dirty="0"/>
          </a:p>
          <a:p>
            <a:r>
              <a:rPr lang="fr-FR" sz="1700" dirty="0"/>
              <a:t>a) 1819 : Un port franc</a:t>
            </a:r>
          </a:p>
          <a:p>
            <a:r>
              <a:rPr lang="fr-FR" sz="1700" dirty="0"/>
              <a:t>Sans droits de douane</a:t>
            </a:r>
          </a:p>
          <a:p>
            <a:endParaRPr lang="fr-FR" sz="1700" dirty="0"/>
          </a:p>
          <a:p>
            <a:r>
              <a:rPr lang="fr-FR" sz="1600" dirty="0"/>
              <a:t>*NB : Finalement, avant l’arrivée des Européens au XVIe siècle</a:t>
            </a:r>
          </a:p>
          <a:p>
            <a:r>
              <a:rPr lang="fr-FR" sz="1600" dirty="0"/>
              <a:t>Dans la tradition des sultanats, cités-ports asiatiques (1400-1650), </a:t>
            </a:r>
            <a:r>
              <a:rPr lang="fr-FR" sz="1600" i="1" dirty="0"/>
              <a:t>logique de réseau libéral</a:t>
            </a:r>
            <a:r>
              <a:rPr lang="fr-FR" sz="1600" dirty="0"/>
              <a:t>, même si auparavant ce réseau était </a:t>
            </a:r>
            <a:r>
              <a:rPr lang="fr-FR" sz="1600" i="1" dirty="0"/>
              <a:t>contrôlé</a:t>
            </a:r>
            <a:r>
              <a:rPr lang="fr-FR" sz="1600" dirty="0"/>
              <a:t> par </a:t>
            </a:r>
            <a:r>
              <a:rPr lang="fr-FR" sz="1600" dirty="0" err="1"/>
              <a:t>Srivijaya</a:t>
            </a:r>
            <a:r>
              <a:rPr lang="fr-FR" sz="1600" dirty="0"/>
              <a:t> (650-1025), puis </a:t>
            </a:r>
            <a:r>
              <a:rPr lang="fr-FR" sz="1600" dirty="0" err="1"/>
              <a:t>Majapahit</a:t>
            </a:r>
            <a:r>
              <a:rPr lang="fr-FR" sz="1600" dirty="0"/>
              <a:t> (1300-1400)</a:t>
            </a:r>
          </a:p>
          <a:p>
            <a:endParaRPr lang="fr-FR" sz="1700" dirty="0"/>
          </a:p>
          <a:p>
            <a:r>
              <a:rPr lang="fr-FR" sz="1700" dirty="0"/>
              <a:t>NB : Et en rupture avec l’exclusif européen, jusque là triomphant Avec monopoles commerciaux</a:t>
            </a:r>
          </a:p>
          <a:p>
            <a:endParaRPr lang="fr-FR" sz="1700" dirty="0"/>
          </a:p>
          <a:p>
            <a:r>
              <a:rPr lang="fr-FR" sz="1700" dirty="0"/>
              <a:t>Notamment à Batavia et Malacca </a:t>
            </a:r>
            <a:r>
              <a:rPr lang="fr-FR" sz="1700" dirty="0" err="1"/>
              <a:t>Malacca</a:t>
            </a:r>
            <a:r>
              <a:rPr lang="fr-FR" sz="1700" dirty="0"/>
              <a:t> finalement marginalisée à cause de cela</a:t>
            </a:r>
          </a:p>
        </p:txBody>
      </p:sp>
      <p:pic>
        <p:nvPicPr>
          <p:cNvPr id="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36E8E2E3-2A14-4A15-918A-D630D20E1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44" y="168739"/>
            <a:ext cx="8512679" cy="52033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BD8D1A1-AFE9-D9B0-CC78-0EE8FB8426D2}"/>
              </a:ext>
            </a:extLst>
          </p:cNvPr>
          <p:cNvSpPr/>
          <p:nvPr/>
        </p:nvSpPr>
        <p:spPr>
          <a:xfrm>
            <a:off x="5673076" y="3962576"/>
            <a:ext cx="257460" cy="2089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5BB8A29-FECF-809F-FB05-D83545D3EC23}"/>
              </a:ext>
            </a:extLst>
          </p:cNvPr>
          <p:cNvSpPr/>
          <p:nvPr/>
        </p:nvSpPr>
        <p:spPr>
          <a:xfrm>
            <a:off x="4710726" y="19229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306A86D-891E-3782-C805-2149FDB27EC5}"/>
              </a:ext>
            </a:extLst>
          </p:cNvPr>
          <p:cNvSpPr/>
          <p:nvPr/>
        </p:nvSpPr>
        <p:spPr>
          <a:xfrm>
            <a:off x="5008362" y="24962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010106C5-EBCF-71F9-D6DC-6CB914F48FBA}"/>
              </a:ext>
            </a:extLst>
          </p:cNvPr>
          <p:cNvSpPr/>
          <p:nvPr/>
        </p:nvSpPr>
        <p:spPr>
          <a:xfrm>
            <a:off x="5204750" y="25574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D9EFFF-44C8-C572-0E4B-70CB33D6DF24}"/>
              </a:ext>
            </a:extLst>
          </p:cNvPr>
          <p:cNvSpPr/>
          <p:nvPr/>
        </p:nvSpPr>
        <p:spPr>
          <a:xfrm>
            <a:off x="3527619" y="16873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819-1826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8F63FCE-4DE4-80EF-FBDE-7EC04920EFD3}"/>
              </a:ext>
            </a:extLst>
          </p:cNvPr>
          <p:cNvSpPr/>
          <p:nvPr/>
        </p:nvSpPr>
        <p:spPr>
          <a:xfrm>
            <a:off x="3895723" y="184676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15DD8B0-94BB-EADB-7619-C9C7CBDDA066}"/>
              </a:ext>
            </a:extLst>
          </p:cNvPr>
          <p:cNvSpPr/>
          <p:nvPr/>
        </p:nvSpPr>
        <p:spPr>
          <a:xfrm>
            <a:off x="7261756" y="204527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35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E6CF-C501-E38B-C459-26B47D958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Christophe\Pictures\My Scans\2016-02 (févr.)\scan0002.jpg">
            <a:extLst>
              <a:ext uri="{FF2B5EF4-FFF2-40B4-BE49-F238E27FC236}">
                <a16:creationId xmlns:a16="http://schemas.microsoft.com/office/drawing/2014/main" id="{4290D693-A0BC-F769-B746-5C46DF7AB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44" y="168739"/>
            <a:ext cx="8512679" cy="520336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5E5D331-115C-A3EF-B67F-E55F84019586}"/>
              </a:ext>
            </a:extLst>
          </p:cNvPr>
          <p:cNvSpPr/>
          <p:nvPr/>
        </p:nvSpPr>
        <p:spPr>
          <a:xfrm>
            <a:off x="93727" y="168739"/>
            <a:ext cx="3626218" cy="64325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1819-1826 : … Un port franc moteur de l’économie, sans droits de douane, ni droits de port ; …</a:t>
            </a:r>
          </a:p>
          <a:p>
            <a:endParaRPr lang="fr-FR" dirty="0"/>
          </a:p>
          <a:p>
            <a:r>
              <a:rPr lang="fr-FR" sz="1700" dirty="0"/>
              <a:t>b) 1823 : Droits de port également abolis</a:t>
            </a:r>
          </a:p>
          <a:p>
            <a:endParaRPr lang="fr-FR" sz="1700" dirty="0"/>
          </a:p>
          <a:p>
            <a:r>
              <a:rPr lang="fr-FR" sz="1700" dirty="0"/>
              <a:t>*Pour le résident </a:t>
            </a:r>
            <a:r>
              <a:rPr lang="fr-FR" sz="1700" u="sng" dirty="0"/>
              <a:t>John </a:t>
            </a:r>
            <a:r>
              <a:rPr lang="fr-FR" sz="1700" u="sng" dirty="0" err="1"/>
              <a:t>Crawfurd</a:t>
            </a:r>
            <a:endParaRPr lang="fr-FR" sz="1700" u="sng" dirty="0"/>
          </a:p>
          <a:p>
            <a:endParaRPr lang="fr-FR" sz="1700" dirty="0"/>
          </a:p>
          <a:p>
            <a:r>
              <a:rPr lang="fr-FR" sz="1700" i="1" dirty="0"/>
              <a:t>Les privilèges de l’exclusif et du monopole, contre lesquels l’opinion publique a élevé sa voix depuis longtemps, sont ici inconnus…</a:t>
            </a:r>
          </a:p>
          <a:p>
            <a:endParaRPr lang="fr-FR" sz="1700" i="1" dirty="0"/>
          </a:p>
          <a:p>
            <a:r>
              <a:rPr lang="fr-FR" sz="1700" i="1" dirty="0"/>
              <a:t>De sorte que Singapour restera toujours un port franc, et qu’aucune taxe sur le commerce ou l’industrie susceptible d’entraver son essor et sa prospérité futurs, ne sera établie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*Plus de prospérité </a:t>
            </a:r>
            <a:r>
              <a:rPr lang="fr-FR" sz="1700" i="1" dirty="0"/>
              <a:t>à somme nulle</a:t>
            </a:r>
            <a:r>
              <a:rPr lang="fr-FR" sz="1700" dirty="0"/>
              <a:t> Grâce aux monopoles</a:t>
            </a:r>
          </a:p>
          <a:p>
            <a:r>
              <a:rPr lang="fr-FR" sz="1700" dirty="0"/>
              <a:t>Mais prospérité générale</a:t>
            </a:r>
          </a:p>
          <a:p>
            <a:r>
              <a:rPr lang="fr-FR" sz="1700" dirty="0"/>
              <a:t>Grâce au commerce libre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8675BC0-5904-5A1B-E27E-773637D3BCBB}"/>
              </a:ext>
            </a:extLst>
          </p:cNvPr>
          <p:cNvSpPr/>
          <p:nvPr/>
        </p:nvSpPr>
        <p:spPr>
          <a:xfrm>
            <a:off x="5673076" y="3962576"/>
            <a:ext cx="257460" cy="2089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12FB859-EE1B-8D49-B061-D7BAD2CB77F8}"/>
              </a:ext>
            </a:extLst>
          </p:cNvPr>
          <p:cNvSpPr/>
          <p:nvPr/>
        </p:nvSpPr>
        <p:spPr>
          <a:xfrm>
            <a:off x="4710726" y="19229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9E178ED-36D6-E1D7-6804-EAC2E5659483}"/>
              </a:ext>
            </a:extLst>
          </p:cNvPr>
          <p:cNvSpPr/>
          <p:nvPr/>
        </p:nvSpPr>
        <p:spPr>
          <a:xfrm>
            <a:off x="5008362" y="24962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F47253A-331B-2270-EA4D-0DE98B0B2DF2}"/>
              </a:ext>
            </a:extLst>
          </p:cNvPr>
          <p:cNvSpPr/>
          <p:nvPr/>
        </p:nvSpPr>
        <p:spPr>
          <a:xfrm>
            <a:off x="5204750" y="255740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EA76F3-8091-FE59-779C-165E1B680EA1}"/>
              </a:ext>
            </a:extLst>
          </p:cNvPr>
          <p:cNvSpPr/>
          <p:nvPr/>
        </p:nvSpPr>
        <p:spPr>
          <a:xfrm>
            <a:off x="3825255" y="168739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819-1826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4EED761-6D1F-3E79-DE5A-F181625B0003}"/>
              </a:ext>
            </a:extLst>
          </p:cNvPr>
          <p:cNvSpPr/>
          <p:nvPr/>
        </p:nvSpPr>
        <p:spPr>
          <a:xfrm>
            <a:off x="3895723" y="1846760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56B8C00-46F0-FC5A-37EE-DD93A17C5383}"/>
              </a:ext>
            </a:extLst>
          </p:cNvPr>
          <p:cNvSpPr/>
          <p:nvPr/>
        </p:nvSpPr>
        <p:spPr>
          <a:xfrm>
            <a:off x="7261756" y="2045272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3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66010-0DF3-ED9B-E6F1-47DAA8CF3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D986A8-F693-C77E-0BB6-1906CECEAD44}"/>
              </a:ext>
            </a:extLst>
          </p:cNvPr>
          <p:cNvSpPr/>
          <p:nvPr/>
        </p:nvSpPr>
        <p:spPr>
          <a:xfrm>
            <a:off x="145576" y="168739"/>
            <a:ext cx="4699921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600" b="1" dirty="0"/>
              <a:t>1814-1824 : … Les Sultanats malais restent sous la suzeraineté du Siam ; Les Hollandais cèdent Le Cap et Ceylan ; …</a:t>
            </a:r>
          </a:p>
          <a:p>
            <a:endParaRPr lang="fr-FR" sz="1700" dirty="0"/>
          </a:p>
          <a:p>
            <a:r>
              <a:rPr lang="fr-FR" sz="1700" dirty="0"/>
              <a:t>d) En Insulinde, partage GB-PB</a:t>
            </a:r>
          </a:p>
          <a:p>
            <a:endParaRPr lang="fr-FR" sz="1700" dirty="0"/>
          </a:p>
          <a:p>
            <a:r>
              <a:rPr lang="fr-FR" sz="1700" dirty="0"/>
              <a:t>*Mais les sultanats au nord de la péninsule malaise</a:t>
            </a:r>
          </a:p>
          <a:p>
            <a:r>
              <a:rPr lang="fr-FR" sz="1700" dirty="0"/>
              <a:t>Restent sous la suzeraineté du Siam</a:t>
            </a:r>
          </a:p>
          <a:p>
            <a:r>
              <a:rPr lang="fr-FR" sz="1700" dirty="0"/>
              <a:t>1826 : Un traité GB-Siam le confirmera</a:t>
            </a:r>
          </a:p>
          <a:p>
            <a:endParaRPr lang="fr-FR" sz="1700" u="sng" dirty="0"/>
          </a:p>
          <a:p>
            <a:r>
              <a:rPr lang="fr-FR" sz="1700" dirty="0"/>
              <a:t>*Donc en 1824, pour la GB dans le détroit</a:t>
            </a:r>
          </a:p>
          <a:p>
            <a:r>
              <a:rPr lang="fr-FR" sz="1700" dirty="0"/>
              <a:t>Des ports, points d’appui, et une zone d’influence</a:t>
            </a:r>
          </a:p>
          <a:p>
            <a:r>
              <a:rPr lang="fr-FR" sz="1700" dirty="0"/>
              <a:t>Mais sans aucun projet territorial</a:t>
            </a:r>
          </a:p>
          <a:p>
            <a:endParaRPr lang="fr-FR" sz="1000" dirty="0"/>
          </a:p>
          <a:p>
            <a:r>
              <a:rPr lang="fr-FR" sz="1700" dirty="0"/>
              <a:t>*En revanche, côté hollandais, au sud du détroit</a:t>
            </a:r>
          </a:p>
          <a:p>
            <a:r>
              <a:rPr lang="fr-FR" sz="1700" dirty="0"/>
              <a:t>En plus des anciens comptoirs de la VOC</a:t>
            </a:r>
          </a:p>
          <a:p>
            <a:r>
              <a:rPr lang="fr-FR" sz="1700" dirty="0"/>
              <a:t>Une volonté plus précoce de nouvelles conquêtes territoriales</a:t>
            </a:r>
          </a:p>
          <a:p>
            <a:endParaRPr lang="fr-FR" sz="1000" dirty="0"/>
          </a:p>
          <a:p>
            <a:r>
              <a:rPr lang="fr-FR" sz="1700" dirty="0"/>
              <a:t>*A revoir…</a:t>
            </a:r>
          </a:p>
          <a:p>
            <a:endParaRPr lang="fr-FR" sz="1700" dirty="0"/>
          </a:p>
          <a:p>
            <a:r>
              <a:rPr lang="fr-FR" sz="1700" dirty="0"/>
              <a:t>*Et enfin…</a:t>
            </a:r>
          </a:p>
        </p:txBody>
      </p:sp>
      <p:pic>
        <p:nvPicPr>
          <p:cNvPr id="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67CCAB2A-21B2-81A3-FBE8-D05AFAF9D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C2515AC2-CF8D-59F9-24C0-FEF6D44A2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EC205DB5-FEAA-3D9F-D8BF-63814D3DE1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15383E99-D447-4487-D8AC-7AF55E5ACB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A57FEDA-904F-44CB-960C-A557DAE80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5D44BF9-7824-7BDE-565A-D73B82132A29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F1631661-0A5E-34D1-4CC1-0D5D4653955C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A2F32FD-6316-1F2C-61A8-C29EA61FEE0F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2A593C4-AD13-70B7-839A-4BF01414A658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C649E96-5531-8D04-7536-ADE3563B4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DBF4B1C7-06CB-90D6-E371-F658B4FB08F1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A602071-F8B0-9B4B-2843-90DDFC2C680F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75BE481-6830-983D-9953-33C5FDF0C714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6556D48-06E7-97A4-37C5-D62280FD1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BB086A64-325B-A3AB-BD3D-8AA3C5249376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F0FA37D-CCA2-3A15-81A2-701B27BECDCD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7E998DB-C7A5-6D9F-EE03-A67A83FBD44D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5C742733-8BA5-B11B-B71D-C02BB06AE299}"/>
              </a:ext>
            </a:extLst>
          </p:cNvPr>
          <p:cNvCxnSpPr>
            <a:cxnSpLocks/>
            <a:endCxn id="21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439E7B23-5E54-DDD6-FC5F-EE91902C26DA}"/>
              </a:ext>
            </a:extLst>
          </p:cNvPr>
          <p:cNvCxnSpPr>
            <a:cxnSpLocks/>
            <a:endCxn id="38" idx="1"/>
          </p:cNvCxnSpPr>
          <p:nvPr/>
        </p:nvCxnSpPr>
        <p:spPr>
          <a:xfrm flipV="1">
            <a:off x="7923313" y="3234709"/>
            <a:ext cx="227282" cy="742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e 23">
            <a:extLst>
              <a:ext uri="{FF2B5EF4-FFF2-40B4-BE49-F238E27FC236}">
                <a16:creationId xmlns:a16="http://schemas.microsoft.com/office/drawing/2014/main" id="{0AC80C0B-CE4E-00A6-52BD-2BD79B6DDAD4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F82FA99B-C58E-C6E9-BB81-3DE096F4B31D}"/>
              </a:ext>
            </a:extLst>
          </p:cNvPr>
          <p:cNvSpPr/>
          <p:nvPr/>
        </p:nvSpPr>
        <p:spPr>
          <a:xfrm>
            <a:off x="8819730" y="5018925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4B4115A5-9454-B620-3D0B-2301092900C2}"/>
              </a:ext>
            </a:extLst>
          </p:cNvPr>
          <p:cNvSpPr/>
          <p:nvPr/>
        </p:nvSpPr>
        <p:spPr>
          <a:xfrm>
            <a:off x="10280764" y="498688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2B25236C-4DC9-8310-ED46-7950F4A2003A}"/>
              </a:ext>
            </a:extLst>
          </p:cNvPr>
          <p:cNvSpPr/>
          <p:nvPr/>
        </p:nvSpPr>
        <p:spPr>
          <a:xfrm>
            <a:off x="10815156" y="466753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412345E-F26D-5DA1-4FD1-3FDD7DDF057E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651C407-66B0-5BE6-81D1-1DA386A7E19A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86790B33-65D7-27B1-86C7-8A053D50C355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F7344C9F-D99D-9FF7-587B-A8AA1FE0BC2B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B6C289E9-0972-6525-7445-D194D487BC6C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A260E45-CC51-D5B2-D90C-190A637DC2E5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FC42AA18-9530-C97D-F67B-E145C1E55FDF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B8511D6-2AEF-0C12-25F5-3B71D8E53092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9EB76FC1-15FB-C137-C515-817F50D72AC8}"/>
              </a:ext>
            </a:extLst>
          </p:cNvPr>
          <p:cNvSpPr/>
          <p:nvPr/>
        </p:nvSpPr>
        <p:spPr>
          <a:xfrm>
            <a:off x="8129504" y="321679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1538020C-1E7B-D3E0-8A4D-A93FA981C1AB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683C81A0-82E5-7133-E82C-DBAB250AA074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0927ED2-A005-863A-6910-35E8C48E3A4A}"/>
              </a:ext>
            </a:extLst>
          </p:cNvPr>
          <p:cNvSpPr/>
          <p:nvPr/>
        </p:nvSpPr>
        <p:spPr>
          <a:xfrm>
            <a:off x="8103312" y="293043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A8FEFD8-00E9-CC1D-4738-011C4A9BA3AC}"/>
              </a:ext>
            </a:extLst>
          </p:cNvPr>
          <p:cNvSpPr/>
          <p:nvPr/>
        </p:nvSpPr>
        <p:spPr>
          <a:xfrm>
            <a:off x="8834062" y="4383422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8DCA9D9-5387-A19B-A9BF-04F943376A41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53A4C68-8810-2F38-E79E-DAC8B70C79E0}"/>
              </a:ext>
            </a:extLst>
          </p:cNvPr>
          <p:cNvSpPr/>
          <p:nvPr/>
        </p:nvSpPr>
        <p:spPr>
          <a:xfrm>
            <a:off x="8526135" y="3704133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075235-AD44-0160-9582-1F3B7424F6EC}"/>
              </a:ext>
            </a:extLst>
          </p:cNvPr>
          <p:cNvSpPr/>
          <p:nvPr/>
        </p:nvSpPr>
        <p:spPr>
          <a:xfrm>
            <a:off x="8037093" y="341591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718E4AA3-7765-9362-F0D8-BDA63633DADD}"/>
              </a:ext>
            </a:extLst>
          </p:cNvPr>
          <p:cNvSpPr/>
          <p:nvPr/>
        </p:nvSpPr>
        <p:spPr>
          <a:xfrm>
            <a:off x="8801721" y="385045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919839BE-987B-67E3-D9A2-6A6FB548921B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6C6573B-B81A-A2E1-54C0-0B0B172898F0}"/>
              </a:ext>
            </a:extLst>
          </p:cNvPr>
          <p:cNvSpPr/>
          <p:nvPr/>
        </p:nvSpPr>
        <p:spPr>
          <a:xfrm>
            <a:off x="7298063" y="44583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404EF906-D67C-DD38-86EA-1983B3BA5531}"/>
              </a:ext>
            </a:extLst>
          </p:cNvPr>
          <p:cNvSpPr/>
          <p:nvPr/>
        </p:nvSpPr>
        <p:spPr>
          <a:xfrm>
            <a:off x="6994173" y="42599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8AC128-28F2-7FCD-1CFA-3DE7D7690DFC}"/>
              </a:ext>
            </a:extLst>
          </p:cNvPr>
          <p:cNvSpPr/>
          <p:nvPr/>
        </p:nvSpPr>
        <p:spPr>
          <a:xfrm>
            <a:off x="4906309" y="127110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03E1BB09-4DE8-523E-C59E-B07EAABAA5B0}"/>
              </a:ext>
            </a:extLst>
          </p:cNvPr>
          <p:cNvCxnSpPr>
            <a:cxnSpLocks/>
          </p:cNvCxnSpPr>
          <p:nvPr/>
        </p:nvCxnSpPr>
        <p:spPr>
          <a:xfrm>
            <a:off x="8328658" y="4382258"/>
            <a:ext cx="885496" cy="450317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3AD2B42-2822-8FE5-7970-FF7E8E7941A1}"/>
              </a:ext>
            </a:extLst>
          </p:cNvPr>
          <p:cNvCxnSpPr>
            <a:cxnSpLocks/>
          </p:cNvCxnSpPr>
          <p:nvPr/>
        </p:nvCxnSpPr>
        <p:spPr>
          <a:xfrm flipV="1">
            <a:off x="9214154" y="4054273"/>
            <a:ext cx="631349" cy="7783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F555716B-1CF0-ABC4-70E1-C55E29536820}"/>
              </a:ext>
            </a:extLst>
          </p:cNvPr>
          <p:cNvCxnSpPr>
            <a:cxnSpLocks/>
          </p:cNvCxnSpPr>
          <p:nvPr/>
        </p:nvCxnSpPr>
        <p:spPr>
          <a:xfrm flipV="1">
            <a:off x="8076456" y="4416059"/>
            <a:ext cx="282522" cy="84538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522DFA41-F8AE-77B8-632C-62E3E56F184A}"/>
              </a:ext>
            </a:extLst>
          </p:cNvPr>
          <p:cNvCxnSpPr>
            <a:cxnSpLocks/>
          </p:cNvCxnSpPr>
          <p:nvPr/>
        </p:nvCxnSpPr>
        <p:spPr>
          <a:xfrm>
            <a:off x="9815673" y="4054273"/>
            <a:ext cx="1323382" cy="1223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AECE62D9-121C-ACA9-CA55-F16261A731B2}"/>
              </a:ext>
            </a:extLst>
          </p:cNvPr>
          <p:cNvCxnSpPr>
            <a:cxnSpLocks/>
          </p:cNvCxnSpPr>
          <p:nvPr/>
        </p:nvCxnSpPr>
        <p:spPr>
          <a:xfrm flipV="1">
            <a:off x="9815673" y="3009070"/>
            <a:ext cx="277086" cy="104520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Ellipse 29">
            <a:extLst>
              <a:ext uri="{FF2B5EF4-FFF2-40B4-BE49-F238E27FC236}">
                <a16:creationId xmlns:a16="http://schemas.microsoft.com/office/drawing/2014/main" id="{447C1949-05BA-F08A-87D2-0FC340565EE5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5155F59-7ECE-529F-A1AF-399E61F128BE}"/>
              </a:ext>
            </a:extLst>
          </p:cNvPr>
          <p:cNvSpPr/>
          <p:nvPr/>
        </p:nvSpPr>
        <p:spPr>
          <a:xfrm>
            <a:off x="7795229" y="316558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BD0D3869-E52D-BE76-D80E-77FAEE1C93FC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7B99481-3911-3110-FB70-C6589A1C435A}"/>
              </a:ext>
            </a:extLst>
          </p:cNvPr>
          <p:cNvSpPr/>
          <p:nvPr/>
        </p:nvSpPr>
        <p:spPr>
          <a:xfrm>
            <a:off x="10675915" y="5080081"/>
            <a:ext cx="151008" cy="1524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BAAD72DE-1DA6-FCAA-0AA2-653A4A8375DB}"/>
              </a:ext>
            </a:extLst>
          </p:cNvPr>
          <p:cNvSpPr/>
          <p:nvPr/>
        </p:nvSpPr>
        <p:spPr>
          <a:xfrm>
            <a:off x="10616800" y="4405662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18DD8C9-1A9B-F51B-5666-2BA15698D393}"/>
              </a:ext>
            </a:extLst>
          </p:cNvPr>
          <p:cNvSpPr/>
          <p:nvPr/>
        </p:nvSpPr>
        <p:spPr>
          <a:xfrm>
            <a:off x="8953348" y="5180716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062EEE79-BD52-40B7-6B85-28B72139C089}"/>
              </a:ext>
            </a:extLst>
          </p:cNvPr>
          <p:cNvSpPr/>
          <p:nvPr/>
        </p:nvSpPr>
        <p:spPr>
          <a:xfrm>
            <a:off x="9242994" y="4985851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28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6BB57-3651-AA43-D818-117585F03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9B7D17-9D64-57CB-B21E-2F5DA6ECBC31}"/>
              </a:ext>
            </a:extLst>
          </p:cNvPr>
          <p:cNvSpPr/>
          <p:nvPr/>
        </p:nvSpPr>
        <p:spPr>
          <a:xfrm>
            <a:off x="119160" y="168739"/>
            <a:ext cx="4669972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1814-1824 : … En Insulinde, fin des monopoles hollandais et liberté de commerce</a:t>
            </a:r>
          </a:p>
          <a:p>
            <a:endParaRPr lang="fr-FR" sz="1700" dirty="0"/>
          </a:p>
          <a:p>
            <a:r>
              <a:rPr lang="fr-FR" sz="1700" dirty="0"/>
              <a:t>e) 1824 : </a:t>
            </a:r>
            <a:r>
              <a:rPr lang="fr-FR" sz="1700" u="sng" dirty="0"/>
              <a:t>Liberté de commerce en Insulinde</a:t>
            </a:r>
            <a:r>
              <a:rPr lang="fr-FR" sz="1700" dirty="0"/>
              <a:t>…</a:t>
            </a:r>
          </a:p>
          <a:p>
            <a:endParaRPr lang="fr-FR" sz="1700" dirty="0"/>
          </a:p>
          <a:p>
            <a:r>
              <a:rPr lang="fr-FR" sz="1700" dirty="0"/>
              <a:t>NB : Longtemps après 1824</a:t>
            </a:r>
          </a:p>
          <a:p>
            <a:r>
              <a:rPr lang="fr-FR" sz="1700" dirty="0"/>
              <a:t>Des frictions naissent à ce sujet entre GB-PB</a:t>
            </a:r>
          </a:p>
          <a:p>
            <a:r>
              <a:rPr lang="fr-FR" sz="1700" dirty="0"/>
              <a:t>Car ce nouveau libre-échange est en contradiction Avec les monopoles imposés</a:t>
            </a:r>
          </a:p>
          <a:p>
            <a:r>
              <a:rPr lang="fr-FR" sz="1700" dirty="0"/>
              <a:t>Par la VOC aux sultanats </a:t>
            </a:r>
            <a:r>
              <a:rPr lang="fr-FR" sz="1700" u="sng" dirty="0"/>
              <a:t>durant deux siècles</a:t>
            </a:r>
          </a:p>
          <a:p>
            <a:endParaRPr lang="fr-FR" sz="1700" dirty="0"/>
          </a:p>
          <a:p>
            <a:r>
              <a:rPr lang="fr-FR" sz="1700" dirty="0"/>
              <a:t>*Bilan…</a:t>
            </a:r>
          </a:p>
          <a:p>
            <a:endParaRPr lang="fr-FR" sz="1700" dirty="0"/>
          </a:p>
          <a:p>
            <a:r>
              <a:rPr lang="fr-FR" sz="1700" dirty="0"/>
              <a:t>*1818-24 : Inde, une partie de la côte birmane</a:t>
            </a:r>
          </a:p>
          <a:p>
            <a:r>
              <a:rPr lang="fr-FR" sz="1700" dirty="0"/>
              <a:t>Et la côte nord du détroit de Malacca</a:t>
            </a:r>
          </a:p>
          <a:p>
            <a:r>
              <a:rPr lang="fr-FR" sz="1700" dirty="0"/>
              <a:t>Les Britanniques sont solidement implantés</a:t>
            </a:r>
          </a:p>
          <a:p>
            <a:endParaRPr lang="fr-FR" sz="1700" dirty="0"/>
          </a:p>
          <a:p>
            <a:r>
              <a:rPr lang="fr-FR" sz="1700" dirty="0"/>
              <a:t>Et notamment avec Singapour</a:t>
            </a:r>
          </a:p>
          <a:p>
            <a:r>
              <a:rPr lang="fr-FR" sz="1700" dirty="0"/>
              <a:t>Qui va devenir le pôle principal de leur expansion</a:t>
            </a:r>
          </a:p>
          <a:p>
            <a:endParaRPr lang="fr-FR" sz="1700" dirty="0"/>
          </a:p>
          <a:p>
            <a:r>
              <a:rPr lang="fr-FR" sz="1700" dirty="0"/>
              <a:t>*Singapour…</a:t>
            </a:r>
          </a:p>
        </p:txBody>
      </p:sp>
      <p:pic>
        <p:nvPicPr>
          <p:cNvPr id="1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C61BD3D-4B07-6EC4-4A15-1FD8CF93D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B8CF72D2-8BF4-995F-593A-E1E7F3C94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EBDE1EC-DA68-D101-F47A-D811CD522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01255527-7714-F5AA-CFC7-5FB86AA249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22CDF03-7203-A7DA-20A5-F5970055E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6F8DA552-211A-62A0-969F-9F74B40BA95D}"/>
              </a:ext>
            </a:extLst>
          </p:cNvPr>
          <p:cNvSpPr/>
          <p:nvPr/>
        </p:nvSpPr>
        <p:spPr>
          <a:xfrm>
            <a:off x="9214154" y="1853280"/>
            <a:ext cx="257460" cy="2089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80DBB1-B959-617B-E986-491AB223A394}"/>
              </a:ext>
            </a:extLst>
          </p:cNvPr>
          <p:cNvSpPr/>
          <p:nvPr/>
        </p:nvSpPr>
        <p:spPr>
          <a:xfrm>
            <a:off x="8358978" y="32477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0E450ED-F3D4-C7F4-AF34-8637403D0711}"/>
              </a:ext>
            </a:extLst>
          </p:cNvPr>
          <p:cNvSpPr/>
          <p:nvPr/>
        </p:nvSpPr>
        <p:spPr>
          <a:xfrm>
            <a:off x="9027528" y="3229871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6150AB0-41C2-7BE3-6D9A-163DFA1B18F0}"/>
              </a:ext>
            </a:extLst>
          </p:cNvPr>
          <p:cNvSpPr/>
          <p:nvPr/>
        </p:nvSpPr>
        <p:spPr>
          <a:xfrm>
            <a:off x="10092759" y="1620641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3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999150BE-0ADD-B52F-7031-717C3C469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6" t="40385" r="73976" b="56895"/>
          <a:stretch/>
        </p:blipFill>
        <p:spPr bwMode="auto">
          <a:xfrm>
            <a:off x="6096000" y="2417858"/>
            <a:ext cx="682388" cy="150126"/>
          </a:xfrm>
          <a:prstGeom prst="rect">
            <a:avLst/>
          </a:prstGeom>
          <a:solidFill>
            <a:srgbClr val="0070C0"/>
          </a:solidFill>
          <a:ln w="38100">
            <a:noFill/>
          </a:ln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9F13854E-DAE4-D179-90C2-7C4605D16EF6}"/>
              </a:ext>
            </a:extLst>
          </p:cNvPr>
          <p:cNvSpPr/>
          <p:nvPr/>
        </p:nvSpPr>
        <p:spPr>
          <a:xfrm>
            <a:off x="5497863" y="206219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5EDFCAB-498F-A782-0393-E82D9A203343}"/>
              </a:ext>
            </a:extLst>
          </p:cNvPr>
          <p:cNvSpPr/>
          <p:nvPr/>
        </p:nvSpPr>
        <p:spPr>
          <a:xfrm>
            <a:off x="6571996" y="2332536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85E0EBB-7CDD-F239-03E7-E1AC5D4525D9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D671F407-4476-3A88-B08C-63A7C06AD0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1DA2BA03-C35E-A9C9-9A76-9459965250E9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588370E-1069-38AD-05C7-43E2FEB53D26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BA2FF9E-90A8-AE66-7BB2-3281D1667D0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6619194-3875-F21B-5544-A30BC0C7C829}"/>
              </a:ext>
            </a:extLst>
          </p:cNvPr>
          <p:cNvCxnSpPr>
            <a:cxnSpLocks/>
            <a:endCxn id="31" idx="3"/>
          </p:cNvCxnSpPr>
          <p:nvPr/>
        </p:nvCxnSpPr>
        <p:spPr>
          <a:xfrm>
            <a:off x="8229600" y="3981917"/>
            <a:ext cx="651524" cy="716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217FE863-4C8D-8459-AECB-7410F15B42CA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782B0956-714E-0AD5-C738-B74CB040076D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1C47CD7-0AA6-A0B8-CAAF-C36064E9086D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9169425-91F8-7417-4339-154D1DBE3185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4C09BE9C-4D46-A445-DB1F-CF27822485C9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83DBFF1-A2F2-813F-B599-D4559D7C46F3}"/>
              </a:ext>
            </a:extLst>
          </p:cNvPr>
          <p:cNvSpPr/>
          <p:nvPr/>
        </p:nvSpPr>
        <p:spPr>
          <a:xfrm>
            <a:off x="9815673" y="4416059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36935AE5-24C1-3604-24E8-237467517E86}"/>
              </a:ext>
            </a:extLst>
          </p:cNvPr>
          <p:cNvSpPr/>
          <p:nvPr/>
        </p:nvSpPr>
        <p:spPr>
          <a:xfrm>
            <a:off x="6592774" y="1835424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595AADAE-2C6D-5401-87E0-2ECEF13BEDEA}"/>
              </a:ext>
            </a:extLst>
          </p:cNvPr>
          <p:cNvSpPr/>
          <p:nvPr/>
        </p:nvSpPr>
        <p:spPr>
          <a:xfrm>
            <a:off x="6614535" y="137214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1224CA3D-9911-BD82-D76E-8DD9D0F81858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885DEDF6-F511-8C1A-82F4-D8B576919012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24180703-6F75-CAB6-AA98-BBB3ABB0A2BD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Ellipse 44">
            <a:extLst>
              <a:ext uri="{FF2B5EF4-FFF2-40B4-BE49-F238E27FC236}">
                <a16:creationId xmlns:a16="http://schemas.microsoft.com/office/drawing/2014/main" id="{0F66490C-66F7-E26E-B1B9-8177851E7599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3938994A-3470-12EB-AA0F-75D991F39089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2E3E16A8-A703-0D04-0826-E4BA8935CED6}"/>
              </a:ext>
            </a:extLst>
          </p:cNvPr>
          <p:cNvSpPr/>
          <p:nvPr/>
        </p:nvSpPr>
        <p:spPr>
          <a:xfrm>
            <a:off x="7736904" y="3234653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87BCDB47-6B08-32BF-D492-0077A232C2C7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8570D89-6207-E764-5186-A49F26F011A9}"/>
              </a:ext>
            </a:extLst>
          </p:cNvPr>
          <p:cNvSpPr/>
          <p:nvPr/>
        </p:nvSpPr>
        <p:spPr>
          <a:xfrm>
            <a:off x="8454127" y="4597378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90112D8B-6BAF-1F03-6BE1-E67FF87CB48F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A1012E69-497C-CE4A-8CEE-F9247B322830}"/>
              </a:ext>
            </a:extLst>
          </p:cNvPr>
          <p:cNvSpPr/>
          <p:nvPr/>
        </p:nvSpPr>
        <p:spPr>
          <a:xfrm>
            <a:off x="8832512" y="367311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CD5503DA-9C9E-F5A0-4521-7C11E3B8AFCA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BDA00EAC-0148-55C2-F73C-617346E70403}"/>
              </a:ext>
            </a:extLst>
          </p:cNvPr>
          <p:cNvSpPr/>
          <p:nvPr/>
        </p:nvSpPr>
        <p:spPr>
          <a:xfrm>
            <a:off x="7298063" y="44583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EDD3C9D-8605-35B3-1AFA-E8D047B1E81F}"/>
              </a:ext>
            </a:extLst>
          </p:cNvPr>
          <p:cNvSpPr/>
          <p:nvPr/>
        </p:nvSpPr>
        <p:spPr>
          <a:xfrm>
            <a:off x="4906309" y="127110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</a:t>
            </a:r>
            <a:r>
              <a:rPr lang="fr-FR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814-1824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14C29E3-82AC-92C5-0860-7C6BF2CE3FFB}"/>
              </a:ext>
            </a:extLst>
          </p:cNvPr>
          <p:cNvSpPr/>
          <p:nvPr/>
        </p:nvSpPr>
        <p:spPr>
          <a:xfrm>
            <a:off x="6995846" y="284345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2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63D19-7245-8FD5-14FB-EF0920B17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BE90A7-4BC4-23AD-A626-85B85351A51B}"/>
              </a:ext>
            </a:extLst>
          </p:cNvPr>
          <p:cNvSpPr/>
          <p:nvPr/>
        </p:nvSpPr>
        <p:spPr>
          <a:xfrm>
            <a:off x="104118" y="96002"/>
            <a:ext cx="5678346" cy="5586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1786-1826 : En Malaisie, sur la côte nord du Détroit de Malacca, naissance des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 britanniques et de Singapour</a:t>
            </a:r>
          </a:p>
          <a:p>
            <a:endParaRPr lang="fr-FR" sz="1700" b="1" dirty="0"/>
          </a:p>
          <a:p>
            <a:r>
              <a:rPr lang="fr-FR" sz="1700" b="1" dirty="0"/>
              <a:t>1786-1826 : Au nord du Détroit de Malacca, les Britanniques de l’EIC fondent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, Etablissements des Détroits, regroupant Penang, Malacca et Singapour</a:t>
            </a:r>
          </a:p>
          <a:p>
            <a:endParaRPr lang="fr-FR" sz="1700" dirty="0"/>
          </a:p>
          <a:p>
            <a:r>
              <a:rPr lang="fr-FR" sz="1700" dirty="0"/>
              <a:t>*1819 : Fondation de Singapour…</a:t>
            </a:r>
          </a:p>
          <a:p>
            <a:r>
              <a:rPr lang="fr-FR" sz="1700" dirty="0"/>
              <a:t>Et d’abord, la genèse de cette fondation…</a:t>
            </a:r>
          </a:p>
          <a:p>
            <a:endParaRPr lang="fr-FR" sz="1700" dirty="0"/>
          </a:p>
          <a:p>
            <a:r>
              <a:rPr lang="fr-FR" sz="1700" dirty="0"/>
              <a:t>*Jusqu’à la fin du XVIIIe siècle…</a:t>
            </a:r>
          </a:p>
          <a:p>
            <a:r>
              <a:rPr lang="fr-FR" sz="1700" dirty="0"/>
              <a:t>Les Britanniques ont mis du temps</a:t>
            </a:r>
          </a:p>
          <a:p>
            <a:r>
              <a:rPr lang="fr-FR" sz="1700" dirty="0"/>
              <a:t>A s’intéresser au détroit de Malacca</a:t>
            </a:r>
          </a:p>
          <a:p>
            <a:r>
              <a:rPr lang="fr-FR" sz="1700" dirty="0"/>
              <a:t>Simple voie de passage entre Inde et Chine</a:t>
            </a:r>
          </a:p>
          <a:p>
            <a:r>
              <a:rPr lang="fr-FR" sz="1700" dirty="0"/>
              <a:t>  </a:t>
            </a:r>
          </a:p>
          <a:p>
            <a:r>
              <a:rPr lang="fr-FR" sz="1700" dirty="0"/>
              <a:t>*1786 : Le Britannique </a:t>
            </a:r>
            <a:r>
              <a:rPr lang="fr-FR" sz="1700" u="sng" dirty="0"/>
              <a:t>Francis Light</a:t>
            </a:r>
            <a:endParaRPr lang="fr-FR" sz="1700" dirty="0"/>
          </a:p>
          <a:p>
            <a:r>
              <a:rPr lang="fr-FR" sz="1700" dirty="0"/>
              <a:t>Convainc l’EIC de la nécessité de s’y implanter</a:t>
            </a:r>
          </a:p>
          <a:p>
            <a:endParaRPr lang="fr-FR" sz="1700" dirty="0"/>
          </a:p>
          <a:p>
            <a:r>
              <a:rPr lang="fr-FR" sz="1700" dirty="0"/>
              <a:t>*Au nord du détroit de Malacca</a:t>
            </a:r>
          </a:p>
          <a:p>
            <a:r>
              <a:rPr lang="fr-FR" sz="1700" dirty="0"/>
              <a:t>Il loue l’île de Penang au sultan de Kedah, vassal du Siam…</a:t>
            </a:r>
          </a:p>
        </p:txBody>
      </p:sp>
      <p:pic>
        <p:nvPicPr>
          <p:cNvPr id="5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ACBB327F-1D88-7150-7382-827A87B4B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2553" r="62974" b="16135"/>
          <a:stretch/>
        </p:blipFill>
        <p:spPr bwMode="auto">
          <a:xfrm>
            <a:off x="5940237" y="168739"/>
            <a:ext cx="6061261" cy="64300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F7381FD-FAB5-3F8C-B7C8-9238642EB50E}"/>
              </a:ext>
            </a:extLst>
          </p:cNvPr>
          <p:cNvSpPr/>
          <p:nvPr/>
        </p:nvSpPr>
        <p:spPr>
          <a:xfrm>
            <a:off x="7952690" y="81113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ED2FEA19-138D-ECFC-6EA0-D2FCEBEC155D}"/>
              </a:ext>
            </a:extLst>
          </p:cNvPr>
          <p:cNvSpPr/>
          <p:nvPr/>
        </p:nvSpPr>
        <p:spPr>
          <a:xfrm>
            <a:off x="8749327" y="46107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2562674-9DFF-BBAA-6BDB-8FBF50EEA659}"/>
              </a:ext>
            </a:extLst>
          </p:cNvPr>
          <p:cNvSpPr/>
          <p:nvPr/>
        </p:nvSpPr>
        <p:spPr>
          <a:xfrm>
            <a:off x="8819973" y="212494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0" name="Image 9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5348A212-341D-9E27-D080-BFF92E238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37" y="3938154"/>
            <a:ext cx="2078586" cy="2660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0D166D6D-2054-5AE0-A44F-AA9793C566A9}"/>
              </a:ext>
            </a:extLst>
          </p:cNvPr>
          <p:cNvSpPr/>
          <p:nvPr/>
        </p:nvSpPr>
        <p:spPr>
          <a:xfrm>
            <a:off x="6743881" y="49328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64E71BA-46BD-D4C0-58B4-BADA5A514EAD}"/>
              </a:ext>
            </a:extLst>
          </p:cNvPr>
          <p:cNvSpPr/>
          <p:nvPr/>
        </p:nvSpPr>
        <p:spPr>
          <a:xfrm>
            <a:off x="10442503" y="5541994"/>
            <a:ext cx="257460" cy="2089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F32A85FC-A984-4041-E5C4-7ABB4B350263}"/>
              </a:ext>
            </a:extLst>
          </p:cNvPr>
          <p:cNvCxnSpPr>
            <a:cxnSpLocks/>
            <a:endCxn id="6" idx="2"/>
          </p:cNvCxnSpPr>
          <p:nvPr/>
        </p:nvCxnSpPr>
        <p:spPr>
          <a:xfrm>
            <a:off x="5940237" y="259256"/>
            <a:ext cx="2012453" cy="6130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75F5597-5F4C-2016-B335-A524DBFAF50A}"/>
              </a:ext>
            </a:extLst>
          </p:cNvPr>
          <p:cNvSpPr/>
          <p:nvPr/>
        </p:nvSpPr>
        <p:spPr>
          <a:xfrm>
            <a:off x="5940237" y="16873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1786-1826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F45771A1-AFC8-A682-6EDC-DA27DF5D6B9F}"/>
              </a:ext>
            </a:extLst>
          </p:cNvPr>
          <p:cNvSpPr/>
          <p:nvPr/>
        </p:nvSpPr>
        <p:spPr>
          <a:xfrm>
            <a:off x="6020496" y="67426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B7D947-5C96-8FDF-306F-9271DC6FE5EF}"/>
              </a:ext>
            </a:extLst>
          </p:cNvPr>
          <p:cNvSpPr/>
          <p:nvPr/>
        </p:nvSpPr>
        <p:spPr>
          <a:xfrm>
            <a:off x="8183957" y="686390"/>
            <a:ext cx="810491" cy="28055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Kedah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C3A3B41-329F-FC63-EA56-0A27F05E4D47}"/>
              </a:ext>
            </a:extLst>
          </p:cNvPr>
          <p:cNvSpPr/>
          <p:nvPr/>
        </p:nvSpPr>
        <p:spPr>
          <a:xfrm>
            <a:off x="7960767" y="332258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14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09C0C-2B69-3983-1C42-602CE3A88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41C17D-9500-9748-8868-0CF54F73E236}"/>
              </a:ext>
            </a:extLst>
          </p:cNvPr>
          <p:cNvSpPr/>
          <p:nvPr/>
        </p:nvSpPr>
        <p:spPr>
          <a:xfrm>
            <a:off x="104118" y="96002"/>
            <a:ext cx="5678346" cy="40164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1786-1826 : Au nord du Détroit de Malacca, les Britanniques de l’EIC fondent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, Etablissements des Détroits, regroupant Penang, Malacca et Singapour</a:t>
            </a:r>
          </a:p>
          <a:p>
            <a:endParaRPr lang="fr-FR" sz="1700" dirty="0"/>
          </a:p>
          <a:p>
            <a:r>
              <a:rPr lang="fr-FR" sz="1700" dirty="0"/>
              <a:t>*1791-1800 : Le sultan de Kedah vend l’île à l’EIC ; Puis…</a:t>
            </a:r>
          </a:p>
          <a:p>
            <a:endParaRPr lang="fr-FR" sz="1700" dirty="0"/>
          </a:p>
          <a:p>
            <a:r>
              <a:rPr lang="fr-FR" sz="1700" dirty="0"/>
              <a:t>*1800 : Pour nourrir la colonie</a:t>
            </a:r>
          </a:p>
          <a:p>
            <a:r>
              <a:rPr lang="fr-FR" sz="1700" dirty="0"/>
              <a:t>Une bande côtière, </a:t>
            </a:r>
            <a:r>
              <a:rPr lang="fr-FR" sz="1700" i="1" dirty="0"/>
              <a:t>la Province Wellesley</a:t>
            </a:r>
            <a:r>
              <a:rPr lang="fr-FR" sz="1700" dirty="0"/>
              <a:t> ; Mais…</a:t>
            </a:r>
            <a:endParaRPr lang="fr-FR" sz="1700" i="1" dirty="0"/>
          </a:p>
          <a:p>
            <a:endParaRPr lang="fr-FR" sz="1700" dirty="0"/>
          </a:p>
          <a:p>
            <a:r>
              <a:rPr lang="fr-FR" sz="1700" dirty="0"/>
              <a:t>*1801 : Penang est délaissée car trop éloignée de l’Insulinde </a:t>
            </a:r>
          </a:p>
          <a:p>
            <a:r>
              <a:rPr lang="fr-FR" sz="1700" u="sng" dirty="0"/>
              <a:t>Et éloignée des circuits des jonques chinoises</a:t>
            </a:r>
          </a:p>
          <a:p>
            <a:r>
              <a:rPr lang="fr-FR" sz="1700" u="sng" dirty="0"/>
              <a:t>Qui ne franchissent guère le détroit de Malacca</a:t>
            </a:r>
          </a:p>
          <a:p>
            <a:endParaRPr lang="fr-FR" sz="1700" dirty="0"/>
          </a:p>
          <a:p>
            <a:r>
              <a:rPr lang="fr-FR" sz="1700" dirty="0"/>
              <a:t>*Pour les Britanniques, dans le détroit</a:t>
            </a:r>
          </a:p>
          <a:p>
            <a:r>
              <a:rPr lang="fr-FR" sz="1700" dirty="0"/>
              <a:t>Compléter Penang par un autre site plus au sud…</a:t>
            </a:r>
          </a:p>
        </p:txBody>
      </p:sp>
      <p:pic>
        <p:nvPicPr>
          <p:cNvPr id="5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A947052F-58E6-4D9A-357D-4CFA0A0D4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2553" r="62974" b="16135"/>
          <a:stretch/>
        </p:blipFill>
        <p:spPr bwMode="auto">
          <a:xfrm>
            <a:off x="5940237" y="168739"/>
            <a:ext cx="6061261" cy="64300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198DFA72-37EE-BBA5-1DC3-EFD9A17B4D4C}"/>
              </a:ext>
            </a:extLst>
          </p:cNvPr>
          <p:cNvSpPr/>
          <p:nvPr/>
        </p:nvSpPr>
        <p:spPr>
          <a:xfrm>
            <a:off x="7952690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B41963D-2BB1-E0E4-B5ED-6983610C5F86}"/>
              </a:ext>
            </a:extLst>
          </p:cNvPr>
          <p:cNvSpPr/>
          <p:nvPr/>
        </p:nvSpPr>
        <p:spPr>
          <a:xfrm>
            <a:off x="8749327" y="46107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21DE934-A84E-4080-A09B-F2F8FF7819C8}"/>
              </a:ext>
            </a:extLst>
          </p:cNvPr>
          <p:cNvSpPr/>
          <p:nvPr/>
        </p:nvSpPr>
        <p:spPr>
          <a:xfrm>
            <a:off x="8819973" y="2124946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0" name="Image 9" descr="Une image contenant texte, carte, atlas&#10;&#10;Le contenu généré par l’IA peut être incorrect.">
            <a:extLst>
              <a:ext uri="{FF2B5EF4-FFF2-40B4-BE49-F238E27FC236}">
                <a16:creationId xmlns:a16="http://schemas.microsoft.com/office/drawing/2014/main" id="{50C4C8C4-C309-1A7A-4D3E-DBAAA52EA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237" y="3938154"/>
            <a:ext cx="2078586" cy="266058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613BAFC-0073-17E8-75A9-039C2BE4736F}"/>
              </a:ext>
            </a:extLst>
          </p:cNvPr>
          <p:cNvSpPr/>
          <p:nvPr/>
        </p:nvSpPr>
        <p:spPr>
          <a:xfrm>
            <a:off x="6743881" y="493286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53FF450-A433-1649-4141-0F7442884B0C}"/>
              </a:ext>
            </a:extLst>
          </p:cNvPr>
          <p:cNvSpPr/>
          <p:nvPr/>
        </p:nvSpPr>
        <p:spPr>
          <a:xfrm>
            <a:off x="7518401" y="52684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336B112-25F6-14A6-ED5B-83CF2ADDEC03}"/>
              </a:ext>
            </a:extLst>
          </p:cNvPr>
          <p:cNvSpPr/>
          <p:nvPr/>
        </p:nvSpPr>
        <p:spPr>
          <a:xfrm>
            <a:off x="8096706" y="81113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9A589AD5-45CF-F81F-2D50-03A049A55F03}"/>
              </a:ext>
            </a:extLst>
          </p:cNvPr>
          <p:cNvCxnSpPr>
            <a:cxnSpLocks/>
          </p:cNvCxnSpPr>
          <p:nvPr/>
        </p:nvCxnSpPr>
        <p:spPr>
          <a:xfrm>
            <a:off x="5940237" y="259256"/>
            <a:ext cx="2012453" cy="6130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C4B70797-CB5F-E325-6D57-5D0AEC5F85D5}"/>
              </a:ext>
            </a:extLst>
          </p:cNvPr>
          <p:cNvSpPr/>
          <p:nvPr/>
        </p:nvSpPr>
        <p:spPr>
          <a:xfrm>
            <a:off x="10442503" y="5541994"/>
            <a:ext cx="257460" cy="2089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F6B54-9451-FA97-A33B-D568019F90C8}"/>
              </a:ext>
            </a:extLst>
          </p:cNvPr>
          <p:cNvSpPr/>
          <p:nvPr/>
        </p:nvSpPr>
        <p:spPr>
          <a:xfrm>
            <a:off x="5940237" y="16873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1786-1826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602F439-5B87-3358-CA29-895ECA8685E1}"/>
              </a:ext>
            </a:extLst>
          </p:cNvPr>
          <p:cNvSpPr/>
          <p:nvPr/>
        </p:nvSpPr>
        <p:spPr>
          <a:xfrm>
            <a:off x="6020496" y="67426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80B2EB0-452E-316D-D8A1-687641FE3E96}"/>
              </a:ext>
            </a:extLst>
          </p:cNvPr>
          <p:cNvSpPr/>
          <p:nvPr/>
        </p:nvSpPr>
        <p:spPr>
          <a:xfrm>
            <a:off x="7960767" y="332258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03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BC38F4-F859-335B-63F6-161B9445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85BC2A-AF5C-54CA-1167-C846D5C0E593}"/>
              </a:ext>
            </a:extLst>
          </p:cNvPr>
          <p:cNvSpPr/>
          <p:nvPr/>
        </p:nvSpPr>
        <p:spPr>
          <a:xfrm>
            <a:off x="104118" y="96002"/>
            <a:ext cx="5678346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1786-1826 : Au nord du Détroit de Malacca, les Britanniques de l’EIC fondent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, Etablissements des Détroits, regroupant Penang, Malacca et Singapour</a:t>
            </a:r>
          </a:p>
          <a:p>
            <a:endParaRPr lang="fr-FR" sz="1700" dirty="0"/>
          </a:p>
          <a:p>
            <a:r>
              <a:rPr lang="fr-FR" sz="1700" dirty="0"/>
              <a:t>*1795 : Les Britanniques se sont emparés de Malacca ; Mais…</a:t>
            </a:r>
          </a:p>
          <a:p>
            <a:r>
              <a:rPr lang="fr-FR" sz="1700" dirty="0"/>
              <a:t>Le vieux port ensablé et délaissé par les flux commerciaux</a:t>
            </a:r>
          </a:p>
          <a:p>
            <a:r>
              <a:rPr lang="fr-FR" sz="1700" dirty="0"/>
              <a:t>N’est plus que l’ombre de lui-même</a:t>
            </a:r>
          </a:p>
          <a:p>
            <a:endParaRPr lang="fr-FR" sz="1700" dirty="0"/>
          </a:p>
          <a:p>
            <a:r>
              <a:rPr lang="fr-FR" sz="1700" dirty="0"/>
              <a:t>*1811-16 : Les Britanniques occupent Batavia</a:t>
            </a:r>
          </a:p>
          <a:p>
            <a:r>
              <a:rPr lang="fr-FR" sz="1700" dirty="0"/>
              <a:t>Et le lieutenant-général </a:t>
            </a:r>
            <a:r>
              <a:rPr lang="fr-FR" sz="1700" u="sng" dirty="0"/>
              <a:t>Thomas Raffles</a:t>
            </a:r>
            <a:r>
              <a:rPr lang="fr-FR" sz="1700" dirty="0"/>
              <a:t> est chargé par l’EIC</a:t>
            </a:r>
            <a:endParaRPr lang="fr-FR" sz="1700" u="sng" dirty="0"/>
          </a:p>
          <a:p>
            <a:r>
              <a:rPr lang="fr-FR" sz="1700" dirty="0"/>
              <a:t>De trouver un point d’appui dans la zone des détroits Idéalement placé et </a:t>
            </a:r>
            <a:r>
              <a:rPr lang="fr-FR" sz="1700" u="sng" dirty="0"/>
              <a:t>vierge de toute occupation</a:t>
            </a:r>
            <a:r>
              <a:rPr lang="fr-FR" sz="1700" dirty="0"/>
              <a:t>…</a:t>
            </a:r>
          </a:p>
        </p:txBody>
      </p:sp>
      <p:pic>
        <p:nvPicPr>
          <p:cNvPr id="5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0C3C0B8F-FE9D-C2B3-9421-9FA71FCD75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2553" r="62974" b="16135"/>
          <a:stretch/>
        </p:blipFill>
        <p:spPr bwMode="auto">
          <a:xfrm>
            <a:off x="5940237" y="168739"/>
            <a:ext cx="6061261" cy="64300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139AC6E-A7F2-DADD-8917-98032D1B2DA3}"/>
              </a:ext>
            </a:extLst>
          </p:cNvPr>
          <p:cNvSpPr/>
          <p:nvPr/>
        </p:nvSpPr>
        <p:spPr>
          <a:xfrm>
            <a:off x="7952690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74290B1-EC99-A1D6-6FD7-6F83565EA7B6}"/>
              </a:ext>
            </a:extLst>
          </p:cNvPr>
          <p:cNvSpPr/>
          <p:nvPr/>
        </p:nvSpPr>
        <p:spPr>
          <a:xfrm>
            <a:off x="8749327" y="46107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A4AF378-CC3D-F667-F9CC-561F9BEF084C}"/>
              </a:ext>
            </a:extLst>
          </p:cNvPr>
          <p:cNvSpPr/>
          <p:nvPr/>
        </p:nvSpPr>
        <p:spPr>
          <a:xfrm>
            <a:off x="8819973" y="212494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C33924F7-A517-DA20-AE3C-FB2454E8365A}"/>
              </a:ext>
            </a:extLst>
          </p:cNvPr>
          <p:cNvSpPr/>
          <p:nvPr/>
        </p:nvSpPr>
        <p:spPr>
          <a:xfrm>
            <a:off x="8096706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409F6B6E-AA30-AC31-E84A-CFA119582C8E}"/>
              </a:ext>
            </a:extLst>
          </p:cNvPr>
          <p:cNvCxnSpPr>
            <a:cxnSpLocks/>
          </p:cNvCxnSpPr>
          <p:nvPr/>
        </p:nvCxnSpPr>
        <p:spPr>
          <a:xfrm>
            <a:off x="5940237" y="259256"/>
            <a:ext cx="2012453" cy="6130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4A57508-D6A7-8E7D-6C56-F645B00FC0E0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6972300" y="592282"/>
            <a:ext cx="1847673" cy="15938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10ECE3AC-A75B-D6A1-1856-BDDE85044837}"/>
              </a:ext>
            </a:extLst>
          </p:cNvPr>
          <p:cNvCxnSpPr>
            <a:cxnSpLocks/>
          </p:cNvCxnSpPr>
          <p:nvPr/>
        </p:nvCxnSpPr>
        <p:spPr>
          <a:xfrm flipH="1">
            <a:off x="10567555" y="3990109"/>
            <a:ext cx="132408" cy="15518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0D68B272-7E3E-14F1-9052-DC3C36E705BD}"/>
              </a:ext>
            </a:extLst>
          </p:cNvPr>
          <p:cNvSpPr/>
          <p:nvPr/>
        </p:nvSpPr>
        <p:spPr>
          <a:xfrm>
            <a:off x="10442503" y="5541994"/>
            <a:ext cx="257460" cy="2089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7C0A19B-2D7E-3F12-285D-8E256520A61B}"/>
              </a:ext>
            </a:extLst>
          </p:cNvPr>
          <p:cNvCxnSpPr/>
          <p:nvPr/>
        </p:nvCxnSpPr>
        <p:spPr>
          <a:xfrm>
            <a:off x="3221182" y="473305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FF68549-E58B-8E58-F93A-5E359D31C313}"/>
              </a:ext>
            </a:extLst>
          </p:cNvPr>
          <p:cNvCxnSpPr>
            <a:cxnSpLocks/>
          </p:cNvCxnSpPr>
          <p:nvPr/>
        </p:nvCxnSpPr>
        <p:spPr>
          <a:xfrm>
            <a:off x="8893343" y="2247258"/>
            <a:ext cx="1806620" cy="174285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901C6707-1415-F815-087F-12D270DADFB6}"/>
              </a:ext>
            </a:extLst>
          </p:cNvPr>
          <p:cNvSpPr/>
          <p:nvPr/>
        </p:nvSpPr>
        <p:spPr>
          <a:xfrm>
            <a:off x="5940237" y="16873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1786-1826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EE2C25F-16CC-0AB5-4213-6573D795C59E}"/>
              </a:ext>
            </a:extLst>
          </p:cNvPr>
          <p:cNvSpPr/>
          <p:nvPr/>
        </p:nvSpPr>
        <p:spPr>
          <a:xfrm>
            <a:off x="6020496" y="67426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809F348-34F5-A3D0-4EE8-8FA69E36CB8F}"/>
              </a:ext>
            </a:extLst>
          </p:cNvPr>
          <p:cNvSpPr/>
          <p:nvPr/>
        </p:nvSpPr>
        <p:spPr>
          <a:xfrm>
            <a:off x="7960767" y="332258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5DB10-FD69-8F6F-A946-4CAC9F9DA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2C8800-C53D-62E4-31EB-19CB19A1D8B7}"/>
              </a:ext>
            </a:extLst>
          </p:cNvPr>
          <p:cNvSpPr/>
          <p:nvPr/>
        </p:nvSpPr>
        <p:spPr>
          <a:xfrm>
            <a:off x="72736" y="58846"/>
            <a:ext cx="5709728" cy="36625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1786-1826 : Au nord du Détroit de Malacca, les Britanniques de l’EIC fondent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, Etablissements des Détroits, regroupant Penang, Malacca et Singapour</a:t>
            </a:r>
          </a:p>
          <a:p>
            <a:endParaRPr lang="fr-FR" sz="1700" dirty="0"/>
          </a:p>
          <a:p>
            <a:r>
              <a:rPr lang="fr-FR" sz="1700" dirty="0"/>
              <a:t>*1819 : A l’extrême-sud du détroit de Malacca</a:t>
            </a:r>
          </a:p>
          <a:p>
            <a:r>
              <a:rPr lang="fr-FR" sz="1700" u="sng" dirty="0"/>
              <a:t>Raffles</a:t>
            </a:r>
            <a:r>
              <a:rPr lang="fr-FR" sz="1700" dirty="0"/>
              <a:t> achète au sultan de Johore-Riau pour 33 000 réaux</a:t>
            </a:r>
          </a:p>
          <a:p>
            <a:r>
              <a:rPr lang="fr-FR" sz="1700" dirty="0"/>
              <a:t>L’île presque déserte de Singapour</a:t>
            </a:r>
          </a:p>
          <a:p>
            <a:endParaRPr lang="fr-FR" sz="1700" dirty="0"/>
          </a:p>
          <a:p>
            <a:r>
              <a:rPr lang="fr-FR" sz="1600" dirty="0"/>
              <a:t>NB : Île presque déserte, comme Hong Kong en 1842</a:t>
            </a:r>
          </a:p>
          <a:p>
            <a:endParaRPr lang="fr-FR" sz="1600" dirty="0"/>
          </a:p>
          <a:p>
            <a:r>
              <a:rPr lang="fr-FR" sz="1600" dirty="0"/>
              <a:t>NB : Rappel : Malgré l’opposition des Hollandais</a:t>
            </a:r>
          </a:p>
          <a:p>
            <a:r>
              <a:rPr lang="fr-FR" sz="1600" dirty="0"/>
              <a:t>Car Singapour avait appartenu</a:t>
            </a:r>
          </a:p>
          <a:p>
            <a:r>
              <a:rPr lang="fr-FR" sz="1600" dirty="0"/>
              <a:t>Au sultanat de Johore-Riau, leur vassal</a:t>
            </a:r>
          </a:p>
          <a:p>
            <a:r>
              <a:rPr lang="fr-FR" sz="1600" dirty="0"/>
              <a:t>Opposition hollandaise qui retardera la signature du traité de 1824</a:t>
            </a:r>
          </a:p>
        </p:txBody>
      </p:sp>
      <p:pic>
        <p:nvPicPr>
          <p:cNvPr id="6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C759713C-B9D5-A931-2CD2-832B4796C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2553" r="62974" b="16135"/>
          <a:stretch/>
        </p:blipFill>
        <p:spPr bwMode="auto">
          <a:xfrm>
            <a:off x="5940237" y="168739"/>
            <a:ext cx="6061261" cy="64300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51158036-338E-680A-57D8-D4A5C6A8A129}"/>
              </a:ext>
            </a:extLst>
          </p:cNvPr>
          <p:cNvSpPr/>
          <p:nvPr/>
        </p:nvSpPr>
        <p:spPr>
          <a:xfrm>
            <a:off x="7952690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61BB511-0884-BC07-7C5E-97291B75EB98}"/>
              </a:ext>
            </a:extLst>
          </p:cNvPr>
          <p:cNvSpPr/>
          <p:nvPr/>
        </p:nvSpPr>
        <p:spPr>
          <a:xfrm>
            <a:off x="8749327" y="46107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41CD6FA5-FC4F-1235-05A5-27A1142D8E31}"/>
              </a:ext>
            </a:extLst>
          </p:cNvPr>
          <p:cNvSpPr/>
          <p:nvPr/>
        </p:nvSpPr>
        <p:spPr>
          <a:xfrm>
            <a:off x="8819973" y="21249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2F087A4-16F1-AC6E-1765-9D4FC02C1FEB}"/>
              </a:ext>
            </a:extLst>
          </p:cNvPr>
          <p:cNvSpPr/>
          <p:nvPr/>
        </p:nvSpPr>
        <p:spPr>
          <a:xfrm>
            <a:off x="8096706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AD4FDB5-21CD-ABFA-9FA7-B86EA06DB9D1}"/>
              </a:ext>
            </a:extLst>
          </p:cNvPr>
          <p:cNvSpPr/>
          <p:nvPr/>
        </p:nvSpPr>
        <p:spPr>
          <a:xfrm>
            <a:off x="10442503" y="5541994"/>
            <a:ext cx="257460" cy="2089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FDD5819-9217-5FEE-7364-CCACD8E760ED}"/>
              </a:ext>
            </a:extLst>
          </p:cNvPr>
          <p:cNvSpPr/>
          <p:nvPr/>
        </p:nvSpPr>
        <p:spPr>
          <a:xfrm>
            <a:off x="9242537" y="23500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163246B-B99A-4937-16F5-EB8EC602BBB4}"/>
              </a:ext>
            </a:extLst>
          </p:cNvPr>
          <p:cNvSpPr/>
          <p:nvPr/>
        </p:nvSpPr>
        <p:spPr>
          <a:xfrm>
            <a:off x="9314545" y="24529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0" name="Image 19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48F171A2-1D6D-1327-D437-37AF3EB63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18182" r="38385" b="48788"/>
          <a:stretch/>
        </p:blipFill>
        <p:spPr>
          <a:xfrm>
            <a:off x="5936771" y="4333525"/>
            <a:ext cx="3449782" cy="22652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B33255D-9EBF-320F-FB58-DBD7CC77528E}"/>
              </a:ext>
            </a:extLst>
          </p:cNvPr>
          <p:cNvSpPr/>
          <p:nvPr/>
        </p:nvSpPr>
        <p:spPr>
          <a:xfrm>
            <a:off x="5940237" y="16873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1786-1826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BBA654A-6B94-6C38-1100-C75A5BC66D7C}"/>
              </a:ext>
            </a:extLst>
          </p:cNvPr>
          <p:cNvSpPr/>
          <p:nvPr/>
        </p:nvSpPr>
        <p:spPr>
          <a:xfrm>
            <a:off x="6020496" y="67426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766102-71DE-A4E0-CFBB-222D8F02A536}"/>
              </a:ext>
            </a:extLst>
          </p:cNvPr>
          <p:cNvSpPr/>
          <p:nvPr/>
        </p:nvSpPr>
        <p:spPr>
          <a:xfrm>
            <a:off x="7960767" y="332258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3F214D-F3C1-AF72-3CC6-E46D1B228221}"/>
              </a:ext>
            </a:extLst>
          </p:cNvPr>
          <p:cNvSpPr/>
          <p:nvPr/>
        </p:nvSpPr>
        <p:spPr>
          <a:xfrm>
            <a:off x="9530569" y="2575220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7E262E0-79F4-B747-BFB1-681DD2B29143}"/>
              </a:ext>
            </a:extLst>
          </p:cNvPr>
          <p:cNvSpPr/>
          <p:nvPr/>
        </p:nvSpPr>
        <p:spPr>
          <a:xfrm>
            <a:off x="8168714" y="6046867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4600589-FD10-87D9-B758-C9AC8BA70725}"/>
              </a:ext>
            </a:extLst>
          </p:cNvPr>
          <p:cNvSpPr/>
          <p:nvPr/>
        </p:nvSpPr>
        <p:spPr>
          <a:xfrm>
            <a:off x="7517646" y="523212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12352EA-772C-9C88-477D-CF7C81B7DF7C}"/>
              </a:ext>
            </a:extLst>
          </p:cNvPr>
          <p:cNvSpPr/>
          <p:nvPr/>
        </p:nvSpPr>
        <p:spPr>
          <a:xfrm>
            <a:off x="7283992" y="448127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9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DFEC6-A1ED-93C5-A2D4-A7D7C5D5A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5C548F0-7927-D523-23F7-6240A534B171}"/>
              </a:ext>
            </a:extLst>
          </p:cNvPr>
          <p:cNvSpPr/>
          <p:nvPr/>
        </p:nvSpPr>
        <p:spPr>
          <a:xfrm>
            <a:off x="145574" y="168739"/>
            <a:ext cx="5695573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1786-1826 : Au nord du Détroit de Malacca, les Britanniques de l’EIC fondent les </a:t>
            </a:r>
            <a:r>
              <a:rPr lang="fr-FR" sz="1700" b="1" i="1" dirty="0" err="1"/>
              <a:t>Straits</a:t>
            </a:r>
            <a:r>
              <a:rPr lang="fr-FR" sz="1700" b="1" i="1" dirty="0"/>
              <a:t> </a:t>
            </a:r>
            <a:r>
              <a:rPr lang="fr-FR" sz="1700" b="1" i="1" dirty="0" err="1"/>
              <a:t>Settlements</a:t>
            </a:r>
            <a:r>
              <a:rPr lang="fr-FR" sz="1700" b="1" dirty="0"/>
              <a:t>, Etablissements des Détroits, regroupant Penang, Malacca et Singapour</a:t>
            </a:r>
          </a:p>
          <a:p>
            <a:endParaRPr lang="fr-FR" sz="1700" dirty="0"/>
          </a:p>
          <a:p>
            <a:r>
              <a:rPr lang="fr-FR" sz="1700" dirty="0"/>
              <a:t>*1824 : Traité de Londres…</a:t>
            </a:r>
          </a:p>
          <a:p>
            <a:r>
              <a:rPr lang="fr-FR" sz="1700" dirty="0"/>
              <a:t>Partage de l’Insulinde entre GB et PB</a:t>
            </a:r>
          </a:p>
          <a:p>
            <a:r>
              <a:rPr lang="fr-FR" sz="1700" dirty="0"/>
              <a:t>Le sultan de Johore renonce à sa souveraineté</a:t>
            </a:r>
          </a:p>
          <a:p>
            <a:r>
              <a:rPr lang="fr-FR" sz="1700" dirty="0"/>
              <a:t>A la fois sur Riau et sur Singapour Et…</a:t>
            </a:r>
          </a:p>
          <a:p>
            <a:endParaRPr lang="fr-FR" sz="1700" dirty="0"/>
          </a:p>
          <a:p>
            <a:r>
              <a:rPr lang="fr-FR" sz="1700" dirty="0"/>
              <a:t>*1826 : Penang, Malacca et Singapour sont intégrés</a:t>
            </a:r>
          </a:p>
          <a:p>
            <a:r>
              <a:rPr lang="fr-FR" sz="1700" dirty="0"/>
              <a:t>Dans les </a:t>
            </a:r>
            <a:r>
              <a:rPr lang="fr-FR" sz="1700" i="1" dirty="0" err="1"/>
              <a:t>Straits</a:t>
            </a:r>
            <a:r>
              <a:rPr lang="fr-FR" sz="1700" i="1" dirty="0"/>
              <a:t> </a:t>
            </a:r>
            <a:r>
              <a:rPr lang="fr-FR" sz="1700" i="1" dirty="0" err="1"/>
              <a:t>Settlements</a:t>
            </a:r>
            <a:r>
              <a:rPr lang="fr-FR" sz="1700" dirty="0"/>
              <a:t>, Etablissements des Détroits Dépendants et administrés directement par l’EIC de Calcutta</a:t>
            </a:r>
          </a:p>
          <a:p>
            <a:endParaRPr lang="fr-FR" sz="1700" dirty="0"/>
          </a:p>
          <a:p>
            <a:r>
              <a:rPr lang="fr-FR" sz="1700" dirty="0"/>
              <a:t>*Trois pôles mais en réalité un seul compte : Singapour…</a:t>
            </a:r>
          </a:p>
        </p:txBody>
      </p:sp>
      <p:pic>
        <p:nvPicPr>
          <p:cNvPr id="2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3360F0E1-1D1B-B4E1-2E40-DDA33256A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2553" r="62974" b="16135"/>
          <a:stretch/>
        </p:blipFill>
        <p:spPr bwMode="auto">
          <a:xfrm>
            <a:off x="5940237" y="168739"/>
            <a:ext cx="6061261" cy="64300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80A9C131-AFB9-D039-7748-693119869816}"/>
              </a:ext>
            </a:extLst>
          </p:cNvPr>
          <p:cNvSpPr/>
          <p:nvPr/>
        </p:nvSpPr>
        <p:spPr>
          <a:xfrm>
            <a:off x="7952690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5F68B3D-5227-02D2-B8E0-F4CDF2D30151}"/>
              </a:ext>
            </a:extLst>
          </p:cNvPr>
          <p:cNvSpPr/>
          <p:nvPr/>
        </p:nvSpPr>
        <p:spPr>
          <a:xfrm>
            <a:off x="8749327" y="46107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53D48D1-CA14-C298-427B-0AF881A92224}"/>
              </a:ext>
            </a:extLst>
          </p:cNvPr>
          <p:cNvSpPr/>
          <p:nvPr/>
        </p:nvSpPr>
        <p:spPr>
          <a:xfrm>
            <a:off x="8819973" y="21249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3F4A404-02C0-33CE-2A17-81383F463CCA}"/>
              </a:ext>
            </a:extLst>
          </p:cNvPr>
          <p:cNvSpPr/>
          <p:nvPr/>
        </p:nvSpPr>
        <p:spPr>
          <a:xfrm>
            <a:off x="8096706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B491C6-E03A-AFDE-03D8-F424A1F43476}"/>
              </a:ext>
            </a:extLst>
          </p:cNvPr>
          <p:cNvSpPr/>
          <p:nvPr/>
        </p:nvSpPr>
        <p:spPr>
          <a:xfrm>
            <a:off x="10442503" y="5541994"/>
            <a:ext cx="257460" cy="2089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35214AF-FD65-E4C6-C01D-C2013169D403}"/>
              </a:ext>
            </a:extLst>
          </p:cNvPr>
          <p:cNvSpPr/>
          <p:nvPr/>
        </p:nvSpPr>
        <p:spPr>
          <a:xfrm>
            <a:off x="9242537" y="23500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45661A56-48C3-8985-7F67-B9E2EC7493C9}"/>
              </a:ext>
            </a:extLst>
          </p:cNvPr>
          <p:cNvSpPr/>
          <p:nvPr/>
        </p:nvSpPr>
        <p:spPr>
          <a:xfrm>
            <a:off x="9314545" y="24529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18" name="Image 17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C0764B85-2AA2-2E89-1211-C83B77638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18182" r="38385" b="48788"/>
          <a:stretch/>
        </p:blipFill>
        <p:spPr>
          <a:xfrm>
            <a:off x="5936771" y="4333525"/>
            <a:ext cx="3449782" cy="22652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B894283-155C-7E45-07BF-F26482299901}"/>
              </a:ext>
            </a:extLst>
          </p:cNvPr>
          <p:cNvSpPr/>
          <p:nvPr/>
        </p:nvSpPr>
        <p:spPr>
          <a:xfrm>
            <a:off x="5940237" y="16873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1786-1826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0ED6136-DEC9-C361-3DB7-6F83618DF1C7}"/>
              </a:ext>
            </a:extLst>
          </p:cNvPr>
          <p:cNvSpPr/>
          <p:nvPr/>
        </p:nvSpPr>
        <p:spPr>
          <a:xfrm>
            <a:off x="6020496" y="67426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A639D3E3-E4AB-06D9-F121-490EE2D96B01}"/>
              </a:ext>
            </a:extLst>
          </p:cNvPr>
          <p:cNvSpPr/>
          <p:nvPr/>
        </p:nvSpPr>
        <p:spPr>
          <a:xfrm>
            <a:off x="7960767" y="332258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A34C151-AE1D-A1A6-96C8-0D77C90C7F80}"/>
              </a:ext>
            </a:extLst>
          </p:cNvPr>
          <p:cNvSpPr/>
          <p:nvPr/>
        </p:nvSpPr>
        <p:spPr>
          <a:xfrm>
            <a:off x="9530569" y="257522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8E529107-B6E0-5C8A-3855-075ABD89AA05}"/>
              </a:ext>
            </a:extLst>
          </p:cNvPr>
          <p:cNvSpPr/>
          <p:nvPr/>
        </p:nvSpPr>
        <p:spPr>
          <a:xfrm>
            <a:off x="8168714" y="604686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3D9F97B-2F04-DBD5-1424-591931638BDB}"/>
              </a:ext>
            </a:extLst>
          </p:cNvPr>
          <p:cNvSpPr/>
          <p:nvPr/>
        </p:nvSpPr>
        <p:spPr>
          <a:xfrm>
            <a:off x="7517646" y="52321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B8428AD-FDBF-A8CF-68F2-EB6EE5A46B2D}"/>
              </a:ext>
            </a:extLst>
          </p:cNvPr>
          <p:cNvSpPr/>
          <p:nvPr/>
        </p:nvSpPr>
        <p:spPr>
          <a:xfrm>
            <a:off x="7283992" y="448127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2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5CB01-C827-57EB-07A9-B06BDDA15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3B662-5C6D-71C5-B36C-6CED98E3678C}"/>
              </a:ext>
            </a:extLst>
          </p:cNvPr>
          <p:cNvSpPr/>
          <p:nvPr/>
        </p:nvSpPr>
        <p:spPr>
          <a:xfrm>
            <a:off x="145574" y="168739"/>
            <a:ext cx="5695573" cy="37548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1819-1826 : Le Britannique Thomas Raffles fonde Singapour, </a:t>
            </a:r>
            <a:r>
              <a:rPr lang="fr-FR" sz="1700" b="1" i="1" dirty="0"/>
              <a:t>hub</a:t>
            </a:r>
            <a:r>
              <a:rPr lang="fr-FR" sz="1700" b="1" dirty="0"/>
              <a:t> maritime ouvert et vitrine prospère du libre-échangisme </a:t>
            </a:r>
            <a:r>
              <a:rPr lang="fr-FR" sz="1700" b="1" i="1" dirty="0"/>
              <a:t>ricardien</a:t>
            </a:r>
            <a:r>
              <a:rPr lang="fr-FR" sz="1700" b="1" dirty="0"/>
              <a:t> : Et pour attirer les flux commerciaux : …</a:t>
            </a:r>
          </a:p>
          <a:p>
            <a:endParaRPr lang="fr-FR" sz="1700" dirty="0"/>
          </a:p>
          <a:p>
            <a:r>
              <a:rPr lang="fr-FR" sz="1700" dirty="0"/>
              <a:t>*1819 : Avec Singapour, dès sa fondation</a:t>
            </a:r>
          </a:p>
          <a:p>
            <a:r>
              <a:rPr lang="fr-FR" sz="1700" u="sng" dirty="0"/>
              <a:t>Thomas Raffles</a:t>
            </a:r>
            <a:r>
              <a:rPr lang="fr-FR" sz="1700" dirty="0"/>
              <a:t> ne cherche pas seulement</a:t>
            </a:r>
          </a:p>
          <a:p>
            <a:r>
              <a:rPr lang="fr-FR" sz="1700" dirty="0"/>
              <a:t>A créer un simple comptoir</a:t>
            </a:r>
          </a:p>
          <a:p>
            <a:r>
              <a:rPr lang="fr-FR" sz="1700" dirty="0"/>
              <a:t>Bien situé à l’entrée sud du détroit de Malacca…</a:t>
            </a:r>
          </a:p>
          <a:p>
            <a:endParaRPr lang="fr-FR" sz="1700" dirty="0"/>
          </a:p>
          <a:p>
            <a:r>
              <a:rPr lang="fr-FR" sz="1700" dirty="0"/>
              <a:t>Mais avant tout à concrétiser</a:t>
            </a:r>
          </a:p>
          <a:p>
            <a:r>
              <a:rPr lang="fr-FR" sz="1700" dirty="0"/>
              <a:t>Une utopie naissante et pas encore triomphante</a:t>
            </a:r>
          </a:p>
          <a:p>
            <a:r>
              <a:rPr lang="fr-FR" sz="1700" dirty="0"/>
              <a:t>Le libre-échange ; Explications…</a:t>
            </a:r>
          </a:p>
          <a:p>
            <a:endParaRPr lang="fr-FR" sz="1700" dirty="0"/>
          </a:p>
          <a:p>
            <a:r>
              <a:rPr lang="fr-FR" sz="1700" dirty="0"/>
              <a:t>*Chère à l’économiste </a:t>
            </a:r>
            <a:r>
              <a:rPr lang="fr-FR" sz="1700" i="1" dirty="0"/>
              <a:t>libéral</a:t>
            </a:r>
            <a:r>
              <a:rPr lang="fr-FR" sz="1700" dirty="0"/>
              <a:t> </a:t>
            </a:r>
            <a:r>
              <a:rPr lang="fr-FR" sz="1700" u="sng" dirty="0"/>
              <a:t>David Ricardo</a:t>
            </a:r>
            <a:r>
              <a:rPr lang="fr-FR" sz="1700" dirty="0"/>
              <a:t> (1772-1823)…</a:t>
            </a:r>
          </a:p>
        </p:txBody>
      </p:sp>
      <p:pic>
        <p:nvPicPr>
          <p:cNvPr id="7" name="Picture 2" descr="C:\Users\Christophe\Pictures\My Scans\2015-12 (déc.)\scan0008.jpg">
            <a:extLst>
              <a:ext uri="{FF2B5EF4-FFF2-40B4-BE49-F238E27FC236}">
                <a16:creationId xmlns:a16="http://schemas.microsoft.com/office/drawing/2014/main" id="{BC14ECA0-ED6C-3604-41D3-85C11252B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" t="32553" r="62974" b="16135"/>
          <a:stretch/>
        </p:blipFill>
        <p:spPr bwMode="auto">
          <a:xfrm>
            <a:off x="5940237" y="168739"/>
            <a:ext cx="6061261" cy="6430005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7089EC2-B8B5-2C51-276A-1A456F81E45E}"/>
              </a:ext>
            </a:extLst>
          </p:cNvPr>
          <p:cNvSpPr/>
          <p:nvPr/>
        </p:nvSpPr>
        <p:spPr>
          <a:xfrm>
            <a:off x="7952690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7DBC4DE-9251-EDBD-54E0-F0C4456F7486}"/>
              </a:ext>
            </a:extLst>
          </p:cNvPr>
          <p:cNvSpPr/>
          <p:nvPr/>
        </p:nvSpPr>
        <p:spPr>
          <a:xfrm>
            <a:off x="8749327" y="461074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AFCD11C-6601-2A7D-58D4-5728A3A3537D}"/>
              </a:ext>
            </a:extLst>
          </p:cNvPr>
          <p:cNvSpPr/>
          <p:nvPr/>
        </p:nvSpPr>
        <p:spPr>
          <a:xfrm>
            <a:off x="8819973" y="212494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DC7DC9C-4A02-D3D7-3993-2A50F2B888BF}"/>
              </a:ext>
            </a:extLst>
          </p:cNvPr>
          <p:cNvSpPr/>
          <p:nvPr/>
        </p:nvSpPr>
        <p:spPr>
          <a:xfrm>
            <a:off x="8096706" y="81113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A9EC1567-D3B3-5744-D8FE-9E793E4068DD}"/>
              </a:ext>
            </a:extLst>
          </p:cNvPr>
          <p:cNvSpPr/>
          <p:nvPr/>
        </p:nvSpPr>
        <p:spPr>
          <a:xfrm>
            <a:off x="10442503" y="5541994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761C11D-E543-1496-0082-0131633781EC}"/>
              </a:ext>
            </a:extLst>
          </p:cNvPr>
          <p:cNvSpPr/>
          <p:nvPr/>
        </p:nvSpPr>
        <p:spPr>
          <a:xfrm>
            <a:off x="9242537" y="2350083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338DE48-ADF4-9A9F-F7A6-471795619FA5}"/>
              </a:ext>
            </a:extLst>
          </p:cNvPr>
          <p:cNvSpPr/>
          <p:nvPr/>
        </p:nvSpPr>
        <p:spPr>
          <a:xfrm>
            <a:off x="9314545" y="245290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pic>
        <p:nvPicPr>
          <p:cNvPr id="20" name="Image 19" descr="Une image contenant carte, texte, atlas&#10;&#10;Le contenu généré par l’IA peut être incorrect.">
            <a:extLst>
              <a:ext uri="{FF2B5EF4-FFF2-40B4-BE49-F238E27FC236}">
                <a16:creationId xmlns:a16="http://schemas.microsoft.com/office/drawing/2014/main" id="{1C379B08-47AB-51A7-70ED-7D5BD7897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22" t="18182" r="38385" b="48788"/>
          <a:stretch/>
        </p:blipFill>
        <p:spPr>
          <a:xfrm>
            <a:off x="5936771" y="4333525"/>
            <a:ext cx="3449782" cy="22652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26D5C3-9747-BED6-5194-33D714386437}"/>
              </a:ext>
            </a:extLst>
          </p:cNvPr>
          <p:cNvSpPr/>
          <p:nvPr/>
        </p:nvSpPr>
        <p:spPr>
          <a:xfrm>
            <a:off x="5940237" y="16873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1786-1826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51EFF11-F757-52E6-C315-157D6A986E3B}"/>
              </a:ext>
            </a:extLst>
          </p:cNvPr>
          <p:cNvSpPr/>
          <p:nvPr/>
        </p:nvSpPr>
        <p:spPr>
          <a:xfrm>
            <a:off x="6020496" y="674267"/>
            <a:ext cx="151008" cy="152400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FD22151F-953D-F758-A94E-8AE614111824}"/>
              </a:ext>
            </a:extLst>
          </p:cNvPr>
          <p:cNvSpPr/>
          <p:nvPr/>
        </p:nvSpPr>
        <p:spPr>
          <a:xfrm>
            <a:off x="7960767" y="3322585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0FD2E4A8-4E93-5776-1974-DA44F9D34D87}"/>
              </a:ext>
            </a:extLst>
          </p:cNvPr>
          <p:cNvSpPr/>
          <p:nvPr/>
        </p:nvSpPr>
        <p:spPr>
          <a:xfrm>
            <a:off x="9530569" y="2575220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7C95A20-5602-5F27-DC51-E67CDC939EFE}"/>
              </a:ext>
            </a:extLst>
          </p:cNvPr>
          <p:cNvSpPr/>
          <p:nvPr/>
        </p:nvSpPr>
        <p:spPr>
          <a:xfrm>
            <a:off x="8168714" y="6046867"/>
            <a:ext cx="144016" cy="122312"/>
          </a:xfrm>
          <a:prstGeom prst="ellipse">
            <a:avLst/>
          </a:prstGeom>
          <a:solidFill>
            <a:srgbClr val="FF00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12C9F8D-CC55-0C17-B5A6-C6908329F7FE}"/>
              </a:ext>
            </a:extLst>
          </p:cNvPr>
          <p:cNvSpPr/>
          <p:nvPr/>
        </p:nvSpPr>
        <p:spPr>
          <a:xfrm>
            <a:off x="7517646" y="523212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DA332EED-65F6-74C3-EB1A-BB3694B6D928}"/>
              </a:ext>
            </a:extLst>
          </p:cNvPr>
          <p:cNvSpPr/>
          <p:nvPr/>
        </p:nvSpPr>
        <p:spPr>
          <a:xfrm>
            <a:off x="7283992" y="4481272"/>
            <a:ext cx="144016" cy="122312"/>
          </a:xfrm>
          <a:prstGeom prst="ellipse">
            <a:avLst/>
          </a:prstGeom>
          <a:solidFill>
            <a:srgbClr val="0070C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24138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94352</TotalTime>
  <Words>1187</Words>
  <Application>Microsoft Office PowerPoint</Application>
  <PresentationFormat>Grand écran</PresentationFormat>
  <Paragraphs>180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732</cp:revision>
  <dcterms:created xsi:type="dcterms:W3CDTF">2023-07-15T08:08:34Z</dcterms:created>
  <dcterms:modified xsi:type="dcterms:W3CDTF">2025-03-18T12:19:45Z</dcterms:modified>
</cp:coreProperties>
</file>