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13000" r:id="rId2"/>
    <p:sldId id="13001" r:id="rId3"/>
    <p:sldId id="13002" r:id="rId4"/>
    <p:sldId id="13003" r:id="rId5"/>
    <p:sldId id="13157" r:id="rId6"/>
    <p:sldId id="13121" r:id="rId7"/>
    <p:sldId id="13126" r:id="rId8"/>
    <p:sldId id="13033" r:id="rId9"/>
    <p:sldId id="13210" r:id="rId10"/>
    <p:sldId id="13008" r:id="rId11"/>
    <p:sldId id="13124" r:id="rId12"/>
    <p:sldId id="13125" r:id="rId13"/>
    <p:sldId id="13122" r:id="rId14"/>
    <p:sldId id="12559" r:id="rId15"/>
    <p:sldId id="13053" r:id="rId16"/>
    <p:sldId id="13211" r:id="rId17"/>
    <p:sldId id="13054" r:id="rId18"/>
    <p:sldId id="13056" r:id="rId19"/>
    <p:sldId id="13059" r:id="rId20"/>
    <p:sldId id="13060" r:id="rId21"/>
    <p:sldId id="13061" r:id="rId22"/>
    <p:sldId id="13062" r:id="rId23"/>
    <p:sldId id="13063" r:id="rId24"/>
    <p:sldId id="13064" r:id="rId25"/>
    <p:sldId id="13065" r:id="rId26"/>
    <p:sldId id="13066" r:id="rId27"/>
    <p:sldId id="13067" r:id="rId28"/>
    <p:sldId id="13127" r:id="rId29"/>
    <p:sldId id="13093" r:id="rId30"/>
    <p:sldId id="13094" r:id="rId31"/>
    <p:sldId id="13079" r:id="rId32"/>
    <p:sldId id="13213" r:id="rId33"/>
    <p:sldId id="13216" r:id="rId34"/>
    <p:sldId id="13069" r:id="rId35"/>
    <p:sldId id="13068" r:id="rId36"/>
    <p:sldId id="13051" r:id="rId37"/>
    <p:sldId id="13232" r:id="rId38"/>
    <p:sldId id="13118" r:id="rId39"/>
    <p:sldId id="13071" r:id="rId40"/>
    <p:sldId id="13095" r:id="rId41"/>
    <p:sldId id="13072" r:id="rId42"/>
    <p:sldId id="13096" r:id="rId43"/>
    <p:sldId id="13080" r:id="rId44"/>
    <p:sldId id="12598" r:id="rId45"/>
    <p:sldId id="13073" r:id="rId46"/>
    <p:sldId id="12695" r:id="rId47"/>
    <p:sldId id="13097" r:id="rId48"/>
    <p:sldId id="13074" r:id="rId49"/>
    <p:sldId id="13264" r:id="rId50"/>
    <p:sldId id="13083" r:id="rId51"/>
    <p:sldId id="13087" r:id="rId52"/>
    <p:sldId id="960" r:id="rId53"/>
    <p:sldId id="13212" r:id="rId54"/>
    <p:sldId id="13078" r:id="rId55"/>
    <p:sldId id="13233" r:id="rId56"/>
    <p:sldId id="13082" r:id="rId57"/>
    <p:sldId id="13081" r:id="rId58"/>
    <p:sldId id="13084" r:id="rId59"/>
    <p:sldId id="13265" r:id="rId60"/>
    <p:sldId id="962" r:id="rId61"/>
    <p:sldId id="13090" r:id="rId62"/>
    <p:sldId id="13234" r:id="rId63"/>
    <p:sldId id="13219" r:id="rId64"/>
    <p:sldId id="13086" r:id="rId65"/>
    <p:sldId id="13092" r:id="rId66"/>
    <p:sldId id="13091" r:id="rId67"/>
    <p:sldId id="13088" r:id="rId68"/>
    <p:sldId id="13220" r:id="rId69"/>
    <p:sldId id="13089" r:id="rId70"/>
    <p:sldId id="13235" r:id="rId71"/>
    <p:sldId id="13116" r:id="rId72"/>
    <p:sldId id="13230" r:id="rId7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66CC"/>
    <a:srgbClr val="800080"/>
    <a:srgbClr val="FF33CC"/>
    <a:srgbClr val="A88000"/>
    <a:srgbClr val="FF0000"/>
    <a:srgbClr val="FF99CC"/>
    <a:srgbClr val="ED7D31"/>
    <a:srgbClr val="FF99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3EA77E-69CE-4CDF-A8F0-21FC29EDBA60}" v="1" dt="2025-04-01T09:54:40.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21" autoAdjust="0"/>
    <p:restoredTop sz="94061" autoAdjust="0"/>
  </p:normalViewPr>
  <p:slideViewPr>
    <p:cSldViewPr snapToGrid="0">
      <p:cViewPr varScale="1">
        <p:scale>
          <a:sx n="69" d="100"/>
          <a:sy n="69" d="100"/>
        </p:scale>
        <p:origin x="1224" y="278"/>
      </p:cViewPr>
      <p:guideLst>
        <p:guide orient="horz" pos="2160"/>
        <p:guide pos="3840"/>
      </p:guideLst>
    </p:cSldViewPr>
  </p:slideViewPr>
  <p:outlineViewPr>
    <p:cViewPr>
      <p:scale>
        <a:sx n="33" d="100"/>
        <a:sy n="33" d="100"/>
      </p:scale>
      <p:origin x="0" y="-20790"/>
    </p:cViewPr>
  </p:outlineViewPr>
  <p:notesTextViewPr>
    <p:cViewPr>
      <p:scale>
        <a:sx n="3" d="2"/>
        <a:sy n="3" d="2"/>
      </p:scale>
      <p:origin x="0" y="0"/>
    </p:cViewPr>
  </p:notesTextViewPr>
  <p:sorterViewPr>
    <p:cViewPr varScale="1">
      <p:scale>
        <a:sx n="100" d="100"/>
        <a:sy n="100" d="100"/>
      </p:scale>
      <p:origin x="0" y="-21528"/>
    </p:cViewPr>
  </p:sorterViewPr>
  <p:notesViewPr>
    <p:cSldViewPr snapToGrid="0">
      <p:cViewPr varScale="1">
        <p:scale>
          <a:sx n="65" d="100"/>
          <a:sy n="65" d="100"/>
        </p:scale>
        <p:origin x="2574"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JENTA" userId="8d1209f4831e9c53" providerId="LiveId" clId="{4D2FE641-3DF7-473E-870B-13DA47F2D6E9}"/>
    <pc:docChg chg="custSel addSld delSld modSld">
      <pc:chgData name="Christophe JENTA" userId="8d1209f4831e9c53" providerId="LiveId" clId="{4D2FE641-3DF7-473E-870B-13DA47F2D6E9}" dt="2025-03-18T12:16:57.844" v="41"/>
      <pc:docMkLst>
        <pc:docMk/>
      </pc:docMkLst>
      <pc:sldChg chg="delSp add del mod">
        <pc:chgData name="Christophe JENTA" userId="8d1209f4831e9c53" providerId="LiveId" clId="{4D2FE641-3DF7-473E-870B-13DA47F2D6E9}" dt="2025-03-18T12:13:03.080" v="30" actId="478"/>
        <pc:sldMkLst>
          <pc:docMk/>
          <pc:sldMk cId="3522191000" sldId="960"/>
        </pc:sldMkLst>
      </pc:sldChg>
      <pc:sldChg chg="delSp add del mod">
        <pc:chgData name="Christophe JENTA" userId="8d1209f4831e9c53" providerId="LiveId" clId="{4D2FE641-3DF7-473E-870B-13DA47F2D6E9}" dt="2025-03-18T12:13:14.245" v="37" actId="478"/>
        <pc:sldMkLst>
          <pc:docMk/>
          <pc:sldMk cId="1840222593" sldId="962"/>
        </pc:sldMkLst>
      </pc:sldChg>
      <pc:sldChg chg="add del">
        <pc:chgData name="Christophe JENTA" userId="8d1209f4831e9c53" providerId="LiveId" clId="{4D2FE641-3DF7-473E-870B-13DA47F2D6E9}" dt="2025-03-18T12:12:01.592" v="2"/>
        <pc:sldMkLst>
          <pc:docMk/>
          <pc:sldMk cId="1960817214" sldId="12559"/>
        </pc:sldMkLst>
      </pc:sldChg>
      <pc:sldChg chg="delSp add del mod">
        <pc:chgData name="Christophe JENTA" userId="8d1209f4831e9c53" providerId="LiveId" clId="{4D2FE641-3DF7-473E-870B-13DA47F2D6E9}" dt="2025-03-18T12:12:57.655" v="28" actId="478"/>
        <pc:sldMkLst>
          <pc:docMk/>
          <pc:sldMk cId="2389502203" sldId="12598"/>
        </pc:sldMkLst>
      </pc:sldChg>
      <pc:sldChg chg="add del">
        <pc:chgData name="Christophe JENTA" userId="8d1209f4831e9c53" providerId="LiveId" clId="{4D2FE641-3DF7-473E-870B-13DA47F2D6E9}" dt="2025-03-18T12:12:01.592" v="2"/>
        <pc:sldMkLst>
          <pc:docMk/>
          <pc:sldMk cId="60338787" sldId="12695"/>
        </pc:sldMkLst>
      </pc:sldChg>
      <pc:sldChg chg="add del">
        <pc:chgData name="Christophe JENTA" userId="8d1209f4831e9c53" providerId="LiveId" clId="{4D2FE641-3DF7-473E-870B-13DA47F2D6E9}" dt="2025-03-18T12:16:17.296" v="40"/>
        <pc:sldMkLst>
          <pc:docMk/>
          <pc:sldMk cId="2230146895" sldId="12994"/>
        </pc:sldMkLst>
      </pc:sldChg>
      <pc:sldChg chg="add del">
        <pc:chgData name="Christophe JENTA" userId="8d1209f4831e9c53" providerId="LiveId" clId="{4D2FE641-3DF7-473E-870B-13DA47F2D6E9}" dt="2025-03-18T12:15:48.012" v="39"/>
        <pc:sldMkLst>
          <pc:docMk/>
          <pc:sldMk cId="2410335291" sldId="12998"/>
        </pc:sldMkLst>
      </pc:sldChg>
      <pc:sldChg chg="add del">
        <pc:chgData name="Christophe JENTA" userId="8d1209f4831e9c53" providerId="LiveId" clId="{4D2FE641-3DF7-473E-870B-13DA47F2D6E9}" dt="2025-03-18T12:15:48.012" v="39"/>
        <pc:sldMkLst>
          <pc:docMk/>
          <pc:sldMk cId="2509031779" sldId="12999"/>
        </pc:sldMkLst>
      </pc:sldChg>
      <pc:sldChg chg="add del">
        <pc:chgData name="Christophe JENTA" userId="8d1209f4831e9c53" providerId="LiveId" clId="{4D2FE641-3DF7-473E-870B-13DA47F2D6E9}" dt="2025-03-18T12:15:48.012" v="39"/>
        <pc:sldMkLst>
          <pc:docMk/>
          <pc:sldMk cId="3876576299" sldId="13000"/>
        </pc:sldMkLst>
      </pc:sldChg>
      <pc:sldChg chg="add del">
        <pc:chgData name="Christophe JENTA" userId="8d1209f4831e9c53" providerId="LiveId" clId="{4D2FE641-3DF7-473E-870B-13DA47F2D6E9}" dt="2025-03-18T12:15:48.012" v="39"/>
        <pc:sldMkLst>
          <pc:docMk/>
          <pc:sldMk cId="2385986345" sldId="13001"/>
        </pc:sldMkLst>
      </pc:sldChg>
      <pc:sldChg chg="add del">
        <pc:chgData name="Christophe JENTA" userId="8d1209f4831e9c53" providerId="LiveId" clId="{4D2FE641-3DF7-473E-870B-13DA47F2D6E9}" dt="2025-03-18T12:15:48.012" v="39"/>
        <pc:sldMkLst>
          <pc:docMk/>
          <pc:sldMk cId="713738534" sldId="13002"/>
        </pc:sldMkLst>
      </pc:sldChg>
      <pc:sldChg chg="add del">
        <pc:chgData name="Christophe JENTA" userId="8d1209f4831e9c53" providerId="LiveId" clId="{4D2FE641-3DF7-473E-870B-13DA47F2D6E9}" dt="2025-03-18T12:12:01.592" v="2"/>
        <pc:sldMkLst>
          <pc:docMk/>
          <pc:sldMk cId="1017245087" sldId="13003"/>
        </pc:sldMkLst>
      </pc:sldChg>
      <pc:sldChg chg="add del">
        <pc:chgData name="Christophe JENTA" userId="8d1209f4831e9c53" providerId="LiveId" clId="{4D2FE641-3DF7-473E-870B-13DA47F2D6E9}" dt="2025-03-18T12:15:48.012" v="39"/>
        <pc:sldMkLst>
          <pc:docMk/>
          <pc:sldMk cId="3999993276" sldId="13004"/>
        </pc:sldMkLst>
      </pc:sldChg>
      <pc:sldChg chg="add del">
        <pc:chgData name="Christophe JENTA" userId="8d1209f4831e9c53" providerId="LiveId" clId="{4D2FE641-3DF7-473E-870B-13DA47F2D6E9}" dt="2025-03-18T12:12:01.592" v="2"/>
        <pc:sldMkLst>
          <pc:docMk/>
          <pc:sldMk cId="2546837685" sldId="13008"/>
        </pc:sldMkLst>
      </pc:sldChg>
      <pc:sldChg chg="add del">
        <pc:chgData name="Christophe JENTA" userId="8d1209f4831e9c53" providerId="LiveId" clId="{4D2FE641-3DF7-473E-870B-13DA47F2D6E9}" dt="2025-03-18T12:16:57.844" v="41"/>
        <pc:sldMkLst>
          <pc:docMk/>
          <pc:sldMk cId="892028652" sldId="13014"/>
        </pc:sldMkLst>
      </pc:sldChg>
      <pc:sldChg chg="add del">
        <pc:chgData name="Christophe JENTA" userId="8d1209f4831e9c53" providerId="LiveId" clId="{4D2FE641-3DF7-473E-870B-13DA47F2D6E9}" dt="2025-03-18T12:12:01.592" v="2"/>
        <pc:sldMkLst>
          <pc:docMk/>
          <pc:sldMk cId="3463768245" sldId="13033"/>
        </pc:sldMkLst>
      </pc:sldChg>
      <pc:sldChg chg="add del">
        <pc:chgData name="Christophe JENTA" userId="8d1209f4831e9c53" providerId="LiveId" clId="{4D2FE641-3DF7-473E-870B-13DA47F2D6E9}" dt="2025-03-18T12:16:57.844" v="41"/>
        <pc:sldMkLst>
          <pc:docMk/>
          <pc:sldMk cId="1526704923" sldId="13034"/>
        </pc:sldMkLst>
      </pc:sldChg>
      <pc:sldChg chg="add del">
        <pc:chgData name="Christophe JENTA" userId="8d1209f4831e9c53" providerId="LiveId" clId="{4D2FE641-3DF7-473E-870B-13DA47F2D6E9}" dt="2025-03-18T12:16:17.296" v="40"/>
        <pc:sldMkLst>
          <pc:docMk/>
          <pc:sldMk cId="1472036957" sldId="13037"/>
        </pc:sldMkLst>
      </pc:sldChg>
      <pc:sldChg chg="add del">
        <pc:chgData name="Christophe JENTA" userId="8d1209f4831e9c53" providerId="LiveId" clId="{4D2FE641-3DF7-473E-870B-13DA47F2D6E9}" dt="2025-03-18T12:16:17.296" v="40"/>
        <pc:sldMkLst>
          <pc:docMk/>
          <pc:sldMk cId="265714206" sldId="13038"/>
        </pc:sldMkLst>
      </pc:sldChg>
      <pc:sldChg chg="add del">
        <pc:chgData name="Christophe JENTA" userId="8d1209f4831e9c53" providerId="LiveId" clId="{4D2FE641-3DF7-473E-870B-13DA47F2D6E9}" dt="2025-03-18T12:15:48.012" v="39"/>
        <pc:sldMkLst>
          <pc:docMk/>
          <pc:sldMk cId="3313626012" sldId="13039"/>
        </pc:sldMkLst>
      </pc:sldChg>
      <pc:sldChg chg="add del">
        <pc:chgData name="Christophe JENTA" userId="8d1209f4831e9c53" providerId="LiveId" clId="{4D2FE641-3DF7-473E-870B-13DA47F2D6E9}" dt="2025-03-18T12:15:48.012" v="39"/>
        <pc:sldMkLst>
          <pc:docMk/>
          <pc:sldMk cId="2640241388" sldId="13040"/>
        </pc:sldMkLst>
      </pc:sldChg>
      <pc:sldChg chg="add del">
        <pc:chgData name="Christophe JENTA" userId="8d1209f4831e9c53" providerId="LiveId" clId="{4D2FE641-3DF7-473E-870B-13DA47F2D6E9}" dt="2025-03-18T12:15:48.012" v="39"/>
        <pc:sldMkLst>
          <pc:docMk/>
          <pc:sldMk cId="4096148367" sldId="13049"/>
        </pc:sldMkLst>
      </pc:sldChg>
      <pc:sldChg chg="add del">
        <pc:chgData name="Christophe JENTA" userId="8d1209f4831e9c53" providerId="LiveId" clId="{4D2FE641-3DF7-473E-870B-13DA47F2D6E9}" dt="2025-03-18T12:12:01.592" v="2"/>
        <pc:sldMkLst>
          <pc:docMk/>
          <pc:sldMk cId="4270863543" sldId="13051"/>
        </pc:sldMkLst>
      </pc:sldChg>
      <pc:sldChg chg="add del">
        <pc:chgData name="Christophe JENTA" userId="8d1209f4831e9c53" providerId="LiveId" clId="{4D2FE641-3DF7-473E-870B-13DA47F2D6E9}" dt="2025-03-18T12:12:01.592" v="2"/>
        <pc:sldMkLst>
          <pc:docMk/>
          <pc:sldMk cId="1430941409" sldId="13053"/>
        </pc:sldMkLst>
      </pc:sldChg>
      <pc:sldChg chg="delSp add del mod">
        <pc:chgData name="Christophe JENTA" userId="8d1209f4831e9c53" providerId="LiveId" clId="{4D2FE641-3DF7-473E-870B-13DA47F2D6E9}" dt="2025-03-18T12:12:30.871" v="12" actId="478"/>
        <pc:sldMkLst>
          <pc:docMk/>
          <pc:sldMk cId="2923317464" sldId="13054"/>
        </pc:sldMkLst>
      </pc:sldChg>
      <pc:sldChg chg="add del">
        <pc:chgData name="Christophe JENTA" userId="8d1209f4831e9c53" providerId="LiveId" clId="{4D2FE641-3DF7-473E-870B-13DA47F2D6E9}" dt="2025-03-18T12:12:01.592" v="2"/>
        <pc:sldMkLst>
          <pc:docMk/>
          <pc:sldMk cId="2651648215" sldId="13056"/>
        </pc:sldMkLst>
      </pc:sldChg>
      <pc:sldChg chg="add del">
        <pc:chgData name="Christophe JENTA" userId="8d1209f4831e9c53" providerId="LiveId" clId="{4D2FE641-3DF7-473E-870B-13DA47F2D6E9}" dt="2025-03-18T12:12:01.592" v="2"/>
        <pc:sldMkLst>
          <pc:docMk/>
          <pc:sldMk cId="1105468094" sldId="13059"/>
        </pc:sldMkLst>
      </pc:sldChg>
      <pc:sldChg chg="add del">
        <pc:chgData name="Christophe JENTA" userId="8d1209f4831e9c53" providerId="LiveId" clId="{4D2FE641-3DF7-473E-870B-13DA47F2D6E9}" dt="2025-03-18T12:12:01.592" v="2"/>
        <pc:sldMkLst>
          <pc:docMk/>
          <pc:sldMk cId="4140473072" sldId="13060"/>
        </pc:sldMkLst>
      </pc:sldChg>
      <pc:sldChg chg="add del">
        <pc:chgData name="Christophe JENTA" userId="8d1209f4831e9c53" providerId="LiveId" clId="{4D2FE641-3DF7-473E-870B-13DA47F2D6E9}" dt="2025-03-18T12:12:01.592" v="2"/>
        <pc:sldMkLst>
          <pc:docMk/>
          <pc:sldMk cId="4069020493" sldId="13061"/>
        </pc:sldMkLst>
      </pc:sldChg>
      <pc:sldChg chg="add del">
        <pc:chgData name="Christophe JENTA" userId="8d1209f4831e9c53" providerId="LiveId" clId="{4D2FE641-3DF7-473E-870B-13DA47F2D6E9}" dt="2025-03-18T12:12:01.592" v="2"/>
        <pc:sldMkLst>
          <pc:docMk/>
          <pc:sldMk cId="3706800" sldId="13062"/>
        </pc:sldMkLst>
      </pc:sldChg>
      <pc:sldChg chg="delSp add del mod">
        <pc:chgData name="Christophe JENTA" userId="8d1209f4831e9c53" providerId="LiveId" clId="{4D2FE641-3DF7-473E-870B-13DA47F2D6E9}" dt="2025-03-18T12:12:36.131" v="14" actId="478"/>
        <pc:sldMkLst>
          <pc:docMk/>
          <pc:sldMk cId="200590959" sldId="13063"/>
        </pc:sldMkLst>
      </pc:sldChg>
      <pc:sldChg chg="delSp add del mod">
        <pc:chgData name="Christophe JENTA" userId="8d1209f4831e9c53" providerId="LiveId" clId="{4D2FE641-3DF7-473E-870B-13DA47F2D6E9}" dt="2025-03-18T12:12:38.199" v="16" actId="478"/>
        <pc:sldMkLst>
          <pc:docMk/>
          <pc:sldMk cId="558931496" sldId="13064"/>
        </pc:sldMkLst>
      </pc:sldChg>
      <pc:sldChg chg="delSp add del mod">
        <pc:chgData name="Christophe JENTA" userId="8d1209f4831e9c53" providerId="LiveId" clId="{4D2FE641-3DF7-473E-870B-13DA47F2D6E9}" dt="2025-03-18T12:12:40.514" v="18" actId="478"/>
        <pc:sldMkLst>
          <pc:docMk/>
          <pc:sldMk cId="1112357562" sldId="13065"/>
        </pc:sldMkLst>
      </pc:sldChg>
      <pc:sldChg chg="delSp add del mod">
        <pc:chgData name="Christophe JENTA" userId="8d1209f4831e9c53" providerId="LiveId" clId="{4D2FE641-3DF7-473E-870B-13DA47F2D6E9}" dt="2025-03-18T12:12:42.994" v="20" actId="478"/>
        <pc:sldMkLst>
          <pc:docMk/>
          <pc:sldMk cId="1290108716" sldId="13066"/>
        </pc:sldMkLst>
      </pc:sldChg>
      <pc:sldChg chg="delSp add del mod">
        <pc:chgData name="Christophe JENTA" userId="8d1209f4831e9c53" providerId="LiveId" clId="{4D2FE641-3DF7-473E-870B-13DA47F2D6E9}" dt="2025-03-18T12:12:44.529" v="21" actId="478"/>
        <pc:sldMkLst>
          <pc:docMk/>
          <pc:sldMk cId="234445409" sldId="13067"/>
        </pc:sldMkLst>
      </pc:sldChg>
      <pc:sldChg chg="delSp add del mod">
        <pc:chgData name="Christophe JENTA" userId="8d1209f4831e9c53" providerId="LiveId" clId="{4D2FE641-3DF7-473E-870B-13DA47F2D6E9}" dt="2025-03-18T12:12:52.691" v="27" actId="478"/>
        <pc:sldMkLst>
          <pc:docMk/>
          <pc:sldMk cId="526456343" sldId="13068"/>
        </pc:sldMkLst>
      </pc:sldChg>
      <pc:sldChg chg="delSp add del mod">
        <pc:chgData name="Christophe JENTA" userId="8d1209f4831e9c53" providerId="LiveId" clId="{4D2FE641-3DF7-473E-870B-13DA47F2D6E9}" dt="2025-03-18T12:12:51.319" v="26" actId="478"/>
        <pc:sldMkLst>
          <pc:docMk/>
          <pc:sldMk cId="32201130" sldId="13069"/>
        </pc:sldMkLst>
      </pc:sldChg>
      <pc:sldChg chg="add del">
        <pc:chgData name="Christophe JENTA" userId="8d1209f4831e9c53" providerId="LiveId" clId="{4D2FE641-3DF7-473E-870B-13DA47F2D6E9}" dt="2025-03-18T12:12:01.592" v="2"/>
        <pc:sldMkLst>
          <pc:docMk/>
          <pc:sldMk cId="3990337440" sldId="13071"/>
        </pc:sldMkLst>
      </pc:sldChg>
      <pc:sldChg chg="add del">
        <pc:chgData name="Christophe JENTA" userId="8d1209f4831e9c53" providerId="LiveId" clId="{4D2FE641-3DF7-473E-870B-13DA47F2D6E9}" dt="2025-03-18T12:12:01.592" v="2"/>
        <pc:sldMkLst>
          <pc:docMk/>
          <pc:sldMk cId="1141916184" sldId="13072"/>
        </pc:sldMkLst>
      </pc:sldChg>
      <pc:sldChg chg="delSp add del mod">
        <pc:chgData name="Christophe JENTA" userId="8d1209f4831e9c53" providerId="LiveId" clId="{4D2FE641-3DF7-473E-870B-13DA47F2D6E9}" dt="2025-03-18T12:12:59.344" v="29" actId="478"/>
        <pc:sldMkLst>
          <pc:docMk/>
          <pc:sldMk cId="2870822058" sldId="13073"/>
        </pc:sldMkLst>
      </pc:sldChg>
      <pc:sldChg chg="add del">
        <pc:chgData name="Christophe JENTA" userId="8d1209f4831e9c53" providerId="LiveId" clId="{4D2FE641-3DF7-473E-870B-13DA47F2D6E9}" dt="2025-03-18T12:12:01.592" v="2"/>
        <pc:sldMkLst>
          <pc:docMk/>
          <pc:sldMk cId="4265324579" sldId="13074"/>
        </pc:sldMkLst>
      </pc:sldChg>
      <pc:sldChg chg="delSp add del mod">
        <pc:chgData name="Christophe JENTA" userId="8d1209f4831e9c53" providerId="LiveId" clId="{4D2FE641-3DF7-473E-870B-13DA47F2D6E9}" dt="2025-03-18T12:13:07.981" v="33" actId="478"/>
        <pc:sldMkLst>
          <pc:docMk/>
          <pc:sldMk cId="2122051987" sldId="13078"/>
        </pc:sldMkLst>
      </pc:sldChg>
      <pc:sldChg chg="delSp add del mod">
        <pc:chgData name="Christophe JENTA" userId="8d1209f4831e9c53" providerId="LiveId" clId="{4D2FE641-3DF7-473E-870B-13DA47F2D6E9}" dt="2025-03-18T12:12:49.943" v="25" actId="478"/>
        <pc:sldMkLst>
          <pc:docMk/>
          <pc:sldMk cId="4104042674" sldId="13079"/>
        </pc:sldMkLst>
      </pc:sldChg>
      <pc:sldChg chg="add del">
        <pc:chgData name="Christophe JENTA" userId="8d1209f4831e9c53" providerId="LiveId" clId="{4D2FE641-3DF7-473E-870B-13DA47F2D6E9}" dt="2025-03-18T12:12:01.592" v="2"/>
        <pc:sldMkLst>
          <pc:docMk/>
          <pc:sldMk cId="1384129578" sldId="13080"/>
        </pc:sldMkLst>
      </pc:sldChg>
      <pc:sldChg chg="delSp add del mod">
        <pc:chgData name="Christophe JENTA" userId="8d1209f4831e9c53" providerId="LiveId" clId="{4D2FE641-3DF7-473E-870B-13DA47F2D6E9}" dt="2025-03-18T12:13:11.850" v="36" actId="478"/>
        <pc:sldMkLst>
          <pc:docMk/>
          <pc:sldMk cId="88963580" sldId="13081"/>
        </pc:sldMkLst>
      </pc:sldChg>
      <pc:sldChg chg="delSp add del mod">
        <pc:chgData name="Christophe JENTA" userId="8d1209f4831e9c53" providerId="LiveId" clId="{4D2FE641-3DF7-473E-870B-13DA47F2D6E9}" dt="2025-03-18T12:13:09.546" v="34" actId="478"/>
        <pc:sldMkLst>
          <pc:docMk/>
          <pc:sldMk cId="3309788962" sldId="13082"/>
        </pc:sldMkLst>
      </pc:sldChg>
      <pc:sldChg chg="add del">
        <pc:chgData name="Christophe JENTA" userId="8d1209f4831e9c53" providerId="LiveId" clId="{4D2FE641-3DF7-473E-870B-13DA47F2D6E9}" dt="2025-03-18T12:12:01.592" v="2"/>
        <pc:sldMkLst>
          <pc:docMk/>
          <pc:sldMk cId="997754663" sldId="13083"/>
        </pc:sldMkLst>
      </pc:sldChg>
      <pc:sldChg chg="add del">
        <pc:chgData name="Christophe JENTA" userId="8d1209f4831e9c53" providerId="LiveId" clId="{4D2FE641-3DF7-473E-870B-13DA47F2D6E9}" dt="2025-03-18T12:12:01.592" v="2"/>
        <pc:sldMkLst>
          <pc:docMk/>
          <pc:sldMk cId="848308496" sldId="13084"/>
        </pc:sldMkLst>
      </pc:sldChg>
      <pc:sldChg chg="add del">
        <pc:chgData name="Christophe JENTA" userId="8d1209f4831e9c53" providerId="LiveId" clId="{4D2FE641-3DF7-473E-870B-13DA47F2D6E9}" dt="2025-03-18T12:12:01.592" v="2"/>
        <pc:sldMkLst>
          <pc:docMk/>
          <pc:sldMk cId="21947168" sldId="13086"/>
        </pc:sldMkLst>
      </pc:sldChg>
      <pc:sldChg chg="add del">
        <pc:chgData name="Christophe JENTA" userId="8d1209f4831e9c53" providerId="LiveId" clId="{4D2FE641-3DF7-473E-870B-13DA47F2D6E9}" dt="2025-03-18T12:12:01.592" v="2"/>
        <pc:sldMkLst>
          <pc:docMk/>
          <pc:sldMk cId="945480992" sldId="13087"/>
        </pc:sldMkLst>
      </pc:sldChg>
      <pc:sldChg chg="add del">
        <pc:chgData name="Christophe JENTA" userId="8d1209f4831e9c53" providerId="LiveId" clId="{4D2FE641-3DF7-473E-870B-13DA47F2D6E9}" dt="2025-03-18T12:12:01.592" v="2"/>
        <pc:sldMkLst>
          <pc:docMk/>
          <pc:sldMk cId="750337857" sldId="13088"/>
        </pc:sldMkLst>
      </pc:sldChg>
      <pc:sldChg chg="add del">
        <pc:chgData name="Christophe JENTA" userId="8d1209f4831e9c53" providerId="LiveId" clId="{4D2FE641-3DF7-473E-870B-13DA47F2D6E9}" dt="2025-03-18T12:12:01.592" v="2"/>
        <pc:sldMkLst>
          <pc:docMk/>
          <pc:sldMk cId="4161015630" sldId="13089"/>
        </pc:sldMkLst>
      </pc:sldChg>
      <pc:sldChg chg="delSp add del mod">
        <pc:chgData name="Christophe JENTA" userId="8d1209f4831e9c53" providerId="LiveId" clId="{4D2FE641-3DF7-473E-870B-13DA47F2D6E9}" dt="2025-03-18T12:13:15.471" v="38" actId="478"/>
        <pc:sldMkLst>
          <pc:docMk/>
          <pc:sldMk cId="2299027016" sldId="13090"/>
        </pc:sldMkLst>
      </pc:sldChg>
      <pc:sldChg chg="add del">
        <pc:chgData name="Christophe JENTA" userId="8d1209f4831e9c53" providerId="LiveId" clId="{4D2FE641-3DF7-473E-870B-13DA47F2D6E9}" dt="2025-03-18T12:12:01.592" v="2"/>
        <pc:sldMkLst>
          <pc:docMk/>
          <pc:sldMk cId="2857183380" sldId="13091"/>
        </pc:sldMkLst>
      </pc:sldChg>
      <pc:sldChg chg="add del">
        <pc:chgData name="Christophe JENTA" userId="8d1209f4831e9c53" providerId="LiveId" clId="{4D2FE641-3DF7-473E-870B-13DA47F2D6E9}" dt="2025-03-18T12:12:01.592" v="2"/>
        <pc:sldMkLst>
          <pc:docMk/>
          <pc:sldMk cId="2003614663" sldId="13092"/>
        </pc:sldMkLst>
      </pc:sldChg>
      <pc:sldChg chg="delSp add del mod">
        <pc:chgData name="Christophe JENTA" userId="8d1209f4831e9c53" providerId="LiveId" clId="{4D2FE641-3DF7-473E-870B-13DA47F2D6E9}" dt="2025-03-18T12:12:47.381" v="23" actId="478"/>
        <pc:sldMkLst>
          <pc:docMk/>
          <pc:sldMk cId="941950672" sldId="13093"/>
        </pc:sldMkLst>
      </pc:sldChg>
      <pc:sldChg chg="delSp add del mod">
        <pc:chgData name="Christophe JENTA" userId="8d1209f4831e9c53" providerId="LiveId" clId="{4D2FE641-3DF7-473E-870B-13DA47F2D6E9}" dt="2025-03-18T12:12:48.677" v="24" actId="478"/>
        <pc:sldMkLst>
          <pc:docMk/>
          <pc:sldMk cId="3518892947" sldId="13094"/>
        </pc:sldMkLst>
      </pc:sldChg>
      <pc:sldChg chg="add del">
        <pc:chgData name="Christophe JENTA" userId="8d1209f4831e9c53" providerId="LiveId" clId="{4D2FE641-3DF7-473E-870B-13DA47F2D6E9}" dt="2025-03-18T12:12:01.592" v="2"/>
        <pc:sldMkLst>
          <pc:docMk/>
          <pc:sldMk cId="1956935565" sldId="13095"/>
        </pc:sldMkLst>
      </pc:sldChg>
      <pc:sldChg chg="add del">
        <pc:chgData name="Christophe JENTA" userId="8d1209f4831e9c53" providerId="LiveId" clId="{4D2FE641-3DF7-473E-870B-13DA47F2D6E9}" dt="2025-03-18T12:12:01.592" v="2"/>
        <pc:sldMkLst>
          <pc:docMk/>
          <pc:sldMk cId="1959586403" sldId="13096"/>
        </pc:sldMkLst>
      </pc:sldChg>
      <pc:sldChg chg="add del">
        <pc:chgData name="Christophe JENTA" userId="8d1209f4831e9c53" providerId="LiveId" clId="{4D2FE641-3DF7-473E-870B-13DA47F2D6E9}" dt="2025-03-18T12:12:01.592" v="2"/>
        <pc:sldMkLst>
          <pc:docMk/>
          <pc:sldMk cId="985037596" sldId="13097"/>
        </pc:sldMkLst>
      </pc:sldChg>
      <pc:sldChg chg="add">
        <pc:chgData name="Christophe JENTA" userId="8d1209f4831e9c53" providerId="LiveId" clId="{4D2FE641-3DF7-473E-870B-13DA47F2D6E9}" dt="2025-03-18T12:12:01.592" v="2"/>
        <pc:sldMkLst>
          <pc:docMk/>
          <pc:sldMk cId="89680105" sldId="13116"/>
        </pc:sldMkLst>
      </pc:sldChg>
      <pc:sldChg chg="add del">
        <pc:chgData name="Christophe JENTA" userId="8d1209f4831e9c53" providerId="LiveId" clId="{4D2FE641-3DF7-473E-870B-13DA47F2D6E9}" dt="2025-03-18T12:12:01.592" v="2"/>
        <pc:sldMkLst>
          <pc:docMk/>
          <pc:sldMk cId="2172102605" sldId="13117"/>
        </pc:sldMkLst>
      </pc:sldChg>
      <pc:sldChg chg="add del">
        <pc:chgData name="Christophe JENTA" userId="8d1209f4831e9c53" providerId="LiveId" clId="{4D2FE641-3DF7-473E-870B-13DA47F2D6E9}" dt="2025-03-18T12:12:01.592" v="2"/>
        <pc:sldMkLst>
          <pc:docMk/>
          <pc:sldMk cId="402952445" sldId="13118"/>
        </pc:sldMkLst>
      </pc:sldChg>
      <pc:sldChg chg="delSp add del mod">
        <pc:chgData name="Christophe JENTA" userId="8d1209f4831e9c53" providerId="LiveId" clId="{4D2FE641-3DF7-473E-870B-13DA47F2D6E9}" dt="2025-03-18T12:12:14.969" v="4" actId="478"/>
        <pc:sldMkLst>
          <pc:docMk/>
          <pc:sldMk cId="105819683" sldId="13121"/>
        </pc:sldMkLst>
      </pc:sldChg>
      <pc:sldChg chg="delSp add del mod">
        <pc:chgData name="Christophe JENTA" userId="8d1209f4831e9c53" providerId="LiveId" clId="{4D2FE641-3DF7-473E-870B-13DA47F2D6E9}" dt="2025-03-18T12:12:21.014" v="6" actId="478"/>
        <pc:sldMkLst>
          <pc:docMk/>
          <pc:sldMk cId="737164336" sldId="13122"/>
        </pc:sldMkLst>
      </pc:sldChg>
      <pc:sldChg chg="delSp add del mod">
        <pc:chgData name="Christophe JENTA" userId="8d1209f4831e9c53" providerId="LiveId" clId="{4D2FE641-3DF7-473E-870B-13DA47F2D6E9}" dt="2025-03-18T12:12:18.627" v="5" actId="478"/>
        <pc:sldMkLst>
          <pc:docMk/>
          <pc:sldMk cId="2174020629" sldId="13124"/>
        </pc:sldMkLst>
      </pc:sldChg>
      <pc:sldChg chg="add del">
        <pc:chgData name="Christophe JENTA" userId="8d1209f4831e9c53" providerId="LiveId" clId="{4D2FE641-3DF7-473E-870B-13DA47F2D6E9}" dt="2025-03-18T12:12:01.592" v="2"/>
        <pc:sldMkLst>
          <pc:docMk/>
          <pc:sldMk cId="2292663571" sldId="13125"/>
        </pc:sldMkLst>
      </pc:sldChg>
      <pc:sldChg chg="add del">
        <pc:chgData name="Christophe JENTA" userId="8d1209f4831e9c53" providerId="LiveId" clId="{4D2FE641-3DF7-473E-870B-13DA47F2D6E9}" dt="2025-03-18T12:12:01.592" v="2"/>
        <pc:sldMkLst>
          <pc:docMk/>
          <pc:sldMk cId="2938428205" sldId="13126"/>
        </pc:sldMkLst>
      </pc:sldChg>
      <pc:sldChg chg="delSp add del mod">
        <pc:chgData name="Christophe JENTA" userId="8d1209f4831e9c53" providerId="LiveId" clId="{4D2FE641-3DF7-473E-870B-13DA47F2D6E9}" dt="2025-03-18T12:12:46.077" v="22" actId="478"/>
        <pc:sldMkLst>
          <pc:docMk/>
          <pc:sldMk cId="1684532203" sldId="13127"/>
        </pc:sldMkLst>
      </pc:sldChg>
      <pc:sldChg chg="del">
        <pc:chgData name="Christophe JENTA" userId="8d1209f4831e9c53" providerId="LiveId" clId="{4D2FE641-3DF7-473E-870B-13DA47F2D6E9}" dt="2025-03-18T12:11:59.653" v="1" actId="47"/>
        <pc:sldMkLst>
          <pc:docMk/>
          <pc:sldMk cId="89680105" sldId="13132"/>
        </pc:sldMkLst>
      </pc:sldChg>
      <pc:sldChg chg="add">
        <pc:chgData name="Christophe JENTA" userId="8d1209f4831e9c53" providerId="LiveId" clId="{4D2FE641-3DF7-473E-870B-13DA47F2D6E9}" dt="2025-03-18T12:12:01.592" v="2"/>
        <pc:sldMkLst>
          <pc:docMk/>
          <pc:sldMk cId="3319602195" sldId="13157"/>
        </pc:sldMkLst>
      </pc:sldChg>
      <pc:sldChg chg="add">
        <pc:chgData name="Christophe JENTA" userId="8d1209f4831e9c53" providerId="LiveId" clId="{4D2FE641-3DF7-473E-870B-13DA47F2D6E9}" dt="2025-03-18T12:16:57.844" v="41"/>
        <pc:sldMkLst>
          <pc:docMk/>
          <pc:sldMk cId="3981428161" sldId="13209"/>
        </pc:sldMkLst>
      </pc:sldChg>
      <pc:sldChg chg="add">
        <pc:chgData name="Christophe JENTA" userId="8d1209f4831e9c53" providerId="LiveId" clId="{4D2FE641-3DF7-473E-870B-13DA47F2D6E9}" dt="2025-03-18T12:12:01.592" v="2"/>
        <pc:sldMkLst>
          <pc:docMk/>
          <pc:sldMk cId="3374821955" sldId="13210"/>
        </pc:sldMkLst>
      </pc:sldChg>
      <pc:sldChg chg="addSp delSp add mod">
        <pc:chgData name="Christophe JENTA" userId="8d1209f4831e9c53" providerId="LiveId" clId="{4D2FE641-3DF7-473E-870B-13DA47F2D6E9}" dt="2025-03-18T12:12:29.457" v="11" actId="478"/>
        <pc:sldMkLst>
          <pc:docMk/>
          <pc:sldMk cId="844243431" sldId="13211"/>
        </pc:sldMkLst>
        <pc:picChg chg="add del">
          <ac:chgData name="Christophe JENTA" userId="8d1209f4831e9c53" providerId="LiveId" clId="{4D2FE641-3DF7-473E-870B-13DA47F2D6E9}" dt="2025-03-18T12:12:27.661" v="9" actId="478"/>
          <ac:picMkLst>
            <pc:docMk/>
            <pc:sldMk cId="844243431" sldId="13211"/>
            <ac:picMk id="2" creationId="{B9D030F8-951F-1A9A-8A70-73B2B970F173}"/>
          </ac:picMkLst>
        </pc:picChg>
      </pc:sldChg>
      <pc:sldChg chg="delSp add mod">
        <pc:chgData name="Christophe JENTA" userId="8d1209f4831e9c53" providerId="LiveId" clId="{4D2FE641-3DF7-473E-870B-13DA47F2D6E9}" dt="2025-03-18T12:13:05.134" v="31" actId="478"/>
        <pc:sldMkLst>
          <pc:docMk/>
          <pc:sldMk cId="935240479" sldId="13212"/>
        </pc:sldMkLst>
      </pc:sldChg>
    </pc:docChg>
  </pc:docChgLst>
  <pc:docChgLst>
    <pc:chgData name="Christophe JENTA" userId="8d1209f4831e9c53" providerId="LiveId" clId="{373EA77E-69CE-4CDF-A8F0-21FC29EDBA60}"/>
    <pc:docChg chg="custSel addSld delSld modSld">
      <pc:chgData name="Christophe JENTA" userId="8d1209f4831e9c53" providerId="LiveId" clId="{373EA77E-69CE-4CDF-A8F0-21FC29EDBA60}" dt="2025-04-01T09:56:22.389" v="51" actId="478"/>
      <pc:docMkLst>
        <pc:docMk/>
      </pc:docMkLst>
      <pc:sldChg chg="delSp add del mod">
        <pc:chgData name="Christophe JENTA" userId="8d1209f4831e9c53" providerId="LiveId" clId="{373EA77E-69CE-4CDF-A8F0-21FC29EDBA60}" dt="2025-04-01T09:55:59.396" v="37" actId="478"/>
        <pc:sldMkLst>
          <pc:docMk/>
          <pc:sldMk cId="3522191000" sldId="960"/>
        </pc:sldMkLst>
        <pc:picChg chg="del">
          <ac:chgData name="Christophe JENTA" userId="8d1209f4831e9c53" providerId="LiveId" clId="{373EA77E-69CE-4CDF-A8F0-21FC29EDBA60}" dt="2025-04-01T09:55:59.396" v="37" actId="478"/>
          <ac:picMkLst>
            <pc:docMk/>
            <pc:sldMk cId="3522191000" sldId="960"/>
            <ac:picMk id="14" creationId="{46E8608D-F9CC-6C30-2887-DD6A650B308C}"/>
          </ac:picMkLst>
        </pc:picChg>
      </pc:sldChg>
      <pc:sldChg chg="delSp add del mod">
        <pc:chgData name="Christophe JENTA" userId="8d1209f4831e9c53" providerId="LiveId" clId="{373EA77E-69CE-4CDF-A8F0-21FC29EDBA60}" dt="2025-04-01T09:56:12.829" v="45" actId="478"/>
        <pc:sldMkLst>
          <pc:docMk/>
          <pc:sldMk cId="1840222593" sldId="962"/>
        </pc:sldMkLst>
        <pc:picChg chg="del">
          <ac:chgData name="Christophe JENTA" userId="8d1209f4831e9c53" providerId="LiveId" clId="{373EA77E-69CE-4CDF-A8F0-21FC29EDBA60}" dt="2025-04-01T09:56:12.829" v="45" actId="478"/>
          <ac:picMkLst>
            <pc:docMk/>
            <pc:sldMk cId="1840222593" sldId="962"/>
            <ac:picMk id="17" creationId="{750B331C-4F81-4EB2-6BB2-7EACEF49BF95}"/>
          </ac:picMkLst>
        </pc:picChg>
      </pc:sldChg>
      <pc:sldChg chg="add del">
        <pc:chgData name="Christophe JENTA" userId="8d1209f4831e9c53" providerId="LiveId" clId="{373EA77E-69CE-4CDF-A8F0-21FC29EDBA60}" dt="2025-04-01T09:54:40.236" v="2"/>
        <pc:sldMkLst>
          <pc:docMk/>
          <pc:sldMk cId="1960817214" sldId="12559"/>
        </pc:sldMkLst>
      </pc:sldChg>
      <pc:sldChg chg="delSp add del mod">
        <pc:chgData name="Christophe JENTA" userId="8d1209f4831e9c53" providerId="LiveId" clId="{373EA77E-69CE-4CDF-A8F0-21FC29EDBA60}" dt="2025-04-01T09:55:46.223" v="31" actId="478"/>
        <pc:sldMkLst>
          <pc:docMk/>
          <pc:sldMk cId="2389502203" sldId="12598"/>
        </pc:sldMkLst>
        <pc:picChg chg="del">
          <ac:chgData name="Christophe JENTA" userId="8d1209f4831e9c53" providerId="LiveId" clId="{373EA77E-69CE-4CDF-A8F0-21FC29EDBA60}" dt="2025-04-01T09:55:46.223" v="31" actId="478"/>
          <ac:picMkLst>
            <pc:docMk/>
            <pc:sldMk cId="2389502203" sldId="12598"/>
            <ac:picMk id="3" creationId="{01347D99-C2AB-3860-50F6-BA131D46B9E8}"/>
          </ac:picMkLst>
        </pc:picChg>
      </pc:sldChg>
      <pc:sldChg chg="add del">
        <pc:chgData name="Christophe JENTA" userId="8d1209f4831e9c53" providerId="LiveId" clId="{373EA77E-69CE-4CDF-A8F0-21FC29EDBA60}" dt="2025-04-01T09:54:40.236" v="2"/>
        <pc:sldMkLst>
          <pc:docMk/>
          <pc:sldMk cId="60338787" sldId="12695"/>
        </pc:sldMkLst>
      </pc:sldChg>
      <pc:sldChg chg="del">
        <pc:chgData name="Christophe JENTA" userId="8d1209f4831e9c53" providerId="LiveId" clId="{373EA77E-69CE-4CDF-A8F0-21FC29EDBA60}" dt="2025-03-18T12:20:15.858" v="0" actId="47"/>
        <pc:sldMkLst>
          <pc:docMk/>
          <pc:sldMk cId="2230146895" sldId="12994"/>
        </pc:sldMkLst>
      </pc:sldChg>
      <pc:sldChg chg="del">
        <pc:chgData name="Christophe JENTA" userId="8d1209f4831e9c53" providerId="LiveId" clId="{373EA77E-69CE-4CDF-A8F0-21FC29EDBA60}" dt="2025-03-18T12:20:15.858" v="0" actId="47"/>
        <pc:sldMkLst>
          <pc:docMk/>
          <pc:sldMk cId="2410335291" sldId="12998"/>
        </pc:sldMkLst>
      </pc:sldChg>
      <pc:sldChg chg="del">
        <pc:chgData name="Christophe JENTA" userId="8d1209f4831e9c53" providerId="LiveId" clId="{373EA77E-69CE-4CDF-A8F0-21FC29EDBA60}" dt="2025-03-18T12:20:15.858" v="0" actId="47"/>
        <pc:sldMkLst>
          <pc:docMk/>
          <pc:sldMk cId="2509031779" sldId="12999"/>
        </pc:sldMkLst>
      </pc:sldChg>
      <pc:sldChg chg="add del">
        <pc:chgData name="Christophe JENTA" userId="8d1209f4831e9c53" providerId="LiveId" clId="{373EA77E-69CE-4CDF-A8F0-21FC29EDBA60}" dt="2025-04-01T09:54:40.236" v="2"/>
        <pc:sldMkLst>
          <pc:docMk/>
          <pc:sldMk cId="3876576299" sldId="13000"/>
        </pc:sldMkLst>
      </pc:sldChg>
      <pc:sldChg chg="delSp add del mod">
        <pc:chgData name="Christophe JENTA" userId="8d1209f4831e9c53" providerId="LiveId" clId="{373EA77E-69CE-4CDF-A8F0-21FC29EDBA60}" dt="2025-04-01T09:54:55.078" v="3" actId="478"/>
        <pc:sldMkLst>
          <pc:docMk/>
          <pc:sldMk cId="2385986345" sldId="13001"/>
        </pc:sldMkLst>
        <pc:picChg chg="del">
          <ac:chgData name="Christophe JENTA" userId="8d1209f4831e9c53" providerId="LiveId" clId="{373EA77E-69CE-4CDF-A8F0-21FC29EDBA60}" dt="2025-04-01T09:54:55.078" v="3" actId="478"/>
          <ac:picMkLst>
            <pc:docMk/>
            <pc:sldMk cId="2385986345" sldId="13001"/>
            <ac:picMk id="9" creationId="{E95AB22C-A39A-3368-CAE8-59148BB7082E}"/>
          </ac:picMkLst>
        </pc:picChg>
      </pc:sldChg>
      <pc:sldChg chg="delSp add del mod">
        <pc:chgData name="Christophe JENTA" userId="8d1209f4831e9c53" providerId="LiveId" clId="{373EA77E-69CE-4CDF-A8F0-21FC29EDBA60}" dt="2025-04-01T09:54:57.988" v="6" actId="478"/>
        <pc:sldMkLst>
          <pc:docMk/>
          <pc:sldMk cId="713738534" sldId="13002"/>
        </pc:sldMkLst>
        <pc:picChg chg="del">
          <ac:chgData name="Christophe JENTA" userId="8d1209f4831e9c53" providerId="LiveId" clId="{373EA77E-69CE-4CDF-A8F0-21FC29EDBA60}" dt="2025-04-01T09:54:57.988" v="6" actId="478"/>
          <ac:picMkLst>
            <pc:docMk/>
            <pc:sldMk cId="713738534" sldId="13002"/>
            <ac:picMk id="5" creationId="{F94EA000-C5AA-F565-50C6-61D0147EF886}"/>
          </ac:picMkLst>
        </pc:picChg>
        <pc:picChg chg="del">
          <ac:chgData name="Christophe JENTA" userId="8d1209f4831e9c53" providerId="LiveId" clId="{373EA77E-69CE-4CDF-A8F0-21FC29EDBA60}" dt="2025-04-01T09:54:57.432" v="5" actId="478"/>
          <ac:picMkLst>
            <pc:docMk/>
            <pc:sldMk cId="713738534" sldId="13002"/>
            <ac:picMk id="10" creationId="{8B1755A2-7F7F-B7EF-5D55-E30A22F7CDEF}"/>
          </ac:picMkLst>
        </pc:picChg>
        <pc:picChg chg="del">
          <ac:chgData name="Christophe JENTA" userId="8d1209f4831e9c53" providerId="LiveId" clId="{373EA77E-69CE-4CDF-A8F0-21FC29EDBA60}" dt="2025-04-01T09:54:56.860" v="4" actId="478"/>
          <ac:picMkLst>
            <pc:docMk/>
            <pc:sldMk cId="713738534" sldId="13002"/>
            <ac:picMk id="12" creationId="{67440B79-EF1C-80D0-9EF0-ABB7E5795D11}"/>
          </ac:picMkLst>
        </pc:picChg>
      </pc:sldChg>
      <pc:sldChg chg="add del">
        <pc:chgData name="Christophe JENTA" userId="8d1209f4831e9c53" providerId="LiveId" clId="{373EA77E-69CE-4CDF-A8F0-21FC29EDBA60}" dt="2025-04-01T09:54:40.236" v="2"/>
        <pc:sldMkLst>
          <pc:docMk/>
          <pc:sldMk cId="1017245087" sldId="13003"/>
        </pc:sldMkLst>
      </pc:sldChg>
      <pc:sldChg chg="del">
        <pc:chgData name="Christophe JENTA" userId="8d1209f4831e9c53" providerId="LiveId" clId="{373EA77E-69CE-4CDF-A8F0-21FC29EDBA60}" dt="2025-03-18T12:20:15.858" v="0" actId="47"/>
        <pc:sldMkLst>
          <pc:docMk/>
          <pc:sldMk cId="3999993276" sldId="13004"/>
        </pc:sldMkLst>
      </pc:sldChg>
      <pc:sldChg chg="add del">
        <pc:chgData name="Christophe JENTA" userId="8d1209f4831e9c53" providerId="LiveId" clId="{373EA77E-69CE-4CDF-A8F0-21FC29EDBA60}" dt="2025-04-01T09:54:40.236" v="2"/>
        <pc:sldMkLst>
          <pc:docMk/>
          <pc:sldMk cId="2546837685" sldId="13008"/>
        </pc:sldMkLst>
      </pc:sldChg>
      <pc:sldChg chg="del">
        <pc:chgData name="Christophe JENTA" userId="8d1209f4831e9c53" providerId="LiveId" clId="{373EA77E-69CE-4CDF-A8F0-21FC29EDBA60}" dt="2025-03-18T12:20:15.858" v="0" actId="47"/>
        <pc:sldMkLst>
          <pc:docMk/>
          <pc:sldMk cId="892028652" sldId="13014"/>
        </pc:sldMkLst>
      </pc:sldChg>
      <pc:sldChg chg="add del">
        <pc:chgData name="Christophe JENTA" userId="8d1209f4831e9c53" providerId="LiveId" clId="{373EA77E-69CE-4CDF-A8F0-21FC29EDBA60}" dt="2025-04-01T09:54:40.236" v="2"/>
        <pc:sldMkLst>
          <pc:docMk/>
          <pc:sldMk cId="3463768245" sldId="13033"/>
        </pc:sldMkLst>
      </pc:sldChg>
      <pc:sldChg chg="del">
        <pc:chgData name="Christophe JENTA" userId="8d1209f4831e9c53" providerId="LiveId" clId="{373EA77E-69CE-4CDF-A8F0-21FC29EDBA60}" dt="2025-03-18T12:20:15.858" v="0" actId="47"/>
        <pc:sldMkLst>
          <pc:docMk/>
          <pc:sldMk cId="1526704923" sldId="13034"/>
        </pc:sldMkLst>
      </pc:sldChg>
      <pc:sldChg chg="del">
        <pc:chgData name="Christophe JENTA" userId="8d1209f4831e9c53" providerId="LiveId" clId="{373EA77E-69CE-4CDF-A8F0-21FC29EDBA60}" dt="2025-03-18T12:20:15.858" v="0" actId="47"/>
        <pc:sldMkLst>
          <pc:docMk/>
          <pc:sldMk cId="1472036957" sldId="13037"/>
        </pc:sldMkLst>
      </pc:sldChg>
      <pc:sldChg chg="del">
        <pc:chgData name="Christophe JENTA" userId="8d1209f4831e9c53" providerId="LiveId" clId="{373EA77E-69CE-4CDF-A8F0-21FC29EDBA60}" dt="2025-03-18T12:20:15.858" v="0" actId="47"/>
        <pc:sldMkLst>
          <pc:docMk/>
          <pc:sldMk cId="265714206" sldId="13038"/>
        </pc:sldMkLst>
      </pc:sldChg>
      <pc:sldChg chg="del">
        <pc:chgData name="Christophe JENTA" userId="8d1209f4831e9c53" providerId="LiveId" clId="{373EA77E-69CE-4CDF-A8F0-21FC29EDBA60}" dt="2025-03-18T12:20:15.858" v="0" actId="47"/>
        <pc:sldMkLst>
          <pc:docMk/>
          <pc:sldMk cId="3313626012" sldId="13039"/>
        </pc:sldMkLst>
      </pc:sldChg>
      <pc:sldChg chg="del">
        <pc:chgData name="Christophe JENTA" userId="8d1209f4831e9c53" providerId="LiveId" clId="{373EA77E-69CE-4CDF-A8F0-21FC29EDBA60}" dt="2025-03-18T12:20:15.858" v="0" actId="47"/>
        <pc:sldMkLst>
          <pc:docMk/>
          <pc:sldMk cId="2640241388" sldId="13040"/>
        </pc:sldMkLst>
      </pc:sldChg>
      <pc:sldChg chg="del">
        <pc:chgData name="Christophe JENTA" userId="8d1209f4831e9c53" providerId="LiveId" clId="{373EA77E-69CE-4CDF-A8F0-21FC29EDBA60}" dt="2025-03-18T12:20:15.858" v="0" actId="47"/>
        <pc:sldMkLst>
          <pc:docMk/>
          <pc:sldMk cId="4096148367" sldId="13049"/>
        </pc:sldMkLst>
      </pc:sldChg>
      <pc:sldChg chg="add del">
        <pc:chgData name="Christophe JENTA" userId="8d1209f4831e9c53" providerId="LiveId" clId="{373EA77E-69CE-4CDF-A8F0-21FC29EDBA60}" dt="2025-04-01T09:54:40.236" v="2"/>
        <pc:sldMkLst>
          <pc:docMk/>
          <pc:sldMk cId="4270863543" sldId="13051"/>
        </pc:sldMkLst>
      </pc:sldChg>
      <pc:sldChg chg="add del">
        <pc:chgData name="Christophe JENTA" userId="8d1209f4831e9c53" providerId="LiveId" clId="{373EA77E-69CE-4CDF-A8F0-21FC29EDBA60}" dt="2025-04-01T09:54:40.236" v="2"/>
        <pc:sldMkLst>
          <pc:docMk/>
          <pc:sldMk cId="1430941409" sldId="13053"/>
        </pc:sldMkLst>
      </pc:sldChg>
      <pc:sldChg chg="delSp add del mod">
        <pc:chgData name="Christophe JENTA" userId="8d1209f4831e9c53" providerId="LiveId" clId="{373EA77E-69CE-4CDF-A8F0-21FC29EDBA60}" dt="2025-04-01T09:55:13.617" v="14" actId="478"/>
        <pc:sldMkLst>
          <pc:docMk/>
          <pc:sldMk cId="2923317464" sldId="13054"/>
        </pc:sldMkLst>
        <pc:picChg chg="del">
          <ac:chgData name="Christophe JENTA" userId="8d1209f4831e9c53" providerId="LiveId" clId="{373EA77E-69CE-4CDF-A8F0-21FC29EDBA60}" dt="2025-04-01T09:55:13.617" v="14" actId="478"/>
          <ac:picMkLst>
            <pc:docMk/>
            <pc:sldMk cId="2923317464" sldId="13054"/>
            <ac:picMk id="6" creationId="{5EABD07B-5BE0-EF4E-B9EC-3154368C48FB}"/>
          </ac:picMkLst>
        </pc:picChg>
      </pc:sldChg>
      <pc:sldChg chg="add del">
        <pc:chgData name="Christophe JENTA" userId="8d1209f4831e9c53" providerId="LiveId" clId="{373EA77E-69CE-4CDF-A8F0-21FC29EDBA60}" dt="2025-04-01T09:54:40.236" v="2"/>
        <pc:sldMkLst>
          <pc:docMk/>
          <pc:sldMk cId="2651648215" sldId="13056"/>
        </pc:sldMkLst>
      </pc:sldChg>
      <pc:sldChg chg="add del">
        <pc:chgData name="Christophe JENTA" userId="8d1209f4831e9c53" providerId="LiveId" clId="{373EA77E-69CE-4CDF-A8F0-21FC29EDBA60}" dt="2025-04-01T09:54:40.236" v="2"/>
        <pc:sldMkLst>
          <pc:docMk/>
          <pc:sldMk cId="1105468094" sldId="13059"/>
        </pc:sldMkLst>
      </pc:sldChg>
      <pc:sldChg chg="add del">
        <pc:chgData name="Christophe JENTA" userId="8d1209f4831e9c53" providerId="LiveId" clId="{373EA77E-69CE-4CDF-A8F0-21FC29EDBA60}" dt="2025-04-01T09:54:40.236" v="2"/>
        <pc:sldMkLst>
          <pc:docMk/>
          <pc:sldMk cId="4140473072" sldId="13060"/>
        </pc:sldMkLst>
      </pc:sldChg>
      <pc:sldChg chg="add del">
        <pc:chgData name="Christophe JENTA" userId="8d1209f4831e9c53" providerId="LiveId" clId="{373EA77E-69CE-4CDF-A8F0-21FC29EDBA60}" dt="2025-04-01T09:54:40.236" v="2"/>
        <pc:sldMkLst>
          <pc:docMk/>
          <pc:sldMk cId="4069020493" sldId="13061"/>
        </pc:sldMkLst>
      </pc:sldChg>
      <pc:sldChg chg="add del">
        <pc:chgData name="Christophe JENTA" userId="8d1209f4831e9c53" providerId="LiveId" clId="{373EA77E-69CE-4CDF-A8F0-21FC29EDBA60}" dt="2025-04-01T09:54:40.236" v="2"/>
        <pc:sldMkLst>
          <pc:docMk/>
          <pc:sldMk cId="3706800" sldId="13062"/>
        </pc:sldMkLst>
      </pc:sldChg>
      <pc:sldChg chg="delSp add del mod">
        <pc:chgData name="Christophe JENTA" userId="8d1209f4831e9c53" providerId="LiveId" clId="{373EA77E-69CE-4CDF-A8F0-21FC29EDBA60}" dt="2025-04-01T09:55:19.252" v="16" actId="478"/>
        <pc:sldMkLst>
          <pc:docMk/>
          <pc:sldMk cId="200590959" sldId="13063"/>
        </pc:sldMkLst>
        <pc:picChg chg="del">
          <ac:chgData name="Christophe JENTA" userId="8d1209f4831e9c53" providerId="LiveId" clId="{373EA77E-69CE-4CDF-A8F0-21FC29EDBA60}" dt="2025-04-01T09:55:18.720" v="15" actId="478"/>
          <ac:picMkLst>
            <pc:docMk/>
            <pc:sldMk cId="200590959" sldId="13063"/>
            <ac:picMk id="7" creationId="{B2335793-0819-A1D0-FF5C-724814B4D389}"/>
          </ac:picMkLst>
        </pc:picChg>
        <pc:picChg chg="del">
          <ac:chgData name="Christophe JENTA" userId="8d1209f4831e9c53" providerId="LiveId" clId="{373EA77E-69CE-4CDF-A8F0-21FC29EDBA60}" dt="2025-04-01T09:55:19.252" v="16" actId="478"/>
          <ac:picMkLst>
            <pc:docMk/>
            <pc:sldMk cId="200590959" sldId="13063"/>
            <ac:picMk id="8" creationId="{5DBED57E-21CB-D552-EA9F-EEE819197600}"/>
          </ac:picMkLst>
        </pc:picChg>
      </pc:sldChg>
      <pc:sldChg chg="delSp add del mod">
        <pc:chgData name="Christophe JENTA" userId="8d1209f4831e9c53" providerId="LiveId" clId="{373EA77E-69CE-4CDF-A8F0-21FC29EDBA60}" dt="2025-04-01T09:55:21.404" v="18" actId="478"/>
        <pc:sldMkLst>
          <pc:docMk/>
          <pc:sldMk cId="558931496" sldId="13064"/>
        </pc:sldMkLst>
        <pc:picChg chg="del">
          <ac:chgData name="Christophe JENTA" userId="8d1209f4831e9c53" providerId="LiveId" clId="{373EA77E-69CE-4CDF-A8F0-21FC29EDBA60}" dt="2025-04-01T09:55:20.892" v="17" actId="478"/>
          <ac:picMkLst>
            <pc:docMk/>
            <pc:sldMk cId="558931496" sldId="13064"/>
            <ac:picMk id="8" creationId="{E14EA475-44FF-BC24-6C8C-53EB1DBDFB7C}"/>
          </ac:picMkLst>
        </pc:picChg>
        <pc:picChg chg="del">
          <ac:chgData name="Christophe JENTA" userId="8d1209f4831e9c53" providerId="LiveId" clId="{373EA77E-69CE-4CDF-A8F0-21FC29EDBA60}" dt="2025-04-01T09:55:21.404" v="18" actId="478"/>
          <ac:picMkLst>
            <pc:docMk/>
            <pc:sldMk cId="558931496" sldId="13064"/>
            <ac:picMk id="9" creationId="{300BAC8C-081A-1222-C6A9-F76EC44B3C8B}"/>
          </ac:picMkLst>
        </pc:picChg>
      </pc:sldChg>
      <pc:sldChg chg="delSp add del mod">
        <pc:chgData name="Christophe JENTA" userId="8d1209f4831e9c53" providerId="LiveId" clId="{373EA77E-69CE-4CDF-A8F0-21FC29EDBA60}" dt="2025-04-01T09:55:23.423" v="20" actId="478"/>
        <pc:sldMkLst>
          <pc:docMk/>
          <pc:sldMk cId="1112357562" sldId="13065"/>
        </pc:sldMkLst>
        <pc:picChg chg="del">
          <ac:chgData name="Christophe JENTA" userId="8d1209f4831e9c53" providerId="LiveId" clId="{373EA77E-69CE-4CDF-A8F0-21FC29EDBA60}" dt="2025-04-01T09:55:22.896" v="19" actId="478"/>
          <ac:picMkLst>
            <pc:docMk/>
            <pc:sldMk cId="1112357562" sldId="13065"/>
            <ac:picMk id="8" creationId="{F1EDCF63-6E03-3E4C-A3B8-5AA0F3DB16AD}"/>
          </ac:picMkLst>
        </pc:picChg>
        <pc:picChg chg="del">
          <ac:chgData name="Christophe JENTA" userId="8d1209f4831e9c53" providerId="LiveId" clId="{373EA77E-69CE-4CDF-A8F0-21FC29EDBA60}" dt="2025-04-01T09:55:23.423" v="20" actId="478"/>
          <ac:picMkLst>
            <pc:docMk/>
            <pc:sldMk cId="1112357562" sldId="13065"/>
            <ac:picMk id="9" creationId="{F8AD4EC1-AFCD-6328-5AEA-451B06786E8A}"/>
          </ac:picMkLst>
        </pc:picChg>
      </pc:sldChg>
      <pc:sldChg chg="delSp add del mod">
        <pc:chgData name="Christophe JENTA" userId="8d1209f4831e9c53" providerId="LiveId" clId="{373EA77E-69CE-4CDF-A8F0-21FC29EDBA60}" dt="2025-04-01T09:55:25.358" v="22" actId="478"/>
        <pc:sldMkLst>
          <pc:docMk/>
          <pc:sldMk cId="1290108716" sldId="13066"/>
        </pc:sldMkLst>
        <pc:picChg chg="del">
          <ac:chgData name="Christophe JENTA" userId="8d1209f4831e9c53" providerId="LiveId" clId="{373EA77E-69CE-4CDF-A8F0-21FC29EDBA60}" dt="2025-04-01T09:55:24.781" v="21" actId="478"/>
          <ac:picMkLst>
            <pc:docMk/>
            <pc:sldMk cId="1290108716" sldId="13066"/>
            <ac:picMk id="5" creationId="{3597CC20-C624-2869-CF33-29952141A2E6}"/>
          </ac:picMkLst>
        </pc:picChg>
        <pc:picChg chg="del">
          <ac:chgData name="Christophe JENTA" userId="8d1209f4831e9c53" providerId="LiveId" clId="{373EA77E-69CE-4CDF-A8F0-21FC29EDBA60}" dt="2025-04-01T09:55:25.358" v="22" actId="478"/>
          <ac:picMkLst>
            <pc:docMk/>
            <pc:sldMk cId="1290108716" sldId="13066"/>
            <ac:picMk id="6" creationId="{07E344D7-548F-FA54-70D4-F77F286ECC28}"/>
          </ac:picMkLst>
        </pc:picChg>
      </pc:sldChg>
      <pc:sldChg chg="delSp add del mod">
        <pc:chgData name="Christophe JENTA" userId="8d1209f4831e9c53" providerId="LiveId" clId="{373EA77E-69CE-4CDF-A8F0-21FC29EDBA60}" dt="2025-04-01T09:55:26.687" v="23" actId="478"/>
        <pc:sldMkLst>
          <pc:docMk/>
          <pc:sldMk cId="234445409" sldId="13067"/>
        </pc:sldMkLst>
        <pc:picChg chg="del">
          <ac:chgData name="Christophe JENTA" userId="8d1209f4831e9c53" providerId="LiveId" clId="{373EA77E-69CE-4CDF-A8F0-21FC29EDBA60}" dt="2025-04-01T09:55:26.687" v="23" actId="478"/>
          <ac:picMkLst>
            <pc:docMk/>
            <pc:sldMk cId="234445409" sldId="13067"/>
            <ac:picMk id="12" creationId="{BFD85E35-AA3A-8CDE-EA19-8D303A3CD2F4}"/>
          </ac:picMkLst>
        </pc:picChg>
      </pc:sldChg>
      <pc:sldChg chg="delSp add del mod">
        <pc:chgData name="Christophe JENTA" userId="8d1209f4831e9c53" providerId="LiveId" clId="{373EA77E-69CE-4CDF-A8F0-21FC29EDBA60}" dt="2025-04-01T09:55:39.854" v="29" actId="478"/>
        <pc:sldMkLst>
          <pc:docMk/>
          <pc:sldMk cId="526456343" sldId="13068"/>
        </pc:sldMkLst>
        <pc:picChg chg="del">
          <ac:chgData name="Christophe JENTA" userId="8d1209f4831e9c53" providerId="LiveId" clId="{373EA77E-69CE-4CDF-A8F0-21FC29EDBA60}" dt="2025-04-01T09:55:39.854" v="29" actId="478"/>
          <ac:picMkLst>
            <pc:docMk/>
            <pc:sldMk cId="526456343" sldId="13068"/>
            <ac:picMk id="2" creationId="{A60F82AB-1AB8-41A8-EAA9-D62080CA6ABB}"/>
          </ac:picMkLst>
        </pc:picChg>
      </pc:sldChg>
      <pc:sldChg chg="delSp add del mod">
        <pc:chgData name="Christophe JENTA" userId="8d1209f4831e9c53" providerId="LiveId" clId="{373EA77E-69CE-4CDF-A8F0-21FC29EDBA60}" dt="2025-04-01T09:55:38.332" v="28" actId="478"/>
        <pc:sldMkLst>
          <pc:docMk/>
          <pc:sldMk cId="32201130" sldId="13069"/>
        </pc:sldMkLst>
        <pc:picChg chg="del">
          <ac:chgData name="Christophe JENTA" userId="8d1209f4831e9c53" providerId="LiveId" clId="{373EA77E-69CE-4CDF-A8F0-21FC29EDBA60}" dt="2025-04-01T09:55:38.332" v="28" actId="478"/>
          <ac:picMkLst>
            <pc:docMk/>
            <pc:sldMk cId="32201130" sldId="13069"/>
            <ac:picMk id="14" creationId="{44763CDC-AEE0-B490-D17D-E67A9A05E3A1}"/>
          </ac:picMkLst>
        </pc:picChg>
      </pc:sldChg>
      <pc:sldChg chg="add del">
        <pc:chgData name="Christophe JENTA" userId="8d1209f4831e9c53" providerId="LiveId" clId="{373EA77E-69CE-4CDF-A8F0-21FC29EDBA60}" dt="2025-04-01T09:54:40.236" v="2"/>
        <pc:sldMkLst>
          <pc:docMk/>
          <pc:sldMk cId="3990337440" sldId="13071"/>
        </pc:sldMkLst>
      </pc:sldChg>
      <pc:sldChg chg="add del">
        <pc:chgData name="Christophe JENTA" userId="8d1209f4831e9c53" providerId="LiveId" clId="{373EA77E-69CE-4CDF-A8F0-21FC29EDBA60}" dt="2025-04-01T09:54:40.236" v="2"/>
        <pc:sldMkLst>
          <pc:docMk/>
          <pc:sldMk cId="1141916184" sldId="13072"/>
        </pc:sldMkLst>
      </pc:sldChg>
      <pc:sldChg chg="delSp add del mod">
        <pc:chgData name="Christophe JENTA" userId="8d1209f4831e9c53" providerId="LiveId" clId="{373EA77E-69CE-4CDF-A8F0-21FC29EDBA60}" dt="2025-04-01T09:55:47.616" v="32" actId="478"/>
        <pc:sldMkLst>
          <pc:docMk/>
          <pc:sldMk cId="2870822058" sldId="13073"/>
        </pc:sldMkLst>
        <pc:picChg chg="del">
          <ac:chgData name="Christophe JENTA" userId="8d1209f4831e9c53" providerId="LiveId" clId="{373EA77E-69CE-4CDF-A8F0-21FC29EDBA60}" dt="2025-04-01T09:55:47.616" v="32" actId="478"/>
          <ac:picMkLst>
            <pc:docMk/>
            <pc:sldMk cId="2870822058" sldId="13073"/>
            <ac:picMk id="9" creationId="{05463E71-1014-8DAA-CC11-A1654A25AF4B}"/>
          </ac:picMkLst>
        </pc:picChg>
      </pc:sldChg>
      <pc:sldChg chg="delSp add del mod">
        <pc:chgData name="Christophe JENTA" userId="8d1209f4831e9c53" providerId="LiveId" clId="{373EA77E-69CE-4CDF-A8F0-21FC29EDBA60}" dt="2025-04-01T09:55:52.972" v="35" actId="478"/>
        <pc:sldMkLst>
          <pc:docMk/>
          <pc:sldMk cId="4265324579" sldId="13074"/>
        </pc:sldMkLst>
        <pc:picChg chg="del">
          <ac:chgData name="Christophe JENTA" userId="8d1209f4831e9c53" providerId="LiveId" clId="{373EA77E-69CE-4CDF-A8F0-21FC29EDBA60}" dt="2025-04-01T09:55:52.972" v="35" actId="478"/>
          <ac:picMkLst>
            <pc:docMk/>
            <pc:sldMk cId="4265324579" sldId="13074"/>
            <ac:picMk id="16" creationId="{126549E8-47A1-FDB2-ADF6-948B29981550}"/>
          </ac:picMkLst>
        </pc:picChg>
        <pc:picChg chg="del">
          <ac:chgData name="Christophe JENTA" userId="8d1209f4831e9c53" providerId="LiveId" clId="{373EA77E-69CE-4CDF-A8F0-21FC29EDBA60}" dt="2025-04-01T09:55:51.724" v="33" actId="478"/>
          <ac:picMkLst>
            <pc:docMk/>
            <pc:sldMk cId="4265324579" sldId="13074"/>
            <ac:picMk id="19" creationId="{A94E7824-49FF-BCF4-08D2-8DEC5C44A18A}"/>
          </ac:picMkLst>
        </pc:picChg>
        <pc:picChg chg="del">
          <ac:chgData name="Christophe JENTA" userId="8d1209f4831e9c53" providerId="LiveId" clId="{373EA77E-69CE-4CDF-A8F0-21FC29EDBA60}" dt="2025-04-01T09:55:52.287" v="34" actId="478"/>
          <ac:picMkLst>
            <pc:docMk/>
            <pc:sldMk cId="4265324579" sldId="13074"/>
            <ac:picMk id="20" creationId="{AC4EFDDD-C6CD-6538-7E5C-5453C5447B43}"/>
          </ac:picMkLst>
        </pc:picChg>
      </pc:sldChg>
      <pc:sldChg chg="delSp add del mod">
        <pc:chgData name="Christophe JENTA" userId="8d1209f4831e9c53" providerId="LiveId" clId="{373EA77E-69CE-4CDF-A8F0-21FC29EDBA60}" dt="2025-04-01T09:56:02.933" v="40" actId="478"/>
        <pc:sldMkLst>
          <pc:docMk/>
          <pc:sldMk cId="2122051987" sldId="13078"/>
        </pc:sldMkLst>
        <pc:picChg chg="del">
          <ac:chgData name="Christophe JENTA" userId="8d1209f4831e9c53" providerId="LiveId" clId="{373EA77E-69CE-4CDF-A8F0-21FC29EDBA60}" dt="2025-04-01T09:56:02.350" v="39" actId="478"/>
          <ac:picMkLst>
            <pc:docMk/>
            <pc:sldMk cId="2122051987" sldId="13078"/>
            <ac:picMk id="25" creationId="{EBE53007-915E-36EE-DD1F-388F520FD286}"/>
          </ac:picMkLst>
        </pc:picChg>
        <pc:picChg chg="del">
          <ac:chgData name="Christophe JENTA" userId="8d1209f4831e9c53" providerId="LiveId" clId="{373EA77E-69CE-4CDF-A8F0-21FC29EDBA60}" dt="2025-04-01T09:56:02.933" v="40" actId="478"/>
          <ac:picMkLst>
            <pc:docMk/>
            <pc:sldMk cId="2122051987" sldId="13078"/>
            <ac:picMk id="33" creationId="{0B4960DE-9816-482E-92F8-CBA21524950B}"/>
          </ac:picMkLst>
        </pc:picChg>
      </pc:sldChg>
      <pc:sldChg chg="delSp add del mod">
        <pc:chgData name="Christophe JENTA" userId="8d1209f4831e9c53" providerId="LiveId" clId="{373EA77E-69CE-4CDF-A8F0-21FC29EDBA60}" dt="2025-04-01T09:55:33.130" v="27" actId="478"/>
        <pc:sldMkLst>
          <pc:docMk/>
          <pc:sldMk cId="4104042674" sldId="13079"/>
        </pc:sldMkLst>
        <pc:picChg chg="del">
          <ac:chgData name="Christophe JENTA" userId="8d1209f4831e9c53" providerId="LiveId" clId="{373EA77E-69CE-4CDF-A8F0-21FC29EDBA60}" dt="2025-04-01T09:55:33.130" v="27" actId="478"/>
          <ac:picMkLst>
            <pc:docMk/>
            <pc:sldMk cId="4104042674" sldId="13079"/>
            <ac:picMk id="12" creationId="{5FBA1280-9F59-17AC-67EF-E089F3A85608}"/>
          </ac:picMkLst>
        </pc:picChg>
      </pc:sldChg>
      <pc:sldChg chg="add del">
        <pc:chgData name="Christophe JENTA" userId="8d1209f4831e9c53" providerId="LiveId" clId="{373EA77E-69CE-4CDF-A8F0-21FC29EDBA60}" dt="2025-04-01T09:54:40.236" v="2"/>
        <pc:sldMkLst>
          <pc:docMk/>
          <pc:sldMk cId="1384129578" sldId="13080"/>
        </pc:sldMkLst>
      </pc:sldChg>
      <pc:sldChg chg="delSp add del mod">
        <pc:chgData name="Christophe JENTA" userId="8d1209f4831e9c53" providerId="LiveId" clId="{373EA77E-69CE-4CDF-A8F0-21FC29EDBA60}" dt="2025-04-01T09:56:08.930" v="44" actId="478"/>
        <pc:sldMkLst>
          <pc:docMk/>
          <pc:sldMk cId="88963580" sldId="13081"/>
        </pc:sldMkLst>
        <pc:picChg chg="del">
          <ac:chgData name="Christophe JENTA" userId="8d1209f4831e9c53" providerId="LiveId" clId="{373EA77E-69CE-4CDF-A8F0-21FC29EDBA60}" dt="2025-04-01T09:56:08.315" v="43" actId="478"/>
          <ac:picMkLst>
            <pc:docMk/>
            <pc:sldMk cId="88963580" sldId="13081"/>
            <ac:picMk id="3" creationId="{8E2B5979-02BD-9885-1643-0DE97C2AC3C1}"/>
          </ac:picMkLst>
        </pc:picChg>
        <pc:picChg chg="del">
          <ac:chgData name="Christophe JENTA" userId="8d1209f4831e9c53" providerId="LiveId" clId="{373EA77E-69CE-4CDF-A8F0-21FC29EDBA60}" dt="2025-04-01T09:56:08.930" v="44" actId="478"/>
          <ac:picMkLst>
            <pc:docMk/>
            <pc:sldMk cId="88963580" sldId="13081"/>
            <ac:picMk id="38" creationId="{9D4B3E39-4B51-D9AF-61FD-20B4CC17A3D8}"/>
          </ac:picMkLst>
        </pc:picChg>
      </pc:sldChg>
      <pc:sldChg chg="delSp add del mod">
        <pc:chgData name="Christophe JENTA" userId="8d1209f4831e9c53" providerId="LiveId" clId="{373EA77E-69CE-4CDF-A8F0-21FC29EDBA60}" dt="2025-04-01T09:56:06.144" v="42" actId="478"/>
        <pc:sldMkLst>
          <pc:docMk/>
          <pc:sldMk cId="3309788962" sldId="13082"/>
        </pc:sldMkLst>
        <pc:picChg chg="del">
          <ac:chgData name="Christophe JENTA" userId="8d1209f4831e9c53" providerId="LiveId" clId="{373EA77E-69CE-4CDF-A8F0-21FC29EDBA60}" dt="2025-04-01T09:56:06.144" v="42" actId="478"/>
          <ac:picMkLst>
            <pc:docMk/>
            <pc:sldMk cId="3309788962" sldId="13082"/>
            <ac:picMk id="34" creationId="{AF4FB808-25CE-054B-88E9-9CE98DB555F2}"/>
          </ac:picMkLst>
        </pc:picChg>
      </pc:sldChg>
      <pc:sldChg chg="add del">
        <pc:chgData name="Christophe JENTA" userId="8d1209f4831e9c53" providerId="LiveId" clId="{373EA77E-69CE-4CDF-A8F0-21FC29EDBA60}" dt="2025-04-01T09:54:40.236" v="2"/>
        <pc:sldMkLst>
          <pc:docMk/>
          <pc:sldMk cId="997754663" sldId="13083"/>
        </pc:sldMkLst>
      </pc:sldChg>
      <pc:sldChg chg="add del">
        <pc:chgData name="Christophe JENTA" userId="8d1209f4831e9c53" providerId="LiveId" clId="{373EA77E-69CE-4CDF-A8F0-21FC29EDBA60}" dt="2025-04-01T09:54:40.236" v="2"/>
        <pc:sldMkLst>
          <pc:docMk/>
          <pc:sldMk cId="848308496" sldId="13084"/>
        </pc:sldMkLst>
      </pc:sldChg>
      <pc:sldChg chg="add del">
        <pc:chgData name="Christophe JENTA" userId="8d1209f4831e9c53" providerId="LiveId" clId="{373EA77E-69CE-4CDF-A8F0-21FC29EDBA60}" dt="2025-04-01T09:54:40.236" v="2"/>
        <pc:sldMkLst>
          <pc:docMk/>
          <pc:sldMk cId="21947168" sldId="13086"/>
        </pc:sldMkLst>
      </pc:sldChg>
      <pc:sldChg chg="add del">
        <pc:chgData name="Christophe JENTA" userId="8d1209f4831e9c53" providerId="LiveId" clId="{373EA77E-69CE-4CDF-A8F0-21FC29EDBA60}" dt="2025-04-01T09:54:40.236" v="2"/>
        <pc:sldMkLst>
          <pc:docMk/>
          <pc:sldMk cId="945480992" sldId="13087"/>
        </pc:sldMkLst>
      </pc:sldChg>
      <pc:sldChg chg="add del">
        <pc:chgData name="Christophe JENTA" userId="8d1209f4831e9c53" providerId="LiveId" clId="{373EA77E-69CE-4CDF-A8F0-21FC29EDBA60}" dt="2025-04-01T09:54:40.236" v="2"/>
        <pc:sldMkLst>
          <pc:docMk/>
          <pc:sldMk cId="750337857" sldId="13088"/>
        </pc:sldMkLst>
      </pc:sldChg>
      <pc:sldChg chg="add del">
        <pc:chgData name="Christophe JENTA" userId="8d1209f4831e9c53" providerId="LiveId" clId="{373EA77E-69CE-4CDF-A8F0-21FC29EDBA60}" dt="2025-04-01T09:54:40.236" v="2"/>
        <pc:sldMkLst>
          <pc:docMk/>
          <pc:sldMk cId="4161015630" sldId="13089"/>
        </pc:sldMkLst>
      </pc:sldChg>
      <pc:sldChg chg="add del">
        <pc:chgData name="Christophe JENTA" userId="8d1209f4831e9c53" providerId="LiveId" clId="{373EA77E-69CE-4CDF-A8F0-21FC29EDBA60}" dt="2025-04-01T09:54:40.236" v="2"/>
        <pc:sldMkLst>
          <pc:docMk/>
          <pc:sldMk cId="2299027016" sldId="13090"/>
        </pc:sldMkLst>
      </pc:sldChg>
      <pc:sldChg chg="add del">
        <pc:chgData name="Christophe JENTA" userId="8d1209f4831e9c53" providerId="LiveId" clId="{373EA77E-69CE-4CDF-A8F0-21FC29EDBA60}" dt="2025-04-01T09:54:40.236" v="2"/>
        <pc:sldMkLst>
          <pc:docMk/>
          <pc:sldMk cId="2857183380" sldId="13091"/>
        </pc:sldMkLst>
      </pc:sldChg>
      <pc:sldChg chg="add del">
        <pc:chgData name="Christophe JENTA" userId="8d1209f4831e9c53" providerId="LiveId" clId="{373EA77E-69CE-4CDF-A8F0-21FC29EDBA60}" dt="2025-04-01T09:54:40.236" v="2"/>
        <pc:sldMkLst>
          <pc:docMk/>
          <pc:sldMk cId="2003614663" sldId="13092"/>
        </pc:sldMkLst>
      </pc:sldChg>
      <pc:sldChg chg="delSp add del mod">
        <pc:chgData name="Christophe JENTA" userId="8d1209f4831e9c53" providerId="LiveId" clId="{373EA77E-69CE-4CDF-A8F0-21FC29EDBA60}" dt="2025-04-01T09:55:29.033" v="25" actId="478"/>
        <pc:sldMkLst>
          <pc:docMk/>
          <pc:sldMk cId="941950672" sldId="13093"/>
        </pc:sldMkLst>
        <pc:picChg chg="del">
          <ac:chgData name="Christophe JENTA" userId="8d1209f4831e9c53" providerId="LiveId" clId="{373EA77E-69CE-4CDF-A8F0-21FC29EDBA60}" dt="2025-04-01T09:55:29.033" v="25" actId="478"/>
          <ac:picMkLst>
            <pc:docMk/>
            <pc:sldMk cId="941950672" sldId="13093"/>
            <ac:picMk id="10" creationId="{9963F9D1-7177-B006-B6C8-8EE07EC0C7CC}"/>
          </ac:picMkLst>
        </pc:picChg>
      </pc:sldChg>
      <pc:sldChg chg="delSp add del mod">
        <pc:chgData name="Christophe JENTA" userId="8d1209f4831e9c53" providerId="LiveId" clId="{373EA77E-69CE-4CDF-A8F0-21FC29EDBA60}" dt="2025-04-01T09:55:30.160" v="26" actId="478"/>
        <pc:sldMkLst>
          <pc:docMk/>
          <pc:sldMk cId="3518892947" sldId="13094"/>
        </pc:sldMkLst>
        <pc:picChg chg="del">
          <ac:chgData name="Christophe JENTA" userId="8d1209f4831e9c53" providerId="LiveId" clId="{373EA77E-69CE-4CDF-A8F0-21FC29EDBA60}" dt="2025-04-01T09:55:30.160" v="26" actId="478"/>
          <ac:picMkLst>
            <pc:docMk/>
            <pc:sldMk cId="3518892947" sldId="13094"/>
            <ac:picMk id="15" creationId="{5128E49D-9506-D260-A0DC-2D655AD9AF59}"/>
          </ac:picMkLst>
        </pc:picChg>
      </pc:sldChg>
      <pc:sldChg chg="delSp add del mod">
        <pc:chgData name="Christophe JENTA" userId="8d1209f4831e9c53" providerId="LiveId" clId="{373EA77E-69CE-4CDF-A8F0-21FC29EDBA60}" dt="2025-04-01T09:55:43.504" v="30" actId="478"/>
        <pc:sldMkLst>
          <pc:docMk/>
          <pc:sldMk cId="1956935565" sldId="13095"/>
        </pc:sldMkLst>
        <pc:picChg chg="del">
          <ac:chgData name="Christophe JENTA" userId="8d1209f4831e9c53" providerId="LiveId" clId="{373EA77E-69CE-4CDF-A8F0-21FC29EDBA60}" dt="2025-04-01T09:55:43.504" v="30" actId="478"/>
          <ac:picMkLst>
            <pc:docMk/>
            <pc:sldMk cId="1956935565" sldId="13095"/>
            <ac:picMk id="6" creationId="{5C3CDA5D-2F41-F29E-8844-F18AEC671B06}"/>
          </ac:picMkLst>
        </pc:picChg>
      </pc:sldChg>
      <pc:sldChg chg="add del">
        <pc:chgData name="Christophe JENTA" userId="8d1209f4831e9c53" providerId="LiveId" clId="{373EA77E-69CE-4CDF-A8F0-21FC29EDBA60}" dt="2025-04-01T09:54:40.236" v="2"/>
        <pc:sldMkLst>
          <pc:docMk/>
          <pc:sldMk cId="1959586403" sldId="13096"/>
        </pc:sldMkLst>
      </pc:sldChg>
      <pc:sldChg chg="add del">
        <pc:chgData name="Christophe JENTA" userId="8d1209f4831e9c53" providerId="LiveId" clId="{373EA77E-69CE-4CDF-A8F0-21FC29EDBA60}" dt="2025-04-01T09:54:40.236" v="2"/>
        <pc:sldMkLst>
          <pc:docMk/>
          <pc:sldMk cId="985037596" sldId="13097"/>
        </pc:sldMkLst>
      </pc:sldChg>
      <pc:sldChg chg="add del">
        <pc:chgData name="Christophe JENTA" userId="8d1209f4831e9c53" providerId="LiveId" clId="{373EA77E-69CE-4CDF-A8F0-21FC29EDBA60}" dt="2025-04-01T09:54:40.236" v="2"/>
        <pc:sldMkLst>
          <pc:docMk/>
          <pc:sldMk cId="89680105" sldId="13116"/>
        </pc:sldMkLst>
      </pc:sldChg>
      <pc:sldChg chg="add del">
        <pc:chgData name="Christophe JENTA" userId="8d1209f4831e9c53" providerId="LiveId" clId="{373EA77E-69CE-4CDF-A8F0-21FC29EDBA60}" dt="2025-04-01T09:54:40.236" v="2"/>
        <pc:sldMkLst>
          <pc:docMk/>
          <pc:sldMk cId="2172102605" sldId="13117"/>
        </pc:sldMkLst>
      </pc:sldChg>
      <pc:sldChg chg="add del">
        <pc:chgData name="Christophe JENTA" userId="8d1209f4831e9c53" providerId="LiveId" clId="{373EA77E-69CE-4CDF-A8F0-21FC29EDBA60}" dt="2025-04-01T09:54:40.236" v="2"/>
        <pc:sldMkLst>
          <pc:docMk/>
          <pc:sldMk cId="402952445" sldId="13118"/>
        </pc:sldMkLst>
      </pc:sldChg>
      <pc:sldChg chg="delSp add del mod">
        <pc:chgData name="Christophe JENTA" userId="8d1209f4831e9c53" providerId="LiveId" clId="{373EA77E-69CE-4CDF-A8F0-21FC29EDBA60}" dt="2025-04-01T09:55:01.087" v="8" actId="478"/>
        <pc:sldMkLst>
          <pc:docMk/>
          <pc:sldMk cId="105819683" sldId="13121"/>
        </pc:sldMkLst>
        <pc:picChg chg="del">
          <ac:chgData name="Christophe JENTA" userId="8d1209f4831e9c53" providerId="LiveId" clId="{373EA77E-69CE-4CDF-A8F0-21FC29EDBA60}" dt="2025-04-01T09:55:00.652" v="7" actId="478"/>
          <ac:picMkLst>
            <pc:docMk/>
            <pc:sldMk cId="105819683" sldId="13121"/>
            <ac:picMk id="29" creationId="{049E12FD-B336-07C4-D57C-697F7E830D4B}"/>
          </ac:picMkLst>
        </pc:picChg>
        <pc:picChg chg="del">
          <ac:chgData name="Christophe JENTA" userId="8d1209f4831e9c53" providerId="LiveId" clId="{373EA77E-69CE-4CDF-A8F0-21FC29EDBA60}" dt="2025-04-01T09:55:01.087" v="8" actId="478"/>
          <ac:picMkLst>
            <pc:docMk/>
            <pc:sldMk cId="105819683" sldId="13121"/>
            <ac:picMk id="48" creationId="{7699965A-8C3B-F77F-34A1-521FB5330125}"/>
          </ac:picMkLst>
        </pc:picChg>
      </pc:sldChg>
      <pc:sldChg chg="delSp add del mod">
        <pc:chgData name="Christophe JENTA" userId="8d1209f4831e9c53" providerId="LiveId" clId="{373EA77E-69CE-4CDF-A8F0-21FC29EDBA60}" dt="2025-04-01T09:55:07.485" v="10" actId="478"/>
        <pc:sldMkLst>
          <pc:docMk/>
          <pc:sldMk cId="737164336" sldId="13122"/>
        </pc:sldMkLst>
        <pc:picChg chg="del">
          <ac:chgData name="Christophe JENTA" userId="8d1209f4831e9c53" providerId="LiveId" clId="{373EA77E-69CE-4CDF-A8F0-21FC29EDBA60}" dt="2025-04-01T09:55:07.485" v="10" actId="478"/>
          <ac:picMkLst>
            <pc:docMk/>
            <pc:sldMk cId="737164336" sldId="13122"/>
            <ac:picMk id="5" creationId="{407388B0-B232-69AE-A5C3-3E4CEF32DC64}"/>
          </ac:picMkLst>
        </pc:picChg>
      </pc:sldChg>
      <pc:sldChg chg="delSp add del mod">
        <pc:chgData name="Christophe JENTA" userId="8d1209f4831e9c53" providerId="LiveId" clId="{373EA77E-69CE-4CDF-A8F0-21FC29EDBA60}" dt="2025-04-01T09:55:04.614" v="9" actId="478"/>
        <pc:sldMkLst>
          <pc:docMk/>
          <pc:sldMk cId="2174020629" sldId="13124"/>
        </pc:sldMkLst>
        <pc:picChg chg="del">
          <ac:chgData name="Christophe JENTA" userId="8d1209f4831e9c53" providerId="LiveId" clId="{373EA77E-69CE-4CDF-A8F0-21FC29EDBA60}" dt="2025-04-01T09:55:04.614" v="9" actId="478"/>
          <ac:picMkLst>
            <pc:docMk/>
            <pc:sldMk cId="2174020629" sldId="13124"/>
            <ac:picMk id="48" creationId="{00AD1578-A7E3-0D23-CDD3-5A05B6E9D043}"/>
          </ac:picMkLst>
        </pc:picChg>
      </pc:sldChg>
      <pc:sldChg chg="add del">
        <pc:chgData name="Christophe JENTA" userId="8d1209f4831e9c53" providerId="LiveId" clId="{373EA77E-69CE-4CDF-A8F0-21FC29EDBA60}" dt="2025-04-01T09:54:40.236" v="2"/>
        <pc:sldMkLst>
          <pc:docMk/>
          <pc:sldMk cId="2292663571" sldId="13125"/>
        </pc:sldMkLst>
      </pc:sldChg>
      <pc:sldChg chg="add del">
        <pc:chgData name="Christophe JENTA" userId="8d1209f4831e9c53" providerId="LiveId" clId="{373EA77E-69CE-4CDF-A8F0-21FC29EDBA60}" dt="2025-04-01T09:54:40.236" v="2"/>
        <pc:sldMkLst>
          <pc:docMk/>
          <pc:sldMk cId="2938428205" sldId="13126"/>
        </pc:sldMkLst>
      </pc:sldChg>
      <pc:sldChg chg="delSp add del mod">
        <pc:chgData name="Christophe JENTA" userId="8d1209f4831e9c53" providerId="LiveId" clId="{373EA77E-69CE-4CDF-A8F0-21FC29EDBA60}" dt="2025-04-01T09:55:27.820" v="24" actId="478"/>
        <pc:sldMkLst>
          <pc:docMk/>
          <pc:sldMk cId="1684532203" sldId="13127"/>
        </pc:sldMkLst>
        <pc:picChg chg="del">
          <ac:chgData name="Christophe JENTA" userId="8d1209f4831e9c53" providerId="LiveId" clId="{373EA77E-69CE-4CDF-A8F0-21FC29EDBA60}" dt="2025-04-01T09:55:27.820" v="24" actId="478"/>
          <ac:picMkLst>
            <pc:docMk/>
            <pc:sldMk cId="1684532203" sldId="13127"/>
            <ac:picMk id="12" creationId="{D5A18605-79F1-F4B0-180A-93A86313587E}"/>
          </ac:picMkLst>
        </pc:picChg>
      </pc:sldChg>
      <pc:sldChg chg="add del">
        <pc:chgData name="Christophe JENTA" userId="8d1209f4831e9c53" providerId="LiveId" clId="{373EA77E-69CE-4CDF-A8F0-21FC29EDBA60}" dt="2025-04-01T09:54:40.236" v="2"/>
        <pc:sldMkLst>
          <pc:docMk/>
          <pc:sldMk cId="3319602195" sldId="13157"/>
        </pc:sldMkLst>
      </pc:sldChg>
      <pc:sldChg chg="del">
        <pc:chgData name="Christophe JENTA" userId="8d1209f4831e9c53" providerId="LiveId" clId="{373EA77E-69CE-4CDF-A8F0-21FC29EDBA60}" dt="2025-03-18T12:20:15.858" v="0" actId="47"/>
        <pc:sldMkLst>
          <pc:docMk/>
          <pc:sldMk cId="3981428161" sldId="13209"/>
        </pc:sldMkLst>
      </pc:sldChg>
      <pc:sldChg chg="add del">
        <pc:chgData name="Christophe JENTA" userId="8d1209f4831e9c53" providerId="LiveId" clId="{373EA77E-69CE-4CDF-A8F0-21FC29EDBA60}" dt="2025-04-01T09:54:40.236" v="2"/>
        <pc:sldMkLst>
          <pc:docMk/>
          <pc:sldMk cId="3374821955" sldId="13210"/>
        </pc:sldMkLst>
      </pc:sldChg>
      <pc:sldChg chg="delSp add del mod">
        <pc:chgData name="Christophe JENTA" userId="8d1209f4831e9c53" providerId="LiveId" clId="{373EA77E-69CE-4CDF-A8F0-21FC29EDBA60}" dt="2025-04-01T09:55:12.142" v="13" actId="478"/>
        <pc:sldMkLst>
          <pc:docMk/>
          <pc:sldMk cId="844243431" sldId="13211"/>
        </pc:sldMkLst>
        <pc:picChg chg="del">
          <ac:chgData name="Christophe JENTA" userId="8d1209f4831e9c53" providerId="LiveId" clId="{373EA77E-69CE-4CDF-A8F0-21FC29EDBA60}" dt="2025-04-01T09:55:11.614" v="12" actId="478"/>
          <ac:picMkLst>
            <pc:docMk/>
            <pc:sldMk cId="844243431" sldId="13211"/>
            <ac:picMk id="7" creationId="{6398A293-BABD-801D-17DE-356B0460D910}"/>
          </ac:picMkLst>
        </pc:picChg>
        <pc:picChg chg="del">
          <ac:chgData name="Christophe JENTA" userId="8d1209f4831e9c53" providerId="LiveId" clId="{373EA77E-69CE-4CDF-A8F0-21FC29EDBA60}" dt="2025-04-01T09:55:12.142" v="13" actId="478"/>
          <ac:picMkLst>
            <pc:docMk/>
            <pc:sldMk cId="844243431" sldId="13211"/>
            <ac:picMk id="9" creationId="{DECCE589-23B0-2778-3BC8-9EF6C13F7A90}"/>
          </ac:picMkLst>
        </pc:picChg>
        <pc:picChg chg="del">
          <ac:chgData name="Christophe JENTA" userId="8d1209f4831e9c53" providerId="LiveId" clId="{373EA77E-69CE-4CDF-A8F0-21FC29EDBA60}" dt="2025-04-01T09:55:10.452" v="11" actId="478"/>
          <ac:picMkLst>
            <pc:docMk/>
            <pc:sldMk cId="844243431" sldId="13211"/>
            <ac:picMk id="10" creationId="{E7F042B1-E00C-497E-3120-22415765B0D7}"/>
          </ac:picMkLst>
        </pc:picChg>
      </pc:sldChg>
      <pc:sldChg chg="delSp add del mod">
        <pc:chgData name="Christophe JENTA" userId="8d1209f4831e9c53" providerId="LiveId" clId="{373EA77E-69CE-4CDF-A8F0-21FC29EDBA60}" dt="2025-04-01T09:56:00.605" v="38" actId="478"/>
        <pc:sldMkLst>
          <pc:docMk/>
          <pc:sldMk cId="935240479" sldId="13212"/>
        </pc:sldMkLst>
        <pc:picChg chg="del">
          <ac:chgData name="Christophe JENTA" userId="8d1209f4831e9c53" providerId="LiveId" clId="{373EA77E-69CE-4CDF-A8F0-21FC29EDBA60}" dt="2025-04-01T09:56:00.605" v="38" actId="478"/>
          <ac:picMkLst>
            <pc:docMk/>
            <pc:sldMk cId="935240479" sldId="13212"/>
            <ac:picMk id="38" creationId="{93C46DAC-347C-C1C4-F652-F61A80B56073}"/>
          </ac:picMkLst>
        </pc:picChg>
      </pc:sldChg>
      <pc:sldChg chg="add">
        <pc:chgData name="Christophe JENTA" userId="8d1209f4831e9c53" providerId="LiveId" clId="{373EA77E-69CE-4CDF-A8F0-21FC29EDBA60}" dt="2025-04-01T09:54:40.236" v="2"/>
        <pc:sldMkLst>
          <pc:docMk/>
          <pc:sldMk cId="1348946539" sldId="13213"/>
        </pc:sldMkLst>
      </pc:sldChg>
      <pc:sldChg chg="add">
        <pc:chgData name="Christophe JENTA" userId="8d1209f4831e9c53" providerId="LiveId" clId="{373EA77E-69CE-4CDF-A8F0-21FC29EDBA60}" dt="2025-04-01T09:54:40.236" v="2"/>
        <pc:sldMkLst>
          <pc:docMk/>
          <pc:sldMk cId="2299923430" sldId="13216"/>
        </pc:sldMkLst>
      </pc:sldChg>
      <pc:sldChg chg="delSp add mod">
        <pc:chgData name="Christophe JENTA" userId="8d1209f4831e9c53" providerId="LiveId" clId="{373EA77E-69CE-4CDF-A8F0-21FC29EDBA60}" dt="2025-04-01T09:56:17.071" v="48" actId="478"/>
        <pc:sldMkLst>
          <pc:docMk/>
          <pc:sldMk cId="3542825175" sldId="13219"/>
        </pc:sldMkLst>
        <pc:picChg chg="del">
          <ac:chgData name="Christophe JENTA" userId="8d1209f4831e9c53" providerId="LiveId" clId="{373EA77E-69CE-4CDF-A8F0-21FC29EDBA60}" dt="2025-04-01T09:56:17.071" v="48" actId="478"/>
          <ac:picMkLst>
            <pc:docMk/>
            <pc:sldMk cId="3542825175" sldId="13219"/>
            <ac:picMk id="4" creationId="{B7BF781E-12B5-2FB3-FCBB-6913C017BF5B}"/>
          </ac:picMkLst>
        </pc:picChg>
        <pc:picChg chg="del">
          <ac:chgData name="Christophe JENTA" userId="8d1209f4831e9c53" providerId="LiveId" clId="{373EA77E-69CE-4CDF-A8F0-21FC29EDBA60}" dt="2025-04-01T09:56:15.859" v="47" actId="478"/>
          <ac:picMkLst>
            <pc:docMk/>
            <pc:sldMk cId="3542825175" sldId="13219"/>
            <ac:picMk id="9" creationId="{079375EF-4B29-0A15-52A2-40F40E2CDCEB}"/>
          </ac:picMkLst>
        </pc:picChg>
      </pc:sldChg>
      <pc:sldChg chg="delSp add mod">
        <pc:chgData name="Christophe JENTA" userId="8d1209f4831e9c53" providerId="LiveId" clId="{373EA77E-69CE-4CDF-A8F0-21FC29EDBA60}" dt="2025-04-01T09:56:22.389" v="51" actId="478"/>
        <pc:sldMkLst>
          <pc:docMk/>
          <pc:sldMk cId="3747602445" sldId="13220"/>
        </pc:sldMkLst>
        <pc:picChg chg="del">
          <ac:chgData name="Christophe JENTA" userId="8d1209f4831e9c53" providerId="LiveId" clId="{373EA77E-69CE-4CDF-A8F0-21FC29EDBA60}" dt="2025-04-01T09:56:21.388" v="50" actId="478"/>
          <ac:picMkLst>
            <pc:docMk/>
            <pc:sldMk cId="3747602445" sldId="13220"/>
            <ac:picMk id="11" creationId="{6654F58A-9019-08C1-BE8A-C6C92224A66D}"/>
          </ac:picMkLst>
        </pc:picChg>
        <pc:picChg chg="del">
          <ac:chgData name="Christophe JENTA" userId="8d1209f4831e9c53" providerId="LiveId" clId="{373EA77E-69CE-4CDF-A8F0-21FC29EDBA60}" dt="2025-04-01T09:56:20.770" v="49" actId="478"/>
          <ac:picMkLst>
            <pc:docMk/>
            <pc:sldMk cId="3747602445" sldId="13220"/>
            <ac:picMk id="12" creationId="{03AE6D1C-7F96-84EE-50B1-62DE2937D266}"/>
          </ac:picMkLst>
        </pc:picChg>
        <pc:picChg chg="del">
          <ac:chgData name="Christophe JENTA" userId="8d1209f4831e9c53" providerId="LiveId" clId="{373EA77E-69CE-4CDF-A8F0-21FC29EDBA60}" dt="2025-04-01T09:56:22.389" v="51" actId="478"/>
          <ac:picMkLst>
            <pc:docMk/>
            <pc:sldMk cId="3747602445" sldId="13220"/>
            <ac:picMk id="13" creationId="{1184E3DE-B9E9-0EBE-93AD-8F6EBEBB8DE7}"/>
          </ac:picMkLst>
        </pc:picChg>
      </pc:sldChg>
      <pc:sldChg chg="add">
        <pc:chgData name="Christophe JENTA" userId="8d1209f4831e9c53" providerId="LiveId" clId="{373EA77E-69CE-4CDF-A8F0-21FC29EDBA60}" dt="2025-04-01T09:54:40.236" v="2"/>
        <pc:sldMkLst>
          <pc:docMk/>
          <pc:sldMk cId="2617671397" sldId="13222"/>
        </pc:sldMkLst>
      </pc:sldChg>
      <pc:sldChg chg="add">
        <pc:chgData name="Christophe JENTA" userId="8d1209f4831e9c53" providerId="LiveId" clId="{373EA77E-69CE-4CDF-A8F0-21FC29EDBA60}" dt="2025-04-01T09:54:40.236" v="2"/>
        <pc:sldMkLst>
          <pc:docMk/>
          <pc:sldMk cId="1069422393" sldId="13223"/>
        </pc:sldMkLst>
      </pc:sldChg>
      <pc:sldChg chg="add">
        <pc:chgData name="Christophe JENTA" userId="8d1209f4831e9c53" providerId="LiveId" clId="{373EA77E-69CE-4CDF-A8F0-21FC29EDBA60}" dt="2025-04-01T09:54:40.236" v="2"/>
        <pc:sldMkLst>
          <pc:docMk/>
          <pc:sldMk cId="19979188" sldId="13226"/>
        </pc:sldMkLst>
      </pc:sldChg>
      <pc:sldChg chg="add">
        <pc:chgData name="Christophe JENTA" userId="8d1209f4831e9c53" providerId="LiveId" clId="{373EA77E-69CE-4CDF-A8F0-21FC29EDBA60}" dt="2025-04-01T09:54:40.236" v="2"/>
        <pc:sldMkLst>
          <pc:docMk/>
          <pc:sldMk cId="1609935516" sldId="13230"/>
        </pc:sldMkLst>
      </pc:sldChg>
      <pc:sldChg chg="add">
        <pc:chgData name="Christophe JENTA" userId="8d1209f4831e9c53" providerId="LiveId" clId="{373EA77E-69CE-4CDF-A8F0-21FC29EDBA60}" dt="2025-04-01T09:54:40.236" v="2"/>
        <pc:sldMkLst>
          <pc:docMk/>
          <pc:sldMk cId="2792972668" sldId="13231"/>
        </pc:sldMkLst>
      </pc:sldChg>
      <pc:sldChg chg="add">
        <pc:chgData name="Christophe JENTA" userId="8d1209f4831e9c53" providerId="LiveId" clId="{373EA77E-69CE-4CDF-A8F0-21FC29EDBA60}" dt="2025-04-01T09:54:40.236" v="2"/>
        <pc:sldMkLst>
          <pc:docMk/>
          <pc:sldMk cId="4232748184" sldId="13232"/>
        </pc:sldMkLst>
      </pc:sldChg>
      <pc:sldChg chg="delSp add mod">
        <pc:chgData name="Christophe JENTA" userId="8d1209f4831e9c53" providerId="LiveId" clId="{373EA77E-69CE-4CDF-A8F0-21FC29EDBA60}" dt="2025-04-01T09:56:04.346" v="41" actId="478"/>
        <pc:sldMkLst>
          <pc:docMk/>
          <pc:sldMk cId="1709450183" sldId="13233"/>
        </pc:sldMkLst>
        <pc:picChg chg="del">
          <ac:chgData name="Christophe JENTA" userId="8d1209f4831e9c53" providerId="LiveId" clId="{373EA77E-69CE-4CDF-A8F0-21FC29EDBA60}" dt="2025-04-01T09:56:04.346" v="41" actId="478"/>
          <ac:picMkLst>
            <pc:docMk/>
            <pc:sldMk cId="1709450183" sldId="13233"/>
            <ac:picMk id="15" creationId="{C2FDD46C-AC3F-7172-D313-D8D535BCA9AF}"/>
          </ac:picMkLst>
        </pc:picChg>
      </pc:sldChg>
      <pc:sldChg chg="delSp add mod">
        <pc:chgData name="Christophe JENTA" userId="8d1209f4831e9c53" providerId="LiveId" clId="{373EA77E-69CE-4CDF-A8F0-21FC29EDBA60}" dt="2025-04-01T09:56:14.590" v="46" actId="478"/>
        <pc:sldMkLst>
          <pc:docMk/>
          <pc:sldMk cId="3965201786" sldId="13234"/>
        </pc:sldMkLst>
        <pc:picChg chg="del">
          <ac:chgData name="Christophe JENTA" userId="8d1209f4831e9c53" providerId="LiveId" clId="{373EA77E-69CE-4CDF-A8F0-21FC29EDBA60}" dt="2025-04-01T09:56:14.590" v="46" actId="478"/>
          <ac:picMkLst>
            <pc:docMk/>
            <pc:sldMk cId="3965201786" sldId="13234"/>
            <ac:picMk id="4" creationId="{834C5227-5FF9-181A-61B1-153B794C1818}"/>
          </ac:picMkLst>
        </pc:picChg>
      </pc:sldChg>
      <pc:sldChg chg="add">
        <pc:chgData name="Christophe JENTA" userId="8d1209f4831e9c53" providerId="LiveId" clId="{373EA77E-69CE-4CDF-A8F0-21FC29EDBA60}" dt="2025-04-01T09:54:40.236" v="2"/>
        <pc:sldMkLst>
          <pc:docMk/>
          <pc:sldMk cId="3092286249" sldId="13235"/>
        </pc:sldMkLst>
      </pc:sldChg>
      <pc:sldChg chg="add">
        <pc:chgData name="Christophe JENTA" userId="8d1209f4831e9c53" providerId="LiveId" clId="{373EA77E-69CE-4CDF-A8F0-21FC29EDBA60}" dt="2025-04-01T09:54:40.236" v="2"/>
        <pc:sldMkLst>
          <pc:docMk/>
          <pc:sldMk cId="2455214985" sldId="13236"/>
        </pc:sldMkLst>
      </pc:sldChg>
      <pc:sldChg chg="add">
        <pc:chgData name="Christophe JENTA" userId="8d1209f4831e9c53" providerId="LiveId" clId="{373EA77E-69CE-4CDF-A8F0-21FC29EDBA60}" dt="2025-04-01T09:54:40.236" v="2"/>
        <pc:sldMkLst>
          <pc:docMk/>
          <pc:sldMk cId="1563067318" sldId="13250"/>
        </pc:sldMkLst>
      </pc:sldChg>
      <pc:sldChg chg="add">
        <pc:chgData name="Christophe JENTA" userId="8d1209f4831e9c53" providerId="LiveId" clId="{373EA77E-69CE-4CDF-A8F0-21FC29EDBA60}" dt="2025-04-01T09:54:40.236" v="2"/>
        <pc:sldMkLst>
          <pc:docMk/>
          <pc:sldMk cId="2080489716" sldId="13251"/>
        </pc:sldMkLst>
      </pc:sldChg>
      <pc:sldChg chg="delSp add mod">
        <pc:chgData name="Christophe JENTA" userId="8d1209f4831e9c53" providerId="LiveId" clId="{373EA77E-69CE-4CDF-A8F0-21FC29EDBA60}" dt="2025-04-01T09:55:56.777" v="36" actId="478"/>
        <pc:sldMkLst>
          <pc:docMk/>
          <pc:sldMk cId="1300822562" sldId="13264"/>
        </pc:sldMkLst>
        <pc:picChg chg="del">
          <ac:chgData name="Christophe JENTA" userId="8d1209f4831e9c53" providerId="LiveId" clId="{373EA77E-69CE-4CDF-A8F0-21FC29EDBA60}" dt="2025-04-01T09:55:56.777" v="36" actId="478"/>
          <ac:picMkLst>
            <pc:docMk/>
            <pc:sldMk cId="1300822562" sldId="13264"/>
            <ac:picMk id="13" creationId="{14111FD0-8A78-3418-40B9-7392EDC3553E}"/>
          </ac:picMkLst>
        </pc:picChg>
      </pc:sldChg>
      <pc:sldChg chg="add">
        <pc:chgData name="Christophe JENTA" userId="8d1209f4831e9c53" providerId="LiveId" clId="{373EA77E-69CE-4CDF-A8F0-21FC29EDBA60}" dt="2025-04-01T09:54:40.236" v="2"/>
        <pc:sldMkLst>
          <pc:docMk/>
          <pc:sldMk cId="3008248862" sldId="13265"/>
        </pc:sldMkLst>
      </pc:sldChg>
      <pc:sldChg chg="add">
        <pc:chgData name="Christophe JENTA" userId="8d1209f4831e9c53" providerId="LiveId" clId="{373EA77E-69CE-4CDF-A8F0-21FC29EDBA60}" dt="2025-04-01T09:54:40.236" v="2"/>
        <pc:sldMkLst>
          <pc:docMk/>
          <pc:sldMk cId="1728060300" sldId="13266"/>
        </pc:sldMkLst>
      </pc:sldChg>
    </pc:docChg>
  </pc:docChgLst>
  <pc:docChgLst>
    <pc:chgData name="Christophe JENTA" userId="8d1209f4831e9c53" providerId="LiveId" clId="{DFAF0312-DC17-4FA5-A879-AA1C79978827}"/>
    <pc:docChg chg="delSld">
      <pc:chgData name="Christophe JENTA" userId="8d1209f4831e9c53" providerId="LiveId" clId="{DFAF0312-DC17-4FA5-A879-AA1C79978827}" dt="2025-03-04T10:58:31.644" v="0" actId="47"/>
      <pc:docMkLst>
        <pc:docMk/>
      </pc:docMkLst>
      <pc:sldChg chg="del">
        <pc:chgData name="Christophe JENTA" userId="8d1209f4831e9c53" providerId="LiveId" clId="{DFAF0312-DC17-4FA5-A879-AA1C79978827}" dt="2025-03-04T10:58:31.644" v="0" actId="47"/>
        <pc:sldMkLst>
          <pc:docMk/>
          <pc:sldMk cId="3491530607" sldId="934"/>
        </pc:sldMkLst>
      </pc:sldChg>
      <pc:sldChg chg="del">
        <pc:chgData name="Christophe JENTA" userId="8d1209f4831e9c53" providerId="LiveId" clId="{DFAF0312-DC17-4FA5-A879-AA1C79978827}" dt="2025-03-04T10:58:31.644" v="0" actId="47"/>
        <pc:sldMkLst>
          <pc:docMk/>
          <pc:sldMk cId="2093618214" sldId="12595"/>
        </pc:sldMkLst>
      </pc:sldChg>
      <pc:sldChg chg="del">
        <pc:chgData name="Christophe JENTA" userId="8d1209f4831e9c53" providerId="LiveId" clId="{DFAF0312-DC17-4FA5-A879-AA1C79978827}" dt="2025-03-04T10:58:31.644" v="0" actId="47"/>
        <pc:sldMkLst>
          <pc:docMk/>
          <pc:sldMk cId="672335713" sldId="12853"/>
        </pc:sldMkLst>
      </pc:sldChg>
      <pc:sldChg chg="del">
        <pc:chgData name="Christophe JENTA" userId="8d1209f4831e9c53" providerId="LiveId" clId="{DFAF0312-DC17-4FA5-A879-AA1C79978827}" dt="2025-03-04T10:58:31.644" v="0" actId="47"/>
        <pc:sldMkLst>
          <pc:docMk/>
          <pc:sldMk cId="650929763" sldId="12856"/>
        </pc:sldMkLst>
      </pc:sldChg>
      <pc:sldChg chg="del">
        <pc:chgData name="Christophe JENTA" userId="8d1209f4831e9c53" providerId="LiveId" clId="{DFAF0312-DC17-4FA5-A879-AA1C79978827}" dt="2025-03-04T10:58:31.644" v="0" actId="47"/>
        <pc:sldMkLst>
          <pc:docMk/>
          <pc:sldMk cId="1028479544" sldId="12939"/>
        </pc:sldMkLst>
      </pc:sldChg>
      <pc:sldChg chg="del">
        <pc:chgData name="Christophe JENTA" userId="8d1209f4831e9c53" providerId="LiveId" clId="{DFAF0312-DC17-4FA5-A879-AA1C79978827}" dt="2025-03-04T10:58:31.644" v="0" actId="47"/>
        <pc:sldMkLst>
          <pc:docMk/>
          <pc:sldMk cId="2463130102" sldId="12940"/>
        </pc:sldMkLst>
      </pc:sldChg>
      <pc:sldChg chg="del">
        <pc:chgData name="Christophe JENTA" userId="8d1209f4831e9c53" providerId="LiveId" clId="{DFAF0312-DC17-4FA5-A879-AA1C79978827}" dt="2025-03-04T10:58:31.644" v="0" actId="47"/>
        <pc:sldMkLst>
          <pc:docMk/>
          <pc:sldMk cId="4195038190" sldId="12942"/>
        </pc:sldMkLst>
      </pc:sldChg>
      <pc:sldChg chg="del">
        <pc:chgData name="Christophe JENTA" userId="8d1209f4831e9c53" providerId="LiveId" clId="{DFAF0312-DC17-4FA5-A879-AA1C79978827}" dt="2025-03-04T10:58:31.644" v="0" actId="47"/>
        <pc:sldMkLst>
          <pc:docMk/>
          <pc:sldMk cId="327616445" sldId="12944"/>
        </pc:sldMkLst>
      </pc:sldChg>
      <pc:sldChg chg="del">
        <pc:chgData name="Christophe JENTA" userId="8d1209f4831e9c53" providerId="LiveId" clId="{DFAF0312-DC17-4FA5-A879-AA1C79978827}" dt="2025-03-04T10:58:31.644" v="0" actId="47"/>
        <pc:sldMkLst>
          <pc:docMk/>
          <pc:sldMk cId="3253090587" sldId="12945"/>
        </pc:sldMkLst>
      </pc:sldChg>
      <pc:sldChg chg="del">
        <pc:chgData name="Christophe JENTA" userId="8d1209f4831e9c53" providerId="LiveId" clId="{DFAF0312-DC17-4FA5-A879-AA1C79978827}" dt="2025-03-04T10:58:31.644" v="0" actId="47"/>
        <pc:sldMkLst>
          <pc:docMk/>
          <pc:sldMk cId="763024236" sldId="12946"/>
        </pc:sldMkLst>
      </pc:sldChg>
      <pc:sldChg chg="del">
        <pc:chgData name="Christophe JENTA" userId="8d1209f4831e9c53" providerId="LiveId" clId="{DFAF0312-DC17-4FA5-A879-AA1C79978827}" dt="2025-03-04T10:58:31.644" v="0" actId="47"/>
        <pc:sldMkLst>
          <pc:docMk/>
          <pc:sldMk cId="1065280909" sldId="12947"/>
        </pc:sldMkLst>
      </pc:sldChg>
      <pc:sldChg chg="del">
        <pc:chgData name="Christophe JENTA" userId="8d1209f4831e9c53" providerId="LiveId" clId="{DFAF0312-DC17-4FA5-A879-AA1C79978827}" dt="2025-03-04T10:58:31.644" v="0" actId="47"/>
        <pc:sldMkLst>
          <pc:docMk/>
          <pc:sldMk cId="3809580926" sldId="12948"/>
        </pc:sldMkLst>
      </pc:sldChg>
      <pc:sldChg chg="del">
        <pc:chgData name="Christophe JENTA" userId="8d1209f4831e9c53" providerId="LiveId" clId="{DFAF0312-DC17-4FA5-A879-AA1C79978827}" dt="2025-03-04T10:58:31.644" v="0" actId="47"/>
        <pc:sldMkLst>
          <pc:docMk/>
          <pc:sldMk cId="3044993024" sldId="12949"/>
        </pc:sldMkLst>
      </pc:sldChg>
      <pc:sldChg chg="del">
        <pc:chgData name="Christophe JENTA" userId="8d1209f4831e9c53" providerId="LiveId" clId="{DFAF0312-DC17-4FA5-A879-AA1C79978827}" dt="2025-03-04T10:58:31.644" v="0" actId="47"/>
        <pc:sldMkLst>
          <pc:docMk/>
          <pc:sldMk cId="3464522105" sldId="12951"/>
        </pc:sldMkLst>
      </pc:sldChg>
      <pc:sldChg chg="del">
        <pc:chgData name="Christophe JENTA" userId="8d1209f4831e9c53" providerId="LiveId" clId="{DFAF0312-DC17-4FA5-A879-AA1C79978827}" dt="2025-03-04T10:58:31.644" v="0" actId="47"/>
        <pc:sldMkLst>
          <pc:docMk/>
          <pc:sldMk cId="2350508385" sldId="13021"/>
        </pc:sldMkLst>
      </pc:sldChg>
      <pc:sldChg chg="del">
        <pc:chgData name="Christophe JENTA" userId="8d1209f4831e9c53" providerId="LiveId" clId="{DFAF0312-DC17-4FA5-A879-AA1C79978827}" dt="2025-03-04T10:58:31.644" v="0" actId="47"/>
        <pc:sldMkLst>
          <pc:docMk/>
          <pc:sldMk cId="127014457" sldId="13022"/>
        </pc:sldMkLst>
      </pc:sldChg>
      <pc:sldChg chg="del">
        <pc:chgData name="Christophe JENTA" userId="8d1209f4831e9c53" providerId="LiveId" clId="{DFAF0312-DC17-4FA5-A879-AA1C79978827}" dt="2025-03-04T10:58:31.644" v="0" actId="47"/>
        <pc:sldMkLst>
          <pc:docMk/>
          <pc:sldMk cId="3275824859" sldId="13023"/>
        </pc:sldMkLst>
      </pc:sldChg>
      <pc:sldChg chg="del">
        <pc:chgData name="Christophe JENTA" userId="8d1209f4831e9c53" providerId="LiveId" clId="{DFAF0312-DC17-4FA5-A879-AA1C79978827}" dt="2025-03-04T10:58:31.644" v="0" actId="47"/>
        <pc:sldMkLst>
          <pc:docMk/>
          <pc:sldMk cId="478401509" sldId="13024"/>
        </pc:sldMkLst>
      </pc:sldChg>
      <pc:sldChg chg="del">
        <pc:chgData name="Christophe JENTA" userId="8d1209f4831e9c53" providerId="LiveId" clId="{DFAF0312-DC17-4FA5-A879-AA1C79978827}" dt="2025-03-04T10:58:31.644" v="0" actId="47"/>
        <pc:sldMkLst>
          <pc:docMk/>
          <pc:sldMk cId="4265841009" sldId="13025"/>
        </pc:sldMkLst>
      </pc:sldChg>
      <pc:sldChg chg="del">
        <pc:chgData name="Christophe JENTA" userId="8d1209f4831e9c53" providerId="LiveId" clId="{DFAF0312-DC17-4FA5-A879-AA1C79978827}" dt="2025-03-04T10:58:31.644" v="0" actId="47"/>
        <pc:sldMkLst>
          <pc:docMk/>
          <pc:sldMk cId="786657073" sldId="13026"/>
        </pc:sldMkLst>
      </pc:sldChg>
      <pc:sldChg chg="del">
        <pc:chgData name="Christophe JENTA" userId="8d1209f4831e9c53" providerId="LiveId" clId="{DFAF0312-DC17-4FA5-A879-AA1C79978827}" dt="2025-03-04T10:58:31.644" v="0" actId="47"/>
        <pc:sldMkLst>
          <pc:docMk/>
          <pc:sldMk cId="1848884125" sldId="13027"/>
        </pc:sldMkLst>
      </pc:sldChg>
      <pc:sldChg chg="del">
        <pc:chgData name="Christophe JENTA" userId="8d1209f4831e9c53" providerId="LiveId" clId="{DFAF0312-DC17-4FA5-A879-AA1C79978827}" dt="2025-03-04T10:58:31.644" v="0" actId="47"/>
        <pc:sldMkLst>
          <pc:docMk/>
          <pc:sldMk cId="2438741730" sldId="13028"/>
        </pc:sldMkLst>
      </pc:sldChg>
      <pc:sldChg chg="del">
        <pc:chgData name="Christophe JENTA" userId="8d1209f4831e9c53" providerId="LiveId" clId="{DFAF0312-DC17-4FA5-A879-AA1C79978827}" dt="2025-03-04T10:58:31.644" v="0" actId="47"/>
        <pc:sldMkLst>
          <pc:docMk/>
          <pc:sldMk cId="4015674294" sldId="13030"/>
        </pc:sldMkLst>
      </pc:sldChg>
      <pc:sldChg chg="del">
        <pc:chgData name="Christophe JENTA" userId="8d1209f4831e9c53" providerId="LiveId" clId="{DFAF0312-DC17-4FA5-A879-AA1C79978827}" dt="2025-03-04T10:58:31.644" v="0" actId="47"/>
        <pc:sldMkLst>
          <pc:docMk/>
          <pc:sldMk cId="1963046129" sldId="13041"/>
        </pc:sldMkLst>
      </pc:sldChg>
      <pc:sldChg chg="del">
        <pc:chgData name="Christophe JENTA" userId="8d1209f4831e9c53" providerId="LiveId" clId="{DFAF0312-DC17-4FA5-A879-AA1C79978827}" dt="2025-03-04T10:58:31.644" v="0" actId="47"/>
        <pc:sldMkLst>
          <pc:docMk/>
          <pc:sldMk cId="2168419065" sldId="13045"/>
        </pc:sldMkLst>
      </pc:sldChg>
      <pc:sldChg chg="del">
        <pc:chgData name="Christophe JENTA" userId="8d1209f4831e9c53" providerId="LiveId" clId="{DFAF0312-DC17-4FA5-A879-AA1C79978827}" dt="2025-03-04T10:58:31.644" v="0" actId="47"/>
        <pc:sldMkLst>
          <pc:docMk/>
          <pc:sldMk cId="3056707923" sldId="13046"/>
        </pc:sldMkLst>
      </pc:sldChg>
      <pc:sldChg chg="del">
        <pc:chgData name="Christophe JENTA" userId="8d1209f4831e9c53" providerId="LiveId" clId="{DFAF0312-DC17-4FA5-A879-AA1C79978827}" dt="2025-03-04T10:58:31.644" v="0" actId="47"/>
        <pc:sldMkLst>
          <pc:docMk/>
          <pc:sldMk cId="1018946797" sldId="13047"/>
        </pc:sldMkLst>
      </pc:sldChg>
      <pc:sldChg chg="del">
        <pc:chgData name="Christophe JENTA" userId="8d1209f4831e9c53" providerId="LiveId" clId="{DFAF0312-DC17-4FA5-A879-AA1C79978827}" dt="2025-03-04T10:58:31.644" v="0" actId="47"/>
        <pc:sldMkLst>
          <pc:docMk/>
          <pc:sldMk cId="1143289183" sldId="13048"/>
        </pc:sldMkLst>
      </pc:sldChg>
      <pc:sldChg chg="del">
        <pc:chgData name="Christophe JENTA" userId="8d1209f4831e9c53" providerId="LiveId" clId="{DFAF0312-DC17-4FA5-A879-AA1C79978827}" dt="2025-03-04T10:58:31.644" v="0" actId="47"/>
        <pc:sldMkLst>
          <pc:docMk/>
          <pc:sldMk cId="3865297219" sldId="13076"/>
        </pc:sldMkLst>
      </pc:sldChg>
      <pc:sldChg chg="del">
        <pc:chgData name="Christophe JENTA" userId="8d1209f4831e9c53" providerId="LiveId" clId="{DFAF0312-DC17-4FA5-A879-AA1C79978827}" dt="2025-03-04T10:58:31.644" v="0" actId="47"/>
        <pc:sldMkLst>
          <pc:docMk/>
          <pc:sldMk cId="656978790" sldId="13077"/>
        </pc:sldMkLst>
      </pc:sldChg>
      <pc:sldChg chg="del">
        <pc:chgData name="Christophe JENTA" userId="8d1209f4831e9c53" providerId="LiveId" clId="{DFAF0312-DC17-4FA5-A879-AA1C79978827}" dt="2025-03-04T10:58:31.644" v="0" actId="47"/>
        <pc:sldMkLst>
          <pc:docMk/>
          <pc:sldMk cId="2273977040" sldId="13098"/>
        </pc:sldMkLst>
      </pc:sldChg>
      <pc:sldChg chg="del">
        <pc:chgData name="Christophe JENTA" userId="8d1209f4831e9c53" providerId="LiveId" clId="{DFAF0312-DC17-4FA5-A879-AA1C79978827}" dt="2025-03-04T10:58:31.644" v="0" actId="47"/>
        <pc:sldMkLst>
          <pc:docMk/>
          <pc:sldMk cId="694990589" sldId="13110"/>
        </pc:sldMkLst>
      </pc:sldChg>
      <pc:sldChg chg="del">
        <pc:chgData name="Christophe JENTA" userId="8d1209f4831e9c53" providerId="LiveId" clId="{DFAF0312-DC17-4FA5-A879-AA1C79978827}" dt="2025-03-04T10:58:31.644" v="0" actId="47"/>
        <pc:sldMkLst>
          <pc:docMk/>
          <pc:sldMk cId="1050298983" sldId="13111"/>
        </pc:sldMkLst>
      </pc:sldChg>
      <pc:sldChg chg="del">
        <pc:chgData name="Christophe JENTA" userId="8d1209f4831e9c53" providerId="LiveId" clId="{DFAF0312-DC17-4FA5-A879-AA1C79978827}" dt="2025-03-04T10:58:31.644" v="0" actId="47"/>
        <pc:sldMkLst>
          <pc:docMk/>
          <pc:sldMk cId="2145167664" sldId="13112"/>
        </pc:sldMkLst>
      </pc:sldChg>
      <pc:sldChg chg="del">
        <pc:chgData name="Christophe JENTA" userId="8d1209f4831e9c53" providerId="LiveId" clId="{DFAF0312-DC17-4FA5-A879-AA1C79978827}" dt="2025-03-04T10:58:31.644" v="0" actId="47"/>
        <pc:sldMkLst>
          <pc:docMk/>
          <pc:sldMk cId="614963638" sldId="13113"/>
        </pc:sldMkLst>
      </pc:sldChg>
      <pc:sldChg chg="del">
        <pc:chgData name="Christophe JENTA" userId="8d1209f4831e9c53" providerId="LiveId" clId="{DFAF0312-DC17-4FA5-A879-AA1C79978827}" dt="2025-03-04T10:58:31.644" v="0" actId="47"/>
        <pc:sldMkLst>
          <pc:docMk/>
          <pc:sldMk cId="3245998364" sldId="13114"/>
        </pc:sldMkLst>
      </pc:sldChg>
      <pc:sldChg chg="del">
        <pc:chgData name="Christophe JENTA" userId="8d1209f4831e9c53" providerId="LiveId" clId="{DFAF0312-DC17-4FA5-A879-AA1C79978827}" dt="2025-03-04T10:58:31.644" v="0" actId="47"/>
        <pc:sldMkLst>
          <pc:docMk/>
          <pc:sldMk cId="1291777054" sldId="13115"/>
        </pc:sldMkLst>
      </pc:sldChg>
      <pc:sldChg chg="del">
        <pc:chgData name="Christophe JENTA" userId="8d1209f4831e9c53" providerId="LiveId" clId="{DFAF0312-DC17-4FA5-A879-AA1C79978827}" dt="2025-03-04T10:58:31.644" v="0" actId="47"/>
        <pc:sldMkLst>
          <pc:docMk/>
          <pc:sldMk cId="1547070426" sldId="13116"/>
        </pc:sldMkLst>
      </pc:sldChg>
      <pc:sldChg chg="del">
        <pc:chgData name="Christophe JENTA" userId="8d1209f4831e9c53" providerId="LiveId" clId="{DFAF0312-DC17-4FA5-A879-AA1C79978827}" dt="2025-03-04T10:58:31.644" v="0" actId="47"/>
        <pc:sldMkLst>
          <pc:docMk/>
          <pc:sldMk cId="1191279355" sldId="13128"/>
        </pc:sldMkLst>
      </pc:sldChg>
      <pc:sldChg chg="del">
        <pc:chgData name="Christophe JENTA" userId="8d1209f4831e9c53" providerId="LiveId" clId="{DFAF0312-DC17-4FA5-A879-AA1C79978827}" dt="2025-03-04T10:58:31.644" v="0" actId="47"/>
        <pc:sldMkLst>
          <pc:docMk/>
          <pc:sldMk cId="540269392" sldId="13129"/>
        </pc:sldMkLst>
      </pc:sldChg>
      <pc:sldChg chg="del">
        <pc:chgData name="Christophe JENTA" userId="8d1209f4831e9c53" providerId="LiveId" clId="{DFAF0312-DC17-4FA5-A879-AA1C79978827}" dt="2025-03-04T10:58:31.644" v="0" actId="47"/>
        <pc:sldMkLst>
          <pc:docMk/>
          <pc:sldMk cId="3404404618" sldId="13130"/>
        </pc:sldMkLst>
      </pc:sldChg>
      <pc:sldChg chg="del">
        <pc:chgData name="Christophe JENTA" userId="8d1209f4831e9c53" providerId="LiveId" clId="{DFAF0312-DC17-4FA5-A879-AA1C79978827}" dt="2025-03-04T10:58:31.644" v="0" actId="47"/>
        <pc:sldMkLst>
          <pc:docMk/>
          <pc:sldMk cId="571915363" sldId="13131"/>
        </pc:sldMkLst>
      </pc:sldChg>
    </pc:docChg>
  </pc:docChgLst>
  <pc:docChgLst>
    <pc:chgData name="Christophe JENTA" userId="8d1209f4831e9c53" providerId="LiveId" clId="{DC1B2F53-39E0-4511-9130-BFBE38F26B83}"/>
    <pc:docChg chg="undo custSel addSld delSld modSld">
      <pc:chgData name="Christophe JENTA" userId="8d1209f4831e9c53" providerId="LiveId" clId="{DC1B2F53-39E0-4511-9130-BFBE38F26B83}" dt="2025-02-11T12:13:42.498" v="10" actId="2696"/>
      <pc:docMkLst>
        <pc:docMk/>
      </pc:docMkLst>
      <pc:sldChg chg="del">
        <pc:chgData name="Christophe JENTA" userId="8d1209f4831e9c53" providerId="LiveId" clId="{DC1B2F53-39E0-4511-9130-BFBE38F26B83}" dt="2025-02-11T12:08:59.828" v="0" actId="47"/>
        <pc:sldMkLst>
          <pc:docMk/>
          <pc:sldMk cId="3491530607" sldId="934"/>
        </pc:sldMkLst>
      </pc:sldChg>
      <pc:sldChg chg="del">
        <pc:chgData name="Christophe JENTA" userId="8d1209f4831e9c53" providerId="LiveId" clId="{DC1B2F53-39E0-4511-9130-BFBE38F26B83}" dt="2025-02-11T12:08:59.828" v="0" actId="47"/>
        <pc:sldMkLst>
          <pc:docMk/>
          <pc:sldMk cId="2093618214" sldId="12595"/>
        </pc:sldMkLst>
      </pc:sldChg>
      <pc:sldChg chg="del">
        <pc:chgData name="Christophe JENTA" userId="8d1209f4831e9c53" providerId="LiveId" clId="{DC1B2F53-39E0-4511-9130-BFBE38F26B83}" dt="2025-02-11T12:08:59.828" v="0" actId="47"/>
        <pc:sldMkLst>
          <pc:docMk/>
          <pc:sldMk cId="3642244022" sldId="12853"/>
        </pc:sldMkLst>
      </pc:sldChg>
      <pc:sldChg chg="del">
        <pc:chgData name="Christophe JENTA" userId="8d1209f4831e9c53" providerId="LiveId" clId="{DC1B2F53-39E0-4511-9130-BFBE38F26B83}" dt="2025-02-11T12:08:59.828" v="0" actId="47"/>
        <pc:sldMkLst>
          <pc:docMk/>
          <pc:sldMk cId="2955753495" sldId="12856"/>
        </pc:sldMkLst>
      </pc:sldChg>
      <pc:sldChg chg="del">
        <pc:chgData name="Christophe JENTA" userId="8d1209f4831e9c53" providerId="LiveId" clId="{DC1B2F53-39E0-4511-9130-BFBE38F26B83}" dt="2025-02-11T12:08:59.828" v="0" actId="47"/>
        <pc:sldMkLst>
          <pc:docMk/>
          <pc:sldMk cId="1028479544" sldId="12939"/>
        </pc:sldMkLst>
      </pc:sldChg>
      <pc:sldChg chg="del">
        <pc:chgData name="Christophe JENTA" userId="8d1209f4831e9c53" providerId="LiveId" clId="{DC1B2F53-39E0-4511-9130-BFBE38F26B83}" dt="2025-02-11T12:08:59.828" v="0" actId="47"/>
        <pc:sldMkLst>
          <pc:docMk/>
          <pc:sldMk cId="2463130102" sldId="12940"/>
        </pc:sldMkLst>
      </pc:sldChg>
      <pc:sldChg chg="del">
        <pc:chgData name="Christophe JENTA" userId="8d1209f4831e9c53" providerId="LiveId" clId="{DC1B2F53-39E0-4511-9130-BFBE38F26B83}" dt="2025-02-11T12:08:59.828" v="0" actId="47"/>
        <pc:sldMkLst>
          <pc:docMk/>
          <pc:sldMk cId="4195038190" sldId="12942"/>
        </pc:sldMkLst>
      </pc:sldChg>
      <pc:sldChg chg="del">
        <pc:chgData name="Christophe JENTA" userId="8d1209f4831e9c53" providerId="LiveId" clId="{DC1B2F53-39E0-4511-9130-BFBE38F26B83}" dt="2025-02-11T12:08:59.828" v="0" actId="47"/>
        <pc:sldMkLst>
          <pc:docMk/>
          <pc:sldMk cId="327616445" sldId="12944"/>
        </pc:sldMkLst>
      </pc:sldChg>
      <pc:sldChg chg="del">
        <pc:chgData name="Christophe JENTA" userId="8d1209f4831e9c53" providerId="LiveId" clId="{DC1B2F53-39E0-4511-9130-BFBE38F26B83}" dt="2025-02-11T12:08:59.828" v="0" actId="47"/>
        <pc:sldMkLst>
          <pc:docMk/>
          <pc:sldMk cId="3253090587" sldId="12945"/>
        </pc:sldMkLst>
      </pc:sldChg>
      <pc:sldChg chg="del">
        <pc:chgData name="Christophe JENTA" userId="8d1209f4831e9c53" providerId="LiveId" clId="{DC1B2F53-39E0-4511-9130-BFBE38F26B83}" dt="2025-02-11T12:08:59.828" v="0" actId="47"/>
        <pc:sldMkLst>
          <pc:docMk/>
          <pc:sldMk cId="763024236" sldId="12946"/>
        </pc:sldMkLst>
      </pc:sldChg>
      <pc:sldChg chg="del">
        <pc:chgData name="Christophe JENTA" userId="8d1209f4831e9c53" providerId="LiveId" clId="{DC1B2F53-39E0-4511-9130-BFBE38F26B83}" dt="2025-02-11T12:08:59.828" v="0" actId="47"/>
        <pc:sldMkLst>
          <pc:docMk/>
          <pc:sldMk cId="1065280909" sldId="12947"/>
        </pc:sldMkLst>
      </pc:sldChg>
      <pc:sldChg chg="del">
        <pc:chgData name="Christophe JENTA" userId="8d1209f4831e9c53" providerId="LiveId" clId="{DC1B2F53-39E0-4511-9130-BFBE38F26B83}" dt="2025-02-11T12:08:59.828" v="0" actId="47"/>
        <pc:sldMkLst>
          <pc:docMk/>
          <pc:sldMk cId="3809580926" sldId="12948"/>
        </pc:sldMkLst>
      </pc:sldChg>
      <pc:sldChg chg="del">
        <pc:chgData name="Christophe JENTA" userId="8d1209f4831e9c53" providerId="LiveId" clId="{DC1B2F53-39E0-4511-9130-BFBE38F26B83}" dt="2025-02-11T12:08:59.828" v="0" actId="47"/>
        <pc:sldMkLst>
          <pc:docMk/>
          <pc:sldMk cId="3044993024" sldId="12949"/>
        </pc:sldMkLst>
      </pc:sldChg>
      <pc:sldChg chg="del">
        <pc:chgData name="Christophe JENTA" userId="8d1209f4831e9c53" providerId="LiveId" clId="{DC1B2F53-39E0-4511-9130-BFBE38F26B83}" dt="2025-02-11T12:08:59.828" v="0" actId="47"/>
        <pc:sldMkLst>
          <pc:docMk/>
          <pc:sldMk cId="4223833288" sldId="12950"/>
        </pc:sldMkLst>
      </pc:sldChg>
      <pc:sldChg chg="del">
        <pc:chgData name="Christophe JENTA" userId="8d1209f4831e9c53" providerId="LiveId" clId="{DC1B2F53-39E0-4511-9130-BFBE38F26B83}" dt="2025-02-11T12:08:59.828" v="0" actId="47"/>
        <pc:sldMkLst>
          <pc:docMk/>
          <pc:sldMk cId="3464522105" sldId="12951"/>
        </pc:sldMkLst>
      </pc:sldChg>
      <pc:sldChg chg="del">
        <pc:chgData name="Christophe JENTA" userId="8d1209f4831e9c53" providerId="LiveId" clId="{DC1B2F53-39E0-4511-9130-BFBE38F26B83}" dt="2025-02-11T12:08:59.828" v="0" actId="47"/>
        <pc:sldMkLst>
          <pc:docMk/>
          <pc:sldMk cId="411051652" sldId="12952"/>
        </pc:sldMkLst>
      </pc:sldChg>
      <pc:sldChg chg="del">
        <pc:chgData name="Christophe JENTA" userId="8d1209f4831e9c53" providerId="LiveId" clId="{DC1B2F53-39E0-4511-9130-BFBE38F26B83}" dt="2025-02-11T12:08:59.828" v="0" actId="47"/>
        <pc:sldMkLst>
          <pc:docMk/>
          <pc:sldMk cId="1194405535" sldId="12953"/>
        </pc:sldMkLst>
      </pc:sldChg>
      <pc:sldChg chg="del">
        <pc:chgData name="Christophe JENTA" userId="8d1209f4831e9c53" providerId="LiveId" clId="{DC1B2F53-39E0-4511-9130-BFBE38F26B83}" dt="2025-02-11T12:08:59.828" v="0" actId="47"/>
        <pc:sldMkLst>
          <pc:docMk/>
          <pc:sldMk cId="2919235674" sldId="12954"/>
        </pc:sldMkLst>
      </pc:sldChg>
      <pc:sldChg chg="del">
        <pc:chgData name="Christophe JENTA" userId="8d1209f4831e9c53" providerId="LiveId" clId="{DC1B2F53-39E0-4511-9130-BFBE38F26B83}" dt="2025-02-11T12:08:59.828" v="0" actId="47"/>
        <pc:sldMkLst>
          <pc:docMk/>
          <pc:sldMk cId="1433578699" sldId="12955"/>
        </pc:sldMkLst>
      </pc:sldChg>
      <pc:sldChg chg="del">
        <pc:chgData name="Christophe JENTA" userId="8d1209f4831e9c53" providerId="LiveId" clId="{DC1B2F53-39E0-4511-9130-BFBE38F26B83}" dt="2025-02-11T12:08:59.828" v="0" actId="47"/>
        <pc:sldMkLst>
          <pc:docMk/>
          <pc:sldMk cId="4097628329" sldId="12961"/>
        </pc:sldMkLst>
      </pc:sldChg>
      <pc:sldChg chg="del">
        <pc:chgData name="Christophe JENTA" userId="8d1209f4831e9c53" providerId="LiveId" clId="{DC1B2F53-39E0-4511-9130-BFBE38F26B83}" dt="2025-02-11T12:08:59.828" v="0" actId="47"/>
        <pc:sldMkLst>
          <pc:docMk/>
          <pc:sldMk cId="3529421004" sldId="12974"/>
        </pc:sldMkLst>
      </pc:sldChg>
      <pc:sldChg chg="del">
        <pc:chgData name="Christophe JENTA" userId="8d1209f4831e9c53" providerId="LiveId" clId="{DC1B2F53-39E0-4511-9130-BFBE38F26B83}" dt="2025-02-11T12:08:59.828" v="0" actId="47"/>
        <pc:sldMkLst>
          <pc:docMk/>
          <pc:sldMk cId="2311500504" sldId="12981"/>
        </pc:sldMkLst>
      </pc:sldChg>
      <pc:sldChg chg="del">
        <pc:chgData name="Christophe JENTA" userId="8d1209f4831e9c53" providerId="LiveId" clId="{DC1B2F53-39E0-4511-9130-BFBE38F26B83}" dt="2025-02-11T12:08:59.828" v="0" actId="47"/>
        <pc:sldMkLst>
          <pc:docMk/>
          <pc:sldMk cId="3668727356" sldId="12982"/>
        </pc:sldMkLst>
      </pc:sldChg>
      <pc:sldChg chg="del">
        <pc:chgData name="Christophe JENTA" userId="8d1209f4831e9c53" providerId="LiveId" clId="{DC1B2F53-39E0-4511-9130-BFBE38F26B83}" dt="2025-02-11T12:08:59.828" v="0" actId="47"/>
        <pc:sldMkLst>
          <pc:docMk/>
          <pc:sldMk cId="4051993949" sldId="12984"/>
        </pc:sldMkLst>
      </pc:sldChg>
      <pc:sldChg chg="del">
        <pc:chgData name="Christophe JENTA" userId="8d1209f4831e9c53" providerId="LiveId" clId="{DC1B2F53-39E0-4511-9130-BFBE38F26B83}" dt="2025-02-11T12:08:59.828" v="0" actId="47"/>
        <pc:sldMkLst>
          <pc:docMk/>
          <pc:sldMk cId="4233542768" sldId="12985"/>
        </pc:sldMkLst>
      </pc:sldChg>
      <pc:sldChg chg="del">
        <pc:chgData name="Christophe JENTA" userId="8d1209f4831e9c53" providerId="LiveId" clId="{DC1B2F53-39E0-4511-9130-BFBE38F26B83}" dt="2025-02-11T12:08:59.828" v="0" actId="47"/>
        <pc:sldMkLst>
          <pc:docMk/>
          <pc:sldMk cId="3658904598" sldId="12986"/>
        </pc:sldMkLst>
      </pc:sldChg>
      <pc:sldChg chg="del">
        <pc:chgData name="Christophe JENTA" userId="8d1209f4831e9c53" providerId="LiveId" clId="{DC1B2F53-39E0-4511-9130-BFBE38F26B83}" dt="2025-02-11T12:08:59.828" v="0" actId="47"/>
        <pc:sldMkLst>
          <pc:docMk/>
          <pc:sldMk cId="3595326177" sldId="12989"/>
        </pc:sldMkLst>
      </pc:sldChg>
      <pc:sldChg chg="del">
        <pc:chgData name="Christophe JENTA" userId="8d1209f4831e9c53" providerId="LiveId" clId="{DC1B2F53-39E0-4511-9130-BFBE38F26B83}" dt="2025-02-11T12:08:59.828" v="0" actId="47"/>
        <pc:sldMkLst>
          <pc:docMk/>
          <pc:sldMk cId="1349435962" sldId="12991"/>
        </pc:sldMkLst>
      </pc:sldChg>
      <pc:sldChg chg="add del">
        <pc:chgData name="Christophe JENTA" userId="8d1209f4831e9c53" providerId="LiveId" clId="{DC1B2F53-39E0-4511-9130-BFBE38F26B83}" dt="2025-02-11T12:13:42.498" v="10" actId="2696"/>
        <pc:sldMkLst>
          <pc:docMk/>
          <pc:sldMk cId="2230146895" sldId="12994"/>
        </pc:sldMkLst>
      </pc:sldChg>
      <pc:sldChg chg="del">
        <pc:chgData name="Christophe JENTA" userId="8d1209f4831e9c53" providerId="LiveId" clId="{DC1B2F53-39E0-4511-9130-BFBE38F26B83}" dt="2025-02-11T12:10:12.580" v="1" actId="47"/>
        <pc:sldMkLst>
          <pc:docMk/>
          <pc:sldMk cId="2923096167" sldId="12995"/>
        </pc:sldMkLst>
      </pc:sldChg>
      <pc:sldChg chg="del">
        <pc:chgData name="Christophe JENTA" userId="8d1209f4831e9c53" providerId="LiveId" clId="{DC1B2F53-39E0-4511-9130-BFBE38F26B83}" dt="2025-02-11T12:10:12.580" v="1" actId="47"/>
        <pc:sldMkLst>
          <pc:docMk/>
          <pc:sldMk cId="2410335291" sldId="12998"/>
        </pc:sldMkLst>
      </pc:sldChg>
      <pc:sldChg chg="del">
        <pc:chgData name="Christophe JENTA" userId="8d1209f4831e9c53" providerId="LiveId" clId="{DC1B2F53-39E0-4511-9130-BFBE38F26B83}" dt="2025-02-11T12:10:12.580" v="1" actId="47"/>
        <pc:sldMkLst>
          <pc:docMk/>
          <pc:sldMk cId="2509031779" sldId="12999"/>
        </pc:sldMkLst>
      </pc:sldChg>
      <pc:sldChg chg="del">
        <pc:chgData name="Christophe JENTA" userId="8d1209f4831e9c53" providerId="LiveId" clId="{DC1B2F53-39E0-4511-9130-BFBE38F26B83}" dt="2025-02-11T12:10:12.580" v="1" actId="47"/>
        <pc:sldMkLst>
          <pc:docMk/>
          <pc:sldMk cId="3876576299" sldId="13000"/>
        </pc:sldMkLst>
      </pc:sldChg>
      <pc:sldChg chg="del">
        <pc:chgData name="Christophe JENTA" userId="8d1209f4831e9c53" providerId="LiveId" clId="{DC1B2F53-39E0-4511-9130-BFBE38F26B83}" dt="2025-02-11T12:10:12.580" v="1" actId="47"/>
        <pc:sldMkLst>
          <pc:docMk/>
          <pc:sldMk cId="2385986345" sldId="13001"/>
        </pc:sldMkLst>
      </pc:sldChg>
      <pc:sldChg chg="del">
        <pc:chgData name="Christophe JENTA" userId="8d1209f4831e9c53" providerId="LiveId" clId="{DC1B2F53-39E0-4511-9130-BFBE38F26B83}" dt="2025-02-11T12:10:12.580" v="1" actId="47"/>
        <pc:sldMkLst>
          <pc:docMk/>
          <pc:sldMk cId="713738534" sldId="13002"/>
        </pc:sldMkLst>
      </pc:sldChg>
      <pc:sldChg chg="del">
        <pc:chgData name="Christophe JENTA" userId="8d1209f4831e9c53" providerId="LiveId" clId="{DC1B2F53-39E0-4511-9130-BFBE38F26B83}" dt="2025-02-11T12:10:12.580" v="1" actId="47"/>
        <pc:sldMkLst>
          <pc:docMk/>
          <pc:sldMk cId="1017245087" sldId="13003"/>
        </pc:sldMkLst>
      </pc:sldChg>
      <pc:sldChg chg="del">
        <pc:chgData name="Christophe JENTA" userId="8d1209f4831e9c53" providerId="LiveId" clId="{DC1B2F53-39E0-4511-9130-BFBE38F26B83}" dt="2025-02-11T12:10:27.216" v="3" actId="47"/>
        <pc:sldMkLst>
          <pc:docMk/>
          <pc:sldMk cId="3999993276" sldId="13004"/>
        </pc:sldMkLst>
      </pc:sldChg>
      <pc:sldChg chg="del">
        <pc:chgData name="Christophe JENTA" userId="8d1209f4831e9c53" providerId="LiveId" clId="{DC1B2F53-39E0-4511-9130-BFBE38F26B83}" dt="2025-02-11T12:10:12.580" v="1" actId="47"/>
        <pc:sldMkLst>
          <pc:docMk/>
          <pc:sldMk cId="3981073499" sldId="13007"/>
        </pc:sldMkLst>
      </pc:sldChg>
      <pc:sldChg chg="del">
        <pc:chgData name="Christophe JENTA" userId="8d1209f4831e9c53" providerId="LiveId" clId="{DC1B2F53-39E0-4511-9130-BFBE38F26B83}" dt="2025-02-11T12:10:12.580" v="1" actId="47"/>
        <pc:sldMkLst>
          <pc:docMk/>
          <pc:sldMk cId="2546837685" sldId="13008"/>
        </pc:sldMkLst>
      </pc:sldChg>
      <pc:sldChg chg="del">
        <pc:chgData name="Christophe JENTA" userId="8d1209f4831e9c53" providerId="LiveId" clId="{DC1B2F53-39E0-4511-9130-BFBE38F26B83}" dt="2025-02-11T12:10:12.580" v="1" actId="47"/>
        <pc:sldMkLst>
          <pc:docMk/>
          <pc:sldMk cId="3819723283" sldId="13009"/>
        </pc:sldMkLst>
      </pc:sldChg>
      <pc:sldChg chg="del">
        <pc:chgData name="Christophe JENTA" userId="8d1209f4831e9c53" providerId="LiveId" clId="{DC1B2F53-39E0-4511-9130-BFBE38F26B83}" dt="2025-02-11T12:10:12.580" v="1" actId="47"/>
        <pc:sldMkLst>
          <pc:docMk/>
          <pc:sldMk cId="636633238" sldId="13010"/>
        </pc:sldMkLst>
      </pc:sldChg>
      <pc:sldChg chg="del">
        <pc:chgData name="Christophe JENTA" userId="8d1209f4831e9c53" providerId="LiveId" clId="{DC1B2F53-39E0-4511-9130-BFBE38F26B83}" dt="2025-02-11T12:08:59.828" v="0" actId="47"/>
        <pc:sldMkLst>
          <pc:docMk/>
          <pc:sldMk cId="3940517904" sldId="13011"/>
        </pc:sldMkLst>
      </pc:sldChg>
      <pc:sldChg chg="del">
        <pc:chgData name="Christophe JENTA" userId="8d1209f4831e9c53" providerId="LiveId" clId="{DC1B2F53-39E0-4511-9130-BFBE38F26B83}" dt="2025-02-11T12:08:59.828" v="0" actId="47"/>
        <pc:sldMkLst>
          <pc:docMk/>
          <pc:sldMk cId="1831150064" sldId="13012"/>
        </pc:sldMkLst>
      </pc:sldChg>
      <pc:sldChg chg="del">
        <pc:chgData name="Christophe JENTA" userId="8d1209f4831e9c53" providerId="LiveId" clId="{DC1B2F53-39E0-4511-9130-BFBE38F26B83}" dt="2025-02-11T12:08:59.828" v="0" actId="47"/>
        <pc:sldMkLst>
          <pc:docMk/>
          <pc:sldMk cId="1665198591" sldId="13013"/>
        </pc:sldMkLst>
      </pc:sldChg>
      <pc:sldChg chg="del">
        <pc:chgData name="Christophe JENTA" userId="8d1209f4831e9c53" providerId="LiveId" clId="{DC1B2F53-39E0-4511-9130-BFBE38F26B83}" dt="2025-02-11T12:08:59.828" v="0" actId="47"/>
        <pc:sldMkLst>
          <pc:docMk/>
          <pc:sldMk cId="3814523500" sldId="13015"/>
        </pc:sldMkLst>
      </pc:sldChg>
      <pc:sldChg chg="del">
        <pc:chgData name="Christophe JENTA" userId="8d1209f4831e9c53" providerId="LiveId" clId="{DC1B2F53-39E0-4511-9130-BFBE38F26B83}" dt="2025-02-11T12:08:59.828" v="0" actId="47"/>
        <pc:sldMkLst>
          <pc:docMk/>
          <pc:sldMk cId="1567890072" sldId="13016"/>
        </pc:sldMkLst>
      </pc:sldChg>
      <pc:sldChg chg="del">
        <pc:chgData name="Christophe JENTA" userId="8d1209f4831e9c53" providerId="LiveId" clId="{DC1B2F53-39E0-4511-9130-BFBE38F26B83}" dt="2025-02-11T12:08:59.828" v="0" actId="47"/>
        <pc:sldMkLst>
          <pc:docMk/>
          <pc:sldMk cId="429835324" sldId="13018"/>
        </pc:sldMkLst>
      </pc:sldChg>
      <pc:sldChg chg="del">
        <pc:chgData name="Christophe JENTA" userId="8d1209f4831e9c53" providerId="LiveId" clId="{DC1B2F53-39E0-4511-9130-BFBE38F26B83}" dt="2025-02-11T12:08:59.828" v="0" actId="47"/>
        <pc:sldMkLst>
          <pc:docMk/>
          <pc:sldMk cId="352462298" sldId="13019"/>
        </pc:sldMkLst>
      </pc:sldChg>
      <pc:sldChg chg="del">
        <pc:chgData name="Christophe JENTA" userId="8d1209f4831e9c53" providerId="LiveId" clId="{DC1B2F53-39E0-4511-9130-BFBE38F26B83}" dt="2025-02-11T12:08:59.828" v="0" actId="47"/>
        <pc:sldMkLst>
          <pc:docMk/>
          <pc:sldMk cId="2350508385" sldId="13021"/>
        </pc:sldMkLst>
      </pc:sldChg>
      <pc:sldChg chg="del">
        <pc:chgData name="Christophe JENTA" userId="8d1209f4831e9c53" providerId="LiveId" clId="{DC1B2F53-39E0-4511-9130-BFBE38F26B83}" dt="2025-02-11T12:08:59.828" v="0" actId="47"/>
        <pc:sldMkLst>
          <pc:docMk/>
          <pc:sldMk cId="127014457" sldId="13022"/>
        </pc:sldMkLst>
      </pc:sldChg>
      <pc:sldChg chg="del">
        <pc:chgData name="Christophe JENTA" userId="8d1209f4831e9c53" providerId="LiveId" clId="{DC1B2F53-39E0-4511-9130-BFBE38F26B83}" dt="2025-02-11T12:08:59.828" v="0" actId="47"/>
        <pc:sldMkLst>
          <pc:docMk/>
          <pc:sldMk cId="3275824859" sldId="13023"/>
        </pc:sldMkLst>
      </pc:sldChg>
      <pc:sldChg chg="del">
        <pc:chgData name="Christophe JENTA" userId="8d1209f4831e9c53" providerId="LiveId" clId="{DC1B2F53-39E0-4511-9130-BFBE38F26B83}" dt="2025-02-11T12:08:59.828" v="0" actId="47"/>
        <pc:sldMkLst>
          <pc:docMk/>
          <pc:sldMk cId="478401509" sldId="13024"/>
        </pc:sldMkLst>
      </pc:sldChg>
      <pc:sldChg chg="del">
        <pc:chgData name="Christophe JENTA" userId="8d1209f4831e9c53" providerId="LiveId" clId="{DC1B2F53-39E0-4511-9130-BFBE38F26B83}" dt="2025-02-11T12:08:59.828" v="0" actId="47"/>
        <pc:sldMkLst>
          <pc:docMk/>
          <pc:sldMk cId="4265841009" sldId="13025"/>
        </pc:sldMkLst>
      </pc:sldChg>
      <pc:sldChg chg="del">
        <pc:chgData name="Christophe JENTA" userId="8d1209f4831e9c53" providerId="LiveId" clId="{DC1B2F53-39E0-4511-9130-BFBE38F26B83}" dt="2025-02-11T12:08:59.828" v="0" actId="47"/>
        <pc:sldMkLst>
          <pc:docMk/>
          <pc:sldMk cId="786657073" sldId="13026"/>
        </pc:sldMkLst>
      </pc:sldChg>
      <pc:sldChg chg="del">
        <pc:chgData name="Christophe JENTA" userId="8d1209f4831e9c53" providerId="LiveId" clId="{DC1B2F53-39E0-4511-9130-BFBE38F26B83}" dt="2025-02-11T12:08:59.828" v="0" actId="47"/>
        <pc:sldMkLst>
          <pc:docMk/>
          <pc:sldMk cId="1848884125" sldId="13027"/>
        </pc:sldMkLst>
      </pc:sldChg>
      <pc:sldChg chg="del">
        <pc:chgData name="Christophe JENTA" userId="8d1209f4831e9c53" providerId="LiveId" clId="{DC1B2F53-39E0-4511-9130-BFBE38F26B83}" dt="2025-02-11T12:08:59.828" v="0" actId="47"/>
        <pc:sldMkLst>
          <pc:docMk/>
          <pc:sldMk cId="2438741730" sldId="13028"/>
        </pc:sldMkLst>
      </pc:sldChg>
      <pc:sldChg chg="del">
        <pc:chgData name="Christophe JENTA" userId="8d1209f4831e9c53" providerId="LiveId" clId="{DC1B2F53-39E0-4511-9130-BFBE38F26B83}" dt="2025-02-11T12:08:59.828" v="0" actId="47"/>
        <pc:sldMkLst>
          <pc:docMk/>
          <pc:sldMk cId="2885813136" sldId="13029"/>
        </pc:sldMkLst>
      </pc:sldChg>
      <pc:sldChg chg="del">
        <pc:chgData name="Christophe JENTA" userId="8d1209f4831e9c53" providerId="LiveId" clId="{DC1B2F53-39E0-4511-9130-BFBE38F26B83}" dt="2025-02-11T12:08:59.828" v="0" actId="47"/>
        <pc:sldMkLst>
          <pc:docMk/>
          <pc:sldMk cId="4015674294" sldId="13030"/>
        </pc:sldMkLst>
      </pc:sldChg>
      <pc:sldChg chg="del">
        <pc:chgData name="Christophe JENTA" userId="8d1209f4831e9c53" providerId="LiveId" clId="{DC1B2F53-39E0-4511-9130-BFBE38F26B83}" dt="2025-02-11T12:08:59.828" v="0" actId="47"/>
        <pc:sldMkLst>
          <pc:docMk/>
          <pc:sldMk cId="4130334019" sldId="13031"/>
        </pc:sldMkLst>
      </pc:sldChg>
      <pc:sldChg chg="del">
        <pc:chgData name="Christophe JENTA" userId="8d1209f4831e9c53" providerId="LiveId" clId="{DC1B2F53-39E0-4511-9130-BFBE38F26B83}" dt="2025-02-11T12:10:12.580" v="1" actId="47"/>
        <pc:sldMkLst>
          <pc:docMk/>
          <pc:sldMk cId="3463768245" sldId="13033"/>
        </pc:sldMkLst>
      </pc:sldChg>
      <pc:sldChg chg="del">
        <pc:chgData name="Christophe JENTA" userId="8d1209f4831e9c53" providerId="LiveId" clId="{DC1B2F53-39E0-4511-9130-BFBE38F26B83}" dt="2025-02-11T12:08:59.828" v="0" actId="47"/>
        <pc:sldMkLst>
          <pc:docMk/>
          <pc:sldMk cId="814980698" sldId="13035"/>
        </pc:sldMkLst>
      </pc:sldChg>
      <pc:sldChg chg="del">
        <pc:chgData name="Christophe JENTA" userId="8d1209f4831e9c53" providerId="LiveId" clId="{DC1B2F53-39E0-4511-9130-BFBE38F26B83}" dt="2025-02-11T12:10:32.337" v="5" actId="47"/>
        <pc:sldMkLst>
          <pc:docMk/>
          <pc:sldMk cId="1472036957" sldId="13037"/>
        </pc:sldMkLst>
      </pc:sldChg>
      <pc:sldChg chg="del">
        <pc:chgData name="Christophe JENTA" userId="8d1209f4831e9c53" providerId="LiveId" clId="{DC1B2F53-39E0-4511-9130-BFBE38F26B83}" dt="2025-02-11T12:10:27.610" v="4" actId="47"/>
        <pc:sldMkLst>
          <pc:docMk/>
          <pc:sldMk cId="265714206" sldId="13038"/>
        </pc:sldMkLst>
      </pc:sldChg>
      <pc:sldChg chg="del">
        <pc:chgData name="Christophe JENTA" userId="8d1209f4831e9c53" providerId="LiveId" clId="{DC1B2F53-39E0-4511-9130-BFBE38F26B83}" dt="2025-02-11T12:10:26.130" v="2" actId="47"/>
        <pc:sldMkLst>
          <pc:docMk/>
          <pc:sldMk cId="3313626012" sldId="13039"/>
        </pc:sldMkLst>
      </pc:sldChg>
      <pc:sldChg chg="del">
        <pc:chgData name="Christophe JENTA" userId="8d1209f4831e9c53" providerId="LiveId" clId="{DC1B2F53-39E0-4511-9130-BFBE38F26B83}" dt="2025-02-11T12:10:12.580" v="1" actId="47"/>
        <pc:sldMkLst>
          <pc:docMk/>
          <pc:sldMk cId="2640241388" sldId="13040"/>
        </pc:sldMkLst>
      </pc:sldChg>
      <pc:sldChg chg="del">
        <pc:chgData name="Christophe JENTA" userId="8d1209f4831e9c53" providerId="LiveId" clId="{DC1B2F53-39E0-4511-9130-BFBE38F26B83}" dt="2025-02-11T12:08:59.828" v="0" actId="47"/>
        <pc:sldMkLst>
          <pc:docMk/>
          <pc:sldMk cId="2546422551" sldId="13041"/>
        </pc:sldMkLst>
      </pc:sldChg>
      <pc:sldChg chg="del">
        <pc:chgData name="Christophe JENTA" userId="8d1209f4831e9c53" providerId="LiveId" clId="{DC1B2F53-39E0-4511-9130-BFBE38F26B83}" dt="2025-02-11T12:08:59.828" v="0" actId="47"/>
        <pc:sldMkLst>
          <pc:docMk/>
          <pc:sldMk cId="1768066621" sldId="13042"/>
        </pc:sldMkLst>
      </pc:sldChg>
      <pc:sldChg chg="del">
        <pc:chgData name="Christophe JENTA" userId="8d1209f4831e9c53" providerId="LiveId" clId="{DC1B2F53-39E0-4511-9130-BFBE38F26B83}" dt="2025-02-11T12:08:59.828" v="0" actId="47"/>
        <pc:sldMkLst>
          <pc:docMk/>
          <pc:sldMk cId="1292679888" sldId="13044"/>
        </pc:sldMkLst>
      </pc:sldChg>
      <pc:sldChg chg="del">
        <pc:chgData name="Christophe JENTA" userId="8d1209f4831e9c53" providerId="LiveId" clId="{DC1B2F53-39E0-4511-9130-BFBE38F26B83}" dt="2025-02-11T12:08:59.828" v="0" actId="47"/>
        <pc:sldMkLst>
          <pc:docMk/>
          <pc:sldMk cId="2168419065" sldId="13045"/>
        </pc:sldMkLst>
      </pc:sldChg>
      <pc:sldChg chg="del">
        <pc:chgData name="Christophe JENTA" userId="8d1209f4831e9c53" providerId="LiveId" clId="{DC1B2F53-39E0-4511-9130-BFBE38F26B83}" dt="2025-02-11T12:08:59.828" v="0" actId="47"/>
        <pc:sldMkLst>
          <pc:docMk/>
          <pc:sldMk cId="3056707923" sldId="13046"/>
        </pc:sldMkLst>
      </pc:sldChg>
      <pc:sldChg chg="del">
        <pc:chgData name="Christophe JENTA" userId="8d1209f4831e9c53" providerId="LiveId" clId="{DC1B2F53-39E0-4511-9130-BFBE38F26B83}" dt="2025-02-11T12:08:59.828" v="0" actId="47"/>
        <pc:sldMkLst>
          <pc:docMk/>
          <pc:sldMk cId="1018946797" sldId="13047"/>
        </pc:sldMkLst>
      </pc:sldChg>
      <pc:sldChg chg="del">
        <pc:chgData name="Christophe JENTA" userId="8d1209f4831e9c53" providerId="LiveId" clId="{DC1B2F53-39E0-4511-9130-BFBE38F26B83}" dt="2025-02-11T12:08:59.828" v="0" actId="47"/>
        <pc:sldMkLst>
          <pc:docMk/>
          <pc:sldMk cId="1143289183" sldId="13048"/>
        </pc:sldMkLst>
      </pc:sldChg>
      <pc:sldChg chg="del">
        <pc:chgData name="Christophe JENTA" userId="8d1209f4831e9c53" providerId="LiveId" clId="{DC1B2F53-39E0-4511-9130-BFBE38F26B83}" dt="2025-02-11T12:10:12.580" v="1" actId="47"/>
        <pc:sldMkLst>
          <pc:docMk/>
          <pc:sldMk cId="4096148367" sldId="13049"/>
        </pc:sldMkLst>
      </pc:sldChg>
      <pc:sldChg chg="del">
        <pc:chgData name="Christophe JENTA" userId="8d1209f4831e9c53" providerId="LiveId" clId="{DC1B2F53-39E0-4511-9130-BFBE38F26B83}" dt="2025-02-11T12:08:59.828" v="0" actId="47"/>
        <pc:sldMkLst>
          <pc:docMk/>
          <pc:sldMk cId="3982425880" sldId="13050"/>
        </pc:sldMkLst>
      </pc:sldChg>
    </pc:docChg>
  </pc:docChgLst>
  <pc:docChgLst>
    <pc:chgData name="Christophe JENTA" userId="8d1209f4831e9c53" providerId="LiveId" clId="{80EBD59F-A898-4204-A112-5EEC7AB03409}"/>
    <pc:docChg chg="delSld">
      <pc:chgData name="Christophe JENTA" userId="8d1209f4831e9c53" providerId="LiveId" clId="{80EBD59F-A898-4204-A112-5EEC7AB03409}" dt="2025-03-04T11:04:46.137" v="0" actId="47"/>
      <pc:docMkLst>
        <pc:docMk/>
      </pc:docMkLst>
      <pc:sldChg chg="del">
        <pc:chgData name="Christophe JENTA" userId="8d1209f4831e9c53" providerId="LiveId" clId="{80EBD59F-A898-4204-A112-5EEC7AB03409}" dt="2025-03-04T11:04:46.137" v="0" actId="47"/>
        <pc:sldMkLst>
          <pc:docMk/>
          <pc:sldMk cId="2472365249" sldId="939"/>
        </pc:sldMkLst>
      </pc:sldChg>
      <pc:sldChg chg="del">
        <pc:chgData name="Christophe JENTA" userId="8d1209f4831e9c53" providerId="LiveId" clId="{80EBD59F-A898-4204-A112-5EEC7AB03409}" dt="2025-03-04T11:04:46.137" v="0" actId="47"/>
        <pc:sldMkLst>
          <pc:docMk/>
          <pc:sldMk cId="2104074221" sldId="12600"/>
        </pc:sldMkLst>
      </pc:sldChg>
      <pc:sldChg chg="del">
        <pc:chgData name="Christophe JENTA" userId="8d1209f4831e9c53" providerId="LiveId" clId="{80EBD59F-A898-4204-A112-5EEC7AB03409}" dt="2025-03-04T11:04:46.137" v="0" actId="47"/>
        <pc:sldMkLst>
          <pc:docMk/>
          <pc:sldMk cId="3892916725" sldId="12950"/>
        </pc:sldMkLst>
      </pc:sldChg>
      <pc:sldChg chg="del">
        <pc:chgData name="Christophe JENTA" userId="8d1209f4831e9c53" providerId="LiveId" clId="{80EBD59F-A898-4204-A112-5EEC7AB03409}" dt="2025-03-04T11:04:46.137" v="0" actId="47"/>
        <pc:sldMkLst>
          <pc:docMk/>
          <pc:sldMk cId="1194405535" sldId="12953"/>
        </pc:sldMkLst>
      </pc:sldChg>
      <pc:sldChg chg="del">
        <pc:chgData name="Christophe JENTA" userId="8d1209f4831e9c53" providerId="LiveId" clId="{80EBD59F-A898-4204-A112-5EEC7AB03409}" dt="2025-03-04T11:04:46.137" v="0" actId="47"/>
        <pc:sldMkLst>
          <pc:docMk/>
          <pc:sldMk cId="2885813136" sldId="13029"/>
        </pc:sldMkLst>
      </pc:sldChg>
      <pc:sldChg chg="del">
        <pc:chgData name="Christophe JENTA" userId="8d1209f4831e9c53" providerId="LiveId" clId="{80EBD59F-A898-4204-A112-5EEC7AB03409}" dt="2025-03-04T11:04:46.137" v="0" actId="47"/>
        <pc:sldMkLst>
          <pc:docMk/>
          <pc:sldMk cId="1768066621" sldId="13042"/>
        </pc:sldMkLst>
      </pc:sldChg>
      <pc:sldChg chg="del">
        <pc:chgData name="Christophe JENTA" userId="8d1209f4831e9c53" providerId="LiveId" clId="{80EBD59F-A898-4204-A112-5EEC7AB03409}" dt="2025-03-04T11:04:46.137" v="0" actId="47"/>
        <pc:sldMkLst>
          <pc:docMk/>
          <pc:sldMk cId="1199525135" sldId="13105"/>
        </pc:sldMkLst>
      </pc:sldChg>
      <pc:sldChg chg="del">
        <pc:chgData name="Christophe JENTA" userId="8d1209f4831e9c53" providerId="LiveId" clId="{80EBD59F-A898-4204-A112-5EEC7AB03409}" dt="2025-03-04T11:04:46.137" v="0" actId="47"/>
        <pc:sldMkLst>
          <pc:docMk/>
          <pc:sldMk cId="2269543139" sldId="13106"/>
        </pc:sldMkLst>
      </pc:sldChg>
      <pc:sldChg chg="del">
        <pc:chgData name="Christophe JENTA" userId="8d1209f4831e9c53" providerId="LiveId" clId="{80EBD59F-A898-4204-A112-5EEC7AB03409}" dt="2025-03-04T11:04:46.137" v="0" actId="47"/>
        <pc:sldMkLst>
          <pc:docMk/>
          <pc:sldMk cId="3608038758" sldId="13107"/>
        </pc:sldMkLst>
      </pc:sldChg>
      <pc:sldChg chg="del">
        <pc:chgData name="Christophe JENTA" userId="8d1209f4831e9c53" providerId="LiveId" clId="{80EBD59F-A898-4204-A112-5EEC7AB03409}" dt="2025-03-04T11:04:46.137" v="0" actId="47"/>
        <pc:sldMkLst>
          <pc:docMk/>
          <pc:sldMk cId="2895191219" sldId="13108"/>
        </pc:sldMkLst>
      </pc:sldChg>
      <pc:sldChg chg="del">
        <pc:chgData name="Christophe JENTA" userId="8d1209f4831e9c53" providerId="LiveId" clId="{80EBD59F-A898-4204-A112-5EEC7AB03409}" dt="2025-03-04T11:04:46.137" v="0" actId="47"/>
        <pc:sldMkLst>
          <pc:docMk/>
          <pc:sldMk cId="2924289013" sldId="13109"/>
        </pc:sldMkLst>
      </pc:sldChg>
      <pc:sldChg chg="del">
        <pc:chgData name="Christophe JENTA" userId="8d1209f4831e9c53" providerId="LiveId" clId="{80EBD59F-A898-4204-A112-5EEC7AB03409}" dt="2025-03-04T11:04:46.137" v="0" actId="47"/>
        <pc:sldMkLst>
          <pc:docMk/>
          <pc:sldMk cId="2386847042" sldId="13119"/>
        </pc:sldMkLst>
      </pc:sldChg>
    </pc:docChg>
  </pc:docChgLst>
  <pc:docChgLst>
    <pc:chgData name="Christophe JENTA" userId="8d1209f4831e9c53" providerId="LiveId" clId="{82A36E30-E100-4E5B-B670-46144364ADB5}"/>
    <pc:docChg chg="custSel addSld delSld modSld">
      <pc:chgData name="Christophe JENTA" userId="8d1209f4831e9c53" providerId="LiveId" clId="{82A36E30-E100-4E5B-B670-46144364ADB5}" dt="2025-02-11T12:03:59.634" v="37" actId="478"/>
      <pc:docMkLst>
        <pc:docMk/>
      </pc:docMkLst>
      <pc:sldChg chg="add">
        <pc:chgData name="Christophe JENTA" userId="8d1209f4831e9c53" providerId="LiveId" clId="{82A36E30-E100-4E5B-B670-46144364ADB5}" dt="2025-02-11T11:55:30.658" v="1"/>
        <pc:sldMkLst>
          <pc:docMk/>
          <pc:sldMk cId="3491530607" sldId="934"/>
        </pc:sldMkLst>
      </pc:sldChg>
      <pc:sldChg chg="delSp add mod">
        <pc:chgData name="Christophe JENTA" userId="8d1209f4831e9c53" providerId="LiveId" clId="{82A36E30-E100-4E5B-B670-46144364ADB5}" dt="2025-02-11T12:02:32.740" v="24" actId="478"/>
        <pc:sldMkLst>
          <pc:docMk/>
          <pc:sldMk cId="526491925" sldId="993"/>
        </pc:sldMkLst>
      </pc:sldChg>
      <pc:sldChg chg="delSp modSp add mod">
        <pc:chgData name="Christophe JENTA" userId="8d1209f4831e9c53" providerId="LiveId" clId="{82A36E30-E100-4E5B-B670-46144364ADB5}" dt="2025-02-11T12:02:30.004" v="22" actId="478"/>
        <pc:sldMkLst>
          <pc:docMk/>
          <pc:sldMk cId="473765757" sldId="12594"/>
        </pc:sldMkLst>
      </pc:sldChg>
      <pc:sldChg chg="add">
        <pc:chgData name="Christophe JENTA" userId="8d1209f4831e9c53" providerId="LiveId" clId="{82A36E30-E100-4E5B-B670-46144364ADB5}" dt="2025-02-11T11:55:30.658" v="1"/>
        <pc:sldMkLst>
          <pc:docMk/>
          <pc:sldMk cId="2093618214" sldId="12595"/>
        </pc:sldMkLst>
      </pc:sldChg>
      <pc:sldChg chg="del">
        <pc:chgData name="Christophe JENTA" userId="8d1209f4831e9c53" providerId="LiveId" clId="{82A36E30-E100-4E5B-B670-46144364ADB5}" dt="2025-02-11T11:55:28.295" v="0" actId="47"/>
        <pc:sldMkLst>
          <pc:docMk/>
          <pc:sldMk cId="1546324085" sldId="12615"/>
        </pc:sldMkLst>
      </pc:sldChg>
      <pc:sldChg chg="del">
        <pc:chgData name="Christophe JENTA" userId="8d1209f4831e9c53" providerId="LiveId" clId="{82A36E30-E100-4E5B-B670-46144364ADB5}" dt="2025-02-11T11:55:28.295" v="0" actId="47"/>
        <pc:sldMkLst>
          <pc:docMk/>
          <pc:sldMk cId="1933443869" sldId="12814"/>
        </pc:sldMkLst>
      </pc:sldChg>
      <pc:sldChg chg="del">
        <pc:chgData name="Christophe JENTA" userId="8d1209f4831e9c53" providerId="LiveId" clId="{82A36E30-E100-4E5B-B670-46144364ADB5}" dt="2025-02-11T11:55:28.295" v="0" actId="47"/>
        <pc:sldMkLst>
          <pc:docMk/>
          <pc:sldMk cId="3368186842" sldId="12816"/>
        </pc:sldMkLst>
      </pc:sldChg>
      <pc:sldChg chg="del">
        <pc:chgData name="Christophe JENTA" userId="8d1209f4831e9c53" providerId="LiveId" clId="{82A36E30-E100-4E5B-B670-46144364ADB5}" dt="2025-02-11T11:55:28.295" v="0" actId="47"/>
        <pc:sldMkLst>
          <pc:docMk/>
          <pc:sldMk cId="1596053102" sldId="12819"/>
        </pc:sldMkLst>
      </pc:sldChg>
      <pc:sldChg chg="del">
        <pc:chgData name="Christophe JENTA" userId="8d1209f4831e9c53" providerId="LiveId" clId="{82A36E30-E100-4E5B-B670-46144364ADB5}" dt="2025-02-11T11:55:28.295" v="0" actId="47"/>
        <pc:sldMkLst>
          <pc:docMk/>
          <pc:sldMk cId="2636507278" sldId="12820"/>
        </pc:sldMkLst>
      </pc:sldChg>
      <pc:sldChg chg="del">
        <pc:chgData name="Christophe JENTA" userId="8d1209f4831e9c53" providerId="LiveId" clId="{82A36E30-E100-4E5B-B670-46144364ADB5}" dt="2025-02-11T11:55:28.295" v="0" actId="47"/>
        <pc:sldMkLst>
          <pc:docMk/>
          <pc:sldMk cId="3673630200" sldId="12824"/>
        </pc:sldMkLst>
      </pc:sldChg>
      <pc:sldChg chg="del">
        <pc:chgData name="Christophe JENTA" userId="8d1209f4831e9c53" providerId="LiveId" clId="{82A36E30-E100-4E5B-B670-46144364ADB5}" dt="2025-02-11T11:55:28.295" v="0" actId="47"/>
        <pc:sldMkLst>
          <pc:docMk/>
          <pc:sldMk cId="1891636804" sldId="12825"/>
        </pc:sldMkLst>
      </pc:sldChg>
      <pc:sldChg chg="del">
        <pc:chgData name="Christophe JENTA" userId="8d1209f4831e9c53" providerId="LiveId" clId="{82A36E30-E100-4E5B-B670-46144364ADB5}" dt="2025-02-11T11:55:28.295" v="0" actId="47"/>
        <pc:sldMkLst>
          <pc:docMk/>
          <pc:sldMk cId="1676120647" sldId="12828"/>
        </pc:sldMkLst>
      </pc:sldChg>
      <pc:sldChg chg="del">
        <pc:chgData name="Christophe JENTA" userId="8d1209f4831e9c53" providerId="LiveId" clId="{82A36E30-E100-4E5B-B670-46144364ADB5}" dt="2025-02-11T11:55:28.295" v="0" actId="47"/>
        <pc:sldMkLst>
          <pc:docMk/>
          <pc:sldMk cId="2354566484" sldId="12829"/>
        </pc:sldMkLst>
      </pc:sldChg>
      <pc:sldChg chg="del">
        <pc:chgData name="Christophe JENTA" userId="8d1209f4831e9c53" providerId="LiveId" clId="{82A36E30-E100-4E5B-B670-46144364ADB5}" dt="2025-02-11T11:55:28.295" v="0" actId="47"/>
        <pc:sldMkLst>
          <pc:docMk/>
          <pc:sldMk cId="1172715585" sldId="12834"/>
        </pc:sldMkLst>
      </pc:sldChg>
      <pc:sldChg chg="del">
        <pc:chgData name="Christophe JENTA" userId="8d1209f4831e9c53" providerId="LiveId" clId="{82A36E30-E100-4E5B-B670-46144364ADB5}" dt="2025-02-11T11:55:28.295" v="0" actId="47"/>
        <pc:sldMkLst>
          <pc:docMk/>
          <pc:sldMk cId="1950892514" sldId="12849"/>
        </pc:sldMkLst>
      </pc:sldChg>
      <pc:sldChg chg="del">
        <pc:chgData name="Christophe JENTA" userId="8d1209f4831e9c53" providerId="LiveId" clId="{82A36E30-E100-4E5B-B670-46144364ADB5}" dt="2025-02-11T11:55:28.295" v="0" actId="47"/>
        <pc:sldMkLst>
          <pc:docMk/>
          <pc:sldMk cId="1801975062" sldId="12852"/>
        </pc:sldMkLst>
      </pc:sldChg>
      <pc:sldChg chg="add">
        <pc:chgData name="Christophe JENTA" userId="8d1209f4831e9c53" providerId="LiveId" clId="{82A36E30-E100-4E5B-B670-46144364ADB5}" dt="2025-02-11T11:55:30.658" v="1"/>
        <pc:sldMkLst>
          <pc:docMk/>
          <pc:sldMk cId="3642244022" sldId="12853"/>
        </pc:sldMkLst>
      </pc:sldChg>
      <pc:sldChg chg="add">
        <pc:chgData name="Christophe JENTA" userId="8d1209f4831e9c53" providerId="LiveId" clId="{82A36E30-E100-4E5B-B670-46144364ADB5}" dt="2025-02-11T11:55:30.658" v="1"/>
        <pc:sldMkLst>
          <pc:docMk/>
          <pc:sldMk cId="2955753495" sldId="12856"/>
        </pc:sldMkLst>
      </pc:sldChg>
      <pc:sldChg chg="del">
        <pc:chgData name="Christophe JENTA" userId="8d1209f4831e9c53" providerId="LiveId" clId="{82A36E30-E100-4E5B-B670-46144364ADB5}" dt="2025-02-11T11:55:28.295" v="0" actId="47"/>
        <pc:sldMkLst>
          <pc:docMk/>
          <pc:sldMk cId="2174260104" sldId="12861"/>
        </pc:sldMkLst>
      </pc:sldChg>
      <pc:sldChg chg="del">
        <pc:chgData name="Christophe JENTA" userId="8d1209f4831e9c53" providerId="LiveId" clId="{82A36E30-E100-4E5B-B670-46144364ADB5}" dt="2025-02-11T11:55:28.295" v="0" actId="47"/>
        <pc:sldMkLst>
          <pc:docMk/>
          <pc:sldMk cId="1753940250" sldId="12865"/>
        </pc:sldMkLst>
      </pc:sldChg>
      <pc:sldChg chg="del">
        <pc:chgData name="Christophe JENTA" userId="8d1209f4831e9c53" providerId="LiveId" clId="{82A36E30-E100-4E5B-B670-46144364ADB5}" dt="2025-02-11T11:55:28.295" v="0" actId="47"/>
        <pc:sldMkLst>
          <pc:docMk/>
          <pc:sldMk cId="470351517" sldId="12875"/>
        </pc:sldMkLst>
      </pc:sldChg>
      <pc:sldChg chg="del">
        <pc:chgData name="Christophe JENTA" userId="8d1209f4831e9c53" providerId="LiveId" clId="{82A36E30-E100-4E5B-B670-46144364ADB5}" dt="2025-02-11T11:55:28.295" v="0" actId="47"/>
        <pc:sldMkLst>
          <pc:docMk/>
          <pc:sldMk cId="107182536" sldId="12884"/>
        </pc:sldMkLst>
      </pc:sldChg>
      <pc:sldChg chg="del">
        <pc:chgData name="Christophe JENTA" userId="8d1209f4831e9c53" providerId="LiveId" clId="{82A36E30-E100-4E5B-B670-46144364ADB5}" dt="2025-02-11T11:55:28.295" v="0" actId="47"/>
        <pc:sldMkLst>
          <pc:docMk/>
          <pc:sldMk cId="2828955300" sldId="12885"/>
        </pc:sldMkLst>
      </pc:sldChg>
      <pc:sldChg chg="del">
        <pc:chgData name="Christophe JENTA" userId="8d1209f4831e9c53" providerId="LiveId" clId="{82A36E30-E100-4E5B-B670-46144364ADB5}" dt="2025-02-11T11:55:28.295" v="0" actId="47"/>
        <pc:sldMkLst>
          <pc:docMk/>
          <pc:sldMk cId="984027715" sldId="12898"/>
        </pc:sldMkLst>
      </pc:sldChg>
      <pc:sldChg chg="del">
        <pc:chgData name="Christophe JENTA" userId="8d1209f4831e9c53" providerId="LiveId" clId="{82A36E30-E100-4E5B-B670-46144364ADB5}" dt="2025-02-11T11:55:28.295" v="0" actId="47"/>
        <pc:sldMkLst>
          <pc:docMk/>
          <pc:sldMk cId="3705720246" sldId="12899"/>
        </pc:sldMkLst>
      </pc:sldChg>
      <pc:sldChg chg="del">
        <pc:chgData name="Christophe JENTA" userId="8d1209f4831e9c53" providerId="LiveId" clId="{82A36E30-E100-4E5B-B670-46144364ADB5}" dt="2025-02-11T11:55:28.295" v="0" actId="47"/>
        <pc:sldMkLst>
          <pc:docMk/>
          <pc:sldMk cId="1740010226" sldId="12900"/>
        </pc:sldMkLst>
      </pc:sldChg>
      <pc:sldChg chg="del">
        <pc:chgData name="Christophe JENTA" userId="8d1209f4831e9c53" providerId="LiveId" clId="{82A36E30-E100-4E5B-B670-46144364ADB5}" dt="2025-02-11T11:55:28.295" v="0" actId="47"/>
        <pc:sldMkLst>
          <pc:docMk/>
          <pc:sldMk cId="3487884232" sldId="12901"/>
        </pc:sldMkLst>
      </pc:sldChg>
      <pc:sldChg chg="del">
        <pc:chgData name="Christophe JENTA" userId="8d1209f4831e9c53" providerId="LiveId" clId="{82A36E30-E100-4E5B-B670-46144364ADB5}" dt="2025-02-11T11:55:28.295" v="0" actId="47"/>
        <pc:sldMkLst>
          <pc:docMk/>
          <pc:sldMk cId="2608230898" sldId="12902"/>
        </pc:sldMkLst>
      </pc:sldChg>
      <pc:sldChg chg="del">
        <pc:chgData name="Christophe JENTA" userId="8d1209f4831e9c53" providerId="LiveId" clId="{82A36E30-E100-4E5B-B670-46144364ADB5}" dt="2025-02-11T11:55:28.295" v="0" actId="47"/>
        <pc:sldMkLst>
          <pc:docMk/>
          <pc:sldMk cId="4137986111" sldId="12903"/>
        </pc:sldMkLst>
      </pc:sldChg>
      <pc:sldChg chg="del">
        <pc:chgData name="Christophe JENTA" userId="8d1209f4831e9c53" providerId="LiveId" clId="{82A36E30-E100-4E5B-B670-46144364ADB5}" dt="2025-02-11T11:55:28.295" v="0" actId="47"/>
        <pc:sldMkLst>
          <pc:docMk/>
          <pc:sldMk cId="1988575915" sldId="12904"/>
        </pc:sldMkLst>
      </pc:sldChg>
      <pc:sldChg chg="del">
        <pc:chgData name="Christophe JENTA" userId="8d1209f4831e9c53" providerId="LiveId" clId="{82A36E30-E100-4E5B-B670-46144364ADB5}" dt="2025-02-11T11:55:28.295" v="0" actId="47"/>
        <pc:sldMkLst>
          <pc:docMk/>
          <pc:sldMk cId="2883030374" sldId="12905"/>
        </pc:sldMkLst>
      </pc:sldChg>
      <pc:sldChg chg="del">
        <pc:chgData name="Christophe JENTA" userId="8d1209f4831e9c53" providerId="LiveId" clId="{82A36E30-E100-4E5B-B670-46144364ADB5}" dt="2025-02-11T11:55:28.295" v="0" actId="47"/>
        <pc:sldMkLst>
          <pc:docMk/>
          <pc:sldMk cId="3189487612" sldId="12929"/>
        </pc:sldMkLst>
      </pc:sldChg>
      <pc:sldChg chg="del">
        <pc:chgData name="Christophe JENTA" userId="8d1209f4831e9c53" providerId="LiveId" clId="{82A36E30-E100-4E5B-B670-46144364ADB5}" dt="2025-02-11T11:55:28.295" v="0" actId="47"/>
        <pc:sldMkLst>
          <pc:docMk/>
          <pc:sldMk cId="3061454285" sldId="12933"/>
        </pc:sldMkLst>
      </pc:sldChg>
      <pc:sldChg chg="del">
        <pc:chgData name="Christophe JENTA" userId="8d1209f4831e9c53" providerId="LiveId" clId="{82A36E30-E100-4E5B-B670-46144364ADB5}" dt="2025-02-11T11:55:28.295" v="0" actId="47"/>
        <pc:sldMkLst>
          <pc:docMk/>
          <pc:sldMk cId="4119968187" sldId="12934"/>
        </pc:sldMkLst>
      </pc:sldChg>
      <pc:sldChg chg="del">
        <pc:chgData name="Christophe JENTA" userId="8d1209f4831e9c53" providerId="LiveId" clId="{82A36E30-E100-4E5B-B670-46144364ADB5}" dt="2025-02-11T11:55:28.295" v="0" actId="47"/>
        <pc:sldMkLst>
          <pc:docMk/>
          <pc:sldMk cId="1630098102" sldId="12935"/>
        </pc:sldMkLst>
      </pc:sldChg>
      <pc:sldChg chg="del">
        <pc:chgData name="Christophe JENTA" userId="8d1209f4831e9c53" providerId="LiveId" clId="{82A36E30-E100-4E5B-B670-46144364ADB5}" dt="2025-02-11T11:55:28.295" v="0" actId="47"/>
        <pc:sldMkLst>
          <pc:docMk/>
          <pc:sldMk cId="540878477" sldId="12936"/>
        </pc:sldMkLst>
      </pc:sldChg>
      <pc:sldChg chg="add">
        <pc:chgData name="Christophe JENTA" userId="8d1209f4831e9c53" providerId="LiveId" clId="{82A36E30-E100-4E5B-B670-46144364ADB5}" dt="2025-02-11T11:55:30.658" v="1"/>
        <pc:sldMkLst>
          <pc:docMk/>
          <pc:sldMk cId="1028479544" sldId="12939"/>
        </pc:sldMkLst>
      </pc:sldChg>
      <pc:sldChg chg="add">
        <pc:chgData name="Christophe JENTA" userId="8d1209f4831e9c53" providerId="LiveId" clId="{82A36E30-E100-4E5B-B670-46144364ADB5}" dt="2025-02-11T11:55:30.658" v="1"/>
        <pc:sldMkLst>
          <pc:docMk/>
          <pc:sldMk cId="2463130102" sldId="12940"/>
        </pc:sldMkLst>
      </pc:sldChg>
      <pc:sldChg chg="delSp add mod">
        <pc:chgData name="Christophe JENTA" userId="8d1209f4831e9c53" providerId="LiveId" clId="{82A36E30-E100-4E5B-B670-46144364ADB5}" dt="2025-02-11T12:01:48.843" v="6" actId="478"/>
        <pc:sldMkLst>
          <pc:docMk/>
          <pc:sldMk cId="4195038190" sldId="12942"/>
        </pc:sldMkLst>
      </pc:sldChg>
      <pc:sldChg chg="add">
        <pc:chgData name="Christophe JENTA" userId="8d1209f4831e9c53" providerId="LiveId" clId="{82A36E30-E100-4E5B-B670-46144364ADB5}" dt="2025-02-11T11:55:30.658" v="1"/>
        <pc:sldMkLst>
          <pc:docMk/>
          <pc:sldMk cId="327616445" sldId="12944"/>
        </pc:sldMkLst>
      </pc:sldChg>
      <pc:sldChg chg="delSp add mod">
        <pc:chgData name="Christophe JENTA" userId="8d1209f4831e9c53" providerId="LiveId" clId="{82A36E30-E100-4E5B-B670-46144364ADB5}" dt="2025-02-11T12:01:50.960" v="8" actId="478"/>
        <pc:sldMkLst>
          <pc:docMk/>
          <pc:sldMk cId="3253090587" sldId="12945"/>
        </pc:sldMkLst>
      </pc:sldChg>
      <pc:sldChg chg="add">
        <pc:chgData name="Christophe JENTA" userId="8d1209f4831e9c53" providerId="LiveId" clId="{82A36E30-E100-4E5B-B670-46144364ADB5}" dt="2025-02-11T11:55:30.658" v="1"/>
        <pc:sldMkLst>
          <pc:docMk/>
          <pc:sldMk cId="763024236" sldId="12946"/>
        </pc:sldMkLst>
      </pc:sldChg>
      <pc:sldChg chg="delSp add mod">
        <pc:chgData name="Christophe JENTA" userId="8d1209f4831e9c53" providerId="LiveId" clId="{82A36E30-E100-4E5B-B670-46144364ADB5}" dt="2025-02-11T12:01:46.199" v="4" actId="478"/>
        <pc:sldMkLst>
          <pc:docMk/>
          <pc:sldMk cId="1065280909" sldId="12947"/>
        </pc:sldMkLst>
      </pc:sldChg>
      <pc:sldChg chg="delSp add mod">
        <pc:chgData name="Christophe JENTA" userId="8d1209f4831e9c53" providerId="LiveId" clId="{82A36E30-E100-4E5B-B670-46144364ADB5}" dt="2025-02-11T12:01:52.360" v="9" actId="478"/>
        <pc:sldMkLst>
          <pc:docMk/>
          <pc:sldMk cId="3809580926" sldId="12948"/>
        </pc:sldMkLst>
      </pc:sldChg>
      <pc:sldChg chg="delSp add mod">
        <pc:chgData name="Christophe JENTA" userId="8d1209f4831e9c53" providerId="LiveId" clId="{82A36E30-E100-4E5B-B670-46144364ADB5}" dt="2025-02-11T12:01:57.995" v="11" actId="478"/>
        <pc:sldMkLst>
          <pc:docMk/>
          <pc:sldMk cId="3044993024" sldId="12949"/>
        </pc:sldMkLst>
      </pc:sldChg>
      <pc:sldChg chg="add">
        <pc:chgData name="Christophe JENTA" userId="8d1209f4831e9c53" providerId="LiveId" clId="{82A36E30-E100-4E5B-B670-46144364ADB5}" dt="2025-02-11T11:55:30.658" v="1"/>
        <pc:sldMkLst>
          <pc:docMk/>
          <pc:sldMk cId="4223833288" sldId="12950"/>
        </pc:sldMkLst>
      </pc:sldChg>
      <pc:sldChg chg="add">
        <pc:chgData name="Christophe JENTA" userId="8d1209f4831e9c53" providerId="LiveId" clId="{82A36E30-E100-4E5B-B670-46144364ADB5}" dt="2025-02-11T11:55:30.658" v="1"/>
        <pc:sldMkLst>
          <pc:docMk/>
          <pc:sldMk cId="3464522105" sldId="12951"/>
        </pc:sldMkLst>
      </pc:sldChg>
      <pc:sldChg chg="delSp add mod">
        <pc:chgData name="Christophe JENTA" userId="8d1209f4831e9c53" providerId="LiveId" clId="{82A36E30-E100-4E5B-B670-46144364ADB5}" dt="2025-02-11T12:02:07.996" v="15" actId="478"/>
        <pc:sldMkLst>
          <pc:docMk/>
          <pc:sldMk cId="411051652" sldId="12952"/>
        </pc:sldMkLst>
      </pc:sldChg>
      <pc:sldChg chg="delSp add mod">
        <pc:chgData name="Christophe JENTA" userId="8d1209f4831e9c53" providerId="LiveId" clId="{82A36E30-E100-4E5B-B670-46144364ADB5}" dt="2025-02-11T12:02:03.573" v="13" actId="478"/>
        <pc:sldMkLst>
          <pc:docMk/>
          <pc:sldMk cId="1194405535" sldId="12953"/>
        </pc:sldMkLst>
      </pc:sldChg>
      <pc:sldChg chg="add">
        <pc:chgData name="Christophe JENTA" userId="8d1209f4831e9c53" providerId="LiveId" clId="{82A36E30-E100-4E5B-B670-46144364ADB5}" dt="2025-02-11T11:55:30.658" v="1"/>
        <pc:sldMkLst>
          <pc:docMk/>
          <pc:sldMk cId="2919235674" sldId="12954"/>
        </pc:sldMkLst>
      </pc:sldChg>
      <pc:sldChg chg="delSp add mod">
        <pc:chgData name="Christophe JENTA" userId="8d1209f4831e9c53" providerId="LiveId" clId="{82A36E30-E100-4E5B-B670-46144364ADB5}" dt="2025-02-11T12:02:09.711" v="16" actId="478"/>
        <pc:sldMkLst>
          <pc:docMk/>
          <pc:sldMk cId="1433578699" sldId="12955"/>
        </pc:sldMkLst>
      </pc:sldChg>
      <pc:sldChg chg="add">
        <pc:chgData name="Christophe JENTA" userId="8d1209f4831e9c53" providerId="LiveId" clId="{82A36E30-E100-4E5B-B670-46144364ADB5}" dt="2025-02-11T11:55:30.658" v="1"/>
        <pc:sldMkLst>
          <pc:docMk/>
          <pc:sldMk cId="1567320942" sldId="12957"/>
        </pc:sldMkLst>
      </pc:sldChg>
      <pc:sldChg chg="delSp add mod">
        <pc:chgData name="Christophe JENTA" userId="8d1209f4831e9c53" providerId="LiveId" clId="{82A36E30-E100-4E5B-B670-46144364ADB5}" dt="2025-02-11T12:02:27.999" v="19" actId="478"/>
        <pc:sldMkLst>
          <pc:docMk/>
          <pc:sldMk cId="2066109346" sldId="12958"/>
        </pc:sldMkLst>
      </pc:sldChg>
      <pc:sldChg chg="add">
        <pc:chgData name="Christophe JENTA" userId="8d1209f4831e9c53" providerId="LiveId" clId="{82A36E30-E100-4E5B-B670-46144364ADB5}" dt="2025-02-11T11:55:30.658" v="1"/>
        <pc:sldMkLst>
          <pc:docMk/>
          <pc:sldMk cId="1238460409" sldId="12959"/>
        </pc:sldMkLst>
      </pc:sldChg>
      <pc:sldChg chg="add">
        <pc:chgData name="Christophe JENTA" userId="8d1209f4831e9c53" providerId="LiveId" clId="{82A36E30-E100-4E5B-B670-46144364ADB5}" dt="2025-02-11T11:55:30.658" v="1"/>
        <pc:sldMkLst>
          <pc:docMk/>
          <pc:sldMk cId="2194973006" sldId="12960"/>
        </pc:sldMkLst>
      </pc:sldChg>
      <pc:sldChg chg="add">
        <pc:chgData name="Christophe JENTA" userId="8d1209f4831e9c53" providerId="LiveId" clId="{82A36E30-E100-4E5B-B670-46144364ADB5}" dt="2025-02-11T11:55:30.658" v="1"/>
        <pc:sldMkLst>
          <pc:docMk/>
          <pc:sldMk cId="4097628329" sldId="12961"/>
        </pc:sldMkLst>
      </pc:sldChg>
      <pc:sldChg chg="add">
        <pc:chgData name="Christophe JENTA" userId="8d1209f4831e9c53" providerId="LiveId" clId="{82A36E30-E100-4E5B-B670-46144364ADB5}" dt="2025-02-11T11:55:30.658" v="1"/>
        <pc:sldMkLst>
          <pc:docMk/>
          <pc:sldMk cId="3224884287" sldId="12962"/>
        </pc:sldMkLst>
      </pc:sldChg>
      <pc:sldChg chg="del">
        <pc:chgData name="Christophe JENTA" userId="8d1209f4831e9c53" providerId="LiveId" clId="{82A36E30-E100-4E5B-B670-46144364ADB5}" dt="2025-02-11T11:55:28.295" v="0" actId="47"/>
        <pc:sldMkLst>
          <pc:docMk/>
          <pc:sldMk cId="561071933" sldId="12965"/>
        </pc:sldMkLst>
      </pc:sldChg>
      <pc:sldChg chg="del">
        <pc:chgData name="Christophe JENTA" userId="8d1209f4831e9c53" providerId="LiveId" clId="{82A36E30-E100-4E5B-B670-46144364ADB5}" dt="2025-02-11T11:55:28.295" v="0" actId="47"/>
        <pc:sldMkLst>
          <pc:docMk/>
          <pc:sldMk cId="329979335" sldId="12966"/>
        </pc:sldMkLst>
      </pc:sldChg>
      <pc:sldChg chg="add">
        <pc:chgData name="Christophe JENTA" userId="8d1209f4831e9c53" providerId="LiveId" clId="{82A36E30-E100-4E5B-B670-46144364ADB5}" dt="2025-02-11T11:55:30.658" v="1"/>
        <pc:sldMkLst>
          <pc:docMk/>
          <pc:sldMk cId="3529421004" sldId="12974"/>
        </pc:sldMkLst>
      </pc:sldChg>
      <pc:sldChg chg="add">
        <pc:chgData name="Christophe JENTA" userId="8d1209f4831e9c53" providerId="LiveId" clId="{82A36E30-E100-4E5B-B670-46144364ADB5}" dt="2025-02-11T11:55:30.658" v="1"/>
        <pc:sldMkLst>
          <pc:docMk/>
          <pc:sldMk cId="2311500504" sldId="12981"/>
        </pc:sldMkLst>
      </pc:sldChg>
      <pc:sldChg chg="add">
        <pc:chgData name="Christophe JENTA" userId="8d1209f4831e9c53" providerId="LiveId" clId="{82A36E30-E100-4E5B-B670-46144364ADB5}" dt="2025-02-11T11:55:30.658" v="1"/>
        <pc:sldMkLst>
          <pc:docMk/>
          <pc:sldMk cId="3668727356" sldId="12982"/>
        </pc:sldMkLst>
      </pc:sldChg>
      <pc:sldChg chg="add">
        <pc:chgData name="Christophe JENTA" userId="8d1209f4831e9c53" providerId="LiveId" clId="{82A36E30-E100-4E5B-B670-46144364ADB5}" dt="2025-02-11T11:55:30.658" v="1"/>
        <pc:sldMkLst>
          <pc:docMk/>
          <pc:sldMk cId="4051993949" sldId="12984"/>
        </pc:sldMkLst>
      </pc:sldChg>
      <pc:sldChg chg="add">
        <pc:chgData name="Christophe JENTA" userId="8d1209f4831e9c53" providerId="LiveId" clId="{82A36E30-E100-4E5B-B670-46144364ADB5}" dt="2025-02-11T11:55:30.658" v="1"/>
        <pc:sldMkLst>
          <pc:docMk/>
          <pc:sldMk cId="4233542768" sldId="12985"/>
        </pc:sldMkLst>
      </pc:sldChg>
      <pc:sldChg chg="add">
        <pc:chgData name="Christophe JENTA" userId="8d1209f4831e9c53" providerId="LiveId" clId="{82A36E30-E100-4E5B-B670-46144364ADB5}" dt="2025-02-11T11:55:30.658" v="1"/>
        <pc:sldMkLst>
          <pc:docMk/>
          <pc:sldMk cId="3658904598" sldId="12986"/>
        </pc:sldMkLst>
      </pc:sldChg>
      <pc:sldChg chg="add">
        <pc:chgData name="Christophe JENTA" userId="8d1209f4831e9c53" providerId="LiveId" clId="{82A36E30-E100-4E5B-B670-46144364ADB5}" dt="2025-02-11T11:55:30.658" v="1"/>
        <pc:sldMkLst>
          <pc:docMk/>
          <pc:sldMk cId="3595326177" sldId="12989"/>
        </pc:sldMkLst>
      </pc:sldChg>
      <pc:sldChg chg="add">
        <pc:chgData name="Christophe JENTA" userId="8d1209f4831e9c53" providerId="LiveId" clId="{82A36E30-E100-4E5B-B670-46144364ADB5}" dt="2025-02-11T11:55:30.658" v="1"/>
        <pc:sldMkLst>
          <pc:docMk/>
          <pc:sldMk cId="1349435962" sldId="12991"/>
        </pc:sldMkLst>
      </pc:sldChg>
      <pc:sldChg chg="delSp add mod">
        <pc:chgData name="Christophe JENTA" userId="8d1209f4831e9c53" providerId="LiveId" clId="{82A36E30-E100-4E5B-B670-46144364ADB5}" dt="2025-02-11T12:02:31.378" v="23" actId="478"/>
        <pc:sldMkLst>
          <pc:docMk/>
          <pc:sldMk cId="1120924257" sldId="12993"/>
        </pc:sldMkLst>
      </pc:sldChg>
      <pc:sldChg chg="delSp add mod">
        <pc:chgData name="Christophe JENTA" userId="8d1209f4831e9c53" providerId="LiveId" clId="{82A36E30-E100-4E5B-B670-46144364ADB5}" dt="2025-02-11T12:02:38.681" v="25" actId="478"/>
        <pc:sldMkLst>
          <pc:docMk/>
          <pc:sldMk cId="2230146895" sldId="12994"/>
        </pc:sldMkLst>
      </pc:sldChg>
      <pc:sldChg chg="add">
        <pc:chgData name="Christophe JENTA" userId="8d1209f4831e9c53" providerId="LiveId" clId="{82A36E30-E100-4E5B-B670-46144364ADB5}" dt="2025-02-11T11:55:30.658" v="1"/>
        <pc:sldMkLst>
          <pc:docMk/>
          <pc:sldMk cId="2923096167" sldId="12995"/>
        </pc:sldMkLst>
      </pc:sldChg>
      <pc:sldChg chg="add">
        <pc:chgData name="Christophe JENTA" userId="8d1209f4831e9c53" providerId="LiveId" clId="{82A36E30-E100-4E5B-B670-46144364ADB5}" dt="2025-02-11T11:55:30.658" v="1"/>
        <pc:sldMkLst>
          <pc:docMk/>
          <pc:sldMk cId="2410335291" sldId="12998"/>
        </pc:sldMkLst>
      </pc:sldChg>
      <pc:sldChg chg="delSp add mod">
        <pc:chgData name="Christophe JENTA" userId="8d1209f4831e9c53" providerId="LiveId" clId="{82A36E30-E100-4E5B-B670-46144364ADB5}" dt="2025-02-11T12:03:47.069" v="31" actId="478"/>
        <pc:sldMkLst>
          <pc:docMk/>
          <pc:sldMk cId="2509031779" sldId="12999"/>
        </pc:sldMkLst>
      </pc:sldChg>
      <pc:sldChg chg="add">
        <pc:chgData name="Christophe JENTA" userId="8d1209f4831e9c53" providerId="LiveId" clId="{82A36E30-E100-4E5B-B670-46144364ADB5}" dt="2025-02-11T11:55:30.658" v="1"/>
        <pc:sldMkLst>
          <pc:docMk/>
          <pc:sldMk cId="3876576299" sldId="13000"/>
        </pc:sldMkLst>
      </pc:sldChg>
      <pc:sldChg chg="delSp add mod">
        <pc:chgData name="Christophe JENTA" userId="8d1209f4831e9c53" providerId="LiveId" clId="{82A36E30-E100-4E5B-B670-46144364ADB5}" dt="2025-02-11T12:03:49.357" v="32" actId="478"/>
        <pc:sldMkLst>
          <pc:docMk/>
          <pc:sldMk cId="2385986345" sldId="13001"/>
        </pc:sldMkLst>
      </pc:sldChg>
      <pc:sldChg chg="delSp add mod">
        <pc:chgData name="Christophe JENTA" userId="8d1209f4831e9c53" providerId="LiveId" clId="{82A36E30-E100-4E5B-B670-46144364ADB5}" dt="2025-02-11T12:03:51.821" v="34" actId="478"/>
        <pc:sldMkLst>
          <pc:docMk/>
          <pc:sldMk cId="713738534" sldId="13002"/>
        </pc:sldMkLst>
      </pc:sldChg>
      <pc:sldChg chg="add">
        <pc:chgData name="Christophe JENTA" userId="8d1209f4831e9c53" providerId="LiveId" clId="{82A36E30-E100-4E5B-B670-46144364ADB5}" dt="2025-02-11T11:55:30.658" v="1"/>
        <pc:sldMkLst>
          <pc:docMk/>
          <pc:sldMk cId="1017245087" sldId="13003"/>
        </pc:sldMkLst>
      </pc:sldChg>
      <pc:sldChg chg="add">
        <pc:chgData name="Christophe JENTA" userId="8d1209f4831e9c53" providerId="LiveId" clId="{82A36E30-E100-4E5B-B670-46144364ADB5}" dt="2025-02-11T11:55:30.658" v="1"/>
        <pc:sldMkLst>
          <pc:docMk/>
          <pc:sldMk cId="3999993276" sldId="13004"/>
        </pc:sldMkLst>
      </pc:sldChg>
      <pc:sldChg chg="add">
        <pc:chgData name="Christophe JENTA" userId="8d1209f4831e9c53" providerId="LiveId" clId="{82A36E30-E100-4E5B-B670-46144364ADB5}" dt="2025-02-11T11:55:30.658" v="1"/>
        <pc:sldMkLst>
          <pc:docMk/>
          <pc:sldMk cId="2163419595" sldId="13005"/>
        </pc:sldMkLst>
      </pc:sldChg>
      <pc:sldChg chg="delSp add mod">
        <pc:chgData name="Christophe JENTA" userId="8d1209f4831e9c53" providerId="LiveId" clId="{82A36E30-E100-4E5B-B670-46144364ADB5}" dt="2025-02-11T12:03:56.444" v="35" actId="478"/>
        <pc:sldMkLst>
          <pc:docMk/>
          <pc:sldMk cId="3981073499" sldId="13007"/>
        </pc:sldMkLst>
      </pc:sldChg>
      <pc:sldChg chg="delSp add mod">
        <pc:chgData name="Christophe JENTA" userId="8d1209f4831e9c53" providerId="LiveId" clId="{82A36E30-E100-4E5B-B670-46144364ADB5}" dt="2025-02-11T12:03:57.776" v="36" actId="478"/>
        <pc:sldMkLst>
          <pc:docMk/>
          <pc:sldMk cId="2546837685" sldId="13008"/>
        </pc:sldMkLst>
      </pc:sldChg>
      <pc:sldChg chg="delSp add mod">
        <pc:chgData name="Christophe JENTA" userId="8d1209f4831e9c53" providerId="LiveId" clId="{82A36E30-E100-4E5B-B670-46144364ADB5}" dt="2025-02-11T12:03:59.634" v="37" actId="478"/>
        <pc:sldMkLst>
          <pc:docMk/>
          <pc:sldMk cId="3819723283" sldId="13009"/>
        </pc:sldMkLst>
      </pc:sldChg>
      <pc:sldChg chg="add">
        <pc:chgData name="Christophe JENTA" userId="8d1209f4831e9c53" providerId="LiveId" clId="{82A36E30-E100-4E5B-B670-46144364ADB5}" dt="2025-02-11T11:55:30.658" v="1"/>
        <pc:sldMkLst>
          <pc:docMk/>
          <pc:sldMk cId="636633238" sldId="13010"/>
        </pc:sldMkLst>
      </pc:sldChg>
      <pc:sldChg chg="add">
        <pc:chgData name="Christophe JENTA" userId="8d1209f4831e9c53" providerId="LiveId" clId="{82A36E30-E100-4E5B-B670-46144364ADB5}" dt="2025-02-11T11:55:30.658" v="1"/>
        <pc:sldMkLst>
          <pc:docMk/>
          <pc:sldMk cId="3940517904" sldId="13011"/>
        </pc:sldMkLst>
      </pc:sldChg>
      <pc:sldChg chg="add">
        <pc:chgData name="Christophe JENTA" userId="8d1209f4831e9c53" providerId="LiveId" clId="{82A36E30-E100-4E5B-B670-46144364ADB5}" dt="2025-02-11T11:55:30.658" v="1"/>
        <pc:sldMkLst>
          <pc:docMk/>
          <pc:sldMk cId="1831150064" sldId="13012"/>
        </pc:sldMkLst>
      </pc:sldChg>
      <pc:sldChg chg="add">
        <pc:chgData name="Christophe JENTA" userId="8d1209f4831e9c53" providerId="LiveId" clId="{82A36E30-E100-4E5B-B670-46144364ADB5}" dt="2025-02-11T11:55:30.658" v="1"/>
        <pc:sldMkLst>
          <pc:docMk/>
          <pc:sldMk cId="1665198591" sldId="13013"/>
        </pc:sldMkLst>
      </pc:sldChg>
      <pc:sldChg chg="addSp delSp modSp add mod">
        <pc:chgData name="Christophe JENTA" userId="8d1209f4831e9c53" providerId="LiveId" clId="{82A36E30-E100-4E5B-B670-46144364ADB5}" dt="2025-02-11T12:03:20.393" v="27"/>
        <pc:sldMkLst>
          <pc:docMk/>
          <pc:sldMk cId="892028652" sldId="13014"/>
        </pc:sldMkLst>
      </pc:sldChg>
      <pc:sldChg chg="add">
        <pc:chgData name="Christophe JENTA" userId="8d1209f4831e9c53" providerId="LiveId" clId="{82A36E30-E100-4E5B-B670-46144364ADB5}" dt="2025-02-11T11:55:30.658" v="1"/>
        <pc:sldMkLst>
          <pc:docMk/>
          <pc:sldMk cId="3814523500" sldId="13015"/>
        </pc:sldMkLst>
      </pc:sldChg>
      <pc:sldChg chg="add">
        <pc:chgData name="Christophe JENTA" userId="8d1209f4831e9c53" providerId="LiveId" clId="{82A36E30-E100-4E5B-B670-46144364ADB5}" dt="2025-02-11T11:55:30.658" v="1"/>
        <pc:sldMkLst>
          <pc:docMk/>
          <pc:sldMk cId="1567890072" sldId="13016"/>
        </pc:sldMkLst>
      </pc:sldChg>
      <pc:sldChg chg="add">
        <pc:chgData name="Christophe JENTA" userId="8d1209f4831e9c53" providerId="LiveId" clId="{82A36E30-E100-4E5B-B670-46144364ADB5}" dt="2025-02-11T11:55:30.658" v="1"/>
        <pc:sldMkLst>
          <pc:docMk/>
          <pc:sldMk cId="429835324" sldId="13018"/>
        </pc:sldMkLst>
      </pc:sldChg>
      <pc:sldChg chg="add">
        <pc:chgData name="Christophe JENTA" userId="8d1209f4831e9c53" providerId="LiveId" clId="{82A36E30-E100-4E5B-B670-46144364ADB5}" dt="2025-02-11T11:55:30.658" v="1"/>
        <pc:sldMkLst>
          <pc:docMk/>
          <pc:sldMk cId="352462298" sldId="13019"/>
        </pc:sldMkLst>
      </pc:sldChg>
      <pc:sldChg chg="add">
        <pc:chgData name="Christophe JENTA" userId="8d1209f4831e9c53" providerId="LiveId" clId="{82A36E30-E100-4E5B-B670-46144364ADB5}" dt="2025-02-11T11:55:30.658" v="1"/>
        <pc:sldMkLst>
          <pc:docMk/>
          <pc:sldMk cId="2350508385" sldId="13021"/>
        </pc:sldMkLst>
      </pc:sldChg>
      <pc:sldChg chg="add">
        <pc:chgData name="Christophe JENTA" userId="8d1209f4831e9c53" providerId="LiveId" clId="{82A36E30-E100-4E5B-B670-46144364ADB5}" dt="2025-02-11T11:55:30.658" v="1"/>
        <pc:sldMkLst>
          <pc:docMk/>
          <pc:sldMk cId="127014457" sldId="13022"/>
        </pc:sldMkLst>
      </pc:sldChg>
      <pc:sldChg chg="add">
        <pc:chgData name="Christophe JENTA" userId="8d1209f4831e9c53" providerId="LiveId" clId="{82A36E30-E100-4E5B-B670-46144364ADB5}" dt="2025-02-11T11:55:30.658" v="1"/>
        <pc:sldMkLst>
          <pc:docMk/>
          <pc:sldMk cId="3275824859" sldId="13023"/>
        </pc:sldMkLst>
      </pc:sldChg>
      <pc:sldChg chg="add">
        <pc:chgData name="Christophe JENTA" userId="8d1209f4831e9c53" providerId="LiveId" clId="{82A36E30-E100-4E5B-B670-46144364ADB5}" dt="2025-02-11T11:55:30.658" v="1"/>
        <pc:sldMkLst>
          <pc:docMk/>
          <pc:sldMk cId="478401509" sldId="13024"/>
        </pc:sldMkLst>
      </pc:sldChg>
      <pc:sldChg chg="add">
        <pc:chgData name="Christophe JENTA" userId="8d1209f4831e9c53" providerId="LiveId" clId="{82A36E30-E100-4E5B-B670-46144364ADB5}" dt="2025-02-11T11:55:30.658" v="1"/>
        <pc:sldMkLst>
          <pc:docMk/>
          <pc:sldMk cId="4265841009" sldId="13025"/>
        </pc:sldMkLst>
      </pc:sldChg>
      <pc:sldChg chg="delSp add mod">
        <pc:chgData name="Christophe JENTA" userId="8d1209f4831e9c53" providerId="LiveId" clId="{82A36E30-E100-4E5B-B670-46144364ADB5}" dt="2025-02-11T12:01:47.651" v="5" actId="478"/>
        <pc:sldMkLst>
          <pc:docMk/>
          <pc:sldMk cId="786657073" sldId="13026"/>
        </pc:sldMkLst>
      </pc:sldChg>
      <pc:sldChg chg="delSp add mod">
        <pc:chgData name="Christophe JENTA" userId="8d1209f4831e9c53" providerId="LiveId" clId="{82A36E30-E100-4E5B-B670-46144364ADB5}" dt="2025-02-11T12:01:49.918" v="7" actId="478"/>
        <pc:sldMkLst>
          <pc:docMk/>
          <pc:sldMk cId="1848884125" sldId="13027"/>
        </pc:sldMkLst>
      </pc:sldChg>
      <pc:sldChg chg="delSp add mod">
        <pc:chgData name="Christophe JENTA" userId="8d1209f4831e9c53" providerId="LiveId" clId="{82A36E30-E100-4E5B-B670-46144364ADB5}" dt="2025-02-11T12:01:55.644" v="10" actId="478"/>
        <pc:sldMkLst>
          <pc:docMk/>
          <pc:sldMk cId="2438741730" sldId="13028"/>
        </pc:sldMkLst>
      </pc:sldChg>
      <pc:sldChg chg="delSp add mod">
        <pc:chgData name="Christophe JENTA" userId="8d1209f4831e9c53" providerId="LiveId" clId="{82A36E30-E100-4E5B-B670-46144364ADB5}" dt="2025-02-11T12:02:06.455" v="14" actId="478"/>
        <pc:sldMkLst>
          <pc:docMk/>
          <pc:sldMk cId="2885813136" sldId="13029"/>
        </pc:sldMkLst>
      </pc:sldChg>
      <pc:sldChg chg="add">
        <pc:chgData name="Christophe JENTA" userId="8d1209f4831e9c53" providerId="LiveId" clId="{82A36E30-E100-4E5B-B670-46144364ADB5}" dt="2025-02-11T11:55:30.658" v="1"/>
        <pc:sldMkLst>
          <pc:docMk/>
          <pc:sldMk cId="4015674294" sldId="13030"/>
        </pc:sldMkLst>
      </pc:sldChg>
      <pc:sldChg chg="add">
        <pc:chgData name="Christophe JENTA" userId="8d1209f4831e9c53" providerId="LiveId" clId="{82A36E30-E100-4E5B-B670-46144364ADB5}" dt="2025-02-11T11:55:30.658" v="1"/>
        <pc:sldMkLst>
          <pc:docMk/>
          <pc:sldMk cId="4130334019" sldId="13031"/>
        </pc:sldMkLst>
      </pc:sldChg>
      <pc:sldChg chg="add">
        <pc:chgData name="Christophe JENTA" userId="8d1209f4831e9c53" providerId="LiveId" clId="{82A36E30-E100-4E5B-B670-46144364ADB5}" dt="2025-02-11T11:55:30.658" v="1"/>
        <pc:sldMkLst>
          <pc:docMk/>
          <pc:sldMk cId="3463768245" sldId="13033"/>
        </pc:sldMkLst>
      </pc:sldChg>
      <pc:sldChg chg="add">
        <pc:chgData name="Christophe JENTA" userId="8d1209f4831e9c53" providerId="LiveId" clId="{82A36E30-E100-4E5B-B670-46144364ADB5}" dt="2025-02-11T11:55:30.658" v="1"/>
        <pc:sldMkLst>
          <pc:docMk/>
          <pc:sldMk cId="1526704923" sldId="13034"/>
        </pc:sldMkLst>
      </pc:sldChg>
      <pc:sldChg chg="delSp add mod">
        <pc:chgData name="Christophe JENTA" userId="8d1209f4831e9c53" providerId="LiveId" clId="{82A36E30-E100-4E5B-B670-46144364ADB5}" dt="2025-02-11T12:02:11.890" v="17" actId="478"/>
        <pc:sldMkLst>
          <pc:docMk/>
          <pc:sldMk cId="814980698" sldId="13035"/>
        </pc:sldMkLst>
      </pc:sldChg>
      <pc:sldChg chg="add">
        <pc:chgData name="Christophe JENTA" userId="8d1209f4831e9c53" providerId="LiveId" clId="{82A36E30-E100-4E5B-B670-46144364ADB5}" dt="2025-02-11T11:55:30.658" v="1"/>
        <pc:sldMkLst>
          <pc:docMk/>
          <pc:sldMk cId="4047935913" sldId="13036"/>
        </pc:sldMkLst>
      </pc:sldChg>
      <pc:sldChg chg="add">
        <pc:chgData name="Christophe JENTA" userId="8d1209f4831e9c53" providerId="LiveId" clId="{82A36E30-E100-4E5B-B670-46144364ADB5}" dt="2025-02-11T11:55:30.658" v="1"/>
        <pc:sldMkLst>
          <pc:docMk/>
          <pc:sldMk cId="1472036957" sldId="13037"/>
        </pc:sldMkLst>
      </pc:sldChg>
      <pc:sldChg chg="delSp add mod">
        <pc:chgData name="Christophe JENTA" userId="8d1209f4831e9c53" providerId="LiveId" clId="{82A36E30-E100-4E5B-B670-46144364ADB5}" dt="2025-02-11T12:03:39.387" v="28" actId="478"/>
        <pc:sldMkLst>
          <pc:docMk/>
          <pc:sldMk cId="265714206" sldId="13038"/>
        </pc:sldMkLst>
      </pc:sldChg>
      <pc:sldChg chg="add">
        <pc:chgData name="Christophe JENTA" userId="8d1209f4831e9c53" providerId="LiveId" clId="{82A36E30-E100-4E5B-B670-46144364ADB5}" dt="2025-02-11T11:55:30.658" v="1"/>
        <pc:sldMkLst>
          <pc:docMk/>
          <pc:sldMk cId="3313626012" sldId="13039"/>
        </pc:sldMkLst>
      </pc:sldChg>
      <pc:sldChg chg="delSp add mod">
        <pc:chgData name="Christophe JENTA" userId="8d1209f4831e9c53" providerId="LiveId" clId="{82A36E30-E100-4E5B-B670-46144364ADB5}" dt="2025-02-11T12:03:43.483" v="30" actId="478"/>
        <pc:sldMkLst>
          <pc:docMk/>
          <pc:sldMk cId="2640241388" sldId="13040"/>
        </pc:sldMkLst>
      </pc:sldChg>
      <pc:sldChg chg="add">
        <pc:chgData name="Christophe JENTA" userId="8d1209f4831e9c53" providerId="LiveId" clId="{82A36E30-E100-4E5B-B670-46144364ADB5}" dt="2025-02-11T11:55:30.658" v="1"/>
        <pc:sldMkLst>
          <pc:docMk/>
          <pc:sldMk cId="2546422551" sldId="13041"/>
        </pc:sldMkLst>
      </pc:sldChg>
      <pc:sldChg chg="add">
        <pc:chgData name="Christophe JENTA" userId="8d1209f4831e9c53" providerId="LiveId" clId="{82A36E30-E100-4E5B-B670-46144364ADB5}" dt="2025-02-11T11:55:30.658" v="1"/>
        <pc:sldMkLst>
          <pc:docMk/>
          <pc:sldMk cId="1768066621" sldId="13042"/>
        </pc:sldMkLst>
      </pc:sldChg>
      <pc:sldChg chg="add">
        <pc:chgData name="Christophe JENTA" userId="8d1209f4831e9c53" providerId="LiveId" clId="{82A36E30-E100-4E5B-B670-46144364ADB5}" dt="2025-02-11T11:55:30.658" v="1"/>
        <pc:sldMkLst>
          <pc:docMk/>
          <pc:sldMk cId="1292679888" sldId="13044"/>
        </pc:sldMkLst>
      </pc:sldChg>
      <pc:sldChg chg="add">
        <pc:chgData name="Christophe JENTA" userId="8d1209f4831e9c53" providerId="LiveId" clId="{82A36E30-E100-4E5B-B670-46144364ADB5}" dt="2025-02-11T11:55:30.658" v="1"/>
        <pc:sldMkLst>
          <pc:docMk/>
          <pc:sldMk cId="2168419065" sldId="13045"/>
        </pc:sldMkLst>
      </pc:sldChg>
      <pc:sldChg chg="delSp add mod">
        <pc:chgData name="Christophe JENTA" userId="8d1209f4831e9c53" providerId="LiveId" clId="{82A36E30-E100-4E5B-B670-46144364ADB5}" dt="2025-02-11T12:01:41.941" v="2" actId="478"/>
        <pc:sldMkLst>
          <pc:docMk/>
          <pc:sldMk cId="3056707923" sldId="13046"/>
        </pc:sldMkLst>
      </pc:sldChg>
      <pc:sldChg chg="add">
        <pc:chgData name="Christophe JENTA" userId="8d1209f4831e9c53" providerId="LiveId" clId="{82A36E30-E100-4E5B-B670-46144364ADB5}" dt="2025-02-11T11:55:30.658" v="1"/>
        <pc:sldMkLst>
          <pc:docMk/>
          <pc:sldMk cId="1018946797" sldId="13047"/>
        </pc:sldMkLst>
      </pc:sldChg>
      <pc:sldChg chg="delSp add mod">
        <pc:chgData name="Christophe JENTA" userId="8d1209f4831e9c53" providerId="LiveId" clId="{82A36E30-E100-4E5B-B670-46144364ADB5}" dt="2025-02-11T12:01:59.789" v="12" actId="478"/>
        <pc:sldMkLst>
          <pc:docMk/>
          <pc:sldMk cId="1143289183" sldId="13048"/>
        </pc:sldMkLst>
      </pc:sldChg>
      <pc:sldChg chg="add">
        <pc:chgData name="Christophe JENTA" userId="8d1209f4831e9c53" providerId="LiveId" clId="{82A36E30-E100-4E5B-B670-46144364ADB5}" dt="2025-02-11T11:55:30.658" v="1"/>
        <pc:sldMkLst>
          <pc:docMk/>
          <pc:sldMk cId="4096148367" sldId="13049"/>
        </pc:sldMkLst>
      </pc:sldChg>
      <pc:sldChg chg="add">
        <pc:chgData name="Christophe JENTA" userId="8d1209f4831e9c53" providerId="LiveId" clId="{82A36E30-E100-4E5B-B670-46144364ADB5}" dt="2025-02-11T11:55:30.658" v="1"/>
        <pc:sldMkLst>
          <pc:docMk/>
          <pc:sldMk cId="3982425880" sldId="13050"/>
        </pc:sldMkLst>
      </pc:sldChg>
    </pc:docChg>
  </pc:docChgLst>
  <pc:docChgLst>
    <pc:chgData name="Christophe JENTA" userId="8d1209f4831e9c53" providerId="LiveId" clId="{14DC4B8E-5C4D-4A2A-B8BF-992B81181B69}"/>
    <pc:docChg chg="custSel addSld delSld modSld">
      <pc:chgData name="Christophe JENTA" userId="8d1209f4831e9c53" providerId="LiveId" clId="{14DC4B8E-5C4D-4A2A-B8BF-992B81181B69}" dt="2025-03-04T10:51:51.258" v="87" actId="478"/>
      <pc:docMkLst>
        <pc:docMk/>
      </pc:docMkLst>
      <pc:sldChg chg="add">
        <pc:chgData name="Christophe JENTA" userId="8d1209f4831e9c53" providerId="LiveId" clId="{14DC4B8E-5C4D-4A2A-B8BF-992B81181B69}" dt="2025-03-04T10:48:06.759" v="1"/>
        <pc:sldMkLst>
          <pc:docMk/>
          <pc:sldMk cId="3491530607" sldId="934"/>
        </pc:sldMkLst>
      </pc:sldChg>
      <pc:sldChg chg="delSp add mod">
        <pc:chgData name="Christophe JENTA" userId="8d1209f4831e9c53" providerId="LiveId" clId="{14DC4B8E-5C4D-4A2A-B8BF-992B81181B69}" dt="2025-03-04T10:49:58.641" v="27" actId="478"/>
        <pc:sldMkLst>
          <pc:docMk/>
          <pc:sldMk cId="2472365249" sldId="939"/>
        </pc:sldMkLst>
      </pc:sldChg>
      <pc:sldChg chg="delSp add mod">
        <pc:chgData name="Christophe JENTA" userId="8d1209f4831e9c53" providerId="LiveId" clId="{14DC4B8E-5C4D-4A2A-B8BF-992B81181B69}" dt="2025-03-04T10:51:45.183" v="84" actId="478"/>
        <pc:sldMkLst>
          <pc:docMk/>
          <pc:sldMk cId="3522191000" sldId="960"/>
        </pc:sldMkLst>
      </pc:sldChg>
      <pc:sldChg chg="add">
        <pc:chgData name="Christophe JENTA" userId="8d1209f4831e9c53" providerId="LiveId" clId="{14DC4B8E-5C4D-4A2A-B8BF-992B81181B69}" dt="2025-03-04T10:48:06.759" v="1"/>
        <pc:sldMkLst>
          <pc:docMk/>
          <pc:sldMk cId="1840222593" sldId="962"/>
        </pc:sldMkLst>
      </pc:sldChg>
      <pc:sldChg chg="delSp add del mod">
        <pc:chgData name="Christophe JENTA" userId="8d1209f4831e9c53" providerId="LiveId" clId="{14DC4B8E-5C4D-4A2A-B8BF-992B81181B69}" dt="2025-03-04T10:50:35.737" v="47" actId="478"/>
        <pc:sldMkLst>
          <pc:docMk/>
          <pc:sldMk cId="526491925" sldId="993"/>
        </pc:sldMkLst>
      </pc:sldChg>
      <pc:sldChg chg="add">
        <pc:chgData name="Christophe JENTA" userId="8d1209f4831e9c53" providerId="LiveId" clId="{14DC4B8E-5C4D-4A2A-B8BF-992B81181B69}" dt="2025-03-04T10:48:06.759" v="1"/>
        <pc:sldMkLst>
          <pc:docMk/>
          <pc:sldMk cId="1960817214" sldId="12559"/>
        </pc:sldMkLst>
      </pc:sldChg>
      <pc:sldChg chg="delSp add del mod">
        <pc:chgData name="Christophe JENTA" userId="8d1209f4831e9c53" providerId="LiveId" clId="{14DC4B8E-5C4D-4A2A-B8BF-992B81181B69}" dt="2025-03-04T10:50:31.703" v="45" actId="478"/>
        <pc:sldMkLst>
          <pc:docMk/>
          <pc:sldMk cId="473765757" sldId="12594"/>
        </pc:sldMkLst>
      </pc:sldChg>
      <pc:sldChg chg="add">
        <pc:chgData name="Christophe JENTA" userId="8d1209f4831e9c53" providerId="LiveId" clId="{14DC4B8E-5C4D-4A2A-B8BF-992B81181B69}" dt="2025-03-04T10:48:06.759" v="1"/>
        <pc:sldMkLst>
          <pc:docMk/>
          <pc:sldMk cId="2093618214" sldId="12595"/>
        </pc:sldMkLst>
      </pc:sldChg>
      <pc:sldChg chg="delSp add mod">
        <pc:chgData name="Christophe JENTA" userId="8d1209f4831e9c53" providerId="LiveId" clId="{14DC4B8E-5C4D-4A2A-B8BF-992B81181B69}" dt="2025-03-04T10:51:38.579" v="82" actId="478"/>
        <pc:sldMkLst>
          <pc:docMk/>
          <pc:sldMk cId="2389502203" sldId="12598"/>
        </pc:sldMkLst>
      </pc:sldChg>
      <pc:sldChg chg="add">
        <pc:chgData name="Christophe JENTA" userId="8d1209f4831e9c53" providerId="LiveId" clId="{14DC4B8E-5C4D-4A2A-B8BF-992B81181B69}" dt="2025-03-04T10:48:06.759" v="1"/>
        <pc:sldMkLst>
          <pc:docMk/>
          <pc:sldMk cId="2104074221" sldId="12600"/>
        </pc:sldMkLst>
      </pc:sldChg>
      <pc:sldChg chg="add">
        <pc:chgData name="Christophe JENTA" userId="8d1209f4831e9c53" providerId="LiveId" clId="{14DC4B8E-5C4D-4A2A-B8BF-992B81181B69}" dt="2025-03-04T10:48:06.759" v="1"/>
        <pc:sldMkLst>
          <pc:docMk/>
          <pc:sldMk cId="60338787" sldId="12695"/>
        </pc:sldMkLst>
      </pc:sldChg>
      <pc:sldChg chg="add">
        <pc:chgData name="Christophe JENTA" userId="8d1209f4831e9c53" providerId="LiveId" clId="{14DC4B8E-5C4D-4A2A-B8BF-992B81181B69}" dt="2025-03-04T10:48:06.759" v="1"/>
        <pc:sldMkLst>
          <pc:docMk/>
          <pc:sldMk cId="672335713" sldId="12853"/>
        </pc:sldMkLst>
      </pc:sldChg>
      <pc:sldChg chg="add">
        <pc:chgData name="Christophe JENTA" userId="8d1209f4831e9c53" providerId="LiveId" clId="{14DC4B8E-5C4D-4A2A-B8BF-992B81181B69}" dt="2025-03-04T10:48:06.759" v="1"/>
        <pc:sldMkLst>
          <pc:docMk/>
          <pc:sldMk cId="650929763" sldId="12856"/>
        </pc:sldMkLst>
      </pc:sldChg>
      <pc:sldChg chg="add">
        <pc:chgData name="Christophe JENTA" userId="8d1209f4831e9c53" providerId="LiveId" clId="{14DC4B8E-5C4D-4A2A-B8BF-992B81181B69}" dt="2025-03-04T10:48:06.759" v="1"/>
        <pc:sldMkLst>
          <pc:docMk/>
          <pc:sldMk cId="1028479544" sldId="12939"/>
        </pc:sldMkLst>
      </pc:sldChg>
      <pc:sldChg chg="add">
        <pc:chgData name="Christophe JENTA" userId="8d1209f4831e9c53" providerId="LiveId" clId="{14DC4B8E-5C4D-4A2A-B8BF-992B81181B69}" dt="2025-03-04T10:48:06.759" v="1"/>
        <pc:sldMkLst>
          <pc:docMk/>
          <pc:sldMk cId="2463130102" sldId="12940"/>
        </pc:sldMkLst>
      </pc:sldChg>
      <pc:sldChg chg="delSp add mod">
        <pc:chgData name="Christophe JENTA" userId="8d1209f4831e9c53" providerId="LiveId" clId="{14DC4B8E-5C4D-4A2A-B8BF-992B81181B69}" dt="2025-03-04T10:49:36.017" v="15" actId="478"/>
        <pc:sldMkLst>
          <pc:docMk/>
          <pc:sldMk cId="4195038190" sldId="12942"/>
        </pc:sldMkLst>
      </pc:sldChg>
      <pc:sldChg chg="add">
        <pc:chgData name="Christophe JENTA" userId="8d1209f4831e9c53" providerId="LiveId" clId="{14DC4B8E-5C4D-4A2A-B8BF-992B81181B69}" dt="2025-03-04T10:48:06.759" v="1"/>
        <pc:sldMkLst>
          <pc:docMk/>
          <pc:sldMk cId="327616445" sldId="12944"/>
        </pc:sldMkLst>
      </pc:sldChg>
      <pc:sldChg chg="delSp add mod">
        <pc:chgData name="Christophe JENTA" userId="8d1209f4831e9c53" providerId="LiveId" clId="{14DC4B8E-5C4D-4A2A-B8BF-992B81181B69}" dt="2025-03-04T10:49:39.482" v="18" actId="478"/>
        <pc:sldMkLst>
          <pc:docMk/>
          <pc:sldMk cId="3253090587" sldId="12945"/>
        </pc:sldMkLst>
      </pc:sldChg>
      <pc:sldChg chg="delSp add mod">
        <pc:chgData name="Christophe JENTA" userId="8d1209f4831e9c53" providerId="LiveId" clId="{14DC4B8E-5C4D-4A2A-B8BF-992B81181B69}" dt="2025-03-04T10:49:46.820" v="21" actId="478"/>
        <pc:sldMkLst>
          <pc:docMk/>
          <pc:sldMk cId="763024236" sldId="12946"/>
        </pc:sldMkLst>
      </pc:sldChg>
      <pc:sldChg chg="add">
        <pc:chgData name="Christophe JENTA" userId="8d1209f4831e9c53" providerId="LiveId" clId="{14DC4B8E-5C4D-4A2A-B8BF-992B81181B69}" dt="2025-03-04T10:48:06.759" v="1"/>
        <pc:sldMkLst>
          <pc:docMk/>
          <pc:sldMk cId="1065280909" sldId="12947"/>
        </pc:sldMkLst>
      </pc:sldChg>
      <pc:sldChg chg="delSp add mod">
        <pc:chgData name="Christophe JENTA" userId="8d1209f4831e9c53" providerId="LiveId" clId="{14DC4B8E-5C4D-4A2A-B8BF-992B81181B69}" dt="2025-03-04T10:49:42.408" v="20" actId="478"/>
        <pc:sldMkLst>
          <pc:docMk/>
          <pc:sldMk cId="3809580926" sldId="12948"/>
        </pc:sldMkLst>
      </pc:sldChg>
      <pc:sldChg chg="delSp add mod">
        <pc:chgData name="Christophe JENTA" userId="8d1209f4831e9c53" providerId="LiveId" clId="{14DC4B8E-5C4D-4A2A-B8BF-992B81181B69}" dt="2025-03-04T10:49:50.343" v="22" actId="478"/>
        <pc:sldMkLst>
          <pc:docMk/>
          <pc:sldMk cId="3044993024" sldId="12949"/>
        </pc:sldMkLst>
      </pc:sldChg>
      <pc:sldChg chg="add">
        <pc:chgData name="Christophe JENTA" userId="8d1209f4831e9c53" providerId="LiveId" clId="{14DC4B8E-5C4D-4A2A-B8BF-992B81181B69}" dt="2025-03-04T10:48:06.759" v="1"/>
        <pc:sldMkLst>
          <pc:docMk/>
          <pc:sldMk cId="3892916725" sldId="12950"/>
        </pc:sldMkLst>
      </pc:sldChg>
      <pc:sldChg chg="add">
        <pc:chgData name="Christophe JENTA" userId="8d1209f4831e9c53" providerId="LiveId" clId="{14DC4B8E-5C4D-4A2A-B8BF-992B81181B69}" dt="2025-03-04T10:48:06.759" v="1"/>
        <pc:sldMkLst>
          <pc:docMk/>
          <pc:sldMk cId="3464522105" sldId="12951"/>
        </pc:sldMkLst>
      </pc:sldChg>
      <pc:sldChg chg="delSp add mod">
        <pc:chgData name="Christophe JENTA" userId="8d1209f4831e9c53" providerId="LiveId" clId="{14DC4B8E-5C4D-4A2A-B8BF-992B81181B69}" dt="2025-03-04T10:50:19.445" v="39" actId="478"/>
        <pc:sldMkLst>
          <pc:docMk/>
          <pc:sldMk cId="411051652" sldId="12952"/>
        </pc:sldMkLst>
      </pc:sldChg>
      <pc:sldChg chg="delSp add mod">
        <pc:chgData name="Christophe JENTA" userId="8d1209f4831e9c53" providerId="LiveId" clId="{14DC4B8E-5C4D-4A2A-B8BF-992B81181B69}" dt="2025-03-04T10:50:16.326" v="37" actId="478"/>
        <pc:sldMkLst>
          <pc:docMk/>
          <pc:sldMk cId="1194405535" sldId="12953"/>
        </pc:sldMkLst>
      </pc:sldChg>
      <pc:sldChg chg="delSp add mod">
        <pc:chgData name="Christophe JENTA" userId="8d1209f4831e9c53" providerId="LiveId" clId="{14DC4B8E-5C4D-4A2A-B8BF-992B81181B69}" dt="2025-03-04T10:50:21.430" v="40" actId="478"/>
        <pc:sldMkLst>
          <pc:docMk/>
          <pc:sldMk cId="1433578699" sldId="12955"/>
        </pc:sldMkLst>
      </pc:sldChg>
      <pc:sldChg chg="add del">
        <pc:chgData name="Christophe JENTA" userId="8d1209f4831e9c53" providerId="LiveId" clId="{14DC4B8E-5C4D-4A2A-B8BF-992B81181B69}" dt="2025-03-04T10:48:06.759" v="1"/>
        <pc:sldMkLst>
          <pc:docMk/>
          <pc:sldMk cId="1567320942" sldId="12957"/>
        </pc:sldMkLst>
      </pc:sldChg>
      <pc:sldChg chg="delSp add del mod">
        <pc:chgData name="Christophe JENTA" userId="8d1209f4831e9c53" providerId="LiveId" clId="{14DC4B8E-5C4D-4A2A-B8BF-992B81181B69}" dt="2025-03-04T10:50:29.949" v="43" actId="478"/>
        <pc:sldMkLst>
          <pc:docMk/>
          <pc:sldMk cId="2066109346" sldId="12958"/>
        </pc:sldMkLst>
      </pc:sldChg>
      <pc:sldChg chg="add del">
        <pc:chgData name="Christophe JENTA" userId="8d1209f4831e9c53" providerId="LiveId" clId="{14DC4B8E-5C4D-4A2A-B8BF-992B81181B69}" dt="2025-03-04T10:48:06.759" v="1"/>
        <pc:sldMkLst>
          <pc:docMk/>
          <pc:sldMk cId="1238460409" sldId="12959"/>
        </pc:sldMkLst>
      </pc:sldChg>
      <pc:sldChg chg="add del">
        <pc:chgData name="Christophe JENTA" userId="8d1209f4831e9c53" providerId="LiveId" clId="{14DC4B8E-5C4D-4A2A-B8BF-992B81181B69}" dt="2025-03-04T10:48:06.759" v="1"/>
        <pc:sldMkLst>
          <pc:docMk/>
          <pc:sldMk cId="2194973006" sldId="12960"/>
        </pc:sldMkLst>
      </pc:sldChg>
      <pc:sldChg chg="add">
        <pc:chgData name="Christophe JENTA" userId="8d1209f4831e9c53" providerId="LiveId" clId="{14DC4B8E-5C4D-4A2A-B8BF-992B81181B69}" dt="2025-03-04T10:48:06.759" v="1"/>
        <pc:sldMkLst>
          <pc:docMk/>
          <pc:sldMk cId="4097628329" sldId="12961"/>
        </pc:sldMkLst>
      </pc:sldChg>
      <pc:sldChg chg="add del">
        <pc:chgData name="Christophe JENTA" userId="8d1209f4831e9c53" providerId="LiveId" clId="{14DC4B8E-5C4D-4A2A-B8BF-992B81181B69}" dt="2025-03-04T10:48:06.759" v="1"/>
        <pc:sldMkLst>
          <pc:docMk/>
          <pc:sldMk cId="3224884287" sldId="12962"/>
        </pc:sldMkLst>
      </pc:sldChg>
      <pc:sldChg chg="delSp add del mod">
        <pc:chgData name="Christophe JENTA" userId="8d1209f4831e9c53" providerId="LiveId" clId="{14DC4B8E-5C4D-4A2A-B8BF-992B81181B69}" dt="2025-03-04T10:50:32.828" v="46" actId="478"/>
        <pc:sldMkLst>
          <pc:docMk/>
          <pc:sldMk cId="1120924257" sldId="12993"/>
        </pc:sldMkLst>
      </pc:sldChg>
      <pc:sldChg chg="delSp add mod">
        <pc:chgData name="Christophe JENTA" userId="8d1209f4831e9c53" providerId="LiveId" clId="{14DC4B8E-5C4D-4A2A-B8BF-992B81181B69}" dt="2025-03-04T10:50:39.516" v="48" actId="478"/>
        <pc:sldMkLst>
          <pc:docMk/>
          <pc:sldMk cId="2230146895" sldId="12994"/>
        </pc:sldMkLst>
      </pc:sldChg>
      <pc:sldChg chg="add">
        <pc:chgData name="Christophe JENTA" userId="8d1209f4831e9c53" providerId="LiveId" clId="{14DC4B8E-5C4D-4A2A-B8BF-992B81181B69}" dt="2025-03-04T10:48:06.759" v="1"/>
        <pc:sldMkLst>
          <pc:docMk/>
          <pc:sldMk cId="2410335291" sldId="12998"/>
        </pc:sldMkLst>
      </pc:sldChg>
      <pc:sldChg chg="delSp add mod">
        <pc:chgData name="Christophe JENTA" userId="8d1209f4831e9c53" providerId="LiveId" clId="{14DC4B8E-5C4D-4A2A-B8BF-992B81181B69}" dt="2025-03-04T10:50:47.677" v="52" actId="478"/>
        <pc:sldMkLst>
          <pc:docMk/>
          <pc:sldMk cId="2509031779" sldId="12999"/>
        </pc:sldMkLst>
      </pc:sldChg>
      <pc:sldChg chg="add">
        <pc:chgData name="Christophe JENTA" userId="8d1209f4831e9c53" providerId="LiveId" clId="{14DC4B8E-5C4D-4A2A-B8BF-992B81181B69}" dt="2025-03-04T10:48:06.759" v="1"/>
        <pc:sldMkLst>
          <pc:docMk/>
          <pc:sldMk cId="3876576299" sldId="13000"/>
        </pc:sldMkLst>
      </pc:sldChg>
      <pc:sldChg chg="delSp add mod">
        <pc:chgData name="Christophe JENTA" userId="8d1209f4831e9c53" providerId="LiveId" clId="{14DC4B8E-5C4D-4A2A-B8BF-992B81181B69}" dt="2025-03-04T10:50:51.396" v="53" actId="478"/>
        <pc:sldMkLst>
          <pc:docMk/>
          <pc:sldMk cId="2385986345" sldId="13001"/>
        </pc:sldMkLst>
      </pc:sldChg>
      <pc:sldChg chg="delSp add mod">
        <pc:chgData name="Christophe JENTA" userId="8d1209f4831e9c53" providerId="LiveId" clId="{14DC4B8E-5C4D-4A2A-B8BF-992B81181B69}" dt="2025-03-04T10:50:54.221" v="56" actId="478"/>
        <pc:sldMkLst>
          <pc:docMk/>
          <pc:sldMk cId="713738534" sldId="13002"/>
        </pc:sldMkLst>
      </pc:sldChg>
      <pc:sldChg chg="add">
        <pc:chgData name="Christophe JENTA" userId="8d1209f4831e9c53" providerId="LiveId" clId="{14DC4B8E-5C4D-4A2A-B8BF-992B81181B69}" dt="2025-03-04T10:48:06.759" v="1"/>
        <pc:sldMkLst>
          <pc:docMk/>
          <pc:sldMk cId="1017245087" sldId="13003"/>
        </pc:sldMkLst>
      </pc:sldChg>
      <pc:sldChg chg="add">
        <pc:chgData name="Christophe JENTA" userId="8d1209f4831e9c53" providerId="LiveId" clId="{14DC4B8E-5C4D-4A2A-B8BF-992B81181B69}" dt="2025-03-04T10:48:06.759" v="1"/>
        <pc:sldMkLst>
          <pc:docMk/>
          <pc:sldMk cId="3999993276" sldId="13004"/>
        </pc:sldMkLst>
      </pc:sldChg>
      <pc:sldChg chg="add del">
        <pc:chgData name="Christophe JENTA" userId="8d1209f4831e9c53" providerId="LiveId" clId="{14DC4B8E-5C4D-4A2A-B8BF-992B81181B69}" dt="2025-03-04T10:48:06.759" v="1"/>
        <pc:sldMkLst>
          <pc:docMk/>
          <pc:sldMk cId="2163419595" sldId="13005"/>
        </pc:sldMkLst>
      </pc:sldChg>
      <pc:sldChg chg="add">
        <pc:chgData name="Christophe JENTA" userId="8d1209f4831e9c53" providerId="LiveId" clId="{14DC4B8E-5C4D-4A2A-B8BF-992B81181B69}" dt="2025-03-04T10:48:06.759" v="1"/>
        <pc:sldMkLst>
          <pc:docMk/>
          <pc:sldMk cId="2546837685" sldId="13008"/>
        </pc:sldMkLst>
      </pc:sldChg>
      <pc:sldChg chg="add del">
        <pc:chgData name="Christophe JENTA" userId="8d1209f4831e9c53" providerId="LiveId" clId="{14DC4B8E-5C4D-4A2A-B8BF-992B81181B69}" dt="2025-03-04T10:48:06.759" v="1"/>
        <pc:sldMkLst>
          <pc:docMk/>
          <pc:sldMk cId="892028652" sldId="13014"/>
        </pc:sldMkLst>
      </pc:sldChg>
      <pc:sldChg chg="delSp add mod">
        <pc:chgData name="Christophe JENTA" userId="8d1209f4831e9c53" providerId="LiveId" clId="{14DC4B8E-5C4D-4A2A-B8BF-992B81181B69}" dt="2025-03-04T10:49:16.099" v="6" actId="478"/>
        <pc:sldMkLst>
          <pc:docMk/>
          <pc:sldMk cId="2350508385" sldId="13021"/>
        </pc:sldMkLst>
      </pc:sldChg>
      <pc:sldChg chg="add">
        <pc:chgData name="Christophe JENTA" userId="8d1209f4831e9c53" providerId="LiveId" clId="{14DC4B8E-5C4D-4A2A-B8BF-992B81181B69}" dt="2025-03-04T10:48:06.759" v="1"/>
        <pc:sldMkLst>
          <pc:docMk/>
          <pc:sldMk cId="127014457" sldId="13022"/>
        </pc:sldMkLst>
      </pc:sldChg>
      <pc:sldChg chg="delSp add mod">
        <pc:chgData name="Christophe JENTA" userId="8d1209f4831e9c53" providerId="LiveId" clId="{14DC4B8E-5C4D-4A2A-B8BF-992B81181B69}" dt="2025-03-04T10:49:19.270" v="7" actId="478"/>
        <pc:sldMkLst>
          <pc:docMk/>
          <pc:sldMk cId="3275824859" sldId="13023"/>
        </pc:sldMkLst>
      </pc:sldChg>
      <pc:sldChg chg="add">
        <pc:chgData name="Christophe JENTA" userId="8d1209f4831e9c53" providerId="LiveId" clId="{14DC4B8E-5C4D-4A2A-B8BF-992B81181B69}" dt="2025-03-04T10:48:06.759" v="1"/>
        <pc:sldMkLst>
          <pc:docMk/>
          <pc:sldMk cId="478401509" sldId="13024"/>
        </pc:sldMkLst>
      </pc:sldChg>
      <pc:sldChg chg="delSp add mod">
        <pc:chgData name="Christophe JENTA" userId="8d1209f4831e9c53" providerId="LiveId" clId="{14DC4B8E-5C4D-4A2A-B8BF-992B81181B69}" dt="2025-03-04T10:49:28.910" v="12" actId="478"/>
        <pc:sldMkLst>
          <pc:docMk/>
          <pc:sldMk cId="4265841009" sldId="13025"/>
        </pc:sldMkLst>
      </pc:sldChg>
      <pc:sldChg chg="add">
        <pc:chgData name="Christophe JENTA" userId="8d1209f4831e9c53" providerId="LiveId" clId="{14DC4B8E-5C4D-4A2A-B8BF-992B81181B69}" dt="2025-03-04T10:48:06.759" v="1"/>
        <pc:sldMkLst>
          <pc:docMk/>
          <pc:sldMk cId="786657073" sldId="13026"/>
        </pc:sldMkLst>
      </pc:sldChg>
      <pc:sldChg chg="delSp add mod">
        <pc:chgData name="Christophe JENTA" userId="8d1209f4831e9c53" providerId="LiveId" clId="{14DC4B8E-5C4D-4A2A-B8BF-992B81181B69}" dt="2025-03-04T10:49:37.136" v="16" actId="478"/>
        <pc:sldMkLst>
          <pc:docMk/>
          <pc:sldMk cId="1848884125" sldId="13027"/>
        </pc:sldMkLst>
      </pc:sldChg>
      <pc:sldChg chg="delSp add mod">
        <pc:chgData name="Christophe JENTA" userId="8d1209f4831e9c53" providerId="LiveId" clId="{14DC4B8E-5C4D-4A2A-B8BF-992B81181B69}" dt="2025-03-04T10:49:52.207" v="23" actId="478"/>
        <pc:sldMkLst>
          <pc:docMk/>
          <pc:sldMk cId="2438741730" sldId="13028"/>
        </pc:sldMkLst>
      </pc:sldChg>
      <pc:sldChg chg="delSp add mod">
        <pc:chgData name="Christophe JENTA" userId="8d1209f4831e9c53" providerId="LiveId" clId="{14DC4B8E-5C4D-4A2A-B8BF-992B81181B69}" dt="2025-03-04T10:50:18.088" v="38" actId="478"/>
        <pc:sldMkLst>
          <pc:docMk/>
          <pc:sldMk cId="2885813136" sldId="13029"/>
        </pc:sldMkLst>
      </pc:sldChg>
      <pc:sldChg chg="add">
        <pc:chgData name="Christophe JENTA" userId="8d1209f4831e9c53" providerId="LiveId" clId="{14DC4B8E-5C4D-4A2A-B8BF-992B81181B69}" dt="2025-03-04T10:48:06.759" v="1"/>
        <pc:sldMkLst>
          <pc:docMk/>
          <pc:sldMk cId="4015674294" sldId="13030"/>
        </pc:sldMkLst>
      </pc:sldChg>
      <pc:sldChg chg="add">
        <pc:chgData name="Christophe JENTA" userId="8d1209f4831e9c53" providerId="LiveId" clId="{14DC4B8E-5C4D-4A2A-B8BF-992B81181B69}" dt="2025-03-04T10:48:06.759" v="1"/>
        <pc:sldMkLst>
          <pc:docMk/>
          <pc:sldMk cId="3463768245" sldId="13033"/>
        </pc:sldMkLst>
      </pc:sldChg>
      <pc:sldChg chg="add del">
        <pc:chgData name="Christophe JENTA" userId="8d1209f4831e9c53" providerId="LiveId" clId="{14DC4B8E-5C4D-4A2A-B8BF-992B81181B69}" dt="2025-03-04T10:48:06.759" v="1"/>
        <pc:sldMkLst>
          <pc:docMk/>
          <pc:sldMk cId="1526704923" sldId="13034"/>
        </pc:sldMkLst>
      </pc:sldChg>
      <pc:sldChg chg="delSp add mod">
        <pc:chgData name="Christophe JENTA" userId="8d1209f4831e9c53" providerId="LiveId" clId="{14DC4B8E-5C4D-4A2A-B8BF-992B81181B69}" dt="2025-03-04T10:50:24.416" v="41" actId="478"/>
        <pc:sldMkLst>
          <pc:docMk/>
          <pc:sldMk cId="814980698" sldId="13035"/>
        </pc:sldMkLst>
      </pc:sldChg>
      <pc:sldChg chg="add del">
        <pc:chgData name="Christophe JENTA" userId="8d1209f4831e9c53" providerId="LiveId" clId="{14DC4B8E-5C4D-4A2A-B8BF-992B81181B69}" dt="2025-03-04T10:48:06.759" v="1"/>
        <pc:sldMkLst>
          <pc:docMk/>
          <pc:sldMk cId="4047935913" sldId="13036"/>
        </pc:sldMkLst>
      </pc:sldChg>
      <pc:sldChg chg="add">
        <pc:chgData name="Christophe JENTA" userId="8d1209f4831e9c53" providerId="LiveId" clId="{14DC4B8E-5C4D-4A2A-B8BF-992B81181B69}" dt="2025-03-04T10:48:06.759" v="1"/>
        <pc:sldMkLst>
          <pc:docMk/>
          <pc:sldMk cId="1472036957" sldId="13037"/>
        </pc:sldMkLst>
      </pc:sldChg>
      <pc:sldChg chg="delSp add mod">
        <pc:chgData name="Christophe JENTA" userId="8d1209f4831e9c53" providerId="LiveId" clId="{14DC4B8E-5C4D-4A2A-B8BF-992B81181B69}" dt="2025-03-04T10:50:41.763" v="49" actId="478"/>
        <pc:sldMkLst>
          <pc:docMk/>
          <pc:sldMk cId="265714206" sldId="13038"/>
        </pc:sldMkLst>
      </pc:sldChg>
      <pc:sldChg chg="add">
        <pc:chgData name="Christophe JENTA" userId="8d1209f4831e9c53" providerId="LiveId" clId="{14DC4B8E-5C4D-4A2A-B8BF-992B81181B69}" dt="2025-03-04T10:48:06.759" v="1"/>
        <pc:sldMkLst>
          <pc:docMk/>
          <pc:sldMk cId="3313626012" sldId="13039"/>
        </pc:sldMkLst>
      </pc:sldChg>
      <pc:sldChg chg="delSp add mod">
        <pc:chgData name="Christophe JENTA" userId="8d1209f4831e9c53" providerId="LiveId" clId="{14DC4B8E-5C4D-4A2A-B8BF-992B81181B69}" dt="2025-03-04T10:50:44.919" v="51" actId="478"/>
        <pc:sldMkLst>
          <pc:docMk/>
          <pc:sldMk cId="2640241388" sldId="13040"/>
        </pc:sldMkLst>
      </pc:sldChg>
      <pc:sldChg chg="add">
        <pc:chgData name="Christophe JENTA" userId="8d1209f4831e9c53" providerId="LiveId" clId="{14DC4B8E-5C4D-4A2A-B8BF-992B81181B69}" dt="2025-03-04T10:48:06.759" v="1"/>
        <pc:sldMkLst>
          <pc:docMk/>
          <pc:sldMk cId="1963046129" sldId="13041"/>
        </pc:sldMkLst>
      </pc:sldChg>
      <pc:sldChg chg="add">
        <pc:chgData name="Christophe JENTA" userId="8d1209f4831e9c53" providerId="LiveId" clId="{14DC4B8E-5C4D-4A2A-B8BF-992B81181B69}" dt="2025-03-04T10:48:06.759" v="1"/>
        <pc:sldMkLst>
          <pc:docMk/>
          <pc:sldMk cId="1768066621" sldId="13042"/>
        </pc:sldMkLst>
      </pc:sldChg>
      <pc:sldChg chg="delSp add mod">
        <pc:chgData name="Christophe JENTA" userId="8d1209f4831e9c53" providerId="LiveId" clId="{14DC4B8E-5C4D-4A2A-B8BF-992B81181B69}" dt="2025-03-04T10:49:14.522" v="5" actId="478"/>
        <pc:sldMkLst>
          <pc:docMk/>
          <pc:sldMk cId="2168419065" sldId="13045"/>
        </pc:sldMkLst>
      </pc:sldChg>
      <pc:sldChg chg="delSp add mod">
        <pc:chgData name="Christophe JENTA" userId="8d1209f4831e9c53" providerId="LiveId" clId="{14DC4B8E-5C4D-4A2A-B8BF-992B81181B69}" dt="2025-03-04T10:49:23.980" v="9" actId="478"/>
        <pc:sldMkLst>
          <pc:docMk/>
          <pc:sldMk cId="3056707923" sldId="13046"/>
        </pc:sldMkLst>
      </pc:sldChg>
      <pc:sldChg chg="add">
        <pc:chgData name="Christophe JENTA" userId="8d1209f4831e9c53" providerId="LiveId" clId="{14DC4B8E-5C4D-4A2A-B8BF-992B81181B69}" dt="2025-03-04T10:48:06.759" v="1"/>
        <pc:sldMkLst>
          <pc:docMk/>
          <pc:sldMk cId="1018946797" sldId="13047"/>
        </pc:sldMkLst>
      </pc:sldChg>
      <pc:sldChg chg="delSp add mod">
        <pc:chgData name="Christophe JENTA" userId="8d1209f4831e9c53" providerId="LiveId" clId="{14DC4B8E-5C4D-4A2A-B8BF-992B81181B69}" dt="2025-03-04T10:49:54.963" v="25" actId="478"/>
        <pc:sldMkLst>
          <pc:docMk/>
          <pc:sldMk cId="1143289183" sldId="13048"/>
        </pc:sldMkLst>
      </pc:sldChg>
      <pc:sldChg chg="add">
        <pc:chgData name="Christophe JENTA" userId="8d1209f4831e9c53" providerId="LiveId" clId="{14DC4B8E-5C4D-4A2A-B8BF-992B81181B69}" dt="2025-03-04T10:48:06.759" v="1"/>
        <pc:sldMkLst>
          <pc:docMk/>
          <pc:sldMk cId="4096148367" sldId="13049"/>
        </pc:sldMkLst>
      </pc:sldChg>
      <pc:sldChg chg="add">
        <pc:chgData name="Christophe JENTA" userId="8d1209f4831e9c53" providerId="LiveId" clId="{14DC4B8E-5C4D-4A2A-B8BF-992B81181B69}" dt="2025-03-04T10:48:06.759" v="1"/>
        <pc:sldMkLst>
          <pc:docMk/>
          <pc:sldMk cId="4270863543" sldId="13051"/>
        </pc:sldMkLst>
      </pc:sldChg>
      <pc:sldChg chg="delSp add mod">
        <pc:chgData name="Christophe JENTA" userId="8d1209f4831e9c53" providerId="LiveId" clId="{14DC4B8E-5C4D-4A2A-B8BF-992B81181B69}" dt="2025-03-04T10:51:06.790" v="63" actId="478"/>
        <pc:sldMkLst>
          <pc:docMk/>
          <pc:sldMk cId="1430941409" sldId="13053"/>
        </pc:sldMkLst>
      </pc:sldChg>
      <pc:sldChg chg="delSp add mod">
        <pc:chgData name="Christophe JENTA" userId="8d1209f4831e9c53" providerId="LiveId" clId="{14DC4B8E-5C4D-4A2A-B8BF-992B81181B69}" dt="2025-03-04T10:51:08.010" v="64" actId="478"/>
        <pc:sldMkLst>
          <pc:docMk/>
          <pc:sldMk cId="2923317464" sldId="13054"/>
        </pc:sldMkLst>
      </pc:sldChg>
      <pc:sldChg chg="add">
        <pc:chgData name="Christophe JENTA" userId="8d1209f4831e9c53" providerId="LiveId" clId="{14DC4B8E-5C4D-4A2A-B8BF-992B81181B69}" dt="2025-03-04T10:48:06.759" v="1"/>
        <pc:sldMkLst>
          <pc:docMk/>
          <pc:sldMk cId="2651648215" sldId="13056"/>
        </pc:sldMkLst>
      </pc:sldChg>
      <pc:sldChg chg="add">
        <pc:chgData name="Christophe JENTA" userId="8d1209f4831e9c53" providerId="LiveId" clId="{14DC4B8E-5C4D-4A2A-B8BF-992B81181B69}" dt="2025-03-04T10:48:06.759" v="1"/>
        <pc:sldMkLst>
          <pc:docMk/>
          <pc:sldMk cId="1105468094" sldId="13059"/>
        </pc:sldMkLst>
      </pc:sldChg>
      <pc:sldChg chg="add">
        <pc:chgData name="Christophe JENTA" userId="8d1209f4831e9c53" providerId="LiveId" clId="{14DC4B8E-5C4D-4A2A-B8BF-992B81181B69}" dt="2025-03-04T10:48:06.759" v="1"/>
        <pc:sldMkLst>
          <pc:docMk/>
          <pc:sldMk cId="4140473072" sldId="13060"/>
        </pc:sldMkLst>
      </pc:sldChg>
      <pc:sldChg chg="add">
        <pc:chgData name="Christophe JENTA" userId="8d1209f4831e9c53" providerId="LiveId" clId="{14DC4B8E-5C4D-4A2A-B8BF-992B81181B69}" dt="2025-03-04T10:48:06.759" v="1"/>
        <pc:sldMkLst>
          <pc:docMk/>
          <pc:sldMk cId="4069020493" sldId="13061"/>
        </pc:sldMkLst>
      </pc:sldChg>
      <pc:sldChg chg="add">
        <pc:chgData name="Christophe JENTA" userId="8d1209f4831e9c53" providerId="LiveId" clId="{14DC4B8E-5C4D-4A2A-B8BF-992B81181B69}" dt="2025-03-04T10:48:06.759" v="1"/>
        <pc:sldMkLst>
          <pc:docMk/>
          <pc:sldMk cId="3706800" sldId="13062"/>
        </pc:sldMkLst>
      </pc:sldChg>
      <pc:sldChg chg="delSp add mod">
        <pc:chgData name="Christophe JENTA" userId="8d1209f4831e9c53" providerId="LiveId" clId="{14DC4B8E-5C4D-4A2A-B8BF-992B81181B69}" dt="2025-03-04T10:51:13.111" v="66" actId="478"/>
        <pc:sldMkLst>
          <pc:docMk/>
          <pc:sldMk cId="200590959" sldId="13063"/>
        </pc:sldMkLst>
      </pc:sldChg>
      <pc:sldChg chg="delSp add mod">
        <pc:chgData name="Christophe JENTA" userId="8d1209f4831e9c53" providerId="LiveId" clId="{14DC4B8E-5C4D-4A2A-B8BF-992B81181B69}" dt="2025-03-04T10:51:15.248" v="68" actId="478"/>
        <pc:sldMkLst>
          <pc:docMk/>
          <pc:sldMk cId="558931496" sldId="13064"/>
        </pc:sldMkLst>
      </pc:sldChg>
      <pc:sldChg chg="delSp modSp add mod">
        <pc:chgData name="Christophe JENTA" userId="8d1209f4831e9c53" providerId="LiveId" clId="{14DC4B8E-5C4D-4A2A-B8BF-992B81181B69}" dt="2025-03-04T10:51:17.398" v="71" actId="478"/>
        <pc:sldMkLst>
          <pc:docMk/>
          <pc:sldMk cId="1112357562" sldId="13065"/>
        </pc:sldMkLst>
      </pc:sldChg>
      <pc:sldChg chg="delSp add mod">
        <pc:chgData name="Christophe JENTA" userId="8d1209f4831e9c53" providerId="LiveId" clId="{14DC4B8E-5C4D-4A2A-B8BF-992B81181B69}" dt="2025-03-04T10:51:20.162" v="73" actId="478"/>
        <pc:sldMkLst>
          <pc:docMk/>
          <pc:sldMk cId="1290108716" sldId="13066"/>
        </pc:sldMkLst>
      </pc:sldChg>
      <pc:sldChg chg="delSp add mod">
        <pc:chgData name="Christophe JENTA" userId="8d1209f4831e9c53" providerId="LiveId" clId="{14DC4B8E-5C4D-4A2A-B8BF-992B81181B69}" dt="2025-03-04T10:51:21.845" v="74" actId="478"/>
        <pc:sldMkLst>
          <pc:docMk/>
          <pc:sldMk cId="234445409" sldId="13067"/>
        </pc:sldMkLst>
      </pc:sldChg>
      <pc:sldChg chg="delSp add mod">
        <pc:chgData name="Christophe JENTA" userId="8d1209f4831e9c53" providerId="LiveId" clId="{14DC4B8E-5C4D-4A2A-B8BF-992B81181B69}" dt="2025-03-04T10:51:33.006" v="81" actId="478"/>
        <pc:sldMkLst>
          <pc:docMk/>
          <pc:sldMk cId="526456343" sldId="13068"/>
        </pc:sldMkLst>
      </pc:sldChg>
      <pc:sldChg chg="delSp add mod">
        <pc:chgData name="Christophe JENTA" userId="8d1209f4831e9c53" providerId="LiveId" clId="{14DC4B8E-5C4D-4A2A-B8BF-992B81181B69}" dt="2025-03-04T10:51:30.956" v="79" actId="478"/>
        <pc:sldMkLst>
          <pc:docMk/>
          <pc:sldMk cId="32201130" sldId="13069"/>
        </pc:sldMkLst>
      </pc:sldChg>
      <pc:sldChg chg="add">
        <pc:chgData name="Christophe JENTA" userId="8d1209f4831e9c53" providerId="LiveId" clId="{14DC4B8E-5C4D-4A2A-B8BF-992B81181B69}" dt="2025-03-04T10:48:06.759" v="1"/>
        <pc:sldMkLst>
          <pc:docMk/>
          <pc:sldMk cId="3990337440" sldId="13071"/>
        </pc:sldMkLst>
      </pc:sldChg>
      <pc:sldChg chg="add">
        <pc:chgData name="Christophe JENTA" userId="8d1209f4831e9c53" providerId="LiveId" clId="{14DC4B8E-5C4D-4A2A-B8BF-992B81181B69}" dt="2025-03-04T10:48:06.759" v="1"/>
        <pc:sldMkLst>
          <pc:docMk/>
          <pc:sldMk cId="1141916184" sldId="13072"/>
        </pc:sldMkLst>
      </pc:sldChg>
      <pc:sldChg chg="delSp add mod">
        <pc:chgData name="Christophe JENTA" userId="8d1209f4831e9c53" providerId="LiveId" clId="{14DC4B8E-5C4D-4A2A-B8BF-992B81181B69}" dt="2025-03-04T10:51:41.198" v="83" actId="478"/>
        <pc:sldMkLst>
          <pc:docMk/>
          <pc:sldMk cId="2870822058" sldId="13073"/>
        </pc:sldMkLst>
      </pc:sldChg>
      <pc:sldChg chg="add">
        <pc:chgData name="Christophe JENTA" userId="8d1209f4831e9c53" providerId="LiveId" clId="{14DC4B8E-5C4D-4A2A-B8BF-992B81181B69}" dt="2025-03-04T10:48:06.759" v="1"/>
        <pc:sldMkLst>
          <pc:docMk/>
          <pc:sldMk cId="4265324579" sldId="13074"/>
        </pc:sldMkLst>
      </pc:sldChg>
      <pc:sldChg chg="delSp add mod">
        <pc:chgData name="Christophe JENTA" userId="8d1209f4831e9c53" providerId="LiveId" clId="{14DC4B8E-5C4D-4A2A-B8BF-992B81181B69}" dt="2025-03-04T10:49:31.456" v="13" actId="478"/>
        <pc:sldMkLst>
          <pc:docMk/>
          <pc:sldMk cId="3865297219" sldId="13076"/>
        </pc:sldMkLst>
      </pc:sldChg>
      <pc:sldChg chg="add">
        <pc:chgData name="Christophe JENTA" userId="8d1209f4831e9c53" providerId="LiveId" clId="{14DC4B8E-5C4D-4A2A-B8BF-992B81181B69}" dt="2025-03-04T10:48:06.759" v="1"/>
        <pc:sldMkLst>
          <pc:docMk/>
          <pc:sldMk cId="656978790" sldId="13077"/>
        </pc:sldMkLst>
      </pc:sldChg>
      <pc:sldChg chg="delSp add mod">
        <pc:chgData name="Christophe JENTA" userId="8d1209f4831e9c53" providerId="LiveId" clId="{14DC4B8E-5C4D-4A2A-B8BF-992B81181B69}" dt="2025-03-04T10:51:47.491" v="85" actId="478"/>
        <pc:sldMkLst>
          <pc:docMk/>
          <pc:sldMk cId="2122051987" sldId="13078"/>
        </pc:sldMkLst>
      </pc:sldChg>
      <pc:sldChg chg="delSp add mod">
        <pc:chgData name="Christophe JENTA" userId="8d1209f4831e9c53" providerId="LiveId" clId="{14DC4B8E-5C4D-4A2A-B8BF-992B81181B69}" dt="2025-03-04T10:51:29.624" v="78" actId="478"/>
        <pc:sldMkLst>
          <pc:docMk/>
          <pc:sldMk cId="4104042674" sldId="13079"/>
        </pc:sldMkLst>
      </pc:sldChg>
      <pc:sldChg chg="add">
        <pc:chgData name="Christophe JENTA" userId="8d1209f4831e9c53" providerId="LiveId" clId="{14DC4B8E-5C4D-4A2A-B8BF-992B81181B69}" dt="2025-03-04T10:48:06.759" v="1"/>
        <pc:sldMkLst>
          <pc:docMk/>
          <pc:sldMk cId="1384129578" sldId="13080"/>
        </pc:sldMkLst>
      </pc:sldChg>
      <pc:sldChg chg="delSp add mod">
        <pc:chgData name="Christophe JENTA" userId="8d1209f4831e9c53" providerId="LiveId" clId="{14DC4B8E-5C4D-4A2A-B8BF-992B81181B69}" dt="2025-03-04T10:51:51.258" v="87" actId="478"/>
        <pc:sldMkLst>
          <pc:docMk/>
          <pc:sldMk cId="88963580" sldId="13081"/>
        </pc:sldMkLst>
      </pc:sldChg>
      <pc:sldChg chg="add">
        <pc:chgData name="Christophe JENTA" userId="8d1209f4831e9c53" providerId="LiveId" clId="{14DC4B8E-5C4D-4A2A-B8BF-992B81181B69}" dt="2025-03-04T10:48:06.759" v="1"/>
        <pc:sldMkLst>
          <pc:docMk/>
          <pc:sldMk cId="3309788962" sldId="13082"/>
        </pc:sldMkLst>
      </pc:sldChg>
      <pc:sldChg chg="add">
        <pc:chgData name="Christophe JENTA" userId="8d1209f4831e9c53" providerId="LiveId" clId="{14DC4B8E-5C4D-4A2A-B8BF-992B81181B69}" dt="2025-03-04T10:48:06.759" v="1"/>
        <pc:sldMkLst>
          <pc:docMk/>
          <pc:sldMk cId="997754663" sldId="13083"/>
        </pc:sldMkLst>
      </pc:sldChg>
      <pc:sldChg chg="add">
        <pc:chgData name="Christophe JENTA" userId="8d1209f4831e9c53" providerId="LiveId" clId="{14DC4B8E-5C4D-4A2A-B8BF-992B81181B69}" dt="2025-03-04T10:48:06.759" v="1"/>
        <pc:sldMkLst>
          <pc:docMk/>
          <pc:sldMk cId="848308496" sldId="13084"/>
        </pc:sldMkLst>
      </pc:sldChg>
      <pc:sldChg chg="add">
        <pc:chgData name="Christophe JENTA" userId="8d1209f4831e9c53" providerId="LiveId" clId="{14DC4B8E-5C4D-4A2A-B8BF-992B81181B69}" dt="2025-03-04T10:48:06.759" v="1"/>
        <pc:sldMkLst>
          <pc:docMk/>
          <pc:sldMk cId="21947168" sldId="13086"/>
        </pc:sldMkLst>
      </pc:sldChg>
      <pc:sldChg chg="add">
        <pc:chgData name="Christophe JENTA" userId="8d1209f4831e9c53" providerId="LiveId" clId="{14DC4B8E-5C4D-4A2A-B8BF-992B81181B69}" dt="2025-03-04T10:48:06.759" v="1"/>
        <pc:sldMkLst>
          <pc:docMk/>
          <pc:sldMk cId="945480992" sldId="13087"/>
        </pc:sldMkLst>
      </pc:sldChg>
      <pc:sldChg chg="add">
        <pc:chgData name="Christophe JENTA" userId="8d1209f4831e9c53" providerId="LiveId" clId="{14DC4B8E-5C4D-4A2A-B8BF-992B81181B69}" dt="2025-03-04T10:48:06.759" v="1"/>
        <pc:sldMkLst>
          <pc:docMk/>
          <pc:sldMk cId="750337857" sldId="13088"/>
        </pc:sldMkLst>
      </pc:sldChg>
      <pc:sldChg chg="add">
        <pc:chgData name="Christophe JENTA" userId="8d1209f4831e9c53" providerId="LiveId" clId="{14DC4B8E-5C4D-4A2A-B8BF-992B81181B69}" dt="2025-03-04T10:48:06.759" v="1"/>
        <pc:sldMkLst>
          <pc:docMk/>
          <pc:sldMk cId="4161015630" sldId="13089"/>
        </pc:sldMkLst>
      </pc:sldChg>
      <pc:sldChg chg="add">
        <pc:chgData name="Christophe JENTA" userId="8d1209f4831e9c53" providerId="LiveId" clId="{14DC4B8E-5C4D-4A2A-B8BF-992B81181B69}" dt="2025-03-04T10:48:06.759" v="1"/>
        <pc:sldMkLst>
          <pc:docMk/>
          <pc:sldMk cId="2299027016" sldId="13090"/>
        </pc:sldMkLst>
      </pc:sldChg>
      <pc:sldChg chg="add">
        <pc:chgData name="Christophe JENTA" userId="8d1209f4831e9c53" providerId="LiveId" clId="{14DC4B8E-5C4D-4A2A-B8BF-992B81181B69}" dt="2025-03-04T10:48:06.759" v="1"/>
        <pc:sldMkLst>
          <pc:docMk/>
          <pc:sldMk cId="2857183380" sldId="13091"/>
        </pc:sldMkLst>
      </pc:sldChg>
      <pc:sldChg chg="add">
        <pc:chgData name="Christophe JENTA" userId="8d1209f4831e9c53" providerId="LiveId" clId="{14DC4B8E-5C4D-4A2A-B8BF-992B81181B69}" dt="2025-03-04T10:48:06.759" v="1"/>
        <pc:sldMkLst>
          <pc:docMk/>
          <pc:sldMk cId="2003614663" sldId="13092"/>
        </pc:sldMkLst>
      </pc:sldChg>
      <pc:sldChg chg="delSp add mod">
        <pc:chgData name="Christophe JENTA" userId="8d1209f4831e9c53" providerId="LiveId" clId="{14DC4B8E-5C4D-4A2A-B8BF-992B81181B69}" dt="2025-03-04T10:51:25.931" v="76" actId="478"/>
        <pc:sldMkLst>
          <pc:docMk/>
          <pc:sldMk cId="941950672" sldId="13093"/>
        </pc:sldMkLst>
      </pc:sldChg>
      <pc:sldChg chg="delSp add mod">
        <pc:chgData name="Christophe JENTA" userId="8d1209f4831e9c53" providerId="LiveId" clId="{14DC4B8E-5C4D-4A2A-B8BF-992B81181B69}" dt="2025-03-04T10:51:28.297" v="77" actId="478"/>
        <pc:sldMkLst>
          <pc:docMk/>
          <pc:sldMk cId="3518892947" sldId="13094"/>
        </pc:sldMkLst>
      </pc:sldChg>
      <pc:sldChg chg="add">
        <pc:chgData name="Christophe JENTA" userId="8d1209f4831e9c53" providerId="LiveId" clId="{14DC4B8E-5C4D-4A2A-B8BF-992B81181B69}" dt="2025-03-04T10:48:06.759" v="1"/>
        <pc:sldMkLst>
          <pc:docMk/>
          <pc:sldMk cId="1956935565" sldId="13095"/>
        </pc:sldMkLst>
      </pc:sldChg>
      <pc:sldChg chg="add">
        <pc:chgData name="Christophe JENTA" userId="8d1209f4831e9c53" providerId="LiveId" clId="{14DC4B8E-5C4D-4A2A-B8BF-992B81181B69}" dt="2025-03-04T10:48:06.759" v="1"/>
        <pc:sldMkLst>
          <pc:docMk/>
          <pc:sldMk cId="1959586403" sldId="13096"/>
        </pc:sldMkLst>
      </pc:sldChg>
      <pc:sldChg chg="add">
        <pc:chgData name="Christophe JENTA" userId="8d1209f4831e9c53" providerId="LiveId" clId="{14DC4B8E-5C4D-4A2A-B8BF-992B81181B69}" dt="2025-03-04T10:48:06.759" v="1"/>
        <pc:sldMkLst>
          <pc:docMk/>
          <pc:sldMk cId="985037596" sldId="13097"/>
        </pc:sldMkLst>
      </pc:sldChg>
      <pc:sldChg chg="add">
        <pc:chgData name="Christophe JENTA" userId="8d1209f4831e9c53" providerId="LiveId" clId="{14DC4B8E-5C4D-4A2A-B8BF-992B81181B69}" dt="2025-03-04T10:48:06.759" v="1"/>
        <pc:sldMkLst>
          <pc:docMk/>
          <pc:sldMk cId="2273977040" sldId="13098"/>
        </pc:sldMkLst>
      </pc:sldChg>
      <pc:sldChg chg="delSp add mod">
        <pc:chgData name="Christophe JENTA" userId="8d1209f4831e9c53" providerId="LiveId" clId="{14DC4B8E-5C4D-4A2A-B8BF-992B81181B69}" dt="2025-03-04T10:50:04.429" v="31" actId="478"/>
        <pc:sldMkLst>
          <pc:docMk/>
          <pc:sldMk cId="1199525135" sldId="13105"/>
        </pc:sldMkLst>
      </pc:sldChg>
      <pc:sldChg chg="delSp add mod">
        <pc:chgData name="Christophe JENTA" userId="8d1209f4831e9c53" providerId="LiveId" clId="{14DC4B8E-5C4D-4A2A-B8BF-992B81181B69}" dt="2025-03-04T10:50:08.145" v="34" actId="478"/>
        <pc:sldMkLst>
          <pc:docMk/>
          <pc:sldMk cId="2269543139" sldId="13106"/>
        </pc:sldMkLst>
      </pc:sldChg>
      <pc:sldChg chg="delSp add mod">
        <pc:chgData name="Christophe JENTA" userId="8d1209f4831e9c53" providerId="LiveId" clId="{14DC4B8E-5C4D-4A2A-B8BF-992B81181B69}" dt="2025-03-04T10:50:12.430" v="36" actId="478"/>
        <pc:sldMkLst>
          <pc:docMk/>
          <pc:sldMk cId="3608038758" sldId="13107"/>
        </pc:sldMkLst>
      </pc:sldChg>
      <pc:sldChg chg="delSp add mod">
        <pc:chgData name="Christophe JENTA" userId="8d1209f4831e9c53" providerId="LiveId" clId="{14DC4B8E-5C4D-4A2A-B8BF-992B81181B69}" dt="2025-03-04T10:50:09.746" v="35" actId="478"/>
        <pc:sldMkLst>
          <pc:docMk/>
          <pc:sldMk cId="2895191219" sldId="13108"/>
        </pc:sldMkLst>
      </pc:sldChg>
      <pc:sldChg chg="delSp add mod">
        <pc:chgData name="Christophe JENTA" userId="8d1209f4831e9c53" providerId="LiveId" clId="{14DC4B8E-5C4D-4A2A-B8BF-992B81181B69}" dt="2025-03-04T10:50:00.040" v="28" actId="478"/>
        <pc:sldMkLst>
          <pc:docMk/>
          <pc:sldMk cId="2924289013" sldId="13109"/>
        </pc:sldMkLst>
      </pc:sldChg>
      <pc:sldChg chg="add">
        <pc:chgData name="Christophe JENTA" userId="8d1209f4831e9c53" providerId="LiveId" clId="{14DC4B8E-5C4D-4A2A-B8BF-992B81181B69}" dt="2025-03-04T10:48:06.759" v="1"/>
        <pc:sldMkLst>
          <pc:docMk/>
          <pc:sldMk cId="694990589" sldId="13110"/>
        </pc:sldMkLst>
      </pc:sldChg>
      <pc:sldChg chg="delSp add mod">
        <pc:chgData name="Christophe JENTA" userId="8d1209f4831e9c53" providerId="LiveId" clId="{14DC4B8E-5C4D-4A2A-B8BF-992B81181B69}" dt="2025-03-04T10:49:11.425" v="3" actId="478"/>
        <pc:sldMkLst>
          <pc:docMk/>
          <pc:sldMk cId="1050298983" sldId="13111"/>
        </pc:sldMkLst>
      </pc:sldChg>
      <pc:sldChg chg="add">
        <pc:chgData name="Christophe JENTA" userId="8d1209f4831e9c53" providerId="LiveId" clId="{14DC4B8E-5C4D-4A2A-B8BF-992B81181B69}" dt="2025-03-04T10:48:06.759" v="1"/>
        <pc:sldMkLst>
          <pc:docMk/>
          <pc:sldMk cId="2145167664" sldId="13112"/>
        </pc:sldMkLst>
      </pc:sldChg>
      <pc:sldChg chg="add">
        <pc:chgData name="Christophe JENTA" userId="8d1209f4831e9c53" providerId="LiveId" clId="{14DC4B8E-5C4D-4A2A-B8BF-992B81181B69}" dt="2025-03-04T10:48:06.759" v="1"/>
        <pc:sldMkLst>
          <pc:docMk/>
          <pc:sldMk cId="614963638" sldId="13113"/>
        </pc:sldMkLst>
      </pc:sldChg>
      <pc:sldChg chg="add">
        <pc:chgData name="Christophe JENTA" userId="8d1209f4831e9c53" providerId="LiveId" clId="{14DC4B8E-5C4D-4A2A-B8BF-992B81181B69}" dt="2025-03-04T10:48:06.759" v="1"/>
        <pc:sldMkLst>
          <pc:docMk/>
          <pc:sldMk cId="3245998364" sldId="13114"/>
        </pc:sldMkLst>
      </pc:sldChg>
      <pc:sldChg chg="add">
        <pc:chgData name="Christophe JENTA" userId="8d1209f4831e9c53" providerId="LiveId" clId="{14DC4B8E-5C4D-4A2A-B8BF-992B81181B69}" dt="2025-03-04T10:48:06.759" v="1"/>
        <pc:sldMkLst>
          <pc:docMk/>
          <pc:sldMk cId="1291777054" sldId="13115"/>
        </pc:sldMkLst>
      </pc:sldChg>
      <pc:sldChg chg="delSp add mod">
        <pc:chgData name="Christophe JENTA" userId="8d1209f4831e9c53" providerId="LiveId" clId="{14DC4B8E-5C4D-4A2A-B8BF-992B81181B69}" dt="2025-03-04T10:49:22.660" v="8" actId="478"/>
        <pc:sldMkLst>
          <pc:docMk/>
          <pc:sldMk cId="1547070426" sldId="13116"/>
        </pc:sldMkLst>
      </pc:sldChg>
      <pc:sldChg chg="add">
        <pc:chgData name="Christophe JENTA" userId="8d1209f4831e9c53" providerId="LiveId" clId="{14DC4B8E-5C4D-4A2A-B8BF-992B81181B69}" dt="2025-03-04T10:48:06.759" v="1"/>
        <pc:sldMkLst>
          <pc:docMk/>
          <pc:sldMk cId="2172102605" sldId="13117"/>
        </pc:sldMkLst>
      </pc:sldChg>
      <pc:sldChg chg="add">
        <pc:chgData name="Christophe JENTA" userId="8d1209f4831e9c53" providerId="LiveId" clId="{14DC4B8E-5C4D-4A2A-B8BF-992B81181B69}" dt="2025-03-04T10:48:06.759" v="1"/>
        <pc:sldMkLst>
          <pc:docMk/>
          <pc:sldMk cId="402952445" sldId="13118"/>
        </pc:sldMkLst>
      </pc:sldChg>
      <pc:sldChg chg="add">
        <pc:chgData name="Christophe JENTA" userId="8d1209f4831e9c53" providerId="LiveId" clId="{14DC4B8E-5C4D-4A2A-B8BF-992B81181B69}" dt="2025-03-04T10:48:06.759" v="1"/>
        <pc:sldMkLst>
          <pc:docMk/>
          <pc:sldMk cId="2386847042" sldId="13119"/>
        </pc:sldMkLst>
      </pc:sldChg>
      <pc:sldChg chg="add">
        <pc:chgData name="Christophe JENTA" userId="8d1209f4831e9c53" providerId="LiveId" clId="{14DC4B8E-5C4D-4A2A-B8BF-992B81181B69}" dt="2025-03-04T10:48:06.759" v="1"/>
        <pc:sldMkLst>
          <pc:docMk/>
          <pc:sldMk cId="3066991360" sldId="13120"/>
        </pc:sldMkLst>
      </pc:sldChg>
      <pc:sldChg chg="delSp add mod">
        <pc:chgData name="Christophe JENTA" userId="8d1209f4831e9c53" providerId="LiveId" clId="{14DC4B8E-5C4D-4A2A-B8BF-992B81181B69}" dt="2025-03-04T10:50:57.255" v="58" actId="478"/>
        <pc:sldMkLst>
          <pc:docMk/>
          <pc:sldMk cId="105819683" sldId="13121"/>
        </pc:sldMkLst>
      </pc:sldChg>
      <pc:sldChg chg="delSp add mod">
        <pc:chgData name="Christophe JENTA" userId="8d1209f4831e9c53" providerId="LiveId" clId="{14DC4B8E-5C4D-4A2A-B8BF-992B81181B69}" dt="2025-03-04T10:51:03.708" v="60" actId="478"/>
        <pc:sldMkLst>
          <pc:docMk/>
          <pc:sldMk cId="737164336" sldId="13122"/>
        </pc:sldMkLst>
      </pc:sldChg>
      <pc:sldChg chg="delSp add mod">
        <pc:chgData name="Christophe JENTA" userId="8d1209f4831e9c53" providerId="LiveId" clId="{14DC4B8E-5C4D-4A2A-B8BF-992B81181B69}" dt="2025-03-04T10:51:00.617" v="59" actId="478"/>
        <pc:sldMkLst>
          <pc:docMk/>
          <pc:sldMk cId="2174020629" sldId="13124"/>
        </pc:sldMkLst>
      </pc:sldChg>
      <pc:sldChg chg="add">
        <pc:chgData name="Christophe JENTA" userId="8d1209f4831e9c53" providerId="LiveId" clId="{14DC4B8E-5C4D-4A2A-B8BF-992B81181B69}" dt="2025-03-04T10:48:06.759" v="1"/>
        <pc:sldMkLst>
          <pc:docMk/>
          <pc:sldMk cId="2292663571" sldId="13125"/>
        </pc:sldMkLst>
      </pc:sldChg>
      <pc:sldChg chg="add">
        <pc:chgData name="Christophe JENTA" userId="8d1209f4831e9c53" providerId="LiveId" clId="{14DC4B8E-5C4D-4A2A-B8BF-992B81181B69}" dt="2025-03-04T10:48:06.759" v="1"/>
        <pc:sldMkLst>
          <pc:docMk/>
          <pc:sldMk cId="2938428205" sldId="13126"/>
        </pc:sldMkLst>
      </pc:sldChg>
      <pc:sldChg chg="delSp add mod">
        <pc:chgData name="Christophe JENTA" userId="8d1209f4831e9c53" providerId="LiveId" clId="{14DC4B8E-5C4D-4A2A-B8BF-992B81181B69}" dt="2025-03-04T10:51:23.900" v="75" actId="478"/>
        <pc:sldMkLst>
          <pc:docMk/>
          <pc:sldMk cId="1684532203" sldId="13127"/>
        </pc:sldMkLst>
      </pc:sldChg>
      <pc:sldChg chg="add">
        <pc:chgData name="Christophe JENTA" userId="8d1209f4831e9c53" providerId="LiveId" clId="{14DC4B8E-5C4D-4A2A-B8BF-992B81181B69}" dt="2025-03-04T10:48:06.759" v="1"/>
        <pc:sldMkLst>
          <pc:docMk/>
          <pc:sldMk cId="1191279355" sldId="13128"/>
        </pc:sldMkLst>
      </pc:sldChg>
      <pc:sldChg chg="delSp add mod">
        <pc:chgData name="Christophe JENTA" userId="8d1209f4831e9c53" providerId="LiveId" clId="{14DC4B8E-5C4D-4A2A-B8BF-992B81181B69}" dt="2025-03-04T10:49:33.759" v="14" actId="478"/>
        <pc:sldMkLst>
          <pc:docMk/>
          <pc:sldMk cId="540269392" sldId="13129"/>
        </pc:sldMkLst>
      </pc:sldChg>
      <pc:sldChg chg="delSp add mod">
        <pc:chgData name="Christophe JENTA" userId="8d1209f4831e9c53" providerId="LiveId" clId="{14DC4B8E-5C4D-4A2A-B8BF-992B81181B69}" dt="2025-03-04T10:49:38.266" v="17" actId="478"/>
        <pc:sldMkLst>
          <pc:docMk/>
          <pc:sldMk cId="3404404618" sldId="13130"/>
        </pc:sldMkLst>
      </pc:sldChg>
      <pc:sldChg chg="add">
        <pc:chgData name="Christophe JENTA" userId="8d1209f4831e9c53" providerId="LiveId" clId="{14DC4B8E-5C4D-4A2A-B8BF-992B81181B69}" dt="2025-03-04T10:48:06.759" v="1"/>
        <pc:sldMkLst>
          <pc:docMk/>
          <pc:sldMk cId="571915363" sldId="13131"/>
        </pc:sldMkLst>
      </pc:sldChg>
      <pc:sldChg chg="add">
        <pc:chgData name="Christophe JENTA" userId="8d1209f4831e9c53" providerId="LiveId" clId="{14DC4B8E-5C4D-4A2A-B8BF-992B81181B69}" dt="2025-03-04T10:48:06.759" v="1"/>
        <pc:sldMkLst>
          <pc:docMk/>
          <pc:sldMk cId="89680105" sldId="13132"/>
        </pc:sldMkLst>
      </pc:sldChg>
    </pc:docChg>
  </pc:docChgLst>
  <pc:docChgLst>
    <pc:chgData name="Christophe JENTA" userId="8d1209f4831e9c53" providerId="LiveId" clId="{C329C016-6A8C-4CB2-9D8A-73079542BDAF}"/>
    <pc:docChg chg="undo custSel delSld modSld">
      <pc:chgData name="Christophe JENTA" userId="8d1209f4831e9c53" providerId="LiveId" clId="{C329C016-6A8C-4CB2-9D8A-73079542BDAF}" dt="2025-04-01T09:59:31.230" v="10" actId="47"/>
      <pc:docMkLst>
        <pc:docMk/>
      </pc:docMkLst>
      <pc:sldChg chg="del">
        <pc:chgData name="Christophe JENTA" userId="8d1209f4831e9c53" providerId="LiveId" clId="{C329C016-6A8C-4CB2-9D8A-73079542BDAF}" dt="2025-04-01T09:59:30.626" v="9" actId="47"/>
        <pc:sldMkLst>
          <pc:docMk/>
          <pc:sldMk cId="2172102605" sldId="13117"/>
        </pc:sldMkLst>
      </pc:sldChg>
      <pc:sldChg chg="del">
        <pc:chgData name="Christophe JENTA" userId="8d1209f4831e9c53" providerId="LiveId" clId="{C329C016-6A8C-4CB2-9D8A-73079542BDAF}" dt="2025-04-01T09:59:02.954" v="4" actId="47"/>
        <pc:sldMkLst>
          <pc:docMk/>
          <pc:sldMk cId="2617671397" sldId="13222"/>
        </pc:sldMkLst>
      </pc:sldChg>
      <pc:sldChg chg="del">
        <pc:chgData name="Christophe JENTA" userId="8d1209f4831e9c53" providerId="LiveId" clId="{C329C016-6A8C-4CB2-9D8A-73079542BDAF}" dt="2025-04-01T09:59:01.206" v="2" actId="47"/>
        <pc:sldMkLst>
          <pc:docMk/>
          <pc:sldMk cId="1069422393" sldId="13223"/>
        </pc:sldMkLst>
      </pc:sldChg>
      <pc:sldChg chg="del">
        <pc:chgData name="Christophe JENTA" userId="8d1209f4831e9c53" providerId="LiveId" clId="{C329C016-6A8C-4CB2-9D8A-73079542BDAF}" dt="2025-04-01T09:59:02.214" v="3" actId="47"/>
        <pc:sldMkLst>
          <pc:docMk/>
          <pc:sldMk cId="19979188" sldId="13226"/>
        </pc:sldMkLst>
      </pc:sldChg>
      <pc:sldChg chg="del">
        <pc:chgData name="Christophe JENTA" userId="8d1209f4831e9c53" providerId="LiveId" clId="{C329C016-6A8C-4CB2-9D8A-73079542BDAF}" dt="2025-04-01T09:59:31.230" v="10" actId="47"/>
        <pc:sldMkLst>
          <pc:docMk/>
          <pc:sldMk cId="2792972668" sldId="13231"/>
        </pc:sldMkLst>
      </pc:sldChg>
      <pc:sldChg chg="del">
        <pc:chgData name="Christophe JENTA" userId="8d1209f4831e9c53" providerId="LiveId" clId="{C329C016-6A8C-4CB2-9D8A-73079542BDAF}" dt="2025-04-01T09:59:30.047" v="8" actId="47"/>
        <pc:sldMkLst>
          <pc:docMk/>
          <pc:sldMk cId="2455214985" sldId="13236"/>
        </pc:sldMkLst>
      </pc:sldChg>
      <pc:sldChg chg="del">
        <pc:chgData name="Christophe JENTA" userId="8d1209f4831e9c53" providerId="LiveId" clId="{C329C016-6A8C-4CB2-9D8A-73079542BDAF}" dt="2025-04-01T09:58:57.974" v="0" actId="47"/>
        <pc:sldMkLst>
          <pc:docMk/>
          <pc:sldMk cId="1563067318" sldId="13250"/>
        </pc:sldMkLst>
      </pc:sldChg>
      <pc:sldChg chg="del">
        <pc:chgData name="Christophe JENTA" userId="8d1209f4831e9c53" providerId="LiveId" clId="{C329C016-6A8C-4CB2-9D8A-73079542BDAF}" dt="2025-04-01T09:59:00.555" v="1" actId="47"/>
        <pc:sldMkLst>
          <pc:docMk/>
          <pc:sldMk cId="2080489716" sldId="13251"/>
        </pc:sldMkLst>
      </pc:sldChg>
      <pc:sldChg chg="addSp delSp del mod">
        <pc:chgData name="Christophe JENTA" userId="8d1209f4831e9c53" providerId="LiveId" clId="{C329C016-6A8C-4CB2-9D8A-73079542BDAF}" dt="2025-04-01T09:59:29.465" v="7" actId="47"/>
        <pc:sldMkLst>
          <pc:docMk/>
          <pc:sldMk cId="1728060300" sldId="13266"/>
        </pc:sldMkLst>
        <pc:picChg chg="add del">
          <ac:chgData name="Christophe JENTA" userId="8d1209f4831e9c53" providerId="LiveId" clId="{C329C016-6A8C-4CB2-9D8A-73079542BDAF}" dt="2025-04-01T09:59:26.095" v="6" actId="478"/>
          <ac:picMkLst>
            <pc:docMk/>
            <pc:sldMk cId="1728060300" sldId="13266"/>
            <ac:picMk id="5" creationId="{7F39EC4F-BE36-9231-7319-F5FCF124FFE1}"/>
          </ac:picMkLst>
        </pc:picChg>
      </pc:sldChg>
    </pc:docChg>
  </pc:docChgLst>
  <pc:docChgLst>
    <pc:chgData name="Christophe JENTA" userId="8d1209f4831e9c53" providerId="LiveId" clId="{F03093BD-15A0-4EC7-A800-DE538FA78EFC}"/>
    <pc:docChg chg="delSld">
      <pc:chgData name="Christophe JENTA" userId="8d1209f4831e9c53" providerId="LiveId" clId="{F03093BD-15A0-4EC7-A800-DE538FA78EFC}" dt="2025-03-04T11:15:33.519" v="0" actId="47"/>
      <pc:docMkLst>
        <pc:docMk/>
      </pc:docMkLst>
      <pc:sldChg chg="del">
        <pc:chgData name="Christophe JENTA" userId="8d1209f4831e9c53" providerId="LiveId" clId="{F03093BD-15A0-4EC7-A800-DE538FA78EFC}" dt="2025-03-04T11:15:33.519" v="0" actId="47"/>
        <pc:sldMkLst>
          <pc:docMk/>
          <pc:sldMk cId="526491925" sldId="993"/>
        </pc:sldMkLst>
      </pc:sldChg>
      <pc:sldChg chg="del">
        <pc:chgData name="Christophe JENTA" userId="8d1209f4831e9c53" providerId="LiveId" clId="{F03093BD-15A0-4EC7-A800-DE538FA78EFC}" dt="2025-03-04T11:15:33.519" v="0" actId="47"/>
        <pc:sldMkLst>
          <pc:docMk/>
          <pc:sldMk cId="473765757" sldId="12594"/>
        </pc:sldMkLst>
      </pc:sldChg>
      <pc:sldChg chg="del">
        <pc:chgData name="Christophe JENTA" userId="8d1209f4831e9c53" providerId="LiveId" clId="{F03093BD-15A0-4EC7-A800-DE538FA78EFC}" dt="2025-03-04T11:15:33.519" v="0" actId="47"/>
        <pc:sldMkLst>
          <pc:docMk/>
          <pc:sldMk cId="411051652" sldId="12952"/>
        </pc:sldMkLst>
      </pc:sldChg>
      <pc:sldChg chg="del">
        <pc:chgData name="Christophe JENTA" userId="8d1209f4831e9c53" providerId="LiveId" clId="{F03093BD-15A0-4EC7-A800-DE538FA78EFC}" dt="2025-03-04T11:15:33.519" v="0" actId="47"/>
        <pc:sldMkLst>
          <pc:docMk/>
          <pc:sldMk cId="1433578699" sldId="12955"/>
        </pc:sldMkLst>
      </pc:sldChg>
      <pc:sldChg chg="del">
        <pc:chgData name="Christophe JENTA" userId="8d1209f4831e9c53" providerId="LiveId" clId="{F03093BD-15A0-4EC7-A800-DE538FA78EFC}" dt="2025-03-04T11:15:33.519" v="0" actId="47"/>
        <pc:sldMkLst>
          <pc:docMk/>
          <pc:sldMk cId="1567320942" sldId="12957"/>
        </pc:sldMkLst>
      </pc:sldChg>
      <pc:sldChg chg="del">
        <pc:chgData name="Christophe JENTA" userId="8d1209f4831e9c53" providerId="LiveId" clId="{F03093BD-15A0-4EC7-A800-DE538FA78EFC}" dt="2025-03-04T11:15:33.519" v="0" actId="47"/>
        <pc:sldMkLst>
          <pc:docMk/>
          <pc:sldMk cId="2066109346" sldId="12958"/>
        </pc:sldMkLst>
      </pc:sldChg>
      <pc:sldChg chg="del">
        <pc:chgData name="Christophe JENTA" userId="8d1209f4831e9c53" providerId="LiveId" clId="{F03093BD-15A0-4EC7-A800-DE538FA78EFC}" dt="2025-03-04T11:15:33.519" v="0" actId="47"/>
        <pc:sldMkLst>
          <pc:docMk/>
          <pc:sldMk cId="1238460409" sldId="12959"/>
        </pc:sldMkLst>
      </pc:sldChg>
      <pc:sldChg chg="del">
        <pc:chgData name="Christophe JENTA" userId="8d1209f4831e9c53" providerId="LiveId" clId="{F03093BD-15A0-4EC7-A800-DE538FA78EFC}" dt="2025-03-04T11:15:33.519" v="0" actId="47"/>
        <pc:sldMkLst>
          <pc:docMk/>
          <pc:sldMk cId="2194973006" sldId="12960"/>
        </pc:sldMkLst>
      </pc:sldChg>
      <pc:sldChg chg="del">
        <pc:chgData name="Christophe JENTA" userId="8d1209f4831e9c53" providerId="LiveId" clId="{F03093BD-15A0-4EC7-A800-DE538FA78EFC}" dt="2025-03-04T11:15:33.519" v="0" actId="47"/>
        <pc:sldMkLst>
          <pc:docMk/>
          <pc:sldMk cId="4097628329" sldId="12961"/>
        </pc:sldMkLst>
      </pc:sldChg>
      <pc:sldChg chg="del">
        <pc:chgData name="Christophe JENTA" userId="8d1209f4831e9c53" providerId="LiveId" clId="{F03093BD-15A0-4EC7-A800-DE538FA78EFC}" dt="2025-03-04T11:15:33.519" v="0" actId="47"/>
        <pc:sldMkLst>
          <pc:docMk/>
          <pc:sldMk cId="3224884287" sldId="12962"/>
        </pc:sldMkLst>
      </pc:sldChg>
      <pc:sldChg chg="del">
        <pc:chgData name="Christophe JENTA" userId="8d1209f4831e9c53" providerId="LiveId" clId="{F03093BD-15A0-4EC7-A800-DE538FA78EFC}" dt="2025-03-04T11:15:33.519" v="0" actId="47"/>
        <pc:sldMkLst>
          <pc:docMk/>
          <pc:sldMk cId="1120924257" sldId="12993"/>
        </pc:sldMkLst>
      </pc:sldChg>
      <pc:sldChg chg="del">
        <pc:chgData name="Christophe JENTA" userId="8d1209f4831e9c53" providerId="LiveId" clId="{F03093BD-15A0-4EC7-A800-DE538FA78EFC}" dt="2025-03-04T11:15:33.519" v="0" actId="47"/>
        <pc:sldMkLst>
          <pc:docMk/>
          <pc:sldMk cId="2163419595" sldId="13005"/>
        </pc:sldMkLst>
      </pc:sldChg>
      <pc:sldChg chg="del">
        <pc:chgData name="Christophe JENTA" userId="8d1209f4831e9c53" providerId="LiveId" clId="{F03093BD-15A0-4EC7-A800-DE538FA78EFC}" dt="2025-03-04T11:15:33.519" v="0" actId="47"/>
        <pc:sldMkLst>
          <pc:docMk/>
          <pc:sldMk cId="814980698" sldId="13035"/>
        </pc:sldMkLst>
      </pc:sldChg>
      <pc:sldChg chg="del">
        <pc:chgData name="Christophe JENTA" userId="8d1209f4831e9c53" providerId="LiveId" clId="{F03093BD-15A0-4EC7-A800-DE538FA78EFC}" dt="2025-03-04T11:15:33.519" v="0" actId="47"/>
        <pc:sldMkLst>
          <pc:docMk/>
          <pc:sldMk cId="4047935913" sldId="13036"/>
        </pc:sldMkLst>
      </pc:sldChg>
      <pc:sldChg chg="del">
        <pc:chgData name="Christophe JENTA" userId="8d1209f4831e9c53" providerId="LiveId" clId="{F03093BD-15A0-4EC7-A800-DE538FA78EFC}" dt="2025-03-04T11:15:33.519" v="0" actId="47"/>
        <pc:sldMkLst>
          <pc:docMk/>
          <pc:sldMk cId="3066991360" sldId="131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6FC7D-208C-4200-80F1-58C54DF61311}" type="datetimeFigureOut">
              <a:rPr lang="fr-FR" smtClean="0"/>
              <a:t>01/04/2025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8EEF5-CB38-4A89-B626-937F0418F163}" type="slidenum">
              <a:rPr lang="fr-FR" smtClean="0"/>
              <a:t>‹N°›</a:t>
            </a:fld>
            <a:endParaRPr lang="fr-FR"/>
          </a:p>
        </p:txBody>
      </p:sp>
    </p:spTree>
    <p:extLst>
      <p:ext uri="{BB962C8B-B14F-4D97-AF65-F5344CB8AC3E}">
        <p14:creationId xmlns:p14="http://schemas.microsoft.com/office/powerpoint/2010/main" val="2113243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1706C-B0DE-979D-16DC-B51E033B73B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2CD791-9C7F-D771-F05A-57C4317C62E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51DCE8E-320F-7653-3C60-F96FD6FD164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A551FAB-A0A4-4258-8BF9-6AF9932D3455}"/>
              </a:ext>
            </a:extLst>
          </p:cNvPr>
          <p:cNvSpPr>
            <a:spLocks noGrp="1"/>
          </p:cNvSpPr>
          <p:nvPr>
            <p:ph type="sldNum" sz="quarter" idx="5"/>
          </p:nvPr>
        </p:nvSpPr>
        <p:spPr/>
        <p:txBody>
          <a:bodyPr/>
          <a:lstStyle/>
          <a:p>
            <a:fld id="{8488EEF5-CB38-4A89-B626-937F0418F163}" type="slidenum">
              <a:rPr lang="fr-FR" smtClean="0"/>
              <a:t>33</a:t>
            </a:fld>
            <a:endParaRPr lang="fr-FR"/>
          </a:p>
        </p:txBody>
      </p:sp>
    </p:spTree>
    <p:extLst>
      <p:ext uri="{BB962C8B-B14F-4D97-AF65-F5344CB8AC3E}">
        <p14:creationId xmlns:p14="http://schemas.microsoft.com/office/powerpoint/2010/main" val="226320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7296-5B1B-9DD4-FF5A-471D2A2AD8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043515-2F6D-9B9F-50EE-1CF1D64ED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6E99338-FAD2-AD4F-A9BF-C4355162A2AD}"/>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5744F583-B7B0-9218-E9F0-1CFAC77FD1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487827-E836-F825-3514-B3AFD990718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105759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CBDD0-D9A7-49FA-CC68-F404EE8ED7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D8F4A01-CBC3-D89B-07A8-6FC0E76E02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9A791-885B-2CAD-5454-8A8053A33000}"/>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E2E558C9-49C2-5367-E1F4-39841A57C6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BF7FD8-99B2-E73F-D143-EF4F530DDA1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86691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133D76-BE7B-987B-352F-E6E4CF2012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F9D6FC-9F68-B4E6-0777-1A25D950BC4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E2C48-DDA2-AF8F-68E8-C2C44DF4DC98}"/>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126A0ACE-B8AD-ECAF-6108-A1575F60EE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AF0659-6A72-B598-0505-94A7ECD43B8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18105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C6050-5FF3-A6CA-9AE3-6D01DD598CA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3BE383-F99A-4BA3-9E1E-89C146B6904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5669FF-9EDB-6F38-F1F4-B7D00C7DB323}"/>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2F6B7B5B-1B2F-06A6-7CD0-4A1869E797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99A841-3C61-18F8-FEA2-55A0455B6EE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01384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3A4A5-DD17-E09C-079F-0BC7F32A62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48D810-D375-68D8-EF23-45990070B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22DCE4D-1AFA-91E4-FC81-3342F6F27BCE}"/>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0A2885DA-216C-7738-3AF0-841DD790DC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857197-A31A-8EDA-B76A-12CB39746749}"/>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70653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B447D-DCCA-CC9A-E414-62218BC52E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07D8ED-E3DD-46C4-9FCB-D8E2F6A3994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BC07B4-5449-C4C7-FF84-E97B894C96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C0E8F6-B64B-AE5E-0152-B684B5A5AAA8}"/>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6" name="Espace réservé du pied de page 5">
            <a:extLst>
              <a:ext uri="{FF2B5EF4-FFF2-40B4-BE49-F238E27FC236}">
                <a16:creationId xmlns:a16="http://schemas.microsoft.com/office/drawing/2014/main" id="{22D7EADD-F237-6481-F669-59F925EED5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BBCC74-23B2-99FF-36CA-94CD74B63CFD}"/>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58975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06B9B-FE0E-FF30-3723-285FB6826FB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5F1CAD3-2D56-D5E8-FB5C-7135E0BAA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84124FB-1FF6-D354-C70F-39AC85E7A1D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6587CBA-8376-91EF-A7E1-66A287D4A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64D291-C34F-2CF1-8638-7D353E94853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18531A-4F4C-CFC4-3697-5F9A7A9B3B55}"/>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8" name="Espace réservé du pied de page 7">
            <a:extLst>
              <a:ext uri="{FF2B5EF4-FFF2-40B4-BE49-F238E27FC236}">
                <a16:creationId xmlns:a16="http://schemas.microsoft.com/office/drawing/2014/main" id="{E6841637-9455-558E-C263-E9B804ADDF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09B2068-92F0-42E8-8B60-5EA54D3ABDB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1494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6BE2FF-DC42-25F9-E898-255E6EA476A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242D52-F96F-B9D9-8C87-A2BB5AC5EF92}"/>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4" name="Espace réservé du pied de page 3">
            <a:extLst>
              <a:ext uri="{FF2B5EF4-FFF2-40B4-BE49-F238E27FC236}">
                <a16:creationId xmlns:a16="http://schemas.microsoft.com/office/drawing/2014/main" id="{0FEA8E3B-5BD1-18E9-685F-795C67EF2E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177FA0E-F141-F12E-2814-985562CD3BA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24523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C37C13-A9C7-02A1-C000-2FC52227C54C}"/>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3" name="Espace réservé du pied de page 2">
            <a:extLst>
              <a:ext uri="{FF2B5EF4-FFF2-40B4-BE49-F238E27FC236}">
                <a16:creationId xmlns:a16="http://schemas.microsoft.com/office/drawing/2014/main" id="{3E57F3F0-DF95-EAAC-8C98-10C2F4602B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B2AB1A3-A832-5D80-9C2C-EFD8C968806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95821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C2E13-D123-1DC8-1A37-A8F18836BF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8624102-41C9-B4B7-95F0-DADA548E2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3FA0B1-E0C2-BD6D-6D16-C02C3205C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F5B9C3-92C4-E761-1530-58C914D7DA70}"/>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6" name="Espace réservé du pied de page 5">
            <a:extLst>
              <a:ext uri="{FF2B5EF4-FFF2-40B4-BE49-F238E27FC236}">
                <a16:creationId xmlns:a16="http://schemas.microsoft.com/office/drawing/2014/main" id="{654B34E0-06A0-68FB-22B7-48FC3217A5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8E414D-F3D9-C9E0-C131-5F7B9493652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3220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97928-4556-A6E4-3430-4858052AA9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031682-520A-12FF-74E1-E5E96BE86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F12565-FA80-076D-26A5-F3D9C9983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BE40B2-5C23-6E7D-D90B-D9DA3D5B5511}"/>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6" name="Espace réservé du pied de page 5">
            <a:extLst>
              <a:ext uri="{FF2B5EF4-FFF2-40B4-BE49-F238E27FC236}">
                <a16:creationId xmlns:a16="http://schemas.microsoft.com/office/drawing/2014/main" id="{82D1E4AD-C1C5-14C4-1D32-DEDA4AA1368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CEA53-824F-7705-56DA-06A10F841BE0}"/>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64809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B83035-2E99-264F-C75D-FAEA5AD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EB7441-AF8E-64FA-5227-5E49FCD32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2F164-3EA9-BCC7-BEB4-FEF71A53C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C73ABF87-EFF2-DC93-90CC-77800DCF9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4855A21-142E-FC54-FFBE-1CA4E22FA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6ED5-12A0-4A83-8CC8-D89D18EFCBA8}" type="slidenum">
              <a:rPr lang="fr-FR" smtClean="0"/>
              <a:t>‹N°›</a:t>
            </a:fld>
            <a:endParaRPr lang="fr-FR"/>
          </a:p>
        </p:txBody>
      </p:sp>
    </p:spTree>
    <p:extLst>
      <p:ext uri="{BB962C8B-B14F-4D97-AF65-F5344CB8AC3E}">
        <p14:creationId xmlns:p14="http://schemas.microsoft.com/office/powerpoint/2010/main" val="302243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BEE0A-2899-7AEE-88B7-9EF31158249D}"/>
            </a:ext>
          </a:extLst>
        </p:cNvPr>
        <p:cNvGrpSpPr/>
        <p:nvPr/>
      </p:nvGrpSpPr>
      <p:grpSpPr>
        <a:xfrm>
          <a:off x="0" y="0"/>
          <a:ext cx="0" cy="0"/>
          <a:chOff x="0" y="0"/>
          <a:chExt cx="0" cy="0"/>
        </a:xfrm>
      </p:grpSpPr>
      <p:pic>
        <p:nvPicPr>
          <p:cNvPr id="4" name="Picture 2" descr="C:\Users\Christophe\Pictures\My Scans\2016-02 (févr.)\scan0002.jpg">
            <a:extLst>
              <a:ext uri="{FF2B5EF4-FFF2-40B4-BE49-F238E27FC236}">
                <a16:creationId xmlns:a16="http://schemas.microsoft.com/office/drawing/2014/main" id="{23D7D390-F715-9000-CAE9-9D77065535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33744" y="168739"/>
            <a:ext cx="8512679" cy="52033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93018FD-724E-4D94-5CA5-22E9CE13DE42}"/>
              </a:ext>
            </a:extLst>
          </p:cNvPr>
          <p:cNvSpPr/>
          <p:nvPr/>
        </p:nvSpPr>
        <p:spPr>
          <a:xfrm>
            <a:off x="72736" y="168739"/>
            <a:ext cx="3553691" cy="612475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1819-1826 : … Assurer à tous une sécurité des propriétés et des personnes ; …</a:t>
            </a:r>
          </a:p>
          <a:p>
            <a:endParaRPr lang="fr-FR" dirty="0"/>
          </a:p>
          <a:p>
            <a:r>
              <a:rPr lang="fr-FR" sz="1700" dirty="0"/>
              <a:t>c) Mais pour devenir</a:t>
            </a:r>
          </a:p>
          <a:p>
            <a:r>
              <a:rPr lang="fr-FR" sz="1700" dirty="0"/>
              <a:t>Un </a:t>
            </a:r>
            <a:r>
              <a:rPr lang="fr-FR" sz="1700" i="1" dirty="0"/>
              <a:t>hub</a:t>
            </a:r>
            <a:r>
              <a:rPr lang="fr-FR" sz="1700" dirty="0"/>
              <a:t> essentiel du commerce …</a:t>
            </a:r>
          </a:p>
          <a:p>
            <a:endParaRPr lang="fr-FR" sz="1700" dirty="0"/>
          </a:p>
          <a:p>
            <a:r>
              <a:rPr lang="fr-FR" sz="1700" dirty="0"/>
              <a:t>Il faut également attirer les flux</a:t>
            </a:r>
          </a:p>
          <a:p>
            <a:r>
              <a:rPr lang="fr-FR" sz="1700" dirty="0"/>
              <a:t>Par une offre de services supérieure…</a:t>
            </a:r>
          </a:p>
          <a:p>
            <a:endParaRPr lang="fr-FR" sz="1700" dirty="0"/>
          </a:p>
          <a:p>
            <a:r>
              <a:rPr lang="fr-FR" sz="1700" i="1" dirty="0"/>
              <a:t>Ne produisant rien ou presque</a:t>
            </a:r>
          </a:p>
          <a:p>
            <a:r>
              <a:rPr lang="fr-FR" sz="1700" i="1" dirty="0"/>
              <a:t>Et largement étrangère au monde malais qui l’entoure, Singapour ne peut vivre que par sa fonction d’intermédiation…</a:t>
            </a:r>
          </a:p>
          <a:p>
            <a:endParaRPr lang="fr-FR" sz="1700" i="1" dirty="0"/>
          </a:p>
          <a:p>
            <a:r>
              <a:rPr lang="fr-FR" sz="1700" i="1" dirty="0"/>
              <a:t>A condition de présenter une offre supérieure en matière de coûts, de qualité et de diversité des services</a:t>
            </a:r>
          </a:p>
          <a:p>
            <a:r>
              <a:rPr lang="fr-FR" sz="1700" dirty="0"/>
              <a:t>Jean-Louis </a:t>
            </a:r>
            <a:r>
              <a:rPr lang="fr-FR" sz="1700" dirty="0" err="1"/>
              <a:t>Margolin</a:t>
            </a:r>
            <a:r>
              <a:rPr lang="fr-FR" sz="1700" dirty="0"/>
              <a:t>, </a:t>
            </a:r>
            <a:r>
              <a:rPr lang="fr-FR" sz="1700" i="1" dirty="0"/>
              <a:t>Les Indes et l’Europe</a:t>
            </a:r>
            <a:r>
              <a:rPr lang="fr-FR" sz="1700" dirty="0"/>
              <a:t>, p. 394</a:t>
            </a:r>
          </a:p>
          <a:p>
            <a:endParaRPr lang="fr-FR" sz="1700" dirty="0"/>
          </a:p>
          <a:p>
            <a:r>
              <a:rPr lang="fr-FR" sz="1700" dirty="0"/>
              <a:t>*Et par conséquent…</a:t>
            </a:r>
          </a:p>
        </p:txBody>
      </p:sp>
      <p:sp>
        <p:nvSpPr>
          <p:cNvPr id="5" name="Ellipse 4">
            <a:extLst>
              <a:ext uri="{FF2B5EF4-FFF2-40B4-BE49-F238E27FC236}">
                <a16:creationId xmlns:a16="http://schemas.microsoft.com/office/drawing/2014/main" id="{CD47E71D-BCBA-09A8-5E77-EED2CCB35742}"/>
              </a:ext>
            </a:extLst>
          </p:cNvPr>
          <p:cNvSpPr/>
          <p:nvPr/>
        </p:nvSpPr>
        <p:spPr>
          <a:xfrm>
            <a:off x="5673076" y="3962576"/>
            <a:ext cx="257460" cy="2089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809C5CCD-9BA8-BB82-D3DA-867CDB11B810}"/>
              </a:ext>
            </a:extLst>
          </p:cNvPr>
          <p:cNvSpPr/>
          <p:nvPr/>
        </p:nvSpPr>
        <p:spPr>
          <a:xfrm>
            <a:off x="4710726" y="192296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Ellipse 6">
            <a:extLst>
              <a:ext uri="{FF2B5EF4-FFF2-40B4-BE49-F238E27FC236}">
                <a16:creationId xmlns:a16="http://schemas.microsoft.com/office/drawing/2014/main" id="{AE4E0049-3B09-B43D-2B6F-CD13ADDFF1E3}"/>
              </a:ext>
            </a:extLst>
          </p:cNvPr>
          <p:cNvSpPr/>
          <p:nvPr/>
        </p:nvSpPr>
        <p:spPr>
          <a:xfrm>
            <a:off x="5008362" y="249624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Ellipse 7">
            <a:extLst>
              <a:ext uri="{FF2B5EF4-FFF2-40B4-BE49-F238E27FC236}">
                <a16:creationId xmlns:a16="http://schemas.microsoft.com/office/drawing/2014/main" id="{B9963CC8-72C6-FB11-B354-F85ACB9471C5}"/>
              </a:ext>
            </a:extLst>
          </p:cNvPr>
          <p:cNvSpPr/>
          <p:nvPr/>
        </p:nvSpPr>
        <p:spPr>
          <a:xfrm>
            <a:off x="5204750" y="255740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Ellipse 1">
            <a:extLst>
              <a:ext uri="{FF2B5EF4-FFF2-40B4-BE49-F238E27FC236}">
                <a16:creationId xmlns:a16="http://schemas.microsoft.com/office/drawing/2014/main" id="{6E5C76EC-0031-9862-A2AB-A3EFE7C980DA}"/>
              </a:ext>
            </a:extLst>
          </p:cNvPr>
          <p:cNvSpPr/>
          <p:nvPr/>
        </p:nvSpPr>
        <p:spPr>
          <a:xfrm>
            <a:off x="3895723" y="1846760"/>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7B0C3CA4-9DDA-33C5-7C84-1209E4F7729B}"/>
              </a:ext>
            </a:extLst>
          </p:cNvPr>
          <p:cNvSpPr/>
          <p:nvPr/>
        </p:nvSpPr>
        <p:spPr>
          <a:xfrm>
            <a:off x="7261756" y="204527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Rectangle 10">
            <a:extLst>
              <a:ext uri="{FF2B5EF4-FFF2-40B4-BE49-F238E27FC236}">
                <a16:creationId xmlns:a16="http://schemas.microsoft.com/office/drawing/2014/main" id="{C5308BD3-4ABF-69A1-AC8D-FEFBD9388D32}"/>
              </a:ext>
            </a:extLst>
          </p:cNvPr>
          <p:cNvSpPr/>
          <p:nvPr/>
        </p:nvSpPr>
        <p:spPr>
          <a:xfrm>
            <a:off x="3825255" y="168739"/>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819-1826</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6576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60430-0C7B-E23A-55E1-544A959A5F50}"/>
            </a:ext>
          </a:extLst>
        </p:cNvPr>
        <p:cNvGrpSpPr/>
        <p:nvPr/>
      </p:nvGrpSpPr>
      <p:grpSpPr>
        <a:xfrm>
          <a:off x="0" y="0"/>
          <a:ext cx="0" cy="0"/>
          <a:chOff x="0" y="0"/>
          <a:chExt cx="0" cy="0"/>
        </a:xfrm>
      </p:grpSpPr>
      <p:pic>
        <p:nvPicPr>
          <p:cNvPr id="32" name="Picture 2" descr="C:\Users\Christophe\Pictures\My Scans\2016-01 (janv.)\scan0030.jpg">
            <a:extLst>
              <a:ext uri="{FF2B5EF4-FFF2-40B4-BE49-F238E27FC236}">
                <a16:creationId xmlns:a16="http://schemas.microsoft.com/office/drawing/2014/main" id="{FA473BF5-3A87-1D22-E58A-A22A28562AA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0" name="Ellipse 39">
            <a:extLst>
              <a:ext uri="{FF2B5EF4-FFF2-40B4-BE49-F238E27FC236}">
                <a16:creationId xmlns:a16="http://schemas.microsoft.com/office/drawing/2014/main" id="{61DA50E3-EBEF-55E9-5836-D0C37218754A}"/>
              </a:ext>
            </a:extLst>
          </p:cNvPr>
          <p:cNvSpPr/>
          <p:nvPr/>
        </p:nvSpPr>
        <p:spPr>
          <a:xfrm>
            <a:off x="8692053" y="21333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5" name="Ellipse 44">
            <a:extLst>
              <a:ext uri="{FF2B5EF4-FFF2-40B4-BE49-F238E27FC236}">
                <a16:creationId xmlns:a16="http://schemas.microsoft.com/office/drawing/2014/main" id="{285B9CBF-787B-284F-C154-3B9619F2ED15}"/>
              </a:ext>
            </a:extLst>
          </p:cNvPr>
          <p:cNvSpPr/>
          <p:nvPr/>
        </p:nvSpPr>
        <p:spPr>
          <a:xfrm>
            <a:off x="8400996" y="3926346"/>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6" name="Ellipse 45">
            <a:extLst>
              <a:ext uri="{FF2B5EF4-FFF2-40B4-BE49-F238E27FC236}">
                <a16:creationId xmlns:a16="http://schemas.microsoft.com/office/drawing/2014/main" id="{4E008181-ECC9-94E6-C8F7-FAB68D1903A5}"/>
              </a:ext>
            </a:extLst>
          </p:cNvPr>
          <p:cNvSpPr/>
          <p:nvPr/>
        </p:nvSpPr>
        <p:spPr>
          <a:xfrm>
            <a:off x="9429442" y="3514557"/>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9" name="Ellipse 48">
            <a:extLst>
              <a:ext uri="{FF2B5EF4-FFF2-40B4-BE49-F238E27FC236}">
                <a16:creationId xmlns:a16="http://schemas.microsoft.com/office/drawing/2014/main" id="{BB20D8FF-E940-C1B3-157B-C1AD731986A4}"/>
              </a:ext>
            </a:extLst>
          </p:cNvPr>
          <p:cNvSpPr/>
          <p:nvPr/>
        </p:nvSpPr>
        <p:spPr>
          <a:xfrm>
            <a:off x="9064397" y="258768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1" name="Ellipse 50">
            <a:extLst>
              <a:ext uri="{FF2B5EF4-FFF2-40B4-BE49-F238E27FC236}">
                <a16:creationId xmlns:a16="http://schemas.microsoft.com/office/drawing/2014/main" id="{757F8152-1875-6FF5-44A7-3C503E0C38CA}"/>
              </a:ext>
            </a:extLst>
          </p:cNvPr>
          <p:cNvSpPr/>
          <p:nvPr/>
        </p:nvSpPr>
        <p:spPr>
          <a:xfrm>
            <a:off x="9976698" y="2638434"/>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54" name="Connecteur droit avec flèche 53">
            <a:extLst>
              <a:ext uri="{FF2B5EF4-FFF2-40B4-BE49-F238E27FC236}">
                <a16:creationId xmlns:a16="http://schemas.microsoft.com/office/drawing/2014/main" id="{9806ACCF-040A-F5A0-8A2C-37416953DC33}"/>
              </a:ext>
            </a:extLst>
          </p:cNvPr>
          <p:cNvCxnSpPr>
            <a:cxnSpLocks/>
            <a:stCxn id="74" idx="5"/>
            <a:endCxn id="69" idx="1"/>
          </p:cNvCxnSpPr>
          <p:nvPr/>
        </p:nvCxnSpPr>
        <p:spPr>
          <a:xfrm>
            <a:off x="10199074" y="2192517"/>
            <a:ext cx="405007" cy="459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68A6196-8323-D7B2-7FD2-E729518D2E5B}"/>
              </a:ext>
            </a:extLst>
          </p:cNvPr>
          <p:cNvSpPr/>
          <p:nvPr/>
        </p:nvSpPr>
        <p:spPr>
          <a:xfrm>
            <a:off x="6565269" y="130428"/>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815-1880</a:t>
            </a:r>
            <a:endParaRPr lang="fr-FR" sz="1800" dirty="0">
              <a:effectLst/>
              <a:latin typeface="Times New Roman" panose="02020603050405020304" pitchFamily="18" charset="0"/>
              <a:ea typeface="Times New Roman" panose="02020603050405020304" pitchFamily="18" charset="0"/>
            </a:endParaRPr>
          </a:p>
        </p:txBody>
      </p:sp>
      <p:sp>
        <p:nvSpPr>
          <p:cNvPr id="56" name="Ellipse 55">
            <a:extLst>
              <a:ext uri="{FF2B5EF4-FFF2-40B4-BE49-F238E27FC236}">
                <a16:creationId xmlns:a16="http://schemas.microsoft.com/office/drawing/2014/main" id="{386DFEE9-903A-0187-44DC-ACF3FF8815C4}"/>
              </a:ext>
            </a:extLst>
          </p:cNvPr>
          <p:cNvSpPr/>
          <p:nvPr/>
        </p:nvSpPr>
        <p:spPr>
          <a:xfrm>
            <a:off x="9549074" y="2158156"/>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7" name="Ellipse 56">
            <a:extLst>
              <a:ext uri="{FF2B5EF4-FFF2-40B4-BE49-F238E27FC236}">
                <a16:creationId xmlns:a16="http://schemas.microsoft.com/office/drawing/2014/main" id="{284BFC0D-2F15-A7C9-71EE-9872DF595743}"/>
              </a:ext>
            </a:extLst>
          </p:cNvPr>
          <p:cNvSpPr/>
          <p:nvPr/>
        </p:nvSpPr>
        <p:spPr>
          <a:xfrm>
            <a:off x="10874380" y="134410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3" name="Ellipse 62">
            <a:extLst>
              <a:ext uri="{FF2B5EF4-FFF2-40B4-BE49-F238E27FC236}">
                <a16:creationId xmlns:a16="http://schemas.microsoft.com/office/drawing/2014/main" id="{448BBD14-EDAE-E521-AFBF-E946F8E4E34B}"/>
              </a:ext>
            </a:extLst>
          </p:cNvPr>
          <p:cNvSpPr/>
          <p:nvPr/>
        </p:nvSpPr>
        <p:spPr>
          <a:xfrm>
            <a:off x="11639844" y="36783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64" name="Connecteur droit avec flèche 63">
            <a:extLst>
              <a:ext uri="{FF2B5EF4-FFF2-40B4-BE49-F238E27FC236}">
                <a16:creationId xmlns:a16="http://schemas.microsoft.com/office/drawing/2014/main" id="{F91FE22A-A965-6E4E-9F61-7BB3C44FDCDC}"/>
              </a:ext>
            </a:extLst>
          </p:cNvPr>
          <p:cNvCxnSpPr>
            <a:cxnSpLocks/>
          </p:cNvCxnSpPr>
          <p:nvPr/>
        </p:nvCxnSpPr>
        <p:spPr>
          <a:xfrm flipV="1">
            <a:off x="10704989" y="1466416"/>
            <a:ext cx="241399" cy="126417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6D0145F3-EF58-8155-F685-0EFC5761ACE9}"/>
              </a:ext>
            </a:extLst>
          </p:cNvPr>
          <p:cNvCxnSpPr>
            <a:cxnSpLocks/>
          </p:cNvCxnSpPr>
          <p:nvPr/>
        </p:nvCxnSpPr>
        <p:spPr>
          <a:xfrm>
            <a:off x="10751696" y="2821902"/>
            <a:ext cx="1093400" cy="26292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BD437671-8FC3-E3E1-3976-CAAD39E9F1EF}"/>
              </a:ext>
            </a:extLst>
          </p:cNvPr>
          <p:cNvCxnSpPr>
            <a:cxnSpLocks/>
          </p:cNvCxnSpPr>
          <p:nvPr/>
        </p:nvCxnSpPr>
        <p:spPr>
          <a:xfrm flipH="1">
            <a:off x="11762769" y="3084831"/>
            <a:ext cx="71273" cy="611398"/>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5F450541-705A-B383-A949-E2DEE25890F4}"/>
              </a:ext>
            </a:extLst>
          </p:cNvPr>
          <p:cNvSpPr/>
          <p:nvPr/>
        </p:nvSpPr>
        <p:spPr>
          <a:xfrm>
            <a:off x="10395995" y="136196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68" name="Connecteur droit avec flèche 67">
            <a:extLst>
              <a:ext uri="{FF2B5EF4-FFF2-40B4-BE49-F238E27FC236}">
                <a16:creationId xmlns:a16="http://schemas.microsoft.com/office/drawing/2014/main" id="{769070F0-30EF-9B5B-528E-BDFA5548220D}"/>
              </a:ext>
            </a:extLst>
          </p:cNvPr>
          <p:cNvCxnSpPr>
            <a:cxnSpLocks/>
          </p:cNvCxnSpPr>
          <p:nvPr/>
        </p:nvCxnSpPr>
        <p:spPr>
          <a:xfrm flipH="1" flipV="1">
            <a:off x="10615751" y="1540278"/>
            <a:ext cx="220588" cy="654277"/>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9" name="Ellipse 68">
            <a:extLst>
              <a:ext uri="{FF2B5EF4-FFF2-40B4-BE49-F238E27FC236}">
                <a16:creationId xmlns:a16="http://schemas.microsoft.com/office/drawing/2014/main" id="{D87C5BCC-4A52-9B01-233C-E9D16234CC3F}"/>
              </a:ext>
            </a:extLst>
          </p:cNvPr>
          <p:cNvSpPr/>
          <p:nvPr/>
        </p:nvSpPr>
        <p:spPr>
          <a:xfrm>
            <a:off x="10562283" y="2611036"/>
            <a:ext cx="285412" cy="27670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S</a:t>
            </a:r>
          </a:p>
        </p:txBody>
      </p:sp>
      <p:sp>
        <p:nvSpPr>
          <p:cNvPr id="70" name="Ellipse 69">
            <a:extLst>
              <a:ext uri="{FF2B5EF4-FFF2-40B4-BE49-F238E27FC236}">
                <a16:creationId xmlns:a16="http://schemas.microsoft.com/office/drawing/2014/main" id="{78936336-551F-09DF-8B59-6278DD5605CD}"/>
              </a:ext>
            </a:extLst>
          </p:cNvPr>
          <p:cNvSpPr/>
          <p:nvPr/>
        </p:nvSpPr>
        <p:spPr>
          <a:xfrm>
            <a:off x="10223726" y="21945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1" name="Ellipse 70">
            <a:extLst>
              <a:ext uri="{FF2B5EF4-FFF2-40B4-BE49-F238E27FC236}">
                <a16:creationId xmlns:a16="http://schemas.microsoft.com/office/drawing/2014/main" id="{0861923B-273C-A7E8-2407-4BA658BAB0CC}"/>
              </a:ext>
            </a:extLst>
          </p:cNvPr>
          <p:cNvSpPr/>
          <p:nvPr/>
        </p:nvSpPr>
        <p:spPr>
          <a:xfrm>
            <a:off x="9714450" y="233079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72" name="Connecteur droit 71">
            <a:extLst>
              <a:ext uri="{FF2B5EF4-FFF2-40B4-BE49-F238E27FC236}">
                <a16:creationId xmlns:a16="http://schemas.microsoft.com/office/drawing/2014/main" id="{6E8BAC3E-7458-1379-29B0-D3E3C064CEC4}"/>
              </a:ext>
            </a:extLst>
          </p:cNvPr>
          <p:cNvCxnSpPr>
            <a:cxnSpLocks/>
          </p:cNvCxnSpPr>
          <p:nvPr/>
        </p:nvCxnSpPr>
        <p:spPr>
          <a:xfrm>
            <a:off x="8223958" y="1515421"/>
            <a:ext cx="1755360" cy="6032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Ellipse 72">
            <a:extLst>
              <a:ext uri="{FF2B5EF4-FFF2-40B4-BE49-F238E27FC236}">
                <a16:creationId xmlns:a16="http://schemas.microsoft.com/office/drawing/2014/main" id="{7F301951-EC48-5656-6802-236007991085}"/>
              </a:ext>
            </a:extLst>
          </p:cNvPr>
          <p:cNvSpPr/>
          <p:nvPr/>
        </p:nvSpPr>
        <p:spPr>
          <a:xfrm>
            <a:off x="8004202" y="133710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4" name="Ellipse 73">
            <a:extLst>
              <a:ext uri="{FF2B5EF4-FFF2-40B4-BE49-F238E27FC236}">
                <a16:creationId xmlns:a16="http://schemas.microsoft.com/office/drawing/2014/main" id="{81E6A5E1-1ED8-4B48-140C-4B3BD39C6CC9}"/>
              </a:ext>
            </a:extLst>
          </p:cNvPr>
          <p:cNvSpPr/>
          <p:nvPr/>
        </p:nvSpPr>
        <p:spPr>
          <a:xfrm>
            <a:off x="9979318" y="20141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5" name="Rectangle 74">
            <a:extLst>
              <a:ext uri="{FF2B5EF4-FFF2-40B4-BE49-F238E27FC236}">
                <a16:creationId xmlns:a16="http://schemas.microsoft.com/office/drawing/2014/main" id="{A9B3A9D5-6A22-D80E-9E48-A4B175AF9D34}"/>
              </a:ext>
            </a:extLst>
          </p:cNvPr>
          <p:cNvSpPr/>
          <p:nvPr/>
        </p:nvSpPr>
        <p:spPr>
          <a:xfrm>
            <a:off x="145575" y="168739"/>
            <a:ext cx="6163869" cy="637097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1815-1880 : … </a:t>
            </a:r>
            <a:r>
              <a:rPr lang="fr-FR" sz="1700" b="1" i="1" dirty="0"/>
              <a:t>Pax Britannica</a:t>
            </a:r>
            <a:r>
              <a:rPr lang="fr-FR" sz="1700" b="1" dirty="0"/>
              <a:t> protégeant les intérêts de tous … </a:t>
            </a:r>
          </a:p>
          <a:p>
            <a:endParaRPr lang="fr-FR" sz="1700" dirty="0"/>
          </a:p>
          <a:p>
            <a:r>
              <a:rPr lang="fr-FR" sz="1700" dirty="0"/>
              <a:t>4) Grâce à cette hégémonie maritime</a:t>
            </a:r>
          </a:p>
          <a:p>
            <a:r>
              <a:rPr lang="fr-FR" sz="1700" dirty="0"/>
              <a:t>Et dans le cadre du libre-échange…</a:t>
            </a:r>
          </a:p>
          <a:p>
            <a:endParaRPr lang="fr-FR" sz="1700" dirty="0"/>
          </a:p>
          <a:p>
            <a:r>
              <a:rPr lang="fr-FR" sz="1700" dirty="0"/>
              <a:t>La GB n’a plus rien à craindre des autres puissances européennes</a:t>
            </a:r>
          </a:p>
          <a:p>
            <a:r>
              <a:rPr lang="fr-FR" sz="1700" dirty="0"/>
              <a:t>Avec lesquelles elle peut dorénavant collaborer</a:t>
            </a:r>
          </a:p>
          <a:p>
            <a:endParaRPr lang="fr-FR" sz="1700" dirty="0"/>
          </a:p>
          <a:p>
            <a:r>
              <a:rPr lang="fr-FR" sz="1700" dirty="0"/>
              <a:t>*1820-30 : Les Britanniques forment ainsi</a:t>
            </a:r>
          </a:p>
          <a:p>
            <a:r>
              <a:rPr lang="fr-FR" sz="1700" dirty="0"/>
              <a:t>Avec les Espagnols des Philippines (1565)</a:t>
            </a:r>
          </a:p>
          <a:p>
            <a:r>
              <a:rPr lang="fr-FR" sz="1700" dirty="0"/>
              <a:t>Et les Hollandais des </a:t>
            </a:r>
            <a:r>
              <a:rPr lang="fr-FR" sz="1700" i="1" dirty="0"/>
              <a:t>Indes néerlandaises</a:t>
            </a:r>
            <a:r>
              <a:rPr lang="fr-FR" sz="1700" dirty="0"/>
              <a:t> (1816)</a:t>
            </a:r>
            <a:endParaRPr lang="fr-FR" sz="1700" i="1" dirty="0"/>
          </a:p>
          <a:p>
            <a:r>
              <a:rPr lang="fr-FR" sz="1700" dirty="0"/>
              <a:t>Une association d’intérêts…</a:t>
            </a:r>
          </a:p>
          <a:p>
            <a:endParaRPr lang="fr-FR" sz="1700" dirty="0"/>
          </a:p>
          <a:p>
            <a:r>
              <a:rPr lang="fr-FR" sz="1700" dirty="0"/>
              <a:t>*A ces </a:t>
            </a:r>
            <a:r>
              <a:rPr lang="fr-FR" sz="1700" i="1" dirty="0"/>
              <a:t>petits colonisateurs</a:t>
            </a:r>
            <a:r>
              <a:rPr lang="fr-FR" sz="1700" dirty="0"/>
              <a:t>, est concédé</a:t>
            </a:r>
          </a:p>
          <a:p>
            <a:r>
              <a:rPr lang="fr-FR" sz="1700" dirty="0"/>
              <a:t>Le maintien de leurs empires coloniaux ; A condition…</a:t>
            </a:r>
          </a:p>
          <a:p>
            <a:r>
              <a:rPr lang="fr-FR" sz="1700" dirty="0"/>
              <a:t>Que leurs ports soient largement ouverts aux navires britanniques</a:t>
            </a:r>
          </a:p>
          <a:p>
            <a:r>
              <a:rPr lang="fr-FR" sz="1700" dirty="0"/>
              <a:t>Ainsi…</a:t>
            </a:r>
          </a:p>
          <a:p>
            <a:endParaRPr lang="fr-FR" sz="1700" dirty="0"/>
          </a:p>
          <a:p>
            <a:r>
              <a:rPr lang="fr-FR" sz="1700" dirty="0"/>
              <a:t>*1815-34 : Après la suppression du </a:t>
            </a:r>
            <a:r>
              <a:rPr lang="fr-FR" sz="1700" i="1" dirty="0"/>
              <a:t>Galion de Manille</a:t>
            </a:r>
            <a:endParaRPr lang="fr-FR" sz="1700" dirty="0"/>
          </a:p>
          <a:p>
            <a:r>
              <a:rPr lang="fr-FR" sz="1700" dirty="0"/>
              <a:t>Et l’ouverture de Manille au commerce étranger</a:t>
            </a:r>
          </a:p>
          <a:p>
            <a:r>
              <a:rPr lang="fr-FR" sz="1700" dirty="0"/>
              <a:t>La GB devient le 1</a:t>
            </a:r>
            <a:r>
              <a:rPr lang="fr-FR" sz="1700" baseline="30000" dirty="0"/>
              <a:t>er</a:t>
            </a:r>
            <a:r>
              <a:rPr lang="fr-FR" sz="1700" dirty="0"/>
              <a:t> partenaire des Philippines espagnoles </a:t>
            </a:r>
          </a:p>
          <a:p>
            <a:r>
              <a:rPr lang="fr-FR" sz="1700" dirty="0"/>
              <a:t>Sans avoir à payer les lourds frais de fonctionnement de la colonie</a:t>
            </a:r>
          </a:p>
          <a:p>
            <a:endParaRPr lang="fr-FR" sz="1700" dirty="0"/>
          </a:p>
          <a:p>
            <a:r>
              <a:rPr lang="fr-FR" sz="1700" dirty="0"/>
              <a:t>*Et enfin…</a:t>
            </a:r>
          </a:p>
        </p:txBody>
      </p:sp>
      <p:sp>
        <p:nvSpPr>
          <p:cNvPr id="78" name="Ellipse 77">
            <a:extLst>
              <a:ext uri="{FF2B5EF4-FFF2-40B4-BE49-F238E27FC236}">
                <a16:creationId xmlns:a16="http://schemas.microsoft.com/office/drawing/2014/main" id="{4F9DDED3-B368-70B9-D68A-108809C9CCD5}"/>
              </a:ext>
            </a:extLst>
          </p:cNvPr>
          <p:cNvSpPr/>
          <p:nvPr/>
        </p:nvSpPr>
        <p:spPr>
          <a:xfrm>
            <a:off x="10753680" y="295336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9" name="Ellipse 78">
            <a:extLst>
              <a:ext uri="{FF2B5EF4-FFF2-40B4-BE49-F238E27FC236}">
                <a16:creationId xmlns:a16="http://schemas.microsoft.com/office/drawing/2014/main" id="{E2652747-8FEF-06DB-954C-9332AF44B991}"/>
              </a:ext>
            </a:extLst>
          </p:cNvPr>
          <p:cNvSpPr/>
          <p:nvPr/>
        </p:nvSpPr>
        <p:spPr>
          <a:xfrm>
            <a:off x="10918277" y="216726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546837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6FF92-4612-5F9E-4909-8EC7C6F3E6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5E6B0E3-3FA5-8DD3-D942-95612207E03D}"/>
              </a:ext>
            </a:extLst>
          </p:cNvPr>
          <p:cNvSpPr/>
          <p:nvPr/>
        </p:nvSpPr>
        <p:spPr>
          <a:xfrm>
            <a:off x="145575" y="168739"/>
            <a:ext cx="4605571" cy="610936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1815-1880 : … mais capable également d’imposer les nécessaires ouvertures des Etats récalcitrants, comme la Chine et le Japon en Asie</a:t>
            </a:r>
          </a:p>
          <a:p>
            <a:endParaRPr lang="fr-FR" sz="1700" dirty="0"/>
          </a:p>
          <a:p>
            <a:r>
              <a:rPr lang="fr-FR" sz="1700" dirty="0"/>
              <a:t>5) Grâce à cette hégémonie maritime</a:t>
            </a:r>
          </a:p>
          <a:p>
            <a:r>
              <a:rPr lang="fr-FR" sz="1700" dirty="0"/>
              <a:t>Et dans le cadre du libre-échange…</a:t>
            </a:r>
          </a:p>
          <a:p>
            <a:endParaRPr lang="fr-FR" sz="1700" dirty="0"/>
          </a:p>
          <a:p>
            <a:r>
              <a:rPr lang="fr-FR" sz="1700" dirty="0"/>
              <a:t>La GB peut imposer aux Etats asiatiques</a:t>
            </a:r>
          </a:p>
          <a:p>
            <a:r>
              <a:rPr lang="fr-FR" sz="1700" dirty="0"/>
              <a:t>Même les plus puissants</a:t>
            </a:r>
          </a:p>
          <a:p>
            <a:r>
              <a:rPr lang="fr-FR" sz="1700" dirty="0"/>
              <a:t>Leurs ouvertures à cette vaste mondialisation en gestation…</a:t>
            </a:r>
          </a:p>
          <a:p>
            <a:endParaRPr lang="fr-FR" sz="1700" dirty="0"/>
          </a:p>
          <a:p>
            <a:r>
              <a:rPr lang="fr-FR" sz="1700" dirty="0"/>
              <a:t>*Pour les libéraux essentiellement britanniques Comme </a:t>
            </a:r>
            <a:r>
              <a:rPr lang="fr-FR" sz="1700" u="sng" dirty="0"/>
              <a:t>David Ricardo</a:t>
            </a:r>
            <a:r>
              <a:rPr lang="fr-FR" sz="1700" dirty="0"/>
              <a:t> (mort en 1823)…</a:t>
            </a:r>
          </a:p>
          <a:p>
            <a:endParaRPr lang="fr-FR" sz="1700" dirty="0"/>
          </a:p>
          <a:p>
            <a:r>
              <a:rPr lang="fr-FR" sz="1700" dirty="0"/>
              <a:t>Il faut, dans </a:t>
            </a:r>
            <a:r>
              <a:rPr lang="fr-FR" sz="1700" i="1" dirty="0"/>
              <a:t>un esprit purement libéral</a:t>
            </a:r>
          </a:p>
          <a:p>
            <a:r>
              <a:rPr lang="fr-FR" sz="1700" dirty="0"/>
              <a:t>Signer des accords avec ces Etats pour…</a:t>
            </a:r>
          </a:p>
          <a:p>
            <a:r>
              <a:rPr lang="fr-FR" sz="1700" dirty="0"/>
              <a:t>- Ouvrir leurs ports</a:t>
            </a:r>
          </a:p>
          <a:p>
            <a:r>
              <a:rPr lang="fr-FR" sz="1700" dirty="0"/>
              <a:t>- Réduire les droits de douane</a:t>
            </a:r>
          </a:p>
          <a:p>
            <a:r>
              <a:rPr lang="fr-FR" sz="1700" dirty="0"/>
              <a:t>- Et assurer aux ressortissants étrangers</a:t>
            </a:r>
          </a:p>
          <a:p>
            <a:r>
              <a:rPr lang="fr-FR" sz="1700" dirty="0"/>
              <a:t>Des garanties juridiques, voire l’extraterritorialité</a:t>
            </a:r>
          </a:p>
          <a:p>
            <a:endParaRPr lang="fr-FR" sz="1700" dirty="0"/>
          </a:p>
          <a:p>
            <a:r>
              <a:rPr lang="fr-FR" sz="1700" dirty="0"/>
              <a:t>*Ainsi…</a:t>
            </a:r>
          </a:p>
        </p:txBody>
      </p:sp>
      <p:pic>
        <p:nvPicPr>
          <p:cNvPr id="4" name="Picture 2" descr="C:\Users\Christophe\Pictures\My Scans\2016-01 (janv.)\scan0030.jpg">
            <a:extLst>
              <a:ext uri="{FF2B5EF4-FFF2-40B4-BE49-F238E27FC236}">
                <a16:creationId xmlns:a16="http://schemas.microsoft.com/office/drawing/2014/main" id="{86552596-E089-C7BC-E1B8-B0654D3FAC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D393CFD8-E0B6-6214-8B4B-68704B2682C7}"/>
              </a:ext>
            </a:extLst>
          </p:cNvPr>
          <p:cNvSpPr/>
          <p:nvPr/>
        </p:nvSpPr>
        <p:spPr>
          <a:xfrm>
            <a:off x="4913194" y="153117"/>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815-1880</a:t>
            </a:r>
            <a:endParaRPr lang="fr-FR" sz="1800" dirty="0">
              <a:effectLst/>
              <a:latin typeface="Times New Roman" panose="02020603050405020304" pitchFamily="18" charset="0"/>
              <a:ea typeface="Times New Roman" panose="02020603050405020304" pitchFamily="18" charset="0"/>
            </a:endParaRPr>
          </a:p>
        </p:txBody>
      </p:sp>
      <p:sp>
        <p:nvSpPr>
          <p:cNvPr id="2" name="Ellipse 1">
            <a:extLst>
              <a:ext uri="{FF2B5EF4-FFF2-40B4-BE49-F238E27FC236}">
                <a16:creationId xmlns:a16="http://schemas.microsoft.com/office/drawing/2014/main" id="{3DAE2019-7DEB-D8E0-762C-AD0A8823250F}"/>
              </a:ext>
            </a:extLst>
          </p:cNvPr>
          <p:cNvSpPr/>
          <p:nvPr/>
        </p:nvSpPr>
        <p:spPr>
          <a:xfrm>
            <a:off x="8692053" y="21333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DF4784BE-93C9-6116-117C-185D7967E7CD}"/>
              </a:ext>
            </a:extLst>
          </p:cNvPr>
          <p:cNvSpPr/>
          <p:nvPr/>
        </p:nvSpPr>
        <p:spPr>
          <a:xfrm>
            <a:off x="8400996" y="3926346"/>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Ellipse 7">
            <a:extLst>
              <a:ext uri="{FF2B5EF4-FFF2-40B4-BE49-F238E27FC236}">
                <a16:creationId xmlns:a16="http://schemas.microsoft.com/office/drawing/2014/main" id="{6AA1D87B-AAD0-C610-16EA-8E924A00CBCB}"/>
              </a:ext>
            </a:extLst>
          </p:cNvPr>
          <p:cNvSpPr/>
          <p:nvPr/>
        </p:nvSpPr>
        <p:spPr>
          <a:xfrm>
            <a:off x="9429442" y="3514557"/>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Ellipse 8">
            <a:extLst>
              <a:ext uri="{FF2B5EF4-FFF2-40B4-BE49-F238E27FC236}">
                <a16:creationId xmlns:a16="http://schemas.microsoft.com/office/drawing/2014/main" id="{6EFD010D-FEED-6224-F566-CE2ABCF9A8DB}"/>
              </a:ext>
            </a:extLst>
          </p:cNvPr>
          <p:cNvSpPr/>
          <p:nvPr/>
        </p:nvSpPr>
        <p:spPr>
          <a:xfrm>
            <a:off x="9064397" y="258768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DAFCA68D-5B23-6919-A599-A0387917924B}"/>
              </a:ext>
            </a:extLst>
          </p:cNvPr>
          <p:cNvSpPr/>
          <p:nvPr/>
        </p:nvSpPr>
        <p:spPr>
          <a:xfrm>
            <a:off x="9976698" y="2638434"/>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1" name="Connecteur droit avec flèche 10">
            <a:extLst>
              <a:ext uri="{FF2B5EF4-FFF2-40B4-BE49-F238E27FC236}">
                <a16:creationId xmlns:a16="http://schemas.microsoft.com/office/drawing/2014/main" id="{FCBAB8C6-5D26-B541-EE70-54BEBF1D6729}"/>
              </a:ext>
            </a:extLst>
          </p:cNvPr>
          <p:cNvCxnSpPr>
            <a:cxnSpLocks/>
            <a:stCxn id="25" idx="5"/>
            <a:endCxn id="20" idx="1"/>
          </p:cNvCxnSpPr>
          <p:nvPr/>
        </p:nvCxnSpPr>
        <p:spPr>
          <a:xfrm>
            <a:off x="10199074" y="2192517"/>
            <a:ext cx="405007" cy="459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6B6C0242-C423-F7C1-A77A-E8C12910F4F3}"/>
              </a:ext>
            </a:extLst>
          </p:cNvPr>
          <p:cNvSpPr/>
          <p:nvPr/>
        </p:nvSpPr>
        <p:spPr>
          <a:xfrm>
            <a:off x="9549074" y="2158156"/>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3" name="Ellipse 12">
            <a:extLst>
              <a:ext uri="{FF2B5EF4-FFF2-40B4-BE49-F238E27FC236}">
                <a16:creationId xmlns:a16="http://schemas.microsoft.com/office/drawing/2014/main" id="{FEEE41AE-19E9-6CB1-0857-8FB852C8A641}"/>
              </a:ext>
            </a:extLst>
          </p:cNvPr>
          <p:cNvSpPr/>
          <p:nvPr/>
        </p:nvSpPr>
        <p:spPr>
          <a:xfrm>
            <a:off x="10874380" y="134410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4" name="Ellipse 13">
            <a:extLst>
              <a:ext uri="{FF2B5EF4-FFF2-40B4-BE49-F238E27FC236}">
                <a16:creationId xmlns:a16="http://schemas.microsoft.com/office/drawing/2014/main" id="{A35A3806-112D-8BD0-9C85-ABE011AD8286}"/>
              </a:ext>
            </a:extLst>
          </p:cNvPr>
          <p:cNvSpPr/>
          <p:nvPr/>
        </p:nvSpPr>
        <p:spPr>
          <a:xfrm>
            <a:off x="11639844" y="36783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5" name="Connecteur droit avec flèche 14">
            <a:extLst>
              <a:ext uri="{FF2B5EF4-FFF2-40B4-BE49-F238E27FC236}">
                <a16:creationId xmlns:a16="http://schemas.microsoft.com/office/drawing/2014/main" id="{EB58271C-CEE8-1731-B672-BA917F38F616}"/>
              </a:ext>
            </a:extLst>
          </p:cNvPr>
          <p:cNvCxnSpPr>
            <a:cxnSpLocks/>
          </p:cNvCxnSpPr>
          <p:nvPr/>
        </p:nvCxnSpPr>
        <p:spPr>
          <a:xfrm flipV="1">
            <a:off x="10704989" y="1466416"/>
            <a:ext cx="241399" cy="126417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2748EA7-C7AC-5215-9B7F-95C7C3F758ED}"/>
              </a:ext>
            </a:extLst>
          </p:cNvPr>
          <p:cNvCxnSpPr>
            <a:cxnSpLocks/>
          </p:cNvCxnSpPr>
          <p:nvPr/>
        </p:nvCxnSpPr>
        <p:spPr>
          <a:xfrm>
            <a:off x="10751696" y="2821902"/>
            <a:ext cx="1093400" cy="26292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02CB90D1-DBA2-6B55-F847-7C977D064BF2}"/>
              </a:ext>
            </a:extLst>
          </p:cNvPr>
          <p:cNvCxnSpPr>
            <a:cxnSpLocks/>
          </p:cNvCxnSpPr>
          <p:nvPr/>
        </p:nvCxnSpPr>
        <p:spPr>
          <a:xfrm flipH="1">
            <a:off x="11762769" y="3084831"/>
            <a:ext cx="71273" cy="611398"/>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99EFAEAC-4453-C93F-5134-B0E775EE79AC}"/>
              </a:ext>
            </a:extLst>
          </p:cNvPr>
          <p:cNvSpPr/>
          <p:nvPr/>
        </p:nvSpPr>
        <p:spPr>
          <a:xfrm>
            <a:off x="10395995" y="136196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9" name="Connecteur droit avec flèche 18">
            <a:extLst>
              <a:ext uri="{FF2B5EF4-FFF2-40B4-BE49-F238E27FC236}">
                <a16:creationId xmlns:a16="http://schemas.microsoft.com/office/drawing/2014/main" id="{9B09E0EB-A46C-301B-7DE5-2B4CC01F0D65}"/>
              </a:ext>
            </a:extLst>
          </p:cNvPr>
          <p:cNvCxnSpPr>
            <a:cxnSpLocks/>
          </p:cNvCxnSpPr>
          <p:nvPr/>
        </p:nvCxnSpPr>
        <p:spPr>
          <a:xfrm flipH="1" flipV="1">
            <a:off x="10615751" y="1540278"/>
            <a:ext cx="220588" cy="654277"/>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939799CB-6ED9-82C6-7727-57F6A6C29AA6}"/>
              </a:ext>
            </a:extLst>
          </p:cNvPr>
          <p:cNvSpPr/>
          <p:nvPr/>
        </p:nvSpPr>
        <p:spPr>
          <a:xfrm>
            <a:off x="10562283" y="2611036"/>
            <a:ext cx="285412" cy="27670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S</a:t>
            </a:r>
          </a:p>
        </p:txBody>
      </p:sp>
      <p:sp>
        <p:nvSpPr>
          <p:cNvPr id="21" name="Ellipse 20">
            <a:extLst>
              <a:ext uri="{FF2B5EF4-FFF2-40B4-BE49-F238E27FC236}">
                <a16:creationId xmlns:a16="http://schemas.microsoft.com/office/drawing/2014/main" id="{82A90911-BBDF-FC8D-67A9-B1437E9D9322}"/>
              </a:ext>
            </a:extLst>
          </p:cNvPr>
          <p:cNvSpPr/>
          <p:nvPr/>
        </p:nvSpPr>
        <p:spPr>
          <a:xfrm>
            <a:off x="10223726" y="21945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2" name="Ellipse 21">
            <a:extLst>
              <a:ext uri="{FF2B5EF4-FFF2-40B4-BE49-F238E27FC236}">
                <a16:creationId xmlns:a16="http://schemas.microsoft.com/office/drawing/2014/main" id="{0C4C983C-51C4-F009-216C-F380229AC60C}"/>
              </a:ext>
            </a:extLst>
          </p:cNvPr>
          <p:cNvSpPr/>
          <p:nvPr/>
        </p:nvSpPr>
        <p:spPr>
          <a:xfrm>
            <a:off x="9714450" y="233079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3" name="Connecteur droit 22">
            <a:extLst>
              <a:ext uri="{FF2B5EF4-FFF2-40B4-BE49-F238E27FC236}">
                <a16:creationId xmlns:a16="http://schemas.microsoft.com/office/drawing/2014/main" id="{7FB96C48-256D-5672-BCA9-16E8849677EC}"/>
              </a:ext>
            </a:extLst>
          </p:cNvPr>
          <p:cNvCxnSpPr>
            <a:cxnSpLocks/>
          </p:cNvCxnSpPr>
          <p:nvPr/>
        </p:nvCxnSpPr>
        <p:spPr>
          <a:xfrm>
            <a:off x="8223958" y="1515421"/>
            <a:ext cx="1755360" cy="6032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BD67C5A7-150E-8DB0-56C7-B494CBCD0A87}"/>
              </a:ext>
            </a:extLst>
          </p:cNvPr>
          <p:cNvSpPr/>
          <p:nvPr/>
        </p:nvSpPr>
        <p:spPr>
          <a:xfrm>
            <a:off x="8004202" y="133710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5" name="Ellipse 24">
            <a:extLst>
              <a:ext uri="{FF2B5EF4-FFF2-40B4-BE49-F238E27FC236}">
                <a16:creationId xmlns:a16="http://schemas.microsoft.com/office/drawing/2014/main" id="{AD2144E2-D4DD-AEBE-F55A-373D2DA83EEF}"/>
              </a:ext>
            </a:extLst>
          </p:cNvPr>
          <p:cNvSpPr/>
          <p:nvPr/>
        </p:nvSpPr>
        <p:spPr>
          <a:xfrm>
            <a:off x="9979318" y="20141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6" name="Ellipse 25">
            <a:extLst>
              <a:ext uri="{FF2B5EF4-FFF2-40B4-BE49-F238E27FC236}">
                <a16:creationId xmlns:a16="http://schemas.microsoft.com/office/drawing/2014/main" id="{3F0FD609-F178-0AE9-D564-113B9BCE980C}"/>
              </a:ext>
            </a:extLst>
          </p:cNvPr>
          <p:cNvSpPr/>
          <p:nvPr/>
        </p:nvSpPr>
        <p:spPr>
          <a:xfrm>
            <a:off x="10753680" y="2953366"/>
            <a:ext cx="144016" cy="122312"/>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7" name="Ellipse 26">
            <a:extLst>
              <a:ext uri="{FF2B5EF4-FFF2-40B4-BE49-F238E27FC236}">
                <a16:creationId xmlns:a16="http://schemas.microsoft.com/office/drawing/2014/main" id="{6ABC0A9B-2B90-9CB9-DD4E-5612172741FE}"/>
              </a:ext>
            </a:extLst>
          </p:cNvPr>
          <p:cNvSpPr/>
          <p:nvPr/>
        </p:nvSpPr>
        <p:spPr>
          <a:xfrm>
            <a:off x="10918277" y="2167260"/>
            <a:ext cx="144016" cy="122312"/>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174020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B8C5F-4AA0-3717-1D9C-B2E40ABC50A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A5E8C7A-693D-92BA-1E77-69A2822925E5}"/>
              </a:ext>
            </a:extLst>
          </p:cNvPr>
          <p:cNvSpPr/>
          <p:nvPr/>
        </p:nvSpPr>
        <p:spPr>
          <a:xfrm>
            <a:off x="145575" y="168739"/>
            <a:ext cx="4605571" cy="623247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1815-1880 : … mais capable également d’imposer les nécessaires ouvertures des Etats récalcitrants, comme la Chine et le Japon en Asie</a:t>
            </a:r>
          </a:p>
          <a:p>
            <a:endParaRPr lang="fr-FR" sz="1700" dirty="0"/>
          </a:p>
          <a:p>
            <a:r>
              <a:rPr lang="fr-FR" sz="1700" dirty="0"/>
              <a:t>*1820-40</a:t>
            </a:r>
          </a:p>
          <a:p>
            <a:r>
              <a:rPr lang="fr-FR" sz="1700" dirty="0"/>
              <a:t>Dans ce nouveau cadre de libéralisation des marchés ; Et si possible sans heurts, sans </a:t>
            </a:r>
            <a:r>
              <a:rPr lang="fr-FR" sz="1700" i="1" dirty="0"/>
              <a:t>Big Stick</a:t>
            </a:r>
          </a:p>
          <a:p>
            <a:r>
              <a:rPr lang="fr-FR" sz="1700" dirty="0"/>
              <a:t>La conquête de l’Asie continue…</a:t>
            </a:r>
          </a:p>
          <a:p>
            <a:endParaRPr lang="fr-FR" sz="1700" dirty="0"/>
          </a:p>
          <a:p>
            <a:r>
              <a:rPr lang="fr-FR" sz="1600" dirty="0"/>
              <a:t>*1826 (-55) : Traité avec le Siam</a:t>
            </a:r>
          </a:p>
          <a:p>
            <a:r>
              <a:rPr lang="fr-FR" sz="1600" dirty="0"/>
              <a:t>- Fin des monopoles d’exportation ; Libre-échange</a:t>
            </a:r>
          </a:p>
          <a:p>
            <a:r>
              <a:rPr lang="fr-FR" sz="1600" dirty="0"/>
              <a:t>- Abaissement des droits de douane à 5 %</a:t>
            </a:r>
          </a:p>
          <a:p>
            <a:endParaRPr lang="fr-FR" sz="1600" dirty="0"/>
          </a:p>
          <a:p>
            <a:r>
              <a:rPr lang="fr-FR" sz="1600" dirty="0">
                <a:ea typeface="Times New Roman" panose="02020603050405020304" pitchFamily="18" charset="0"/>
              </a:rPr>
              <a:t>*1838 : Traité de Balta Liman, GB-Empire ottoman</a:t>
            </a:r>
          </a:p>
          <a:p>
            <a:r>
              <a:rPr lang="fr-FR" sz="1600" dirty="0">
                <a:ea typeface="Times New Roman" panose="02020603050405020304" pitchFamily="18" charset="0"/>
              </a:rPr>
              <a:t>Libre-échange et droits de douane limité à 5 % </a:t>
            </a:r>
          </a:p>
          <a:p>
            <a:r>
              <a:rPr lang="fr-FR" sz="1600" dirty="0">
                <a:ea typeface="Times New Roman" panose="02020603050405020304" pitchFamily="18" charset="0"/>
              </a:rPr>
              <a:t>Rejeté par Mehmet Ali, qui veut conserver ses taxes Pour financer la modernisation de l’Egypte…</a:t>
            </a:r>
          </a:p>
          <a:p>
            <a:endParaRPr lang="fr-FR" sz="1700" dirty="0"/>
          </a:p>
          <a:p>
            <a:r>
              <a:rPr lang="fr-FR" sz="1700" dirty="0"/>
              <a:t>*1842 : Et enfin, en attendant le Japon</a:t>
            </a:r>
          </a:p>
          <a:p>
            <a:r>
              <a:rPr lang="fr-FR" sz="1700" dirty="0"/>
              <a:t>Ce sera l’ouverture de la Chine</a:t>
            </a:r>
          </a:p>
          <a:p>
            <a:r>
              <a:rPr lang="fr-FR" sz="1700" dirty="0"/>
              <a:t>Le 1</a:t>
            </a:r>
            <a:r>
              <a:rPr lang="fr-FR" sz="1700" baseline="30000" dirty="0"/>
              <a:t>er</a:t>
            </a:r>
            <a:r>
              <a:rPr lang="fr-FR" sz="1700" dirty="0"/>
              <a:t> centre de l’économie-monde asiatique</a:t>
            </a:r>
          </a:p>
          <a:p>
            <a:endParaRPr lang="fr-FR" sz="1600" dirty="0"/>
          </a:p>
          <a:p>
            <a:r>
              <a:rPr lang="fr-FR" sz="1700" dirty="0"/>
              <a:t>*La Chine…</a:t>
            </a:r>
          </a:p>
          <a:p>
            <a:r>
              <a:rPr lang="fr-FR" sz="1700" dirty="0"/>
              <a:t>Mais avant cela, dernier aparté…</a:t>
            </a:r>
          </a:p>
        </p:txBody>
      </p:sp>
      <p:pic>
        <p:nvPicPr>
          <p:cNvPr id="4" name="Picture 2" descr="C:\Users\Christophe\Pictures\My Scans\2016-01 (janv.)\scan0030.jpg">
            <a:extLst>
              <a:ext uri="{FF2B5EF4-FFF2-40B4-BE49-F238E27FC236}">
                <a16:creationId xmlns:a16="http://schemas.microsoft.com/office/drawing/2014/main" id="{9428E85A-0E6B-58AA-BA21-32E1FDC9422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8B1FC7A0-9854-CF81-C7C3-9D2142CF868B}"/>
              </a:ext>
            </a:extLst>
          </p:cNvPr>
          <p:cNvSpPr/>
          <p:nvPr/>
        </p:nvSpPr>
        <p:spPr>
          <a:xfrm>
            <a:off x="4913194" y="153117"/>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815-1880</a:t>
            </a:r>
            <a:endParaRPr lang="fr-FR" sz="1800" dirty="0">
              <a:effectLst/>
              <a:latin typeface="Times New Roman" panose="02020603050405020304" pitchFamily="18" charset="0"/>
              <a:ea typeface="Times New Roman" panose="02020603050405020304" pitchFamily="18" charset="0"/>
            </a:endParaRPr>
          </a:p>
        </p:txBody>
      </p:sp>
      <p:sp>
        <p:nvSpPr>
          <p:cNvPr id="42" name="Ellipse 41">
            <a:extLst>
              <a:ext uri="{FF2B5EF4-FFF2-40B4-BE49-F238E27FC236}">
                <a16:creationId xmlns:a16="http://schemas.microsoft.com/office/drawing/2014/main" id="{8DB37A86-00B3-95FE-AD17-9101BFCAD2D6}"/>
              </a:ext>
            </a:extLst>
          </p:cNvPr>
          <p:cNvSpPr/>
          <p:nvPr/>
        </p:nvSpPr>
        <p:spPr>
          <a:xfrm>
            <a:off x="8692053" y="213339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5" name="Ellipse 44">
            <a:extLst>
              <a:ext uri="{FF2B5EF4-FFF2-40B4-BE49-F238E27FC236}">
                <a16:creationId xmlns:a16="http://schemas.microsoft.com/office/drawing/2014/main" id="{8C593D4B-94A0-42FD-A180-CF413D25C2BD}"/>
              </a:ext>
            </a:extLst>
          </p:cNvPr>
          <p:cNvSpPr/>
          <p:nvPr/>
        </p:nvSpPr>
        <p:spPr>
          <a:xfrm>
            <a:off x="8400996" y="3926346"/>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6" name="Ellipse 45">
            <a:extLst>
              <a:ext uri="{FF2B5EF4-FFF2-40B4-BE49-F238E27FC236}">
                <a16:creationId xmlns:a16="http://schemas.microsoft.com/office/drawing/2014/main" id="{4CAD2250-8E65-7151-9F02-D8CB5A74DC2A}"/>
              </a:ext>
            </a:extLst>
          </p:cNvPr>
          <p:cNvSpPr/>
          <p:nvPr/>
        </p:nvSpPr>
        <p:spPr>
          <a:xfrm>
            <a:off x="9429442" y="3514557"/>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7" name="Ellipse 46">
            <a:extLst>
              <a:ext uri="{FF2B5EF4-FFF2-40B4-BE49-F238E27FC236}">
                <a16:creationId xmlns:a16="http://schemas.microsoft.com/office/drawing/2014/main" id="{AECFA8ED-A472-7194-6AD3-D9789B52329F}"/>
              </a:ext>
            </a:extLst>
          </p:cNvPr>
          <p:cNvSpPr/>
          <p:nvPr/>
        </p:nvSpPr>
        <p:spPr>
          <a:xfrm>
            <a:off x="9064397" y="258768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1" name="Ellipse 80">
            <a:extLst>
              <a:ext uri="{FF2B5EF4-FFF2-40B4-BE49-F238E27FC236}">
                <a16:creationId xmlns:a16="http://schemas.microsoft.com/office/drawing/2014/main" id="{F6A7205B-2934-7954-4231-FDD5E8F69515}"/>
              </a:ext>
            </a:extLst>
          </p:cNvPr>
          <p:cNvSpPr/>
          <p:nvPr/>
        </p:nvSpPr>
        <p:spPr>
          <a:xfrm>
            <a:off x="9976698" y="2638434"/>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85" name="Connecteur droit avec flèche 84">
            <a:extLst>
              <a:ext uri="{FF2B5EF4-FFF2-40B4-BE49-F238E27FC236}">
                <a16:creationId xmlns:a16="http://schemas.microsoft.com/office/drawing/2014/main" id="{BF3782CF-DA96-E52E-EA7C-D6992D7DDDF7}"/>
              </a:ext>
            </a:extLst>
          </p:cNvPr>
          <p:cNvCxnSpPr>
            <a:cxnSpLocks/>
            <a:stCxn id="110" idx="5"/>
            <a:endCxn id="105" idx="1"/>
          </p:cNvCxnSpPr>
          <p:nvPr/>
        </p:nvCxnSpPr>
        <p:spPr>
          <a:xfrm>
            <a:off x="10199074" y="2192517"/>
            <a:ext cx="405007" cy="459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6" name="Ellipse 95">
            <a:extLst>
              <a:ext uri="{FF2B5EF4-FFF2-40B4-BE49-F238E27FC236}">
                <a16:creationId xmlns:a16="http://schemas.microsoft.com/office/drawing/2014/main" id="{5CFD15AA-5D42-7292-2A51-522221DFD9A0}"/>
              </a:ext>
            </a:extLst>
          </p:cNvPr>
          <p:cNvSpPr/>
          <p:nvPr/>
        </p:nvSpPr>
        <p:spPr>
          <a:xfrm>
            <a:off x="9549074" y="2158156"/>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7" name="Ellipse 96">
            <a:extLst>
              <a:ext uri="{FF2B5EF4-FFF2-40B4-BE49-F238E27FC236}">
                <a16:creationId xmlns:a16="http://schemas.microsoft.com/office/drawing/2014/main" id="{C5CF1CB4-34C6-C09F-E279-698B720BA1C7}"/>
              </a:ext>
            </a:extLst>
          </p:cNvPr>
          <p:cNvSpPr/>
          <p:nvPr/>
        </p:nvSpPr>
        <p:spPr>
          <a:xfrm>
            <a:off x="10874380" y="134410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9" name="Ellipse 98">
            <a:extLst>
              <a:ext uri="{FF2B5EF4-FFF2-40B4-BE49-F238E27FC236}">
                <a16:creationId xmlns:a16="http://schemas.microsoft.com/office/drawing/2014/main" id="{B3993376-91AA-AB4B-C5C0-E17A19E4BAFB}"/>
              </a:ext>
            </a:extLst>
          </p:cNvPr>
          <p:cNvSpPr/>
          <p:nvPr/>
        </p:nvSpPr>
        <p:spPr>
          <a:xfrm>
            <a:off x="11639844" y="36783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00" name="Connecteur droit avec flèche 99">
            <a:extLst>
              <a:ext uri="{FF2B5EF4-FFF2-40B4-BE49-F238E27FC236}">
                <a16:creationId xmlns:a16="http://schemas.microsoft.com/office/drawing/2014/main" id="{906B17C2-86D5-0C1C-E381-4290347DD240}"/>
              </a:ext>
            </a:extLst>
          </p:cNvPr>
          <p:cNvCxnSpPr>
            <a:cxnSpLocks/>
          </p:cNvCxnSpPr>
          <p:nvPr/>
        </p:nvCxnSpPr>
        <p:spPr>
          <a:xfrm flipV="1">
            <a:off x="10704989" y="1466416"/>
            <a:ext cx="241399" cy="126417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620A4F1D-5A11-EE50-5A8B-2A872A3A09F5}"/>
              </a:ext>
            </a:extLst>
          </p:cNvPr>
          <p:cNvCxnSpPr>
            <a:cxnSpLocks/>
          </p:cNvCxnSpPr>
          <p:nvPr/>
        </p:nvCxnSpPr>
        <p:spPr>
          <a:xfrm>
            <a:off x="10751696" y="2821902"/>
            <a:ext cx="1093400" cy="26292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a:extLst>
              <a:ext uri="{FF2B5EF4-FFF2-40B4-BE49-F238E27FC236}">
                <a16:creationId xmlns:a16="http://schemas.microsoft.com/office/drawing/2014/main" id="{60AC675D-1C0C-D5BB-43AD-359C74BEEA30}"/>
              </a:ext>
            </a:extLst>
          </p:cNvPr>
          <p:cNvCxnSpPr>
            <a:cxnSpLocks/>
          </p:cNvCxnSpPr>
          <p:nvPr/>
        </p:nvCxnSpPr>
        <p:spPr>
          <a:xfrm flipH="1">
            <a:off x="11762769" y="3084831"/>
            <a:ext cx="71273" cy="611398"/>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3" name="Ellipse 102">
            <a:extLst>
              <a:ext uri="{FF2B5EF4-FFF2-40B4-BE49-F238E27FC236}">
                <a16:creationId xmlns:a16="http://schemas.microsoft.com/office/drawing/2014/main" id="{CC050D80-0B76-124F-B69A-62F74FB6062E}"/>
              </a:ext>
            </a:extLst>
          </p:cNvPr>
          <p:cNvSpPr/>
          <p:nvPr/>
        </p:nvSpPr>
        <p:spPr>
          <a:xfrm>
            <a:off x="10395995" y="1361960"/>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04" name="Connecteur droit avec flèche 103">
            <a:extLst>
              <a:ext uri="{FF2B5EF4-FFF2-40B4-BE49-F238E27FC236}">
                <a16:creationId xmlns:a16="http://schemas.microsoft.com/office/drawing/2014/main" id="{7B06BE9C-5AA8-E141-84A3-A2C3218F14C0}"/>
              </a:ext>
            </a:extLst>
          </p:cNvPr>
          <p:cNvCxnSpPr>
            <a:cxnSpLocks/>
          </p:cNvCxnSpPr>
          <p:nvPr/>
        </p:nvCxnSpPr>
        <p:spPr>
          <a:xfrm flipH="1" flipV="1">
            <a:off x="10615751" y="1540278"/>
            <a:ext cx="220588" cy="654277"/>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5" name="Ellipse 104">
            <a:extLst>
              <a:ext uri="{FF2B5EF4-FFF2-40B4-BE49-F238E27FC236}">
                <a16:creationId xmlns:a16="http://schemas.microsoft.com/office/drawing/2014/main" id="{541BD7BD-49D0-7BCC-3CFD-05ECDB4A581F}"/>
              </a:ext>
            </a:extLst>
          </p:cNvPr>
          <p:cNvSpPr/>
          <p:nvPr/>
        </p:nvSpPr>
        <p:spPr>
          <a:xfrm>
            <a:off x="10562283" y="2611036"/>
            <a:ext cx="285412" cy="27670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S</a:t>
            </a:r>
          </a:p>
        </p:txBody>
      </p:sp>
      <p:sp>
        <p:nvSpPr>
          <p:cNvPr id="106" name="Ellipse 105">
            <a:extLst>
              <a:ext uri="{FF2B5EF4-FFF2-40B4-BE49-F238E27FC236}">
                <a16:creationId xmlns:a16="http://schemas.microsoft.com/office/drawing/2014/main" id="{662073A3-A1AB-F8D7-3F5D-33D5F5455924}"/>
              </a:ext>
            </a:extLst>
          </p:cNvPr>
          <p:cNvSpPr/>
          <p:nvPr/>
        </p:nvSpPr>
        <p:spPr>
          <a:xfrm>
            <a:off x="10223726" y="21945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7" name="Ellipse 106">
            <a:extLst>
              <a:ext uri="{FF2B5EF4-FFF2-40B4-BE49-F238E27FC236}">
                <a16:creationId xmlns:a16="http://schemas.microsoft.com/office/drawing/2014/main" id="{CEE4340D-9DF5-149A-B8DE-BFEEBC69AF49}"/>
              </a:ext>
            </a:extLst>
          </p:cNvPr>
          <p:cNvSpPr/>
          <p:nvPr/>
        </p:nvSpPr>
        <p:spPr>
          <a:xfrm>
            <a:off x="9714450" y="233079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08" name="Connecteur droit 107">
            <a:extLst>
              <a:ext uri="{FF2B5EF4-FFF2-40B4-BE49-F238E27FC236}">
                <a16:creationId xmlns:a16="http://schemas.microsoft.com/office/drawing/2014/main" id="{9DBBB241-2AA3-D003-E94B-8CC8236B0797}"/>
              </a:ext>
            </a:extLst>
          </p:cNvPr>
          <p:cNvCxnSpPr>
            <a:cxnSpLocks/>
          </p:cNvCxnSpPr>
          <p:nvPr/>
        </p:nvCxnSpPr>
        <p:spPr>
          <a:xfrm>
            <a:off x="8223958" y="1515421"/>
            <a:ext cx="1755360" cy="6032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9" name="Ellipse 108">
            <a:extLst>
              <a:ext uri="{FF2B5EF4-FFF2-40B4-BE49-F238E27FC236}">
                <a16:creationId xmlns:a16="http://schemas.microsoft.com/office/drawing/2014/main" id="{95DCCB69-0F9D-E8D1-3C71-E16DB8E00A1A}"/>
              </a:ext>
            </a:extLst>
          </p:cNvPr>
          <p:cNvSpPr/>
          <p:nvPr/>
        </p:nvSpPr>
        <p:spPr>
          <a:xfrm>
            <a:off x="8004202" y="133710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0" name="Ellipse 109">
            <a:extLst>
              <a:ext uri="{FF2B5EF4-FFF2-40B4-BE49-F238E27FC236}">
                <a16:creationId xmlns:a16="http://schemas.microsoft.com/office/drawing/2014/main" id="{4364C536-6869-9CEF-BAC6-9E89C8236573}"/>
              </a:ext>
            </a:extLst>
          </p:cNvPr>
          <p:cNvSpPr/>
          <p:nvPr/>
        </p:nvSpPr>
        <p:spPr>
          <a:xfrm>
            <a:off x="9979318" y="20141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1" name="Ellipse 110">
            <a:extLst>
              <a:ext uri="{FF2B5EF4-FFF2-40B4-BE49-F238E27FC236}">
                <a16:creationId xmlns:a16="http://schemas.microsoft.com/office/drawing/2014/main" id="{580F6A30-5FCB-5999-7636-321BBD28535E}"/>
              </a:ext>
            </a:extLst>
          </p:cNvPr>
          <p:cNvSpPr/>
          <p:nvPr/>
        </p:nvSpPr>
        <p:spPr>
          <a:xfrm>
            <a:off x="10753680" y="2953366"/>
            <a:ext cx="144016" cy="122312"/>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2" name="Ellipse 111">
            <a:extLst>
              <a:ext uri="{FF2B5EF4-FFF2-40B4-BE49-F238E27FC236}">
                <a16:creationId xmlns:a16="http://schemas.microsoft.com/office/drawing/2014/main" id="{0DD35702-71CF-A2CB-5B78-6D4A1CCEF49D}"/>
              </a:ext>
            </a:extLst>
          </p:cNvPr>
          <p:cNvSpPr/>
          <p:nvPr/>
        </p:nvSpPr>
        <p:spPr>
          <a:xfrm>
            <a:off x="10918277" y="2167260"/>
            <a:ext cx="144016" cy="122312"/>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3" name="Ellipse 112">
            <a:extLst>
              <a:ext uri="{FF2B5EF4-FFF2-40B4-BE49-F238E27FC236}">
                <a16:creationId xmlns:a16="http://schemas.microsoft.com/office/drawing/2014/main" id="{A58F1729-A20D-3ADF-67D6-91861E846AF1}"/>
              </a:ext>
            </a:extLst>
          </p:cNvPr>
          <p:cNvSpPr/>
          <p:nvPr/>
        </p:nvSpPr>
        <p:spPr>
          <a:xfrm>
            <a:off x="10438440" y="229825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5" name="Ellipse 114">
            <a:extLst>
              <a:ext uri="{FF2B5EF4-FFF2-40B4-BE49-F238E27FC236}">
                <a16:creationId xmlns:a16="http://schemas.microsoft.com/office/drawing/2014/main" id="{504033CD-7C8B-EAEE-70D2-EB63FAD6A79A}"/>
              </a:ext>
            </a:extLst>
          </p:cNvPr>
          <p:cNvSpPr/>
          <p:nvPr/>
        </p:nvSpPr>
        <p:spPr>
          <a:xfrm>
            <a:off x="8545012" y="1805287"/>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292663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022A1-76A9-42C1-3DE6-6315A64038D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5D76A96-D294-036A-CD0E-C218B7539586}"/>
              </a:ext>
            </a:extLst>
          </p:cNvPr>
          <p:cNvSpPr/>
          <p:nvPr/>
        </p:nvSpPr>
        <p:spPr>
          <a:xfrm>
            <a:off x="154704" y="112707"/>
            <a:ext cx="11885442" cy="663258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*1815 : Un changement d’ère…</a:t>
            </a:r>
          </a:p>
          <a:p>
            <a:r>
              <a:rPr lang="fr-FR" sz="1700" dirty="0"/>
              <a:t>Politiquement, en Europe : Fin des guerres, Sainte Alliance et paix générale</a:t>
            </a:r>
          </a:p>
          <a:p>
            <a:r>
              <a:rPr lang="fr-FR" sz="1700" dirty="0"/>
              <a:t>Et économiquement, un monde libéral apparaît ; Mais prenons de la hauteur, sur le long terme…</a:t>
            </a:r>
          </a:p>
          <a:p>
            <a:endParaRPr lang="fr-FR" sz="1700" dirty="0"/>
          </a:p>
          <a:p>
            <a:r>
              <a:rPr lang="fr-FR" sz="1700" dirty="0"/>
              <a:t>*Dans </a:t>
            </a:r>
            <a:r>
              <a:rPr lang="fr-FR" sz="1700" i="1" dirty="0"/>
              <a:t>Le monde confisqué</a:t>
            </a:r>
            <a:r>
              <a:rPr lang="fr-FR" sz="1700" dirty="0"/>
              <a:t> (Flammarion, 2025), pp.7-8, l’historien et économiste </a:t>
            </a:r>
            <a:r>
              <a:rPr lang="fr-FR" sz="1700" u="sng" dirty="0"/>
              <a:t>Arnaud </a:t>
            </a:r>
            <a:r>
              <a:rPr lang="fr-FR" sz="1700" u="sng" dirty="0" err="1"/>
              <a:t>Orain</a:t>
            </a:r>
            <a:endParaRPr lang="fr-FR" sz="1700" dirty="0"/>
          </a:p>
          <a:p>
            <a:r>
              <a:rPr lang="fr-FR" sz="1700" dirty="0"/>
              <a:t>Divise le capitalisme en deux types différents, qui se succèdent l’un à l’autre…</a:t>
            </a:r>
          </a:p>
          <a:p>
            <a:endParaRPr lang="fr-FR" sz="1700" dirty="0"/>
          </a:p>
          <a:p>
            <a:r>
              <a:rPr lang="fr-FR" sz="1700" dirty="0"/>
              <a:t>a) Le capitalisme libéral : </a:t>
            </a:r>
            <a:r>
              <a:rPr lang="fr-FR" sz="1700" i="1" dirty="0"/>
              <a:t>Un capitalisme mondial libre-échangiste ; </a:t>
            </a:r>
            <a:r>
              <a:rPr lang="fr-FR" sz="1700" u="sng" dirty="0"/>
              <a:t>Un capitalisme industriel organisé autour de l’usine, du commerce libre et du profit</a:t>
            </a:r>
            <a:r>
              <a:rPr lang="fr-FR" sz="1700" i="1" dirty="0"/>
              <a:t>, qui par le jeu concurrentiel des avantages comparatifs, permet l’enrichissement général ; Pas de coûteux monopoles armés (compagnie à charte) et de conquêtes inutiles ; Libre-échange généralisé, infini, abondant et protégé par un hegemon maritime</a:t>
            </a:r>
          </a:p>
          <a:p>
            <a:r>
              <a:rPr lang="fr-FR" sz="1700" u="sng" dirty="0"/>
              <a:t>Deux périodes : 1815-80, la Pax Britannica ; Et 1945-2010, la Pax Americana</a:t>
            </a:r>
          </a:p>
          <a:p>
            <a:endParaRPr lang="fr-FR" sz="1700" dirty="0"/>
          </a:p>
          <a:p>
            <a:r>
              <a:rPr lang="fr-FR" sz="1700" dirty="0"/>
              <a:t>b) Le capitalisme de la finitude : </a:t>
            </a:r>
            <a:r>
              <a:rPr lang="fr-FR" sz="1700" i="1" dirty="0"/>
              <a:t>Vastes entreprises navales et territoriale de monopolisation d’actifs (des </a:t>
            </a:r>
            <a:r>
              <a:rPr lang="fr-FR" sz="1700" dirty="0"/>
              <a:t>silos impériaux</a:t>
            </a:r>
            <a:r>
              <a:rPr lang="fr-FR" sz="1700" i="1" dirty="0"/>
              <a:t> : terres, mines, zones maritimes, esclaves, entrepôts, câbles sous-marins, satellites, données numériques), menées par des compagnies marchandes s’accaparant des fonctions régaliennes, avec ou sans le consentement des Etats, afin de générer un revenu rentier hors du principe concurrentiel</a:t>
            </a:r>
            <a:r>
              <a:rPr lang="fr-FR" sz="1700" dirty="0"/>
              <a:t> (…) </a:t>
            </a:r>
            <a:r>
              <a:rPr lang="fr-FR" sz="1700" u="sng" dirty="0"/>
              <a:t>Un capitalisme marchand organisé autour des monopoles, de la logistique, entrepôts et transports, et de la rente</a:t>
            </a:r>
            <a:r>
              <a:rPr lang="fr-FR" sz="1700" dirty="0"/>
              <a:t> ; </a:t>
            </a:r>
            <a:r>
              <a:rPr lang="fr-FR" sz="1700" i="1" dirty="0"/>
              <a:t>Dans un monde fini où l’économie est un jeu à somme nulle, on gagne en appauvrissant l’autre car il n’y en a pas pour tout le monde</a:t>
            </a:r>
          </a:p>
          <a:p>
            <a:r>
              <a:rPr lang="fr-FR" sz="1700" u="sng" dirty="0"/>
              <a:t>Trois périodes : Les compagnies à charte XVIe siècle-1815 ; 1880-1945, colonialisme et protectionnisme ; Depuis 2010…</a:t>
            </a:r>
          </a:p>
          <a:p>
            <a:endParaRPr lang="fr-FR" sz="1700" dirty="0"/>
          </a:p>
          <a:p>
            <a:r>
              <a:rPr lang="fr-FR" sz="1700" dirty="0"/>
              <a:t>NB : Tant qu’on produit, </a:t>
            </a:r>
            <a:r>
              <a:rPr lang="fr-FR" sz="1700" i="1" dirty="0"/>
              <a:t>on</a:t>
            </a:r>
            <a:r>
              <a:rPr lang="fr-FR" sz="1700" dirty="0"/>
              <a:t> (les possédants) est libéral (jusqu’en 2010) ; Si l’ouverture a plus de désavantages que d’intérêts (déficits commerciaux et technologiques croissants, depuis 2010), on prône (les mêmes…) la fermeture.</a:t>
            </a:r>
          </a:p>
          <a:p>
            <a:endParaRPr lang="fr-FR" sz="1700" dirty="0"/>
          </a:p>
          <a:p>
            <a:r>
              <a:rPr lang="fr-FR" sz="1700" dirty="0"/>
              <a:t>*Mais revenons à notre récit : La Chine, retour à 1796…</a:t>
            </a:r>
          </a:p>
        </p:txBody>
      </p:sp>
    </p:spTree>
    <p:extLst>
      <p:ext uri="{BB962C8B-B14F-4D97-AF65-F5344CB8AC3E}">
        <p14:creationId xmlns:p14="http://schemas.microsoft.com/office/powerpoint/2010/main" val="737164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2" descr="C:\Users\Christophe\Pictures\My Scans\2016-02 (févr.)\scan0004.jpg">
            <a:extLst>
              <a:ext uri="{FF2B5EF4-FFF2-40B4-BE49-F238E27FC236}">
                <a16:creationId xmlns:a16="http://schemas.microsoft.com/office/drawing/2014/main" id="{94C5DE48-2B89-E016-09DD-90B9F4142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5FF5202C-875E-D1C9-32D3-BD639BFF5BD1}"/>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70796A2A-87F3-0120-ADA0-3E4C7B1848BC}"/>
              </a:ext>
            </a:extLst>
          </p:cNvPr>
          <p:cNvSpPr/>
          <p:nvPr/>
        </p:nvSpPr>
        <p:spPr>
          <a:xfrm>
            <a:off x="9479235" y="55654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94D399C7-777D-2B44-7C59-4CD00E0B82BB}"/>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A79CEC96-1B96-D09F-BC21-5AB46B285726}"/>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19B69FDB-72E1-3A40-9218-B677C0FE698B}"/>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67F4770C-BBF0-8A11-8889-5C462973164E}"/>
              </a:ext>
            </a:extLst>
          </p:cNvPr>
          <p:cNvSpPr/>
          <p:nvPr/>
        </p:nvSpPr>
        <p:spPr>
          <a:xfrm>
            <a:off x="9132752" y="5767058"/>
            <a:ext cx="144016" cy="122312"/>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E8AB96C-F430-9172-7A3D-8DC29151567D}"/>
              </a:ext>
            </a:extLst>
          </p:cNvPr>
          <p:cNvSpPr/>
          <p:nvPr/>
        </p:nvSpPr>
        <p:spPr>
          <a:xfrm>
            <a:off x="10053780" y="43055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B207B9C7-130C-5242-91E2-F47AFD6DD77B}"/>
              </a:ext>
            </a:extLst>
          </p:cNvPr>
          <p:cNvSpPr/>
          <p:nvPr/>
        </p:nvSpPr>
        <p:spPr>
          <a:xfrm>
            <a:off x="9129042" y="4542846"/>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2058EE3B-E3A4-4A99-73F9-FE8948552AB8}"/>
              </a:ext>
            </a:extLst>
          </p:cNvPr>
          <p:cNvSpPr/>
          <p:nvPr/>
        </p:nvSpPr>
        <p:spPr>
          <a:xfrm>
            <a:off x="104632" y="129407"/>
            <a:ext cx="3921458" cy="1264642"/>
          </a:xfrm>
          <a:prstGeom prst="rect">
            <a:avLst/>
          </a:prstGeom>
          <a:solidFill>
            <a:srgbClr val="FFC000"/>
          </a:solidFill>
          <a:ln w="38100">
            <a:solidFill>
              <a:schemeClr val="tx1"/>
            </a:solidFill>
          </a:ln>
        </p:spPr>
        <p:txBody>
          <a:bodyPr wrap="square">
            <a:spAutoFit/>
          </a:bodyPr>
          <a:lstStyle/>
          <a:p>
            <a:pPr>
              <a:lnSpc>
                <a:spcPct val="107000"/>
              </a:lnSpc>
            </a:pPr>
            <a:r>
              <a:rPr lang="fr-FR" sz="1800" b="1" kern="100" dirty="0">
                <a:effectLst/>
                <a:ea typeface="Aptos" panose="020B0004020202020204" pitchFamily="34" charset="0"/>
                <a:cs typeface="Times New Roman" panose="02020603050405020304" pitchFamily="18" charset="0"/>
              </a:rPr>
              <a:t>1810-1860 : La Chine des Qing : Du déclin à la grande récession : Guerres de l’opium et ouvertures forcées ; Révoltes populaires massives</a:t>
            </a:r>
            <a:endParaRPr lang="fr-FR" sz="1800" kern="100" dirty="0">
              <a:effectLst/>
              <a:ea typeface="Aptos" panose="020B0004020202020204" pitchFamily="34" charset="0"/>
              <a:cs typeface="Times New Roman" panose="02020603050405020304" pitchFamily="18" charset="0"/>
            </a:endParaRPr>
          </a:p>
        </p:txBody>
      </p:sp>
      <p:sp>
        <p:nvSpPr>
          <p:cNvPr id="8" name="Ellipse 7">
            <a:extLst>
              <a:ext uri="{FF2B5EF4-FFF2-40B4-BE49-F238E27FC236}">
                <a16:creationId xmlns:a16="http://schemas.microsoft.com/office/drawing/2014/main" id="{5BA90F0D-59FF-4C5F-14CB-50564B4B0DCC}"/>
              </a:ext>
            </a:extLst>
          </p:cNvPr>
          <p:cNvSpPr/>
          <p:nvPr/>
        </p:nvSpPr>
        <p:spPr>
          <a:xfrm>
            <a:off x="9561206" y="330939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A980864C-4660-7F02-DDDF-F02D9E3AF0B2}"/>
              </a:ext>
            </a:extLst>
          </p:cNvPr>
          <p:cNvSpPr/>
          <p:nvPr/>
        </p:nvSpPr>
        <p:spPr>
          <a:xfrm>
            <a:off x="9273058" y="3103165"/>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Tree>
    <p:extLst>
      <p:ext uri="{BB962C8B-B14F-4D97-AF65-F5344CB8AC3E}">
        <p14:creationId xmlns:p14="http://schemas.microsoft.com/office/powerpoint/2010/main" val="1960817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29506-C712-AE0C-BF85-0975D18B2EE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49E9C8A-A3F8-1DC3-D531-CACD7599A95E}"/>
              </a:ext>
            </a:extLst>
          </p:cNvPr>
          <p:cNvSpPr/>
          <p:nvPr/>
        </p:nvSpPr>
        <p:spPr>
          <a:xfrm>
            <a:off x="102862" y="111874"/>
            <a:ext cx="4845316" cy="244682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A la fin du XVIIIe siècle</a:t>
            </a:r>
          </a:p>
          <a:p>
            <a:r>
              <a:rPr lang="fr-FR" sz="1700" dirty="0"/>
              <a:t>Un paradoxe chinois ; A la fois…</a:t>
            </a:r>
          </a:p>
          <a:p>
            <a:endParaRPr lang="fr-FR" sz="1700" dirty="0"/>
          </a:p>
          <a:p>
            <a:r>
              <a:rPr lang="fr-FR" sz="1700" dirty="0"/>
              <a:t>*1</a:t>
            </a:r>
            <a:r>
              <a:rPr lang="fr-FR" sz="1700" baseline="30000" dirty="0"/>
              <a:t>ère</a:t>
            </a:r>
            <a:r>
              <a:rPr lang="fr-FR" sz="1700" dirty="0"/>
              <a:t> puissance mondiale</a:t>
            </a:r>
          </a:p>
          <a:p>
            <a:r>
              <a:rPr lang="fr-FR" sz="1700" dirty="0"/>
              <a:t>Le </a:t>
            </a:r>
            <a:r>
              <a:rPr lang="fr-FR" sz="1700" i="1" dirty="0"/>
              <a:t>Siècle chinois</a:t>
            </a:r>
            <a:r>
              <a:rPr lang="fr-FR" sz="1700" dirty="0"/>
              <a:t> </a:t>
            </a:r>
            <a:r>
              <a:rPr lang="fr-FR" sz="1600" dirty="0"/>
              <a:t>(1730-1830)…</a:t>
            </a:r>
          </a:p>
          <a:p>
            <a:endParaRPr lang="fr-FR" sz="1700" dirty="0"/>
          </a:p>
          <a:p>
            <a:r>
              <a:rPr lang="fr-FR" sz="1700" dirty="0"/>
              <a:t>Et période de crises croissantes…</a:t>
            </a:r>
          </a:p>
          <a:p>
            <a:endParaRPr lang="fr-FR" sz="1700" dirty="0"/>
          </a:p>
          <a:p>
            <a:r>
              <a:rPr lang="fr-FR" sz="1700" dirty="0"/>
              <a:t>*Récit…</a:t>
            </a:r>
          </a:p>
        </p:txBody>
      </p:sp>
      <p:pic>
        <p:nvPicPr>
          <p:cNvPr id="2" name="Picture 2" descr="C:\Users\Christophe\Pictures\My Scans\2016-02 (févr.)\scan0003.jpg">
            <a:extLst>
              <a:ext uri="{FF2B5EF4-FFF2-40B4-BE49-F238E27FC236}">
                <a16:creationId xmlns:a16="http://schemas.microsoft.com/office/drawing/2014/main" id="{9F104F57-099D-3812-2DCA-6DB54AB35D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Ellipse 7">
            <a:extLst>
              <a:ext uri="{FF2B5EF4-FFF2-40B4-BE49-F238E27FC236}">
                <a16:creationId xmlns:a16="http://schemas.microsoft.com/office/drawing/2014/main" id="{699B0458-13EF-1D2C-8356-0ADA7931224B}"/>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Tree>
    <p:extLst>
      <p:ext uri="{BB962C8B-B14F-4D97-AF65-F5344CB8AC3E}">
        <p14:creationId xmlns:p14="http://schemas.microsoft.com/office/powerpoint/2010/main" val="1430941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CC7C-0E2F-1D8B-4349-A1C45E08E21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02FFD94-9175-E2C6-6C74-455C328EE5A9}"/>
              </a:ext>
            </a:extLst>
          </p:cNvPr>
          <p:cNvSpPr/>
          <p:nvPr/>
        </p:nvSpPr>
        <p:spPr>
          <a:xfrm>
            <a:off x="102862" y="111874"/>
            <a:ext cx="4845316" cy="532453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*1796 : Mort de </a:t>
            </a:r>
            <a:r>
              <a:rPr lang="fr-FR" sz="1700" u="sng" dirty="0"/>
              <a:t>Qianlong</a:t>
            </a:r>
            <a:r>
              <a:rPr lang="fr-FR" sz="1700" dirty="0"/>
              <a:t>, empereur depuis 1735</a:t>
            </a:r>
          </a:p>
          <a:p>
            <a:r>
              <a:rPr lang="fr-FR" sz="1700" dirty="0"/>
              <a:t>Son fils </a:t>
            </a:r>
            <a:r>
              <a:rPr lang="fr-FR" sz="1700" u="sng" dirty="0" err="1"/>
              <a:t>Jiaqing</a:t>
            </a:r>
            <a:r>
              <a:rPr lang="fr-FR" sz="1700" dirty="0"/>
              <a:t> lui succède dans un climat de crise</a:t>
            </a:r>
          </a:p>
          <a:p>
            <a:r>
              <a:rPr lang="fr-FR" sz="1700" dirty="0"/>
              <a:t>Et notamment de crise financière</a:t>
            </a:r>
          </a:p>
          <a:p>
            <a:r>
              <a:rPr lang="fr-FR" sz="1700" dirty="0"/>
              <a:t>Qui nécessite des hausses d’impôts ; Conséquence…</a:t>
            </a:r>
          </a:p>
          <a:p>
            <a:endParaRPr lang="fr-FR" sz="1700" dirty="0"/>
          </a:p>
          <a:p>
            <a:r>
              <a:rPr lang="fr-FR" sz="1700" dirty="0"/>
              <a:t>*1796 : Début de la rébellion du Lotus blanc</a:t>
            </a:r>
          </a:p>
          <a:p>
            <a:r>
              <a:rPr lang="fr-FR" sz="1700" dirty="0"/>
              <a:t>Rébellion antifiscale et anti-corruption</a:t>
            </a:r>
          </a:p>
          <a:p>
            <a:endParaRPr lang="fr-FR" sz="1700" dirty="0"/>
          </a:p>
          <a:p>
            <a:r>
              <a:rPr lang="fr-FR" sz="1700" dirty="0"/>
              <a:t>NB : 1798-1820 : A cause de la corruption</a:t>
            </a:r>
          </a:p>
          <a:p>
            <a:r>
              <a:rPr lang="fr-FR" sz="1700" dirty="0"/>
              <a:t>Les digues du Huang-He ne sont plus entretenues</a:t>
            </a:r>
          </a:p>
          <a:p>
            <a:r>
              <a:rPr lang="fr-FR" sz="1700" dirty="0"/>
              <a:t>Ce qui provoque 7 grandes inondations destructrices</a:t>
            </a:r>
          </a:p>
          <a:p>
            <a:endParaRPr lang="fr-FR" sz="1700" dirty="0"/>
          </a:p>
          <a:p>
            <a:r>
              <a:rPr lang="fr-FR" sz="1700" dirty="0"/>
              <a:t>*1799 : </a:t>
            </a:r>
            <a:r>
              <a:rPr lang="fr-FR" sz="1700" u="sng" dirty="0" err="1"/>
              <a:t>Heshen</a:t>
            </a:r>
            <a:r>
              <a:rPr lang="fr-FR" sz="1700" dirty="0"/>
              <a:t>, favori corrompu de Qianlong depuis 1775, est arrêté et exécuté</a:t>
            </a:r>
          </a:p>
          <a:p>
            <a:endParaRPr lang="fr-FR" sz="1700" dirty="0"/>
          </a:p>
          <a:p>
            <a:r>
              <a:rPr lang="fr-FR" sz="1700" dirty="0"/>
              <a:t>*Mais la lutte armée contre le Lotus blanc</a:t>
            </a:r>
          </a:p>
          <a:p>
            <a:r>
              <a:rPr lang="fr-FR" sz="1700" dirty="0"/>
              <a:t>Doit se prolonger jusqu’en 1803</a:t>
            </a:r>
          </a:p>
          <a:p>
            <a:r>
              <a:rPr lang="fr-FR" sz="1700" dirty="0"/>
              <a:t>Accroissant le déficit des finances publiques</a:t>
            </a:r>
          </a:p>
          <a:p>
            <a:endParaRPr lang="fr-FR" sz="1700" dirty="0"/>
          </a:p>
          <a:p>
            <a:r>
              <a:rPr lang="fr-FR" sz="1700" dirty="0"/>
              <a:t>*Ainsi…</a:t>
            </a:r>
          </a:p>
        </p:txBody>
      </p:sp>
      <p:pic>
        <p:nvPicPr>
          <p:cNvPr id="2" name="Picture 2" descr="C:\Users\Christophe\Pictures\My Scans\2016-02 (févr.)\scan0003.jpg">
            <a:extLst>
              <a:ext uri="{FF2B5EF4-FFF2-40B4-BE49-F238E27FC236}">
                <a16:creationId xmlns:a16="http://schemas.microsoft.com/office/drawing/2014/main" id="{B9D030F8-951F-1A9A-8A70-73B2B970F17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Ellipse 7">
            <a:extLst>
              <a:ext uri="{FF2B5EF4-FFF2-40B4-BE49-F238E27FC236}">
                <a16:creationId xmlns:a16="http://schemas.microsoft.com/office/drawing/2014/main" id="{178275FC-9371-8A05-EDEB-054FF7D326C1}"/>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Tree>
    <p:extLst>
      <p:ext uri="{BB962C8B-B14F-4D97-AF65-F5344CB8AC3E}">
        <p14:creationId xmlns:p14="http://schemas.microsoft.com/office/powerpoint/2010/main" val="844243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51284-4563-E48A-8301-855ED0FC09B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BEE13C9-5BE8-92AF-D7D4-D2556CB9454E}"/>
              </a:ext>
            </a:extLst>
          </p:cNvPr>
          <p:cNvSpPr/>
          <p:nvPr/>
        </p:nvSpPr>
        <p:spPr>
          <a:xfrm>
            <a:off x="131928" y="166328"/>
            <a:ext cx="4767618" cy="297004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*1798-1801</a:t>
            </a:r>
          </a:p>
          <a:p>
            <a:r>
              <a:rPr lang="fr-FR" sz="1700" dirty="0"/>
              <a:t>Pour un budget annuel de 50 millions de </a:t>
            </a:r>
            <a:r>
              <a:rPr lang="fr-FR" sz="1700" dirty="0" err="1"/>
              <a:t>liangs</a:t>
            </a:r>
            <a:r>
              <a:rPr lang="fr-FR" sz="1700" dirty="0"/>
              <a:t>…</a:t>
            </a:r>
          </a:p>
          <a:p>
            <a:r>
              <a:rPr lang="fr-FR" sz="1700" dirty="0"/>
              <a:t>NB : Un liang = une once d’argent de 36 g</a:t>
            </a:r>
          </a:p>
          <a:p>
            <a:endParaRPr lang="fr-FR" sz="1700" dirty="0"/>
          </a:p>
          <a:p>
            <a:r>
              <a:rPr lang="fr-FR" sz="1700" dirty="0"/>
              <a:t>100 millions sont dépensés</a:t>
            </a:r>
          </a:p>
          <a:p>
            <a:r>
              <a:rPr lang="fr-FR" sz="1700" dirty="0"/>
              <a:t>Rien que pour les opérations militaires</a:t>
            </a:r>
          </a:p>
          <a:p>
            <a:endParaRPr lang="fr-FR" sz="1700" dirty="0"/>
          </a:p>
          <a:p>
            <a:r>
              <a:rPr lang="fr-FR" sz="1700" dirty="0"/>
              <a:t>*Et c’est dans ce contexte de crise chinoise</a:t>
            </a:r>
          </a:p>
          <a:p>
            <a:r>
              <a:rPr lang="fr-FR" sz="1700" dirty="0"/>
              <a:t>Que commence à pointer l’impérialisme européen </a:t>
            </a:r>
          </a:p>
          <a:p>
            <a:endParaRPr lang="fr-FR" sz="1700" dirty="0"/>
          </a:p>
          <a:p>
            <a:r>
              <a:rPr lang="fr-FR" sz="1700" dirty="0"/>
              <a:t>*Les Européens…</a:t>
            </a:r>
          </a:p>
        </p:txBody>
      </p:sp>
      <p:pic>
        <p:nvPicPr>
          <p:cNvPr id="2" name="Picture 2" descr="C:\Users\Christophe\Pictures\My Scans\2016-02 (févr.)\scan0003.jpg">
            <a:extLst>
              <a:ext uri="{FF2B5EF4-FFF2-40B4-BE49-F238E27FC236}">
                <a16:creationId xmlns:a16="http://schemas.microsoft.com/office/drawing/2014/main" id="{990C02B5-6E62-A779-1B56-026EE1252E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A8BCD00C-9E28-CB85-F2D9-A4707306D49C}"/>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Tree>
    <p:extLst>
      <p:ext uri="{BB962C8B-B14F-4D97-AF65-F5344CB8AC3E}">
        <p14:creationId xmlns:p14="http://schemas.microsoft.com/office/powerpoint/2010/main" val="2923317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8366E-52B1-FDAF-D2C4-7FCB7935EC3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3C5DD31-2936-7FF2-5A80-9DD1FE7751F9}"/>
              </a:ext>
            </a:extLst>
          </p:cNvPr>
          <p:cNvSpPr/>
          <p:nvPr/>
        </p:nvSpPr>
        <p:spPr>
          <a:xfrm>
            <a:off x="119159" y="145406"/>
            <a:ext cx="4848626" cy="506292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*Globalement, au début du XIXe siècle…</a:t>
            </a:r>
          </a:p>
          <a:p>
            <a:r>
              <a:rPr lang="fr-FR" sz="1700" dirty="0"/>
              <a:t>Malgré ces graves crises des années 1780-1810</a:t>
            </a:r>
          </a:p>
          <a:p>
            <a:r>
              <a:rPr lang="fr-FR" sz="1700" dirty="0"/>
              <a:t>C’est encore le </a:t>
            </a:r>
            <a:r>
              <a:rPr lang="fr-FR" sz="1700" i="1" dirty="0"/>
              <a:t>Siècle chinois</a:t>
            </a:r>
            <a:r>
              <a:rPr lang="fr-FR" sz="1700" dirty="0"/>
              <a:t> (1730-1830)</a:t>
            </a:r>
          </a:p>
          <a:p>
            <a:r>
              <a:rPr lang="fr-FR" sz="1700" dirty="0"/>
              <a:t>Et la Chine des Qing reste à son apogée</a:t>
            </a:r>
          </a:p>
          <a:p>
            <a:r>
              <a:rPr lang="fr-FR" sz="1700" dirty="0"/>
              <a:t>Territorial, démographique et économique…</a:t>
            </a:r>
          </a:p>
          <a:p>
            <a:endParaRPr lang="fr-FR" sz="1700" dirty="0"/>
          </a:p>
          <a:p>
            <a:r>
              <a:rPr lang="fr-FR" sz="1700" dirty="0"/>
              <a:t>*Cette richesse économique crée </a:t>
            </a:r>
            <a:r>
              <a:rPr lang="fr-FR" sz="1700" u="sng" dirty="0"/>
              <a:t>des</a:t>
            </a:r>
            <a:r>
              <a:rPr lang="fr-FR" sz="1700" dirty="0"/>
              <a:t> surplus</a:t>
            </a:r>
          </a:p>
          <a:p>
            <a:r>
              <a:rPr lang="fr-FR" sz="1700" dirty="0"/>
              <a:t>Et donc un développement de son commerce extérieur</a:t>
            </a:r>
          </a:p>
          <a:p>
            <a:endParaRPr lang="fr-FR" sz="1700" dirty="0"/>
          </a:p>
          <a:p>
            <a:r>
              <a:rPr lang="fr-FR" sz="1700" dirty="0"/>
              <a:t>*Ce qui rend nécessaire</a:t>
            </a:r>
          </a:p>
          <a:p>
            <a:r>
              <a:rPr lang="fr-FR" sz="1700" dirty="0"/>
              <a:t>Une certaine ouverture avec le reste du monde</a:t>
            </a:r>
          </a:p>
          <a:p>
            <a:r>
              <a:rPr lang="fr-FR" sz="1700" dirty="0"/>
              <a:t>Ouverture que l’on veut </a:t>
            </a:r>
            <a:r>
              <a:rPr lang="fr-FR" sz="1700" i="1" dirty="0"/>
              <a:t>maitrisée</a:t>
            </a:r>
            <a:r>
              <a:rPr lang="fr-FR" sz="1700" dirty="0"/>
              <a:t> côté chinois</a:t>
            </a:r>
          </a:p>
          <a:p>
            <a:endParaRPr lang="fr-FR" sz="1700" dirty="0"/>
          </a:p>
          <a:p>
            <a:r>
              <a:rPr lang="fr-FR" sz="1700" dirty="0"/>
              <a:t>*Et notamment avec les puissances européennes</a:t>
            </a:r>
          </a:p>
          <a:p>
            <a:r>
              <a:rPr lang="fr-FR" sz="1700" dirty="0"/>
              <a:t>De plus en plus présentes aux frontières…</a:t>
            </a:r>
          </a:p>
          <a:p>
            <a:endParaRPr lang="fr-FR" sz="1700" dirty="0"/>
          </a:p>
          <a:p>
            <a:r>
              <a:rPr lang="fr-FR" sz="1700" dirty="0"/>
              <a:t>Au nord par voie terrestre</a:t>
            </a:r>
          </a:p>
          <a:p>
            <a:r>
              <a:rPr lang="fr-FR" sz="1700" dirty="0"/>
              <a:t>Et au sud par voie maritime…</a:t>
            </a:r>
          </a:p>
        </p:txBody>
      </p:sp>
      <p:pic>
        <p:nvPicPr>
          <p:cNvPr id="4" name="Picture 2" descr="C:\Users\Christophe\Pictures\My Scans\2016-02 (févr.)\scan0003.jpg">
            <a:extLst>
              <a:ext uri="{FF2B5EF4-FFF2-40B4-BE49-F238E27FC236}">
                <a16:creationId xmlns:a16="http://schemas.microsoft.com/office/drawing/2014/main" id="{9A522AD5-D1C1-B917-1782-97405B1848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BB4C15CA-05D7-57AC-BB0E-8D239274F1DB}"/>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Tree>
    <p:extLst>
      <p:ext uri="{BB962C8B-B14F-4D97-AF65-F5344CB8AC3E}">
        <p14:creationId xmlns:p14="http://schemas.microsoft.com/office/powerpoint/2010/main" val="2651648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D8C12-D09F-A494-1BDF-4F1A0F061A5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C3A2296-F3D6-802A-B52B-99569FCFD730}"/>
              </a:ext>
            </a:extLst>
          </p:cNvPr>
          <p:cNvSpPr/>
          <p:nvPr/>
        </p:nvSpPr>
        <p:spPr>
          <a:xfrm>
            <a:off x="131928" y="166328"/>
            <a:ext cx="4767618" cy="427809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a) Au nord, avec les Russes…</a:t>
            </a:r>
          </a:p>
          <a:p>
            <a:endParaRPr lang="fr-FR" sz="1700" dirty="0"/>
          </a:p>
          <a:p>
            <a:r>
              <a:rPr lang="fr-FR" sz="1700" dirty="0"/>
              <a:t>*1689-1725 : Depuis les traités</a:t>
            </a:r>
          </a:p>
          <a:p>
            <a:r>
              <a:rPr lang="fr-FR" sz="1700" dirty="0"/>
              <a:t>De Nertchinsk et de Kiakhta…</a:t>
            </a:r>
          </a:p>
          <a:p>
            <a:endParaRPr lang="fr-FR" sz="1700" dirty="0"/>
          </a:p>
          <a:p>
            <a:r>
              <a:rPr lang="fr-FR" sz="1700" dirty="0"/>
              <a:t>*La frontière a été fixée</a:t>
            </a:r>
          </a:p>
          <a:p>
            <a:r>
              <a:rPr lang="fr-FR" sz="1700" dirty="0"/>
              <a:t>NB : Frontière actuelle entre</a:t>
            </a:r>
          </a:p>
          <a:p>
            <a:r>
              <a:rPr lang="fr-FR" sz="1700" dirty="0"/>
              <a:t>Le lac </a:t>
            </a:r>
            <a:r>
              <a:rPr lang="fr-FR" sz="1700" dirty="0" err="1"/>
              <a:t>Balkach</a:t>
            </a:r>
            <a:r>
              <a:rPr lang="fr-FR" sz="1700" dirty="0"/>
              <a:t> et le fleuve Amour</a:t>
            </a:r>
          </a:p>
          <a:p>
            <a:endParaRPr lang="fr-FR" sz="1700" dirty="0"/>
          </a:p>
          <a:p>
            <a:r>
              <a:rPr lang="fr-FR" sz="1700" dirty="0"/>
              <a:t>*Et un accord commercial a été signé</a:t>
            </a:r>
          </a:p>
          <a:p>
            <a:r>
              <a:rPr lang="fr-FR" sz="1700" i="1" dirty="0"/>
              <a:t>Le Système de Kiakhta</a:t>
            </a:r>
            <a:r>
              <a:rPr lang="fr-FR" sz="1700" dirty="0"/>
              <a:t>…</a:t>
            </a:r>
          </a:p>
          <a:p>
            <a:endParaRPr lang="fr-FR" sz="1700" dirty="0"/>
          </a:p>
          <a:p>
            <a:r>
              <a:rPr lang="fr-FR" sz="1700" dirty="0"/>
              <a:t>Avec la mise en place</a:t>
            </a:r>
          </a:p>
          <a:p>
            <a:r>
              <a:rPr lang="fr-FR" sz="1700" dirty="0"/>
              <a:t>De deux marchés permanents</a:t>
            </a:r>
          </a:p>
          <a:p>
            <a:r>
              <a:rPr lang="fr-FR" sz="1700" dirty="0"/>
              <a:t>- A Kiakhta, côté russe</a:t>
            </a:r>
          </a:p>
          <a:p>
            <a:r>
              <a:rPr lang="fr-FR" sz="1700" dirty="0"/>
              <a:t>- A </a:t>
            </a:r>
            <a:r>
              <a:rPr lang="fr-FR" sz="1700" dirty="0" err="1"/>
              <a:t>Maimatchine</a:t>
            </a:r>
            <a:r>
              <a:rPr lang="fr-FR" sz="1700" dirty="0"/>
              <a:t>, côté chinois…</a:t>
            </a:r>
          </a:p>
        </p:txBody>
      </p:sp>
      <p:pic>
        <p:nvPicPr>
          <p:cNvPr id="2" name="Picture 2" descr="C:\Users\Christophe\Pictures\My Scans\2016-02 (févr.)\scan0003.jpg">
            <a:extLst>
              <a:ext uri="{FF2B5EF4-FFF2-40B4-BE49-F238E27FC236}">
                <a16:creationId xmlns:a16="http://schemas.microsoft.com/office/drawing/2014/main" id="{1B9112AD-4627-DFCC-0D97-53B59081169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2F449327-5F79-2B6E-FC51-FD00DB35A596}"/>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6" name="Ellipse 5">
            <a:extLst>
              <a:ext uri="{FF2B5EF4-FFF2-40B4-BE49-F238E27FC236}">
                <a16:creationId xmlns:a16="http://schemas.microsoft.com/office/drawing/2014/main" id="{44A1034D-D5CA-E7B0-F16E-9F3CC7222681}"/>
              </a:ext>
            </a:extLst>
          </p:cNvPr>
          <p:cNvSpPr/>
          <p:nvPr/>
        </p:nvSpPr>
        <p:spPr>
          <a:xfrm>
            <a:off x="9604440" y="93610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7" name="Ellipse 6">
            <a:extLst>
              <a:ext uri="{FF2B5EF4-FFF2-40B4-BE49-F238E27FC236}">
                <a16:creationId xmlns:a16="http://schemas.microsoft.com/office/drawing/2014/main" id="{58772DA8-500A-18DB-A13E-86C461AEDAA7}"/>
              </a:ext>
            </a:extLst>
          </p:cNvPr>
          <p:cNvSpPr/>
          <p:nvPr/>
        </p:nvSpPr>
        <p:spPr>
          <a:xfrm>
            <a:off x="8763190" y="128874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0" name="Ellipse 9">
            <a:extLst>
              <a:ext uri="{FF2B5EF4-FFF2-40B4-BE49-F238E27FC236}">
                <a16:creationId xmlns:a16="http://schemas.microsoft.com/office/drawing/2014/main" id="{6428C4BF-7A33-28FE-109A-C1105C3BD955}"/>
              </a:ext>
            </a:extLst>
          </p:cNvPr>
          <p:cNvSpPr/>
          <p:nvPr/>
        </p:nvSpPr>
        <p:spPr>
          <a:xfrm>
            <a:off x="8675755" y="1363233"/>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Tree>
    <p:extLst>
      <p:ext uri="{BB962C8B-B14F-4D97-AF65-F5344CB8AC3E}">
        <p14:creationId xmlns:p14="http://schemas.microsoft.com/office/powerpoint/2010/main" val="1105468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C5CC5-9862-BE84-7B81-C8EAA758D64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632AED0-019E-8E9F-AA24-5410E3E295D5}"/>
              </a:ext>
            </a:extLst>
          </p:cNvPr>
          <p:cNvSpPr/>
          <p:nvPr/>
        </p:nvSpPr>
        <p:spPr>
          <a:xfrm>
            <a:off x="96603" y="112707"/>
            <a:ext cx="3283423" cy="663258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1819-1826 : … Assurer à tous une sécurité des propriétés et des personnes ; …</a:t>
            </a:r>
          </a:p>
          <a:p>
            <a:endParaRPr lang="fr-FR" sz="1700" dirty="0"/>
          </a:p>
          <a:p>
            <a:r>
              <a:rPr lang="fr-FR" sz="1700" dirty="0"/>
              <a:t>*Assurer à </a:t>
            </a:r>
            <a:r>
              <a:rPr lang="fr-FR" sz="1700" u="sng" dirty="0"/>
              <a:t>tous</a:t>
            </a:r>
            <a:r>
              <a:rPr lang="fr-FR" sz="1700" dirty="0"/>
              <a:t> une sécurité</a:t>
            </a:r>
          </a:p>
          <a:p>
            <a:r>
              <a:rPr lang="fr-FR" sz="1700" dirty="0"/>
              <a:t>Des propriétés et des personnes…</a:t>
            </a:r>
          </a:p>
          <a:p>
            <a:endParaRPr lang="fr-FR" sz="1700" dirty="0"/>
          </a:p>
          <a:p>
            <a:r>
              <a:rPr lang="fr-FR" sz="1700" dirty="0"/>
              <a:t>*Pour </a:t>
            </a:r>
            <a:r>
              <a:rPr lang="fr-FR" sz="1700" u="sng" dirty="0"/>
              <a:t>Thomas Raffles</a:t>
            </a:r>
            <a:r>
              <a:rPr lang="fr-FR" sz="1700" dirty="0"/>
              <a:t>…</a:t>
            </a:r>
          </a:p>
          <a:p>
            <a:r>
              <a:rPr lang="fr-FR" sz="1700" i="1" dirty="0"/>
              <a:t>L’Etat doit </a:t>
            </a:r>
            <a:r>
              <a:rPr lang="fr-FR" sz="1700" i="1" u="sng" dirty="0"/>
              <a:t>seulement</a:t>
            </a:r>
            <a:r>
              <a:rPr lang="fr-FR" sz="1700" i="1" dirty="0"/>
              <a:t> faire triompher la liberté de commerce la plus grande possible…</a:t>
            </a:r>
            <a:endParaRPr lang="fr-FR" sz="1700" dirty="0"/>
          </a:p>
          <a:p>
            <a:endParaRPr lang="fr-FR" sz="1700" dirty="0"/>
          </a:p>
          <a:p>
            <a:r>
              <a:rPr lang="fr-FR" sz="1700" dirty="0"/>
              <a:t>Et pour cela…</a:t>
            </a:r>
          </a:p>
          <a:p>
            <a:r>
              <a:rPr lang="fr-FR" sz="1700" i="1" dirty="0"/>
              <a:t>Des droits égaux pour tous, accompagnés de la protection des propriétés et des personnes</a:t>
            </a:r>
          </a:p>
          <a:p>
            <a:endParaRPr lang="fr-FR" sz="1700" dirty="0"/>
          </a:p>
          <a:p>
            <a:r>
              <a:rPr lang="fr-FR" sz="1700" dirty="0"/>
              <a:t>NB : 1819 : Benjamin Constant</a:t>
            </a:r>
          </a:p>
          <a:p>
            <a:r>
              <a:rPr lang="fr-FR" sz="1700" i="1" dirty="0"/>
              <a:t>Notre liberté à nous, doit se composer de la jouissance paisible de l’indépendance privée</a:t>
            </a:r>
          </a:p>
          <a:p>
            <a:r>
              <a:rPr lang="fr-FR" sz="1700" dirty="0"/>
              <a:t>De la liberté des Anciens comparée à celle des Modernes</a:t>
            </a:r>
          </a:p>
          <a:p>
            <a:endParaRPr lang="fr-FR" sz="1700" dirty="0"/>
          </a:p>
          <a:p>
            <a:r>
              <a:rPr lang="fr-FR" sz="1700" dirty="0"/>
              <a:t>*Et enfin…</a:t>
            </a:r>
          </a:p>
        </p:txBody>
      </p:sp>
      <p:pic>
        <p:nvPicPr>
          <p:cNvPr id="4" name="Picture 2" descr="C:\Users\Christophe\Pictures\My Scans\2016-02 (févr.)\scan0002.jpg">
            <a:extLst>
              <a:ext uri="{FF2B5EF4-FFF2-40B4-BE49-F238E27FC236}">
                <a16:creationId xmlns:a16="http://schemas.microsoft.com/office/drawing/2014/main" id="{9D610B95-4FAA-0190-150F-5D97C94A926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33744" y="168739"/>
            <a:ext cx="8512679" cy="52033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FBC8FE02-BCD8-B824-259B-B20ED4BF25E0}"/>
              </a:ext>
            </a:extLst>
          </p:cNvPr>
          <p:cNvSpPr/>
          <p:nvPr/>
        </p:nvSpPr>
        <p:spPr>
          <a:xfrm>
            <a:off x="5673076" y="3962576"/>
            <a:ext cx="257460" cy="2089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CB8A16FF-CB97-91B7-CE03-1F471142590C}"/>
              </a:ext>
            </a:extLst>
          </p:cNvPr>
          <p:cNvSpPr/>
          <p:nvPr/>
        </p:nvSpPr>
        <p:spPr>
          <a:xfrm>
            <a:off x="4710726" y="192296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Ellipse 6">
            <a:extLst>
              <a:ext uri="{FF2B5EF4-FFF2-40B4-BE49-F238E27FC236}">
                <a16:creationId xmlns:a16="http://schemas.microsoft.com/office/drawing/2014/main" id="{6C9FD695-66F9-A61A-58C5-CD70AB45AF99}"/>
              </a:ext>
            </a:extLst>
          </p:cNvPr>
          <p:cNvSpPr/>
          <p:nvPr/>
        </p:nvSpPr>
        <p:spPr>
          <a:xfrm>
            <a:off x="5008362" y="249624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Ellipse 7">
            <a:extLst>
              <a:ext uri="{FF2B5EF4-FFF2-40B4-BE49-F238E27FC236}">
                <a16:creationId xmlns:a16="http://schemas.microsoft.com/office/drawing/2014/main" id="{42E825DF-0BDF-733A-6C6F-7E5B75D7FAA9}"/>
              </a:ext>
            </a:extLst>
          </p:cNvPr>
          <p:cNvSpPr/>
          <p:nvPr/>
        </p:nvSpPr>
        <p:spPr>
          <a:xfrm>
            <a:off x="5204750" y="255740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2" name="Rectangle 11">
            <a:extLst>
              <a:ext uri="{FF2B5EF4-FFF2-40B4-BE49-F238E27FC236}">
                <a16:creationId xmlns:a16="http://schemas.microsoft.com/office/drawing/2014/main" id="{AF03A1A0-8A9A-3346-A6E6-779FCA1C95BD}"/>
              </a:ext>
            </a:extLst>
          </p:cNvPr>
          <p:cNvSpPr/>
          <p:nvPr/>
        </p:nvSpPr>
        <p:spPr>
          <a:xfrm>
            <a:off x="3527619" y="168739"/>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819-1826</a:t>
            </a:r>
            <a:endParaRPr lang="fr-FR" sz="1800" dirty="0">
              <a:effectLst/>
              <a:latin typeface="Times New Roman" panose="02020603050405020304" pitchFamily="18" charset="0"/>
              <a:ea typeface="Times New Roman" panose="02020603050405020304" pitchFamily="18" charset="0"/>
            </a:endParaRPr>
          </a:p>
        </p:txBody>
      </p:sp>
      <p:sp>
        <p:nvSpPr>
          <p:cNvPr id="2" name="Ellipse 1">
            <a:extLst>
              <a:ext uri="{FF2B5EF4-FFF2-40B4-BE49-F238E27FC236}">
                <a16:creationId xmlns:a16="http://schemas.microsoft.com/office/drawing/2014/main" id="{A8A01B52-2FA3-4E7F-D820-EB96CB3654B3}"/>
              </a:ext>
            </a:extLst>
          </p:cNvPr>
          <p:cNvSpPr/>
          <p:nvPr/>
        </p:nvSpPr>
        <p:spPr>
          <a:xfrm>
            <a:off x="3895723" y="1846760"/>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A4AC841B-207B-4D94-BC42-526C42AF8F34}"/>
              </a:ext>
            </a:extLst>
          </p:cNvPr>
          <p:cNvSpPr/>
          <p:nvPr/>
        </p:nvSpPr>
        <p:spPr>
          <a:xfrm>
            <a:off x="7261756" y="204527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385986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AAAF5-2719-7F24-DAF4-21FEAA7932A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5B8F172-0DCC-F099-33CE-C13CAAD9FDA2}"/>
              </a:ext>
            </a:extLst>
          </p:cNvPr>
          <p:cNvSpPr/>
          <p:nvPr/>
        </p:nvSpPr>
        <p:spPr>
          <a:xfrm>
            <a:off x="119159" y="145406"/>
            <a:ext cx="4856895" cy="532453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b) Au Sud, sur la côte, avec les autres Européens…</a:t>
            </a:r>
          </a:p>
          <a:p>
            <a:r>
              <a:rPr lang="fr-FR" sz="1700" dirty="0"/>
              <a:t>NB : Ici, pas de frontière terrestre</a:t>
            </a:r>
          </a:p>
          <a:p>
            <a:endParaRPr lang="fr-FR" sz="1700" dirty="0"/>
          </a:p>
          <a:p>
            <a:r>
              <a:rPr lang="fr-FR" sz="1700" dirty="0"/>
              <a:t>*Depuis le XVIe siècle, intrusions…</a:t>
            </a:r>
          </a:p>
          <a:p>
            <a:endParaRPr lang="fr-FR" sz="1700" dirty="0"/>
          </a:p>
          <a:p>
            <a:r>
              <a:rPr lang="fr-FR" sz="1700" dirty="0"/>
              <a:t>*1517</a:t>
            </a:r>
          </a:p>
          <a:p>
            <a:r>
              <a:rPr lang="fr-FR" sz="1700" dirty="0"/>
              <a:t>Les 1</a:t>
            </a:r>
            <a:r>
              <a:rPr lang="fr-FR" sz="1700" baseline="30000" dirty="0"/>
              <a:t>ers</a:t>
            </a:r>
            <a:r>
              <a:rPr lang="fr-FR" sz="1700" dirty="0"/>
              <a:t> navires portugais atteignent Canton</a:t>
            </a:r>
          </a:p>
          <a:p>
            <a:r>
              <a:rPr lang="fr-FR" sz="1700" dirty="0"/>
              <a:t>Pour les Chinois, des </a:t>
            </a:r>
            <a:r>
              <a:rPr lang="fr-FR" sz="1700" i="1" dirty="0"/>
              <a:t>Yi</a:t>
            </a:r>
            <a:r>
              <a:rPr lang="fr-FR" sz="1700" dirty="0"/>
              <a:t>, Barbares, venus du sud</a:t>
            </a:r>
          </a:p>
          <a:p>
            <a:endParaRPr lang="fr-FR" sz="1700" dirty="0"/>
          </a:p>
          <a:p>
            <a:r>
              <a:rPr lang="fr-FR" sz="1700" dirty="0"/>
              <a:t>*1557 : La Chine autorise les Portugais à s’installer</a:t>
            </a:r>
          </a:p>
          <a:p>
            <a:r>
              <a:rPr lang="fr-FR" sz="1700" dirty="0"/>
              <a:t>A Macao en échange d’une rente foncière</a:t>
            </a:r>
          </a:p>
          <a:p>
            <a:endParaRPr lang="fr-FR" sz="1700" dirty="0"/>
          </a:p>
          <a:p>
            <a:r>
              <a:rPr lang="fr-FR" sz="1700" dirty="0"/>
              <a:t>*1715 : Canton, seul port ouvert aux Européens </a:t>
            </a:r>
          </a:p>
          <a:p>
            <a:r>
              <a:rPr lang="fr-FR" sz="1700" dirty="0"/>
              <a:t>Mais avec l’obligation de s’associer</a:t>
            </a:r>
          </a:p>
          <a:p>
            <a:r>
              <a:rPr lang="fr-FR" sz="1700" dirty="0"/>
              <a:t>A des compagnies chinoises, les </a:t>
            </a:r>
            <a:r>
              <a:rPr lang="fr-FR" sz="1700" i="1" dirty="0" err="1"/>
              <a:t>Cohong</a:t>
            </a:r>
            <a:endParaRPr lang="fr-FR" sz="1700" dirty="0"/>
          </a:p>
          <a:p>
            <a:endParaRPr lang="fr-FR" sz="1700" dirty="0"/>
          </a:p>
          <a:p>
            <a:r>
              <a:rPr lang="fr-FR" sz="1700" dirty="0"/>
              <a:t>*Donc…</a:t>
            </a:r>
          </a:p>
          <a:p>
            <a:r>
              <a:rPr lang="fr-FR" sz="1700" dirty="0"/>
              <a:t>Une ouverture commerciale maitrisée et limitée</a:t>
            </a:r>
          </a:p>
          <a:p>
            <a:r>
              <a:rPr lang="fr-FR" sz="1700" dirty="0"/>
              <a:t>Et au XVIIIe siècle, les Européens tentent</a:t>
            </a:r>
          </a:p>
          <a:p>
            <a:r>
              <a:rPr lang="fr-FR" sz="1700" dirty="0"/>
              <a:t>De faire évoluer cette situation </a:t>
            </a:r>
            <a:r>
              <a:rPr lang="fr-FR" sz="1700" i="1" dirty="0"/>
              <a:t>frustrante</a:t>
            </a:r>
            <a:r>
              <a:rPr lang="fr-FR" sz="1700" dirty="0"/>
              <a:t>…</a:t>
            </a:r>
          </a:p>
        </p:txBody>
      </p:sp>
      <p:pic>
        <p:nvPicPr>
          <p:cNvPr id="5" name="Picture 2" descr="C:\Users\Christophe\Pictures\My Scans\2016-02 (févr.)\scan0003.jpg">
            <a:extLst>
              <a:ext uri="{FF2B5EF4-FFF2-40B4-BE49-F238E27FC236}">
                <a16:creationId xmlns:a16="http://schemas.microsoft.com/office/drawing/2014/main" id="{9D3C4FD6-30A8-00F3-65FC-DF19241586F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83164EE4-DBBB-F6C5-3D41-F756C9E07D12}"/>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2" name="Ellipse 11">
            <a:extLst>
              <a:ext uri="{FF2B5EF4-FFF2-40B4-BE49-F238E27FC236}">
                <a16:creationId xmlns:a16="http://schemas.microsoft.com/office/drawing/2014/main" id="{880A515A-4902-7158-934A-7A27D7A0D0A1}"/>
              </a:ext>
            </a:extLst>
          </p:cNvPr>
          <p:cNvSpPr/>
          <p:nvPr/>
        </p:nvSpPr>
        <p:spPr>
          <a:xfrm>
            <a:off x="8763190" y="1288746"/>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3" name="Ellipse 12">
            <a:extLst>
              <a:ext uri="{FF2B5EF4-FFF2-40B4-BE49-F238E27FC236}">
                <a16:creationId xmlns:a16="http://schemas.microsoft.com/office/drawing/2014/main" id="{DF620EB1-40E1-F556-8DC5-FF5793C1E56D}"/>
              </a:ext>
            </a:extLst>
          </p:cNvPr>
          <p:cNvSpPr/>
          <p:nvPr/>
        </p:nvSpPr>
        <p:spPr>
          <a:xfrm>
            <a:off x="8675755" y="1363233"/>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4" name="Ellipse 13">
            <a:extLst>
              <a:ext uri="{FF2B5EF4-FFF2-40B4-BE49-F238E27FC236}">
                <a16:creationId xmlns:a16="http://schemas.microsoft.com/office/drawing/2014/main" id="{56812930-8310-60C9-9622-80ACE37E80E7}"/>
              </a:ext>
            </a:extLst>
          </p:cNvPr>
          <p:cNvSpPr/>
          <p:nvPr/>
        </p:nvSpPr>
        <p:spPr>
          <a:xfrm>
            <a:off x="9343840" y="5085332"/>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2" name="Ellipse 1">
            <a:extLst>
              <a:ext uri="{FF2B5EF4-FFF2-40B4-BE49-F238E27FC236}">
                <a16:creationId xmlns:a16="http://schemas.microsoft.com/office/drawing/2014/main" id="{EFD64D06-EE06-AE46-CA0A-6F97BA8A51C8}"/>
              </a:ext>
            </a:extLst>
          </p:cNvPr>
          <p:cNvSpPr/>
          <p:nvPr/>
        </p:nvSpPr>
        <p:spPr>
          <a:xfrm>
            <a:off x="9374694" y="518398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40473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46504-4DB9-0F58-B4C1-BA05C9473E3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971D79D-97EF-8AB7-9F1C-E7D89647F269}"/>
              </a:ext>
            </a:extLst>
          </p:cNvPr>
          <p:cNvSpPr/>
          <p:nvPr/>
        </p:nvSpPr>
        <p:spPr>
          <a:xfrm>
            <a:off x="131928" y="166328"/>
            <a:ext cx="4794914" cy="453970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*Au XVIIIe siècle…</a:t>
            </a:r>
          </a:p>
          <a:p>
            <a:r>
              <a:rPr lang="fr-FR" sz="1700" dirty="0"/>
              <a:t>Pour accroitre l’ouverture commerciale de la Chine…</a:t>
            </a:r>
          </a:p>
          <a:p>
            <a:endParaRPr lang="fr-FR" sz="1700" dirty="0"/>
          </a:p>
          <a:p>
            <a:r>
              <a:rPr lang="fr-FR" sz="1700" dirty="0"/>
              <a:t>Les Européens cherchent à établir</a:t>
            </a:r>
          </a:p>
          <a:p>
            <a:r>
              <a:rPr lang="fr-FR" sz="1700" dirty="0"/>
              <a:t>Des relations diplomatiques</a:t>
            </a:r>
          </a:p>
          <a:p>
            <a:r>
              <a:rPr lang="fr-FR" sz="1700" dirty="0"/>
              <a:t>Par de multiples ambassades ponctuelles</a:t>
            </a:r>
          </a:p>
          <a:p>
            <a:endParaRPr lang="fr-FR" sz="1700" dirty="0"/>
          </a:p>
          <a:p>
            <a:r>
              <a:rPr lang="fr-FR" sz="1700" dirty="0"/>
              <a:t>*Et à ce jeu, les Russes sont les plus actifs…</a:t>
            </a:r>
          </a:p>
          <a:p>
            <a:endParaRPr lang="fr-FR" sz="1700" dirty="0"/>
          </a:p>
          <a:p>
            <a:r>
              <a:rPr lang="fr-FR" sz="1700" dirty="0"/>
              <a:t>*1656-1820 : 11 ambassades russes</a:t>
            </a:r>
          </a:p>
          <a:p>
            <a:r>
              <a:rPr lang="fr-FR" sz="1700" dirty="0"/>
              <a:t>*1521, 1670 et 1753 : 3 ambassades portugaises</a:t>
            </a:r>
          </a:p>
          <a:p>
            <a:r>
              <a:rPr lang="fr-FR" sz="1700" dirty="0"/>
              <a:t>*1655-64 : 3 ambassades hollandaises</a:t>
            </a:r>
          </a:p>
          <a:p>
            <a:endParaRPr lang="fr-FR" sz="1700" dirty="0"/>
          </a:p>
          <a:p>
            <a:r>
              <a:rPr lang="fr-FR" sz="1700" dirty="0"/>
              <a:t>*Et malgré l’ouverture de Canton en 1715</a:t>
            </a:r>
          </a:p>
          <a:p>
            <a:r>
              <a:rPr lang="fr-FR" sz="1700" dirty="0"/>
              <a:t>Ces tentatives sont globalement des échecs</a:t>
            </a:r>
          </a:p>
          <a:p>
            <a:endParaRPr lang="fr-FR" sz="1700" dirty="0"/>
          </a:p>
          <a:p>
            <a:r>
              <a:rPr lang="fr-FR" sz="1700" dirty="0"/>
              <a:t>*Mais…</a:t>
            </a:r>
          </a:p>
        </p:txBody>
      </p:sp>
      <p:pic>
        <p:nvPicPr>
          <p:cNvPr id="2" name="Picture 2" descr="C:\Users\Christophe\Pictures\My Scans\2016-02 (févr.)\scan0003.jpg">
            <a:extLst>
              <a:ext uri="{FF2B5EF4-FFF2-40B4-BE49-F238E27FC236}">
                <a16:creationId xmlns:a16="http://schemas.microsoft.com/office/drawing/2014/main" id="{D8AC231E-3C0B-043D-944D-6C44755084D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E51900E7-86FC-840A-62AD-2C08EFB7CC59}"/>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7" name="Ellipse 6">
            <a:extLst>
              <a:ext uri="{FF2B5EF4-FFF2-40B4-BE49-F238E27FC236}">
                <a16:creationId xmlns:a16="http://schemas.microsoft.com/office/drawing/2014/main" id="{256AA159-933B-6595-99A3-B14B1A4F923D}"/>
              </a:ext>
            </a:extLst>
          </p:cNvPr>
          <p:cNvSpPr/>
          <p:nvPr/>
        </p:nvSpPr>
        <p:spPr>
          <a:xfrm>
            <a:off x="8763190" y="1288746"/>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1" name="Ellipse 10">
            <a:extLst>
              <a:ext uri="{FF2B5EF4-FFF2-40B4-BE49-F238E27FC236}">
                <a16:creationId xmlns:a16="http://schemas.microsoft.com/office/drawing/2014/main" id="{F96D384C-8599-0F41-A8B1-868F7ED02EB5}"/>
              </a:ext>
            </a:extLst>
          </p:cNvPr>
          <p:cNvSpPr/>
          <p:nvPr/>
        </p:nvSpPr>
        <p:spPr>
          <a:xfrm>
            <a:off x="8675755" y="1363233"/>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2" name="Ellipse 11">
            <a:extLst>
              <a:ext uri="{FF2B5EF4-FFF2-40B4-BE49-F238E27FC236}">
                <a16:creationId xmlns:a16="http://schemas.microsoft.com/office/drawing/2014/main" id="{6E8B65F8-3F6A-613B-EE97-0CFEB78FE526}"/>
              </a:ext>
            </a:extLst>
          </p:cNvPr>
          <p:cNvSpPr/>
          <p:nvPr/>
        </p:nvSpPr>
        <p:spPr>
          <a:xfrm>
            <a:off x="9343840" y="508533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5" name="Ellipse 4">
            <a:extLst>
              <a:ext uri="{FF2B5EF4-FFF2-40B4-BE49-F238E27FC236}">
                <a16:creationId xmlns:a16="http://schemas.microsoft.com/office/drawing/2014/main" id="{D13F64B9-D493-A64C-F37B-D72CFC597A50}"/>
              </a:ext>
            </a:extLst>
          </p:cNvPr>
          <p:cNvSpPr/>
          <p:nvPr/>
        </p:nvSpPr>
        <p:spPr>
          <a:xfrm>
            <a:off x="9374694" y="51839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9020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90B7C-30C9-B0A0-1B74-A33063C731C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6FAD736-93A4-88F4-52DB-ACB9234A6094}"/>
              </a:ext>
            </a:extLst>
          </p:cNvPr>
          <p:cNvSpPr/>
          <p:nvPr/>
        </p:nvSpPr>
        <p:spPr>
          <a:xfrm>
            <a:off x="131928" y="166328"/>
            <a:ext cx="4767618" cy="323165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*1780-1810 : Fin douloureuse de l’ère Qianlong</a:t>
            </a:r>
          </a:p>
          <a:p>
            <a:endParaRPr lang="fr-FR" sz="1700" dirty="0"/>
          </a:p>
          <a:p>
            <a:r>
              <a:rPr lang="fr-FR" sz="1700" dirty="0"/>
              <a:t>*Donc, pour les Européens…</a:t>
            </a:r>
          </a:p>
          <a:p>
            <a:r>
              <a:rPr lang="fr-FR" sz="1700" dirty="0"/>
              <a:t>Un contexte de crise intérieure</a:t>
            </a:r>
          </a:p>
          <a:p>
            <a:r>
              <a:rPr lang="fr-FR" sz="1700" dirty="0"/>
              <a:t>Apparemment plus propice…</a:t>
            </a:r>
          </a:p>
          <a:p>
            <a:endParaRPr lang="fr-FR" sz="1700" dirty="0"/>
          </a:p>
          <a:p>
            <a:r>
              <a:rPr lang="fr-FR" sz="1700" dirty="0"/>
              <a:t>Pour relancer leur volonté d’établir</a:t>
            </a:r>
          </a:p>
          <a:p>
            <a:r>
              <a:rPr lang="fr-FR" sz="1700" dirty="0"/>
              <a:t>De meilleures relations commerciales avec la Chine</a:t>
            </a:r>
          </a:p>
          <a:p>
            <a:endParaRPr lang="fr-FR" sz="1700" dirty="0"/>
          </a:p>
          <a:p>
            <a:r>
              <a:rPr lang="fr-FR" sz="1700" dirty="0"/>
              <a:t>*Et parmi eux</a:t>
            </a:r>
          </a:p>
          <a:p>
            <a:r>
              <a:rPr lang="fr-FR" sz="1700" dirty="0"/>
              <a:t>De nouveaux venus plus entreprenants</a:t>
            </a:r>
          </a:p>
          <a:p>
            <a:r>
              <a:rPr lang="fr-FR" sz="1700" dirty="0"/>
              <a:t>Les Britanniques de l’EIC…</a:t>
            </a:r>
          </a:p>
        </p:txBody>
      </p:sp>
      <p:pic>
        <p:nvPicPr>
          <p:cNvPr id="2" name="Picture 2" descr="C:\Users\Christophe\Pictures\My Scans\2016-02 (févr.)\scan0003.jpg">
            <a:extLst>
              <a:ext uri="{FF2B5EF4-FFF2-40B4-BE49-F238E27FC236}">
                <a16:creationId xmlns:a16="http://schemas.microsoft.com/office/drawing/2014/main" id="{7F720186-4E54-36DA-F832-6E0AAA9B954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D737F52F-3E3C-412E-EA89-064EC1F4265E}"/>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4" name="Ellipse 3">
            <a:extLst>
              <a:ext uri="{FF2B5EF4-FFF2-40B4-BE49-F238E27FC236}">
                <a16:creationId xmlns:a16="http://schemas.microsoft.com/office/drawing/2014/main" id="{8B706E40-D44A-2A43-1BD6-E94848A58851}"/>
              </a:ext>
            </a:extLst>
          </p:cNvPr>
          <p:cNvSpPr/>
          <p:nvPr/>
        </p:nvSpPr>
        <p:spPr>
          <a:xfrm>
            <a:off x="9343840" y="508533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6" name="Ellipse 5">
            <a:extLst>
              <a:ext uri="{FF2B5EF4-FFF2-40B4-BE49-F238E27FC236}">
                <a16:creationId xmlns:a16="http://schemas.microsoft.com/office/drawing/2014/main" id="{BEDC7B68-D38D-2DE3-89A5-A2106556F0AD}"/>
              </a:ext>
            </a:extLst>
          </p:cNvPr>
          <p:cNvSpPr/>
          <p:nvPr/>
        </p:nvSpPr>
        <p:spPr>
          <a:xfrm>
            <a:off x="8763190" y="1288746"/>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8" name="Ellipse 7">
            <a:extLst>
              <a:ext uri="{FF2B5EF4-FFF2-40B4-BE49-F238E27FC236}">
                <a16:creationId xmlns:a16="http://schemas.microsoft.com/office/drawing/2014/main" id="{A9F05D0F-8602-729C-56E9-0BE6907400C2}"/>
              </a:ext>
            </a:extLst>
          </p:cNvPr>
          <p:cNvSpPr/>
          <p:nvPr/>
        </p:nvSpPr>
        <p:spPr>
          <a:xfrm>
            <a:off x="8675755" y="1363233"/>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7" name="Ellipse 6">
            <a:extLst>
              <a:ext uri="{FF2B5EF4-FFF2-40B4-BE49-F238E27FC236}">
                <a16:creationId xmlns:a16="http://schemas.microsoft.com/office/drawing/2014/main" id="{F0A455AB-58EF-828E-45C8-705CA168813C}"/>
              </a:ext>
            </a:extLst>
          </p:cNvPr>
          <p:cNvSpPr/>
          <p:nvPr/>
        </p:nvSpPr>
        <p:spPr>
          <a:xfrm>
            <a:off x="9374694" y="51839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06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383EC-21AE-C1C9-4DD3-C4573283D44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C94D016-B575-C243-FCCC-51583D51F81B}"/>
              </a:ext>
            </a:extLst>
          </p:cNvPr>
          <p:cNvSpPr/>
          <p:nvPr/>
        </p:nvSpPr>
        <p:spPr>
          <a:xfrm>
            <a:off x="131928" y="166328"/>
            <a:ext cx="4767618" cy="532453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1793-1816 : Echec des ambassades britanniques : La Chine, plus riche de son économie intérieure que de son commerce extérieur, refuse de nouvelles et inutiles ouvertures commerciales avec l’Europe</a:t>
            </a:r>
            <a:endParaRPr lang="fr-FR" sz="1700" dirty="0"/>
          </a:p>
          <a:p>
            <a:endParaRPr lang="fr-FR" sz="1700" dirty="0"/>
          </a:p>
          <a:p>
            <a:r>
              <a:rPr lang="fr-FR" sz="1700" dirty="0"/>
              <a:t>*1793 : 1</a:t>
            </a:r>
            <a:r>
              <a:rPr lang="fr-FR" sz="1700" baseline="30000" dirty="0"/>
              <a:t>ère</a:t>
            </a:r>
            <a:r>
              <a:rPr lang="fr-FR" sz="1700" dirty="0"/>
              <a:t> mission de l’EIC britannique</a:t>
            </a:r>
          </a:p>
          <a:p>
            <a:r>
              <a:rPr lang="fr-FR" sz="1700" dirty="0"/>
              <a:t>Menée par </a:t>
            </a:r>
            <a:r>
              <a:rPr lang="fr-FR" sz="1700" u="sng" dirty="0"/>
              <a:t>George Macartney</a:t>
            </a:r>
            <a:r>
              <a:rPr lang="fr-FR" sz="1700" dirty="0"/>
              <a:t> qui réclame…</a:t>
            </a:r>
          </a:p>
          <a:p>
            <a:endParaRPr lang="fr-FR" sz="1700" dirty="0"/>
          </a:p>
          <a:p>
            <a:r>
              <a:rPr lang="fr-FR" sz="1700" dirty="0"/>
              <a:t>a) Des relations diplomatiques </a:t>
            </a:r>
            <a:r>
              <a:rPr lang="fr-FR" sz="1700" u="sng" dirty="0"/>
              <a:t>sur un pied d’égalité</a:t>
            </a:r>
            <a:r>
              <a:rPr lang="fr-FR" sz="1700" dirty="0"/>
              <a:t> Ce qui est contraire à la tradition chinoise</a:t>
            </a:r>
          </a:p>
          <a:p>
            <a:endParaRPr lang="fr-FR" sz="1700" dirty="0"/>
          </a:p>
          <a:p>
            <a:r>
              <a:rPr lang="fr-FR" sz="1700" dirty="0"/>
              <a:t>NB : Macartney refuse de se présenter</a:t>
            </a:r>
          </a:p>
          <a:p>
            <a:r>
              <a:rPr lang="fr-FR" sz="1700" dirty="0"/>
              <a:t>Devant l'empereur </a:t>
            </a:r>
            <a:r>
              <a:rPr lang="fr-FR" sz="1700" u="sng" dirty="0"/>
              <a:t>Qianlong</a:t>
            </a:r>
          </a:p>
          <a:p>
            <a:r>
              <a:rPr lang="fr-FR" sz="1700" dirty="0"/>
              <a:t>En faisant le salut traditionnel, le </a:t>
            </a:r>
            <a:r>
              <a:rPr lang="fr-FR" sz="1700" i="1" dirty="0" err="1"/>
              <a:t>Kowtow</a:t>
            </a:r>
            <a:endParaRPr lang="fr-FR" sz="1700" i="1" dirty="0"/>
          </a:p>
          <a:p>
            <a:endParaRPr lang="fr-FR" sz="1700" i="1" dirty="0"/>
          </a:p>
          <a:p>
            <a:r>
              <a:rPr lang="fr-FR" sz="1700" dirty="0"/>
              <a:t>b) Et surtout, une plus grande ouverture commerciale : ports de Canton, Ningbo et Tianjin</a:t>
            </a:r>
          </a:p>
          <a:p>
            <a:endParaRPr lang="fr-FR" sz="1700" dirty="0"/>
          </a:p>
          <a:p>
            <a:r>
              <a:rPr lang="fr-FR" sz="1700" dirty="0"/>
              <a:t>*Refus de la Chine ; Deux explications…</a:t>
            </a:r>
          </a:p>
        </p:txBody>
      </p:sp>
      <p:pic>
        <p:nvPicPr>
          <p:cNvPr id="2" name="Picture 2" descr="C:\Users\Christophe\Pictures\My Scans\2016-02 (févr.)\scan0003.jpg">
            <a:extLst>
              <a:ext uri="{FF2B5EF4-FFF2-40B4-BE49-F238E27FC236}">
                <a16:creationId xmlns:a16="http://schemas.microsoft.com/office/drawing/2014/main" id="{B4C2824D-CEEE-2D61-D8BC-E4472BF65C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4FFFD1C2-F9E5-5318-B59A-1D8F9832B606}"/>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4" name="Ellipse 3">
            <a:extLst>
              <a:ext uri="{FF2B5EF4-FFF2-40B4-BE49-F238E27FC236}">
                <a16:creationId xmlns:a16="http://schemas.microsoft.com/office/drawing/2014/main" id="{8876C982-6719-E36C-45C1-543B0680F5CC}"/>
              </a:ext>
            </a:extLst>
          </p:cNvPr>
          <p:cNvSpPr/>
          <p:nvPr/>
        </p:nvSpPr>
        <p:spPr>
          <a:xfrm>
            <a:off x="9343840" y="508533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1" name="Ellipse 10">
            <a:extLst>
              <a:ext uri="{FF2B5EF4-FFF2-40B4-BE49-F238E27FC236}">
                <a16:creationId xmlns:a16="http://schemas.microsoft.com/office/drawing/2014/main" id="{E7184E5F-9A40-F305-EB9B-AAC715D6591B}"/>
              </a:ext>
            </a:extLst>
          </p:cNvPr>
          <p:cNvSpPr/>
          <p:nvPr/>
        </p:nvSpPr>
        <p:spPr>
          <a:xfrm>
            <a:off x="8763190" y="1288746"/>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2" name="Ellipse 11">
            <a:extLst>
              <a:ext uri="{FF2B5EF4-FFF2-40B4-BE49-F238E27FC236}">
                <a16:creationId xmlns:a16="http://schemas.microsoft.com/office/drawing/2014/main" id="{6DCE3E18-5894-E36F-E043-B96E5D390AE0}"/>
              </a:ext>
            </a:extLst>
          </p:cNvPr>
          <p:cNvSpPr/>
          <p:nvPr/>
        </p:nvSpPr>
        <p:spPr>
          <a:xfrm>
            <a:off x="8675755" y="1363233"/>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5" name="Ellipse 4">
            <a:extLst>
              <a:ext uri="{FF2B5EF4-FFF2-40B4-BE49-F238E27FC236}">
                <a16:creationId xmlns:a16="http://schemas.microsoft.com/office/drawing/2014/main" id="{AE36EEB0-0DD4-44A2-5095-B4BF276798D9}"/>
              </a:ext>
            </a:extLst>
          </p:cNvPr>
          <p:cNvSpPr/>
          <p:nvPr/>
        </p:nvSpPr>
        <p:spPr>
          <a:xfrm>
            <a:off x="10410640" y="405316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0" name="Ellipse 9">
            <a:extLst>
              <a:ext uri="{FF2B5EF4-FFF2-40B4-BE49-F238E27FC236}">
                <a16:creationId xmlns:a16="http://schemas.microsoft.com/office/drawing/2014/main" id="{9656EC9B-56EB-5221-7A10-84427EA79BAC}"/>
              </a:ext>
            </a:extLst>
          </p:cNvPr>
          <p:cNvSpPr/>
          <p:nvPr/>
        </p:nvSpPr>
        <p:spPr>
          <a:xfrm>
            <a:off x="9792641" y="280989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3" name="Ellipse 12">
            <a:extLst>
              <a:ext uri="{FF2B5EF4-FFF2-40B4-BE49-F238E27FC236}">
                <a16:creationId xmlns:a16="http://schemas.microsoft.com/office/drawing/2014/main" id="{92D7C136-0340-20CE-7A39-C4A2668BBCA8}"/>
              </a:ext>
            </a:extLst>
          </p:cNvPr>
          <p:cNvSpPr/>
          <p:nvPr/>
        </p:nvSpPr>
        <p:spPr>
          <a:xfrm>
            <a:off x="9374694" y="51839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0590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575F9-279F-B792-9159-BB0A290BF4E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C921085-76D8-FE85-1D37-F4A808E185E0}"/>
              </a:ext>
            </a:extLst>
          </p:cNvPr>
          <p:cNvSpPr/>
          <p:nvPr/>
        </p:nvSpPr>
        <p:spPr>
          <a:xfrm>
            <a:off x="131928" y="166328"/>
            <a:ext cx="4844126" cy="532453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1793-1816 : Echec des ambassades britanniques : La Chine, plus riche de son économie intérieure que de son commerce extérieur, refuse de nouvelles et inutiles ouvertures commerciales avec l’Europe</a:t>
            </a:r>
            <a:endParaRPr lang="fr-FR" sz="1700" dirty="0"/>
          </a:p>
          <a:p>
            <a:endParaRPr lang="fr-FR" sz="1700" dirty="0"/>
          </a:p>
          <a:p>
            <a:r>
              <a:rPr lang="fr-FR" sz="1700" dirty="0"/>
              <a:t>a) L’autarcie chinoise…</a:t>
            </a:r>
          </a:p>
          <a:p>
            <a:pPr marL="342900" indent="-342900">
              <a:buAutoNum type="alphaLcParenR"/>
            </a:pPr>
            <a:endParaRPr lang="fr-FR" sz="1700" dirty="0"/>
          </a:p>
          <a:p>
            <a:r>
              <a:rPr lang="fr-FR" sz="1700" dirty="0"/>
              <a:t>*A la fin du XVIIIe siècle, la Chine reste globalement</a:t>
            </a:r>
          </a:p>
          <a:p>
            <a:r>
              <a:rPr lang="fr-FR" sz="1700" dirty="0"/>
              <a:t>Un empire à la fois autarcique et exportateur</a:t>
            </a:r>
          </a:p>
          <a:p>
            <a:r>
              <a:rPr lang="fr-FR" sz="1700" dirty="0"/>
              <a:t>Cotonnades, fonte, thé, porcelaine</a:t>
            </a:r>
          </a:p>
          <a:p>
            <a:r>
              <a:rPr lang="fr-FR" sz="1700" dirty="0"/>
              <a:t>Mais aussi papier, sucre de canne, chanvre,…</a:t>
            </a:r>
          </a:p>
          <a:p>
            <a:endParaRPr lang="fr-FR" sz="1700" dirty="0"/>
          </a:p>
          <a:p>
            <a:r>
              <a:rPr lang="fr-FR" sz="1700" dirty="0"/>
              <a:t>NB : Toutefois, au XVIIIe siècle</a:t>
            </a:r>
          </a:p>
          <a:p>
            <a:r>
              <a:rPr lang="fr-FR" sz="1700" dirty="0"/>
              <a:t>Les provinces du Sud industrieuses</a:t>
            </a:r>
          </a:p>
          <a:p>
            <a:r>
              <a:rPr lang="fr-FR" sz="1700" dirty="0"/>
              <a:t>Doivent importer du riz de l’Asie du Sud-Est</a:t>
            </a:r>
          </a:p>
          <a:p>
            <a:endParaRPr lang="fr-FR" sz="1700" dirty="0"/>
          </a:p>
          <a:p>
            <a:r>
              <a:rPr lang="fr-FR" sz="1700" dirty="0"/>
              <a:t>*1793 : L’empereur </a:t>
            </a:r>
            <a:r>
              <a:rPr lang="fr-FR" sz="1700" u="sng" dirty="0"/>
              <a:t>Qianlong</a:t>
            </a:r>
            <a:r>
              <a:rPr lang="fr-FR" sz="1700" dirty="0"/>
              <a:t> à </a:t>
            </a:r>
            <a:r>
              <a:rPr lang="fr-FR" sz="1700" u="sng" dirty="0"/>
              <a:t>Macartney</a:t>
            </a:r>
          </a:p>
          <a:p>
            <a:r>
              <a:rPr lang="fr-FR" sz="1700" i="1" dirty="0"/>
              <a:t>Nous n'avons jamais attaché de prix</a:t>
            </a:r>
          </a:p>
          <a:p>
            <a:r>
              <a:rPr lang="fr-FR" sz="1700" i="1" dirty="0"/>
              <a:t>aux articles curieux, ni n'avons eu le plus léger besoin des produits de l'industrie de votre pays</a:t>
            </a:r>
          </a:p>
        </p:txBody>
      </p:sp>
      <p:pic>
        <p:nvPicPr>
          <p:cNvPr id="2" name="Picture 2" descr="C:\Users\Christophe\Pictures\My Scans\2016-02 (févr.)\scan0003.jpg">
            <a:extLst>
              <a:ext uri="{FF2B5EF4-FFF2-40B4-BE49-F238E27FC236}">
                <a16:creationId xmlns:a16="http://schemas.microsoft.com/office/drawing/2014/main" id="{9EA9DC95-1715-1709-FF0D-BB34629A6F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1D971FD5-6876-F5F6-EC39-21BB7E9C0375}"/>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4" name="Ellipse 3">
            <a:extLst>
              <a:ext uri="{FF2B5EF4-FFF2-40B4-BE49-F238E27FC236}">
                <a16:creationId xmlns:a16="http://schemas.microsoft.com/office/drawing/2014/main" id="{7F6E9B71-EEF5-BF14-ACE6-16014EEC0C1A}"/>
              </a:ext>
            </a:extLst>
          </p:cNvPr>
          <p:cNvSpPr/>
          <p:nvPr/>
        </p:nvSpPr>
        <p:spPr>
          <a:xfrm>
            <a:off x="9343840" y="508533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1" name="Ellipse 10">
            <a:extLst>
              <a:ext uri="{FF2B5EF4-FFF2-40B4-BE49-F238E27FC236}">
                <a16:creationId xmlns:a16="http://schemas.microsoft.com/office/drawing/2014/main" id="{F46DD821-F552-9C60-B06D-9898AADD17D7}"/>
              </a:ext>
            </a:extLst>
          </p:cNvPr>
          <p:cNvSpPr/>
          <p:nvPr/>
        </p:nvSpPr>
        <p:spPr>
          <a:xfrm>
            <a:off x="8763190" y="1288746"/>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2" name="Ellipse 11">
            <a:extLst>
              <a:ext uri="{FF2B5EF4-FFF2-40B4-BE49-F238E27FC236}">
                <a16:creationId xmlns:a16="http://schemas.microsoft.com/office/drawing/2014/main" id="{ADFD439F-5A78-95C7-8003-7FB25D7CB22E}"/>
              </a:ext>
            </a:extLst>
          </p:cNvPr>
          <p:cNvSpPr/>
          <p:nvPr/>
        </p:nvSpPr>
        <p:spPr>
          <a:xfrm>
            <a:off x="8675755" y="1363233"/>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5" name="Ellipse 4">
            <a:extLst>
              <a:ext uri="{FF2B5EF4-FFF2-40B4-BE49-F238E27FC236}">
                <a16:creationId xmlns:a16="http://schemas.microsoft.com/office/drawing/2014/main" id="{8D708730-E4DA-BE7D-8378-77AFABA42A20}"/>
              </a:ext>
            </a:extLst>
          </p:cNvPr>
          <p:cNvSpPr/>
          <p:nvPr/>
        </p:nvSpPr>
        <p:spPr>
          <a:xfrm>
            <a:off x="9374694" y="51839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8931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6BCCC-77F2-1AC7-3AA4-6BC6198EFFB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AD88104-59D1-68B2-BFB3-CD0E1037FD93}"/>
              </a:ext>
            </a:extLst>
          </p:cNvPr>
          <p:cNvSpPr/>
          <p:nvPr/>
        </p:nvSpPr>
        <p:spPr>
          <a:xfrm>
            <a:off x="131928" y="166328"/>
            <a:ext cx="4844126" cy="6263253"/>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1793-1816 : Echec des ambassades britanniques : La Chine, plus riche de son économie intérieure que de son commerce extérieur, refuse de nouvelles et inutiles ouvertures commerciales avec l’Europe</a:t>
            </a:r>
            <a:endParaRPr lang="fr-FR" sz="1700" dirty="0"/>
          </a:p>
          <a:p>
            <a:endParaRPr lang="fr-FR" sz="1700" dirty="0"/>
          </a:p>
          <a:p>
            <a:r>
              <a:rPr lang="fr-FR" sz="1700" dirty="0"/>
              <a:t>b) Proportionnellement, peu de rentrées fiscales Liées au commerce extérieur…</a:t>
            </a:r>
          </a:p>
          <a:p>
            <a:endParaRPr lang="fr-FR" sz="1700" dirty="0"/>
          </a:p>
          <a:p>
            <a:r>
              <a:rPr lang="fr-FR" sz="1700" dirty="0"/>
              <a:t>*Les productions chinoises alimentent</a:t>
            </a:r>
          </a:p>
          <a:p>
            <a:r>
              <a:rPr lang="fr-FR" sz="1700" dirty="0"/>
              <a:t>En grande partie un marché intérieur</a:t>
            </a:r>
          </a:p>
          <a:p>
            <a:r>
              <a:rPr lang="fr-FR" sz="1700" dirty="0"/>
              <a:t>Et les importantes exportations vers le monde entier Restent </a:t>
            </a:r>
            <a:r>
              <a:rPr lang="fr-FR" sz="1700" u="sng" dirty="0"/>
              <a:t>proportionnellement</a:t>
            </a:r>
            <a:r>
              <a:rPr lang="fr-FR" sz="1700" dirty="0"/>
              <a:t> minoritaires</a:t>
            </a:r>
          </a:p>
          <a:p>
            <a:endParaRPr lang="fr-FR" sz="1700" dirty="0"/>
          </a:p>
          <a:p>
            <a:r>
              <a:rPr lang="fr-FR" sz="1700" dirty="0"/>
              <a:t>*Conséquences pour le pouvoir impérial</a:t>
            </a:r>
          </a:p>
          <a:p>
            <a:r>
              <a:rPr lang="fr-FR" sz="1700" dirty="0"/>
              <a:t>Les rentrées fiscales extérieures restent moindres</a:t>
            </a:r>
          </a:p>
          <a:p>
            <a:r>
              <a:rPr lang="fr-FR" sz="1700" dirty="0"/>
              <a:t>Et donc </a:t>
            </a:r>
            <a:r>
              <a:rPr lang="fr-FR" sz="1700" u="sng" dirty="0"/>
              <a:t>malgré un besoin fiscal croissant</a:t>
            </a:r>
          </a:p>
          <a:p>
            <a:r>
              <a:rPr lang="fr-FR" sz="1700" dirty="0"/>
              <a:t>Plus d’ouverture s’avère être inutile ; Ainsi…</a:t>
            </a:r>
          </a:p>
          <a:p>
            <a:endParaRPr lang="fr-FR" sz="1000" dirty="0"/>
          </a:p>
          <a:p>
            <a:r>
              <a:rPr lang="fr-FR" sz="1700" dirty="0"/>
              <a:t>*1766</a:t>
            </a:r>
          </a:p>
          <a:p>
            <a:r>
              <a:rPr lang="fr-FR" sz="1700" dirty="0"/>
              <a:t>Sur 41 millions de </a:t>
            </a:r>
            <a:r>
              <a:rPr lang="fr-FR" sz="1700" dirty="0" err="1"/>
              <a:t>liangs</a:t>
            </a:r>
            <a:r>
              <a:rPr lang="fr-FR" sz="1700" dirty="0"/>
              <a:t> de revenus fiscaux</a:t>
            </a:r>
          </a:p>
          <a:p>
            <a:r>
              <a:rPr lang="fr-FR" sz="1700" dirty="0"/>
              <a:t>- 30 millions de taxes foncières et capitations</a:t>
            </a:r>
          </a:p>
          <a:p>
            <a:r>
              <a:rPr lang="fr-FR" sz="1700" dirty="0"/>
              <a:t>- 6 millions de taxe sur le sel</a:t>
            </a:r>
          </a:p>
          <a:p>
            <a:r>
              <a:rPr lang="fr-FR" sz="1700" dirty="0"/>
              <a:t>- 5 millions de taxes commerciales…</a:t>
            </a:r>
          </a:p>
          <a:p>
            <a:r>
              <a:rPr lang="fr-FR" sz="1700" dirty="0"/>
              <a:t>Dont 650 000 venues des douanes maritimes</a:t>
            </a:r>
          </a:p>
        </p:txBody>
      </p:sp>
      <p:pic>
        <p:nvPicPr>
          <p:cNvPr id="2" name="Picture 2" descr="C:\Users\Christophe\Pictures\My Scans\2016-02 (févr.)\scan0003.jpg">
            <a:extLst>
              <a:ext uri="{FF2B5EF4-FFF2-40B4-BE49-F238E27FC236}">
                <a16:creationId xmlns:a16="http://schemas.microsoft.com/office/drawing/2014/main" id="{68279287-AC41-9501-F33C-E88F00064D3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7C1C845D-F73B-EF3C-57BE-A77DC5A225B4}"/>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4" name="Ellipse 3">
            <a:extLst>
              <a:ext uri="{FF2B5EF4-FFF2-40B4-BE49-F238E27FC236}">
                <a16:creationId xmlns:a16="http://schemas.microsoft.com/office/drawing/2014/main" id="{979C6CBD-5DCF-F82D-3955-E5A62A2F243C}"/>
              </a:ext>
            </a:extLst>
          </p:cNvPr>
          <p:cNvSpPr/>
          <p:nvPr/>
        </p:nvSpPr>
        <p:spPr>
          <a:xfrm>
            <a:off x="9343840" y="508533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1" name="Ellipse 10">
            <a:extLst>
              <a:ext uri="{FF2B5EF4-FFF2-40B4-BE49-F238E27FC236}">
                <a16:creationId xmlns:a16="http://schemas.microsoft.com/office/drawing/2014/main" id="{669466DA-BE1A-1496-BEE1-89DEF1AB3596}"/>
              </a:ext>
            </a:extLst>
          </p:cNvPr>
          <p:cNvSpPr/>
          <p:nvPr/>
        </p:nvSpPr>
        <p:spPr>
          <a:xfrm>
            <a:off x="8763190" y="1288746"/>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2" name="Ellipse 11">
            <a:extLst>
              <a:ext uri="{FF2B5EF4-FFF2-40B4-BE49-F238E27FC236}">
                <a16:creationId xmlns:a16="http://schemas.microsoft.com/office/drawing/2014/main" id="{13684406-096F-4E42-B695-F774A81F414F}"/>
              </a:ext>
            </a:extLst>
          </p:cNvPr>
          <p:cNvSpPr/>
          <p:nvPr/>
        </p:nvSpPr>
        <p:spPr>
          <a:xfrm>
            <a:off x="8675755" y="1363233"/>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5" name="Ellipse 4">
            <a:extLst>
              <a:ext uri="{FF2B5EF4-FFF2-40B4-BE49-F238E27FC236}">
                <a16:creationId xmlns:a16="http://schemas.microsoft.com/office/drawing/2014/main" id="{54C8545D-1CBD-5F36-F022-79BD2300BE06}"/>
              </a:ext>
            </a:extLst>
          </p:cNvPr>
          <p:cNvSpPr/>
          <p:nvPr/>
        </p:nvSpPr>
        <p:spPr>
          <a:xfrm>
            <a:off x="9374694" y="51839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2357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CC10-8C30-57EE-954C-B3AA974FAA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6BFE347-0CA1-59B8-F745-26FA5EA74742}"/>
              </a:ext>
            </a:extLst>
          </p:cNvPr>
          <p:cNvSpPr/>
          <p:nvPr/>
        </p:nvSpPr>
        <p:spPr>
          <a:xfrm>
            <a:off x="131928" y="166328"/>
            <a:ext cx="4767618" cy="558614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1793-1816 : Echec des ambassades britanniques : La Chine, plus riche de son économie intérieure que de son commerce extérieur, refuse de nouvelles et inutiles ouvertures commerciales avec l’Europe</a:t>
            </a:r>
            <a:endParaRPr lang="fr-FR" sz="1700" dirty="0"/>
          </a:p>
          <a:p>
            <a:endParaRPr lang="fr-FR" sz="1700" dirty="0"/>
          </a:p>
          <a:p>
            <a:r>
              <a:rPr lang="fr-FR" sz="1700" dirty="0"/>
              <a:t>*1794</a:t>
            </a:r>
          </a:p>
          <a:p>
            <a:r>
              <a:rPr lang="fr-FR" sz="1700" dirty="0"/>
              <a:t>Après l’échec britannique de l’année précédente</a:t>
            </a:r>
          </a:p>
          <a:p>
            <a:r>
              <a:rPr lang="fr-FR" sz="1700" dirty="0"/>
              <a:t>Echec de la mission hollandaise</a:t>
            </a:r>
          </a:p>
          <a:p>
            <a:r>
              <a:rPr lang="fr-FR" sz="1700" dirty="0"/>
              <a:t>Puis à nouveau…</a:t>
            </a:r>
          </a:p>
          <a:p>
            <a:endParaRPr lang="fr-FR" sz="1700" dirty="0"/>
          </a:p>
          <a:p>
            <a:r>
              <a:rPr lang="fr-FR" sz="1700" dirty="0"/>
              <a:t>*1816 : Sous </a:t>
            </a:r>
            <a:r>
              <a:rPr lang="fr-FR" sz="1700" u="sng" dirty="0" err="1"/>
              <a:t>Jiaqing</a:t>
            </a:r>
            <a:r>
              <a:rPr lang="fr-FR" sz="1700" dirty="0"/>
              <a:t> (1796)</a:t>
            </a:r>
            <a:endParaRPr lang="fr-FR" sz="1700" u="sng" dirty="0"/>
          </a:p>
          <a:p>
            <a:r>
              <a:rPr lang="fr-FR" sz="1700" dirty="0"/>
              <a:t>Nouvel échec d’une mission britannique</a:t>
            </a:r>
          </a:p>
          <a:p>
            <a:r>
              <a:rPr lang="fr-FR" sz="1700" dirty="0"/>
              <a:t>Menée par </a:t>
            </a:r>
            <a:r>
              <a:rPr lang="fr-FR" sz="1700" u="sng" dirty="0"/>
              <a:t>William Amherst</a:t>
            </a:r>
          </a:p>
          <a:p>
            <a:endParaRPr lang="fr-FR" sz="1700" dirty="0"/>
          </a:p>
          <a:p>
            <a:r>
              <a:rPr lang="fr-FR" sz="1700" dirty="0"/>
              <a:t>NB : 1823-28 : Gouverneur de l’EIC en Inde</a:t>
            </a:r>
          </a:p>
          <a:p>
            <a:endParaRPr lang="fr-FR" sz="1700" dirty="0"/>
          </a:p>
          <a:p>
            <a:r>
              <a:rPr lang="fr-FR" sz="1700" dirty="0"/>
              <a:t>Mais…</a:t>
            </a:r>
          </a:p>
          <a:p>
            <a:r>
              <a:rPr lang="fr-FR" sz="1700" dirty="0"/>
              <a:t>*1810-20 : Loin de cesser…</a:t>
            </a:r>
          </a:p>
          <a:p>
            <a:r>
              <a:rPr lang="fr-FR" sz="1700" dirty="0"/>
              <a:t>Les crises intérieures vont croître</a:t>
            </a:r>
          </a:p>
          <a:p>
            <a:r>
              <a:rPr lang="fr-FR" sz="1700" dirty="0"/>
              <a:t>Et obliger le pouvoir chinois à changer d’attitude…</a:t>
            </a:r>
          </a:p>
        </p:txBody>
      </p:sp>
      <p:pic>
        <p:nvPicPr>
          <p:cNvPr id="2" name="Picture 2" descr="C:\Users\Christophe\Pictures\My Scans\2016-02 (févr.)\scan0003.jpg">
            <a:extLst>
              <a:ext uri="{FF2B5EF4-FFF2-40B4-BE49-F238E27FC236}">
                <a16:creationId xmlns:a16="http://schemas.microsoft.com/office/drawing/2014/main" id="{A316A051-D4E4-124E-46E9-805724C03E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4FF38491-5786-A82A-9D7A-76C8301255BB}"/>
              </a:ext>
            </a:extLst>
          </p:cNvPr>
          <p:cNvSpPr/>
          <p:nvPr/>
        </p:nvSpPr>
        <p:spPr>
          <a:xfrm>
            <a:off x="9678182" y="273540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4" name="Ellipse 3">
            <a:extLst>
              <a:ext uri="{FF2B5EF4-FFF2-40B4-BE49-F238E27FC236}">
                <a16:creationId xmlns:a16="http://schemas.microsoft.com/office/drawing/2014/main" id="{F155F483-DD11-3800-9814-841085A38689}"/>
              </a:ext>
            </a:extLst>
          </p:cNvPr>
          <p:cNvSpPr/>
          <p:nvPr/>
        </p:nvSpPr>
        <p:spPr>
          <a:xfrm>
            <a:off x="9343840" y="508533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1" name="Ellipse 10">
            <a:extLst>
              <a:ext uri="{FF2B5EF4-FFF2-40B4-BE49-F238E27FC236}">
                <a16:creationId xmlns:a16="http://schemas.microsoft.com/office/drawing/2014/main" id="{CD93FADC-1150-96FB-0032-32DBC1CB1943}"/>
              </a:ext>
            </a:extLst>
          </p:cNvPr>
          <p:cNvSpPr/>
          <p:nvPr/>
        </p:nvSpPr>
        <p:spPr>
          <a:xfrm>
            <a:off x="8763190" y="1288746"/>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12" name="Ellipse 11">
            <a:extLst>
              <a:ext uri="{FF2B5EF4-FFF2-40B4-BE49-F238E27FC236}">
                <a16:creationId xmlns:a16="http://schemas.microsoft.com/office/drawing/2014/main" id="{79E00F02-5E5A-C28A-3AAE-43A2406FDE02}"/>
              </a:ext>
            </a:extLst>
          </p:cNvPr>
          <p:cNvSpPr/>
          <p:nvPr/>
        </p:nvSpPr>
        <p:spPr>
          <a:xfrm>
            <a:off x="8675755" y="1363233"/>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7" name="Ellipse 6">
            <a:extLst>
              <a:ext uri="{FF2B5EF4-FFF2-40B4-BE49-F238E27FC236}">
                <a16:creationId xmlns:a16="http://schemas.microsoft.com/office/drawing/2014/main" id="{4F266C49-08AD-F354-93FF-6DF5D2C6D4EE}"/>
              </a:ext>
            </a:extLst>
          </p:cNvPr>
          <p:cNvSpPr/>
          <p:nvPr/>
        </p:nvSpPr>
        <p:spPr>
          <a:xfrm>
            <a:off x="9374694" y="51839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90108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389D7-A4D6-EF86-04FF-98151C4E77E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E329D0F-C915-F7A4-2718-DEBD0E44493E}"/>
              </a:ext>
            </a:extLst>
          </p:cNvPr>
          <p:cNvSpPr/>
          <p:nvPr/>
        </p:nvSpPr>
        <p:spPr>
          <a:xfrm>
            <a:off x="90822" y="119162"/>
            <a:ext cx="4050070" cy="270843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1810-1830 : Fin du siècle chinois et début de la grande récession : Déficit croissant des finances publiques ; …</a:t>
            </a:r>
          </a:p>
          <a:p>
            <a:endParaRPr lang="fr-FR" sz="1700" dirty="0"/>
          </a:p>
          <a:p>
            <a:r>
              <a:rPr lang="fr-FR" sz="1700" dirty="0"/>
              <a:t>*Rappel : 1780-1810</a:t>
            </a:r>
          </a:p>
          <a:p>
            <a:r>
              <a:rPr lang="fr-FR" sz="1700" dirty="0"/>
              <a:t>Fin douloureuse de l’ère Qianlong</a:t>
            </a:r>
          </a:p>
          <a:p>
            <a:endParaRPr lang="fr-FR" sz="1700" dirty="0"/>
          </a:p>
          <a:p>
            <a:r>
              <a:rPr lang="fr-FR" sz="1700" dirty="0"/>
              <a:t>*1810-20 : La situation intérieure s’aggrave</a:t>
            </a:r>
          </a:p>
          <a:p>
            <a:endParaRPr lang="fr-FR" sz="1700" dirty="0"/>
          </a:p>
          <a:p>
            <a:r>
              <a:rPr lang="fr-FR" sz="1700" dirty="0"/>
              <a:t>*Trois points…</a:t>
            </a:r>
          </a:p>
        </p:txBody>
      </p:sp>
      <p:pic>
        <p:nvPicPr>
          <p:cNvPr id="7" name="Picture 2" descr="C:\Users\Christophe\Pictures\My Scans\2016-02 (févr.)\scan0004.jpg">
            <a:extLst>
              <a:ext uri="{FF2B5EF4-FFF2-40B4-BE49-F238E27FC236}">
                <a16:creationId xmlns:a16="http://schemas.microsoft.com/office/drawing/2014/main" id="{ECDA2234-037B-46C5-24A8-DBFC388926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96729"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A6DEB2D8-6B2C-4445-3199-F2C4854A5240}"/>
              </a:ext>
            </a:extLst>
          </p:cNvPr>
          <p:cNvSpPr/>
          <p:nvPr/>
        </p:nvSpPr>
        <p:spPr>
          <a:xfrm>
            <a:off x="8998437" y="56877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1972F9B4-E68D-BA37-7708-EF44F62D9134}"/>
              </a:ext>
            </a:extLst>
          </p:cNvPr>
          <p:cNvSpPr/>
          <p:nvPr/>
        </p:nvSpPr>
        <p:spPr>
          <a:xfrm>
            <a:off x="9322773"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2" name="Ellipse 1">
            <a:extLst>
              <a:ext uri="{FF2B5EF4-FFF2-40B4-BE49-F238E27FC236}">
                <a16:creationId xmlns:a16="http://schemas.microsoft.com/office/drawing/2014/main" id="{928875AC-0F7B-A470-AA2E-D58EF91B7C70}"/>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445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FC7C4-8C77-E961-B60A-F34D8DEDDBC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1292215-3BD2-B885-AB8C-BFA003C42248}"/>
              </a:ext>
            </a:extLst>
          </p:cNvPr>
          <p:cNvSpPr/>
          <p:nvPr/>
        </p:nvSpPr>
        <p:spPr>
          <a:xfrm>
            <a:off x="90822" y="119162"/>
            <a:ext cx="4050070" cy="297004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1810-1830 : Fin du siècle chinois et début de la grande récession : Déficit croissant des finances publiques ; …</a:t>
            </a:r>
          </a:p>
          <a:p>
            <a:endParaRPr lang="fr-FR" sz="1700" dirty="0"/>
          </a:p>
          <a:p>
            <a:r>
              <a:rPr lang="fr-FR" sz="1700" dirty="0"/>
              <a:t>a) 1810</a:t>
            </a:r>
          </a:p>
          <a:p>
            <a:r>
              <a:rPr lang="fr-FR" sz="1700" dirty="0"/>
              <a:t>Un déficit croissant des finances publiques Déficit qui nécessite…</a:t>
            </a:r>
          </a:p>
          <a:p>
            <a:endParaRPr lang="fr-FR" sz="1700" dirty="0"/>
          </a:p>
          <a:p>
            <a:r>
              <a:rPr lang="fr-FR" sz="1700" dirty="0"/>
              <a:t>*1811 : Une politique d’austérité</a:t>
            </a:r>
          </a:p>
          <a:p>
            <a:r>
              <a:rPr lang="fr-FR" sz="1700" dirty="0"/>
              <a:t>Avec une nouvelle augmentation des prélèvements</a:t>
            </a:r>
          </a:p>
        </p:txBody>
      </p:sp>
      <p:pic>
        <p:nvPicPr>
          <p:cNvPr id="7" name="Picture 2" descr="C:\Users\Christophe\Pictures\My Scans\2016-02 (févr.)\scan0004.jpg">
            <a:extLst>
              <a:ext uri="{FF2B5EF4-FFF2-40B4-BE49-F238E27FC236}">
                <a16:creationId xmlns:a16="http://schemas.microsoft.com/office/drawing/2014/main" id="{FF65F187-AF4F-5E6A-14D1-31C4CCC085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96729"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4CC5CDC3-5229-941D-33F1-5BAE3FA8CF45}"/>
              </a:ext>
            </a:extLst>
          </p:cNvPr>
          <p:cNvSpPr/>
          <p:nvPr/>
        </p:nvSpPr>
        <p:spPr>
          <a:xfrm>
            <a:off x="8998437" y="56877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7EB4D745-B4C6-009F-625F-E8DC42B53ECB}"/>
              </a:ext>
            </a:extLst>
          </p:cNvPr>
          <p:cNvSpPr/>
          <p:nvPr/>
        </p:nvSpPr>
        <p:spPr>
          <a:xfrm>
            <a:off x="9322773"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2" name="Ellipse 1">
            <a:extLst>
              <a:ext uri="{FF2B5EF4-FFF2-40B4-BE49-F238E27FC236}">
                <a16:creationId xmlns:a16="http://schemas.microsoft.com/office/drawing/2014/main" id="{12CC0B92-AEAF-14C1-58CD-D7D7F2CBD4C4}"/>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84532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F1414-CEBA-ACF6-4449-4D3AC236511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D7E7F13-AB96-9B64-7B09-84A3B6395030}"/>
              </a:ext>
            </a:extLst>
          </p:cNvPr>
          <p:cNvSpPr/>
          <p:nvPr/>
        </p:nvSpPr>
        <p:spPr>
          <a:xfrm>
            <a:off x="90822" y="119162"/>
            <a:ext cx="4050070" cy="480131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1810-1830 : … Dans les campagnes, augmentations des impôts, explosion démographique et insuffisance des terres agricoles provoquent une pauvreté et une agitation croissante ; …</a:t>
            </a:r>
          </a:p>
          <a:p>
            <a:endParaRPr lang="fr-FR" sz="1700" dirty="0"/>
          </a:p>
          <a:p>
            <a:r>
              <a:rPr lang="fr-FR" sz="1700" dirty="0"/>
              <a:t>b) 1810 : Une agitation croissante des campagnes</a:t>
            </a:r>
          </a:p>
          <a:p>
            <a:endParaRPr lang="fr-FR" sz="1700" dirty="0"/>
          </a:p>
          <a:p>
            <a:r>
              <a:rPr lang="fr-FR" sz="1700" dirty="0"/>
              <a:t>*1813 : La politique d’austérité de 1811</a:t>
            </a:r>
          </a:p>
          <a:p>
            <a:r>
              <a:rPr lang="fr-FR" sz="1700" dirty="0"/>
              <a:t>Provoque une nouvelle révolte</a:t>
            </a:r>
          </a:p>
          <a:p>
            <a:r>
              <a:rPr lang="fr-FR" sz="1700" dirty="0"/>
              <a:t>Autour de la secte de l’Ordre céleste (</a:t>
            </a:r>
            <a:r>
              <a:rPr lang="fr-FR" sz="1700" i="1" dirty="0" err="1"/>
              <a:t>Tianlijiao</a:t>
            </a:r>
            <a:r>
              <a:rPr lang="fr-FR" sz="1700" dirty="0"/>
              <a:t>), </a:t>
            </a:r>
          </a:p>
          <a:p>
            <a:endParaRPr lang="fr-FR" sz="1700" dirty="0"/>
          </a:p>
          <a:p>
            <a:r>
              <a:rPr lang="fr-FR" sz="1700" dirty="0"/>
              <a:t>*Révolte qui échoue ; Mais cet échec</a:t>
            </a:r>
          </a:p>
          <a:p>
            <a:r>
              <a:rPr lang="fr-FR" sz="1700" dirty="0"/>
              <a:t>Ne réduit pas l’agitation générale</a:t>
            </a:r>
          </a:p>
          <a:p>
            <a:endParaRPr lang="fr-FR" sz="1700" dirty="0"/>
          </a:p>
          <a:p>
            <a:r>
              <a:rPr lang="fr-FR" sz="1700" dirty="0"/>
              <a:t>*En effet…</a:t>
            </a:r>
          </a:p>
        </p:txBody>
      </p:sp>
      <p:pic>
        <p:nvPicPr>
          <p:cNvPr id="3" name="Picture 2" descr="C:\Users\Christophe\Pictures\My Scans\2016-02 (févr.)\scan0004.jpg">
            <a:extLst>
              <a:ext uri="{FF2B5EF4-FFF2-40B4-BE49-F238E27FC236}">
                <a16:creationId xmlns:a16="http://schemas.microsoft.com/office/drawing/2014/main" id="{A53A1052-49F2-7207-61BA-5F73A94CF73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96729"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6E2DB322-44B7-5617-FBA3-CBC00D94BCD1}"/>
              </a:ext>
            </a:extLst>
          </p:cNvPr>
          <p:cNvSpPr/>
          <p:nvPr/>
        </p:nvSpPr>
        <p:spPr>
          <a:xfrm>
            <a:off x="8998437" y="56877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E3C1C82F-0182-3D11-C2E9-34CDBBB26588}"/>
              </a:ext>
            </a:extLst>
          </p:cNvPr>
          <p:cNvSpPr/>
          <p:nvPr/>
        </p:nvSpPr>
        <p:spPr>
          <a:xfrm>
            <a:off x="9322773"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2" name="Ellipse 1">
            <a:extLst>
              <a:ext uri="{FF2B5EF4-FFF2-40B4-BE49-F238E27FC236}">
                <a16:creationId xmlns:a16="http://schemas.microsoft.com/office/drawing/2014/main" id="{6FA632E2-6CD1-DAF4-0595-F77DB26DBD2F}"/>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41950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A322C-54B3-5730-6D23-3B9C30C383C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0AA7DD9-1B51-81F4-D810-F3E354E51E19}"/>
              </a:ext>
            </a:extLst>
          </p:cNvPr>
          <p:cNvSpPr/>
          <p:nvPr/>
        </p:nvSpPr>
        <p:spPr>
          <a:xfrm>
            <a:off x="145575" y="168739"/>
            <a:ext cx="4966752" cy="637097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1819-1826 : … Développer une ingénierie sociale unissant toutes </a:t>
            </a:r>
            <a:r>
              <a:rPr lang="fr-FR" sz="1700" b="1" i="1" dirty="0"/>
              <a:t>les races entreprenantes</a:t>
            </a:r>
            <a:r>
              <a:rPr lang="fr-FR" sz="1700" b="1" dirty="0"/>
              <a:t> : Britanniques, Malais, Indiens, et surtout Chinois</a:t>
            </a:r>
          </a:p>
          <a:p>
            <a:endParaRPr lang="fr-FR" sz="1700" dirty="0"/>
          </a:p>
          <a:p>
            <a:r>
              <a:rPr lang="fr-FR" sz="1700" dirty="0"/>
              <a:t>d) Contrairement à la VOC conservatrice</a:t>
            </a:r>
          </a:p>
          <a:p>
            <a:r>
              <a:rPr lang="fr-FR" sz="1700" dirty="0"/>
              <a:t>Développer à Singapour une nouvelle société</a:t>
            </a:r>
          </a:p>
          <a:p>
            <a:r>
              <a:rPr lang="fr-FR" sz="1700" dirty="0"/>
              <a:t>Grâce à une ingénierie sociale rationnelle</a:t>
            </a:r>
          </a:p>
          <a:p>
            <a:r>
              <a:rPr lang="fr-FR" sz="1700" dirty="0"/>
              <a:t>NB : Chère à l’</a:t>
            </a:r>
            <a:r>
              <a:rPr lang="fr-FR" sz="1700" i="1" dirty="0"/>
              <a:t>utilitariste</a:t>
            </a:r>
            <a:r>
              <a:rPr lang="fr-FR" sz="1700" dirty="0"/>
              <a:t> </a:t>
            </a:r>
            <a:r>
              <a:rPr lang="fr-FR" sz="1700" u="sng" dirty="0"/>
              <a:t>Jérémy Bentham</a:t>
            </a:r>
            <a:r>
              <a:rPr lang="fr-FR" sz="1700" dirty="0"/>
              <a:t> (1748-1832)</a:t>
            </a:r>
          </a:p>
          <a:p>
            <a:endParaRPr lang="fr-FR" sz="1700" dirty="0"/>
          </a:p>
          <a:p>
            <a:r>
              <a:rPr lang="fr-FR" sz="1700" dirty="0"/>
              <a:t>*Récompenser </a:t>
            </a:r>
            <a:r>
              <a:rPr lang="fr-FR" sz="1700" i="1" dirty="0"/>
              <a:t>les plus méritants</a:t>
            </a:r>
          </a:p>
          <a:p>
            <a:r>
              <a:rPr lang="fr-FR" sz="1700" dirty="0"/>
              <a:t>Le tout sous le signe de l’intérêt commun</a:t>
            </a:r>
          </a:p>
          <a:p>
            <a:endParaRPr lang="fr-FR" sz="1700" dirty="0"/>
          </a:p>
          <a:p>
            <a:r>
              <a:rPr lang="fr-FR" sz="1700" dirty="0"/>
              <a:t>*Permettre l’association et la coexistence en douceur des différentes </a:t>
            </a:r>
            <a:r>
              <a:rPr lang="fr-FR" sz="1700" i="1" dirty="0"/>
              <a:t>races</a:t>
            </a:r>
            <a:r>
              <a:rPr lang="fr-FR" sz="1700" dirty="0"/>
              <a:t> : Malais, Indiens,…</a:t>
            </a:r>
          </a:p>
          <a:p>
            <a:r>
              <a:rPr lang="fr-FR" sz="1700" dirty="0"/>
              <a:t>Et surtout attirer un maximum de Chinois, </a:t>
            </a:r>
            <a:r>
              <a:rPr lang="fr-FR" sz="1700" i="1" dirty="0"/>
              <a:t>race entreprenante</a:t>
            </a:r>
            <a:r>
              <a:rPr lang="fr-FR" sz="1700" dirty="0"/>
              <a:t> ; Et ainsi…</a:t>
            </a:r>
            <a:endParaRPr lang="fr-FR" sz="1700" i="1" dirty="0"/>
          </a:p>
          <a:p>
            <a:endParaRPr lang="fr-FR" sz="1700" dirty="0"/>
          </a:p>
          <a:p>
            <a:r>
              <a:rPr lang="fr-FR" sz="1700" dirty="0"/>
              <a:t>- Assurer une égalité juridique des ethnies</a:t>
            </a:r>
          </a:p>
          <a:p>
            <a:r>
              <a:rPr lang="fr-FR" sz="1700" dirty="0"/>
              <a:t>Inusitée dans les autres pôles européens</a:t>
            </a:r>
          </a:p>
          <a:p>
            <a:r>
              <a:rPr lang="fr-FR" sz="1700" dirty="0"/>
              <a:t>- Et une éducation pour </a:t>
            </a:r>
            <a:r>
              <a:rPr lang="fr-FR" sz="1700" u="sng" dirty="0"/>
              <a:t>toutes</a:t>
            </a:r>
            <a:r>
              <a:rPr lang="fr-FR" sz="1700" dirty="0"/>
              <a:t> les élites (Adam Smith)</a:t>
            </a:r>
          </a:p>
          <a:p>
            <a:r>
              <a:rPr lang="fr-FR" sz="1700" dirty="0"/>
              <a:t>La </a:t>
            </a:r>
            <a:r>
              <a:rPr lang="fr-FR" sz="1700" i="1" dirty="0"/>
              <a:t>Singapore Institution</a:t>
            </a:r>
            <a:endParaRPr lang="fr-FR" sz="1700" dirty="0"/>
          </a:p>
          <a:p>
            <a:r>
              <a:rPr lang="fr-FR" sz="1700" dirty="0"/>
              <a:t>NB : Au départ, enseignements en anglais, malais, bugi, siamois, tamoul, </a:t>
            </a:r>
            <a:r>
              <a:rPr lang="fr-FR" sz="1700" dirty="0" err="1"/>
              <a:t>hokkien</a:t>
            </a:r>
            <a:r>
              <a:rPr lang="fr-FR" sz="1700" dirty="0"/>
              <a:t> chinois du Fujian (Xiamen) ; Par la suite, uniquement l’anglais</a:t>
            </a:r>
          </a:p>
        </p:txBody>
      </p:sp>
      <p:sp>
        <p:nvSpPr>
          <p:cNvPr id="4" name="Rectangle 3">
            <a:extLst>
              <a:ext uri="{FF2B5EF4-FFF2-40B4-BE49-F238E27FC236}">
                <a16:creationId xmlns:a16="http://schemas.microsoft.com/office/drawing/2014/main" id="{2749483F-F231-5C46-2F51-12A9515FD866}"/>
              </a:ext>
            </a:extLst>
          </p:cNvPr>
          <p:cNvSpPr/>
          <p:nvPr/>
        </p:nvSpPr>
        <p:spPr>
          <a:xfrm>
            <a:off x="5288973" y="4380937"/>
            <a:ext cx="6757449" cy="2308324"/>
          </a:xfrm>
          <a:prstGeom prst="rect">
            <a:avLst/>
          </a:prstGeom>
          <a:solidFill>
            <a:schemeClr val="tx2">
              <a:lumMod val="20000"/>
              <a:lumOff val="80000"/>
            </a:schemeClr>
          </a:solidFill>
          <a:ln w="38100">
            <a:solidFill>
              <a:schemeClr val="tx1"/>
            </a:solidFill>
          </a:ln>
        </p:spPr>
        <p:txBody>
          <a:bodyPr wrap="square">
            <a:spAutoFit/>
          </a:bodyPr>
          <a:lstStyle/>
          <a:p>
            <a:r>
              <a:rPr lang="fr-FR" i="1" dirty="0"/>
              <a:t>*</a:t>
            </a:r>
            <a:r>
              <a:rPr lang="fr-FR" i="1" u="sng" dirty="0"/>
              <a:t>Thomas Raffles</a:t>
            </a:r>
            <a:r>
              <a:rPr lang="fr-FR" i="1" dirty="0"/>
              <a:t> à Singapour</a:t>
            </a:r>
          </a:p>
          <a:p>
            <a:r>
              <a:rPr lang="fr-FR" i="1" dirty="0"/>
              <a:t>Un mélange de libéralisme, d’Etat minimal, et d’interventionnisme ;</a:t>
            </a:r>
          </a:p>
          <a:p>
            <a:r>
              <a:rPr lang="fr-FR" i="1" dirty="0"/>
              <a:t>Un despotisme éclairé au service du dieu Commerce…</a:t>
            </a:r>
          </a:p>
          <a:p>
            <a:r>
              <a:rPr lang="fr-FR" i="1" dirty="0"/>
              <a:t>Que l’on retrouvera chez </a:t>
            </a:r>
            <a:r>
              <a:rPr lang="fr-FR" i="1" u="sng" dirty="0"/>
              <a:t>Lee </a:t>
            </a:r>
            <a:r>
              <a:rPr lang="fr-FR" i="1" u="sng" dirty="0" err="1"/>
              <a:t>Kuan</a:t>
            </a:r>
            <a:r>
              <a:rPr lang="fr-FR" i="1" u="sng" dirty="0"/>
              <a:t> </a:t>
            </a:r>
            <a:r>
              <a:rPr lang="fr-FR" i="1" u="sng" dirty="0" err="1"/>
              <a:t>Yew</a:t>
            </a:r>
            <a:endParaRPr lang="fr-FR" i="1" u="sng" dirty="0"/>
          </a:p>
          <a:p>
            <a:r>
              <a:rPr lang="fr-FR" i="1" dirty="0"/>
              <a:t>Le fondateur de l’Etat indépendant de Singapour en 1965</a:t>
            </a:r>
          </a:p>
          <a:p>
            <a:r>
              <a:rPr lang="fr-FR" dirty="0"/>
              <a:t>JL </a:t>
            </a:r>
            <a:r>
              <a:rPr lang="fr-FR" dirty="0" err="1"/>
              <a:t>Margolin</a:t>
            </a:r>
            <a:r>
              <a:rPr lang="fr-FR" dirty="0"/>
              <a:t>, Les Indes et l’Europe, p. 396</a:t>
            </a:r>
          </a:p>
          <a:p>
            <a:endParaRPr lang="fr-FR"/>
          </a:p>
          <a:p>
            <a:r>
              <a:rPr lang="fr-FR"/>
              <a:t>*A revoir ; Bilan</a:t>
            </a:r>
            <a:r>
              <a:rPr lang="fr-FR" dirty="0"/>
              <a:t>…</a:t>
            </a:r>
          </a:p>
        </p:txBody>
      </p:sp>
    </p:spTree>
    <p:extLst>
      <p:ext uri="{BB962C8B-B14F-4D97-AF65-F5344CB8AC3E}">
        <p14:creationId xmlns:p14="http://schemas.microsoft.com/office/powerpoint/2010/main" val="713738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3AB7A-5F34-796D-98D9-27C83D5DCFA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E5855EB-6F52-66A0-E0A6-DA6872655803}"/>
              </a:ext>
            </a:extLst>
          </p:cNvPr>
          <p:cNvSpPr/>
          <p:nvPr/>
        </p:nvSpPr>
        <p:spPr>
          <a:xfrm>
            <a:off x="90822" y="119162"/>
            <a:ext cx="3982414" cy="6294031"/>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1810-1830 : … Dans les campagnes, augmentations des impôts, explosion démographique et insuffisance des terres agricoles provoquent une pauvreté et une agitation croissante ; …</a:t>
            </a:r>
          </a:p>
          <a:p>
            <a:endParaRPr lang="fr-FR" sz="1700" dirty="0"/>
          </a:p>
          <a:p>
            <a:r>
              <a:rPr lang="fr-FR" sz="1700" dirty="0"/>
              <a:t>*1810 : Dans les campagnes…</a:t>
            </a:r>
          </a:p>
          <a:p>
            <a:r>
              <a:rPr lang="fr-FR" sz="1700" dirty="0"/>
              <a:t>A l’augmentation des prélèvements fiscaux Se rajoute l’augmentation du prix des terres ; En effet…</a:t>
            </a:r>
          </a:p>
          <a:p>
            <a:endParaRPr lang="fr-FR" sz="1700" dirty="0"/>
          </a:p>
          <a:p>
            <a:r>
              <a:rPr lang="fr-FR" sz="1700" dirty="0"/>
              <a:t>*Face à la croissance démographique</a:t>
            </a:r>
          </a:p>
          <a:p>
            <a:r>
              <a:rPr lang="fr-FR" sz="1700" dirty="0"/>
              <a:t>- 1750 : 150 millions</a:t>
            </a:r>
          </a:p>
          <a:p>
            <a:r>
              <a:rPr lang="fr-FR" sz="1700" dirty="0"/>
              <a:t>- 1802 : 300 millions</a:t>
            </a:r>
          </a:p>
          <a:p>
            <a:r>
              <a:rPr lang="fr-FR" sz="1700" dirty="0"/>
              <a:t>- 1834 : 400 millions</a:t>
            </a:r>
          </a:p>
          <a:p>
            <a:r>
              <a:rPr lang="fr-FR" sz="1700" dirty="0"/>
              <a:t>Les terres agricoles devenues insuffisantes</a:t>
            </a:r>
          </a:p>
          <a:p>
            <a:r>
              <a:rPr lang="fr-FR" sz="1700" dirty="0"/>
              <a:t>Voient leur prix fortement augmenter</a:t>
            </a:r>
          </a:p>
          <a:p>
            <a:r>
              <a:rPr lang="fr-FR" sz="1700" dirty="0"/>
              <a:t>Entrainant une concentration foncière</a:t>
            </a:r>
          </a:p>
          <a:p>
            <a:endParaRPr lang="fr-FR" sz="1700" dirty="0"/>
          </a:p>
          <a:p>
            <a:r>
              <a:rPr lang="fr-FR" sz="1700" dirty="0"/>
              <a:t>Mais également…</a:t>
            </a:r>
          </a:p>
          <a:p>
            <a:r>
              <a:rPr lang="fr-FR" sz="1700" dirty="0"/>
              <a:t>*1820 : A cette situation de crise</a:t>
            </a:r>
          </a:p>
          <a:p>
            <a:r>
              <a:rPr lang="fr-FR" sz="1700" dirty="0"/>
              <a:t>Un contexte </a:t>
            </a:r>
            <a:r>
              <a:rPr lang="fr-FR" sz="1700" u="sng" dirty="0"/>
              <a:t>nouveau</a:t>
            </a:r>
            <a:r>
              <a:rPr lang="fr-FR" sz="1700" dirty="0"/>
              <a:t> se rajoute</a:t>
            </a:r>
          </a:p>
          <a:p>
            <a:r>
              <a:rPr lang="fr-FR" sz="1700" dirty="0"/>
              <a:t>Lourd de conséquences</a:t>
            </a:r>
          </a:p>
          <a:p>
            <a:r>
              <a:rPr lang="fr-FR" sz="1700" dirty="0"/>
              <a:t>Pour l’avenir du pays…</a:t>
            </a:r>
          </a:p>
        </p:txBody>
      </p:sp>
      <p:pic>
        <p:nvPicPr>
          <p:cNvPr id="6" name="Picture 2" descr="C:\Users\Christophe\Pictures\My Scans\2016-02 (févr.)\scan0004.jpg">
            <a:extLst>
              <a:ext uri="{FF2B5EF4-FFF2-40B4-BE49-F238E27FC236}">
                <a16:creationId xmlns:a16="http://schemas.microsoft.com/office/drawing/2014/main" id="{C0A0C64B-C67F-E0A9-466D-20A1C71030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96729"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72E209AF-03C3-8D7F-A5B5-A281899BDE78}"/>
              </a:ext>
            </a:extLst>
          </p:cNvPr>
          <p:cNvSpPr/>
          <p:nvPr/>
        </p:nvSpPr>
        <p:spPr>
          <a:xfrm>
            <a:off x="8998437" y="56877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4804A68-AD6B-83E3-8C13-EABA73A8391A}"/>
              </a:ext>
            </a:extLst>
          </p:cNvPr>
          <p:cNvSpPr/>
          <p:nvPr/>
        </p:nvSpPr>
        <p:spPr>
          <a:xfrm>
            <a:off x="9322773"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2" name="Ellipse 1">
            <a:extLst>
              <a:ext uri="{FF2B5EF4-FFF2-40B4-BE49-F238E27FC236}">
                <a16:creationId xmlns:a16="http://schemas.microsoft.com/office/drawing/2014/main" id="{DA741380-0589-5021-E7D7-793CDD31E230}"/>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18892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D56E0-2D1F-947E-7499-E4F7E2D3DAF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C8BC516-531A-7F23-1FCE-EE52490A3038}"/>
              </a:ext>
            </a:extLst>
          </p:cNvPr>
          <p:cNvSpPr/>
          <p:nvPr/>
        </p:nvSpPr>
        <p:spPr>
          <a:xfrm>
            <a:off x="90822" y="119162"/>
            <a:ext cx="4050070" cy="610936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1810-1830 : … Déficit naissant du commerce extérieur ; Dépréciation des monnaies et inflation croissante</a:t>
            </a:r>
          </a:p>
          <a:p>
            <a:endParaRPr lang="fr-FR" sz="1700" dirty="0"/>
          </a:p>
          <a:p>
            <a:r>
              <a:rPr lang="fr-FR" sz="1700" dirty="0"/>
              <a:t>c) </a:t>
            </a:r>
            <a:r>
              <a:rPr lang="fr-FR" sz="1700" u="sng" dirty="0"/>
              <a:t>1820-25 : Un déficit naissant du commerce extérieur</a:t>
            </a:r>
          </a:p>
          <a:p>
            <a:endParaRPr lang="fr-FR" sz="1700" dirty="0"/>
          </a:p>
          <a:p>
            <a:r>
              <a:rPr lang="fr-FR" sz="1700" dirty="0"/>
              <a:t>*1820-25 : A cause des importations d’opium (voir plus loin), un déficit commercial apparaît, ce qui provoque</a:t>
            </a:r>
          </a:p>
          <a:p>
            <a:r>
              <a:rPr lang="fr-FR" sz="1700" dirty="0"/>
              <a:t>Une fuite de l’argent, devenu plus rare</a:t>
            </a:r>
          </a:p>
          <a:p>
            <a:endParaRPr lang="fr-FR" sz="1700" dirty="0"/>
          </a:p>
          <a:p>
            <a:r>
              <a:rPr lang="fr-FR" sz="1700" dirty="0"/>
              <a:t>*Et ce contexte d’argent plus rare provoque Une dépréciation cuivre/liang d’argent</a:t>
            </a:r>
          </a:p>
          <a:p>
            <a:r>
              <a:rPr lang="fr-FR" sz="1700" dirty="0"/>
              <a:t>Et donc une inflation, source de pauvreté et de colère populaire…</a:t>
            </a:r>
          </a:p>
          <a:p>
            <a:endParaRPr lang="fr-FR" sz="1700" dirty="0"/>
          </a:p>
          <a:p>
            <a:r>
              <a:rPr lang="fr-FR" sz="1700" dirty="0">
                <a:solidFill>
                  <a:srgbClr val="FF0000"/>
                </a:solidFill>
              </a:rPr>
              <a:t>NB : A laquelle il faut rajouter…</a:t>
            </a:r>
          </a:p>
          <a:p>
            <a:r>
              <a:rPr lang="fr-FR" sz="1700" dirty="0">
                <a:solidFill>
                  <a:srgbClr val="FF0000"/>
                </a:solidFill>
              </a:rPr>
              <a:t>*Dépréciation pluriséculaire mondiale de l’argent/or ; Et la Chine utilise l’argent</a:t>
            </a:r>
          </a:p>
          <a:p>
            <a:r>
              <a:rPr lang="fr-FR" sz="1700" dirty="0">
                <a:solidFill>
                  <a:srgbClr val="FF0000"/>
                </a:solidFill>
              </a:rPr>
              <a:t>*Dépréciation du liang/peso d’argent</a:t>
            </a:r>
          </a:p>
          <a:p>
            <a:endParaRPr lang="fr-FR" sz="1700" dirty="0"/>
          </a:p>
          <a:p>
            <a:r>
              <a:rPr lang="fr-FR" sz="1700" dirty="0"/>
              <a:t>*Bilan en quatre points…</a:t>
            </a:r>
          </a:p>
        </p:txBody>
      </p:sp>
      <p:pic>
        <p:nvPicPr>
          <p:cNvPr id="7" name="Picture 2" descr="C:\Users\Christophe\Pictures\My Scans\2016-02 (févr.)\scan0004.jpg">
            <a:extLst>
              <a:ext uri="{FF2B5EF4-FFF2-40B4-BE49-F238E27FC236}">
                <a16:creationId xmlns:a16="http://schemas.microsoft.com/office/drawing/2014/main" id="{61DF9BD5-5994-6C73-C067-D43DC182A9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96729"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E3142087-AC3D-3C52-9929-4A9459B1435E}"/>
              </a:ext>
            </a:extLst>
          </p:cNvPr>
          <p:cNvSpPr/>
          <p:nvPr/>
        </p:nvSpPr>
        <p:spPr>
          <a:xfrm>
            <a:off x="8998437" y="56877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636A9D75-9586-26FC-69E3-D12616DB905D}"/>
              </a:ext>
            </a:extLst>
          </p:cNvPr>
          <p:cNvSpPr/>
          <p:nvPr/>
        </p:nvSpPr>
        <p:spPr>
          <a:xfrm>
            <a:off x="9322773"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2" name="Ellipse 1">
            <a:extLst>
              <a:ext uri="{FF2B5EF4-FFF2-40B4-BE49-F238E27FC236}">
                <a16:creationId xmlns:a16="http://schemas.microsoft.com/office/drawing/2014/main" id="{33773E73-D865-6273-BE88-779AC309FFCA}"/>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4042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ED463-5DB8-8E8B-58B4-652F0F45204D}"/>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FE4CA80-CE1C-8D75-B479-FF9CF1CB7372}"/>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lnSpc>
                <a:spcPct val="100000"/>
              </a:lnSpc>
            </a:pP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sz="2800" b="1" dirty="0">
                <a:latin typeface="+mn-lt"/>
                <a:cs typeface="Arial" panose="020B0604020202020204" pitchFamily="34" charset="0"/>
              </a:rPr>
              <a:t>Mardi 1</a:t>
            </a:r>
            <a:r>
              <a:rPr lang="fr-FR" sz="2800" b="1" baseline="30000" dirty="0">
                <a:latin typeface="+mn-lt"/>
                <a:cs typeface="Arial" panose="020B0604020202020204" pitchFamily="34" charset="0"/>
              </a:rPr>
              <a:t>er</a:t>
            </a:r>
            <a:r>
              <a:rPr lang="fr-FR" sz="2800" b="1" dirty="0">
                <a:latin typeface="+mn-lt"/>
                <a:cs typeface="Arial" panose="020B0604020202020204" pitchFamily="34" charset="0"/>
              </a:rPr>
              <a:t> avril</a:t>
            </a:r>
            <a:r>
              <a:rPr lang="fr-FR" altLang="fr-FR" sz="2800" b="1" dirty="0">
                <a:latin typeface="+mn-lt"/>
                <a:cs typeface="Arial" panose="020B0604020202020204" pitchFamily="34" charset="0"/>
              </a:rPr>
              <a:t> 2025 (11/15)</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latin typeface="+mn-lt"/>
                <a:cs typeface="Arial" panose="020B0604020202020204" pitchFamily="34" charset="0"/>
              </a:rPr>
              <a:t>8</a:t>
            </a:r>
            <a:r>
              <a:rPr lang="fr-FR" altLang="fr-FR" sz="2800" b="1" baseline="30000" dirty="0">
                <a:latin typeface="+mn-lt"/>
                <a:cs typeface="Arial" panose="020B0604020202020204" pitchFamily="34" charset="0"/>
              </a:rPr>
              <a:t>ème</a:t>
            </a:r>
            <a:r>
              <a:rPr lang="fr-FR" altLang="fr-FR" sz="2800" b="1" dirty="0">
                <a:latin typeface="+mn-lt"/>
                <a:cs typeface="Arial" panose="020B0604020202020204" pitchFamily="34" charset="0"/>
              </a:rPr>
              <a:t> période : 1815-1914</a:t>
            </a:r>
            <a:br>
              <a:rPr lang="fr-FR" altLang="fr-FR" sz="2800" b="1" dirty="0">
                <a:latin typeface="+mn-lt"/>
                <a:cs typeface="Arial" panose="020B0604020202020204" pitchFamily="34" charset="0"/>
              </a:rPr>
            </a:br>
            <a:r>
              <a:rPr lang="fr-FR" sz="2800" b="1" kern="0" dirty="0">
                <a:effectLst/>
                <a:latin typeface="+mn-lt"/>
                <a:ea typeface="Times New Roman" panose="02020603050405020304" pitchFamily="18" charset="0"/>
              </a:rPr>
              <a:t>Europe et Russie à la conquête de l’Orient et de l’Asie</a:t>
            </a:r>
            <a:br>
              <a:rPr lang="fr-FR" sz="2800" b="1" kern="0" dirty="0">
                <a:effectLst/>
                <a:latin typeface="+mn-lt"/>
                <a:ea typeface="Times New Roman" panose="02020603050405020304" pitchFamily="18" charset="0"/>
              </a:rPr>
            </a:br>
            <a:br>
              <a:rPr lang="fr-FR" sz="2800" b="1" kern="0" dirty="0">
                <a:effectLst/>
                <a:latin typeface="+mn-lt"/>
                <a:ea typeface="Times New Roman" panose="02020603050405020304" pitchFamily="18" charset="0"/>
              </a:rPr>
            </a:br>
            <a:r>
              <a:rPr lang="fr-FR" sz="2800" kern="0" dirty="0">
                <a:effectLst/>
                <a:latin typeface="+mn-lt"/>
                <a:ea typeface="Times New Roman" panose="02020603050405020304" pitchFamily="18" charset="0"/>
              </a:rPr>
              <a:t>1757-1860</a:t>
            </a:r>
            <a:r>
              <a:rPr lang="fr-FR" sz="2800" dirty="0">
                <a:latin typeface="+mn-lt"/>
              </a:rPr>
              <a:t> : La conquête britannique de l’Asie orientale</a:t>
            </a:r>
            <a:br>
              <a:rPr lang="fr-FR" sz="2800" dirty="0">
                <a:latin typeface="+mn-lt"/>
              </a:rPr>
            </a:br>
            <a:r>
              <a:rPr lang="fr-FR" sz="2800" dirty="0">
                <a:latin typeface="+mn-lt"/>
              </a:rPr>
              <a:t>Conquête de l’Inde britannique et de la côte birmane</a:t>
            </a:r>
            <a:br>
              <a:rPr lang="fr-FR" sz="2800" dirty="0">
                <a:latin typeface="+mn-lt"/>
              </a:rPr>
            </a:br>
            <a:r>
              <a:rPr lang="fr-FR" sz="2800" dirty="0">
                <a:latin typeface="+mn-lt"/>
              </a:rPr>
              <a:t>Partage anglo-hollandais de l’Insulinde et naissance de Singapour</a:t>
            </a:r>
            <a:br>
              <a:rPr lang="fr-FR" sz="2800" dirty="0">
                <a:latin typeface="+mn-lt"/>
              </a:rPr>
            </a:br>
            <a:r>
              <a:rPr lang="fr-FR" sz="2800" kern="100" dirty="0">
                <a:effectLst/>
                <a:latin typeface="+mn-lt"/>
                <a:ea typeface="Aptos" panose="020B0004020202020204" pitchFamily="34" charset="0"/>
                <a:cs typeface="Times New Roman" panose="02020603050405020304" pitchFamily="18" charset="0"/>
              </a:rPr>
              <a:t>La Chine des Qing : Du déclin à l’ouverture forcée et à la grande récession</a:t>
            </a:r>
            <a:br>
              <a:rPr lang="fr-FR" sz="2800" b="1" kern="100" dirty="0">
                <a:effectLst/>
                <a:latin typeface="+mn-lt"/>
                <a:ea typeface="Aptos" panose="020B0004020202020204" pitchFamily="34" charset="0"/>
                <a:cs typeface="Times New Roman" panose="02020603050405020304" pitchFamily="18" charset="0"/>
              </a:rPr>
            </a:br>
            <a:br>
              <a:rPr lang="fr-FR" sz="2800" kern="100" dirty="0">
                <a:effectLst/>
                <a:latin typeface="+mn-lt"/>
                <a:ea typeface="Aptos" panose="020B0004020202020204" pitchFamily="34" charset="0"/>
                <a:cs typeface="Times New Roman" panose="02020603050405020304" pitchFamily="18" charset="0"/>
              </a:rPr>
            </a:br>
            <a:r>
              <a:rPr lang="fr-FR" sz="2800" kern="100" dirty="0">
                <a:effectLst/>
                <a:latin typeface="+mn-lt"/>
                <a:ea typeface="Aptos" panose="020B0004020202020204" pitchFamily="34" charset="0"/>
                <a:cs typeface="Times New Roman" panose="02020603050405020304" pitchFamily="18" charset="0"/>
              </a:rPr>
              <a:t>Suite et fin…</a:t>
            </a: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8A7C54C1-465F-6650-C2C6-5D6FC5B07870}"/>
              </a:ext>
            </a:extLst>
          </p:cNvPr>
          <p:cNvSpPr>
            <a:spLocks noGrp="1"/>
          </p:cNvSpPr>
          <p:nvPr>
            <p:ph type="sldNum" sz="quarter" idx="12"/>
          </p:nvPr>
        </p:nvSpPr>
        <p:spPr/>
        <p:txBody>
          <a:bodyPr/>
          <a:lstStyle/>
          <a:p>
            <a:fld id="{BA0C08FF-24FF-499B-80B5-AC5D693AFF68}" type="slidenum">
              <a:rPr lang="fr-FR" smtClean="0"/>
              <a:t>32</a:t>
            </a:fld>
            <a:endParaRPr lang="fr-FR" dirty="0"/>
          </a:p>
        </p:txBody>
      </p:sp>
    </p:spTree>
    <p:extLst>
      <p:ext uri="{BB962C8B-B14F-4D97-AF65-F5344CB8AC3E}">
        <p14:creationId xmlns:p14="http://schemas.microsoft.com/office/powerpoint/2010/main" val="1348946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B1443-9876-D567-AA3C-0B996EDB960A}"/>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A037F315-114B-C6AB-839E-ABBA8D39735B}"/>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7000"/>
              </a:lnSpc>
            </a:pPr>
            <a:r>
              <a:rPr lang="fr-FR" sz="1600" b="1" kern="100" dirty="0">
                <a:effectLst/>
                <a:ea typeface="Aptos" panose="020B0004020202020204" pitchFamily="34" charset="0"/>
                <a:cs typeface="Times New Roman" panose="02020603050405020304" pitchFamily="18" charset="0"/>
              </a:rPr>
              <a:t>1810-1860 : La Chine des Qing : Du déclin à la grande récession : Ingérences occidentales (Grande-Bretagne, France, Etats-Unis, Russie)</a:t>
            </a:r>
            <a:r>
              <a:rPr lang="fr-FR" sz="1600" b="1" kern="100" dirty="0">
                <a:ea typeface="Aptos" panose="020B0004020202020204" pitchFamily="34" charset="0"/>
                <a:cs typeface="Times New Roman" panose="02020603050405020304" pitchFamily="18" charset="0"/>
              </a:rPr>
              <a:t>, g</a:t>
            </a:r>
            <a:r>
              <a:rPr lang="fr-FR" sz="1600" b="1" kern="100" dirty="0">
                <a:effectLst/>
                <a:ea typeface="Aptos" panose="020B0004020202020204" pitchFamily="34" charset="0"/>
                <a:cs typeface="Times New Roman" panose="02020603050405020304" pitchFamily="18" charset="0"/>
              </a:rPr>
              <a:t>uerres de l’opium et ouvertures forcées ; Révoltes populaires massives ; Suite et fin…</a:t>
            </a:r>
            <a:endParaRPr lang="fr-FR" sz="1600" kern="100" dirty="0">
              <a:effectLst/>
              <a:ea typeface="Aptos" panose="020B0004020202020204" pitchFamily="34" charset="0"/>
              <a:cs typeface="Times New Roman" panose="02020603050405020304" pitchFamily="18" charset="0"/>
            </a:endParaRPr>
          </a:p>
          <a:p>
            <a:r>
              <a:rPr lang="fr-FR" sz="1600" dirty="0">
                <a:solidFill>
                  <a:srgbClr val="FF0000"/>
                </a:solidFill>
              </a:rPr>
              <a:t>1793-1816 : Echec des ambassades britanniques : La Chine, plus riche de son économie intérieure que de son commerce extérieur, refuse de nouvelles et inutiles ouvertures commerciales avec l’Europe</a:t>
            </a:r>
          </a:p>
          <a:p>
            <a:r>
              <a:rPr lang="fr-FR" sz="1600" dirty="0">
                <a:solidFill>
                  <a:srgbClr val="FF0000"/>
                </a:solidFill>
              </a:rPr>
              <a:t>1810-1830 : Fin du siècle chinois et début de la grande récession : Déficit croissant des finances publiques ; Dans les campagnes, augmentations des impôts, explosion démographique et insuffisance des terres agricoles provoquent une pauvreté et une agitation croissante ; Déficit naissant du commerce extérieur ; Dépréciation des monnaies et inflation croissante</a:t>
            </a:r>
          </a:p>
          <a:p>
            <a:r>
              <a:rPr lang="fr-FR" sz="1600" dirty="0"/>
              <a:t>1816-1839 : Malgré la prohibition, importation croissante de l’opium britannique venu d’Inde : Au Sud, dans le Guangdong, ravages physiques et mentaux, contrebande et corruption croissantes déstabilisent la société ; Malgré l’accroissement maintenu des exportations (thé, soie, cotonnades), les importations d’opium contribuent à la croissance du déficit du commerce extérieur chinois</a:t>
            </a:r>
          </a:p>
          <a:p>
            <a:r>
              <a:rPr lang="fr-FR" sz="1600" dirty="0"/>
              <a:t>1839-1842 : La 1</a:t>
            </a:r>
            <a:r>
              <a:rPr lang="fr-FR" sz="1600" baseline="30000" dirty="0"/>
              <a:t>ère</a:t>
            </a:r>
            <a:r>
              <a:rPr lang="fr-FR" sz="1600" dirty="0"/>
              <a:t> guerre de l’Opium ; Victoire britannique et traité de Nankin : Libre commerce entre GB et Chine, même pour l’opium qui reste prohibé ; Ouverture de cinq ports, dont Canton et Shanghai ; Cession de Hong Kong à la GB ; Extraterritorialité des Européens et 1</a:t>
            </a:r>
            <a:r>
              <a:rPr lang="fr-FR" sz="1600" baseline="30000" dirty="0"/>
              <a:t>ères</a:t>
            </a:r>
            <a:r>
              <a:rPr lang="fr-FR" sz="1600" dirty="0"/>
              <a:t> concessions étrangères à Amoy et Shanghai</a:t>
            </a:r>
          </a:p>
          <a:p>
            <a:r>
              <a:rPr lang="fr-FR" sz="1600" dirty="0"/>
              <a:t>1850-1856 : A Nankin et dans le bas-Yangzi, la secte des Taiping se révolte et fonde le Royaume de la Grande Paix</a:t>
            </a:r>
          </a:p>
          <a:p>
            <a:r>
              <a:rPr lang="fr-FR" sz="1600" dirty="0"/>
              <a:t>1852-1855 : Autres révoltes populaires : Au nord, les </a:t>
            </a:r>
            <a:r>
              <a:rPr lang="fr-FR" sz="1600" dirty="0" err="1"/>
              <a:t>Nians</a:t>
            </a:r>
            <a:r>
              <a:rPr lang="fr-FR" sz="1600" dirty="0"/>
              <a:t> du </a:t>
            </a:r>
            <a:r>
              <a:rPr lang="fr-FR" sz="1600" dirty="0" err="1"/>
              <a:t>Huanghe</a:t>
            </a:r>
            <a:r>
              <a:rPr lang="fr-FR" sz="1600" dirty="0"/>
              <a:t> et les sociétés secrètes de Shanghai ; Au sud, les Miaos ; Au sud et au nord, les Huis musulmans</a:t>
            </a:r>
          </a:p>
          <a:p>
            <a:r>
              <a:rPr lang="fr-FR" sz="1600" dirty="0"/>
              <a:t>1854-1856 : Ingérences occidentales croissantes : A Shanghai, douanes gérées par les Britanniques ; A Canton, conflit avec les autorités chinoises</a:t>
            </a:r>
          </a:p>
          <a:p>
            <a:r>
              <a:rPr lang="fr-FR" sz="1600" dirty="0"/>
              <a:t>1856-1858 : La 2</a:t>
            </a:r>
            <a:r>
              <a:rPr lang="fr-FR" sz="1600" baseline="30000" dirty="0"/>
              <a:t>nde</a:t>
            </a:r>
            <a:r>
              <a:rPr lang="fr-FR" sz="1600" dirty="0"/>
              <a:t> de l’Opium ; Victoire franco-britannique et 1</a:t>
            </a:r>
            <a:r>
              <a:rPr lang="fr-FR" sz="1600" baseline="30000" dirty="0"/>
              <a:t>er</a:t>
            </a:r>
            <a:r>
              <a:rPr lang="fr-FR" sz="1600" dirty="0"/>
              <a:t> traité de Tianjin : Ouverture de onze nouveaux ports chinois, sur toute la côte chinoise et sur le Yangzi ; Circulation libre des commerçants et missionnaires étrangers ; Légalisation de l’opium ; La Chine cède le nord du fleuve Amour à la Russie</a:t>
            </a:r>
          </a:p>
          <a:p>
            <a:r>
              <a:rPr lang="fr-FR" sz="1600" dirty="0"/>
              <a:t>1858-1860 : Face à la réaction chinoise, nouvelle intervention franco-britannique : Prise de Pékin et sac du Palais d’été ; Conventions de Pékin : Les Britanniques obtiennent Kowloon face à Hong Kong ; Les Russes obtiennent le territoire entre l’Oussouri et le Pacifique jusqu’à la Corée ; Fondation du port russe de Vladivostok</a:t>
            </a:r>
          </a:p>
          <a:p>
            <a:endParaRPr lang="fr-FR" sz="1600" b="1" dirty="0"/>
          </a:p>
        </p:txBody>
      </p:sp>
      <p:sp>
        <p:nvSpPr>
          <p:cNvPr id="2" name="PlaceHolder 1">
            <a:extLst>
              <a:ext uri="{FF2B5EF4-FFF2-40B4-BE49-F238E27FC236}">
                <a16:creationId xmlns:a16="http://schemas.microsoft.com/office/drawing/2014/main" id="{41D79F71-FB22-8BE6-C240-EB8A55D7FE73}"/>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33</a:t>
            </a:fld>
            <a:endParaRPr/>
          </a:p>
        </p:txBody>
      </p:sp>
    </p:spTree>
    <p:extLst>
      <p:ext uri="{BB962C8B-B14F-4D97-AF65-F5344CB8AC3E}">
        <p14:creationId xmlns:p14="http://schemas.microsoft.com/office/powerpoint/2010/main" val="2299923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EE90C-8847-7093-B68C-CB99EC59E63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F13B45B-1D2F-C313-5784-CDA51AC7CE55}"/>
              </a:ext>
            </a:extLst>
          </p:cNvPr>
          <p:cNvSpPr/>
          <p:nvPr/>
        </p:nvSpPr>
        <p:spPr>
          <a:xfrm>
            <a:off x="90821" y="119162"/>
            <a:ext cx="4982983" cy="663258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*1810-20 : La Chine en déclin</a:t>
            </a:r>
          </a:p>
          <a:p>
            <a:r>
              <a:rPr lang="fr-FR" sz="1700" dirty="0"/>
              <a:t>Rappels en quatre points…</a:t>
            </a:r>
          </a:p>
          <a:p>
            <a:endParaRPr lang="fr-FR" sz="1700" dirty="0"/>
          </a:p>
          <a:p>
            <a:r>
              <a:rPr lang="fr-FR" sz="1700" dirty="0"/>
              <a:t>a) Déficits croissants des finances</a:t>
            </a:r>
          </a:p>
          <a:p>
            <a:r>
              <a:rPr lang="fr-FR" sz="1700" u="sng" dirty="0"/>
              <a:t>Et</a:t>
            </a:r>
            <a:r>
              <a:rPr lang="fr-FR" sz="1700" dirty="0"/>
              <a:t> du commerce extérieur (1820-25)</a:t>
            </a:r>
          </a:p>
          <a:p>
            <a:endParaRPr lang="fr-FR" sz="1700" dirty="0"/>
          </a:p>
          <a:p>
            <a:r>
              <a:rPr lang="fr-FR" sz="1700" dirty="0"/>
              <a:t>b) Dépréciation monétaire et inflation</a:t>
            </a:r>
          </a:p>
          <a:p>
            <a:endParaRPr lang="fr-FR" sz="1700" dirty="0"/>
          </a:p>
          <a:p>
            <a:r>
              <a:rPr lang="fr-FR" sz="1700" dirty="0"/>
              <a:t>c) A cause de l’inflation, de l’insuffisance et du prix trop élevé des terres dus à une explosion démographique, une pauvreté et une agitation endémiques s’installent dans les campagnes</a:t>
            </a:r>
          </a:p>
          <a:p>
            <a:endParaRPr lang="fr-FR" sz="1700" dirty="0"/>
          </a:p>
          <a:p>
            <a:r>
              <a:rPr lang="fr-FR" sz="1700" dirty="0">
                <a:solidFill>
                  <a:srgbClr val="FF0000"/>
                </a:solidFill>
              </a:rPr>
              <a:t>NB : Agitation qui favorise le développement du brigandage ; Au Sud, cela se traduit par la naissance de sociétés secrètes : La Triade, </a:t>
            </a:r>
            <a:r>
              <a:rPr lang="fr-FR" sz="1700" i="1" dirty="0" err="1">
                <a:solidFill>
                  <a:srgbClr val="FF0000"/>
                </a:solidFill>
              </a:rPr>
              <a:t>Sanhehui</a:t>
            </a:r>
            <a:r>
              <a:rPr lang="fr-FR" sz="1700" dirty="0">
                <a:solidFill>
                  <a:srgbClr val="FF0000"/>
                </a:solidFill>
              </a:rPr>
              <a:t> ou </a:t>
            </a:r>
            <a:r>
              <a:rPr lang="fr-FR" sz="1700" i="1" dirty="0" err="1">
                <a:solidFill>
                  <a:srgbClr val="FF0000"/>
                </a:solidFill>
              </a:rPr>
              <a:t>Tiandihui</a:t>
            </a:r>
            <a:endParaRPr lang="fr-FR" sz="1700" dirty="0">
              <a:solidFill>
                <a:srgbClr val="FF0000"/>
              </a:solidFill>
            </a:endParaRPr>
          </a:p>
          <a:p>
            <a:endParaRPr lang="fr-FR" sz="1700" dirty="0"/>
          </a:p>
          <a:p>
            <a:r>
              <a:rPr lang="fr-FR" sz="1700" dirty="0"/>
              <a:t>d) Et à cela, rajoutons…</a:t>
            </a:r>
          </a:p>
          <a:p>
            <a:r>
              <a:rPr lang="fr-FR" sz="1700" dirty="0"/>
              <a:t>Une trop grande extension de l’empire…</a:t>
            </a:r>
          </a:p>
          <a:p>
            <a:endParaRPr lang="fr-FR" sz="1700" dirty="0"/>
          </a:p>
          <a:p>
            <a:r>
              <a:rPr lang="fr-FR" sz="1700" dirty="0"/>
              <a:t>Et dans les nouveaux territoires conquis</a:t>
            </a:r>
          </a:p>
          <a:p>
            <a:r>
              <a:rPr lang="fr-FR" sz="1700" dirty="0"/>
              <a:t>Vassaux (Mongolie, Tibet) ou territoires militaires</a:t>
            </a:r>
          </a:p>
          <a:p>
            <a:r>
              <a:rPr lang="fr-FR" sz="1700" dirty="0"/>
              <a:t>Une colonisation mal maîtrisée</a:t>
            </a:r>
          </a:p>
          <a:p>
            <a:r>
              <a:rPr lang="fr-FR" sz="1700" dirty="0"/>
              <a:t>Provoque le soulèvement des populations colonisées A suivre…</a:t>
            </a:r>
          </a:p>
        </p:txBody>
      </p:sp>
      <p:pic>
        <p:nvPicPr>
          <p:cNvPr id="9" name="Picture 2" descr="C:\Users\Christophe\Pictures\My Scans\2016-02 (févr.)\scan0004.jpg">
            <a:extLst>
              <a:ext uri="{FF2B5EF4-FFF2-40B4-BE49-F238E27FC236}">
                <a16:creationId xmlns:a16="http://schemas.microsoft.com/office/drawing/2014/main" id="{6BE7CBA6-D645-C58F-DF7E-D3292CC520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25086" y="157046"/>
            <a:ext cx="6976092" cy="577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F94884E1-742F-0248-5440-88029728F623}"/>
              </a:ext>
            </a:extLst>
          </p:cNvPr>
          <p:cNvSpPr/>
          <p:nvPr/>
        </p:nvSpPr>
        <p:spPr>
          <a:xfrm>
            <a:off x="9358004" y="502984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DB78A7-6C93-F63D-95DD-7F6AE663C9DF}"/>
              </a:ext>
            </a:extLst>
          </p:cNvPr>
          <p:cNvSpPr/>
          <p:nvPr/>
        </p:nvSpPr>
        <p:spPr>
          <a:xfrm>
            <a:off x="9668461" y="2699933"/>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2" name="Ellipse 1">
            <a:extLst>
              <a:ext uri="{FF2B5EF4-FFF2-40B4-BE49-F238E27FC236}">
                <a16:creationId xmlns:a16="http://schemas.microsoft.com/office/drawing/2014/main" id="{A3ADAC6D-47C5-48EF-AD1B-0717C6F349E8}"/>
              </a:ext>
            </a:extLst>
          </p:cNvPr>
          <p:cNvSpPr/>
          <p:nvPr/>
        </p:nvSpPr>
        <p:spPr>
          <a:xfrm>
            <a:off x="9409286" y="515215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0002E880-4023-C22E-E4D7-7C84A4D74A27}"/>
              </a:ext>
            </a:extLst>
          </p:cNvPr>
          <p:cNvSpPr/>
          <p:nvPr/>
        </p:nvSpPr>
        <p:spPr>
          <a:xfrm>
            <a:off x="6367084" y="1487483"/>
            <a:ext cx="576064" cy="307777"/>
          </a:xfrm>
          <a:prstGeom prst="rect">
            <a:avLst/>
          </a:prstGeom>
          <a:solidFill>
            <a:srgbClr val="ED7D31"/>
          </a:solidFill>
          <a:ln w="38100">
            <a:solidFill>
              <a:schemeClr val="tx1"/>
            </a:solidFill>
          </a:ln>
        </p:spPr>
        <p:txBody>
          <a:bodyPr wrap="square">
            <a:spAutoFit/>
          </a:bodyPr>
          <a:lstStyle/>
          <a:p>
            <a:r>
              <a:rPr lang="fr-FR" sz="1400" b="1" dirty="0"/>
              <a:t>1759</a:t>
            </a:r>
          </a:p>
        </p:txBody>
      </p:sp>
      <p:sp>
        <p:nvSpPr>
          <p:cNvPr id="4" name="Rectangle 3">
            <a:extLst>
              <a:ext uri="{FF2B5EF4-FFF2-40B4-BE49-F238E27FC236}">
                <a16:creationId xmlns:a16="http://schemas.microsoft.com/office/drawing/2014/main" id="{28978C44-28B6-5471-893B-5112584D7BB6}"/>
              </a:ext>
            </a:extLst>
          </p:cNvPr>
          <p:cNvSpPr/>
          <p:nvPr/>
        </p:nvSpPr>
        <p:spPr>
          <a:xfrm>
            <a:off x="7358868" y="3374898"/>
            <a:ext cx="576064" cy="307777"/>
          </a:xfrm>
          <a:prstGeom prst="rect">
            <a:avLst/>
          </a:prstGeom>
          <a:solidFill>
            <a:schemeClr val="accent2"/>
          </a:solidFill>
          <a:ln w="38100">
            <a:solidFill>
              <a:schemeClr val="tx1"/>
            </a:solidFill>
          </a:ln>
        </p:spPr>
        <p:txBody>
          <a:bodyPr wrap="square">
            <a:spAutoFit/>
          </a:bodyPr>
          <a:lstStyle/>
          <a:p>
            <a:r>
              <a:rPr lang="fr-FR" sz="1400" b="1" dirty="0"/>
              <a:t>1724</a:t>
            </a:r>
          </a:p>
        </p:txBody>
      </p:sp>
      <p:sp>
        <p:nvSpPr>
          <p:cNvPr id="5" name="Rectangle 4">
            <a:extLst>
              <a:ext uri="{FF2B5EF4-FFF2-40B4-BE49-F238E27FC236}">
                <a16:creationId xmlns:a16="http://schemas.microsoft.com/office/drawing/2014/main" id="{22827A92-A0EF-ECCC-DC2E-3C98A78CA55C}"/>
              </a:ext>
            </a:extLst>
          </p:cNvPr>
          <p:cNvSpPr/>
          <p:nvPr/>
        </p:nvSpPr>
        <p:spPr>
          <a:xfrm>
            <a:off x="8500934" y="1814662"/>
            <a:ext cx="576064" cy="307777"/>
          </a:xfrm>
          <a:prstGeom prst="rect">
            <a:avLst/>
          </a:prstGeom>
          <a:solidFill>
            <a:srgbClr val="FFFF00"/>
          </a:solidFill>
          <a:ln w="38100">
            <a:solidFill>
              <a:schemeClr val="tx1"/>
            </a:solidFill>
          </a:ln>
        </p:spPr>
        <p:txBody>
          <a:bodyPr wrap="square">
            <a:spAutoFit/>
          </a:bodyPr>
          <a:lstStyle/>
          <a:p>
            <a:r>
              <a:rPr lang="fr-FR" sz="1400" b="1" dirty="0"/>
              <a:t>1691</a:t>
            </a:r>
          </a:p>
        </p:txBody>
      </p:sp>
      <p:sp>
        <p:nvSpPr>
          <p:cNvPr id="6" name="Rectangle 5">
            <a:extLst>
              <a:ext uri="{FF2B5EF4-FFF2-40B4-BE49-F238E27FC236}">
                <a16:creationId xmlns:a16="http://schemas.microsoft.com/office/drawing/2014/main" id="{D41B32B9-7184-072E-D4CC-1E22D179139D}"/>
              </a:ext>
            </a:extLst>
          </p:cNvPr>
          <p:cNvSpPr/>
          <p:nvPr/>
        </p:nvSpPr>
        <p:spPr>
          <a:xfrm>
            <a:off x="10656424" y="1179706"/>
            <a:ext cx="576064" cy="307777"/>
          </a:xfrm>
          <a:prstGeom prst="rect">
            <a:avLst/>
          </a:prstGeom>
          <a:solidFill>
            <a:srgbClr val="FFFF00"/>
          </a:solidFill>
          <a:ln w="38100">
            <a:solidFill>
              <a:schemeClr val="tx1"/>
            </a:solidFill>
          </a:ln>
        </p:spPr>
        <p:txBody>
          <a:bodyPr wrap="square">
            <a:spAutoFit/>
          </a:bodyPr>
          <a:lstStyle/>
          <a:p>
            <a:r>
              <a:rPr lang="fr-FR" sz="1400" b="1" dirty="0"/>
              <a:t>1636</a:t>
            </a:r>
          </a:p>
        </p:txBody>
      </p:sp>
      <p:sp>
        <p:nvSpPr>
          <p:cNvPr id="7" name="Rectangle 6">
            <a:extLst>
              <a:ext uri="{FF2B5EF4-FFF2-40B4-BE49-F238E27FC236}">
                <a16:creationId xmlns:a16="http://schemas.microsoft.com/office/drawing/2014/main" id="{ECF656D9-1D96-9C86-39CB-4A23FAE6B59A}"/>
              </a:ext>
            </a:extLst>
          </p:cNvPr>
          <p:cNvSpPr/>
          <p:nvPr/>
        </p:nvSpPr>
        <p:spPr>
          <a:xfrm>
            <a:off x="8500934" y="1814662"/>
            <a:ext cx="576064" cy="307777"/>
          </a:xfrm>
          <a:prstGeom prst="rect">
            <a:avLst/>
          </a:prstGeom>
          <a:solidFill>
            <a:schemeClr val="accent2"/>
          </a:solidFill>
          <a:ln w="38100">
            <a:solidFill>
              <a:schemeClr val="tx1"/>
            </a:solidFill>
          </a:ln>
        </p:spPr>
        <p:txBody>
          <a:bodyPr wrap="square">
            <a:spAutoFit/>
          </a:bodyPr>
          <a:lstStyle/>
          <a:p>
            <a:r>
              <a:rPr lang="fr-FR" sz="1400" b="1" dirty="0"/>
              <a:t>1691</a:t>
            </a:r>
          </a:p>
        </p:txBody>
      </p:sp>
      <p:sp>
        <p:nvSpPr>
          <p:cNvPr id="10" name="Rectangle 9">
            <a:extLst>
              <a:ext uri="{FF2B5EF4-FFF2-40B4-BE49-F238E27FC236}">
                <a16:creationId xmlns:a16="http://schemas.microsoft.com/office/drawing/2014/main" id="{F7B7AA18-E8BF-C8C8-A636-89B028BC9A09}"/>
              </a:ext>
            </a:extLst>
          </p:cNvPr>
          <p:cNvSpPr/>
          <p:nvPr/>
        </p:nvSpPr>
        <p:spPr>
          <a:xfrm>
            <a:off x="5737791" y="3715635"/>
            <a:ext cx="811995" cy="307777"/>
          </a:xfrm>
          <a:prstGeom prst="rect">
            <a:avLst/>
          </a:prstGeom>
          <a:solidFill>
            <a:srgbClr val="ED7D31"/>
          </a:solidFill>
          <a:ln w="38100">
            <a:solidFill>
              <a:schemeClr val="tx1"/>
            </a:solidFill>
          </a:ln>
        </p:spPr>
        <p:txBody>
          <a:bodyPr wrap="square">
            <a:spAutoFit/>
          </a:bodyPr>
          <a:lstStyle/>
          <a:p>
            <a:r>
              <a:rPr lang="fr-FR" sz="1400" b="1" dirty="0"/>
              <a:t>1720-51</a:t>
            </a:r>
          </a:p>
        </p:txBody>
      </p:sp>
      <p:sp>
        <p:nvSpPr>
          <p:cNvPr id="13" name="Rectangle 12">
            <a:extLst>
              <a:ext uri="{FF2B5EF4-FFF2-40B4-BE49-F238E27FC236}">
                <a16:creationId xmlns:a16="http://schemas.microsoft.com/office/drawing/2014/main" id="{CEACDC4F-FBF7-037B-EFE7-49DCDCF69019}"/>
              </a:ext>
            </a:extLst>
          </p:cNvPr>
          <p:cNvSpPr/>
          <p:nvPr/>
        </p:nvSpPr>
        <p:spPr>
          <a:xfrm>
            <a:off x="10656424" y="1179706"/>
            <a:ext cx="576064" cy="307777"/>
          </a:xfrm>
          <a:prstGeom prst="rect">
            <a:avLst/>
          </a:prstGeom>
          <a:solidFill>
            <a:schemeClr val="accent2"/>
          </a:solidFill>
          <a:ln w="38100">
            <a:solidFill>
              <a:schemeClr val="tx1"/>
            </a:solidFill>
          </a:ln>
        </p:spPr>
        <p:txBody>
          <a:bodyPr wrap="square">
            <a:spAutoFit/>
          </a:bodyPr>
          <a:lstStyle/>
          <a:p>
            <a:r>
              <a:rPr lang="fr-FR" sz="1400" b="1" dirty="0"/>
              <a:t>1635</a:t>
            </a:r>
          </a:p>
        </p:txBody>
      </p:sp>
      <p:sp>
        <p:nvSpPr>
          <p:cNvPr id="16" name="Ellipse 15">
            <a:extLst>
              <a:ext uri="{FF2B5EF4-FFF2-40B4-BE49-F238E27FC236}">
                <a16:creationId xmlns:a16="http://schemas.microsoft.com/office/drawing/2014/main" id="{C2106042-E932-8B55-A28F-BDC60EC47A5D}"/>
              </a:ext>
            </a:extLst>
          </p:cNvPr>
          <p:cNvSpPr/>
          <p:nvPr/>
        </p:nvSpPr>
        <p:spPr>
          <a:xfrm>
            <a:off x="8711827" y="1613018"/>
            <a:ext cx="174870" cy="14897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sp>
        <p:nvSpPr>
          <p:cNvPr id="17" name="Ellipse 16">
            <a:extLst>
              <a:ext uri="{FF2B5EF4-FFF2-40B4-BE49-F238E27FC236}">
                <a16:creationId xmlns:a16="http://schemas.microsoft.com/office/drawing/2014/main" id="{98D63DE7-08A8-ADDF-FA6B-ED7297533779}"/>
              </a:ext>
            </a:extLst>
          </p:cNvPr>
          <p:cNvSpPr/>
          <p:nvPr/>
        </p:nvSpPr>
        <p:spPr>
          <a:xfrm>
            <a:off x="6637221" y="3874438"/>
            <a:ext cx="174870" cy="14897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spTree>
    <p:extLst>
      <p:ext uri="{BB962C8B-B14F-4D97-AF65-F5344CB8AC3E}">
        <p14:creationId xmlns:p14="http://schemas.microsoft.com/office/powerpoint/2010/main" val="32201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699C5-7B16-8FAC-D4A7-3DF1BE77E24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AF3FFDB-9D6E-BBBC-8077-7AFCF95E8F91}"/>
              </a:ext>
            </a:extLst>
          </p:cNvPr>
          <p:cNvSpPr/>
          <p:nvPr/>
        </p:nvSpPr>
        <p:spPr>
          <a:xfrm>
            <a:off x="90822" y="119162"/>
            <a:ext cx="3945919" cy="584775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*1820 : Mort de </a:t>
            </a:r>
            <a:r>
              <a:rPr lang="fr-FR" sz="1700" dirty="0" err="1"/>
              <a:t>Jiaqing</a:t>
            </a:r>
            <a:r>
              <a:rPr lang="fr-FR" sz="1700" dirty="0"/>
              <a:t> (1796)</a:t>
            </a:r>
          </a:p>
          <a:p>
            <a:r>
              <a:rPr lang="fr-FR" sz="1700" dirty="0"/>
              <a:t>Son fils </a:t>
            </a:r>
            <a:r>
              <a:rPr lang="fr-FR" sz="1700" u="sng" dirty="0" err="1"/>
              <a:t>Daoguang</a:t>
            </a:r>
            <a:r>
              <a:rPr lang="fr-FR" sz="1700" dirty="0"/>
              <a:t> lui succède…</a:t>
            </a:r>
          </a:p>
          <a:p>
            <a:endParaRPr lang="fr-FR" sz="1700" dirty="0"/>
          </a:p>
          <a:p>
            <a:r>
              <a:rPr lang="fr-FR" sz="1700" dirty="0"/>
              <a:t>*Sous son long règne (1820-50) …</a:t>
            </a:r>
            <a:endParaRPr lang="fr-FR" sz="1700" i="1" dirty="0"/>
          </a:p>
          <a:p>
            <a:r>
              <a:rPr lang="fr-FR" sz="1700" dirty="0"/>
              <a:t>La Chine en déclin</a:t>
            </a:r>
          </a:p>
          <a:p>
            <a:r>
              <a:rPr lang="fr-FR" sz="1700" dirty="0"/>
              <a:t>Va subir de nouvelles crises majeures</a:t>
            </a:r>
          </a:p>
          <a:p>
            <a:endParaRPr lang="fr-FR" sz="1700" dirty="0"/>
          </a:p>
          <a:p>
            <a:r>
              <a:rPr lang="fr-FR" sz="1700" dirty="0"/>
              <a:t>*Avec deux conséquences…</a:t>
            </a:r>
          </a:p>
          <a:p>
            <a:endParaRPr lang="fr-FR" sz="1700" dirty="0"/>
          </a:p>
          <a:p>
            <a:r>
              <a:rPr lang="fr-FR" sz="1700" dirty="0"/>
              <a:t>a) Après </a:t>
            </a:r>
            <a:r>
              <a:rPr lang="fr-FR" sz="1700" i="1" dirty="0"/>
              <a:t>le Siècle chinois</a:t>
            </a:r>
            <a:r>
              <a:rPr lang="fr-FR" sz="1700" dirty="0"/>
              <a:t> (1730-1830)</a:t>
            </a:r>
          </a:p>
          <a:p>
            <a:r>
              <a:rPr lang="fr-FR" sz="1700" dirty="0"/>
              <a:t>Viendra le temps de </a:t>
            </a:r>
            <a:r>
              <a:rPr lang="fr-FR" sz="1700" i="1" dirty="0"/>
              <a:t>la grande récession </a:t>
            </a:r>
            <a:r>
              <a:rPr lang="fr-FR" sz="1700" dirty="0"/>
              <a:t>(1830-1945), Jacques </a:t>
            </a:r>
            <a:r>
              <a:rPr lang="fr-FR" sz="1700" dirty="0" err="1"/>
              <a:t>Gernet</a:t>
            </a:r>
            <a:endParaRPr lang="fr-FR" sz="1700" dirty="0"/>
          </a:p>
          <a:p>
            <a:endParaRPr lang="fr-FR" sz="1700" dirty="0"/>
          </a:p>
          <a:p>
            <a:r>
              <a:rPr lang="fr-FR" sz="1700" dirty="0"/>
              <a:t>b) Cette grande récession va encourager</a:t>
            </a:r>
          </a:p>
          <a:p>
            <a:r>
              <a:rPr lang="fr-FR" sz="1700" dirty="0"/>
              <a:t>Les Européens à devenir plus </a:t>
            </a:r>
            <a:r>
              <a:rPr lang="fr-FR" sz="1700" i="1" dirty="0"/>
              <a:t>agressifs</a:t>
            </a:r>
            <a:r>
              <a:rPr lang="fr-FR" sz="1700" dirty="0"/>
              <a:t> </a:t>
            </a:r>
          </a:p>
          <a:p>
            <a:r>
              <a:rPr lang="fr-FR" sz="1700" u="sng" dirty="0"/>
              <a:t>NB : Elément déclencheur et contributeur</a:t>
            </a:r>
          </a:p>
          <a:p>
            <a:r>
              <a:rPr lang="fr-FR" sz="1700" u="sng" dirty="0"/>
              <a:t>Mais pas prépondérant</a:t>
            </a:r>
          </a:p>
          <a:p>
            <a:endParaRPr lang="fr-FR" sz="1700" dirty="0"/>
          </a:p>
          <a:p>
            <a:r>
              <a:rPr lang="fr-FR" sz="1700" dirty="0"/>
              <a:t>Et notamment à travers</a:t>
            </a:r>
          </a:p>
          <a:p>
            <a:r>
              <a:rPr lang="fr-FR" sz="1700" dirty="0"/>
              <a:t>La question de l’opium britannique</a:t>
            </a:r>
          </a:p>
          <a:p>
            <a:endParaRPr lang="fr-FR" sz="1700" dirty="0"/>
          </a:p>
          <a:p>
            <a:r>
              <a:rPr lang="fr-FR" sz="1700" dirty="0"/>
              <a:t>*Récit…</a:t>
            </a:r>
          </a:p>
        </p:txBody>
      </p:sp>
      <p:pic>
        <p:nvPicPr>
          <p:cNvPr id="4102" name="Picture 2" descr="C:\Users\Christophe\Pictures\My Scans\2016-02 (févr.)\scan0004.jpg">
            <a:extLst>
              <a:ext uri="{FF2B5EF4-FFF2-40B4-BE49-F238E27FC236}">
                <a16:creationId xmlns:a16="http://schemas.microsoft.com/office/drawing/2014/main" id="{F4DC119D-5C67-DA92-ABCB-626D4A88B8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96729"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3E30F8A8-9F03-01F3-2C2C-0A18ADA5FA94}"/>
              </a:ext>
            </a:extLst>
          </p:cNvPr>
          <p:cNvSpPr/>
          <p:nvPr/>
        </p:nvSpPr>
        <p:spPr>
          <a:xfrm>
            <a:off x="8998437" y="56877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966B89FE-721F-53B4-8386-9A9C4E98B8F2}"/>
              </a:ext>
            </a:extLst>
          </p:cNvPr>
          <p:cNvSpPr/>
          <p:nvPr/>
        </p:nvSpPr>
        <p:spPr>
          <a:xfrm>
            <a:off x="9322773"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4" name="Ellipse 3">
            <a:extLst>
              <a:ext uri="{FF2B5EF4-FFF2-40B4-BE49-F238E27FC236}">
                <a16:creationId xmlns:a16="http://schemas.microsoft.com/office/drawing/2014/main" id="{FDD4F831-3F3D-DD52-8EFB-3561C50D2240}"/>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6456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BEDCA-2A44-356A-2F33-E41420506A5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2A3B07D-4BCB-4FB7-0D64-5E92DF831FCB}"/>
              </a:ext>
            </a:extLst>
          </p:cNvPr>
          <p:cNvSpPr/>
          <p:nvPr/>
        </p:nvSpPr>
        <p:spPr>
          <a:xfrm>
            <a:off x="90820" y="119162"/>
            <a:ext cx="3678291" cy="515525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1816-1839 : Malgré la prohibition, importation croissante de l’opium britannique venu d’Inde : …</a:t>
            </a:r>
          </a:p>
          <a:p>
            <a:endParaRPr lang="fr-FR" sz="1700" dirty="0"/>
          </a:p>
          <a:p>
            <a:r>
              <a:rPr lang="fr-FR" sz="1700" dirty="0"/>
              <a:t>*A la fin du XVIIIe siècle</a:t>
            </a:r>
          </a:p>
          <a:p>
            <a:r>
              <a:rPr lang="fr-FR" sz="1700" dirty="0"/>
              <a:t>Et grâce notamment</a:t>
            </a:r>
          </a:p>
          <a:p>
            <a:r>
              <a:rPr lang="fr-FR" sz="1700" dirty="0"/>
              <a:t>Au déclin de la VOC hollandaise…</a:t>
            </a:r>
          </a:p>
          <a:p>
            <a:endParaRPr lang="fr-FR" sz="1700" dirty="0"/>
          </a:p>
          <a:p>
            <a:r>
              <a:rPr lang="fr-FR" sz="1700" dirty="0"/>
              <a:t>L’EIC a déjà obtenu </a:t>
            </a:r>
            <a:r>
              <a:rPr lang="fr-FR" sz="1700" i="1" dirty="0"/>
              <a:t>de fait </a:t>
            </a:r>
          </a:p>
          <a:p>
            <a:r>
              <a:rPr lang="fr-FR" sz="1700" dirty="0"/>
              <a:t>Le monopole des trafics européens Avec Canton, seul port ouvert</a:t>
            </a:r>
          </a:p>
          <a:p>
            <a:endParaRPr lang="fr-FR" sz="1700" dirty="0"/>
          </a:p>
          <a:p>
            <a:r>
              <a:rPr lang="fr-FR" sz="1600" dirty="0"/>
              <a:t>NB : Commerce tributaire chinois</a:t>
            </a:r>
          </a:p>
          <a:p>
            <a:r>
              <a:rPr lang="fr-FR" sz="1600" dirty="0"/>
              <a:t>Trois ports d’entrée du nord au sud</a:t>
            </a:r>
          </a:p>
          <a:p>
            <a:r>
              <a:rPr lang="fr-FR" sz="1600" dirty="0"/>
              <a:t>Ningbo, Fuzhou pour le Nord</a:t>
            </a:r>
          </a:p>
          <a:p>
            <a:r>
              <a:rPr lang="fr-FR" sz="1600" dirty="0"/>
              <a:t>Et Canton pour les </a:t>
            </a:r>
            <a:r>
              <a:rPr lang="fr-FR" sz="1600" i="1" dirty="0"/>
              <a:t>Barbares</a:t>
            </a:r>
            <a:r>
              <a:rPr lang="fr-FR" sz="1600" dirty="0"/>
              <a:t> du Sud…</a:t>
            </a:r>
          </a:p>
          <a:p>
            <a:endParaRPr lang="fr-FR" sz="1600" dirty="0"/>
          </a:p>
          <a:p>
            <a:r>
              <a:rPr lang="fr-FR" sz="1600" dirty="0"/>
              <a:t>NB : A Canton, obligation de traiter</a:t>
            </a:r>
          </a:p>
          <a:p>
            <a:r>
              <a:rPr lang="fr-FR" sz="1600" dirty="0"/>
              <a:t>Avec le </a:t>
            </a:r>
            <a:r>
              <a:rPr lang="fr-FR" sz="1600" i="1" dirty="0"/>
              <a:t>Co-Hong</a:t>
            </a:r>
            <a:r>
              <a:rPr lang="fr-FR" sz="1600" dirty="0"/>
              <a:t>, la guilde commerçante chinoise</a:t>
            </a:r>
          </a:p>
        </p:txBody>
      </p:sp>
      <p:pic>
        <p:nvPicPr>
          <p:cNvPr id="6" name="Image 5" descr="Une image contenant texte, carte, atlas&#10;&#10;Le contenu généré par l’IA peut être incorrect.">
            <a:extLst>
              <a:ext uri="{FF2B5EF4-FFF2-40B4-BE49-F238E27FC236}">
                <a16:creationId xmlns:a16="http://schemas.microsoft.com/office/drawing/2014/main" id="{1882B155-BDB6-A6E1-F4C2-C026D65EB0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925229" y="198351"/>
            <a:ext cx="8157640" cy="3725323"/>
          </a:xfrm>
          <a:prstGeom prst="rect">
            <a:avLst/>
          </a:prstGeom>
          <a:ln w="38100">
            <a:solidFill>
              <a:schemeClr val="tx1"/>
            </a:solidFill>
          </a:ln>
        </p:spPr>
      </p:pic>
    </p:spTree>
    <p:extLst>
      <p:ext uri="{BB962C8B-B14F-4D97-AF65-F5344CB8AC3E}">
        <p14:creationId xmlns:p14="http://schemas.microsoft.com/office/powerpoint/2010/main" val="4270863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D9C6A-2A63-B8B4-6C39-DF0DF0471DB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70BB9C4-93EF-63D5-841F-98AC9259A652}"/>
              </a:ext>
            </a:extLst>
          </p:cNvPr>
          <p:cNvSpPr/>
          <p:nvPr/>
        </p:nvSpPr>
        <p:spPr>
          <a:xfrm>
            <a:off x="90820" y="119162"/>
            <a:ext cx="3722897" cy="658641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1816-1839 : Malgré la prohibition, importation croissante de l’opium britannique venu d’Inde : …</a:t>
            </a:r>
          </a:p>
          <a:p>
            <a:endParaRPr lang="fr-FR" sz="1700" dirty="0"/>
          </a:p>
          <a:p>
            <a:r>
              <a:rPr lang="fr-FR" sz="1700" dirty="0"/>
              <a:t>*Globalement…</a:t>
            </a:r>
          </a:p>
          <a:p>
            <a:r>
              <a:rPr lang="fr-FR" sz="1700" dirty="0"/>
              <a:t>Déficit commercial britannique</a:t>
            </a:r>
          </a:p>
          <a:p>
            <a:r>
              <a:rPr lang="fr-FR" sz="1700" dirty="0"/>
              <a:t>Et donc déficit numéraire…</a:t>
            </a:r>
          </a:p>
          <a:p>
            <a:endParaRPr lang="fr-FR" sz="1700" dirty="0"/>
          </a:p>
          <a:p>
            <a:r>
              <a:rPr lang="fr-FR" sz="1700" dirty="0"/>
              <a:t>*A Canton, l’EIC achète</a:t>
            </a:r>
          </a:p>
          <a:p>
            <a:r>
              <a:rPr lang="fr-FR" sz="1700" dirty="0"/>
              <a:t>Thé, soieries et porcelaines en quantité</a:t>
            </a:r>
          </a:p>
          <a:p>
            <a:endParaRPr lang="fr-FR" sz="1700" dirty="0"/>
          </a:p>
          <a:p>
            <a:r>
              <a:rPr lang="fr-FR" sz="1700" dirty="0"/>
              <a:t>*En revanche, les tissus anglais</a:t>
            </a:r>
          </a:p>
          <a:p>
            <a:r>
              <a:rPr lang="fr-FR" sz="1700" dirty="0"/>
              <a:t>Les lainages du Yorkshire et du Lancashire (Manchester)…</a:t>
            </a:r>
          </a:p>
          <a:p>
            <a:r>
              <a:rPr lang="fr-FR" sz="1700" dirty="0"/>
              <a:t>NB : Les </a:t>
            </a:r>
            <a:r>
              <a:rPr lang="fr-FR" sz="1700" i="1" dirty="0"/>
              <a:t>articles curieux</a:t>
            </a:r>
            <a:endParaRPr lang="fr-FR" sz="1700" dirty="0"/>
          </a:p>
          <a:p>
            <a:r>
              <a:rPr lang="fr-FR" sz="1700" dirty="0"/>
              <a:t>Cités par l’empereur Qianlong</a:t>
            </a:r>
          </a:p>
          <a:p>
            <a:endParaRPr lang="fr-FR" sz="1700" dirty="0"/>
          </a:p>
          <a:p>
            <a:r>
              <a:rPr lang="fr-FR" sz="1700" dirty="0"/>
              <a:t>Trouvent preneurs en Inde</a:t>
            </a:r>
          </a:p>
          <a:p>
            <a:r>
              <a:rPr lang="fr-FR" sz="1700" dirty="0"/>
              <a:t>Mais pas en Chine</a:t>
            </a:r>
          </a:p>
          <a:p>
            <a:endParaRPr lang="fr-FR" sz="1700" dirty="0"/>
          </a:p>
          <a:p>
            <a:r>
              <a:rPr lang="fr-FR" sz="1700" dirty="0"/>
              <a:t>*Et les ventes d’étain, poivre</a:t>
            </a:r>
          </a:p>
          <a:p>
            <a:r>
              <a:rPr lang="fr-FR" sz="1700" dirty="0"/>
              <a:t>cotonnades d’Inde ne suffisent pas</a:t>
            </a:r>
          </a:p>
          <a:p>
            <a:r>
              <a:rPr lang="fr-FR" sz="1700" dirty="0"/>
              <a:t>A arrêter </a:t>
            </a:r>
            <a:r>
              <a:rPr lang="fr-FR" sz="1700" i="1" dirty="0"/>
              <a:t>l’hémorragie</a:t>
            </a:r>
            <a:r>
              <a:rPr lang="fr-FR" sz="1700" dirty="0"/>
              <a:t> de numéraire</a:t>
            </a:r>
          </a:p>
          <a:p>
            <a:endParaRPr lang="fr-FR" sz="1700" dirty="0"/>
          </a:p>
          <a:p>
            <a:r>
              <a:rPr lang="fr-FR" sz="1700" dirty="0"/>
              <a:t>*En revanche, l’opium indien…</a:t>
            </a:r>
          </a:p>
        </p:txBody>
      </p:sp>
      <p:pic>
        <p:nvPicPr>
          <p:cNvPr id="6" name="Image 5" descr="Une image contenant texte, carte, atlas&#10;&#10;Le contenu généré par l’IA peut être incorrect.">
            <a:extLst>
              <a:ext uri="{FF2B5EF4-FFF2-40B4-BE49-F238E27FC236}">
                <a16:creationId xmlns:a16="http://schemas.microsoft.com/office/drawing/2014/main" id="{D3C4B317-6015-3365-0463-7CDDD54816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925229" y="198351"/>
            <a:ext cx="8157640" cy="3725323"/>
          </a:xfrm>
          <a:prstGeom prst="rect">
            <a:avLst/>
          </a:prstGeom>
          <a:ln w="38100">
            <a:solidFill>
              <a:schemeClr val="tx1"/>
            </a:solidFill>
          </a:ln>
        </p:spPr>
      </p:pic>
    </p:spTree>
    <p:extLst>
      <p:ext uri="{BB962C8B-B14F-4D97-AF65-F5344CB8AC3E}">
        <p14:creationId xmlns:p14="http://schemas.microsoft.com/office/powerpoint/2010/main" val="4232748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7A7EC-0778-B7F7-A2CF-DD658804F03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44824B0-E3B2-C57F-E5E5-D2CA4FF41ADD}"/>
              </a:ext>
            </a:extLst>
          </p:cNvPr>
          <p:cNvSpPr/>
          <p:nvPr/>
        </p:nvSpPr>
        <p:spPr>
          <a:xfrm>
            <a:off x="90821" y="119162"/>
            <a:ext cx="3722896" cy="663258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1816-1839 : Malgré la prohibition, importation croissante de l’opium britannique venu d’Inde : …</a:t>
            </a:r>
          </a:p>
          <a:p>
            <a:endParaRPr lang="fr-FR" sz="1700" dirty="0"/>
          </a:p>
          <a:p>
            <a:r>
              <a:rPr lang="fr-FR" sz="1700" dirty="0"/>
              <a:t>*1700</a:t>
            </a:r>
          </a:p>
          <a:p>
            <a:r>
              <a:rPr lang="fr-FR" sz="1700" dirty="0"/>
              <a:t>200 caisses/an arrivent en Chine</a:t>
            </a:r>
          </a:p>
          <a:p>
            <a:r>
              <a:rPr lang="fr-FR" sz="1700" dirty="0"/>
              <a:t>NB : Caisse de 65 kg</a:t>
            </a:r>
          </a:p>
          <a:p>
            <a:r>
              <a:rPr lang="fr-FR" sz="1700" u="sng" dirty="0"/>
              <a:t>NB : A ce moment-là</a:t>
            </a:r>
          </a:p>
          <a:p>
            <a:r>
              <a:rPr lang="fr-FR" sz="1700" u="sng" dirty="0"/>
              <a:t>La Chine n’en produit pas</a:t>
            </a:r>
          </a:p>
          <a:p>
            <a:endParaRPr lang="fr-FR" sz="1700" dirty="0"/>
          </a:p>
          <a:p>
            <a:r>
              <a:rPr lang="fr-FR" sz="1700" dirty="0"/>
              <a:t>*1715-29 : Ouverture de Canton</a:t>
            </a:r>
          </a:p>
          <a:p>
            <a:r>
              <a:rPr lang="fr-FR" sz="1700" dirty="0"/>
              <a:t>Et 1</a:t>
            </a:r>
            <a:r>
              <a:rPr lang="fr-FR" sz="1700" baseline="30000" dirty="0"/>
              <a:t>ère</a:t>
            </a:r>
            <a:r>
              <a:rPr lang="fr-FR" sz="1700" dirty="0"/>
              <a:t> interdiction chinoise de l’opium</a:t>
            </a:r>
          </a:p>
          <a:p>
            <a:endParaRPr lang="fr-FR" sz="1700" dirty="0"/>
          </a:p>
          <a:p>
            <a:r>
              <a:rPr lang="fr-FR" sz="1700" dirty="0"/>
              <a:t>*1773 : En Inde…</a:t>
            </a:r>
          </a:p>
          <a:p>
            <a:r>
              <a:rPr lang="fr-FR" sz="1700" dirty="0"/>
              <a:t>L’EIC s’empare du monopole de la culture du pavot, qu’elle développe dans la vallée du Gange et au </a:t>
            </a:r>
            <a:r>
              <a:rPr lang="fr-FR" sz="1700" dirty="0" err="1"/>
              <a:t>Malwa</a:t>
            </a:r>
            <a:r>
              <a:rPr lang="fr-FR" sz="1700" dirty="0"/>
              <a:t> </a:t>
            </a:r>
          </a:p>
          <a:p>
            <a:endParaRPr lang="fr-FR" sz="1700" dirty="0"/>
          </a:p>
          <a:p>
            <a:r>
              <a:rPr lang="fr-FR" sz="1700" dirty="0"/>
              <a:t>*Mais elle en fait venir également</a:t>
            </a:r>
          </a:p>
          <a:p>
            <a:r>
              <a:rPr lang="fr-FR" sz="1700" dirty="0"/>
              <a:t>De Turquie et de Perse</a:t>
            </a:r>
          </a:p>
          <a:p>
            <a:endParaRPr lang="fr-FR" sz="1700" dirty="0"/>
          </a:p>
          <a:p>
            <a:r>
              <a:rPr lang="fr-FR" sz="1700" dirty="0"/>
              <a:t>*1810</a:t>
            </a:r>
          </a:p>
          <a:p>
            <a:r>
              <a:rPr lang="fr-FR" sz="1700" dirty="0"/>
              <a:t>4 500 caisses arrivent à Canton</a:t>
            </a:r>
          </a:p>
          <a:p>
            <a:r>
              <a:rPr lang="fr-FR" sz="1700" dirty="0"/>
              <a:t>Et nouvelles interdictions chinoises…</a:t>
            </a:r>
          </a:p>
          <a:p>
            <a:r>
              <a:rPr lang="fr-FR" sz="1700" dirty="0"/>
              <a:t>(1796) 1813, 1814, </a:t>
            </a:r>
            <a:r>
              <a:rPr lang="fr-FR" sz="1700" u="sng" dirty="0"/>
              <a:t>1839</a:t>
            </a:r>
            <a:r>
              <a:rPr lang="fr-FR" sz="1700" dirty="0"/>
              <a:t> (et 1859)</a:t>
            </a:r>
          </a:p>
        </p:txBody>
      </p:sp>
      <p:pic>
        <p:nvPicPr>
          <p:cNvPr id="2" name="Image 1" descr="Une image contenant texte, carte, atlas&#10;&#10;Le contenu généré par l’IA peut être incorrect.">
            <a:extLst>
              <a:ext uri="{FF2B5EF4-FFF2-40B4-BE49-F238E27FC236}">
                <a16:creationId xmlns:a16="http://schemas.microsoft.com/office/drawing/2014/main" id="{8A59E823-E277-C7B7-CCD0-C133746ECD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925229" y="198351"/>
            <a:ext cx="8157640" cy="3725323"/>
          </a:xfrm>
          <a:prstGeom prst="rect">
            <a:avLst/>
          </a:prstGeom>
          <a:ln w="38100">
            <a:solidFill>
              <a:schemeClr val="tx1"/>
            </a:solidFill>
          </a:ln>
        </p:spPr>
      </p:pic>
    </p:spTree>
    <p:extLst>
      <p:ext uri="{BB962C8B-B14F-4D97-AF65-F5344CB8AC3E}">
        <p14:creationId xmlns:p14="http://schemas.microsoft.com/office/powerpoint/2010/main" val="402952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AD9D3-BDAA-E27B-B3E0-F268C688657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EB2DAF7-8371-BBFF-1748-363502B10344}"/>
              </a:ext>
            </a:extLst>
          </p:cNvPr>
          <p:cNvSpPr/>
          <p:nvPr/>
        </p:nvSpPr>
        <p:spPr>
          <a:xfrm>
            <a:off x="90821" y="119162"/>
            <a:ext cx="4414271" cy="6278642"/>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1816-1839 : … </a:t>
            </a:r>
            <a:r>
              <a:rPr lang="fr-FR" sz="1600" b="1" dirty="0"/>
              <a:t>Au Sud, dans le Guangdong, ravages physiques et mentaux, contrebande et corruption croissantes déstabilisent la société ; …</a:t>
            </a:r>
          </a:p>
          <a:p>
            <a:endParaRPr lang="fr-FR" sz="1200" dirty="0"/>
          </a:p>
          <a:p>
            <a:r>
              <a:rPr lang="fr-FR" sz="1700" dirty="0"/>
              <a:t>*1816 : Face au déficit commercial avec la Chine</a:t>
            </a:r>
          </a:p>
          <a:p>
            <a:r>
              <a:rPr lang="fr-FR" sz="1700" dirty="0"/>
              <a:t>Face à l’échec de la mission Amherst</a:t>
            </a:r>
          </a:p>
          <a:p>
            <a:r>
              <a:rPr lang="fr-FR" sz="1700" dirty="0"/>
              <a:t>Et malgré les interdictions du pouvoir chinois</a:t>
            </a:r>
          </a:p>
          <a:p>
            <a:r>
              <a:rPr lang="fr-FR" sz="1700" dirty="0"/>
              <a:t>L’EIC décide une politique</a:t>
            </a:r>
          </a:p>
          <a:p>
            <a:r>
              <a:rPr lang="fr-FR" sz="1700" dirty="0"/>
              <a:t>D’exportation massive de l’opium…</a:t>
            </a:r>
          </a:p>
          <a:p>
            <a:endParaRPr lang="fr-FR" sz="1000" dirty="0"/>
          </a:p>
          <a:p>
            <a:r>
              <a:rPr lang="fr-FR" sz="1700" dirty="0"/>
              <a:t>*1810 : 4 500 caisses/an</a:t>
            </a:r>
          </a:p>
          <a:p>
            <a:r>
              <a:rPr lang="fr-FR" sz="1700" dirty="0"/>
              <a:t>*1823 : 9 035 caisses/an</a:t>
            </a:r>
          </a:p>
          <a:p>
            <a:r>
              <a:rPr lang="fr-FR" sz="1700" dirty="0"/>
              <a:t>*1830 : 19 956 caisses/an</a:t>
            </a:r>
          </a:p>
          <a:p>
            <a:r>
              <a:rPr lang="fr-FR" sz="1700" dirty="0"/>
              <a:t>NB : 1813-33 : L’EIC perd son monopole commercial en Inde ; Puis en Asie…</a:t>
            </a:r>
          </a:p>
          <a:p>
            <a:endParaRPr lang="fr-FR" sz="1000" dirty="0"/>
          </a:p>
          <a:p>
            <a:r>
              <a:rPr lang="fr-FR" sz="1700" dirty="0"/>
              <a:t>*</a:t>
            </a:r>
            <a:r>
              <a:rPr lang="fr-FR" sz="1700" u="sng" dirty="0"/>
              <a:t>1838</a:t>
            </a:r>
            <a:r>
              <a:rPr lang="fr-FR" sz="1700" dirty="0"/>
              <a:t> : 40 000 caisses/an</a:t>
            </a:r>
          </a:p>
          <a:p>
            <a:r>
              <a:rPr lang="fr-FR" sz="1700" dirty="0"/>
              <a:t>NB : 1873-93 : Pic avec 96 000 caisses/an</a:t>
            </a:r>
          </a:p>
          <a:p>
            <a:r>
              <a:rPr lang="fr-FR" sz="1700" dirty="0"/>
              <a:t>30 % des importations chinoises</a:t>
            </a:r>
          </a:p>
          <a:p>
            <a:r>
              <a:rPr lang="fr-FR" sz="1600" dirty="0"/>
              <a:t>NB : </a:t>
            </a:r>
            <a:r>
              <a:rPr lang="fr-FR" sz="1600" u="sng" dirty="0"/>
              <a:t>1917 : La Chine produit suffisamment</a:t>
            </a:r>
          </a:p>
          <a:p>
            <a:r>
              <a:rPr lang="fr-FR" sz="1600" u="sng" dirty="0"/>
              <a:t>Et les importations cessent enfin</a:t>
            </a:r>
          </a:p>
          <a:p>
            <a:endParaRPr lang="fr-FR" sz="1700" dirty="0"/>
          </a:p>
          <a:p>
            <a:r>
              <a:rPr lang="fr-FR" sz="1700" dirty="0"/>
              <a:t>*1820 : Avec ces arrivées massives</a:t>
            </a:r>
          </a:p>
          <a:p>
            <a:r>
              <a:rPr lang="fr-FR" sz="1700" dirty="0"/>
              <a:t>L’opium pose un double-problème</a:t>
            </a:r>
          </a:p>
          <a:p>
            <a:r>
              <a:rPr lang="fr-FR" sz="1700" dirty="0"/>
              <a:t>Au pouvoir chinois…</a:t>
            </a:r>
          </a:p>
        </p:txBody>
      </p:sp>
      <p:pic>
        <p:nvPicPr>
          <p:cNvPr id="4" name="Image 3" descr="Une image contenant texte, carte, atlas&#10;&#10;Le contenu généré par l’IA peut être incorrect.">
            <a:extLst>
              <a:ext uri="{FF2B5EF4-FFF2-40B4-BE49-F238E27FC236}">
                <a16:creationId xmlns:a16="http://schemas.microsoft.com/office/drawing/2014/main" id="{FB84E090-2362-62BD-D02F-208A504930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605454" y="119162"/>
            <a:ext cx="7495724" cy="3423047"/>
          </a:xfrm>
          <a:prstGeom prst="rect">
            <a:avLst/>
          </a:prstGeom>
          <a:ln w="38100">
            <a:solidFill>
              <a:schemeClr val="tx1"/>
            </a:solidFill>
          </a:ln>
        </p:spPr>
      </p:pic>
    </p:spTree>
    <p:extLst>
      <p:ext uri="{BB962C8B-B14F-4D97-AF65-F5344CB8AC3E}">
        <p14:creationId xmlns:p14="http://schemas.microsoft.com/office/powerpoint/2010/main" val="399033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994BF-B035-326F-9E45-6690D0F9E59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F9FBFDB-3C6A-09A0-075E-544E47106CE4}"/>
              </a:ext>
            </a:extLst>
          </p:cNvPr>
          <p:cNvSpPr/>
          <p:nvPr/>
        </p:nvSpPr>
        <p:spPr>
          <a:xfrm>
            <a:off x="119159" y="168739"/>
            <a:ext cx="4707841" cy="349326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1815-1880 : En Europe, en Amérique et en Asie, un monde de libre-échange d’inspiration britannique se met en place : …</a:t>
            </a:r>
          </a:p>
          <a:p>
            <a:endParaRPr lang="fr-FR" sz="1700" dirty="0"/>
          </a:p>
          <a:p>
            <a:r>
              <a:rPr lang="fr-FR" sz="1700" dirty="0"/>
              <a:t>*1757-1826 : Pour les Britanniques, après…</a:t>
            </a:r>
          </a:p>
          <a:p>
            <a:endParaRPr lang="fr-FR" sz="1700" dirty="0"/>
          </a:p>
          <a:p>
            <a:r>
              <a:rPr lang="fr-FR" sz="1700" dirty="0"/>
              <a:t>*La conquête de l’Inde et la disparition des </a:t>
            </a:r>
            <a:r>
              <a:rPr lang="fr-FR" sz="1600" dirty="0"/>
              <a:t>Français</a:t>
            </a:r>
          </a:p>
          <a:p>
            <a:endParaRPr lang="fr-FR" sz="1700" dirty="0"/>
          </a:p>
          <a:p>
            <a:r>
              <a:rPr lang="fr-FR" sz="1700" dirty="0"/>
              <a:t>*La disparition de la VOC et du commerce hollandais ; Même si retour des Hollandais en 1816</a:t>
            </a:r>
          </a:p>
          <a:p>
            <a:endParaRPr lang="fr-FR" sz="1700" dirty="0"/>
          </a:p>
          <a:p>
            <a:r>
              <a:rPr lang="fr-FR" sz="1700" dirty="0"/>
              <a:t>*La conquête de la côte birmane</a:t>
            </a:r>
          </a:p>
          <a:p>
            <a:r>
              <a:rPr lang="fr-FR" sz="1700" dirty="0"/>
              <a:t>Et la fondation de Singapour…</a:t>
            </a:r>
          </a:p>
        </p:txBody>
      </p:sp>
      <p:pic>
        <p:nvPicPr>
          <p:cNvPr id="52" name="Picture 2" descr="C:\Users\Christophe\Pictures\My Scans\2016-01 (janv.)\scan0030.jpg">
            <a:extLst>
              <a:ext uri="{FF2B5EF4-FFF2-40B4-BE49-F238E27FC236}">
                <a16:creationId xmlns:a16="http://schemas.microsoft.com/office/drawing/2014/main" id="{22FBDAD0-7248-5C8C-47A3-A60205CC54C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4" name="Rectangle 123">
            <a:extLst>
              <a:ext uri="{FF2B5EF4-FFF2-40B4-BE49-F238E27FC236}">
                <a16:creationId xmlns:a16="http://schemas.microsoft.com/office/drawing/2014/main" id="{89884FE6-9C7B-C235-E7CD-5D947CCDCAEB}"/>
              </a:ext>
            </a:extLst>
          </p:cNvPr>
          <p:cNvSpPr/>
          <p:nvPr/>
        </p:nvSpPr>
        <p:spPr>
          <a:xfrm>
            <a:off x="4913194" y="153117"/>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815-1880</a:t>
            </a:r>
            <a:endParaRPr lang="fr-FR" sz="1800" dirty="0">
              <a:effectLst/>
              <a:latin typeface="Times New Roman" panose="02020603050405020304" pitchFamily="18" charset="0"/>
              <a:ea typeface="Times New Roman" panose="02020603050405020304" pitchFamily="18" charset="0"/>
            </a:endParaRPr>
          </a:p>
        </p:txBody>
      </p:sp>
      <p:sp>
        <p:nvSpPr>
          <p:cNvPr id="4" name="Ellipse 3">
            <a:extLst>
              <a:ext uri="{FF2B5EF4-FFF2-40B4-BE49-F238E27FC236}">
                <a16:creationId xmlns:a16="http://schemas.microsoft.com/office/drawing/2014/main" id="{A0A76AD8-EDC9-A726-79D0-F1B1E9E42DA7}"/>
              </a:ext>
            </a:extLst>
          </p:cNvPr>
          <p:cNvSpPr/>
          <p:nvPr/>
        </p:nvSpPr>
        <p:spPr>
          <a:xfrm>
            <a:off x="9979318" y="2014199"/>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1" name="Ellipse 30">
            <a:extLst>
              <a:ext uri="{FF2B5EF4-FFF2-40B4-BE49-F238E27FC236}">
                <a16:creationId xmlns:a16="http://schemas.microsoft.com/office/drawing/2014/main" id="{93B200AA-73D8-660A-DE33-D17A2568351D}"/>
              </a:ext>
            </a:extLst>
          </p:cNvPr>
          <p:cNvSpPr/>
          <p:nvPr/>
        </p:nvSpPr>
        <p:spPr>
          <a:xfrm>
            <a:off x="10874380" y="134410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6" name="Ellipse 35">
            <a:extLst>
              <a:ext uri="{FF2B5EF4-FFF2-40B4-BE49-F238E27FC236}">
                <a16:creationId xmlns:a16="http://schemas.microsoft.com/office/drawing/2014/main" id="{828345CC-9A24-4926-46FB-3B0D3F6B6490}"/>
              </a:ext>
            </a:extLst>
          </p:cNvPr>
          <p:cNvSpPr/>
          <p:nvPr/>
        </p:nvSpPr>
        <p:spPr>
          <a:xfrm>
            <a:off x="10395995" y="136196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0" name="Ellipse 39">
            <a:extLst>
              <a:ext uri="{FF2B5EF4-FFF2-40B4-BE49-F238E27FC236}">
                <a16:creationId xmlns:a16="http://schemas.microsoft.com/office/drawing/2014/main" id="{5608C82E-468F-22C2-EC4A-3F6AF9941BD0}"/>
              </a:ext>
            </a:extLst>
          </p:cNvPr>
          <p:cNvSpPr/>
          <p:nvPr/>
        </p:nvSpPr>
        <p:spPr>
          <a:xfrm>
            <a:off x="10223726" y="219455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1" name="Ellipse 40">
            <a:extLst>
              <a:ext uri="{FF2B5EF4-FFF2-40B4-BE49-F238E27FC236}">
                <a16:creationId xmlns:a16="http://schemas.microsoft.com/office/drawing/2014/main" id="{2064F257-3864-9447-268E-297D292BB857}"/>
              </a:ext>
            </a:extLst>
          </p:cNvPr>
          <p:cNvSpPr/>
          <p:nvPr/>
        </p:nvSpPr>
        <p:spPr>
          <a:xfrm>
            <a:off x="10607680" y="275000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4" name="Ellipse 43">
            <a:extLst>
              <a:ext uri="{FF2B5EF4-FFF2-40B4-BE49-F238E27FC236}">
                <a16:creationId xmlns:a16="http://schemas.microsoft.com/office/drawing/2014/main" id="{E56CF3D6-47C2-0E21-A28F-9F40C4BC9310}"/>
              </a:ext>
            </a:extLst>
          </p:cNvPr>
          <p:cNvSpPr/>
          <p:nvPr/>
        </p:nvSpPr>
        <p:spPr>
          <a:xfrm>
            <a:off x="10679688" y="2955714"/>
            <a:ext cx="257460" cy="208912"/>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5" name="Ellipse 44">
            <a:extLst>
              <a:ext uri="{FF2B5EF4-FFF2-40B4-BE49-F238E27FC236}">
                <a16:creationId xmlns:a16="http://schemas.microsoft.com/office/drawing/2014/main" id="{F89D70AB-7560-1897-05AA-5E83C610D56C}"/>
              </a:ext>
            </a:extLst>
          </p:cNvPr>
          <p:cNvSpPr/>
          <p:nvPr/>
        </p:nvSpPr>
        <p:spPr>
          <a:xfrm>
            <a:off x="8004202" y="133710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6" name="Ellipse 45">
            <a:extLst>
              <a:ext uri="{FF2B5EF4-FFF2-40B4-BE49-F238E27FC236}">
                <a16:creationId xmlns:a16="http://schemas.microsoft.com/office/drawing/2014/main" id="{2240D959-3F80-FC69-2976-2A77D3E21095}"/>
              </a:ext>
            </a:extLst>
          </p:cNvPr>
          <p:cNvSpPr/>
          <p:nvPr/>
        </p:nvSpPr>
        <p:spPr>
          <a:xfrm>
            <a:off x="9714450" y="233079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1017245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5613C-87AC-D840-4446-0DAC6487114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1B03809-080F-42A0-8C89-6331A22A7445}"/>
              </a:ext>
            </a:extLst>
          </p:cNvPr>
          <p:cNvSpPr/>
          <p:nvPr/>
        </p:nvSpPr>
        <p:spPr>
          <a:xfrm>
            <a:off x="90822" y="119162"/>
            <a:ext cx="3908202" cy="375487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1816-1839 : … Au Sud, dans le Guangdong, ravages physiques et mentaux, contrebande et corruption croissantes déstabilisent la société ; …</a:t>
            </a:r>
          </a:p>
          <a:p>
            <a:endParaRPr lang="fr-FR" sz="1700" dirty="0"/>
          </a:p>
          <a:p>
            <a:r>
              <a:rPr lang="fr-FR" sz="1700" dirty="0"/>
              <a:t>a) Le Guangdong (Canton) est déstabilisé…</a:t>
            </a:r>
          </a:p>
          <a:p>
            <a:endParaRPr lang="fr-FR" sz="1700" dirty="0"/>
          </a:p>
          <a:p>
            <a:r>
              <a:rPr lang="fr-FR" sz="1700" dirty="0"/>
              <a:t>*Ravages physiques et mentaux</a:t>
            </a:r>
          </a:p>
          <a:p>
            <a:r>
              <a:rPr lang="fr-FR" sz="1700" dirty="0"/>
              <a:t>Notamment chez les fonctionnaires…</a:t>
            </a:r>
          </a:p>
          <a:p>
            <a:endParaRPr lang="fr-FR" sz="1700" dirty="0"/>
          </a:p>
          <a:p>
            <a:r>
              <a:rPr lang="fr-FR" sz="1700" dirty="0"/>
              <a:t>*De plus, la contrebande</a:t>
            </a:r>
          </a:p>
          <a:p>
            <a:r>
              <a:rPr lang="fr-FR" sz="1700" dirty="0"/>
              <a:t>En développant des </a:t>
            </a:r>
            <a:r>
              <a:rPr lang="fr-FR" sz="1600" dirty="0"/>
              <a:t>réseaux de complicités</a:t>
            </a:r>
            <a:r>
              <a:rPr lang="fr-FR" sz="1700" dirty="0"/>
              <a:t> Parmi les bateliers et les fonctionnaires</a:t>
            </a:r>
          </a:p>
          <a:p>
            <a:r>
              <a:rPr lang="fr-FR" sz="1700" dirty="0"/>
              <a:t>Crée des troubles à l’ordre public…</a:t>
            </a:r>
          </a:p>
        </p:txBody>
      </p:sp>
      <p:pic>
        <p:nvPicPr>
          <p:cNvPr id="12" name="Picture 2" descr="C:\Users\Christophe\Pictures\My Scans\2016-02 (févr.)\scan0004.jpg">
            <a:extLst>
              <a:ext uri="{FF2B5EF4-FFF2-40B4-BE49-F238E27FC236}">
                <a16:creationId xmlns:a16="http://schemas.microsoft.com/office/drawing/2014/main" id="{D6F845D4-E4E3-8BB1-F3F6-C69C0EF57B3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D6477F19-8AFD-B383-E5B6-A9800D8FD656}"/>
              </a:ext>
            </a:extLst>
          </p:cNvPr>
          <p:cNvSpPr/>
          <p:nvPr/>
        </p:nvSpPr>
        <p:spPr>
          <a:xfrm>
            <a:off x="8942601" y="56877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C09C2986-95D6-7517-75AB-AE599864E814}"/>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4" name="Ellipse 3">
            <a:extLst>
              <a:ext uri="{FF2B5EF4-FFF2-40B4-BE49-F238E27FC236}">
                <a16:creationId xmlns:a16="http://schemas.microsoft.com/office/drawing/2014/main" id="{A083D359-ED3A-8983-BF8F-50D6D6A4BA2A}"/>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56935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991AA-0EFD-EB15-0418-BF5FE81E4A8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6243B68-4F9B-98AE-EEFE-AC1B07095BE0}"/>
              </a:ext>
            </a:extLst>
          </p:cNvPr>
          <p:cNvSpPr/>
          <p:nvPr/>
        </p:nvSpPr>
        <p:spPr>
          <a:xfrm>
            <a:off x="90822" y="119162"/>
            <a:ext cx="3940852" cy="4355038"/>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1816-1839 : … Malgré l’accroissement maintenu des exportations (thé, soie, cotonnades), les importations d’opium contribuent à la croissance du déficit du commerce extérieur chinois</a:t>
            </a:r>
          </a:p>
          <a:p>
            <a:endParaRPr lang="fr-FR" sz="1700" dirty="0"/>
          </a:p>
          <a:p>
            <a:r>
              <a:rPr lang="fr-FR" sz="1700" dirty="0"/>
              <a:t>b) Le déficit commercial </a:t>
            </a:r>
            <a:r>
              <a:rPr lang="fr-FR" sz="1700" u="sng" dirty="0"/>
              <a:t>naissant</a:t>
            </a:r>
            <a:r>
              <a:rPr lang="fr-FR" sz="1700" dirty="0"/>
              <a:t>…</a:t>
            </a:r>
          </a:p>
          <a:p>
            <a:endParaRPr lang="fr-FR" sz="1700" dirty="0"/>
          </a:p>
          <a:p>
            <a:r>
              <a:rPr lang="fr-FR" sz="1700" dirty="0"/>
              <a:t>*Entre 1820 et 1825…</a:t>
            </a:r>
          </a:p>
          <a:p>
            <a:r>
              <a:rPr lang="fr-FR" sz="1700" dirty="0"/>
              <a:t>L’importation croissante de l’opium Transforme l’excédent commercial chinois Plus 10 millions de </a:t>
            </a:r>
            <a:r>
              <a:rPr lang="fr-FR" sz="1700" i="1" dirty="0" err="1"/>
              <a:t>liangs</a:t>
            </a:r>
            <a:r>
              <a:rPr lang="fr-FR" sz="1700" dirty="0"/>
              <a:t> d’argent</a:t>
            </a:r>
          </a:p>
          <a:p>
            <a:r>
              <a:rPr lang="fr-FR" sz="1700" dirty="0"/>
              <a:t>En déficit : moins 10 millions</a:t>
            </a:r>
          </a:p>
          <a:p>
            <a:endParaRPr lang="fr-FR" sz="1700" dirty="0"/>
          </a:p>
          <a:p>
            <a:r>
              <a:rPr lang="fr-FR" sz="1700" dirty="0"/>
              <a:t>*Et ce, malgré l’accroissement maintenu Des exportations…</a:t>
            </a:r>
          </a:p>
        </p:txBody>
      </p:sp>
      <p:pic>
        <p:nvPicPr>
          <p:cNvPr id="12" name="Picture 2" descr="C:\Users\Christophe\Pictures\My Scans\2016-02 (févr.)\scan0004.jpg">
            <a:extLst>
              <a:ext uri="{FF2B5EF4-FFF2-40B4-BE49-F238E27FC236}">
                <a16:creationId xmlns:a16="http://schemas.microsoft.com/office/drawing/2014/main" id="{504B41BC-58AB-5828-FAF5-907FBA8B5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599836F1-DB77-9087-09D2-1FE793402B4D}"/>
              </a:ext>
            </a:extLst>
          </p:cNvPr>
          <p:cNvSpPr/>
          <p:nvPr/>
        </p:nvSpPr>
        <p:spPr>
          <a:xfrm>
            <a:off x="8942601" y="56877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A83E9A23-038A-B762-8BCD-B574681C4CEB}"/>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4" name="Ellipse 3">
            <a:extLst>
              <a:ext uri="{FF2B5EF4-FFF2-40B4-BE49-F238E27FC236}">
                <a16:creationId xmlns:a16="http://schemas.microsoft.com/office/drawing/2014/main" id="{6E359C25-5941-9498-36C7-5C0B66957451}"/>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41916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94A96-25B5-930A-41EC-057F8CAA06A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DB05B05-791F-28E4-B157-20956AE8D347}"/>
              </a:ext>
            </a:extLst>
          </p:cNvPr>
          <p:cNvSpPr/>
          <p:nvPr/>
        </p:nvSpPr>
        <p:spPr>
          <a:xfrm>
            <a:off x="90822" y="119162"/>
            <a:ext cx="3940852" cy="532453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1816-1839 : … Malgré l’accroissement maintenu des exportations (thé, soie, cotonnades), les importations d’opium contribuent à la croissance du déficit du commerce extérieur chinois</a:t>
            </a:r>
            <a:endParaRPr lang="fr-FR" sz="1800" b="1" dirty="0"/>
          </a:p>
          <a:p>
            <a:endParaRPr lang="fr-FR" sz="1700" dirty="0"/>
          </a:p>
          <a:p>
            <a:r>
              <a:rPr lang="fr-FR" sz="1700" dirty="0"/>
              <a:t>*Pour le thé x 30</a:t>
            </a:r>
          </a:p>
          <a:p>
            <a:r>
              <a:rPr lang="fr-FR" sz="1700" dirty="0"/>
              <a:t>1720 : 12 700 tonnes</a:t>
            </a:r>
          </a:p>
          <a:p>
            <a:r>
              <a:rPr lang="fr-FR" sz="1700" dirty="0"/>
              <a:t>1830 : 360 000 tonnes</a:t>
            </a:r>
          </a:p>
          <a:p>
            <a:endParaRPr lang="fr-FR" sz="1700" dirty="0"/>
          </a:p>
          <a:p>
            <a:r>
              <a:rPr lang="fr-FR" sz="1700" dirty="0"/>
              <a:t>*Pour les soieries x 5</a:t>
            </a:r>
          </a:p>
          <a:p>
            <a:r>
              <a:rPr lang="fr-FR" sz="1700" dirty="0"/>
              <a:t>1750 : 1 200 piculs (1 picul = 60,5 g)</a:t>
            </a:r>
          </a:p>
          <a:p>
            <a:r>
              <a:rPr lang="fr-FR" sz="1700" dirty="0"/>
              <a:t>1830 : 6 400 piculs</a:t>
            </a:r>
          </a:p>
          <a:p>
            <a:endParaRPr lang="fr-FR" sz="1700" dirty="0"/>
          </a:p>
          <a:p>
            <a:r>
              <a:rPr lang="fr-FR" sz="1700" dirty="0"/>
              <a:t>*Pour les </a:t>
            </a:r>
            <a:r>
              <a:rPr lang="fr-FR" sz="1700" i="1" dirty="0"/>
              <a:t>nankins</a:t>
            </a:r>
            <a:r>
              <a:rPr lang="fr-FR" sz="1700" dirty="0"/>
              <a:t>, fines cotonnades x 4</a:t>
            </a:r>
          </a:p>
          <a:p>
            <a:r>
              <a:rPr lang="fr-FR" sz="1700" dirty="0"/>
              <a:t>1785-91 : 338 000 pièces</a:t>
            </a:r>
          </a:p>
          <a:p>
            <a:r>
              <a:rPr lang="fr-FR" sz="1700" dirty="0"/>
              <a:t>1814-20 : 1 415 000 pièces</a:t>
            </a:r>
          </a:p>
          <a:p>
            <a:endParaRPr lang="fr-FR" sz="1700" dirty="0"/>
          </a:p>
          <a:p>
            <a:r>
              <a:rPr lang="fr-FR" sz="1700" dirty="0"/>
              <a:t>*1830 : Pour Britanniques et Chinois</a:t>
            </a:r>
          </a:p>
          <a:p>
            <a:r>
              <a:rPr lang="fr-FR" sz="1700" dirty="0"/>
              <a:t>Une situation qui ne satisfait personne…</a:t>
            </a:r>
          </a:p>
        </p:txBody>
      </p:sp>
      <p:pic>
        <p:nvPicPr>
          <p:cNvPr id="12" name="Picture 2" descr="C:\Users\Christophe\Pictures\My Scans\2016-02 (févr.)\scan0004.jpg">
            <a:extLst>
              <a:ext uri="{FF2B5EF4-FFF2-40B4-BE49-F238E27FC236}">
                <a16:creationId xmlns:a16="http://schemas.microsoft.com/office/drawing/2014/main" id="{40387D35-F304-B1A3-EFF1-453A90E066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4972630B-F662-9BE7-75C6-C027B33FCE17}"/>
              </a:ext>
            </a:extLst>
          </p:cNvPr>
          <p:cNvSpPr/>
          <p:nvPr/>
        </p:nvSpPr>
        <p:spPr>
          <a:xfrm>
            <a:off x="8942601" y="56877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0DE862A7-A4A9-C400-1D00-DC3715F1CD4E}"/>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4" name="Ellipse 3">
            <a:extLst>
              <a:ext uri="{FF2B5EF4-FFF2-40B4-BE49-F238E27FC236}">
                <a16:creationId xmlns:a16="http://schemas.microsoft.com/office/drawing/2014/main" id="{7315CD18-3355-777E-C236-9C549DAA698D}"/>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59586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87F9-0628-8B0E-0614-34D107B573C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36C2246-C532-800E-3134-3266D94AD093}"/>
              </a:ext>
            </a:extLst>
          </p:cNvPr>
          <p:cNvSpPr/>
          <p:nvPr/>
        </p:nvSpPr>
        <p:spPr>
          <a:xfrm>
            <a:off x="90822" y="119162"/>
            <a:ext cx="3940852" cy="637097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*1830 : La GB </a:t>
            </a:r>
            <a:r>
              <a:rPr lang="fr-FR" sz="1700" i="1" dirty="0"/>
              <a:t>libre-échangiste</a:t>
            </a:r>
          </a:p>
          <a:p>
            <a:r>
              <a:rPr lang="fr-FR" sz="1700" dirty="0"/>
              <a:t>Souhaite toujours une plus grande ouverture du marché chinois ; Donc…</a:t>
            </a:r>
          </a:p>
          <a:p>
            <a:r>
              <a:rPr lang="fr-FR" sz="1700" dirty="0"/>
              <a:t>- Le commerce libre de l’opium ; Et…</a:t>
            </a:r>
          </a:p>
          <a:p>
            <a:r>
              <a:rPr lang="fr-FR" sz="1700" dirty="0"/>
              <a:t>- L’ouverture de nouveaux ports</a:t>
            </a:r>
          </a:p>
          <a:p>
            <a:endParaRPr lang="fr-FR" sz="1700" dirty="0"/>
          </a:p>
          <a:p>
            <a:r>
              <a:rPr lang="fr-FR" sz="1700" dirty="0"/>
              <a:t>*Au contraire, pour la Chine</a:t>
            </a:r>
          </a:p>
          <a:p>
            <a:r>
              <a:rPr lang="fr-FR" sz="1700" dirty="0"/>
              <a:t>Il faut renforcer le contrôle du commerce</a:t>
            </a:r>
          </a:p>
          <a:p>
            <a:r>
              <a:rPr lang="fr-FR" sz="1700" dirty="0"/>
              <a:t>Et au sud, le limiter à Macao et Canton</a:t>
            </a:r>
          </a:p>
          <a:p>
            <a:endParaRPr lang="fr-FR" sz="1700" dirty="0"/>
          </a:p>
          <a:p>
            <a:r>
              <a:rPr lang="fr-FR" sz="1700" dirty="0"/>
              <a:t>*Mais en ce qui concerne l’opium</a:t>
            </a:r>
          </a:p>
          <a:p>
            <a:r>
              <a:rPr lang="fr-FR" sz="1700" dirty="0"/>
              <a:t>Le pouvoir chinois reste indécis entre…</a:t>
            </a:r>
          </a:p>
          <a:p>
            <a:endParaRPr lang="fr-FR" sz="1700" dirty="0"/>
          </a:p>
          <a:p>
            <a:r>
              <a:rPr lang="fr-FR" sz="1700" dirty="0"/>
              <a:t>a) Une stricte mais difficile prohibition</a:t>
            </a:r>
          </a:p>
          <a:p>
            <a:endParaRPr lang="fr-FR" sz="1700" dirty="0"/>
          </a:p>
          <a:p>
            <a:r>
              <a:rPr lang="fr-FR" sz="1700" dirty="0"/>
              <a:t>b) Une légalisation contrôlée</a:t>
            </a:r>
          </a:p>
          <a:p>
            <a:endParaRPr lang="fr-FR" sz="1700" dirty="0"/>
          </a:p>
          <a:p>
            <a:r>
              <a:rPr lang="fr-FR" sz="1700" dirty="0"/>
              <a:t>c) Plus aucune restriction</a:t>
            </a:r>
          </a:p>
          <a:p>
            <a:r>
              <a:rPr lang="fr-FR" sz="1700" dirty="0"/>
              <a:t>Et marché totalement libre (et taxé)</a:t>
            </a:r>
          </a:p>
          <a:p>
            <a:r>
              <a:rPr lang="fr-FR" sz="1700" dirty="0"/>
              <a:t>Pour éliminer toute contrebande ; Et…</a:t>
            </a:r>
          </a:p>
          <a:p>
            <a:endParaRPr lang="fr-FR" sz="1700" dirty="0"/>
          </a:p>
          <a:p>
            <a:r>
              <a:rPr lang="fr-FR" sz="1700" dirty="0"/>
              <a:t>*1839 : Ce sont les partisans de la stricte prohibition qui vont l’emporter</a:t>
            </a:r>
          </a:p>
          <a:p>
            <a:r>
              <a:rPr lang="fr-FR" sz="1700" dirty="0"/>
              <a:t>Ce qui va déclencher la guerre…</a:t>
            </a:r>
          </a:p>
        </p:txBody>
      </p:sp>
      <p:pic>
        <p:nvPicPr>
          <p:cNvPr id="12" name="Picture 2" descr="C:\Users\Christophe\Pictures\My Scans\2016-02 (févr.)\scan0004.jpg">
            <a:extLst>
              <a:ext uri="{FF2B5EF4-FFF2-40B4-BE49-F238E27FC236}">
                <a16:creationId xmlns:a16="http://schemas.microsoft.com/office/drawing/2014/main" id="{27E59BEB-8FC2-F51E-16E0-EB4D188608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BD207C28-747F-0315-1ACC-785BD9F7CBED}"/>
              </a:ext>
            </a:extLst>
          </p:cNvPr>
          <p:cNvSpPr/>
          <p:nvPr/>
        </p:nvSpPr>
        <p:spPr>
          <a:xfrm>
            <a:off x="8942601" y="56877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FAA8D429-208E-A05E-C991-01AFC8CF3C26}"/>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4" name="Ellipse 3">
            <a:extLst>
              <a:ext uri="{FF2B5EF4-FFF2-40B4-BE49-F238E27FC236}">
                <a16:creationId xmlns:a16="http://schemas.microsoft.com/office/drawing/2014/main" id="{A4E594BF-FA41-D4A2-2708-4A66FCB05F84}"/>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84129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0822" y="119162"/>
            <a:ext cx="3908202" cy="6555641"/>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1839-1842 : La 1</a:t>
            </a:r>
            <a:r>
              <a:rPr lang="fr-FR" sz="1600" b="1" baseline="30000" dirty="0"/>
              <a:t>ère</a:t>
            </a:r>
            <a:r>
              <a:rPr lang="fr-FR" sz="1600" b="1" dirty="0"/>
              <a:t> guerre de l’Opium ; Victoire britannique et traité de Nankin : … </a:t>
            </a:r>
          </a:p>
          <a:p>
            <a:endParaRPr lang="fr-FR" sz="1700" dirty="0"/>
          </a:p>
          <a:p>
            <a:r>
              <a:rPr lang="fr-FR" sz="1700" dirty="0"/>
              <a:t>*1839 : L’événement-déclencheur…</a:t>
            </a:r>
          </a:p>
          <a:p>
            <a:endParaRPr lang="fr-FR" sz="1700" dirty="0"/>
          </a:p>
          <a:p>
            <a:r>
              <a:rPr lang="fr-FR" sz="1700" dirty="0"/>
              <a:t>*Mars 1839 : Dans le port de Canton</a:t>
            </a:r>
          </a:p>
          <a:p>
            <a:r>
              <a:rPr lang="fr-FR" sz="1700" dirty="0"/>
              <a:t>Le commissaire impérial </a:t>
            </a:r>
            <a:r>
              <a:rPr lang="fr-FR" sz="1700" u="sng" dirty="0"/>
              <a:t>Lin </a:t>
            </a:r>
            <a:r>
              <a:rPr lang="fr-FR" sz="1700" u="sng" dirty="0" err="1"/>
              <a:t>Zexu</a:t>
            </a:r>
            <a:endParaRPr lang="fr-FR" sz="1700" u="sng" dirty="0"/>
          </a:p>
          <a:p>
            <a:r>
              <a:rPr lang="fr-FR" sz="1700" dirty="0"/>
              <a:t>Fait saisir 20 000 caisses d’opium</a:t>
            </a:r>
          </a:p>
          <a:p>
            <a:r>
              <a:rPr lang="fr-FR" sz="1700" dirty="0"/>
              <a:t>Et chasse les marchands britanniques</a:t>
            </a:r>
          </a:p>
          <a:p>
            <a:endParaRPr lang="fr-FR" sz="1700" dirty="0"/>
          </a:p>
          <a:p>
            <a:r>
              <a:rPr lang="fr-FR" sz="1700" dirty="0"/>
              <a:t>*Avril 1839 : Lin </a:t>
            </a:r>
            <a:r>
              <a:rPr lang="fr-FR" sz="1700" dirty="0" err="1"/>
              <a:t>Zexu</a:t>
            </a:r>
            <a:r>
              <a:rPr lang="fr-FR" sz="1700" dirty="0"/>
              <a:t> adresse une lettre à</a:t>
            </a:r>
          </a:p>
          <a:p>
            <a:r>
              <a:rPr lang="fr-FR" sz="1700" dirty="0"/>
              <a:t>Victoria pour qu’elle arrête ce commerce</a:t>
            </a:r>
          </a:p>
          <a:p>
            <a:r>
              <a:rPr lang="fr-FR" sz="1600" i="1" dirty="0"/>
              <a:t>Vous découvrirez que personne ne l’achètera et qu’aucune fortune ne se fera par l’opium.</a:t>
            </a:r>
            <a:endParaRPr lang="fr-FR" sz="1700" dirty="0"/>
          </a:p>
          <a:p>
            <a:endParaRPr lang="fr-FR" sz="1700" dirty="0"/>
          </a:p>
          <a:p>
            <a:r>
              <a:rPr lang="fr-FR" sz="1700" dirty="0"/>
              <a:t>*</a:t>
            </a:r>
            <a:r>
              <a:rPr lang="fr-FR" sz="1700" u="sng" dirty="0"/>
              <a:t>Juin 1839 : Sans réponse</a:t>
            </a:r>
          </a:p>
          <a:p>
            <a:r>
              <a:rPr lang="fr-FR" sz="1700" u="sng" dirty="0"/>
              <a:t>L’opium confisqué est jeté à la mer</a:t>
            </a:r>
          </a:p>
          <a:p>
            <a:endParaRPr lang="fr-FR" sz="1700" dirty="0"/>
          </a:p>
          <a:p>
            <a:r>
              <a:rPr lang="fr-FR" sz="1700" dirty="0"/>
              <a:t>*Jan.-Avril 1840 : Pas d’indemnités ; Et…</a:t>
            </a:r>
          </a:p>
          <a:p>
            <a:r>
              <a:rPr lang="fr-FR" sz="1700" dirty="0"/>
              <a:t>La Chine interdit le commerce britannique En réponse, la GB lui déclare la guerre</a:t>
            </a:r>
          </a:p>
          <a:p>
            <a:r>
              <a:rPr lang="fr-FR" sz="1600" dirty="0"/>
              <a:t>NB : Lobbying de 300 sociétés commerciales</a:t>
            </a:r>
          </a:p>
          <a:p>
            <a:endParaRPr lang="fr-FR" sz="1700" dirty="0"/>
          </a:p>
          <a:p>
            <a:r>
              <a:rPr lang="fr-FR" sz="1700" dirty="0"/>
              <a:t>*La 1</a:t>
            </a:r>
            <a:r>
              <a:rPr lang="fr-FR" sz="1700" baseline="30000" dirty="0"/>
              <a:t>ère</a:t>
            </a:r>
            <a:r>
              <a:rPr lang="fr-FR" sz="1700" dirty="0"/>
              <a:t> guerre de l’opium commence</a:t>
            </a:r>
          </a:p>
          <a:p>
            <a:r>
              <a:rPr lang="fr-FR" sz="1700" dirty="0"/>
              <a:t>Récit en cinq temps…</a:t>
            </a:r>
          </a:p>
        </p:txBody>
      </p:sp>
    </p:spTree>
    <p:extLst>
      <p:ext uri="{BB962C8B-B14F-4D97-AF65-F5344CB8AC3E}">
        <p14:creationId xmlns:p14="http://schemas.microsoft.com/office/powerpoint/2010/main" val="238950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6E80F-C967-1BDA-A325-A17F9A52AA2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35C9047-1E50-0720-87B7-216EAFCE0E5C}"/>
              </a:ext>
            </a:extLst>
          </p:cNvPr>
          <p:cNvSpPr/>
          <p:nvPr/>
        </p:nvSpPr>
        <p:spPr>
          <a:xfrm>
            <a:off x="90822" y="119162"/>
            <a:ext cx="3908202" cy="632480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1839-1842 : La 1</a:t>
            </a:r>
            <a:r>
              <a:rPr lang="fr-FR" sz="1600" b="1" baseline="30000" dirty="0"/>
              <a:t>ère</a:t>
            </a:r>
            <a:r>
              <a:rPr lang="fr-FR" sz="1600" b="1" dirty="0"/>
              <a:t> guerre de l’Opium ; Victoire britannique et traité de Nankin : … </a:t>
            </a:r>
          </a:p>
          <a:p>
            <a:endParaRPr lang="fr-FR" sz="1700" dirty="0"/>
          </a:p>
          <a:p>
            <a:r>
              <a:rPr lang="fr-FR" sz="1700" dirty="0"/>
              <a:t>1) Juin 1840 : Une expédition britannique échoue à prendre Canton bien défendu </a:t>
            </a:r>
            <a:r>
              <a:rPr lang="fr-FR" sz="1600" dirty="0"/>
              <a:t>Les Britanniques se replient sur Hong Kong</a:t>
            </a:r>
          </a:p>
          <a:p>
            <a:endParaRPr lang="fr-FR" sz="1700" dirty="0"/>
          </a:p>
          <a:p>
            <a:r>
              <a:rPr lang="fr-FR" sz="1700" dirty="0"/>
              <a:t>2) Juillet 1840 : Plus au Nord, les Brit.</a:t>
            </a:r>
          </a:p>
          <a:p>
            <a:r>
              <a:rPr lang="fr-FR" sz="1700" dirty="0"/>
              <a:t>S’emparent de l’île de </a:t>
            </a:r>
            <a:r>
              <a:rPr lang="fr-FR" sz="1700" dirty="0" err="1"/>
              <a:t>Zhoushan</a:t>
            </a:r>
            <a:endParaRPr lang="fr-FR" sz="1700" dirty="0"/>
          </a:p>
          <a:p>
            <a:r>
              <a:rPr lang="fr-FR" sz="1700" dirty="0"/>
              <a:t>Ils réclament en échange la cession de Hong Kong ; La Chine refuse ; Mais…</a:t>
            </a:r>
          </a:p>
          <a:p>
            <a:endParaRPr lang="fr-FR" sz="1700" dirty="0"/>
          </a:p>
          <a:p>
            <a:r>
              <a:rPr lang="fr-FR" sz="1700" dirty="0"/>
              <a:t>3) Mai 1841 : </a:t>
            </a:r>
            <a:r>
              <a:rPr lang="fr-FR" sz="1700" u="sng" dirty="0"/>
              <a:t>Les Britanniques</a:t>
            </a:r>
          </a:p>
          <a:p>
            <a:r>
              <a:rPr lang="fr-FR" sz="1700" u="sng" dirty="0"/>
              <a:t>S’emparent de Canton</a:t>
            </a:r>
            <a:r>
              <a:rPr lang="fr-FR" sz="1700" dirty="0"/>
              <a:t> ; Et enfin…</a:t>
            </a:r>
            <a:endParaRPr lang="fr-FR" sz="1700" u="sng" dirty="0"/>
          </a:p>
          <a:p>
            <a:endParaRPr lang="fr-FR" sz="1700" dirty="0"/>
          </a:p>
          <a:p>
            <a:r>
              <a:rPr lang="fr-FR" sz="1700" dirty="0"/>
              <a:t>4) Juin 1842 : A l’embouchure du Yangzi</a:t>
            </a:r>
          </a:p>
          <a:p>
            <a:r>
              <a:rPr lang="fr-FR" sz="1700" dirty="0"/>
              <a:t>Les Britanniques attaquent Zhenjiang</a:t>
            </a:r>
          </a:p>
          <a:p>
            <a:r>
              <a:rPr lang="fr-FR" sz="1700" dirty="0"/>
              <a:t>- Le Grand Canal vers Pékin est coupé</a:t>
            </a:r>
          </a:p>
          <a:p>
            <a:r>
              <a:rPr lang="fr-FR" sz="1700" dirty="0"/>
              <a:t>- Et les Britanniques peuvent remonter</a:t>
            </a:r>
          </a:p>
          <a:p>
            <a:r>
              <a:rPr lang="fr-FR" sz="1700" dirty="0"/>
              <a:t>Le Yangzi jusqu’à Nankin</a:t>
            </a:r>
          </a:p>
          <a:p>
            <a:endParaRPr lang="fr-FR" sz="1700" dirty="0"/>
          </a:p>
          <a:p>
            <a:r>
              <a:rPr lang="fr-FR" sz="1700" dirty="0"/>
              <a:t>5) Août 1842 : La Chine capitule</a:t>
            </a:r>
          </a:p>
          <a:p>
            <a:r>
              <a:rPr lang="fr-FR" sz="1700" dirty="0"/>
              <a:t>Et la guerre prend fin</a:t>
            </a:r>
          </a:p>
          <a:p>
            <a:r>
              <a:rPr lang="fr-FR" sz="1700" dirty="0"/>
              <a:t>Avec la signature du traité de Nankin…</a:t>
            </a:r>
          </a:p>
        </p:txBody>
      </p:sp>
      <p:pic>
        <p:nvPicPr>
          <p:cNvPr id="4102" name="Picture 2" descr="C:\Users\Christophe\Pictures\My Scans\2016-02 (févr.)\scan0004.jpg">
            <a:extLst>
              <a:ext uri="{FF2B5EF4-FFF2-40B4-BE49-F238E27FC236}">
                <a16:creationId xmlns:a16="http://schemas.microsoft.com/office/drawing/2014/main" id="{34BB67F3-565B-D2AB-D509-3C1FC30B73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543D85AE-C4BD-B32A-A024-5300E75428BE}"/>
              </a:ext>
            </a:extLst>
          </p:cNvPr>
          <p:cNvSpPr/>
          <p:nvPr/>
        </p:nvSpPr>
        <p:spPr>
          <a:xfrm>
            <a:off x="10150156" y="454601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B59E87FB-4EA3-6269-F570-282174D4C5A3}"/>
              </a:ext>
            </a:extLst>
          </p:cNvPr>
          <p:cNvCxnSpPr>
            <a:cxnSpLocks/>
          </p:cNvCxnSpPr>
          <p:nvPr/>
        </p:nvCxnSpPr>
        <p:spPr>
          <a:xfrm flipH="1" flipV="1">
            <a:off x="10222164" y="4668323"/>
            <a:ext cx="72008" cy="4032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3119E372-A35F-66C7-0D46-D0AD2C48DCC3}"/>
              </a:ext>
            </a:extLst>
          </p:cNvPr>
          <p:cNvCxnSpPr>
            <a:cxnSpLocks/>
          </p:cNvCxnSpPr>
          <p:nvPr/>
        </p:nvCxnSpPr>
        <p:spPr>
          <a:xfrm flipV="1">
            <a:off x="9469695" y="5071575"/>
            <a:ext cx="824477" cy="10206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B2B17B2B-D7A9-F430-5BDE-CC142D6E3821}"/>
              </a:ext>
            </a:extLst>
          </p:cNvPr>
          <p:cNvCxnSpPr>
            <a:cxnSpLocks/>
          </p:cNvCxnSpPr>
          <p:nvPr/>
        </p:nvCxnSpPr>
        <p:spPr>
          <a:xfrm flipV="1">
            <a:off x="9014609" y="6092223"/>
            <a:ext cx="455086" cy="10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24840304-A103-CBA6-1A1D-4EE0F7889C39}"/>
              </a:ext>
            </a:extLst>
          </p:cNvPr>
          <p:cNvCxnSpPr>
            <a:cxnSpLocks/>
          </p:cNvCxnSpPr>
          <p:nvPr/>
        </p:nvCxnSpPr>
        <p:spPr>
          <a:xfrm flipV="1">
            <a:off x="9014609" y="5810077"/>
            <a:ext cx="0" cy="7440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441E01F2-5852-3390-1AA9-60106801C871}"/>
              </a:ext>
            </a:extLst>
          </p:cNvPr>
          <p:cNvSpPr/>
          <p:nvPr/>
        </p:nvSpPr>
        <p:spPr>
          <a:xfrm>
            <a:off x="9809925" y="415808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droit avec flèche 40">
            <a:extLst>
              <a:ext uri="{FF2B5EF4-FFF2-40B4-BE49-F238E27FC236}">
                <a16:creationId xmlns:a16="http://schemas.microsoft.com/office/drawing/2014/main" id="{01D9E62A-F583-1F6A-30AB-A3CFB1998910}"/>
              </a:ext>
            </a:extLst>
          </p:cNvPr>
          <p:cNvCxnSpPr>
            <a:cxnSpLocks/>
          </p:cNvCxnSpPr>
          <p:nvPr/>
        </p:nvCxnSpPr>
        <p:spPr>
          <a:xfrm flipH="1" flipV="1">
            <a:off x="9953941" y="4257156"/>
            <a:ext cx="520095" cy="1455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7C078CC9-528B-91FC-F37F-950EEBC161AD}"/>
              </a:ext>
            </a:extLst>
          </p:cNvPr>
          <p:cNvCxnSpPr>
            <a:cxnSpLocks/>
          </p:cNvCxnSpPr>
          <p:nvPr/>
        </p:nvCxnSpPr>
        <p:spPr>
          <a:xfrm flipV="1">
            <a:off x="10294172" y="4366479"/>
            <a:ext cx="179864" cy="7050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CAFEA263-8DDB-FB14-57BB-37A349EAADA6}"/>
              </a:ext>
            </a:extLst>
          </p:cNvPr>
          <p:cNvSpPr/>
          <p:nvPr/>
        </p:nvSpPr>
        <p:spPr>
          <a:xfrm>
            <a:off x="8942601" y="568776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FC8B19E1-3DA8-4950-503B-7189E254AC4E}"/>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53" name="Ellipse 52">
            <a:extLst>
              <a:ext uri="{FF2B5EF4-FFF2-40B4-BE49-F238E27FC236}">
                <a16:creationId xmlns:a16="http://schemas.microsoft.com/office/drawing/2014/main" id="{6B61350B-7648-227D-E6A1-C0279EA0D58F}"/>
              </a:ext>
            </a:extLst>
          </p:cNvPr>
          <p:cNvSpPr/>
          <p:nvPr/>
        </p:nvSpPr>
        <p:spPr>
          <a:xfrm>
            <a:off x="9097931" y="575817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54" name="Rectangle 53">
            <a:extLst>
              <a:ext uri="{FF2B5EF4-FFF2-40B4-BE49-F238E27FC236}">
                <a16:creationId xmlns:a16="http://schemas.microsoft.com/office/drawing/2014/main" id="{DC85C30B-4A3B-DBDF-A6F2-67553AD1D5C2}"/>
              </a:ext>
            </a:extLst>
          </p:cNvPr>
          <p:cNvSpPr/>
          <p:nvPr/>
        </p:nvSpPr>
        <p:spPr>
          <a:xfrm>
            <a:off x="9872092" y="4480777"/>
            <a:ext cx="196399" cy="23825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n w="12700">
                  <a:noFill/>
                </a:ln>
                <a:solidFill>
                  <a:schemeClr val="tx1"/>
                </a:solidFill>
              </a:rPr>
              <a:t>2</a:t>
            </a:r>
          </a:p>
        </p:txBody>
      </p:sp>
      <p:sp>
        <p:nvSpPr>
          <p:cNvPr id="55" name="Rectangle 54">
            <a:extLst>
              <a:ext uri="{FF2B5EF4-FFF2-40B4-BE49-F238E27FC236}">
                <a16:creationId xmlns:a16="http://schemas.microsoft.com/office/drawing/2014/main" id="{A15C0DA7-4AAC-6881-9602-22110B5B6FB9}"/>
              </a:ext>
            </a:extLst>
          </p:cNvPr>
          <p:cNvSpPr/>
          <p:nvPr/>
        </p:nvSpPr>
        <p:spPr>
          <a:xfrm>
            <a:off x="9970291" y="3947255"/>
            <a:ext cx="196399" cy="23825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n w="12700">
                  <a:noFill/>
                </a:ln>
                <a:solidFill>
                  <a:schemeClr val="tx1"/>
                </a:solidFill>
              </a:rPr>
              <a:t>4</a:t>
            </a:r>
          </a:p>
        </p:txBody>
      </p:sp>
      <p:sp>
        <p:nvSpPr>
          <p:cNvPr id="56" name="Rectangle 55">
            <a:extLst>
              <a:ext uri="{FF2B5EF4-FFF2-40B4-BE49-F238E27FC236}">
                <a16:creationId xmlns:a16="http://schemas.microsoft.com/office/drawing/2014/main" id="{6CE05470-9E69-6A3A-3292-7997B84809B7}"/>
              </a:ext>
            </a:extLst>
          </p:cNvPr>
          <p:cNvSpPr/>
          <p:nvPr/>
        </p:nvSpPr>
        <p:spPr>
          <a:xfrm>
            <a:off x="8703539" y="5578328"/>
            <a:ext cx="196399" cy="23825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n w="12700">
                  <a:noFill/>
                </a:ln>
                <a:solidFill>
                  <a:schemeClr val="tx1"/>
                </a:solidFill>
              </a:rPr>
              <a:t>3</a:t>
            </a:r>
          </a:p>
        </p:txBody>
      </p:sp>
      <p:sp>
        <p:nvSpPr>
          <p:cNvPr id="57" name="Ellipse 56">
            <a:extLst>
              <a:ext uri="{FF2B5EF4-FFF2-40B4-BE49-F238E27FC236}">
                <a16:creationId xmlns:a16="http://schemas.microsoft.com/office/drawing/2014/main" id="{C635BF02-E463-879F-08C0-F8826B924216}"/>
              </a:ext>
            </a:extLst>
          </p:cNvPr>
          <p:cNvSpPr/>
          <p:nvPr/>
        </p:nvSpPr>
        <p:spPr>
          <a:xfrm>
            <a:off x="9711818" y="424988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901398BA-E8A2-5918-5F4F-387BE76E8A2B}"/>
              </a:ext>
            </a:extLst>
          </p:cNvPr>
          <p:cNvSpPr/>
          <p:nvPr/>
        </p:nvSpPr>
        <p:spPr>
          <a:xfrm>
            <a:off x="9603104" y="3910875"/>
            <a:ext cx="196399" cy="23825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n w="12700">
                  <a:noFill/>
                </a:ln>
                <a:solidFill>
                  <a:schemeClr val="tx1"/>
                </a:solidFill>
              </a:rPr>
              <a:t>5</a:t>
            </a:r>
          </a:p>
        </p:txBody>
      </p:sp>
      <p:sp>
        <p:nvSpPr>
          <p:cNvPr id="4" name="Ellipse 3">
            <a:extLst>
              <a:ext uri="{FF2B5EF4-FFF2-40B4-BE49-F238E27FC236}">
                <a16:creationId xmlns:a16="http://schemas.microsoft.com/office/drawing/2014/main" id="{EBEE726D-6FB2-7D11-82C3-A2247DB5F2F0}"/>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01E95CC8-50F6-627F-8167-D4E3D0FEC5B1}"/>
              </a:ext>
            </a:extLst>
          </p:cNvPr>
          <p:cNvSpPr/>
          <p:nvPr/>
        </p:nvSpPr>
        <p:spPr>
          <a:xfrm>
            <a:off x="9096832" y="5479219"/>
            <a:ext cx="196399" cy="23825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n w="12700">
                  <a:noFill/>
                </a:ln>
                <a:solidFill>
                  <a:schemeClr val="tx1"/>
                </a:solidFill>
              </a:rPr>
              <a:t>1</a:t>
            </a:r>
          </a:p>
        </p:txBody>
      </p:sp>
    </p:spTree>
    <p:extLst>
      <p:ext uri="{BB962C8B-B14F-4D97-AF65-F5344CB8AC3E}">
        <p14:creationId xmlns:p14="http://schemas.microsoft.com/office/powerpoint/2010/main" val="2870822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434FD-6276-7539-90AE-6DFDB172FD1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2E3E00A-BF72-6242-7983-BC72F6208749}"/>
              </a:ext>
            </a:extLst>
          </p:cNvPr>
          <p:cNvSpPr/>
          <p:nvPr/>
        </p:nvSpPr>
        <p:spPr>
          <a:xfrm>
            <a:off x="90822" y="119162"/>
            <a:ext cx="3908202" cy="6601807"/>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1839-1842 : … Libre commerce entre GB et Chine, même pour l’opium qui reste prohibé ; Ouverture de cinq ports, dont Canton et Shanghai ; Cession de Hong Kong à la GB ; …</a:t>
            </a:r>
          </a:p>
          <a:p>
            <a:endParaRPr lang="fr-FR" sz="1700" dirty="0"/>
          </a:p>
          <a:p>
            <a:r>
              <a:rPr lang="fr-FR" sz="1700" dirty="0"/>
              <a:t>*29 août 1842 : Traité de Nankin…</a:t>
            </a:r>
          </a:p>
          <a:p>
            <a:endParaRPr lang="fr-FR" sz="1700" dirty="0"/>
          </a:p>
          <a:p>
            <a:r>
              <a:rPr lang="fr-FR" sz="1700" dirty="0"/>
              <a:t>*21 millions de pesos d’indemnités</a:t>
            </a:r>
          </a:p>
          <a:p>
            <a:endParaRPr lang="fr-FR" sz="1700" dirty="0"/>
          </a:p>
          <a:p>
            <a:r>
              <a:rPr lang="fr-FR" sz="1700" dirty="0"/>
              <a:t>*A Canton, dissolution du Co-Hong</a:t>
            </a:r>
          </a:p>
          <a:p>
            <a:r>
              <a:rPr lang="fr-FR" sz="1700" u="sng" dirty="0"/>
              <a:t>Libre commerce ; Mais l’opium, toujours illégal, n’est pas mentionné</a:t>
            </a:r>
          </a:p>
          <a:p>
            <a:endParaRPr lang="fr-FR" sz="1700" dirty="0"/>
          </a:p>
          <a:p>
            <a:r>
              <a:rPr lang="fr-FR" sz="1700" dirty="0"/>
              <a:t>*Ouverture de cinq ports : Canton, Amoy, Fuzhou, Ningbo et Shanghai</a:t>
            </a:r>
          </a:p>
          <a:p>
            <a:endParaRPr lang="fr-FR" sz="1700" dirty="0"/>
          </a:p>
          <a:p>
            <a:r>
              <a:rPr lang="fr-FR" sz="1700" dirty="0"/>
              <a:t>*Droits de douane limités à 5 %</a:t>
            </a:r>
          </a:p>
          <a:p>
            <a:endParaRPr lang="fr-FR" sz="1700" dirty="0"/>
          </a:p>
          <a:p>
            <a:r>
              <a:rPr lang="fr-FR" sz="1600" dirty="0"/>
              <a:t>*Dans les ports ouverts, des représentations consulaires </a:t>
            </a:r>
            <a:r>
              <a:rPr lang="fr-FR" sz="1600" i="1" dirty="0"/>
              <a:t>sur un pied d’égalité</a:t>
            </a:r>
            <a:r>
              <a:rPr lang="fr-FR" sz="1600" dirty="0"/>
              <a:t> </a:t>
            </a:r>
          </a:p>
          <a:p>
            <a:endParaRPr lang="fr-FR" sz="1700" dirty="0"/>
          </a:p>
          <a:p>
            <a:r>
              <a:rPr lang="fr-FR" sz="1700" dirty="0"/>
              <a:t>*Cession de l’île de Hong Kong ; Mais…</a:t>
            </a:r>
          </a:p>
          <a:p>
            <a:endParaRPr lang="fr-FR" sz="1700" dirty="0"/>
          </a:p>
          <a:p>
            <a:r>
              <a:rPr lang="fr-FR" sz="1700" dirty="0"/>
              <a:t>*Traité insuffisant (!) ; Un autre va suivre…</a:t>
            </a:r>
          </a:p>
        </p:txBody>
      </p:sp>
      <p:pic>
        <p:nvPicPr>
          <p:cNvPr id="4102" name="Picture 2" descr="C:\Users\Christophe\Pictures\My Scans\2016-02 (févr.)\scan0004.jpg">
            <a:extLst>
              <a:ext uri="{FF2B5EF4-FFF2-40B4-BE49-F238E27FC236}">
                <a16:creationId xmlns:a16="http://schemas.microsoft.com/office/drawing/2014/main" id="{4766ACCD-1854-F79F-E754-34384BFAA9B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DBF92270-AEB9-35A1-5132-DC5F42BAD115}"/>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3" name="Ellipse 2">
            <a:extLst>
              <a:ext uri="{FF2B5EF4-FFF2-40B4-BE49-F238E27FC236}">
                <a16:creationId xmlns:a16="http://schemas.microsoft.com/office/drawing/2014/main" id="{87CB10EC-6366-74DD-9E5D-0639EE2C2290}"/>
              </a:ext>
            </a:extLst>
          </p:cNvPr>
          <p:cNvSpPr/>
          <p:nvPr/>
        </p:nvSpPr>
        <p:spPr>
          <a:xfrm>
            <a:off x="8942601" y="568776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0B5AE8B-2DDA-6FE7-BEFF-61F5C0726F1D}"/>
              </a:ext>
            </a:extLst>
          </p:cNvPr>
          <p:cNvSpPr/>
          <p:nvPr/>
        </p:nvSpPr>
        <p:spPr>
          <a:xfrm>
            <a:off x="9715163" y="541331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5C77BC40-7E3F-3145-D49C-939CBC991E22}"/>
              </a:ext>
            </a:extLst>
          </p:cNvPr>
          <p:cNvSpPr/>
          <p:nvPr/>
        </p:nvSpPr>
        <p:spPr>
          <a:xfrm>
            <a:off x="9851856" y="517902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477123A-62CF-3C8C-16BF-6E1AA6A86A43}"/>
              </a:ext>
            </a:extLst>
          </p:cNvPr>
          <p:cNvSpPr/>
          <p:nvPr/>
        </p:nvSpPr>
        <p:spPr>
          <a:xfrm>
            <a:off x="10125788" y="454284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23840F5A-1D09-8C2F-C7CD-8DBB7C1FD1E3}"/>
              </a:ext>
            </a:extLst>
          </p:cNvPr>
          <p:cNvSpPr/>
          <p:nvPr/>
        </p:nvSpPr>
        <p:spPr>
          <a:xfrm>
            <a:off x="9132752" y="576705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190C74B6-0EC5-86AC-38FA-8DF543104BBC}"/>
              </a:ext>
            </a:extLst>
          </p:cNvPr>
          <p:cNvSpPr/>
          <p:nvPr/>
        </p:nvSpPr>
        <p:spPr>
          <a:xfrm>
            <a:off x="10053780" y="430556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323C4B64-B609-935A-E3BE-D8BA2D58DB6A}"/>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C87F0CBB-06A3-FD06-B614-97B68F36F52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53133" y="157044"/>
            <a:ext cx="3559326" cy="3750475"/>
          </a:xfrm>
          <a:prstGeom prst="rect">
            <a:avLst/>
          </a:prstGeom>
          <a:ln w="38100">
            <a:solidFill>
              <a:schemeClr val="tx1"/>
            </a:solidFill>
          </a:ln>
        </p:spPr>
      </p:pic>
      <p:sp>
        <p:nvSpPr>
          <p:cNvPr id="5" name="Ellipse 4">
            <a:extLst>
              <a:ext uri="{FF2B5EF4-FFF2-40B4-BE49-F238E27FC236}">
                <a16:creationId xmlns:a16="http://schemas.microsoft.com/office/drawing/2014/main" id="{1F568AD4-6626-20C7-88FF-E6D823148640}"/>
              </a:ext>
            </a:extLst>
          </p:cNvPr>
          <p:cNvSpPr/>
          <p:nvPr/>
        </p:nvSpPr>
        <p:spPr>
          <a:xfrm>
            <a:off x="6147535" y="208010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5CEDE787-D27E-6B7C-E70D-39BE97A2309C}"/>
              </a:ext>
            </a:extLst>
          </p:cNvPr>
          <p:cNvSpPr/>
          <p:nvPr/>
        </p:nvSpPr>
        <p:spPr>
          <a:xfrm>
            <a:off x="5267434" y="2080106"/>
            <a:ext cx="174870" cy="148974"/>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7" name="Ellipse 6">
            <a:extLst>
              <a:ext uri="{FF2B5EF4-FFF2-40B4-BE49-F238E27FC236}">
                <a16:creationId xmlns:a16="http://schemas.microsoft.com/office/drawing/2014/main" id="{8B5CF523-3B22-7296-1CF4-8C8244500C69}"/>
              </a:ext>
            </a:extLst>
          </p:cNvPr>
          <p:cNvSpPr/>
          <p:nvPr/>
        </p:nvSpPr>
        <p:spPr>
          <a:xfrm>
            <a:off x="4935267" y="74862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338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89B6E-C34E-DBE4-0ECB-0F3E0110D39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B577C59-2834-9ED1-FEC2-FF48365EDAF7}"/>
              </a:ext>
            </a:extLst>
          </p:cNvPr>
          <p:cNvSpPr/>
          <p:nvPr/>
        </p:nvSpPr>
        <p:spPr>
          <a:xfrm>
            <a:off x="90822" y="119162"/>
            <a:ext cx="3908202" cy="558614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1839-1842 : … Extraterritorialité des Européens et 1</a:t>
            </a:r>
            <a:r>
              <a:rPr lang="fr-FR" sz="1700" b="1" baseline="30000" dirty="0"/>
              <a:t>ères</a:t>
            </a:r>
            <a:r>
              <a:rPr lang="fr-FR" sz="1700" b="1" dirty="0"/>
              <a:t> concessions étrangères à Amoy et Shanghai</a:t>
            </a:r>
          </a:p>
          <a:p>
            <a:endParaRPr lang="fr-FR" sz="1700" dirty="0"/>
          </a:p>
          <a:p>
            <a:r>
              <a:rPr lang="fr-FR" sz="1700" dirty="0"/>
              <a:t>*Oct. 1843 : Traité GB-Chine du Bogue…</a:t>
            </a:r>
          </a:p>
          <a:p>
            <a:r>
              <a:rPr lang="fr-FR" sz="1700" dirty="0"/>
              <a:t>NB : Rivière de Canton</a:t>
            </a:r>
          </a:p>
          <a:p>
            <a:endParaRPr lang="fr-FR" sz="1700" dirty="0"/>
          </a:p>
          <a:p>
            <a:r>
              <a:rPr lang="fr-FR" sz="1700" dirty="0"/>
              <a:t>*Dans les ports ouverts, pour ne pas subir Des tracas comme en 1839</a:t>
            </a:r>
          </a:p>
          <a:p>
            <a:r>
              <a:rPr lang="fr-FR" sz="1700" dirty="0"/>
              <a:t>Pour les Britanniques…</a:t>
            </a:r>
          </a:p>
          <a:p>
            <a:endParaRPr lang="fr-FR" sz="1700" dirty="0"/>
          </a:p>
          <a:p>
            <a:r>
              <a:rPr lang="fr-FR" sz="1700" dirty="0"/>
              <a:t>a) Extraterritorialité et établissements </a:t>
            </a:r>
          </a:p>
          <a:p>
            <a:r>
              <a:rPr lang="fr-FR" sz="1700" dirty="0"/>
              <a:t>De tribunaux consulaires</a:t>
            </a:r>
          </a:p>
          <a:p>
            <a:endParaRPr lang="fr-FR" sz="1700" dirty="0"/>
          </a:p>
          <a:p>
            <a:r>
              <a:rPr lang="fr-FR" sz="1700" dirty="0"/>
              <a:t>b) Droit d’acheter des terrains</a:t>
            </a:r>
          </a:p>
          <a:p>
            <a:r>
              <a:rPr lang="fr-FR" sz="1700" dirty="0"/>
              <a:t>NB : Terrains qui deviendront après 1850</a:t>
            </a:r>
          </a:p>
          <a:p>
            <a:r>
              <a:rPr lang="fr-FR" sz="1700" i="1" dirty="0"/>
              <a:t>De facto</a:t>
            </a:r>
            <a:r>
              <a:rPr lang="fr-FR" sz="1700" dirty="0"/>
              <a:t> des concessions ; A suivre…</a:t>
            </a:r>
          </a:p>
          <a:p>
            <a:endParaRPr lang="fr-FR" sz="1700" dirty="0"/>
          </a:p>
          <a:p>
            <a:r>
              <a:rPr lang="fr-FR" sz="1700" dirty="0"/>
              <a:t>*Et enfin, clause de la nation la plus favorisée ; Ce qui entraine</a:t>
            </a:r>
          </a:p>
          <a:p>
            <a:r>
              <a:rPr lang="fr-FR" sz="1700" dirty="0"/>
              <a:t>L’arrivée des autres Occidentaux…</a:t>
            </a:r>
          </a:p>
        </p:txBody>
      </p:sp>
      <p:pic>
        <p:nvPicPr>
          <p:cNvPr id="4102" name="Picture 2" descr="C:\Users\Christophe\Pictures\My Scans\2016-02 (févr.)\scan0004.jpg">
            <a:extLst>
              <a:ext uri="{FF2B5EF4-FFF2-40B4-BE49-F238E27FC236}">
                <a16:creationId xmlns:a16="http://schemas.microsoft.com/office/drawing/2014/main" id="{9988EC09-834D-633B-FB6C-B1E55D25C6C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453ED26B-CBF8-D531-8080-87900ADB5952}"/>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3" name="Ellipse 2">
            <a:extLst>
              <a:ext uri="{FF2B5EF4-FFF2-40B4-BE49-F238E27FC236}">
                <a16:creationId xmlns:a16="http://schemas.microsoft.com/office/drawing/2014/main" id="{A0BCA496-EEDF-C27C-F553-79EC3B34722A}"/>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E57AB8BE-0505-D356-A8B2-748E3F7ED538}"/>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B93D2EEE-C253-BFAB-FEC7-8A2E8F049D2C}"/>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79B9A1B7-F04E-1AF1-B178-DAFD812432EC}"/>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4EFCF9B-C613-7DBB-501A-2B2A4CCEA6F3}"/>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5F72BFDE-511F-6DA5-B3CA-25F2C3E4980E}"/>
              </a:ext>
            </a:extLst>
          </p:cNvPr>
          <p:cNvSpPr/>
          <p:nvPr/>
        </p:nvSpPr>
        <p:spPr>
          <a:xfrm>
            <a:off x="10053780" y="430556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303B0C93-6BEA-CB93-4262-BA3F760EF276}"/>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5037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84D3F-12D8-F26F-0E7A-DA1438ED13F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CC98A2E-A7BB-A313-1238-6B604D8F7CDD}"/>
              </a:ext>
            </a:extLst>
          </p:cNvPr>
          <p:cNvSpPr/>
          <p:nvPr/>
        </p:nvSpPr>
        <p:spPr>
          <a:xfrm>
            <a:off x="90822" y="119162"/>
            <a:ext cx="3908202" cy="401648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1839-1842 : … Extraterritorialité des Européens et 1</a:t>
            </a:r>
            <a:r>
              <a:rPr lang="fr-FR" sz="1700" b="1" baseline="30000" dirty="0"/>
              <a:t>ères</a:t>
            </a:r>
            <a:r>
              <a:rPr lang="fr-FR" sz="1700" b="1" dirty="0"/>
              <a:t> concessions étrangères à Amoy et Shanghai</a:t>
            </a:r>
          </a:p>
          <a:p>
            <a:endParaRPr lang="fr-FR" sz="1700" dirty="0"/>
          </a:p>
          <a:p>
            <a:r>
              <a:rPr lang="fr-FR" sz="1700" dirty="0"/>
              <a:t>*Juillet 1844 : Traité US-Chine de </a:t>
            </a:r>
            <a:r>
              <a:rPr lang="fr-FR" sz="1700" dirty="0" err="1"/>
              <a:t>Wanghia</a:t>
            </a:r>
            <a:endParaRPr lang="fr-FR" sz="1700" dirty="0"/>
          </a:p>
          <a:p>
            <a:r>
              <a:rPr lang="fr-FR" sz="1700" dirty="0"/>
              <a:t>NB : Village au nord de Macao</a:t>
            </a:r>
          </a:p>
          <a:p>
            <a:endParaRPr lang="fr-FR" sz="1700" dirty="0"/>
          </a:p>
          <a:p>
            <a:r>
              <a:rPr lang="fr-FR" sz="1700" dirty="0"/>
              <a:t>*Oct. 1844</a:t>
            </a:r>
          </a:p>
          <a:p>
            <a:r>
              <a:rPr lang="fr-FR" sz="1700" dirty="0"/>
              <a:t>Traité France-Chine de Huangpu</a:t>
            </a:r>
          </a:p>
          <a:p>
            <a:r>
              <a:rPr lang="fr-FR" sz="1700" dirty="0"/>
              <a:t>NB : Île du port de Canton</a:t>
            </a:r>
          </a:p>
          <a:p>
            <a:endParaRPr lang="fr-FR" sz="1700" dirty="0"/>
          </a:p>
          <a:p>
            <a:r>
              <a:rPr lang="fr-FR" sz="1700" dirty="0"/>
              <a:t>*Petit aparté…</a:t>
            </a:r>
          </a:p>
          <a:p>
            <a:endParaRPr lang="fr-FR" sz="1700" dirty="0"/>
          </a:p>
          <a:p>
            <a:r>
              <a:rPr lang="fr-FR" sz="1700" dirty="0"/>
              <a:t>*Mais malgré ce mépris affiché</a:t>
            </a:r>
          </a:p>
          <a:p>
            <a:r>
              <a:rPr lang="fr-FR" sz="1700" dirty="0"/>
              <a:t>Les Barbares sont entrés…</a:t>
            </a:r>
          </a:p>
        </p:txBody>
      </p:sp>
      <p:pic>
        <p:nvPicPr>
          <p:cNvPr id="4102" name="Picture 2" descr="C:\Users\Christophe\Pictures\My Scans\2016-02 (févr.)\scan0004.jpg">
            <a:extLst>
              <a:ext uri="{FF2B5EF4-FFF2-40B4-BE49-F238E27FC236}">
                <a16:creationId xmlns:a16="http://schemas.microsoft.com/office/drawing/2014/main" id="{C87CE8DB-67E1-B1BB-69FC-6F49D1B4F8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5319B1AC-D674-50F5-C768-03F90F6D313B}"/>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2" name="Ellipse 1">
            <a:extLst>
              <a:ext uri="{FF2B5EF4-FFF2-40B4-BE49-F238E27FC236}">
                <a16:creationId xmlns:a16="http://schemas.microsoft.com/office/drawing/2014/main" id="{1A609C17-133C-4838-4FCD-02B8707FC689}"/>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FDBF1DAF-EB8F-29FD-733C-9206538AE852}"/>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9D467A94-3676-5815-3C23-3BBEAD2DA960}"/>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4A7F157F-98A1-0ECC-BE34-164911965927}"/>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36F0A79B-313C-739C-99FD-8C8A26C40982}"/>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6A50EF68-B80C-B008-38E3-DF77413C4DF9}"/>
              </a:ext>
            </a:extLst>
          </p:cNvPr>
          <p:cNvSpPr/>
          <p:nvPr/>
        </p:nvSpPr>
        <p:spPr>
          <a:xfrm>
            <a:off x="10053780" y="430556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67CD4F83-ADFA-EDAB-8C4E-40AD80991A0C}"/>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4B0AA61-F469-5C2A-0CAC-F53F28C19608}"/>
              </a:ext>
            </a:extLst>
          </p:cNvPr>
          <p:cNvSpPr/>
          <p:nvPr/>
        </p:nvSpPr>
        <p:spPr>
          <a:xfrm>
            <a:off x="4605124" y="2125260"/>
            <a:ext cx="6620034" cy="401648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1844 : </a:t>
            </a:r>
            <a:r>
              <a:rPr lang="fr-FR" sz="1700" u="sng" dirty="0" err="1"/>
              <a:t>Keying</a:t>
            </a:r>
            <a:r>
              <a:rPr lang="fr-FR" sz="1700" dirty="0"/>
              <a:t> (NB : Signataire avec GB, US et France)</a:t>
            </a:r>
            <a:endParaRPr lang="fr-FR" sz="1700" u="sng" dirty="0"/>
          </a:p>
          <a:p>
            <a:r>
              <a:rPr lang="fr-FR" sz="1700" i="1" dirty="0"/>
              <a:t>Les Barbares anglais ayant été amadoués, les Barbares français et américains sont aussi venus cette année. Je les ai également traités de manière à les mettre en belle humeur. Nés et élevés dans des pays étrangers, ces Barbares sont incapables de comprendre les choses de l’Empire du milieu. Je leur ai fait l’honneur de leur donner des repas et j’ai été ensuite invité par eux dans leur résidence. Tous se sont disputés à qui m’offrirait à manger et à boire. Ces Barbares ont une grande affection pour leurs femmes. C’est au point que le Barbare américain </a:t>
            </a:r>
            <a:r>
              <a:rPr lang="fr-FR" sz="1700" i="1" u="sng" dirty="0"/>
              <a:t>Parker</a:t>
            </a:r>
            <a:r>
              <a:rPr lang="fr-FR" sz="1700" i="1" dirty="0"/>
              <a:t> </a:t>
            </a:r>
            <a:r>
              <a:rPr lang="fr-FR" sz="1700" dirty="0"/>
              <a:t>(missionnaire et interprète à </a:t>
            </a:r>
            <a:r>
              <a:rPr lang="fr-FR" sz="1700" dirty="0" err="1"/>
              <a:t>Wanghia</a:t>
            </a:r>
            <a:r>
              <a:rPr lang="fr-FR" sz="1700" dirty="0"/>
              <a:t>)</a:t>
            </a:r>
            <a:r>
              <a:rPr lang="fr-FR" sz="1700" i="1" dirty="0"/>
              <a:t>et le Barbare français </a:t>
            </a:r>
            <a:r>
              <a:rPr lang="fr-FR" sz="1700" i="1" u="sng" dirty="0" err="1"/>
              <a:t>Lagrené</a:t>
            </a:r>
            <a:r>
              <a:rPr lang="fr-FR" sz="1700" i="1" dirty="0"/>
              <a:t> ont amené les leurs. Quand j’allai chez eux pour traiter d’affaires, soudain ces femmes parurent pour me saluer. Je fus très mal à l’aise, tandis qu’elles étaient charmées. On voit par là qu’il est impossible d’exiger quoi que ce soit de ces Barbares en fait de cérémonial, et qu’il est inutile d’éclairer leur stupidité.</a:t>
            </a:r>
            <a:r>
              <a:rPr lang="fr-FR" sz="1700" b="1" i="1" dirty="0"/>
              <a:t> </a:t>
            </a:r>
            <a:endParaRPr lang="fr-FR" sz="1700" i="1" dirty="0"/>
          </a:p>
        </p:txBody>
      </p:sp>
      <p:cxnSp>
        <p:nvCxnSpPr>
          <p:cNvPr id="21" name="Connecteur droit avec flèche 20">
            <a:extLst>
              <a:ext uri="{FF2B5EF4-FFF2-40B4-BE49-F238E27FC236}">
                <a16:creationId xmlns:a16="http://schemas.microsoft.com/office/drawing/2014/main" id="{3FFE2607-CE25-2BC5-B6C6-7DC6FC1AD12F}"/>
              </a:ext>
            </a:extLst>
          </p:cNvPr>
          <p:cNvCxnSpPr>
            <a:cxnSpLocks/>
          </p:cNvCxnSpPr>
          <p:nvPr/>
        </p:nvCxnSpPr>
        <p:spPr>
          <a:xfrm>
            <a:off x="1577093" y="3183444"/>
            <a:ext cx="780449" cy="0"/>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324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BA4D-4C1F-AB3B-E4DB-071C0D4F6C4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D267FD3-C735-80A8-0724-D30BDBF1997D}"/>
              </a:ext>
            </a:extLst>
          </p:cNvPr>
          <p:cNvSpPr/>
          <p:nvPr/>
        </p:nvSpPr>
        <p:spPr>
          <a:xfrm>
            <a:off x="90822" y="119162"/>
            <a:ext cx="3908202" cy="427809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1839-1842 : … Extraterritorialité des Européens et 1</a:t>
            </a:r>
            <a:r>
              <a:rPr lang="fr-FR" sz="1700" b="1" baseline="30000" dirty="0"/>
              <a:t>ères</a:t>
            </a:r>
            <a:r>
              <a:rPr lang="fr-FR" sz="1700" b="1" dirty="0"/>
              <a:t> concessions étrangères à Amoy et Shanghai</a:t>
            </a:r>
          </a:p>
          <a:p>
            <a:endParaRPr lang="fr-FR" sz="1700" dirty="0"/>
          </a:p>
          <a:p>
            <a:r>
              <a:rPr lang="fr-FR" sz="1700" dirty="0"/>
              <a:t>*1843-49 : 1</a:t>
            </a:r>
            <a:r>
              <a:rPr lang="fr-FR" sz="1700" baseline="30000" dirty="0"/>
              <a:t>ères</a:t>
            </a:r>
            <a:r>
              <a:rPr lang="fr-FR" sz="1700" dirty="0"/>
              <a:t> concessions étrangères (GB et France) à Amoy et Shanghai</a:t>
            </a:r>
          </a:p>
          <a:p>
            <a:endParaRPr lang="fr-FR" sz="1700" dirty="0"/>
          </a:p>
          <a:p>
            <a:r>
              <a:rPr lang="fr-FR" sz="1700" dirty="0"/>
              <a:t>NB : 1848 : </a:t>
            </a:r>
            <a:r>
              <a:rPr lang="fr-FR" sz="1700" u="sng" dirty="0"/>
              <a:t>The </a:t>
            </a:r>
            <a:r>
              <a:rPr lang="fr-FR" sz="1700" i="1" u="sng" dirty="0"/>
              <a:t>Great Tea </a:t>
            </a:r>
            <a:r>
              <a:rPr lang="fr-FR" sz="1700" i="1" u="sng" dirty="0" err="1"/>
              <a:t>Robbery</a:t>
            </a:r>
            <a:endParaRPr lang="fr-FR" sz="1700" i="1" u="sng" dirty="0"/>
          </a:p>
          <a:p>
            <a:r>
              <a:rPr lang="fr-FR" sz="1700" dirty="0"/>
              <a:t>Profitant de l’ouverture, le Britannique </a:t>
            </a:r>
            <a:r>
              <a:rPr lang="fr-FR" sz="1700" u="sng" dirty="0"/>
              <a:t>Robert Fortune</a:t>
            </a:r>
            <a:r>
              <a:rPr lang="fr-FR" sz="1700" dirty="0"/>
              <a:t> parvient clandestinement à envoyer en Inde</a:t>
            </a:r>
          </a:p>
          <a:p>
            <a:r>
              <a:rPr lang="fr-FR" sz="1700" dirty="0"/>
              <a:t>20 000 plants de théiers chinois</a:t>
            </a:r>
          </a:p>
          <a:p>
            <a:r>
              <a:rPr lang="fr-FR" sz="1700" dirty="0"/>
              <a:t>*1850 : En Inde, annexion de Darjeeling</a:t>
            </a:r>
          </a:p>
          <a:p>
            <a:r>
              <a:rPr lang="fr-FR" sz="1700" dirty="0"/>
              <a:t>Et plantations de thé chinois</a:t>
            </a:r>
          </a:p>
          <a:p>
            <a:endParaRPr lang="fr-FR" sz="1700" dirty="0"/>
          </a:p>
          <a:p>
            <a:r>
              <a:rPr lang="fr-FR" sz="1700" dirty="0"/>
              <a:t>*Bilan en deux points…</a:t>
            </a:r>
          </a:p>
        </p:txBody>
      </p:sp>
      <p:pic>
        <p:nvPicPr>
          <p:cNvPr id="4102" name="Picture 2" descr="C:\Users\Christophe\Pictures\My Scans\2016-02 (févr.)\scan0004.jpg">
            <a:extLst>
              <a:ext uri="{FF2B5EF4-FFF2-40B4-BE49-F238E27FC236}">
                <a16:creationId xmlns:a16="http://schemas.microsoft.com/office/drawing/2014/main" id="{89F5B618-1B34-7A45-A288-EE53DA3F8A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00B9825E-71CA-6150-A430-EFD55CE7A164}"/>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2" name="Ellipse 1">
            <a:extLst>
              <a:ext uri="{FF2B5EF4-FFF2-40B4-BE49-F238E27FC236}">
                <a16:creationId xmlns:a16="http://schemas.microsoft.com/office/drawing/2014/main" id="{EF8F55C4-6AB9-9B92-932F-F73E11C9FB6C}"/>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E2F57B7C-1F89-DEB5-AEB5-5433BDBC4354}"/>
              </a:ext>
            </a:extLst>
          </p:cNvPr>
          <p:cNvSpPr/>
          <p:nvPr/>
        </p:nvSpPr>
        <p:spPr>
          <a:xfrm>
            <a:off x="9715163" y="541331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80C84A10-FB64-F0BE-33AD-5BF3CFB5E45D}"/>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C0DED12B-961C-CF61-9FEF-D5C32FE1B801}"/>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6C4288A3-AE6E-F9C5-9FC1-3D37693411CC}"/>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5B4782FD-5A39-5938-4111-CDF64E568982}"/>
              </a:ext>
            </a:extLst>
          </p:cNvPr>
          <p:cNvSpPr/>
          <p:nvPr/>
        </p:nvSpPr>
        <p:spPr>
          <a:xfrm>
            <a:off x="10053780" y="430556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4D812594-9BF4-DF96-9D87-D28A652BB962}"/>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88F094E0-2F28-D6E0-E9F3-EE5928BF75E6}"/>
              </a:ext>
            </a:extLst>
          </p:cNvPr>
          <p:cNvSpPr/>
          <p:nvPr/>
        </p:nvSpPr>
        <p:spPr>
          <a:xfrm>
            <a:off x="9342526" y="4830413"/>
            <a:ext cx="438395" cy="399685"/>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9ED6878-C1EB-00B9-3275-9C2478693FB9}"/>
              </a:ext>
            </a:extLst>
          </p:cNvPr>
          <p:cNvSpPr/>
          <p:nvPr/>
        </p:nvSpPr>
        <p:spPr>
          <a:xfrm>
            <a:off x="3009562" y="307743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00822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3B64D-94E2-0792-6683-DAB072ACBB2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8B300E6-6B2A-E042-384B-406FF86021EE}"/>
              </a:ext>
            </a:extLst>
          </p:cNvPr>
          <p:cNvSpPr/>
          <p:nvPr/>
        </p:nvSpPr>
        <p:spPr>
          <a:xfrm>
            <a:off x="119159" y="168739"/>
            <a:ext cx="4707841" cy="323165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1815-1880 : En Europe, en Amérique et en Asie, un monde de libre-échange d’inspiration britannique se met en place : …</a:t>
            </a:r>
          </a:p>
          <a:p>
            <a:endParaRPr lang="fr-FR" sz="1700" dirty="0"/>
          </a:p>
          <a:p>
            <a:r>
              <a:rPr lang="fr-FR" sz="1700" dirty="0"/>
              <a:t>*1826 : Les Britanniques ont le champ libre</a:t>
            </a:r>
          </a:p>
          <a:p>
            <a:r>
              <a:rPr lang="fr-FR" sz="1700" dirty="0"/>
              <a:t>Pour imposer son projet impérialiste</a:t>
            </a:r>
          </a:p>
          <a:p>
            <a:r>
              <a:rPr lang="fr-FR" sz="1700" dirty="0"/>
              <a:t>Dans </a:t>
            </a:r>
            <a:r>
              <a:rPr lang="fr-FR" sz="1700" u="sng" dirty="0"/>
              <a:t>toute</a:t>
            </a:r>
            <a:r>
              <a:rPr lang="fr-FR" sz="1700" dirty="0"/>
              <a:t> l’Asie orientale</a:t>
            </a:r>
          </a:p>
          <a:p>
            <a:endParaRPr lang="fr-FR" sz="1700" dirty="0"/>
          </a:p>
          <a:p>
            <a:r>
              <a:rPr lang="fr-FR" sz="1700" dirty="0"/>
              <a:t>*Mais un projet impérialiste soutenu et guidé </a:t>
            </a:r>
            <a:r>
              <a:rPr lang="fr-FR" sz="1700" u="sng" dirty="0"/>
              <a:t>Uniquement</a:t>
            </a:r>
            <a:r>
              <a:rPr lang="fr-FR" sz="1700" dirty="0"/>
              <a:t> par et pour le dieu Commerce…</a:t>
            </a:r>
          </a:p>
          <a:p>
            <a:endParaRPr lang="fr-FR" sz="1700" dirty="0"/>
          </a:p>
          <a:p>
            <a:r>
              <a:rPr lang="fr-FR" sz="1700" dirty="0"/>
              <a:t>*Cinq points…</a:t>
            </a:r>
          </a:p>
        </p:txBody>
      </p:sp>
      <p:pic>
        <p:nvPicPr>
          <p:cNvPr id="4" name="Picture 2" descr="C:\Users\Christophe\Pictures\My Scans\2016-01 (janv.)\scan0030.jpg">
            <a:extLst>
              <a:ext uri="{FF2B5EF4-FFF2-40B4-BE49-F238E27FC236}">
                <a16:creationId xmlns:a16="http://schemas.microsoft.com/office/drawing/2014/main" id="{5ACA78AF-CC67-F9F4-C78A-39B31CCD127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EA85214-663E-CD4D-7E85-1300A4687ABF}"/>
              </a:ext>
            </a:extLst>
          </p:cNvPr>
          <p:cNvSpPr/>
          <p:nvPr/>
        </p:nvSpPr>
        <p:spPr>
          <a:xfrm>
            <a:off x="4913194" y="153117"/>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815-1880</a:t>
            </a:r>
            <a:endParaRPr lang="fr-FR" sz="1800" dirty="0">
              <a:effectLst/>
              <a:latin typeface="Times New Roman" panose="02020603050405020304" pitchFamily="18" charset="0"/>
              <a:ea typeface="Times New Roman" panose="02020603050405020304" pitchFamily="18" charset="0"/>
            </a:endParaRPr>
          </a:p>
        </p:txBody>
      </p:sp>
      <p:sp>
        <p:nvSpPr>
          <p:cNvPr id="9" name="Ellipse 8">
            <a:extLst>
              <a:ext uri="{FF2B5EF4-FFF2-40B4-BE49-F238E27FC236}">
                <a16:creationId xmlns:a16="http://schemas.microsoft.com/office/drawing/2014/main" id="{4E785571-5CD1-89C5-942D-71F34FCAF25E}"/>
              </a:ext>
            </a:extLst>
          </p:cNvPr>
          <p:cNvSpPr/>
          <p:nvPr/>
        </p:nvSpPr>
        <p:spPr>
          <a:xfrm>
            <a:off x="9979318" y="20141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1312466B-B71C-AA3A-0402-90753863C594}"/>
              </a:ext>
            </a:extLst>
          </p:cNvPr>
          <p:cNvSpPr/>
          <p:nvPr/>
        </p:nvSpPr>
        <p:spPr>
          <a:xfrm>
            <a:off x="10874380" y="134410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 name="Ellipse 10">
            <a:extLst>
              <a:ext uri="{FF2B5EF4-FFF2-40B4-BE49-F238E27FC236}">
                <a16:creationId xmlns:a16="http://schemas.microsoft.com/office/drawing/2014/main" id="{AC39A231-0629-D4CC-0DA6-27E0DCD008C3}"/>
              </a:ext>
            </a:extLst>
          </p:cNvPr>
          <p:cNvSpPr/>
          <p:nvPr/>
        </p:nvSpPr>
        <p:spPr>
          <a:xfrm>
            <a:off x="10395995" y="136196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2" name="Ellipse 11">
            <a:extLst>
              <a:ext uri="{FF2B5EF4-FFF2-40B4-BE49-F238E27FC236}">
                <a16:creationId xmlns:a16="http://schemas.microsoft.com/office/drawing/2014/main" id="{0C69D0D7-F3F4-2A70-F744-1AAA4C586E22}"/>
              </a:ext>
            </a:extLst>
          </p:cNvPr>
          <p:cNvSpPr/>
          <p:nvPr/>
        </p:nvSpPr>
        <p:spPr>
          <a:xfrm>
            <a:off x="10223726" y="21945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3" name="Ellipse 12">
            <a:extLst>
              <a:ext uri="{FF2B5EF4-FFF2-40B4-BE49-F238E27FC236}">
                <a16:creationId xmlns:a16="http://schemas.microsoft.com/office/drawing/2014/main" id="{238ED572-9766-5A5E-B08B-81290D6DA4FB}"/>
              </a:ext>
            </a:extLst>
          </p:cNvPr>
          <p:cNvSpPr/>
          <p:nvPr/>
        </p:nvSpPr>
        <p:spPr>
          <a:xfrm>
            <a:off x="10607680" y="27500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6" name="Ellipse 15">
            <a:extLst>
              <a:ext uri="{FF2B5EF4-FFF2-40B4-BE49-F238E27FC236}">
                <a16:creationId xmlns:a16="http://schemas.microsoft.com/office/drawing/2014/main" id="{A6D68811-A914-6513-07CA-CCF886EB4D12}"/>
              </a:ext>
            </a:extLst>
          </p:cNvPr>
          <p:cNvSpPr/>
          <p:nvPr/>
        </p:nvSpPr>
        <p:spPr>
          <a:xfrm>
            <a:off x="10679688" y="2955714"/>
            <a:ext cx="257460" cy="208912"/>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7" name="Ellipse 16">
            <a:extLst>
              <a:ext uri="{FF2B5EF4-FFF2-40B4-BE49-F238E27FC236}">
                <a16:creationId xmlns:a16="http://schemas.microsoft.com/office/drawing/2014/main" id="{78F3C8EF-35FD-232A-B6D4-F2870C197461}"/>
              </a:ext>
            </a:extLst>
          </p:cNvPr>
          <p:cNvSpPr/>
          <p:nvPr/>
        </p:nvSpPr>
        <p:spPr>
          <a:xfrm>
            <a:off x="8004202" y="133710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8" name="Ellipse 17">
            <a:extLst>
              <a:ext uri="{FF2B5EF4-FFF2-40B4-BE49-F238E27FC236}">
                <a16:creationId xmlns:a16="http://schemas.microsoft.com/office/drawing/2014/main" id="{8BA00267-D2A2-35CE-3EDA-A8D611E6CFE5}"/>
              </a:ext>
            </a:extLst>
          </p:cNvPr>
          <p:cNvSpPr/>
          <p:nvPr/>
        </p:nvSpPr>
        <p:spPr>
          <a:xfrm>
            <a:off x="9714450" y="233079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3319602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1B9C-8CD9-0D2E-4CB8-94D3D52E0F7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32DD8C6-83E6-17CE-1264-4C1F6E530A13}"/>
              </a:ext>
            </a:extLst>
          </p:cNvPr>
          <p:cNvSpPr/>
          <p:nvPr/>
        </p:nvSpPr>
        <p:spPr>
          <a:xfrm>
            <a:off x="90821" y="119162"/>
            <a:ext cx="3947355" cy="637097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a) Côté Chinois…</a:t>
            </a:r>
          </a:p>
          <a:p>
            <a:pPr marL="342900" indent="-342900">
              <a:buAutoNum type="alphaLcParenR"/>
            </a:pPr>
            <a:endParaRPr lang="fr-FR" sz="1700" dirty="0"/>
          </a:p>
          <a:p>
            <a:r>
              <a:rPr lang="fr-FR" sz="1700" dirty="0"/>
              <a:t>*Les Chinois pensent</a:t>
            </a:r>
          </a:p>
          <a:p>
            <a:r>
              <a:rPr lang="fr-FR" sz="1700" dirty="0"/>
              <a:t>Avoir </a:t>
            </a:r>
            <a:r>
              <a:rPr lang="fr-FR" sz="1700" i="1" dirty="0"/>
              <a:t>amadoué les Barbares</a:t>
            </a:r>
          </a:p>
          <a:p>
            <a:r>
              <a:rPr lang="fr-FR" sz="1700" dirty="0"/>
              <a:t>Et leur avoir cédé le minimum</a:t>
            </a:r>
          </a:p>
          <a:p>
            <a:r>
              <a:rPr lang="fr-FR" sz="1700" dirty="0"/>
              <a:t>En les confinant dans quelques ports </a:t>
            </a:r>
          </a:p>
          <a:p>
            <a:endParaRPr lang="fr-FR" sz="1700" dirty="0"/>
          </a:p>
          <a:p>
            <a:r>
              <a:rPr lang="fr-FR" sz="1700" dirty="0"/>
              <a:t>*Mais…</a:t>
            </a:r>
          </a:p>
          <a:p>
            <a:endParaRPr lang="fr-FR" sz="1700" dirty="0"/>
          </a:p>
          <a:p>
            <a:r>
              <a:rPr lang="fr-FR" sz="1700" dirty="0"/>
              <a:t>- Fin du commerce tributaire</a:t>
            </a:r>
          </a:p>
          <a:p>
            <a:endParaRPr lang="fr-FR" sz="1700" dirty="0"/>
          </a:p>
          <a:p>
            <a:r>
              <a:rPr lang="fr-FR" sz="1700" dirty="0"/>
              <a:t>- </a:t>
            </a:r>
            <a:r>
              <a:rPr lang="fr-FR" sz="1700" u="sng" dirty="0"/>
              <a:t>La guerre de l’opium a miné</a:t>
            </a:r>
          </a:p>
          <a:p>
            <a:r>
              <a:rPr lang="fr-FR" sz="1700" u="sng" dirty="0"/>
              <a:t>Le prestige des Qing</a:t>
            </a:r>
          </a:p>
          <a:p>
            <a:endParaRPr lang="fr-FR" sz="1700" dirty="0"/>
          </a:p>
          <a:p>
            <a:r>
              <a:rPr lang="fr-FR" sz="1700" dirty="0"/>
              <a:t>- Dans le nord…</a:t>
            </a:r>
          </a:p>
          <a:p>
            <a:r>
              <a:rPr lang="fr-FR" sz="1700" dirty="0"/>
              <a:t>Les trafics sur le Grand Canal s’arrêtent à partir de 1849, ce qui réduit à la misère les bateliers</a:t>
            </a:r>
          </a:p>
          <a:p>
            <a:endParaRPr lang="fr-FR" sz="1700" dirty="0"/>
          </a:p>
          <a:p>
            <a:r>
              <a:rPr lang="fr-FR" sz="1700" dirty="0"/>
              <a:t>- Et dans le sud…</a:t>
            </a:r>
          </a:p>
          <a:p>
            <a:r>
              <a:rPr lang="fr-FR" sz="1700" dirty="0"/>
              <a:t>Le détournement du trafic du thé de Canton à Shanghai ruine toute une partie de la population liée au commerce Bateliers, transporteurs, marchands…</a:t>
            </a:r>
          </a:p>
        </p:txBody>
      </p:sp>
      <p:pic>
        <p:nvPicPr>
          <p:cNvPr id="4102" name="Picture 2" descr="C:\Users\Christophe\Pictures\My Scans\2016-02 (févr.)\scan0004.jpg">
            <a:extLst>
              <a:ext uri="{FF2B5EF4-FFF2-40B4-BE49-F238E27FC236}">
                <a16:creationId xmlns:a16="http://schemas.microsoft.com/office/drawing/2014/main" id="{2117D166-BD65-2C40-46C8-1B3F9134436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8F3CFA82-1952-BE1A-DE1B-1DE91B463373}"/>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2" name="Ellipse 1">
            <a:extLst>
              <a:ext uri="{FF2B5EF4-FFF2-40B4-BE49-F238E27FC236}">
                <a16:creationId xmlns:a16="http://schemas.microsoft.com/office/drawing/2014/main" id="{814D9FFF-9BD9-91EE-4F1A-1AEF7C0F3636}"/>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17F8A361-B6D4-9311-84DA-8FB7A0AB8E33}"/>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1F4CE4A0-0E78-E580-FC09-BBFC32246F48}"/>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8AF7A435-2B6E-128E-7B03-C0646FD7DC60}"/>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88885390-3DAD-4C30-A21B-CF6C1C1BC973}"/>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CC9EF1EB-50D6-88B4-3C0F-DE9DF27293AE}"/>
              </a:ext>
            </a:extLst>
          </p:cNvPr>
          <p:cNvSpPr/>
          <p:nvPr/>
        </p:nvSpPr>
        <p:spPr>
          <a:xfrm>
            <a:off x="10053780" y="430556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72195C0-B7BA-001A-46D7-B1343C441B7B}"/>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97754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76085-9236-CE8C-56E8-E5DA5A122ED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BEB01B7-8E20-EE54-F41E-197ECBC7203F}"/>
              </a:ext>
            </a:extLst>
          </p:cNvPr>
          <p:cNvSpPr/>
          <p:nvPr/>
        </p:nvSpPr>
        <p:spPr>
          <a:xfrm>
            <a:off x="90822" y="119162"/>
            <a:ext cx="3908202" cy="610936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b) Côté Occidentaux…</a:t>
            </a:r>
          </a:p>
          <a:p>
            <a:endParaRPr lang="fr-FR" sz="1700" dirty="0"/>
          </a:p>
          <a:p>
            <a:r>
              <a:rPr lang="fr-FR" sz="1700" dirty="0"/>
              <a:t>*Dans les ports ouverts</a:t>
            </a:r>
          </a:p>
          <a:p>
            <a:r>
              <a:rPr lang="fr-FR" sz="1700" dirty="0"/>
              <a:t>Leur emprise commerciale croît</a:t>
            </a:r>
          </a:p>
          <a:p>
            <a:r>
              <a:rPr lang="fr-FR" sz="1700" dirty="0"/>
              <a:t>Et notamment à Shanghai</a:t>
            </a:r>
          </a:p>
          <a:p>
            <a:endParaRPr lang="fr-FR" sz="1700" dirty="0"/>
          </a:p>
          <a:p>
            <a:r>
              <a:rPr lang="fr-FR" sz="1700" dirty="0"/>
              <a:t>*Même si parfois, ils doivent se heurter</a:t>
            </a:r>
          </a:p>
          <a:p>
            <a:r>
              <a:rPr lang="fr-FR" sz="1700" dirty="0"/>
              <a:t>A la mauvaise volonté des autorités locales ; Notamment à Canton</a:t>
            </a:r>
          </a:p>
          <a:p>
            <a:endParaRPr lang="fr-FR" sz="1700" dirty="0"/>
          </a:p>
          <a:p>
            <a:r>
              <a:rPr lang="fr-FR" sz="1700" dirty="0"/>
              <a:t>*Donc…</a:t>
            </a:r>
          </a:p>
          <a:p>
            <a:endParaRPr lang="fr-FR" sz="1700" dirty="0"/>
          </a:p>
          <a:p>
            <a:r>
              <a:rPr lang="fr-FR" sz="1700" dirty="0"/>
              <a:t>*1830 : La </a:t>
            </a:r>
            <a:r>
              <a:rPr lang="fr-FR" sz="1700" i="1" dirty="0"/>
              <a:t>grande récession</a:t>
            </a:r>
            <a:r>
              <a:rPr lang="fr-FR" sz="1700" dirty="0"/>
              <a:t> chinoise</a:t>
            </a:r>
          </a:p>
          <a:p>
            <a:endParaRPr lang="fr-FR" sz="1700" dirty="0"/>
          </a:p>
          <a:p>
            <a:r>
              <a:rPr lang="fr-FR" sz="1700" dirty="0"/>
              <a:t>*1840 : L’intrusion agressive européenne Va accentuer la crise économique</a:t>
            </a:r>
          </a:p>
          <a:p>
            <a:endParaRPr lang="fr-FR" sz="1700" dirty="0"/>
          </a:p>
          <a:p>
            <a:r>
              <a:rPr lang="fr-FR" sz="1700" dirty="0"/>
              <a:t>*Mais après 1850, </a:t>
            </a:r>
            <a:r>
              <a:rPr lang="fr-FR" sz="1700" u="sng" dirty="0"/>
              <a:t>plus que tout cela</a:t>
            </a:r>
            <a:endParaRPr lang="fr-FR" sz="1700" dirty="0"/>
          </a:p>
          <a:p>
            <a:r>
              <a:rPr lang="fr-FR" sz="1700" dirty="0"/>
              <a:t>C’est la terrible crise sociale et politique des Taiping qui va modifier profondément l’histoire la Chine…</a:t>
            </a:r>
          </a:p>
          <a:p>
            <a:endParaRPr lang="fr-FR" sz="1700" dirty="0"/>
          </a:p>
          <a:p>
            <a:r>
              <a:rPr lang="fr-FR" sz="1700" dirty="0"/>
              <a:t>*Récit ; En commençant par un portrait…</a:t>
            </a:r>
          </a:p>
        </p:txBody>
      </p:sp>
      <p:pic>
        <p:nvPicPr>
          <p:cNvPr id="4102" name="Picture 2" descr="C:\Users\Christophe\Pictures\My Scans\2016-02 (févr.)\scan0004.jpg">
            <a:extLst>
              <a:ext uri="{FF2B5EF4-FFF2-40B4-BE49-F238E27FC236}">
                <a16:creationId xmlns:a16="http://schemas.microsoft.com/office/drawing/2014/main" id="{29597A73-2617-BE7C-6A76-7CB4DBD8B65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4AACB8A0-9AF5-34C9-16FF-862AE572EF28}"/>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2" name="Ellipse 1">
            <a:extLst>
              <a:ext uri="{FF2B5EF4-FFF2-40B4-BE49-F238E27FC236}">
                <a16:creationId xmlns:a16="http://schemas.microsoft.com/office/drawing/2014/main" id="{E17469B2-90AE-6385-5EF8-F51218858144}"/>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CED4A954-309D-2692-0DB9-C2A9E613E916}"/>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F4D657F4-EA31-C89E-9636-4E9D8A0883D0}"/>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68D1CBA2-445C-6222-7D54-AC1B02A51F49}"/>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EB380569-EC2D-6BC7-AD5E-35EF887B5DE4}"/>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1012C2B5-6E1E-3CD2-586D-02C8EE8CF030}"/>
              </a:ext>
            </a:extLst>
          </p:cNvPr>
          <p:cNvSpPr/>
          <p:nvPr/>
        </p:nvSpPr>
        <p:spPr>
          <a:xfrm>
            <a:off x="10053780" y="430556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90E901C-F3F7-F0CD-B6DD-92A3F50FB851}"/>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45480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048" y="157045"/>
            <a:ext cx="3977129" cy="663258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1850-1856 : A Nankin et dans le bas-Yangzi, la secte des Taiping se révolte et fonde le Royaume de la Grande Paix</a:t>
            </a:r>
          </a:p>
          <a:p>
            <a:endParaRPr lang="fr-FR" sz="1700" dirty="0"/>
          </a:p>
          <a:p>
            <a:r>
              <a:rPr lang="fr-FR" sz="1700" dirty="0"/>
              <a:t>*</a:t>
            </a:r>
            <a:r>
              <a:rPr lang="fr-FR" sz="1700" u="sng" dirty="0"/>
              <a:t>Hong </a:t>
            </a:r>
            <a:r>
              <a:rPr lang="fr-FR" sz="1700" u="sng" dirty="0" err="1"/>
              <a:t>Xiuquan</a:t>
            </a:r>
            <a:r>
              <a:rPr lang="fr-FR" sz="1700" dirty="0"/>
              <a:t>, le fondateur des Taiping…</a:t>
            </a:r>
          </a:p>
          <a:p>
            <a:endParaRPr lang="fr-FR" sz="1700" dirty="0"/>
          </a:p>
          <a:p>
            <a:r>
              <a:rPr lang="fr-FR" sz="1700" dirty="0"/>
              <a:t>*1836 : A Wuzhou, dans le Guangxi</a:t>
            </a:r>
          </a:p>
          <a:p>
            <a:r>
              <a:rPr lang="fr-FR" sz="1700" dirty="0"/>
              <a:t>Au NO de Canton…</a:t>
            </a:r>
          </a:p>
          <a:p>
            <a:r>
              <a:rPr lang="fr-FR" sz="1700" dirty="0"/>
              <a:t>L’étudiant Hong </a:t>
            </a:r>
            <a:r>
              <a:rPr lang="fr-FR" sz="1700" dirty="0" err="1"/>
              <a:t>Xiuquan</a:t>
            </a:r>
            <a:r>
              <a:rPr lang="fr-FR" sz="1700" dirty="0"/>
              <a:t> (1814) rencontre</a:t>
            </a:r>
          </a:p>
          <a:p>
            <a:r>
              <a:rPr lang="fr-FR" sz="1700" dirty="0"/>
              <a:t>Le missionnaire US Edwin Stevens</a:t>
            </a:r>
          </a:p>
          <a:p>
            <a:r>
              <a:rPr lang="fr-FR" sz="1700" dirty="0"/>
              <a:t>Et son interprète cantonais, Liang </a:t>
            </a:r>
            <a:r>
              <a:rPr lang="fr-FR" sz="1700" dirty="0" err="1"/>
              <a:t>Afa</a:t>
            </a:r>
            <a:endParaRPr lang="fr-FR" sz="1700" dirty="0"/>
          </a:p>
          <a:p>
            <a:r>
              <a:rPr lang="fr-FR" sz="1700" dirty="0"/>
              <a:t>Qui lui remet neuf fascicules sur la foi chrétienne </a:t>
            </a:r>
          </a:p>
          <a:p>
            <a:endParaRPr lang="fr-FR" sz="1700" dirty="0"/>
          </a:p>
          <a:p>
            <a:r>
              <a:rPr lang="fr-FR" sz="1700" dirty="0"/>
              <a:t>NB : 1846 : La France a obtenu</a:t>
            </a:r>
          </a:p>
          <a:p>
            <a:r>
              <a:rPr lang="fr-FR" sz="1700" dirty="0"/>
              <a:t>L’autorisation de la prédication chrétienne</a:t>
            </a:r>
          </a:p>
          <a:p>
            <a:r>
              <a:rPr lang="fr-FR" sz="1700" dirty="0"/>
              <a:t>Interdite depuis 1724, sauf à Canton et Pékin ; Mais en réalité, le christianisme</a:t>
            </a:r>
          </a:p>
          <a:p>
            <a:r>
              <a:rPr lang="fr-FR" sz="1700" dirty="0"/>
              <a:t>Avait continué à se diffuser</a:t>
            </a:r>
          </a:p>
          <a:p>
            <a:endParaRPr lang="fr-FR" sz="1700" dirty="0"/>
          </a:p>
          <a:p>
            <a:r>
              <a:rPr lang="fr-FR" sz="1700" dirty="0"/>
              <a:t>*</a:t>
            </a:r>
            <a:r>
              <a:rPr lang="fr-FR" sz="1700" u="sng" dirty="0"/>
              <a:t>Hong </a:t>
            </a:r>
            <a:r>
              <a:rPr lang="fr-FR" sz="1700" u="sng" dirty="0" err="1"/>
              <a:t>Xiuquan</a:t>
            </a:r>
            <a:r>
              <a:rPr lang="fr-FR" sz="1700" dirty="0"/>
              <a:t> </a:t>
            </a:r>
          </a:p>
          <a:p>
            <a:r>
              <a:rPr lang="fr-FR" sz="1700" dirty="0"/>
              <a:t>Est sensible à l’égalitarisme chrétien</a:t>
            </a:r>
          </a:p>
          <a:p>
            <a:r>
              <a:rPr lang="fr-FR" sz="1700" dirty="0"/>
              <a:t>Mais également, comme tout contestataire chinois, au christianisme </a:t>
            </a:r>
            <a:r>
              <a:rPr lang="fr-FR" sz="1700" i="1" dirty="0"/>
              <a:t>en tant que contre-culte officiel</a:t>
            </a:r>
          </a:p>
        </p:txBody>
      </p:sp>
      <p:pic>
        <p:nvPicPr>
          <p:cNvPr id="2" name="Picture 2" descr="C:\Users\Christophe\Pictures\My Scans\2016-02 (févr.)\scan0004.jpg">
            <a:extLst>
              <a:ext uri="{FF2B5EF4-FFF2-40B4-BE49-F238E27FC236}">
                <a16:creationId xmlns:a16="http://schemas.microsoft.com/office/drawing/2014/main" id="{185D6BA0-069B-010D-C0C7-CB0A313B088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D26DD482-BB64-DDC3-69D7-6C578C17E3EF}"/>
              </a:ext>
            </a:extLst>
          </p:cNvPr>
          <p:cNvSpPr/>
          <p:nvPr/>
        </p:nvSpPr>
        <p:spPr>
          <a:xfrm>
            <a:off x="9266937" y="30344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5" name="Ellipse 4">
            <a:extLst>
              <a:ext uri="{FF2B5EF4-FFF2-40B4-BE49-F238E27FC236}">
                <a16:creationId xmlns:a16="http://schemas.microsoft.com/office/drawing/2014/main" id="{68B3AAF3-58D9-EB7E-2D5A-A722FAF4B873}"/>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0239C063-0DD0-2B1A-C44F-C72959111AB9}"/>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8BEF7A3B-9B31-6A62-AF03-BA58B789C772}"/>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71F487D3-9ED2-2C23-9B3E-6F4AF80A30F0}"/>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8020607D-8FB6-7FB5-E111-0531A940E123}"/>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82309B4E-031D-B713-0667-D1DF9117CA28}"/>
              </a:ext>
            </a:extLst>
          </p:cNvPr>
          <p:cNvSpPr/>
          <p:nvPr/>
        </p:nvSpPr>
        <p:spPr>
          <a:xfrm>
            <a:off x="10053780" y="430556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E7791B5-5E18-ED8C-6B4F-BC6BBC6CB56F}"/>
              </a:ext>
            </a:extLst>
          </p:cNvPr>
          <p:cNvSpPr/>
          <p:nvPr/>
        </p:nvSpPr>
        <p:spPr>
          <a:xfrm>
            <a:off x="8695869" y="562660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F4890B8F-7B09-04FB-E9AE-430ED52FA1E1}"/>
              </a:ext>
            </a:extLst>
          </p:cNvPr>
          <p:cNvSpPr/>
          <p:nvPr/>
        </p:nvSpPr>
        <p:spPr>
          <a:xfrm>
            <a:off x="8988736" y="581007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2191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6E6DB-97A0-439A-3093-9BB32E21D96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15A0E91-422E-D31F-522E-21D7E10AC556}"/>
              </a:ext>
            </a:extLst>
          </p:cNvPr>
          <p:cNvSpPr/>
          <p:nvPr/>
        </p:nvSpPr>
        <p:spPr>
          <a:xfrm>
            <a:off x="61048" y="157045"/>
            <a:ext cx="5123137" cy="532453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1850-1856 : A Nankin et dans le bas-Yangzi, la secte des Taiping se révolte et fonde le Royaume de la Grande Paix</a:t>
            </a:r>
          </a:p>
          <a:p>
            <a:endParaRPr lang="fr-FR" sz="1700" dirty="0"/>
          </a:p>
          <a:p>
            <a:r>
              <a:rPr lang="fr-FR" sz="1700" dirty="0"/>
              <a:t>*1837 : Après son 3</a:t>
            </a:r>
            <a:r>
              <a:rPr lang="fr-FR" sz="1700" baseline="30000" dirty="0"/>
              <a:t>ème</a:t>
            </a:r>
            <a:r>
              <a:rPr lang="fr-FR" sz="1700" dirty="0"/>
              <a:t> échec aux concours (!)</a:t>
            </a:r>
          </a:p>
          <a:p>
            <a:r>
              <a:rPr lang="fr-FR" sz="1700" u="sng" dirty="0"/>
              <a:t>Hong </a:t>
            </a:r>
            <a:r>
              <a:rPr lang="fr-FR" sz="1700" u="sng" dirty="0" err="1"/>
              <a:t>Xiuquan</a:t>
            </a:r>
            <a:r>
              <a:rPr lang="fr-FR" sz="1700" dirty="0"/>
              <a:t> tombe en dépression et a des visions</a:t>
            </a:r>
          </a:p>
          <a:p>
            <a:r>
              <a:rPr lang="fr-FR" sz="1700" i="1" dirty="0"/>
              <a:t>Deux hommes lui apparaissent</a:t>
            </a:r>
          </a:p>
          <a:p>
            <a:r>
              <a:rPr lang="fr-FR" sz="1700" i="1" dirty="0"/>
              <a:t>Dont l’un a une barbe dorée (Jésus)</a:t>
            </a:r>
          </a:p>
          <a:p>
            <a:r>
              <a:rPr lang="fr-FR" sz="1700" i="1" dirty="0"/>
              <a:t>Et l'autre semble être son frère cadet </a:t>
            </a:r>
            <a:r>
              <a:rPr lang="fr-FR" sz="1700" dirty="0"/>
              <a:t>(!!)</a:t>
            </a:r>
            <a:endParaRPr lang="fr-FR" sz="1700" i="1" dirty="0"/>
          </a:p>
          <a:p>
            <a:endParaRPr lang="fr-FR" sz="1700" dirty="0"/>
          </a:p>
          <a:p>
            <a:r>
              <a:rPr lang="fr-FR" sz="1700" dirty="0"/>
              <a:t>*1843 : Après son 4</a:t>
            </a:r>
            <a:r>
              <a:rPr lang="fr-FR" sz="1700" baseline="30000" dirty="0"/>
              <a:t>ème</a:t>
            </a:r>
            <a:r>
              <a:rPr lang="fr-FR" sz="1700" dirty="0"/>
              <a:t> échec, Hong </a:t>
            </a:r>
            <a:r>
              <a:rPr lang="fr-FR" sz="1700" dirty="0" err="1"/>
              <a:t>Xiuquan</a:t>
            </a:r>
            <a:r>
              <a:rPr lang="fr-FR" sz="1700" dirty="0"/>
              <a:t> comprend</a:t>
            </a:r>
          </a:p>
          <a:p>
            <a:r>
              <a:rPr lang="fr-FR" sz="1700" dirty="0"/>
              <a:t>Qu’il est ce </a:t>
            </a:r>
            <a:r>
              <a:rPr lang="fr-FR" sz="1700" i="1" dirty="0"/>
              <a:t>frère cadet de Jésus </a:t>
            </a:r>
            <a:r>
              <a:rPr lang="fr-FR" sz="1700" dirty="0"/>
              <a:t>(!!!)</a:t>
            </a:r>
          </a:p>
          <a:p>
            <a:r>
              <a:rPr lang="fr-FR" sz="1700" dirty="0"/>
              <a:t>Et que Dieu l’a chargé d’abattre l’ordre mandchou </a:t>
            </a:r>
            <a:r>
              <a:rPr lang="fr-FR" sz="1500" dirty="0"/>
              <a:t>(!!!!)</a:t>
            </a:r>
          </a:p>
          <a:p>
            <a:endParaRPr lang="fr-FR" sz="1700" dirty="0"/>
          </a:p>
          <a:p>
            <a:r>
              <a:rPr lang="fr-FR" sz="1700" dirty="0"/>
              <a:t>*1847-50 : A Wuzhou…</a:t>
            </a:r>
          </a:p>
          <a:p>
            <a:r>
              <a:rPr lang="fr-FR" sz="1700" dirty="0"/>
              <a:t>Il fonde la secte des </a:t>
            </a:r>
            <a:r>
              <a:rPr lang="fr-FR" sz="1700" i="1" dirty="0" err="1"/>
              <a:t>Baishangdihui</a:t>
            </a:r>
            <a:r>
              <a:rPr lang="fr-FR" sz="1700" dirty="0"/>
              <a:t>, Adorateurs de Dieu </a:t>
            </a:r>
          </a:p>
          <a:p>
            <a:endParaRPr lang="fr-FR" sz="1700" dirty="0"/>
          </a:p>
          <a:p>
            <a:r>
              <a:rPr lang="fr-FR" sz="1700" dirty="0"/>
              <a:t>NB : Ils se reconnaissent par le refus de la natte mandchoue ; Ils sont donc aussi appelés</a:t>
            </a:r>
          </a:p>
          <a:p>
            <a:r>
              <a:rPr lang="fr-FR" sz="1700" dirty="0"/>
              <a:t>Les </a:t>
            </a:r>
            <a:r>
              <a:rPr lang="fr-FR" sz="1700" i="1" dirty="0" err="1"/>
              <a:t>changmaofei</a:t>
            </a:r>
            <a:r>
              <a:rPr lang="fr-FR" sz="1700" dirty="0"/>
              <a:t>, les bandits aux cheveux longs</a:t>
            </a:r>
          </a:p>
        </p:txBody>
      </p:sp>
      <p:pic>
        <p:nvPicPr>
          <p:cNvPr id="30" name="Picture 2" descr="C:\Users\Christophe\Pictures\My Scans\2016-02 (févr.)\scan0004.jpg">
            <a:extLst>
              <a:ext uri="{FF2B5EF4-FFF2-40B4-BE49-F238E27FC236}">
                <a16:creationId xmlns:a16="http://schemas.microsoft.com/office/drawing/2014/main" id="{D1907385-EE06-97D5-7EDE-1AADFD2A87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5315" t="33045" r="16078" b="9017"/>
          <a:stretch/>
        </p:blipFill>
        <p:spPr bwMode="auto">
          <a:xfrm>
            <a:off x="5328201" y="105701"/>
            <a:ext cx="6735335" cy="66465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2" name="Ellipse 31">
            <a:extLst>
              <a:ext uri="{FF2B5EF4-FFF2-40B4-BE49-F238E27FC236}">
                <a16:creationId xmlns:a16="http://schemas.microsoft.com/office/drawing/2014/main" id="{673DDDBA-A558-7A13-A9FE-84B26550D22D}"/>
              </a:ext>
            </a:extLst>
          </p:cNvPr>
          <p:cNvSpPr/>
          <p:nvPr/>
        </p:nvSpPr>
        <p:spPr>
          <a:xfrm>
            <a:off x="8968958" y="60300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F01D06FA-1EB5-5240-063C-30F3BF6EBD10}"/>
              </a:ext>
            </a:extLst>
          </p:cNvPr>
          <p:cNvSpPr/>
          <p:nvPr/>
        </p:nvSpPr>
        <p:spPr>
          <a:xfrm>
            <a:off x="10235686" y="55654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180ECC59-AC30-8F91-4BA5-384F3C1465C4}"/>
              </a:ext>
            </a:extLst>
          </p:cNvPr>
          <p:cNvSpPr/>
          <p:nvPr/>
        </p:nvSpPr>
        <p:spPr>
          <a:xfrm>
            <a:off x="10509779" y="51194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DA43EF3E-A62B-2533-DADB-F4C13FC31FC8}"/>
              </a:ext>
            </a:extLst>
          </p:cNvPr>
          <p:cNvSpPr/>
          <p:nvPr/>
        </p:nvSpPr>
        <p:spPr>
          <a:xfrm>
            <a:off x="10845333" y="36730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6F851A2C-91C7-9F74-F856-9A568B207D9E}"/>
              </a:ext>
            </a:extLst>
          </p:cNvPr>
          <p:cNvSpPr/>
          <p:nvPr/>
        </p:nvSpPr>
        <p:spPr>
          <a:xfrm>
            <a:off x="9223476" y="623553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C72158CA-E4A2-27D3-BAAA-9CB00BE42AFB}"/>
              </a:ext>
            </a:extLst>
          </p:cNvPr>
          <p:cNvSpPr/>
          <p:nvPr/>
        </p:nvSpPr>
        <p:spPr>
          <a:xfrm>
            <a:off x="10934726" y="40379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C2E08525-1F7A-BC20-15CE-CC277D4E0847}"/>
              </a:ext>
            </a:extLst>
          </p:cNvPr>
          <p:cNvSpPr/>
          <p:nvPr/>
        </p:nvSpPr>
        <p:spPr>
          <a:xfrm>
            <a:off x="8474803" y="593098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212EF2BD-9029-06AB-2732-3EA0D32CB4B5}"/>
              </a:ext>
            </a:extLst>
          </p:cNvPr>
          <p:cNvSpPr/>
          <p:nvPr/>
        </p:nvSpPr>
        <p:spPr>
          <a:xfrm>
            <a:off x="9040966" y="623553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A11B6BBB-3356-6162-23D1-F5E34CBA49AB}"/>
              </a:ext>
            </a:extLst>
          </p:cNvPr>
          <p:cNvSpPr/>
          <p:nvPr/>
        </p:nvSpPr>
        <p:spPr>
          <a:xfrm>
            <a:off x="9441807" y="1448615"/>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935240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D32D5-F503-B79A-CED4-7A29D10DFB8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83DEAED-9CEB-5FF1-5A74-C80D5263DD7A}"/>
              </a:ext>
            </a:extLst>
          </p:cNvPr>
          <p:cNvSpPr/>
          <p:nvPr/>
        </p:nvSpPr>
        <p:spPr>
          <a:xfrm>
            <a:off x="102268" y="105701"/>
            <a:ext cx="5128407" cy="3647152"/>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1850-1856 : A Nankin et dans le bas-Yangzi, la secte des Taiping se révolte et fonde le Royaume de la Grande Paix</a:t>
            </a:r>
          </a:p>
          <a:p>
            <a:endParaRPr lang="fr-FR" sz="1200" dirty="0"/>
          </a:p>
          <a:p>
            <a:r>
              <a:rPr lang="fr-FR" sz="1700" dirty="0"/>
              <a:t>*1850 : Mort de l’empereur </a:t>
            </a:r>
            <a:r>
              <a:rPr lang="fr-FR" sz="1700" dirty="0" err="1"/>
              <a:t>Daoguang</a:t>
            </a:r>
            <a:endParaRPr lang="fr-FR" sz="1700" dirty="0"/>
          </a:p>
          <a:p>
            <a:r>
              <a:rPr lang="fr-FR" sz="1700" dirty="0"/>
              <a:t>Son fils </a:t>
            </a:r>
            <a:r>
              <a:rPr lang="fr-FR" sz="1700" u="sng" dirty="0" err="1"/>
              <a:t>Xianfeng</a:t>
            </a:r>
            <a:r>
              <a:rPr lang="fr-FR" sz="1700" dirty="0"/>
              <a:t> (1850-61) lui succède</a:t>
            </a:r>
          </a:p>
          <a:p>
            <a:r>
              <a:rPr lang="fr-FR" sz="1700" dirty="0"/>
              <a:t>Et toujours à Wuzhou…</a:t>
            </a:r>
          </a:p>
          <a:p>
            <a:endParaRPr lang="fr-FR" sz="1700" dirty="0"/>
          </a:p>
          <a:p>
            <a:r>
              <a:rPr lang="fr-FR" sz="1700" dirty="0"/>
              <a:t>*Jan. 1851 : </a:t>
            </a:r>
            <a:r>
              <a:rPr lang="fr-FR" sz="1700" u="sng" dirty="0"/>
              <a:t>Hong </a:t>
            </a:r>
            <a:r>
              <a:rPr lang="fr-FR" sz="1700" u="sng" dirty="0" err="1"/>
              <a:t>Xiuquan</a:t>
            </a:r>
            <a:r>
              <a:rPr lang="fr-FR" sz="1700" dirty="0"/>
              <a:t> fonde le </a:t>
            </a:r>
            <a:r>
              <a:rPr lang="fr-FR" sz="1700" i="1" dirty="0"/>
              <a:t>Taiping </a:t>
            </a:r>
            <a:r>
              <a:rPr lang="fr-FR" sz="1700" i="1" dirty="0" err="1"/>
              <a:t>Tianguo</a:t>
            </a:r>
            <a:endParaRPr lang="fr-FR" sz="1700" dirty="0"/>
          </a:p>
          <a:p>
            <a:r>
              <a:rPr lang="fr-FR" sz="1700" dirty="0"/>
              <a:t>Le Royaume céleste de la Grande Paix</a:t>
            </a:r>
          </a:p>
          <a:p>
            <a:endParaRPr lang="fr-FR" sz="1700" dirty="0"/>
          </a:p>
          <a:p>
            <a:r>
              <a:rPr lang="fr-FR" sz="1700" dirty="0"/>
              <a:t>*Avril 1852 : Les Taiping quittent le Guangxi</a:t>
            </a:r>
          </a:p>
          <a:p>
            <a:r>
              <a:rPr lang="fr-FR" sz="1700" dirty="0"/>
              <a:t>Et ils lancent une expédition vers le nord, le Hunan </a:t>
            </a:r>
          </a:p>
          <a:p>
            <a:endParaRPr lang="fr-FR" sz="1700" dirty="0"/>
          </a:p>
          <a:p>
            <a:r>
              <a:rPr lang="fr-FR" sz="1700" dirty="0"/>
              <a:t>*Objectif : Pékin…</a:t>
            </a:r>
          </a:p>
        </p:txBody>
      </p:sp>
      <p:pic>
        <p:nvPicPr>
          <p:cNvPr id="3" name="Picture 2" descr="C:\Users\Christophe\Pictures\My Scans\2016-02 (févr.)\scan0004.jpg">
            <a:extLst>
              <a:ext uri="{FF2B5EF4-FFF2-40B4-BE49-F238E27FC236}">
                <a16:creationId xmlns:a16="http://schemas.microsoft.com/office/drawing/2014/main" id="{B241AA31-1582-3967-217C-F5D923A6352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5315" t="33045" r="16078" b="9017"/>
          <a:stretch/>
        </p:blipFill>
        <p:spPr bwMode="auto">
          <a:xfrm>
            <a:off x="5328201" y="105701"/>
            <a:ext cx="6735335" cy="66465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538A0396-27F8-1CD9-13AE-06A2E8B1C43C}"/>
              </a:ext>
            </a:extLst>
          </p:cNvPr>
          <p:cNvSpPr/>
          <p:nvPr/>
        </p:nvSpPr>
        <p:spPr>
          <a:xfrm>
            <a:off x="8968958" y="60300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569990DC-25A6-61DD-A46D-E4BEAA2BADEB}"/>
              </a:ext>
            </a:extLst>
          </p:cNvPr>
          <p:cNvSpPr/>
          <p:nvPr/>
        </p:nvSpPr>
        <p:spPr>
          <a:xfrm>
            <a:off x="10235686" y="55654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7655032-EBAB-CF79-042B-06EB2436079D}"/>
              </a:ext>
            </a:extLst>
          </p:cNvPr>
          <p:cNvSpPr/>
          <p:nvPr/>
        </p:nvSpPr>
        <p:spPr>
          <a:xfrm>
            <a:off x="10509779" y="51194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AE0FF84-68A5-D1AA-625B-027C3973A89D}"/>
              </a:ext>
            </a:extLst>
          </p:cNvPr>
          <p:cNvSpPr/>
          <p:nvPr/>
        </p:nvSpPr>
        <p:spPr>
          <a:xfrm>
            <a:off x="10845333" y="36730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7C42E07F-A7F2-4EB1-EC64-CF283E2C9578}"/>
              </a:ext>
            </a:extLst>
          </p:cNvPr>
          <p:cNvSpPr/>
          <p:nvPr/>
        </p:nvSpPr>
        <p:spPr>
          <a:xfrm>
            <a:off x="9223476" y="623553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426EB1B9-26F2-8E2F-CEA2-B47600C352A7}"/>
              </a:ext>
            </a:extLst>
          </p:cNvPr>
          <p:cNvSpPr/>
          <p:nvPr/>
        </p:nvSpPr>
        <p:spPr>
          <a:xfrm>
            <a:off x="10934726" y="40379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21913AAB-86AC-42F4-617F-E87F059DD063}"/>
              </a:ext>
            </a:extLst>
          </p:cNvPr>
          <p:cNvSpPr/>
          <p:nvPr/>
        </p:nvSpPr>
        <p:spPr>
          <a:xfrm>
            <a:off x="8474803" y="5930982"/>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EEF3360A-CE08-3F6E-D817-CCC0AA2796AA}"/>
              </a:ext>
            </a:extLst>
          </p:cNvPr>
          <p:cNvCxnSpPr>
            <a:cxnSpLocks/>
          </p:cNvCxnSpPr>
          <p:nvPr/>
        </p:nvCxnSpPr>
        <p:spPr>
          <a:xfrm flipV="1">
            <a:off x="8374566" y="4906537"/>
            <a:ext cx="434897" cy="615672"/>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A53D1679-D89B-E857-586E-45D0A20E8A3F}"/>
              </a:ext>
            </a:extLst>
          </p:cNvPr>
          <p:cNvSpPr/>
          <p:nvPr/>
        </p:nvSpPr>
        <p:spPr>
          <a:xfrm>
            <a:off x="9040966" y="623553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E98FC326-078E-4533-B125-E67AF5430DA7}"/>
              </a:ext>
            </a:extLst>
          </p:cNvPr>
          <p:cNvSpPr/>
          <p:nvPr/>
        </p:nvSpPr>
        <p:spPr>
          <a:xfrm>
            <a:off x="9441807" y="1448615"/>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36E2E93B-7717-CAFC-9D60-4DB33EC04F18}"/>
              </a:ext>
            </a:extLst>
          </p:cNvPr>
          <p:cNvSpPr/>
          <p:nvPr/>
        </p:nvSpPr>
        <p:spPr>
          <a:xfrm>
            <a:off x="8474803" y="5930982"/>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0BBA1AD6-E72C-2BBC-C5FB-3A84C1C508CF}"/>
              </a:ext>
            </a:extLst>
          </p:cNvPr>
          <p:cNvCxnSpPr>
            <a:cxnSpLocks/>
            <a:endCxn id="5" idx="0"/>
          </p:cNvCxnSpPr>
          <p:nvPr/>
        </p:nvCxnSpPr>
        <p:spPr>
          <a:xfrm>
            <a:off x="8374566" y="5522209"/>
            <a:ext cx="172245" cy="40877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051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F26F4-D528-FBF5-6193-DD782F9A8FF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A2B330D-1713-0D50-8C3A-3CAB3836D5A5}"/>
              </a:ext>
            </a:extLst>
          </p:cNvPr>
          <p:cNvSpPr/>
          <p:nvPr/>
        </p:nvSpPr>
        <p:spPr>
          <a:xfrm>
            <a:off x="102268" y="105701"/>
            <a:ext cx="5128407" cy="424731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1850-1856 : A Nankin et dans le bas-Yangzi, la secte des Taiping se révolte et fonde le Royaume de la Grande Paix</a:t>
            </a:r>
          </a:p>
          <a:p>
            <a:endParaRPr lang="fr-FR" sz="1700" dirty="0"/>
          </a:p>
          <a:p>
            <a:r>
              <a:rPr lang="fr-FR" sz="1700" dirty="0"/>
              <a:t>*Déc. 1852-Jan. 1853 : Les Taiping atteignent le Yangzi </a:t>
            </a:r>
          </a:p>
          <a:p>
            <a:r>
              <a:rPr lang="fr-FR" sz="1700" dirty="0"/>
              <a:t>Puis ils s’emparent de </a:t>
            </a:r>
            <a:r>
              <a:rPr lang="fr-FR" sz="1700" dirty="0" err="1"/>
              <a:t>Wuchang</a:t>
            </a:r>
            <a:r>
              <a:rPr lang="fr-FR" sz="1700" dirty="0"/>
              <a:t>-Hankou (actuel Wuhan)</a:t>
            </a:r>
          </a:p>
          <a:p>
            <a:r>
              <a:rPr lang="fr-FR" sz="1700" dirty="0"/>
              <a:t>Mais bloqués au nord, ils renoncent à Pékin ; Et…</a:t>
            </a:r>
          </a:p>
          <a:p>
            <a:endParaRPr lang="fr-FR" sz="1700" dirty="0"/>
          </a:p>
          <a:p>
            <a:r>
              <a:rPr lang="fr-FR" sz="1700" dirty="0"/>
              <a:t>*Jan.-mars 1853 : Sur le bas-Yangzi…</a:t>
            </a:r>
          </a:p>
          <a:p>
            <a:r>
              <a:rPr lang="fr-FR" sz="1700" dirty="0"/>
              <a:t>Ils s’emparent de Jiujiang et de Nankin</a:t>
            </a:r>
          </a:p>
          <a:p>
            <a:r>
              <a:rPr lang="fr-FR" sz="1700" dirty="0"/>
              <a:t>Nankin qui devient </a:t>
            </a:r>
            <a:r>
              <a:rPr lang="fr-FR" sz="1700" i="1" dirty="0" err="1"/>
              <a:t>Tianjing</a:t>
            </a:r>
            <a:r>
              <a:rPr lang="fr-FR" sz="1700" dirty="0"/>
              <a:t>, Capitale céleste</a:t>
            </a:r>
          </a:p>
          <a:p>
            <a:r>
              <a:rPr lang="fr-FR" sz="1700" dirty="0"/>
              <a:t>Du </a:t>
            </a:r>
            <a:r>
              <a:rPr lang="fr-FR" sz="1700" i="1" dirty="0"/>
              <a:t>Taiping </a:t>
            </a:r>
            <a:r>
              <a:rPr lang="fr-FR" sz="1700" i="1" dirty="0" err="1"/>
              <a:t>Tianguo</a:t>
            </a:r>
            <a:endParaRPr lang="fr-FR" sz="1700" dirty="0"/>
          </a:p>
          <a:p>
            <a:endParaRPr lang="fr-FR" sz="1700" dirty="0"/>
          </a:p>
          <a:p>
            <a:r>
              <a:rPr lang="fr-FR" sz="1700" dirty="0"/>
              <a:t>*Politique sociale : Partage des terres comme sous les Tang ; Prohibition de l’alcool et de l’opium</a:t>
            </a:r>
          </a:p>
          <a:p>
            <a:r>
              <a:rPr lang="fr-FR" sz="1700" dirty="0"/>
              <a:t>Egalité H-F ; Abolition du pouvoir des mandarins</a:t>
            </a:r>
          </a:p>
          <a:p>
            <a:r>
              <a:rPr lang="fr-FR" sz="1700" dirty="0"/>
              <a:t>La Bible remplace les écrits de Confucius…</a:t>
            </a:r>
          </a:p>
        </p:txBody>
      </p:sp>
      <p:pic>
        <p:nvPicPr>
          <p:cNvPr id="3" name="Picture 2" descr="C:\Users\Christophe\Pictures\My Scans\2016-02 (févr.)\scan0004.jpg">
            <a:extLst>
              <a:ext uri="{FF2B5EF4-FFF2-40B4-BE49-F238E27FC236}">
                <a16:creationId xmlns:a16="http://schemas.microsoft.com/office/drawing/2014/main" id="{88EC1610-69C2-29CC-3E3F-E58B00013FD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5315" t="33045" r="16078" b="9017"/>
          <a:stretch/>
        </p:blipFill>
        <p:spPr bwMode="auto">
          <a:xfrm>
            <a:off x="5328201" y="105701"/>
            <a:ext cx="6735335" cy="66465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3124A0D6-F5CB-F8D2-81BD-EE0B2580E9C9}"/>
              </a:ext>
            </a:extLst>
          </p:cNvPr>
          <p:cNvSpPr/>
          <p:nvPr/>
        </p:nvSpPr>
        <p:spPr>
          <a:xfrm>
            <a:off x="8968958" y="60300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D790CA0D-1DC7-C6DF-E0D7-9C91B7F66292}"/>
              </a:ext>
            </a:extLst>
          </p:cNvPr>
          <p:cNvSpPr/>
          <p:nvPr/>
        </p:nvSpPr>
        <p:spPr>
          <a:xfrm>
            <a:off x="10235686" y="55654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ABF9F38D-9442-106B-DE81-D0AE0B2B868F}"/>
              </a:ext>
            </a:extLst>
          </p:cNvPr>
          <p:cNvSpPr/>
          <p:nvPr/>
        </p:nvSpPr>
        <p:spPr>
          <a:xfrm>
            <a:off x="10509779" y="51194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E96CA0A-44A3-6E09-E090-36CCCBED9ADC}"/>
              </a:ext>
            </a:extLst>
          </p:cNvPr>
          <p:cNvSpPr/>
          <p:nvPr/>
        </p:nvSpPr>
        <p:spPr>
          <a:xfrm>
            <a:off x="10845333" y="36730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F16295C4-3043-9A75-1A16-E02AADC4ADF1}"/>
              </a:ext>
            </a:extLst>
          </p:cNvPr>
          <p:cNvSpPr/>
          <p:nvPr/>
        </p:nvSpPr>
        <p:spPr>
          <a:xfrm>
            <a:off x="9223476" y="623553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1E765E7-D14C-11D1-696D-62CB5AA08804}"/>
              </a:ext>
            </a:extLst>
          </p:cNvPr>
          <p:cNvSpPr/>
          <p:nvPr/>
        </p:nvSpPr>
        <p:spPr>
          <a:xfrm>
            <a:off x="10934726" y="40379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2312D9AE-C498-9D1E-0D92-5A6A8F4BDEF0}"/>
              </a:ext>
            </a:extLst>
          </p:cNvPr>
          <p:cNvSpPr/>
          <p:nvPr/>
        </p:nvSpPr>
        <p:spPr>
          <a:xfrm>
            <a:off x="8474803" y="5930982"/>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E412CA00-AE0F-3CF8-87FF-3B3EBEDF4F32}"/>
              </a:ext>
            </a:extLst>
          </p:cNvPr>
          <p:cNvCxnSpPr>
            <a:cxnSpLocks/>
            <a:endCxn id="29" idx="4"/>
          </p:cNvCxnSpPr>
          <p:nvPr/>
        </p:nvCxnSpPr>
        <p:spPr>
          <a:xfrm flipV="1">
            <a:off x="8374566" y="4099096"/>
            <a:ext cx="907154" cy="1423113"/>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3FD0FA8C-B21A-C43A-F857-43614D013CD4}"/>
              </a:ext>
            </a:extLst>
          </p:cNvPr>
          <p:cNvSpPr/>
          <p:nvPr/>
        </p:nvSpPr>
        <p:spPr>
          <a:xfrm>
            <a:off x="9040966" y="623553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EB21B690-6048-4795-6104-1A79C937B7BA}"/>
              </a:ext>
            </a:extLst>
          </p:cNvPr>
          <p:cNvSpPr/>
          <p:nvPr/>
        </p:nvSpPr>
        <p:spPr>
          <a:xfrm>
            <a:off x="9209712" y="397678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08FCAA5A-32F6-DFB7-02EA-10CB3FB6E8C4}"/>
              </a:ext>
            </a:extLst>
          </p:cNvPr>
          <p:cNvSpPr/>
          <p:nvPr/>
        </p:nvSpPr>
        <p:spPr>
          <a:xfrm>
            <a:off x="10260416" y="355073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avec flèche 36">
            <a:extLst>
              <a:ext uri="{FF2B5EF4-FFF2-40B4-BE49-F238E27FC236}">
                <a16:creationId xmlns:a16="http://schemas.microsoft.com/office/drawing/2014/main" id="{3C9929FE-C662-5CBD-285E-41E9B16C4F56}"/>
              </a:ext>
            </a:extLst>
          </p:cNvPr>
          <p:cNvCxnSpPr>
            <a:cxnSpLocks/>
            <a:endCxn id="32" idx="2"/>
          </p:cNvCxnSpPr>
          <p:nvPr/>
        </p:nvCxnSpPr>
        <p:spPr>
          <a:xfrm flipV="1">
            <a:off x="9794629" y="3611895"/>
            <a:ext cx="465787" cy="588312"/>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585AAE00-4E21-2B05-E072-0C3A63BCCFD4}"/>
              </a:ext>
            </a:extLst>
          </p:cNvPr>
          <p:cNvSpPr/>
          <p:nvPr/>
        </p:nvSpPr>
        <p:spPr>
          <a:xfrm>
            <a:off x="9441807" y="1448615"/>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Ellipse 1">
            <a:extLst>
              <a:ext uri="{FF2B5EF4-FFF2-40B4-BE49-F238E27FC236}">
                <a16:creationId xmlns:a16="http://schemas.microsoft.com/office/drawing/2014/main" id="{2FC5B53B-2275-EA5D-647B-FF21CCA7119B}"/>
              </a:ext>
            </a:extLst>
          </p:cNvPr>
          <p:cNvSpPr/>
          <p:nvPr/>
        </p:nvSpPr>
        <p:spPr>
          <a:xfrm>
            <a:off x="9281720" y="409369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1FC1C945-7DBB-6621-EFB4-30FBDD9378A5}"/>
              </a:ext>
            </a:extLst>
          </p:cNvPr>
          <p:cNvSpPr/>
          <p:nvPr/>
        </p:nvSpPr>
        <p:spPr>
          <a:xfrm>
            <a:off x="9679725" y="421600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a:extLst>
              <a:ext uri="{FF2B5EF4-FFF2-40B4-BE49-F238E27FC236}">
                <a16:creationId xmlns:a16="http://schemas.microsoft.com/office/drawing/2014/main" id="{31FC2B94-D086-51E4-D595-4AADFD94762C}"/>
              </a:ext>
            </a:extLst>
          </p:cNvPr>
          <p:cNvCxnSpPr>
            <a:cxnSpLocks/>
            <a:stCxn id="29" idx="6"/>
            <a:endCxn id="7" idx="1"/>
          </p:cNvCxnSpPr>
          <p:nvPr/>
        </p:nvCxnSpPr>
        <p:spPr>
          <a:xfrm>
            <a:off x="9353728" y="4037940"/>
            <a:ext cx="347088" cy="195977"/>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91229CEA-25E2-988B-AA83-01E7E3611D6B}"/>
              </a:ext>
            </a:extLst>
          </p:cNvPr>
          <p:cNvSpPr/>
          <p:nvPr/>
        </p:nvSpPr>
        <p:spPr>
          <a:xfrm>
            <a:off x="8474803" y="5930982"/>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18238D2D-DFCF-5772-04D2-92621ED15EC3}"/>
              </a:ext>
            </a:extLst>
          </p:cNvPr>
          <p:cNvCxnSpPr>
            <a:cxnSpLocks/>
            <a:endCxn id="5" idx="0"/>
          </p:cNvCxnSpPr>
          <p:nvPr/>
        </p:nvCxnSpPr>
        <p:spPr>
          <a:xfrm>
            <a:off x="8374566" y="5522209"/>
            <a:ext cx="172245" cy="40877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450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5D30C-BDCB-041E-0B38-DC7092558D8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ABEF143-218D-8589-BEC6-7762A6004A90}"/>
              </a:ext>
            </a:extLst>
          </p:cNvPr>
          <p:cNvSpPr/>
          <p:nvPr/>
        </p:nvSpPr>
        <p:spPr>
          <a:xfrm>
            <a:off x="61049" y="157045"/>
            <a:ext cx="5123136" cy="532453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1850-1856 : A Nankin et dans le bas-Yangzi, la secte des Taiping se révolte et fonde le Royaume de la Grande Paix</a:t>
            </a:r>
          </a:p>
          <a:p>
            <a:endParaRPr lang="fr-FR" sz="1700" dirty="0"/>
          </a:p>
          <a:p>
            <a:r>
              <a:rPr lang="fr-FR" sz="1700" dirty="0"/>
              <a:t>*1853 : A Nankin…</a:t>
            </a:r>
          </a:p>
          <a:p>
            <a:r>
              <a:rPr lang="fr-FR" sz="1700" u="sng" dirty="0"/>
              <a:t>Hong </a:t>
            </a:r>
            <a:r>
              <a:rPr lang="fr-FR" sz="1700" u="sng" dirty="0" err="1"/>
              <a:t>Xiuquan</a:t>
            </a:r>
            <a:r>
              <a:rPr lang="fr-FR" sz="1700" dirty="0"/>
              <a:t> instaure une royauté collective</a:t>
            </a:r>
          </a:p>
          <a:p>
            <a:r>
              <a:rPr lang="fr-FR" sz="1700" dirty="0"/>
              <a:t>Les </a:t>
            </a:r>
            <a:r>
              <a:rPr lang="fr-FR" sz="1700" i="1" dirty="0" err="1"/>
              <a:t>yiwang</a:t>
            </a:r>
            <a:r>
              <a:rPr lang="fr-FR" sz="1700" dirty="0"/>
              <a:t> , mais dans laquelle Hong </a:t>
            </a:r>
            <a:r>
              <a:rPr lang="fr-FR" sz="1700" dirty="0" err="1"/>
              <a:t>Xiuquan</a:t>
            </a:r>
            <a:endParaRPr lang="fr-FR" sz="1700" dirty="0"/>
          </a:p>
          <a:p>
            <a:r>
              <a:rPr lang="fr-FR" sz="1700" dirty="0"/>
              <a:t>Conserve la prééminence</a:t>
            </a:r>
          </a:p>
          <a:p>
            <a:r>
              <a:rPr lang="fr-FR" sz="1700" dirty="0"/>
              <a:t>En tant que </a:t>
            </a:r>
            <a:r>
              <a:rPr lang="fr-FR" sz="1700" i="1" dirty="0"/>
              <a:t>Tian Wang</a:t>
            </a:r>
            <a:r>
              <a:rPr lang="fr-FR" sz="1700" dirty="0"/>
              <a:t>, roi céleste</a:t>
            </a:r>
          </a:p>
          <a:p>
            <a:endParaRPr lang="fr-FR" sz="1700" dirty="0"/>
          </a:p>
          <a:p>
            <a:r>
              <a:rPr lang="fr-FR" sz="1700" dirty="0"/>
              <a:t>*Bilan…</a:t>
            </a:r>
          </a:p>
          <a:p>
            <a:r>
              <a:rPr lang="fr-FR" sz="1700" dirty="0"/>
              <a:t>Succès militaires des </a:t>
            </a:r>
            <a:r>
              <a:rPr lang="fr-FR" sz="1700" i="1" dirty="0"/>
              <a:t>Taiping</a:t>
            </a:r>
            <a:r>
              <a:rPr lang="fr-FR" sz="1700" dirty="0"/>
              <a:t> </a:t>
            </a:r>
          </a:p>
          <a:p>
            <a:r>
              <a:rPr lang="fr-FR" sz="1700" dirty="0"/>
              <a:t>Mais échecs administratifs et économiques</a:t>
            </a:r>
          </a:p>
          <a:p>
            <a:r>
              <a:rPr lang="fr-FR" sz="1700" dirty="0"/>
              <a:t>Notamment en ce qui concerne leur programme social</a:t>
            </a:r>
          </a:p>
          <a:p>
            <a:endParaRPr lang="fr-FR" sz="1700" dirty="0"/>
          </a:p>
          <a:p>
            <a:r>
              <a:rPr lang="fr-FR" sz="1700" dirty="0"/>
              <a:t>*Et leurs thèses religieuses</a:t>
            </a:r>
          </a:p>
          <a:p>
            <a:r>
              <a:rPr lang="fr-FR" sz="1700" dirty="0"/>
              <a:t>Répugnent aux mandarins confucéens</a:t>
            </a:r>
          </a:p>
          <a:p>
            <a:r>
              <a:rPr lang="fr-FR" sz="1700" dirty="0"/>
              <a:t>Qui réagissent…</a:t>
            </a:r>
          </a:p>
          <a:p>
            <a:endParaRPr lang="fr-FR" sz="1700" dirty="0"/>
          </a:p>
          <a:p>
            <a:r>
              <a:rPr lang="fr-FR" sz="1700" dirty="0"/>
              <a:t>*Retour en 1852…</a:t>
            </a:r>
          </a:p>
        </p:txBody>
      </p:sp>
      <p:pic>
        <p:nvPicPr>
          <p:cNvPr id="21" name="Picture 2" descr="C:\Users\Christophe\Pictures\My Scans\2016-02 (févr.)\scan0004.jpg">
            <a:extLst>
              <a:ext uri="{FF2B5EF4-FFF2-40B4-BE49-F238E27FC236}">
                <a16:creationId xmlns:a16="http://schemas.microsoft.com/office/drawing/2014/main" id="{E828EBED-C52D-3FB5-07A2-7EF3A87D87B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5315" t="33045" r="16078" b="9017"/>
          <a:stretch/>
        </p:blipFill>
        <p:spPr bwMode="auto">
          <a:xfrm>
            <a:off x="5328201" y="105701"/>
            <a:ext cx="6735335" cy="66465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5" name="Ellipse 24">
            <a:extLst>
              <a:ext uri="{FF2B5EF4-FFF2-40B4-BE49-F238E27FC236}">
                <a16:creationId xmlns:a16="http://schemas.microsoft.com/office/drawing/2014/main" id="{D909B943-D87B-B530-5EFE-4C4B468A6E09}"/>
              </a:ext>
            </a:extLst>
          </p:cNvPr>
          <p:cNvSpPr/>
          <p:nvPr/>
        </p:nvSpPr>
        <p:spPr>
          <a:xfrm>
            <a:off x="8968958" y="60300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F6667A42-53E8-4722-D67D-FB8FFF439858}"/>
              </a:ext>
            </a:extLst>
          </p:cNvPr>
          <p:cNvSpPr/>
          <p:nvPr/>
        </p:nvSpPr>
        <p:spPr>
          <a:xfrm>
            <a:off x="10235686" y="55654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0DC537F9-8FA5-DA12-564B-6628FB9C1873}"/>
              </a:ext>
            </a:extLst>
          </p:cNvPr>
          <p:cNvSpPr/>
          <p:nvPr/>
        </p:nvSpPr>
        <p:spPr>
          <a:xfrm>
            <a:off x="10509779" y="51194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7CB9C87A-6410-7F9B-89F4-7DA970475AA7}"/>
              </a:ext>
            </a:extLst>
          </p:cNvPr>
          <p:cNvSpPr/>
          <p:nvPr/>
        </p:nvSpPr>
        <p:spPr>
          <a:xfrm>
            <a:off x="10845333" y="36730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167D907-7BC3-4C12-BC93-A3E243A19B5D}"/>
              </a:ext>
            </a:extLst>
          </p:cNvPr>
          <p:cNvSpPr/>
          <p:nvPr/>
        </p:nvSpPr>
        <p:spPr>
          <a:xfrm>
            <a:off x="9223476" y="623553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6E70CBA2-02AB-671D-423F-5ADBFBBCB517}"/>
              </a:ext>
            </a:extLst>
          </p:cNvPr>
          <p:cNvSpPr/>
          <p:nvPr/>
        </p:nvSpPr>
        <p:spPr>
          <a:xfrm>
            <a:off x="10934726" y="40379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6F0BBE69-74D7-30F6-3D95-D4CF35CCA1DC}"/>
              </a:ext>
            </a:extLst>
          </p:cNvPr>
          <p:cNvSpPr/>
          <p:nvPr/>
        </p:nvSpPr>
        <p:spPr>
          <a:xfrm>
            <a:off x="9040966" y="623553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30F67888-3F4A-3CF3-FF1E-298C2EB6DA52}"/>
              </a:ext>
            </a:extLst>
          </p:cNvPr>
          <p:cNvSpPr/>
          <p:nvPr/>
        </p:nvSpPr>
        <p:spPr>
          <a:xfrm>
            <a:off x="9441807" y="1448615"/>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 name="Ellipse 2">
            <a:extLst>
              <a:ext uri="{FF2B5EF4-FFF2-40B4-BE49-F238E27FC236}">
                <a16:creationId xmlns:a16="http://schemas.microsoft.com/office/drawing/2014/main" id="{09763B4B-9ADA-32D8-387D-C42951CD53BD}"/>
              </a:ext>
            </a:extLst>
          </p:cNvPr>
          <p:cNvSpPr/>
          <p:nvPr/>
        </p:nvSpPr>
        <p:spPr>
          <a:xfrm>
            <a:off x="9209712" y="3976784"/>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335CE447-CBC5-615C-3D1B-F570D3339274}"/>
              </a:ext>
            </a:extLst>
          </p:cNvPr>
          <p:cNvSpPr/>
          <p:nvPr/>
        </p:nvSpPr>
        <p:spPr>
          <a:xfrm>
            <a:off x="10260416" y="355073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C1BAF907-822D-6C9E-C219-5079DB098BB3}"/>
              </a:ext>
            </a:extLst>
          </p:cNvPr>
          <p:cNvSpPr/>
          <p:nvPr/>
        </p:nvSpPr>
        <p:spPr>
          <a:xfrm>
            <a:off x="9281720" y="4093693"/>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F2D06C1E-6C79-BDBA-FD0B-8F2450551F32}"/>
              </a:ext>
            </a:extLst>
          </p:cNvPr>
          <p:cNvSpPr/>
          <p:nvPr/>
        </p:nvSpPr>
        <p:spPr>
          <a:xfrm>
            <a:off x="9679725" y="4216005"/>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09788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29F73-5228-DFA3-FA6E-35267B6D6B8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6031F29-8A3D-C3CC-842E-5CDA64D0CE5C}"/>
              </a:ext>
            </a:extLst>
          </p:cNvPr>
          <p:cNvSpPr/>
          <p:nvPr/>
        </p:nvSpPr>
        <p:spPr>
          <a:xfrm>
            <a:off x="61048" y="157045"/>
            <a:ext cx="5276819" cy="610936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1850-1856 : A Nankin et dans le bas-Yangzi, la secte des Taiping se révolte et fonde le Royaume de la Grande Paix</a:t>
            </a:r>
          </a:p>
          <a:p>
            <a:endParaRPr lang="fr-FR" sz="1700" dirty="0"/>
          </a:p>
          <a:p>
            <a:r>
              <a:rPr lang="fr-FR" sz="1700" dirty="0"/>
              <a:t>*1852 : Face aux Taiping de </a:t>
            </a:r>
            <a:r>
              <a:rPr lang="fr-FR" sz="1700" u="sng" dirty="0"/>
              <a:t>Hong </a:t>
            </a:r>
            <a:r>
              <a:rPr lang="fr-FR" sz="1700" u="sng" dirty="0" err="1"/>
              <a:t>Xiuquan</a:t>
            </a:r>
            <a:r>
              <a:rPr lang="fr-FR" sz="1700" dirty="0"/>
              <a:t> </a:t>
            </a:r>
          </a:p>
          <a:p>
            <a:r>
              <a:rPr lang="fr-FR" sz="1700" dirty="0"/>
              <a:t>Les armées impériales venues du nord ayant échoué</a:t>
            </a:r>
          </a:p>
          <a:p>
            <a:r>
              <a:rPr lang="fr-FR" sz="1700" dirty="0"/>
              <a:t>Les mandarins locaux prennent le relais…</a:t>
            </a:r>
          </a:p>
          <a:p>
            <a:endParaRPr lang="fr-FR" sz="1700" dirty="0"/>
          </a:p>
          <a:p>
            <a:r>
              <a:rPr lang="fr-FR" sz="1700" dirty="0"/>
              <a:t>*A Changsha, dans le Hunan</a:t>
            </a:r>
          </a:p>
          <a:p>
            <a:r>
              <a:rPr lang="fr-FR" sz="1700" dirty="0"/>
              <a:t>Le mandarin confucéen </a:t>
            </a:r>
            <a:r>
              <a:rPr lang="fr-FR" sz="1700" u="sng" dirty="0"/>
              <a:t>Zeng </a:t>
            </a:r>
            <a:r>
              <a:rPr lang="fr-FR" sz="1700" u="sng" dirty="0" err="1"/>
              <a:t>Guofan</a:t>
            </a:r>
            <a:endParaRPr lang="fr-FR" sz="1700" u="sng" dirty="0"/>
          </a:p>
          <a:p>
            <a:r>
              <a:rPr lang="fr-FR" sz="1700" dirty="0"/>
              <a:t>Met sur pied sa propre armée</a:t>
            </a:r>
          </a:p>
          <a:p>
            <a:endParaRPr lang="fr-FR" sz="1700" dirty="0"/>
          </a:p>
          <a:p>
            <a:r>
              <a:rPr lang="fr-FR" sz="1700" dirty="0"/>
              <a:t>*1854-58 : Sur le Yangzi</a:t>
            </a:r>
          </a:p>
          <a:p>
            <a:r>
              <a:rPr lang="fr-FR" sz="1700" dirty="0"/>
              <a:t>Zeng reprend </a:t>
            </a:r>
            <a:r>
              <a:rPr lang="fr-FR" sz="1700" dirty="0" err="1"/>
              <a:t>Wuchang</a:t>
            </a:r>
            <a:r>
              <a:rPr lang="fr-FR" sz="1700" dirty="0"/>
              <a:t> en face de Hankou</a:t>
            </a:r>
          </a:p>
          <a:p>
            <a:r>
              <a:rPr lang="fr-FR" sz="1700" dirty="0"/>
              <a:t>Et Zhenjiang en aval de Nankin qui est donc menacée</a:t>
            </a:r>
          </a:p>
          <a:p>
            <a:r>
              <a:rPr lang="fr-FR" sz="1700" dirty="0"/>
              <a:t>Et pendant ce temps…</a:t>
            </a:r>
          </a:p>
          <a:p>
            <a:endParaRPr lang="fr-FR" sz="1700" dirty="0"/>
          </a:p>
          <a:p>
            <a:r>
              <a:rPr lang="fr-FR" sz="1700" dirty="0"/>
              <a:t>*Sept.-oct. 1856 : A Nankin, un conflit éclate entre les </a:t>
            </a:r>
            <a:r>
              <a:rPr lang="fr-FR" sz="1700" i="1" dirty="0"/>
              <a:t>rois</a:t>
            </a:r>
            <a:r>
              <a:rPr lang="fr-FR" sz="1700" dirty="0"/>
              <a:t> </a:t>
            </a:r>
          </a:p>
          <a:p>
            <a:r>
              <a:rPr lang="fr-FR" sz="1700" dirty="0"/>
              <a:t>Conflit qui se termine dans un bain de sang</a:t>
            </a:r>
          </a:p>
          <a:p>
            <a:r>
              <a:rPr lang="fr-FR" sz="1700" dirty="0"/>
              <a:t>Malgré cela, </a:t>
            </a:r>
            <a:r>
              <a:rPr lang="fr-FR" sz="1700" u="sng" dirty="0"/>
              <a:t>Hong </a:t>
            </a:r>
            <a:r>
              <a:rPr lang="fr-FR" sz="1700" u="sng" dirty="0" err="1"/>
              <a:t>Xiuquan</a:t>
            </a:r>
            <a:r>
              <a:rPr lang="fr-FR" sz="1700" dirty="0"/>
              <a:t> reste en place</a:t>
            </a:r>
          </a:p>
          <a:p>
            <a:endParaRPr lang="fr-FR" sz="1700" dirty="0"/>
          </a:p>
          <a:p>
            <a:r>
              <a:rPr lang="fr-FR" sz="1700" dirty="0"/>
              <a:t>Mais également…</a:t>
            </a:r>
          </a:p>
          <a:p>
            <a:r>
              <a:rPr lang="fr-FR" sz="1700" dirty="0"/>
              <a:t>*1850 : Outre celle des Taiping</a:t>
            </a:r>
          </a:p>
          <a:p>
            <a:r>
              <a:rPr lang="fr-FR" sz="1700" dirty="0"/>
              <a:t>D’autres révoltes éclatent dans l’ensemble du pays…</a:t>
            </a:r>
          </a:p>
        </p:txBody>
      </p:sp>
      <p:pic>
        <p:nvPicPr>
          <p:cNvPr id="18" name="Picture 2" descr="C:\Users\Christophe\Pictures\My Scans\2016-02 (févr.)\scan0004.jpg">
            <a:extLst>
              <a:ext uri="{FF2B5EF4-FFF2-40B4-BE49-F238E27FC236}">
                <a16:creationId xmlns:a16="http://schemas.microsoft.com/office/drawing/2014/main" id="{37D2B7EF-1A09-083F-B22C-DF1CCE5D12D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5315" t="33045" r="16078" b="9017"/>
          <a:stretch/>
        </p:blipFill>
        <p:spPr bwMode="auto">
          <a:xfrm>
            <a:off x="5328201" y="105701"/>
            <a:ext cx="6735335" cy="66465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0" name="Ellipse 19">
            <a:extLst>
              <a:ext uri="{FF2B5EF4-FFF2-40B4-BE49-F238E27FC236}">
                <a16:creationId xmlns:a16="http://schemas.microsoft.com/office/drawing/2014/main" id="{1DCE7112-9C3F-F210-CFA8-113EC1E3F8CD}"/>
              </a:ext>
            </a:extLst>
          </p:cNvPr>
          <p:cNvSpPr/>
          <p:nvPr/>
        </p:nvSpPr>
        <p:spPr>
          <a:xfrm>
            <a:off x="8968958" y="60300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71EBD784-E45A-4D6D-C591-71A914BF53CB}"/>
              </a:ext>
            </a:extLst>
          </p:cNvPr>
          <p:cNvSpPr/>
          <p:nvPr/>
        </p:nvSpPr>
        <p:spPr>
          <a:xfrm>
            <a:off x="10235686" y="55654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2DD3E4AF-3326-3870-80DB-D857FC023071}"/>
              </a:ext>
            </a:extLst>
          </p:cNvPr>
          <p:cNvSpPr/>
          <p:nvPr/>
        </p:nvSpPr>
        <p:spPr>
          <a:xfrm>
            <a:off x="10509779" y="51194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B0105C26-9826-5421-A4B5-B778C1ABD3C2}"/>
              </a:ext>
            </a:extLst>
          </p:cNvPr>
          <p:cNvSpPr/>
          <p:nvPr/>
        </p:nvSpPr>
        <p:spPr>
          <a:xfrm>
            <a:off x="10845333" y="36730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F72FABFD-D6B0-2964-CE61-2C4002CF8DB8}"/>
              </a:ext>
            </a:extLst>
          </p:cNvPr>
          <p:cNvSpPr/>
          <p:nvPr/>
        </p:nvSpPr>
        <p:spPr>
          <a:xfrm>
            <a:off x="9223476" y="623553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B24FFD84-CD63-5D18-DB06-ADE4EBD9DFB4}"/>
              </a:ext>
            </a:extLst>
          </p:cNvPr>
          <p:cNvSpPr/>
          <p:nvPr/>
        </p:nvSpPr>
        <p:spPr>
          <a:xfrm>
            <a:off x="10934726" y="40379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2CEC323D-F417-F79B-82C5-75BCF756C982}"/>
              </a:ext>
            </a:extLst>
          </p:cNvPr>
          <p:cNvSpPr/>
          <p:nvPr/>
        </p:nvSpPr>
        <p:spPr>
          <a:xfrm>
            <a:off x="9040966" y="623553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CE37C9CD-E442-C042-47E4-42568A83AC78}"/>
              </a:ext>
            </a:extLst>
          </p:cNvPr>
          <p:cNvSpPr/>
          <p:nvPr/>
        </p:nvSpPr>
        <p:spPr>
          <a:xfrm>
            <a:off x="9209712" y="3976784"/>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avec flèche 33">
            <a:extLst>
              <a:ext uri="{FF2B5EF4-FFF2-40B4-BE49-F238E27FC236}">
                <a16:creationId xmlns:a16="http://schemas.microsoft.com/office/drawing/2014/main" id="{8052EF3F-811B-359D-D000-32C798577DEF}"/>
              </a:ext>
            </a:extLst>
          </p:cNvPr>
          <p:cNvCxnSpPr>
            <a:cxnSpLocks/>
            <a:stCxn id="39" idx="7"/>
            <a:endCxn id="43" idx="3"/>
          </p:cNvCxnSpPr>
          <p:nvPr/>
        </p:nvCxnSpPr>
        <p:spPr>
          <a:xfrm flipV="1">
            <a:off x="9019875" y="4198093"/>
            <a:ext cx="282936" cy="461959"/>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0747B3C8-3A43-7406-CDB0-F3917B0E74A5}"/>
              </a:ext>
            </a:extLst>
          </p:cNvPr>
          <p:cNvSpPr/>
          <p:nvPr/>
        </p:nvSpPr>
        <p:spPr>
          <a:xfrm>
            <a:off x="8896950" y="464214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049E055A-2987-8D6B-D4A7-023AB9BBC23F}"/>
              </a:ext>
            </a:extLst>
          </p:cNvPr>
          <p:cNvSpPr/>
          <p:nvPr/>
        </p:nvSpPr>
        <p:spPr>
          <a:xfrm>
            <a:off x="9441807" y="1448615"/>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3" name="Ellipse 42">
            <a:extLst>
              <a:ext uri="{FF2B5EF4-FFF2-40B4-BE49-F238E27FC236}">
                <a16:creationId xmlns:a16="http://schemas.microsoft.com/office/drawing/2014/main" id="{8337C50C-3290-3346-DE7A-EB0BF199C0DE}"/>
              </a:ext>
            </a:extLst>
          </p:cNvPr>
          <p:cNvSpPr/>
          <p:nvPr/>
        </p:nvSpPr>
        <p:spPr>
          <a:xfrm>
            <a:off x="9281720" y="409369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400CE587-B7AD-BA71-7D7B-C2515EC827ED}"/>
              </a:ext>
            </a:extLst>
          </p:cNvPr>
          <p:cNvSpPr/>
          <p:nvPr/>
        </p:nvSpPr>
        <p:spPr>
          <a:xfrm>
            <a:off x="10437771" y="342899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avec flèche 47">
            <a:extLst>
              <a:ext uri="{FF2B5EF4-FFF2-40B4-BE49-F238E27FC236}">
                <a16:creationId xmlns:a16="http://schemas.microsoft.com/office/drawing/2014/main" id="{689FFA84-A542-A7FE-06CA-64A296AD7F8C}"/>
              </a:ext>
            </a:extLst>
          </p:cNvPr>
          <p:cNvCxnSpPr>
            <a:cxnSpLocks/>
            <a:stCxn id="43" idx="7"/>
            <a:endCxn id="46" idx="0"/>
          </p:cNvCxnSpPr>
          <p:nvPr/>
        </p:nvCxnSpPr>
        <p:spPr>
          <a:xfrm flipV="1">
            <a:off x="9404645" y="3428999"/>
            <a:ext cx="1105134" cy="68260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5F2FA5E0-EE6F-01B5-619B-1D79E49B3AB2}"/>
              </a:ext>
            </a:extLst>
          </p:cNvPr>
          <p:cNvSpPr/>
          <p:nvPr/>
        </p:nvSpPr>
        <p:spPr>
          <a:xfrm>
            <a:off x="10260416" y="355073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FF4CB5BA-215E-3527-22E6-A07BEB251017}"/>
              </a:ext>
            </a:extLst>
          </p:cNvPr>
          <p:cNvSpPr/>
          <p:nvPr/>
        </p:nvSpPr>
        <p:spPr>
          <a:xfrm>
            <a:off x="9679725" y="4216005"/>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963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E19BD-BFEC-E686-B24D-19591AEBE6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E1F7A2-5671-3E2D-AEA4-122E5CF28FF3}"/>
              </a:ext>
            </a:extLst>
          </p:cNvPr>
          <p:cNvSpPr/>
          <p:nvPr/>
        </p:nvSpPr>
        <p:spPr>
          <a:xfrm>
            <a:off x="99160" y="73918"/>
            <a:ext cx="4837030" cy="4185761"/>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1852-1855 : Autres révoltes populaires : Au nord, les </a:t>
            </a:r>
            <a:r>
              <a:rPr lang="fr-FR" sz="1500" b="1" dirty="0" err="1"/>
              <a:t>Nians</a:t>
            </a:r>
            <a:r>
              <a:rPr lang="fr-FR" sz="1500" b="1" dirty="0"/>
              <a:t> du </a:t>
            </a:r>
            <a:r>
              <a:rPr lang="fr-FR" sz="1500" b="1" dirty="0" err="1"/>
              <a:t>Huanghe</a:t>
            </a:r>
            <a:r>
              <a:rPr lang="fr-FR" sz="1500" b="1" dirty="0"/>
              <a:t> et les sociétés secrètes de Shanghai ; Au sud, les Miaos ; Au sud et au nord, les Huis musulmans</a:t>
            </a:r>
          </a:p>
          <a:p>
            <a:endParaRPr lang="fr-FR" sz="1700" dirty="0"/>
          </a:p>
          <a:p>
            <a:r>
              <a:rPr lang="fr-FR" sz="1700" dirty="0"/>
              <a:t>a) 1853-68 : Dans le bas-</a:t>
            </a:r>
            <a:r>
              <a:rPr lang="fr-FR" sz="1700" dirty="0" err="1"/>
              <a:t>Huanghe</a:t>
            </a:r>
            <a:r>
              <a:rPr lang="fr-FR" sz="1700" dirty="0"/>
              <a:t>, à cause des inondations, révolte des </a:t>
            </a:r>
            <a:r>
              <a:rPr lang="fr-FR" sz="1700" i="1" dirty="0" err="1"/>
              <a:t>Nian</a:t>
            </a:r>
            <a:r>
              <a:rPr lang="fr-FR" sz="1700" dirty="0"/>
              <a:t>, paysans-brigands</a:t>
            </a:r>
          </a:p>
          <a:p>
            <a:endParaRPr lang="fr-FR" sz="1700" dirty="0"/>
          </a:p>
          <a:p>
            <a:r>
              <a:rPr lang="fr-FR" sz="1700" dirty="0"/>
              <a:t>NB : 1851-55 : Le </a:t>
            </a:r>
            <a:r>
              <a:rPr lang="fr-FR" sz="1700" dirty="0" err="1"/>
              <a:t>Huanghe</a:t>
            </a:r>
            <a:r>
              <a:rPr lang="fr-FR" sz="1700" dirty="0"/>
              <a:t> change de cours</a:t>
            </a:r>
          </a:p>
          <a:p>
            <a:r>
              <a:rPr lang="fr-FR" sz="1700" dirty="0"/>
              <a:t>Et se jette au nord de la presqu’île du Shandong</a:t>
            </a:r>
          </a:p>
          <a:p>
            <a:endParaRPr lang="fr-FR" sz="1700" dirty="0"/>
          </a:p>
          <a:p>
            <a:r>
              <a:rPr lang="fr-FR" sz="1700" dirty="0"/>
              <a:t>*</a:t>
            </a:r>
            <a:r>
              <a:rPr lang="fr-FR" sz="1700" dirty="0" err="1"/>
              <a:t>Mai-oct</a:t>
            </a:r>
            <a:r>
              <a:rPr lang="fr-FR" sz="1700" dirty="0"/>
              <a:t>. 1853 : Taiping et </a:t>
            </a:r>
            <a:r>
              <a:rPr lang="fr-FR" sz="1700" dirty="0" err="1"/>
              <a:t>Nian</a:t>
            </a:r>
            <a:r>
              <a:rPr lang="fr-FR" sz="1700" dirty="0"/>
              <a:t> s’allient</a:t>
            </a:r>
          </a:p>
          <a:p>
            <a:r>
              <a:rPr lang="fr-FR" sz="1700" dirty="0"/>
              <a:t>Dans une expédition contre Pékin</a:t>
            </a:r>
          </a:p>
          <a:p>
            <a:r>
              <a:rPr lang="fr-FR" sz="1700" dirty="0"/>
              <a:t>Mais vaincus à Tianjin, les Taiping renoncent à Pékin Et retournent à Nankin…</a:t>
            </a:r>
          </a:p>
          <a:p>
            <a:endParaRPr lang="fr-FR" sz="1700" dirty="0"/>
          </a:p>
          <a:p>
            <a:r>
              <a:rPr lang="fr-FR" sz="1700" dirty="0"/>
              <a:t>*D’autres révoltes…</a:t>
            </a:r>
          </a:p>
        </p:txBody>
      </p:sp>
      <p:pic>
        <p:nvPicPr>
          <p:cNvPr id="8" name="Image 7" descr="Une image contenant texte, carte, atlas&#10;&#10;Le contenu généré par l’IA peut être incorrect.">
            <a:extLst>
              <a:ext uri="{FF2B5EF4-FFF2-40B4-BE49-F238E27FC236}">
                <a16:creationId xmlns:a16="http://schemas.microsoft.com/office/drawing/2014/main" id="{1A7324DB-ACAE-2F94-1B03-C99B5B3BCE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9403" t="35865" r="5566" b="2517"/>
          <a:stretch/>
        </p:blipFill>
        <p:spPr>
          <a:xfrm>
            <a:off x="5060373" y="157044"/>
            <a:ext cx="6972300" cy="6583069"/>
          </a:xfrm>
          <a:prstGeom prst="rect">
            <a:avLst/>
          </a:prstGeom>
          <a:ln w="38100">
            <a:solidFill>
              <a:schemeClr val="tx1"/>
            </a:solidFill>
          </a:ln>
        </p:spPr>
      </p:pic>
      <p:pic>
        <p:nvPicPr>
          <p:cNvPr id="24" name="Image 23" descr="Une image contenant texte, carte, atlas&#10;&#10;Le contenu généré par l’IA peut être incorrect.">
            <a:extLst>
              <a:ext uri="{FF2B5EF4-FFF2-40B4-BE49-F238E27FC236}">
                <a16:creationId xmlns:a16="http://schemas.microsoft.com/office/drawing/2014/main" id="{31599D5A-2221-BF29-091E-9D4A16A820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65371" r="82967"/>
          <a:stretch/>
        </p:blipFill>
        <p:spPr>
          <a:xfrm>
            <a:off x="5060373" y="157044"/>
            <a:ext cx="955963" cy="1341014"/>
          </a:xfrm>
          <a:prstGeom prst="rect">
            <a:avLst/>
          </a:prstGeom>
          <a:ln w="38100">
            <a:solidFill>
              <a:schemeClr val="tx1"/>
            </a:solidFill>
          </a:ln>
        </p:spPr>
      </p:pic>
      <p:sp>
        <p:nvSpPr>
          <p:cNvPr id="27" name="Ellipse 26">
            <a:extLst>
              <a:ext uri="{FF2B5EF4-FFF2-40B4-BE49-F238E27FC236}">
                <a16:creationId xmlns:a16="http://schemas.microsoft.com/office/drawing/2014/main" id="{AFBF4128-2222-0C2A-31C7-3BF72628ACC5}"/>
              </a:ext>
            </a:extLst>
          </p:cNvPr>
          <p:cNvSpPr/>
          <p:nvPr/>
        </p:nvSpPr>
        <p:spPr>
          <a:xfrm>
            <a:off x="9701138" y="533447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05F45238-509A-C619-532A-F63104EC5094}"/>
              </a:ext>
            </a:extLst>
          </p:cNvPr>
          <p:cNvSpPr/>
          <p:nvPr/>
        </p:nvSpPr>
        <p:spPr>
          <a:xfrm>
            <a:off x="10560120" y="453091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2371AC2A-A668-E60A-5316-A28080F32F57}"/>
              </a:ext>
            </a:extLst>
          </p:cNvPr>
          <p:cNvSpPr/>
          <p:nvPr/>
        </p:nvSpPr>
        <p:spPr>
          <a:xfrm>
            <a:off x="10788719" y="391784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CB7013D4-31AE-7C0F-26A0-B97E1EC57465}"/>
              </a:ext>
            </a:extLst>
          </p:cNvPr>
          <p:cNvSpPr/>
          <p:nvPr/>
        </p:nvSpPr>
        <p:spPr>
          <a:xfrm>
            <a:off x="10788719" y="287899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6F1845F7-ADE0-2C90-0EAE-8254A73AF769}"/>
              </a:ext>
            </a:extLst>
          </p:cNvPr>
          <p:cNvSpPr/>
          <p:nvPr/>
        </p:nvSpPr>
        <p:spPr>
          <a:xfrm>
            <a:off x="9918620" y="533447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C802A97C-301A-1F2F-B82E-7D49337E381E}"/>
              </a:ext>
            </a:extLst>
          </p:cNvPr>
          <p:cNvSpPr/>
          <p:nvPr/>
        </p:nvSpPr>
        <p:spPr>
          <a:xfrm>
            <a:off x="9918620" y="2616825"/>
            <a:ext cx="256817" cy="25786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1FAB38CA-1385-3062-5913-D37D262F0120}"/>
              </a:ext>
            </a:extLst>
          </p:cNvPr>
          <p:cNvSpPr/>
          <p:nvPr/>
        </p:nvSpPr>
        <p:spPr>
          <a:xfrm>
            <a:off x="7387353" y="4620964"/>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BBE7DF4C-87A0-62EF-9578-87B5AE0C76A0}"/>
              </a:ext>
            </a:extLst>
          </p:cNvPr>
          <p:cNvSpPr/>
          <p:nvPr/>
        </p:nvSpPr>
        <p:spPr>
          <a:xfrm>
            <a:off x="4429705" y="1375746"/>
            <a:ext cx="144016" cy="122312"/>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1" name="Connecteur droit avec flèche 50">
            <a:extLst>
              <a:ext uri="{FF2B5EF4-FFF2-40B4-BE49-F238E27FC236}">
                <a16:creationId xmlns:a16="http://schemas.microsoft.com/office/drawing/2014/main" id="{C9EF1B64-03D5-B3A4-0404-EC7A150C115E}"/>
              </a:ext>
            </a:extLst>
          </p:cNvPr>
          <p:cNvCxnSpPr>
            <a:cxnSpLocks/>
          </p:cNvCxnSpPr>
          <p:nvPr/>
        </p:nvCxnSpPr>
        <p:spPr>
          <a:xfrm flipV="1">
            <a:off x="9065941" y="1961996"/>
            <a:ext cx="779213" cy="212492"/>
          </a:xfrm>
          <a:prstGeom prst="straightConnector1">
            <a:avLst/>
          </a:prstGeom>
          <a:ln w="7620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DD454684-0812-3C80-0D65-FE9DF8704145}"/>
              </a:ext>
            </a:extLst>
          </p:cNvPr>
          <p:cNvCxnSpPr>
            <a:cxnSpLocks/>
          </p:cNvCxnSpPr>
          <p:nvPr/>
        </p:nvCxnSpPr>
        <p:spPr>
          <a:xfrm flipV="1">
            <a:off x="4449074" y="1706867"/>
            <a:ext cx="124647" cy="589141"/>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95901AD-B2EC-59EF-16E8-DD1B310F1C2D}"/>
              </a:ext>
            </a:extLst>
          </p:cNvPr>
          <p:cNvCxnSpPr>
            <a:cxnSpLocks/>
          </p:cNvCxnSpPr>
          <p:nvPr/>
        </p:nvCxnSpPr>
        <p:spPr>
          <a:xfrm flipV="1">
            <a:off x="4449074" y="1971185"/>
            <a:ext cx="487116" cy="324823"/>
          </a:xfrm>
          <a:prstGeom prst="straightConnector1">
            <a:avLst/>
          </a:prstGeom>
          <a:ln w="7620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888A1D7A-C4B6-D127-8127-47652A136647}"/>
              </a:ext>
            </a:extLst>
          </p:cNvPr>
          <p:cNvCxnSpPr>
            <a:cxnSpLocks/>
          </p:cNvCxnSpPr>
          <p:nvPr/>
        </p:nvCxnSpPr>
        <p:spPr>
          <a:xfrm flipV="1">
            <a:off x="8341112" y="1375746"/>
            <a:ext cx="624468" cy="497659"/>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2D9245AD-A79C-2263-76AA-72E826901EFB}"/>
              </a:ext>
            </a:extLst>
          </p:cNvPr>
          <p:cNvCxnSpPr>
            <a:cxnSpLocks/>
          </p:cNvCxnSpPr>
          <p:nvPr/>
        </p:nvCxnSpPr>
        <p:spPr>
          <a:xfrm>
            <a:off x="8196146" y="2344515"/>
            <a:ext cx="144966" cy="25786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DD5E2D59-5193-F734-4B4E-5695D15B0A77}"/>
              </a:ext>
            </a:extLst>
          </p:cNvPr>
          <p:cNvCxnSpPr>
            <a:cxnSpLocks/>
          </p:cNvCxnSpPr>
          <p:nvPr/>
        </p:nvCxnSpPr>
        <p:spPr>
          <a:xfrm flipH="1">
            <a:off x="8196146" y="1873405"/>
            <a:ext cx="178420" cy="47111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F8D22109-14B6-FF69-5CDE-07B3466316EA}"/>
              </a:ext>
            </a:extLst>
          </p:cNvPr>
          <p:cNvCxnSpPr>
            <a:cxnSpLocks/>
          </p:cNvCxnSpPr>
          <p:nvPr/>
        </p:nvCxnSpPr>
        <p:spPr>
          <a:xfrm flipV="1">
            <a:off x="8341112" y="2473450"/>
            <a:ext cx="1122491" cy="467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CDDDA76C-00F4-AB5F-E98F-5A1C71F1FD1F}"/>
              </a:ext>
            </a:extLst>
          </p:cNvPr>
          <p:cNvCxnSpPr>
            <a:cxnSpLocks/>
            <a:endCxn id="33" idx="2"/>
          </p:cNvCxnSpPr>
          <p:nvPr/>
        </p:nvCxnSpPr>
        <p:spPr>
          <a:xfrm>
            <a:off x="9425993" y="2564620"/>
            <a:ext cx="492627" cy="1811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Ellipse 63">
            <a:extLst>
              <a:ext uri="{FF2B5EF4-FFF2-40B4-BE49-F238E27FC236}">
                <a16:creationId xmlns:a16="http://schemas.microsoft.com/office/drawing/2014/main" id="{6C0AF82B-F293-499D-3935-5D7F3997D3B6}"/>
              </a:ext>
            </a:extLst>
          </p:cNvPr>
          <p:cNvSpPr/>
          <p:nvPr/>
        </p:nvSpPr>
        <p:spPr>
          <a:xfrm>
            <a:off x="9206786" y="2344515"/>
            <a:ext cx="256817" cy="257869"/>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droit avec flèche 64">
            <a:extLst>
              <a:ext uri="{FF2B5EF4-FFF2-40B4-BE49-F238E27FC236}">
                <a16:creationId xmlns:a16="http://schemas.microsoft.com/office/drawing/2014/main" id="{AADCDD63-4BC6-BEAC-48FF-E72D0CFEEECF}"/>
              </a:ext>
            </a:extLst>
          </p:cNvPr>
          <p:cNvCxnSpPr>
            <a:cxnSpLocks/>
          </p:cNvCxnSpPr>
          <p:nvPr/>
        </p:nvCxnSpPr>
        <p:spPr>
          <a:xfrm flipV="1">
            <a:off x="9099395" y="1401214"/>
            <a:ext cx="364208" cy="73982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51C6EE06-7B96-7721-F8B7-9D6C98FF0ACE}"/>
              </a:ext>
            </a:extLst>
          </p:cNvPr>
          <p:cNvSpPr/>
          <p:nvPr/>
        </p:nvSpPr>
        <p:spPr>
          <a:xfrm>
            <a:off x="8937532" y="1225342"/>
            <a:ext cx="256817" cy="25786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8308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D8136-8BBE-FC3F-7F9E-FBE975A769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E28274-B391-60CF-CE35-1938DD6A8244}"/>
              </a:ext>
            </a:extLst>
          </p:cNvPr>
          <p:cNvSpPr/>
          <p:nvPr/>
        </p:nvSpPr>
        <p:spPr>
          <a:xfrm>
            <a:off x="99160" y="73918"/>
            <a:ext cx="4837030" cy="5232202"/>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1852-1855 : Autres révoltes populaires : Au nord, les </a:t>
            </a:r>
            <a:r>
              <a:rPr lang="fr-FR" sz="1500" b="1" dirty="0" err="1"/>
              <a:t>Nians</a:t>
            </a:r>
            <a:r>
              <a:rPr lang="fr-FR" sz="1500" b="1" dirty="0"/>
              <a:t> du </a:t>
            </a:r>
            <a:r>
              <a:rPr lang="fr-FR" sz="1500" b="1" dirty="0" err="1"/>
              <a:t>Huanghe</a:t>
            </a:r>
            <a:r>
              <a:rPr lang="fr-FR" sz="1500" b="1" dirty="0"/>
              <a:t> et les sociétés secrètes de Shanghai ; Au sud, les Miaos ; Au sud et au nord, les Huis musulmans</a:t>
            </a:r>
          </a:p>
          <a:p>
            <a:endParaRPr lang="fr-FR" sz="1700" dirty="0"/>
          </a:p>
          <a:p>
            <a:r>
              <a:rPr lang="fr-FR" sz="1700" dirty="0"/>
              <a:t>b) 1853 : A Shanghai, révolte des </a:t>
            </a:r>
            <a:r>
              <a:rPr lang="fr-FR" sz="1600" i="1" dirty="0"/>
              <a:t>Xiao Dao Hui</a:t>
            </a:r>
            <a:endParaRPr lang="fr-FR" sz="1700" i="1" dirty="0"/>
          </a:p>
          <a:p>
            <a:r>
              <a:rPr lang="fr-FR" sz="1700" dirty="0"/>
              <a:t>Société secrète des petites épées</a:t>
            </a:r>
          </a:p>
          <a:p>
            <a:r>
              <a:rPr lang="fr-FR" sz="1700" dirty="0"/>
              <a:t>Antimandchoue et anti-étrangers</a:t>
            </a:r>
          </a:p>
          <a:p>
            <a:endParaRPr lang="fr-FR" sz="1700" dirty="0"/>
          </a:p>
          <a:p>
            <a:r>
              <a:rPr lang="fr-FR" sz="1700" dirty="0"/>
              <a:t>c) 1854-72 : Au SO, dans le Guizhou</a:t>
            </a:r>
          </a:p>
          <a:p>
            <a:r>
              <a:rPr lang="fr-FR" sz="1700" dirty="0"/>
              <a:t>Révolte des </a:t>
            </a:r>
            <a:r>
              <a:rPr lang="fr-FR" sz="1700" i="1" dirty="0"/>
              <a:t>Miaos</a:t>
            </a:r>
            <a:r>
              <a:rPr lang="fr-FR" sz="1700" dirty="0"/>
              <a:t> contre la colonisation des Chinois</a:t>
            </a:r>
          </a:p>
          <a:p>
            <a:endParaRPr lang="fr-FR" sz="1700" dirty="0"/>
          </a:p>
          <a:p>
            <a:r>
              <a:rPr lang="fr-FR" sz="1700" dirty="0"/>
              <a:t>d) 1855-73 : Plus à l’ouest, aux Yunnan et Sichuan</a:t>
            </a:r>
          </a:p>
          <a:p>
            <a:r>
              <a:rPr lang="fr-FR" sz="1700" dirty="0"/>
              <a:t>Révolte des </a:t>
            </a:r>
            <a:r>
              <a:rPr lang="fr-FR" sz="1700" i="1" dirty="0"/>
              <a:t>Hui</a:t>
            </a:r>
            <a:r>
              <a:rPr lang="fr-FR" sz="1700" dirty="0"/>
              <a:t> (musulmans) du sud</a:t>
            </a:r>
          </a:p>
          <a:p>
            <a:endParaRPr lang="fr-FR" sz="1700" dirty="0"/>
          </a:p>
          <a:p>
            <a:r>
              <a:rPr lang="fr-FR" sz="1700" dirty="0"/>
              <a:t>Et enfin…</a:t>
            </a:r>
          </a:p>
          <a:p>
            <a:r>
              <a:rPr lang="fr-FR" sz="1700" dirty="0"/>
              <a:t>e) 1863-73 : Au nord, aux Shaanxi et Gansu</a:t>
            </a:r>
          </a:p>
          <a:p>
            <a:r>
              <a:rPr lang="fr-FR" sz="1700" dirty="0"/>
              <a:t>Révolte des </a:t>
            </a:r>
            <a:r>
              <a:rPr lang="fr-FR" sz="1700" i="1" dirty="0"/>
              <a:t>Hui</a:t>
            </a:r>
            <a:r>
              <a:rPr lang="fr-FR" sz="1700" dirty="0"/>
              <a:t> du nord</a:t>
            </a:r>
          </a:p>
          <a:p>
            <a:endParaRPr lang="fr-FR" sz="1700" dirty="0"/>
          </a:p>
          <a:p>
            <a:r>
              <a:rPr lang="fr-FR" sz="1700" dirty="0"/>
              <a:t>*Et </a:t>
            </a:r>
            <a:r>
              <a:rPr lang="fr-FR" sz="1700" u="sng" dirty="0"/>
              <a:t>dans le même temps</a:t>
            </a:r>
          </a:p>
          <a:p>
            <a:r>
              <a:rPr lang="fr-FR" sz="1700" dirty="0"/>
              <a:t>Les Occidentaux…</a:t>
            </a:r>
          </a:p>
        </p:txBody>
      </p:sp>
      <p:pic>
        <p:nvPicPr>
          <p:cNvPr id="8" name="Image 7" descr="Une image contenant texte, carte, atlas&#10;&#10;Le contenu généré par l’IA peut être incorrect.">
            <a:extLst>
              <a:ext uri="{FF2B5EF4-FFF2-40B4-BE49-F238E27FC236}">
                <a16:creationId xmlns:a16="http://schemas.microsoft.com/office/drawing/2014/main" id="{097F2646-C69C-CCBE-6EBA-5739F4AC2E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9403" t="35865" r="5566" b="2517"/>
          <a:stretch/>
        </p:blipFill>
        <p:spPr>
          <a:xfrm>
            <a:off x="5060373" y="157044"/>
            <a:ext cx="6972300" cy="6583069"/>
          </a:xfrm>
          <a:prstGeom prst="rect">
            <a:avLst/>
          </a:prstGeom>
          <a:ln w="38100">
            <a:solidFill>
              <a:schemeClr val="tx1"/>
            </a:solidFill>
          </a:ln>
        </p:spPr>
      </p:pic>
      <p:pic>
        <p:nvPicPr>
          <p:cNvPr id="24" name="Image 23" descr="Une image contenant texte, carte, atlas&#10;&#10;Le contenu généré par l’IA peut être incorrect.">
            <a:extLst>
              <a:ext uri="{FF2B5EF4-FFF2-40B4-BE49-F238E27FC236}">
                <a16:creationId xmlns:a16="http://schemas.microsoft.com/office/drawing/2014/main" id="{43881BC7-C417-A892-3F69-FDB2B7819A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65371" r="82967"/>
          <a:stretch/>
        </p:blipFill>
        <p:spPr>
          <a:xfrm>
            <a:off x="5060373" y="157044"/>
            <a:ext cx="955963" cy="1341014"/>
          </a:xfrm>
          <a:prstGeom prst="rect">
            <a:avLst/>
          </a:prstGeom>
          <a:ln w="38100">
            <a:solidFill>
              <a:schemeClr val="tx1"/>
            </a:solidFill>
          </a:ln>
        </p:spPr>
      </p:pic>
      <p:sp>
        <p:nvSpPr>
          <p:cNvPr id="27" name="Ellipse 26">
            <a:extLst>
              <a:ext uri="{FF2B5EF4-FFF2-40B4-BE49-F238E27FC236}">
                <a16:creationId xmlns:a16="http://schemas.microsoft.com/office/drawing/2014/main" id="{689A70E3-76E4-0EE6-C8C0-7FEE7B44E3B8}"/>
              </a:ext>
            </a:extLst>
          </p:cNvPr>
          <p:cNvSpPr/>
          <p:nvPr/>
        </p:nvSpPr>
        <p:spPr>
          <a:xfrm>
            <a:off x="9701138" y="533447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183BABC7-63E7-29D1-510B-E9C4C6393F5F}"/>
              </a:ext>
            </a:extLst>
          </p:cNvPr>
          <p:cNvSpPr/>
          <p:nvPr/>
        </p:nvSpPr>
        <p:spPr>
          <a:xfrm>
            <a:off x="10560120" y="453091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004C6941-987A-9191-D0E8-2C51BC23B1B0}"/>
              </a:ext>
            </a:extLst>
          </p:cNvPr>
          <p:cNvSpPr/>
          <p:nvPr/>
        </p:nvSpPr>
        <p:spPr>
          <a:xfrm>
            <a:off x="10788719" y="391784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ACD7F235-D30C-97E2-438C-4B8CCAE6E5F3}"/>
              </a:ext>
            </a:extLst>
          </p:cNvPr>
          <p:cNvSpPr/>
          <p:nvPr/>
        </p:nvSpPr>
        <p:spPr>
          <a:xfrm>
            <a:off x="10788719" y="287899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C7DE9B6B-4C78-43A2-626F-A53E91F079FA}"/>
              </a:ext>
            </a:extLst>
          </p:cNvPr>
          <p:cNvSpPr/>
          <p:nvPr/>
        </p:nvSpPr>
        <p:spPr>
          <a:xfrm>
            <a:off x="9918620" y="533447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E16715FF-7C11-AB4B-D288-D8E23DE3AD4C}"/>
              </a:ext>
            </a:extLst>
          </p:cNvPr>
          <p:cNvSpPr/>
          <p:nvPr/>
        </p:nvSpPr>
        <p:spPr>
          <a:xfrm>
            <a:off x="9918620" y="2616825"/>
            <a:ext cx="256817" cy="25786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3AD74EF1-5B7C-2153-C1B3-A43A17E2A720}"/>
              </a:ext>
            </a:extLst>
          </p:cNvPr>
          <p:cNvSpPr/>
          <p:nvPr/>
        </p:nvSpPr>
        <p:spPr>
          <a:xfrm>
            <a:off x="7387353" y="4620964"/>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3D5539CB-7948-EFB8-F303-DBDA866102E5}"/>
              </a:ext>
            </a:extLst>
          </p:cNvPr>
          <p:cNvSpPr/>
          <p:nvPr/>
        </p:nvSpPr>
        <p:spPr>
          <a:xfrm>
            <a:off x="3438703" y="320391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F64BB39D-C003-06FA-5E6B-4B2DD7A52A46}"/>
              </a:ext>
            </a:extLst>
          </p:cNvPr>
          <p:cNvSpPr/>
          <p:nvPr/>
        </p:nvSpPr>
        <p:spPr>
          <a:xfrm>
            <a:off x="3366695" y="2222203"/>
            <a:ext cx="144016" cy="122312"/>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297BFB24-7A35-1964-1D5C-A40802BD424C}"/>
              </a:ext>
            </a:extLst>
          </p:cNvPr>
          <p:cNvSpPr/>
          <p:nvPr/>
        </p:nvSpPr>
        <p:spPr>
          <a:xfrm>
            <a:off x="4051070" y="397900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10CB9779-92BE-71FE-0067-0259CFCF1C5D}"/>
              </a:ext>
            </a:extLst>
          </p:cNvPr>
          <p:cNvSpPr/>
          <p:nvPr/>
        </p:nvSpPr>
        <p:spPr>
          <a:xfrm>
            <a:off x="7531369" y="4862574"/>
            <a:ext cx="256817" cy="257869"/>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95708D0E-1496-63E3-3C5F-5D78686A078E}"/>
              </a:ext>
            </a:extLst>
          </p:cNvPr>
          <p:cNvSpPr/>
          <p:nvPr/>
        </p:nvSpPr>
        <p:spPr>
          <a:xfrm>
            <a:off x="6488815" y="5198917"/>
            <a:ext cx="256817" cy="25786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8743F592-12F2-B406-FD16-056AC745D080}"/>
              </a:ext>
            </a:extLst>
          </p:cNvPr>
          <p:cNvSpPr/>
          <p:nvPr/>
        </p:nvSpPr>
        <p:spPr>
          <a:xfrm>
            <a:off x="9206786" y="2344515"/>
            <a:ext cx="256817" cy="257869"/>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07087E5C-29BF-94C3-6A4D-10EE44D28341}"/>
              </a:ext>
            </a:extLst>
          </p:cNvPr>
          <p:cNvSpPr/>
          <p:nvPr/>
        </p:nvSpPr>
        <p:spPr>
          <a:xfrm>
            <a:off x="5567672" y="1710665"/>
            <a:ext cx="256817" cy="25786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05E82023-FF89-849B-6E68-8DB87323EAF8}"/>
              </a:ext>
            </a:extLst>
          </p:cNvPr>
          <p:cNvSpPr/>
          <p:nvPr/>
        </p:nvSpPr>
        <p:spPr>
          <a:xfrm>
            <a:off x="10414886" y="2305486"/>
            <a:ext cx="256817" cy="25786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D39ACB4C-8040-A021-6A7A-7A09486F4BB4}"/>
              </a:ext>
            </a:extLst>
          </p:cNvPr>
          <p:cNvSpPr/>
          <p:nvPr/>
        </p:nvSpPr>
        <p:spPr>
          <a:xfrm>
            <a:off x="4280562" y="114573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08248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966C5-BA00-9406-6DD5-C4293524904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4F47B21-553F-191D-A23E-D14EF15CEDB4}"/>
              </a:ext>
            </a:extLst>
          </p:cNvPr>
          <p:cNvSpPr/>
          <p:nvPr/>
        </p:nvSpPr>
        <p:spPr>
          <a:xfrm>
            <a:off x="119159" y="168739"/>
            <a:ext cx="4707841" cy="401648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1815-1880 : … Plus de conquêtes territoriales et de monopoles coûteux à défendre ; …</a:t>
            </a:r>
            <a:endParaRPr lang="fr-FR" sz="1700" b="1" i="1" dirty="0"/>
          </a:p>
          <a:p>
            <a:endParaRPr lang="fr-FR" sz="1700" dirty="0"/>
          </a:p>
          <a:p>
            <a:r>
              <a:rPr lang="fr-FR" sz="1700" dirty="0"/>
              <a:t>1) Après l’Inde, plus de conquête territoriale (1784)</a:t>
            </a:r>
          </a:p>
          <a:p>
            <a:r>
              <a:rPr lang="fr-FR" sz="1700" dirty="0"/>
              <a:t>NB : La Birmanie, exception qui confirme la règle</a:t>
            </a:r>
          </a:p>
          <a:p>
            <a:r>
              <a:rPr lang="fr-FR" sz="1700" dirty="0"/>
              <a:t>Singapour, un simple point d’appui</a:t>
            </a:r>
          </a:p>
          <a:p>
            <a:endParaRPr lang="fr-FR" sz="1700" dirty="0"/>
          </a:p>
          <a:p>
            <a:r>
              <a:rPr lang="fr-FR" sz="1700" dirty="0"/>
              <a:t>*Plus de monopoles qu’il faut ensuite défendre</a:t>
            </a:r>
          </a:p>
          <a:p>
            <a:r>
              <a:rPr lang="fr-FR" sz="1700" dirty="0"/>
              <a:t>Tout cela devenant extrêmement coûteux</a:t>
            </a:r>
          </a:p>
          <a:p>
            <a:endParaRPr lang="fr-FR" sz="1700" dirty="0"/>
          </a:p>
          <a:p>
            <a:r>
              <a:rPr lang="fr-FR" sz="1700" dirty="0">
                <a:solidFill>
                  <a:srgbClr val="FF0000"/>
                </a:solidFill>
              </a:rPr>
              <a:t>NB : Pour </a:t>
            </a:r>
            <a:r>
              <a:rPr lang="fr-FR" sz="1700" u="sng" dirty="0">
                <a:solidFill>
                  <a:srgbClr val="FF0000"/>
                </a:solidFill>
              </a:rPr>
              <a:t>Smith</a:t>
            </a:r>
            <a:r>
              <a:rPr lang="fr-FR" sz="1700" dirty="0">
                <a:solidFill>
                  <a:srgbClr val="FF0000"/>
                </a:solidFill>
              </a:rPr>
              <a:t> et </a:t>
            </a:r>
            <a:r>
              <a:rPr lang="fr-FR" sz="1700" u="sng" dirty="0">
                <a:solidFill>
                  <a:srgbClr val="FF0000"/>
                </a:solidFill>
              </a:rPr>
              <a:t>Ricardo</a:t>
            </a:r>
            <a:r>
              <a:rPr lang="fr-FR" sz="1700" dirty="0">
                <a:solidFill>
                  <a:srgbClr val="FF0000"/>
                </a:solidFill>
              </a:rPr>
              <a:t>, la conquête de l’Inde</a:t>
            </a:r>
          </a:p>
          <a:p>
            <a:r>
              <a:rPr lang="fr-FR" sz="1700" dirty="0">
                <a:solidFill>
                  <a:srgbClr val="FF0000"/>
                </a:solidFill>
              </a:rPr>
              <a:t>Et les monopoles de la VOC hollandaise</a:t>
            </a:r>
          </a:p>
          <a:p>
            <a:r>
              <a:rPr lang="fr-FR" sz="1700" dirty="0">
                <a:solidFill>
                  <a:srgbClr val="FF0000"/>
                </a:solidFill>
              </a:rPr>
              <a:t>Furent les contre-exemples à ne pas suivre</a:t>
            </a:r>
          </a:p>
          <a:p>
            <a:r>
              <a:rPr lang="fr-FR" sz="1700" dirty="0">
                <a:solidFill>
                  <a:srgbClr val="FF0000"/>
                </a:solidFill>
              </a:rPr>
              <a:t>Mais encore une fois, sans la conquête de l’Inde</a:t>
            </a:r>
          </a:p>
          <a:p>
            <a:r>
              <a:rPr lang="fr-FR" sz="1700" dirty="0">
                <a:solidFill>
                  <a:srgbClr val="FF0000"/>
                </a:solidFill>
              </a:rPr>
              <a:t>Par l’EIC, rien de ce qui suivit ne fut possible…</a:t>
            </a:r>
          </a:p>
        </p:txBody>
      </p:sp>
      <p:pic>
        <p:nvPicPr>
          <p:cNvPr id="5" name="Picture 2" descr="C:\Users\Christophe\Pictures\My Scans\2016-01 (janv.)\scan0030.jpg">
            <a:extLst>
              <a:ext uri="{FF2B5EF4-FFF2-40B4-BE49-F238E27FC236}">
                <a16:creationId xmlns:a16="http://schemas.microsoft.com/office/drawing/2014/main" id="{0B3ABF03-09E7-1AAD-30D7-D40D2903382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5B4DED9-0BDC-82B2-5208-A8D501D3D030}"/>
              </a:ext>
            </a:extLst>
          </p:cNvPr>
          <p:cNvSpPr/>
          <p:nvPr/>
        </p:nvSpPr>
        <p:spPr>
          <a:xfrm>
            <a:off x="4913194" y="153117"/>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815-1880</a:t>
            </a:r>
            <a:endParaRPr lang="fr-FR" sz="1800" dirty="0">
              <a:effectLst/>
              <a:latin typeface="Times New Roman" panose="02020603050405020304" pitchFamily="18" charset="0"/>
              <a:ea typeface="Times New Roman" panose="02020603050405020304" pitchFamily="18" charset="0"/>
            </a:endParaRPr>
          </a:p>
        </p:txBody>
      </p:sp>
      <p:sp>
        <p:nvSpPr>
          <p:cNvPr id="8" name="Ellipse 7">
            <a:extLst>
              <a:ext uri="{FF2B5EF4-FFF2-40B4-BE49-F238E27FC236}">
                <a16:creationId xmlns:a16="http://schemas.microsoft.com/office/drawing/2014/main" id="{2F47FD75-05FB-C70D-89CF-B2317BA9EACE}"/>
              </a:ext>
            </a:extLst>
          </p:cNvPr>
          <p:cNvSpPr/>
          <p:nvPr/>
        </p:nvSpPr>
        <p:spPr>
          <a:xfrm>
            <a:off x="9979318" y="20141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Ellipse 8">
            <a:extLst>
              <a:ext uri="{FF2B5EF4-FFF2-40B4-BE49-F238E27FC236}">
                <a16:creationId xmlns:a16="http://schemas.microsoft.com/office/drawing/2014/main" id="{F37B09C5-7695-5F12-22DA-0B597B7BBBA3}"/>
              </a:ext>
            </a:extLst>
          </p:cNvPr>
          <p:cNvSpPr/>
          <p:nvPr/>
        </p:nvSpPr>
        <p:spPr>
          <a:xfrm>
            <a:off x="10874380" y="134410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C275CCB1-18B1-206E-DC8C-F1D5D236BAA1}"/>
              </a:ext>
            </a:extLst>
          </p:cNvPr>
          <p:cNvSpPr/>
          <p:nvPr/>
        </p:nvSpPr>
        <p:spPr>
          <a:xfrm>
            <a:off x="10395995" y="136196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 name="Ellipse 10">
            <a:extLst>
              <a:ext uri="{FF2B5EF4-FFF2-40B4-BE49-F238E27FC236}">
                <a16:creationId xmlns:a16="http://schemas.microsoft.com/office/drawing/2014/main" id="{B35E0BA4-D522-DB1D-2707-DFCC39BDE969}"/>
              </a:ext>
            </a:extLst>
          </p:cNvPr>
          <p:cNvSpPr/>
          <p:nvPr/>
        </p:nvSpPr>
        <p:spPr>
          <a:xfrm>
            <a:off x="10223726" y="21945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2" name="Ellipse 11">
            <a:extLst>
              <a:ext uri="{FF2B5EF4-FFF2-40B4-BE49-F238E27FC236}">
                <a16:creationId xmlns:a16="http://schemas.microsoft.com/office/drawing/2014/main" id="{148BCB58-D181-D789-3125-5DDFA3D9A24B}"/>
              </a:ext>
            </a:extLst>
          </p:cNvPr>
          <p:cNvSpPr/>
          <p:nvPr/>
        </p:nvSpPr>
        <p:spPr>
          <a:xfrm>
            <a:off x="10607680" y="27500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3" name="Ellipse 12">
            <a:extLst>
              <a:ext uri="{FF2B5EF4-FFF2-40B4-BE49-F238E27FC236}">
                <a16:creationId xmlns:a16="http://schemas.microsoft.com/office/drawing/2014/main" id="{E658180B-4BF1-32CA-1E51-A9838BD87DBF}"/>
              </a:ext>
            </a:extLst>
          </p:cNvPr>
          <p:cNvSpPr/>
          <p:nvPr/>
        </p:nvSpPr>
        <p:spPr>
          <a:xfrm>
            <a:off x="10679688" y="2955714"/>
            <a:ext cx="257460" cy="208912"/>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4" name="Ellipse 13">
            <a:extLst>
              <a:ext uri="{FF2B5EF4-FFF2-40B4-BE49-F238E27FC236}">
                <a16:creationId xmlns:a16="http://schemas.microsoft.com/office/drawing/2014/main" id="{A52F49EE-42B5-6DAF-6C69-DD7185EDBBBD}"/>
              </a:ext>
            </a:extLst>
          </p:cNvPr>
          <p:cNvSpPr/>
          <p:nvPr/>
        </p:nvSpPr>
        <p:spPr>
          <a:xfrm>
            <a:off x="8004202" y="133710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5" name="Ellipse 14">
            <a:extLst>
              <a:ext uri="{FF2B5EF4-FFF2-40B4-BE49-F238E27FC236}">
                <a16:creationId xmlns:a16="http://schemas.microsoft.com/office/drawing/2014/main" id="{796188FE-CDE9-CA21-C23B-FCB12190CE02}"/>
              </a:ext>
            </a:extLst>
          </p:cNvPr>
          <p:cNvSpPr/>
          <p:nvPr/>
        </p:nvSpPr>
        <p:spPr>
          <a:xfrm>
            <a:off x="9714450" y="233079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105819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8865" y="157045"/>
            <a:ext cx="5102983" cy="453970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*1850 : Et </a:t>
            </a:r>
            <a:r>
              <a:rPr lang="fr-FR" sz="1700" u="sng" dirty="0"/>
              <a:t>dans le même temps</a:t>
            </a:r>
            <a:r>
              <a:rPr lang="fr-FR" sz="1700" dirty="0"/>
              <a:t>…</a:t>
            </a:r>
            <a:endParaRPr lang="fr-FR" sz="1700" u="sng" dirty="0"/>
          </a:p>
          <a:p>
            <a:r>
              <a:rPr lang="fr-FR" sz="1700" dirty="0"/>
              <a:t>Les Occidentaux continuent à veiller à leurs intérêts Surtout à Shanghai, proche de Nankin des Taiping</a:t>
            </a:r>
          </a:p>
          <a:p>
            <a:endParaRPr lang="fr-FR" sz="1700" dirty="0"/>
          </a:p>
          <a:p>
            <a:r>
              <a:rPr lang="fr-FR" sz="1700" dirty="0"/>
              <a:t>*1853 : Au début, ils courtisent les Taiping </a:t>
            </a:r>
            <a:r>
              <a:rPr lang="fr-FR" sz="1700" i="1" dirty="0"/>
              <a:t>chrétiens</a:t>
            </a:r>
          </a:p>
          <a:p>
            <a:r>
              <a:rPr lang="fr-FR" sz="1700" dirty="0"/>
              <a:t>Et les Taiping espèrent leur soutien économique… Chemin de fer, banques</a:t>
            </a:r>
          </a:p>
          <a:p>
            <a:r>
              <a:rPr lang="fr-FR" sz="1700" dirty="0"/>
              <a:t>Adoption des institutions américaines (!)</a:t>
            </a:r>
          </a:p>
          <a:p>
            <a:endParaRPr lang="fr-FR" sz="1700" dirty="0"/>
          </a:p>
          <a:p>
            <a:r>
              <a:rPr lang="fr-FR" sz="1700" dirty="0"/>
              <a:t>*Mais face aux désordres et à la menace sur Shanghai</a:t>
            </a:r>
          </a:p>
          <a:p>
            <a:r>
              <a:rPr lang="fr-FR" sz="1700" dirty="0"/>
              <a:t>NB : 1853 : Révolte des </a:t>
            </a:r>
            <a:r>
              <a:rPr lang="fr-FR" sz="1700" i="1" dirty="0"/>
              <a:t>Xiao Dao Hui</a:t>
            </a:r>
            <a:endParaRPr lang="fr-FR" sz="1700" dirty="0"/>
          </a:p>
          <a:p>
            <a:r>
              <a:rPr lang="fr-FR" sz="1700" dirty="0"/>
              <a:t>Les Occidentaux finissent par se retourner contre eux</a:t>
            </a:r>
          </a:p>
          <a:p>
            <a:endParaRPr lang="fr-FR" sz="1700" dirty="0"/>
          </a:p>
          <a:p>
            <a:r>
              <a:rPr lang="fr-FR" sz="1700" dirty="0"/>
              <a:t>*1854 : Pour les étrangers, un double-objectif…</a:t>
            </a:r>
          </a:p>
          <a:p>
            <a:r>
              <a:rPr lang="fr-FR" sz="1700" dirty="0"/>
              <a:t>- Renforcer leur protection contre les troubles</a:t>
            </a:r>
          </a:p>
          <a:p>
            <a:r>
              <a:rPr lang="fr-FR" sz="1700" dirty="0"/>
              <a:t>- Tout en profitant de la faiblesse du pouvoir chinois</a:t>
            </a:r>
          </a:p>
          <a:p>
            <a:r>
              <a:rPr lang="fr-FR" sz="1700" dirty="0"/>
              <a:t>Pour envisager de nouvelles ingérences… </a:t>
            </a:r>
          </a:p>
        </p:txBody>
      </p:sp>
      <p:pic>
        <p:nvPicPr>
          <p:cNvPr id="6" name="Picture 2" descr="C:\Users\Christophe\Pictures\My Scans\2016-02 (févr.)\scan0004.jpg">
            <a:extLst>
              <a:ext uri="{FF2B5EF4-FFF2-40B4-BE49-F238E27FC236}">
                <a16:creationId xmlns:a16="http://schemas.microsoft.com/office/drawing/2014/main" id="{58EDE019-C46A-C566-E9AF-417D419FB2A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5315" t="33045" r="16078" b="9017"/>
          <a:stretch/>
        </p:blipFill>
        <p:spPr bwMode="auto">
          <a:xfrm>
            <a:off x="5328201" y="105701"/>
            <a:ext cx="6735335" cy="66465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CB3E21DF-D2D7-4786-156E-84B69CCC0014}"/>
              </a:ext>
            </a:extLst>
          </p:cNvPr>
          <p:cNvSpPr/>
          <p:nvPr/>
        </p:nvSpPr>
        <p:spPr>
          <a:xfrm>
            <a:off x="8968958" y="60300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4CE5C02-264A-06B9-2FDF-1FEE9EFC5AC4}"/>
              </a:ext>
            </a:extLst>
          </p:cNvPr>
          <p:cNvSpPr/>
          <p:nvPr/>
        </p:nvSpPr>
        <p:spPr>
          <a:xfrm>
            <a:off x="10235686" y="55654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1D3D301-C9BC-984E-CDFD-D40EBA5C7C1E}"/>
              </a:ext>
            </a:extLst>
          </p:cNvPr>
          <p:cNvSpPr/>
          <p:nvPr/>
        </p:nvSpPr>
        <p:spPr>
          <a:xfrm>
            <a:off x="10509779" y="51194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755782C5-F745-D421-811A-16D4AB7765FD}"/>
              </a:ext>
            </a:extLst>
          </p:cNvPr>
          <p:cNvSpPr/>
          <p:nvPr/>
        </p:nvSpPr>
        <p:spPr>
          <a:xfrm>
            <a:off x="10845333" y="367305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76BFA4B4-EE25-4220-32E9-190E6902CBD7}"/>
              </a:ext>
            </a:extLst>
          </p:cNvPr>
          <p:cNvSpPr/>
          <p:nvPr/>
        </p:nvSpPr>
        <p:spPr>
          <a:xfrm>
            <a:off x="9223476" y="623553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75898BA8-8CBE-F6EF-9826-9406F6F61DC1}"/>
              </a:ext>
            </a:extLst>
          </p:cNvPr>
          <p:cNvSpPr/>
          <p:nvPr/>
        </p:nvSpPr>
        <p:spPr>
          <a:xfrm>
            <a:off x="10934726" y="40379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6D1F38F4-D736-CB31-DC84-5B427F39DD67}"/>
              </a:ext>
            </a:extLst>
          </p:cNvPr>
          <p:cNvSpPr/>
          <p:nvPr/>
        </p:nvSpPr>
        <p:spPr>
          <a:xfrm>
            <a:off x="9040966" y="623553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617187F6-1D00-6228-A8A0-6ED9C122D550}"/>
              </a:ext>
            </a:extLst>
          </p:cNvPr>
          <p:cNvSpPr/>
          <p:nvPr/>
        </p:nvSpPr>
        <p:spPr>
          <a:xfrm>
            <a:off x="9209712" y="3976784"/>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5E146BA2-86D7-152B-3C90-2D9CE20D34D3}"/>
              </a:ext>
            </a:extLst>
          </p:cNvPr>
          <p:cNvSpPr/>
          <p:nvPr/>
        </p:nvSpPr>
        <p:spPr>
          <a:xfrm>
            <a:off x="8896950" y="46421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6DCD2708-3CA2-B4CD-1C84-4804FED796B0}"/>
              </a:ext>
            </a:extLst>
          </p:cNvPr>
          <p:cNvSpPr/>
          <p:nvPr/>
        </p:nvSpPr>
        <p:spPr>
          <a:xfrm>
            <a:off x="9441807" y="1448615"/>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7" name="Ellipse 26">
            <a:extLst>
              <a:ext uri="{FF2B5EF4-FFF2-40B4-BE49-F238E27FC236}">
                <a16:creationId xmlns:a16="http://schemas.microsoft.com/office/drawing/2014/main" id="{7AB2C3EE-61FB-8C9F-CB60-6E0A34C3714A}"/>
              </a:ext>
            </a:extLst>
          </p:cNvPr>
          <p:cNvSpPr/>
          <p:nvPr/>
        </p:nvSpPr>
        <p:spPr>
          <a:xfrm>
            <a:off x="9281720" y="409369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DF28BCA2-59DC-14B9-0ACF-39D654707612}"/>
              </a:ext>
            </a:extLst>
          </p:cNvPr>
          <p:cNvSpPr/>
          <p:nvPr/>
        </p:nvSpPr>
        <p:spPr>
          <a:xfrm>
            <a:off x="10437771" y="342899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EB68B782-47DC-CF40-85EB-99AAE32B0798}"/>
              </a:ext>
            </a:extLst>
          </p:cNvPr>
          <p:cNvSpPr/>
          <p:nvPr/>
        </p:nvSpPr>
        <p:spPr>
          <a:xfrm>
            <a:off x="10260416" y="355073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59712318-10B9-5D97-336D-4F946B3B4B42}"/>
              </a:ext>
            </a:extLst>
          </p:cNvPr>
          <p:cNvSpPr/>
          <p:nvPr/>
        </p:nvSpPr>
        <p:spPr>
          <a:xfrm>
            <a:off x="9679725" y="4216005"/>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40222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8BA54-162A-38EE-70F7-BFFE15BE038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D8BD29B-E9DD-85A7-5A18-2A021A4B1966}"/>
              </a:ext>
            </a:extLst>
          </p:cNvPr>
          <p:cNvSpPr/>
          <p:nvPr/>
        </p:nvSpPr>
        <p:spPr>
          <a:xfrm>
            <a:off x="108865" y="157045"/>
            <a:ext cx="5043145" cy="397031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1854-1856 : Ingérences occidentales croissantes : A Shanghai, douanes gérées par les Britanniques ; A Canton, conflit avec les autorités chinoises</a:t>
            </a:r>
          </a:p>
          <a:p>
            <a:endParaRPr lang="fr-FR" sz="1700" dirty="0"/>
          </a:p>
          <a:p>
            <a:r>
              <a:rPr lang="fr-FR" sz="1700" dirty="0"/>
              <a:t>*1854 : Au nord, à Shanghai…</a:t>
            </a:r>
          </a:p>
          <a:p>
            <a:r>
              <a:rPr lang="fr-FR" sz="1700" dirty="0"/>
              <a:t>Britanniques et Français obtiennent…</a:t>
            </a:r>
          </a:p>
          <a:p>
            <a:endParaRPr lang="fr-FR" sz="1700" dirty="0"/>
          </a:p>
          <a:p>
            <a:r>
              <a:rPr lang="fr-FR" sz="1700" dirty="0"/>
              <a:t>a) La création d’un gouvernement municipal</a:t>
            </a:r>
          </a:p>
          <a:p>
            <a:r>
              <a:rPr lang="fr-FR" sz="1700" dirty="0"/>
              <a:t>Et donc, </a:t>
            </a:r>
            <a:r>
              <a:rPr lang="fr-FR" sz="1700" i="1" dirty="0"/>
              <a:t>de facto</a:t>
            </a:r>
            <a:r>
              <a:rPr lang="fr-FR" sz="1700" dirty="0"/>
              <a:t>, de concessions indépendantes ; Et… </a:t>
            </a:r>
          </a:p>
          <a:p>
            <a:endParaRPr lang="fr-FR" sz="1700" dirty="0"/>
          </a:p>
          <a:p>
            <a:r>
              <a:rPr lang="fr-FR" sz="1700" dirty="0"/>
              <a:t>b) La création de douanes maritimes impériales Administrées par eux-mêmes (!)</a:t>
            </a:r>
          </a:p>
          <a:p>
            <a:endParaRPr lang="fr-FR" sz="1700" dirty="0"/>
          </a:p>
          <a:p>
            <a:r>
              <a:rPr lang="fr-FR" sz="1700" dirty="0"/>
              <a:t>*En revanche, au sud</a:t>
            </a:r>
          </a:p>
          <a:p>
            <a:r>
              <a:rPr lang="fr-FR" sz="1700" dirty="0"/>
              <a:t>Les relations restent difficiles...</a:t>
            </a:r>
          </a:p>
        </p:txBody>
      </p:sp>
      <p:pic>
        <p:nvPicPr>
          <p:cNvPr id="6" name="Picture 2" descr="C:\Users\Christophe\Pictures\My Scans\2016-02 (févr.)\scan0004.jpg">
            <a:extLst>
              <a:ext uri="{FF2B5EF4-FFF2-40B4-BE49-F238E27FC236}">
                <a16:creationId xmlns:a16="http://schemas.microsoft.com/office/drawing/2014/main" id="{B88C0C6F-244B-62A5-1BEB-97D829D33B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5315" t="33045" r="16078" b="9017"/>
          <a:stretch/>
        </p:blipFill>
        <p:spPr bwMode="auto">
          <a:xfrm>
            <a:off x="5328201" y="105701"/>
            <a:ext cx="6735335" cy="66465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F95C1856-CEAF-343E-2F25-4DFC0D21815A}"/>
              </a:ext>
            </a:extLst>
          </p:cNvPr>
          <p:cNvSpPr/>
          <p:nvPr/>
        </p:nvSpPr>
        <p:spPr>
          <a:xfrm>
            <a:off x="8968958" y="603009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E294CBBF-3EDD-9F6A-97C9-0C544E347353}"/>
              </a:ext>
            </a:extLst>
          </p:cNvPr>
          <p:cNvSpPr/>
          <p:nvPr/>
        </p:nvSpPr>
        <p:spPr>
          <a:xfrm>
            <a:off x="10235686" y="55654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21D804DC-2BE5-CACA-4A49-FA0F56A3D1AD}"/>
              </a:ext>
            </a:extLst>
          </p:cNvPr>
          <p:cNvSpPr/>
          <p:nvPr/>
        </p:nvSpPr>
        <p:spPr>
          <a:xfrm>
            <a:off x="10509779" y="51194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F8B4A6B7-5257-917C-2577-874D984DEB40}"/>
              </a:ext>
            </a:extLst>
          </p:cNvPr>
          <p:cNvSpPr/>
          <p:nvPr/>
        </p:nvSpPr>
        <p:spPr>
          <a:xfrm>
            <a:off x="10845333" y="367305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CA3F9FED-9A79-00C5-B00D-4647F102C740}"/>
              </a:ext>
            </a:extLst>
          </p:cNvPr>
          <p:cNvSpPr/>
          <p:nvPr/>
        </p:nvSpPr>
        <p:spPr>
          <a:xfrm>
            <a:off x="9223476" y="623553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BCC1BB0C-953A-7C25-2535-1D5C74298004}"/>
              </a:ext>
            </a:extLst>
          </p:cNvPr>
          <p:cNvSpPr/>
          <p:nvPr/>
        </p:nvSpPr>
        <p:spPr>
          <a:xfrm>
            <a:off x="10934726" y="40379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8CE3382E-05E3-48E6-37D2-DA84C0802275}"/>
              </a:ext>
            </a:extLst>
          </p:cNvPr>
          <p:cNvSpPr/>
          <p:nvPr/>
        </p:nvSpPr>
        <p:spPr>
          <a:xfrm>
            <a:off x="9040966" y="623553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A148543C-9199-4BFA-3957-700F0352BE39}"/>
              </a:ext>
            </a:extLst>
          </p:cNvPr>
          <p:cNvSpPr/>
          <p:nvPr/>
        </p:nvSpPr>
        <p:spPr>
          <a:xfrm>
            <a:off x="9209712" y="3976784"/>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D05F9747-ECB8-D4BF-91AA-573B38BEA756}"/>
              </a:ext>
            </a:extLst>
          </p:cNvPr>
          <p:cNvSpPr/>
          <p:nvPr/>
        </p:nvSpPr>
        <p:spPr>
          <a:xfrm>
            <a:off x="8896950" y="46421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E7B8ADCE-CC8B-A726-0B04-491EC21D7CC1}"/>
              </a:ext>
            </a:extLst>
          </p:cNvPr>
          <p:cNvSpPr/>
          <p:nvPr/>
        </p:nvSpPr>
        <p:spPr>
          <a:xfrm>
            <a:off x="9441807" y="1448615"/>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5" name="Ellipse 24">
            <a:extLst>
              <a:ext uri="{FF2B5EF4-FFF2-40B4-BE49-F238E27FC236}">
                <a16:creationId xmlns:a16="http://schemas.microsoft.com/office/drawing/2014/main" id="{3B6793EC-BE18-B083-2318-2050686D770A}"/>
              </a:ext>
            </a:extLst>
          </p:cNvPr>
          <p:cNvSpPr/>
          <p:nvPr/>
        </p:nvSpPr>
        <p:spPr>
          <a:xfrm>
            <a:off x="9281720" y="409369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97DEA470-33D7-7895-5846-459FBA546BD6}"/>
              </a:ext>
            </a:extLst>
          </p:cNvPr>
          <p:cNvSpPr/>
          <p:nvPr/>
        </p:nvSpPr>
        <p:spPr>
          <a:xfrm>
            <a:off x="10437771" y="342899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AC44783C-491F-7F93-5CFA-41DFD306E92F}"/>
              </a:ext>
            </a:extLst>
          </p:cNvPr>
          <p:cNvSpPr/>
          <p:nvPr/>
        </p:nvSpPr>
        <p:spPr>
          <a:xfrm>
            <a:off x="10260416" y="355073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BC0B962C-9684-0A28-2F90-17985085E0A9}"/>
              </a:ext>
            </a:extLst>
          </p:cNvPr>
          <p:cNvSpPr/>
          <p:nvPr/>
        </p:nvSpPr>
        <p:spPr>
          <a:xfrm>
            <a:off x="9679725" y="4216005"/>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9027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0915-AD73-46A0-DD2A-E75B6577CA1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7FA37D3-AB70-5FC2-8F08-112A83EB01C5}"/>
              </a:ext>
            </a:extLst>
          </p:cNvPr>
          <p:cNvSpPr/>
          <p:nvPr/>
        </p:nvSpPr>
        <p:spPr>
          <a:xfrm>
            <a:off x="108865" y="157045"/>
            <a:ext cx="5043145" cy="553997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1854-1856 : Ingérences occidentales croissantes : A Shanghai, douanes gérées par les Britanniques ; A Canton, conflit avec les autorités chinoises</a:t>
            </a:r>
          </a:p>
          <a:p>
            <a:endParaRPr lang="fr-FR" sz="1700" dirty="0"/>
          </a:p>
          <a:p>
            <a:r>
              <a:rPr lang="fr-FR" sz="1700" dirty="0"/>
              <a:t>*Fév. 1856 : Dans le Guangxi, malgré le traité de 1846</a:t>
            </a:r>
          </a:p>
          <a:p>
            <a:r>
              <a:rPr lang="fr-FR" sz="1700" dirty="0"/>
              <a:t>Le missionnaire français </a:t>
            </a:r>
            <a:r>
              <a:rPr lang="fr-FR" sz="1700" u="sng" dirty="0"/>
              <a:t>Chapdelaine</a:t>
            </a:r>
            <a:r>
              <a:rPr lang="fr-FR" sz="1700" dirty="0"/>
              <a:t> est exécuté</a:t>
            </a:r>
          </a:p>
          <a:p>
            <a:endParaRPr lang="fr-FR" sz="1700" dirty="0"/>
          </a:p>
          <a:p>
            <a:r>
              <a:rPr lang="fr-FR" sz="1700" dirty="0"/>
              <a:t>*Et à Canton, Français et Britanniques</a:t>
            </a:r>
          </a:p>
          <a:p>
            <a:r>
              <a:rPr lang="fr-FR" sz="1700" dirty="0"/>
              <a:t>Se confrontent à une hostilité générale</a:t>
            </a:r>
          </a:p>
          <a:p>
            <a:endParaRPr lang="fr-FR" sz="1700" dirty="0"/>
          </a:p>
          <a:p>
            <a:r>
              <a:rPr lang="fr-FR" sz="1700" dirty="0"/>
              <a:t>*1856 : Globalement, les Européens réclament</a:t>
            </a:r>
          </a:p>
          <a:p>
            <a:r>
              <a:rPr lang="fr-FR" sz="1700" dirty="0"/>
              <a:t>a) Plus d’ouverture sur la côte nord et sur le Yangzi</a:t>
            </a:r>
          </a:p>
          <a:p>
            <a:endParaRPr lang="fr-FR" sz="1700" dirty="0"/>
          </a:p>
          <a:p>
            <a:r>
              <a:rPr lang="fr-FR" sz="1700" dirty="0"/>
              <a:t>b) De ne plus subir de vexations de la part des autorités locales et donc, de traiter directement avec la cour de Pékin</a:t>
            </a:r>
          </a:p>
          <a:p>
            <a:endParaRPr lang="fr-FR" sz="1700" dirty="0"/>
          </a:p>
          <a:p>
            <a:r>
              <a:rPr lang="fr-FR" sz="1700" dirty="0"/>
              <a:t>c) Et enfin, d’obtenir la légalisation de l’opium</a:t>
            </a:r>
          </a:p>
          <a:p>
            <a:endParaRPr lang="fr-FR" sz="1700" dirty="0"/>
          </a:p>
          <a:p>
            <a:r>
              <a:rPr lang="fr-FR" sz="1700" dirty="0"/>
              <a:t>*Et à Canton, sur ce dernier point</a:t>
            </a:r>
          </a:p>
          <a:p>
            <a:r>
              <a:rPr lang="fr-FR" sz="1700" dirty="0"/>
              <a:t>Un nouveau conflit va éclater…</a:t>
            </a:r>
          </a:p>
        </p:txBody>
      </p:sp>
      <p:pic>
        <p:nvPicPr>
          <p:cNvPr id="6" name="Picture 2" descr="C:\Users\Christophe\Pictures\My Scans\2016-02 (févr.)\scan0004.jpg">
            <a:extLst>
              <a:ext uri="{FF2B5EF4-FFF2-40B4-BE49-F238E27FC236}">
                <a16:creationId xmlns:a16="http://schemas.microsoft.com/office/drawing/2014/main" id="{3BD0F43E-2513-E9D9-B141-66A81A7178B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5315" t="33045" r="16078" b="9017"/>
          <a:stretch/>
        </p:blipFill>
        <p:spPr bwMode="auto">
          <a:xfrm>
            <a:off x="5328201" y="105701"/>
            <a:ext cx="6735335" cy="66465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959CDC5F-9AB7-0162-1293-04D4C3F1DB07}"/>
              </a:ext>
            </a:extLst>
          </p:cNvPr>
          <p:cNvSpPr/>
          <p:nvPr/>
        </p:nvSpPr>
        <p:spPr>
          <a:xfrm>
            <a:off x="8968958" y="603009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4D739CE-FA19-8B30-D6B6-1261D5B6B446}"/>
              </a:ext>
            </a:extLst>
          </p:cNvPr>
          <p:cNvSpPr/>
          <p:nvPr/>
        </p:nvSpPr>
        <p:spPr>
          <a:xfrm>
            <a:off x="10235686" y="55654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4DD6265-53CE-4F43-332E-4E7A526D0BEB}"/>
              </a:ext>
            </a:extLst>
          </p:cNvPr>
          <p:cNvSpPr/>
          <p:nvPr/>
        </p:nvSpPr>
        <p:spPr>
          <a:xfrm>
            <a:off x="10509779" y="51194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0B1950C-54EF-12FC-4D37-776E3AAFF9BB}"/>
              </a:ext>
            </a:extLst>
          </p:cNvPr>
          <p:cNvSpPr/>
          <p:nvPr/>
        </p:nvSpPr>
        <p:spPr>
          <a:xfrm>
            <a:off x="10845333" y="367305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DC9FBE57-5C63-20F8-B50A-9D631A87BC0D}"/>
              </a:ext>
            </a:extLst>
          </p:cNvPr>
          <p:cNvSpPr/>
          <p:nvPr/>
        </p:nvSpPr>
        <p:spPr>
          <a:xfrm>
            <a:off x="9223476" y="623553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731E016E-897E-DD1C-F5FC-EDC17162E6C4}"/>
              </a:ext>
            </a:extLst>
          </p:cNvPr>
          <p:cNvSpPr/>
          <p:nvPr/>
        </p:nvSpPr>
        <p:spPr>
          <a:xfrm>
            <a:off x="10934726" y="40379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C351DBA7-524F-A62A-F9D2-B7D3CF60CF63}"/>
              </a:ext>
            </a:extLst>
          </p:cNvPr>
          <p:cNvSpPr/>
          <p:nvPr/>
        </p:nvSpPr>
        <p:spPr>
          <a:xfrm>
            <a:off x="9040966" y="623553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B6E3E443-5E43-78C3-5635-7626C1017897}"/>
              </a:ext>
            </a:extLst>
          </p:cNvPr>
          <p:cNvSpPr/>
          <p:nvPr/>
        </p:nvSpPr>
        <p:spPr>
          <a:xfrm>
            <a:off x="9209712" y="3976784"/>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C3EDC887-DD6F-73D9-1129-1036242CBCF7}"/>
              </a:ext>
            </a:extLst>
          </p:cNvPr>
          <p:cNvSpPr/>
          <p:nvPr/>
        </p:nvSpPr>
        <p:spPr>
          <a:xfrm>
            <a:off x="8896950" y="46421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898CB192-FAA8-243A-7237-63413671C48C}"/>
              </a:ext>
            </a:extLst>
          </p:cNvPr>
          <p:cNvSpPr/>
          <p:nvPr/>
        </p:nvSpPr>
        <p:spPr>
          <a:xfrm>
            <a:off x="9441807" y="1448615"/>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5" name="Ellipse 24">
            <a:extLst>
              <a:ext uri="{FF2B5EF4-FFF2-40B4-BE49-F238E27FC236}">
                <a16:creationId xmlns:a16="http://schemas.microsoft.com/office/drawing/2014/main" id="{200C7552-EABA-04B0-2D8B-4AEF88D53EC1}"/>
              </a:ext>
            </a:extLst>
          </p:cNvPr>
          <p:cNvSpPr/>
          <p:nvPr/>
        </p:nvSpPr>
        <p:spPr>
          <a:xfrm>
            <a:off x="9281720" y="409369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C2EBB98-DDB1-6447-2AD4-AAB4BCAC6F49}"/>
              </a:ext>
            </a:extLst>
          </p:cNvPr>
          <p:cNvSpPr/>
          <p:nvPr/>
        </p:nvSpPr>
        <p:spPr>
          <a:xfrm>
            <a:off x="10437771" y="342899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8F4E1104-E56E-B44F-DBE0-954A7A0745E3}"/>
              </a:ext>
            </a:extLst>
          </p:cNvPr>
          <p:cNvSpPr/>
          <p:nvPr/>
        </p:nvSpPr>
        <p:spPr>
          <a:xfrm>
            <a:off x="10260416" y="355073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CC9DCA8C-F05C-F49F-3ED0-8A0B7F1B7EE0}"/>
              </a:ext>
            </a:extLst>
          </p:cNvPr>
          <p:cNvSpPr/>
          <p:nvPr/>
        </p:nvSpPr>
        <p:spPr>
          <a:xfrm>
            <a:off x="9679725" y="4216005"/>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5201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7B76C-8000-1476-BBAD-7D2961FD554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7F4A178-C21E-8BBC-9E87-1ED15B91BF46}"/>
              </a:ext>
            </a:extLst>
          </p:cNvPr>
          <p:cNvSpPr/>
          <p:nvPr/>
        </p:nvSpPr>
        <p:spPr>
          <a:xfrm>
            <a:off x="108865" y="157045"/>
            <a:ext cx="5043145" cy="637097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1854-1856 : Ingérences occidentales croissantes : A Shanghai, douanes gérées par les Britanniques ; A Canton, conflit avec les autorités chinoises</a:t>
            </a:r>
          </a:p>
          <a:p>
            <a:endParaRPr lang="fr-FR" sz="1700" dirty="0"/>
          </a:p>
          <a:p>
            <a:r>
              <a:rPr lang="fr-FR" sz="1700" dirty="0"/>
              <a:t>*Oct. 1856 : A Canton, les autorités chinoises Arraisonnent </a:t>
            </a:r>
            <a:r>
              <a:rPr lang="fr-FR" sz="1700" i="1" dirty="0"/>
              <a:t>l’Arrow</a:t>
            </a:r>
            <a:r>
              <a:rPr lang="fr-FR" sz="1700" dirty="0"/>
              <a:t>, un bateau soupçonné d’être chargé d’opium</a:t>
            </a:r>
          </a:p>
          <a:p>
            <a:endParaRPr lang="fr-FR" sz="1700" dirty="0"/>
          </a:p>
          <a:p>
            <a:r>
              <a:rPr lang="fr-FR" sz="1700" dirty="0"/>
              <a:t>*L’</a:t>
            </a:r>
            <a:r>
              <a:rPr lang="fr-FR" sz="1700" i="1" dirty="0"/>
              <a:t>Arrow</a:t>
            </a:r>
            <a:r>
              <a:rPr lang="fr-FR" sz="1700" dirty="0"/>
              <a:t> est un bateau chinois ex-pirate</a:t>
            </a:r>
          </a:p>
          <a:p>
            <a:r>
              <a:rPr lang="fr-FR" sz="1700" dirty="0"/>
              <a:t>Battant pavillon britannique ; Pavillon que les Chinois </a:t>
            </a:r>
            <a:r>
              <a:rPr lang="fr-FR" sz="1700" i="1" dirty="0"/>
              <a:t>descendent et mettent à terre</a:t>
            </a:r>
            <a:r>
              <a:rPr lang="fr-FR" sz="1700" dirty="0"/>
              <a:t> ; </a:t>
            </a:r>
            <a:r>
              <a:rPr lang="fr-FR" sz="1700" i="1" dirty="0" err="1"/>
              <a:t>Shame</a:t>
            </a:r>
            <a:r>
              <a:rPr lang="fr-FR" sz="1700" i="1" dirty="0"/>
              <a:t> on </a:t>
            </a:r>
            <a:r>
              <a:rPr lang="fr-FR" sz="1700" i="1" dirty="0" err="1"/>
              <a:t>you</a:t>
            </a:r>
            <a:r>
              <a:rPr lang="fr-FR" sz="1700" i="1" dirty="0"/>
              <a:t> !</a:t>
            </a:r>
          </a:p>
          <a:p>
            <a:endParaRPr lang="fr-FR" sz="1700" dirty="0"/>
          </a:p>
          <a:p>
            <a:r>
              <a:rPr lang="fr-FR" sz="1700" dirty="0"/>
              <a:t>*Le consul GB </a:t>
            </a:r>
            <a:r>
              <a:rPr lang="fr-FR" sz="1700" u="sng" dirty="0"/>
              <a:t>Harry </a:t>
            </a:r>
            <a:r>
              <a:rPr lang="fr-FR" sz="1700" u="sng" dirty="0" err="1"/>
              <a:t>Parkes</a:t>
            </a:r>
            <a:r>
              <a:rPr lang="fr-FR" sz="1700" dirty="0"/>
              <a:t> demande</a:t>
            </a:r>
          </a:p>
          <a:p>
            <a:r>
              <a:rPr lang="fr-FR" sz="1700" dirty="0"/>
              <a:t>Des excuses au gouverneur </a:t>
            </a:r>
            <a:r>
              <a:rPr lang="fr-FR" sz="1700" u="sng" dirty="0" err="1"/>
              <a:t>Ye</a:t>
            </a:r>
            <a:r>
              <a:rPr lang="fr-FR" sz="1700" u="sng" dirty="0"/>
              <a:t> </a:t>
            </a:r>
            <a:r>
              <a:rPr lang="fr-FR" sz="1700" u="sng" dirty="0" err="1"/>
              <a:t>Mingchen</a:t>
            </a:r>
            <a:endParaRPr lang="fr-FR" sz="1700" u="sng" dirty="0"/>
          </a:p>
          <a:p>
            <a:r>
              <a:rPr lang="fr-FR" sz="1700" dirty="0"/>
              <a:t>Puis il transforme l’incident en conflit</a:t>
            </a:r>
          </a:p>
          <a:p>
            <a:endParaRPr lang="fr-FR" sz="1700" dirty="0"/>
          </a:p>
          <a:p>
            <a:r>
              <a:rPr lang="fr-FR" sz="1700" dirty="0"/>
              <a:t>*Oct. 1856 : Les Britanniques bombardent Canton</a:t>
            </a:r>
          </a:p>
          <a:p>
            <a:r>
              <a:rPr lang="fr-FR" sz="1700" dirty="0"/>
              <a:t>Avant de se retirer en janvier 1857</a:t>
            </a:r>
          </a:p>
          <a:p>
            <a:endParaRPr lang="fr-FR" sz="1700" dirty="0"/>
          </a:p>
          <a:p>
            <a:r>
              <a:rPr lang="fr-FR" sz="1700" dirty="0"/>
              <a:t>NB : Soutiens russe et américain</a:t>
            </a:r>
          </a:p>
          <a:p>
            <a:r>
              <a:rPr lang="fr-FR" sz="1700" dirty="0"/>
              <a:t>Nov. 1856 : Les EU bombardent les forts</a:t>
            </a:r>
          </a:p>
          <a:p>
            <a:r>
              <a:rPr lang="fr-FR" sz="1700" dirty="0"/>
              <a:t>De la Rivière des Perles près de Canton</a:t>
            </a:r>
          </a:p>
          <a:p>
            <a:endParaRPr lang="fr-FR" sz="1700" dirty="0"/>
          </a:p>
          <a:p>
            <a:r>
              <a:rPr lang="fr-FR" sz="1700" dirty="0"/>
              <a:t>*La 2</a:t>
            </a:r>
            <a:r>
              <a:rPr lang="fr-FR" sz="1700" baseline="30000" dirty="0"/>
              <a:t>nde</a:t>
            </a:r>
            <a:r>
              <a:rPr lang="fr-FR" sz="1700" dirty="0"/>
              <a:t> guerre de l’Opium commence…</a:t>
            </a:r>
          </a:p>
        </p:txBody>
      </p:sp>
      <p:pic>
        <p:nvPicPr>
          <p:cNvPr id="6" name="Picture 2" descr="C:\Users\Christophe\Pictures\My Scans\2016-02 (févr.)\scan0004.jpg">
            <a:extLst>
              <a:ext uri="{FF2B5EF4-FFF2-40B4-BE49-F238E27FC236}">
                <a16:creationId xmlns:a16="http://schemas.microsoft.com/office/drawing/2014/main" id="{24460C79-F7F5-D113-5BF7-529F6E693B5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5315" t="33045" r="16078" b="9017"/>
          <a:stretch/>
        </p:blipFill>
        <p:spPr bwMode="auto">
          <a:xfrm>
            <a:off x="5328201" y="105701"/>
            <a:ext cx="6735335" cy="66465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25BC0BCC-5473-F115-49FD-4759B6389571}"/>
              </a:ext>
            </a:extLst>
          </p:cNvPr>
          <p:cNvSpPr/>
          <p:nvPr/>
        </p:nvSpPr>
        <p:spPr>
          <a:xfrm>
            <a:off x="8968958" y="603009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58E28008-A65E-02C5-CF7F-9310AE4AFCFA}"/>
              </a:ext>
            </a:extLst>
          </p:cNvPr>
          <p:cNvSpPr/>
          <p:nvPr/>
        </p:nvSpPr>
        <p:spPr>
          <a:xfrm>
            <a:off x="10235686" y="55654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2FC348C3-B3B5-DCE7-B6B5-12C2A299246D}"/>
              </a:ext>
            </a:extLst>
          </p:cNvPr>
          <p:cNvSpPr/>
          <p:nvPr/>
        </p:nvSpPr>
        <p:spPr>
          <a:xfrm>
            <a:off x="10509779" y="51194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F283AD5-7B05-16E8-E091-AF4F2C3258B5}"/>
              </a:ext>
            </a:extLst>
          </p:cNvPr>
          <p:cNvSpPr/>
          <p:nvPr/>
        </p:nvSpPr>
        <p:spPr>
          <a:xfrm>
            <a:off x="10845333" y="367305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771DCBD-D9BA-1CFC-8263-AC3CD2DFBA28}"/>
              </a:ext>
            </a:extLst>
          </p:cNvPr>
          <p:cNvSpPr/>
          <p:nvPr/>
        </p:nvSpPr>
        <p:spPr>
          <a:xfrm>
            <a:off x="9223476" y="623553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38841223-8859-383A-4E39-4F624EAFF975}"/>
              </a:ext>
            </a:extLst>
          </p:cNvPr>
          <p:cNvSpPr/>
          <p:nvPr/>
        </p:nvSpPr>
        <p:spPr>
          <a:xfrm>
            <a:off x="10934726" y="40379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B22212A9-D156-04F2-A34D-C144D03700C3}"/>
              </a:ext>
            </a:extLst>
          </p:cNvPr>
          <p:cNvSpPr/>
          <p:nvPr/>
        </p:nvSpPr>
        <p:spPr>
          <a:xfrm>
            <a:off x="9040966" y="623553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39165DA7-2661-3759-4444-07EA710916A6}"/>
              </a:ext>
            </a:extLst>
          </p:cNvPr>
          <p:cNvSpPr/>
          <p:nvPr/>
        </p:nvSpPr>
        <p:spPr>
          <a:xfrm>
            <a:off x="9209712" y="3976784"/>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380CA375-9236-A5F5-E7E6-993F172B5CC2}"/>
              </a:ext>
            </a:extLst>
          </p:cNvPr>
          <p:cNvSpPr/>
          <p:nvPr/>
        </p:nvSpPr>
        <p:spPr>
          <a:xfrm>
            <a:off x="8896950" y="46421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F3B69F49-35FA-7D00-DFDB-E949DC412281}"/>
              </a:ext>
            </a:extLst>
          </p:cNvPr>
          <p:cNvSpPr/>
          <p:nvPr/>
        </p:nvSpPr>
        <p:spPr>
          <a:xfrm>
            <a:off x="9441807" y="1448615"/>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5" name="Ellipse 24">
            <a:extLst>
              <a:ext uri="{FF2B5EF4-FFF2-40B4-BE49-F238E27FC236}">
                <a16:creationId xmlns:a16="http://schemas.microsoft.com/office/drawing/2014/main" id="{67D1D21C-5DED-A819-75D4-5772D93DD5D1}"/>
              </a:ext>
            </a:extLst>
          </p:cNvPr>
          <p:cNvSpPr/>
          <p:nvPr/>
        </p:nvSpPr>
        <p:spPr>
          <a:xfrm>
            <a:off x="9281720" y="409369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A50B6E58-E142-D635-5162-E27129C88FF6}"/>
              </a:ext>
            </a:extLst>
          </p:cNvPr>
          <p:cNvSpPr/>
          <p:nvPr/>
        </p:nvSpPr>
        <p:spPr>
          <a:xfrm>
            <a:off x="10437771" y="342899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AF4945E4-F221-FB55-2705-8F8A103EC746}"/>
              </a:ext>
            </a:extLst>
          </p:cNvPr>
          <p:cNvSpPr/>
          <p:nvPr/>
        </p:nvSpPr>
        <p:spPr>
          <a:xfrm>
            <a:off x="10260416" y="355073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C660C21F-C687-FFC3-1238-377B1D73B8FF}"/>
              </a:ext>
            </a:extLst>
          </p:cNvPr>
          <p:cNvSpPr/>
          <p:nvPr/>
        </p:nvSpPr>
        <p:spPr>
          <a:xfrm>
            <a:off x="9679725" y="4216005"/>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428251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4F333-24EC-9A1B-5FE2-4F31E5F8535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59B57BA-99B7-DCC0-DD22-AA19AC4D6B5B}"/>
              </a:ext>
            </a:extLst>
          </p:cNvPr>
          <p:cNvSpPr/>
          <p:nvPr/>
        </p:nvSpPr>
        <p:spPr>
          <a:xfrm>
            <a:off x="129644" y="95471"/>
            <a:ext cx="3867232" cy="427809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1856-1858 : La 2</a:t>
            </a:r>
            <a:r>
              <a:rPr lang="fr-FR" sz="1700" b="1" baseline="30000" dirty="0"/>
              <a:t>nde</a:t>
            </a:r>
            <a:r>
              <a:rPr lang="fr-FR" sz="1700" b="1" dirty="0"/>
              <a:t> guerre de l’Opium ; Victoire franco-britannique et 1</a:t>
            </a:r>
            <a:r>
              <a:rPr lang="fr-FR" sz="1700" b="1" baseline="30000" dirty="0"/>
              <a:t>er</a:t>
            </a:r>
            <a:r>
              <a:rPr lang="fr-FR" sz="1700" b="1" dirty="0"/>
              <a:t> traité de Tianjin : …</a:t>
            </a:r>
          </a:p>
          <a:p>
            <a:endParaRPr lang="fr-FR" sz="1700" dirty="0"/>
          </a:p>
          <a:p>
            <a:r>
              <a:rPr lang="fr-FR" sz="1700" dirty="0"/>
              <a:t>*Déc. 1857 : A nouveau…</a:t>
            </a:r>
          </a:p>
          <a:p>
            <a:r>
              <a:rPr lang="fr-FR" sz="1700" dirty="0"/>
              <a:t>Britanniques et Français</a:t>
            </a:r>
          </a:p>
          <a:p>
            <a:r>
              <a:rPr lang="fr-FR" sz="1700" dirty="0"/>
              <a:t>Bombardent et occupent Canton</a:t>
            </a:r>
          </a:p>
          <a:p>
            <a:endParaRPr lang="fr-FR" sz="1700" dirty="0"/>
          </a:p>
          <a:p>
            <a:r>
              <a:rPr lang="fr-FR" sz="1700" dirty="0"/>
              <a:t>*Mai 1858 : Au nord, à Tianjin…</a:t>
            </a:r>
          </a:p>
          <a:p>
            <a:r>
              <a:rPr lang="fr-FR" sz="1700" dirty="0"/>
              <a:t>Une (1</a:t>
            </a:r>
            <a:r>
              <a:rPr lang="fr-FR" sz="1700" baseline="30000" dirty="0"/>
              <a:t>ère</a:t>
            </a:r>
            <a:r>
              <a:rPr lang="fr-FR" sz="1700" dirty="0"/>
              <a:t>) expédition militaire GB-France S’empare des forts de </a:t>
            </a:r>
            <a:r>
              <a:rPr lang="fr-FR" sz="1700" dirty="0" err="1"/>
              <a:t>Taku</a:t>
            </a:r>
            <a:endParaRPr lang="fr-FR" sz="1700" dirty="0"/>
          </a:p>
          <a:p>
            <a:r>
              <a:rPr lang="fr-FR" sz="1700" dirty="0"/>
              <a:t>Et menace donc directement Pékin</a:t>
            </a:r>
          </a:p>
          <a:p>
            <a:endParaRPr lang="fr-FR" sz="1700" dirty="0"/>
          </a:p>
          <a:p>
            <a:r>
              <a:rPr lang="fr-FR" sz="1700" dirty="0"/>
              <a:t>* Juin 1858 : La Chine capitule</a:t>
            </a:r>
          </a:p>
          <a:p>
            <a:r>
              <a:rPr lang="fr-FR" sz="1700" dirty="0"/>
              <a:t>Et la guerre prend fin</a:t>
            </a:r>
          </a:p>
          <a:p>
            <a:r>
              <a:rPr lang="fr-FR" sz="1700" dirty="0"/>
              <a:t>Avec la signature du traité de Tianjin…</a:t>
            </a:r>
          </a:p>
        </p:txBody>
      </p:sp>
      <p:pic>
        <p:nvPicPr>
          <p:cNvPr id="5" name="Picture 2" descr="C:\Users\Christophe\Pictures\My Scans\2016-02 (févr.)\scan0004.jpg">
            <a:extLst>
              <a:ext uri="{FF2B5EF4-FFF2-40B4-BE49-F238E27FC236}">
                <a16:creationId xmlns:a16="http://schemas.microsoft.com/office/drawing/2014/main" id="{DDD804EA-F97E-EE7E-23DF-DD48A8A9581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5FC5922E-D64A-5BF0-B357-C4036C4EA12C}"/>
              </a:ext>
            </a:extLst>
          </p:cNvPr>
          <p:cNvSpPr/>
          <p:nvPr/>
        </p:nvSpPr>
        <p:spPr>
          <a:xfrm>
            <a:off x="8942601" y="568776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B1CCA440-21EA-6D0B-84BF-A6192B181E07}"/>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BA26919-7CE2-BD8B-38D4-29522376552E}"/>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1FE7B82F-E20E-85FE-9EBD-6C585E5F6F8F}"/>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829D445F-09E0-BA70-3435-E03DDEA43317}"/>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1A03C95-EAFE-2E1A-1B9A-DCDB7BC49C16}"/>
              </a:ext>
            </a:extLst>
          </p:cNvPr>
          <p:cNvSpPr/>
          <p:nvPr/>
        </p:nvSpPr>
        <p:spPr>
          <a:xfrm>
            <a:off x="10053780" y="430556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D653BFE0-2BAA-EBB9-905B-BAEFA06C66F7}"/>
              </a:ext>
            </a:extLst>
          </p:cNvPr>
          <p:cNvSpPr/>
          <p:nvPr/>
        </p:nvSpPr>
        <p:spPr>
          <a:xfrm>
            <a:off x="9113818" y="4542846"/>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323A1C0A-21E1-D3AB-8865-1DC00646FFF3}"/>
              </a:ext>
            </a:extLst>
          </p:cNvPr>
          <p:cNvSpPr/>
          <p:nvPr/>
        </p:nvSpPr>
        <p:spPr>
          <a:xfrm>
            <a:off x="9691030" y="4247994"/>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AA9CD7EC-DE09-4BF2-E630-B8EB0DABE39A}"/>
              </a:ext>
            </a:extLst>
          </p:cNvPr>
          <p:cNvSpPr/>
          <p:nvPr/>
        </p:nvSpPr>
        <p:spPr>
          <a:xfrm>
            <a:off x="8942601" y="487583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C04FC616-ECED-8344-AA2D-3F76D8C8C484}"/>
              </a:ext>
            </a:extLst>
          </p:cNvPr>
          <p:cNvSpPr/>
          <p:nvPr/>
        </p:nvSpPr>
        <p:spPr>
          <a:xfrm>
            <a:off x="7949101" y="3662896"/>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738DBF97-F75B-BA99-A2F8-7F3D21421159}"/>
              </a:ext>
            </a:extLst>
          </p:cNvPr>
          <p:cNvSpPr/>
          <p:nvPr/>
        </p:nvSpPr>
        <p:spPr>
          <a:xfrm>
            <a:off x="7338953"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32F16AAD-7D56-89A4-2BD3-32F0E9D8DFC9}"/>
              </a:ext>
            </a:extLst>
          </p:cNvPr>
          <p:cNvSpPr/>
          <p:nvPr/>
        </p:nvSpPr>
        <p:spPr>
          <a:xfrm>
            <a:off x="8291680"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004688C6-72BE-2486-65EC-FB1CAC3AAD7D}"/>
              </a:ext>
            </a:extLst>
          </p:cNvPr>
          <p:cNvSpPr/>
          <p:nvPr/>
        </p:nvSpPr>
        <p:spPr>
          <a:xfrm>
            <a:off x="9273058" y="3785208"/>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avec flèche 29">
            <a:extLst>
              <a:ext uri="{FF2B5EF4-FFF2-40B4-BE49-F238E27FC236}">
                <a16:creationId xmlns:a16="http://schemas.microsoft.com/office/drawing/2014/main" id="{638DA5A0-5ACA-89E6-0185-F4D60AB43005}"/>
              </a:ext>
            </a:extLst>
          </p:cNvPr>
          <p:cNvCxnSpPr>
            <a:cxnSpLocks/>
          </p:cNvCxnSpPr>
          <p:nvPr/>
        </p:nvCxnSpPr>
        <p:spPr>
          <a:xfrm flipH="1" flipV="1">
            <a:off x="9174052" y="5891065"/>
            <a:ext cx="267755" cy="5616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8BD2BFAD-CB0A-A8DF-414A-0D3A057A57D6}"/>
              </a:ext>
            </a:extLst>
          </p:cNvPr>
          <p:cNvCxnSpPr>
            <a:cxnSpLocks/>
            <a:endCxn id="60" idx="6"/>
          </p:cNvCxnSpPr>
          <p:nvPr/>
        </p:nvCxnSpPr>
        <p:spPr>
          <a:xfrm flipH="1" flipV="1">
            <a:off x="9564130" y="3243413"/>
            <a:ext cx="795606" cy="1341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Ellipse 59">
            <a:extLst>
              <a:ext uri="{FF2B5EF4-FFF2-40B4-BE49-F238E27FC236}">
                <a16:creationId xmlns:a16="http://schemas.microsoft.com/office/drawing/2014/main" id="{6295C116-879D-2DC5-E902-A7DCEB26CE2E}"/>
              </a:ext>
            </a:extLst>
          </p:cNvPr>
          <p:cNvSpPr/>
          <p:nvPr/>
        </p:nvSpPr>
        <p:spPr>
          <a:xfrm>
            <a:off x="9420114" y="318225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1D89396B-148A-62C1-F848-79BDA7D0EB27}"/>
              </a:ext>
            </a:extLst>
          </p:cNvPr>
          <p:cNvSpPr/>
          <p:nvPr/>
        </p:nvSpPr>
        <p:spPr>
          <a:xfrm>
            <a:off x="8634846" y="4135582"/>
            <a:ext cx="1361026" cy="740599"/>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w="76200">
                <a:solidFill>
                  <a:srgbClr val="00B0F0"/>
                </a:solidFill>
              </a:ln>
              <a:solidFill>
                <a:schemeClr val="tx1"/>
              </a:solidFill>
            </a:endParaRPr>
          </a:p>
        </p:txBody>
      </p:sp>
      <p:sp>
        <p:nvSpPr>
          <p:cNvPr id="2" name="Ellipse 1">
            <a:extLst>
              <a:ext uri="{FF2B5EF4-FFF2-40B4-BE49-F238E27FC236}">
                <a16:creationId xmlns:a16="http://schemas.microsoft.com/office/drawing/2014/main" id="{C5A03971-5491-AA71-7AC5-C91ED8969116}"/>
              </a:ext>
            </a:extLst>
          </p:cNvPr>
          <p:cNvSpPr/>
          <p:nvPr/>
        </p:nvSpPr>
        <p:spPr>
          <a:xfrm>
            <a:off x="9001629" y="58224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D3E89865-3478-F446-66D4-62582092C947}"/>
              </a:ext>
            </a:extLst>
          </p:cNvPr>
          <p:cNvSpPr/>
          <p:nvPr/>
        </p:nvSpPr>
        <p:spPr>
          <a:xfrm>
            <a:off x="9219376" y="3052184"/>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0B949099-C01C-D497-F451-F9D4F4E599AF}"/>
              </a:ext>
            </a:extLst>
          </p:cNvPr>
          <p:cNvSpPr/>
          <p:nvPr/>
        </p:nvSpPr>
        <p:spPr>
          <a:xfrm>
            <a:off x="9403633" y="4633931"/>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21AFCB5B-EC46-191C-453E-45EE528F5102}"/>
              </a:ext>
            </a:extLst>
          </p:cNvPr>
          <p:cNvSpPr/>
          <p:nvPr/>
        </p:nvSpPr>
        <p:spPr>
          <a:xfrm>
            <a:off x="9822861" y="418325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947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496C9-3C17-3D0B-EEC5-E6F8EB0FEB3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AC9EB83-B4EC-4FC4-1E11-E121F7434D84}"/>
              </a:ext>
            </a:extLst>
          </p:cNvPr>
          <p:cNvSpPr/>
          <p:nvPr/>
        </p:nvSpPr>
        <p:spPr>
          <a:xfrm>
            <a:off x="129644" y="95471"/>
            <a:ext cx="4824746" cy="529375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1856-1858 : … Ouverture de onze nouveaux ports chinois, sur toute la côte chinoise et sur le Yangzi ; …</a:t>
            </a:r>
          </a:p>
          <a:p>
            <a:endParaRPr lang="fr-FR" sz="1700" dirty="0"/>
          </a:p>
          <a:p>
            <a:r>
              <a:rPr lang="fr-FR" sz="1700" dirty="0"/>
              <a:t>*26 juin 1858 : Traité de Tianjin entre la Chine</a:t>
            </a:r>
          </a:p>
          <a:p>
            <a:r>
              <a:rPr lang="fr-FR" sz="1700" dirty="0"/>
              <a:t>Et la GB, la France, les EU et la Russie</a:t>
            </a:r>
          </a:p>
          <a:p>
            <a:endParaRPr lang="fr-FR" sz="1700" dirty="0"/>
          </a:p>
          <a:p>
            <a:r>
              <a:rPr lang="fr-FR" sz="1700" dirty="0"/>
              <a:t>*Six points…</a:t>
            </a:r>
          </a:p>
          <a:p>
            <a:endParaRPr lang="fr-FR" sz="1700" dirty="0"/>
          </a:p>
          <a:p>
            <a:r>
              <a:rPr lang="fr-FR" sz="1700" dirty="0"/>
              <a:t>a) Ouverture de 11 nouveaux ports…</a:t>
            </a:r>
          </a:p>
          <a:p>
            <a:endParaRPr lang="fr-FR" sz="1700" dirty="0"/>
          </a:p>
          <a:p>
            <a:r>
              <a:rPr lang="fr-FR" sz="1700" dirty="0"/>
              <a:t>*Sur le Yangzi, </a:t>
            </a:r>
            <a:r>
              <a:rPr lang="fr-FR" sz="1700" u="sng" dirty="0"/>
              <a:t>Hankou</a:t>
            </a:r>
            <a:r>
              <a:rPr lang="fr-FR" sz="1700" dirty="0"/>
              <a:t>, </a:t>
            </a:r>
            <a:r>
              <a:rPr lang="fr-FR" sz="1700" u="sng" dirty="0"/>
              <a:t>Jiujiang</a:t>
            </a:r>
            <a:r>
              <a:rPr lang="fr-FR" sz="1700" dirty="0"/>
              <a:t>, </a:t>
            </a:r>
            <a:r>
              <a:rPr lang="fr-FR" sz="1700" u="sng" dirty="0"/>
              <a:t>Nankin</a:t>
            </a:r>
            <a:r>
              <a:rPr lang="fr-FR" sz="1700" dirty="0"/>
              <a:t> et </a:t>
            </a:r>
            <a:r>
              <a:rPr lang="fr-FR" sz="1700" u="sng" dirty="0"/>
              <a:t>Zhenjiang</a:t>
            </a:r>
            <a:endParaRPr lang="fr-FR" sz="1700" dirty="0"/>
          </a:p>
          <a:p>
            <a:r>
              <a:rPr lang="fr-FR" sz="1700" dirty="0"/>
              <a:t>NB : En territoire des Taiping</a:t>
            </a:r>
          </a:p>
          <a:p>
            <a:endParaRPr lang="fr-FR" sz="1700" dirty="0"/>
          </a:p>
          <a:p>
            <a:r>
              <a:rPr lang="fr-FR" sz="1700" dirty="0"/>
              <a:t>*A Taiwan, </a:t>
            </a:r>
            <a:r>
              <a:rPr lang="fr-FR" sz="1700" u="sng" dirty="0" err="1"/>
              <a:t>Gaoxiong</a:t>
            </a:r>
            <a:r>
              <a:rPr lang="fr-FR" sz="1700" dirty="0"/>
              <a:t> et </a:t>
            </a:r>
            <a:r>
              <a:rPr lang="fr-FR" sz="1700" u="sng" dirty="0"/>
              <a:t>Taipei</a:t>
            </a:r>
          </a:p>
          <a:p>
            <a:endParaRPr lang="fr-FR" sz="1700" dirty="0"/>
          </a:p>
          <a:p>
            <a:r>
              <a:rPr lang="fr-FR" sz="1700" dirty="0"/>
              <a:t>*Sur la côte sud : </a:t>
            </a:r>
            <a:r>
              <a:rPr lang="fr-FR" sz="1700" u="sng" dirty="0"/>
              <a:t>Haikou</a:t>
            </a:r>
            <a:r>
              <a:rPr lang="fr-FR" sz="1700" dirty="0"/>
              <a:t> sur l’île de Hainan</a:t>
            </a:r>
          </a:p>
          <a:p>
            <a:r>
              <a:rPr lang="fr-FR" sz="1700" dirty="0"/>
              <a:t>Et </a:t>
            </a:r>
            <a:r>
              <a:rPr lang="fr-FR" sz="1700" u="sng" dirty="0"/>
              <a:t>Shantou</a:t>
            </a:r>
            <a:r>
              <a:rPr lang="fr-FR" sz="1700" dirty="0"/>
              <a:t> ; Et enfin…</a:t>
            </a:r>
            <a:endParaRPr lang="fr-FR" sz="1700" u="sng" dirty="0"/>
          </a:p>
          <a:p>
            <a:endParaRPr lang="fr-FR" sz="1700" dirty="0"/>
          </a:p>
          <a:p>
            <a:r>
              <a:rPr lang="fr-FR" sz="1700" dirty="0"/>
              <a:t>*Sur la côte nord, proches de Pékin</a:t>
            </a:r>
          </a:p>
          <a:p>
            <a:r>
              <a:rPr lang="fr-FR" sz="1700" u="sng" dirty="0" err="1"/>
              <a:t>Dengzhou</a:t>
            </a:r>
            <a:r>
              <a:rPr lang="fr-FR" sz="1700" dirty="0"/>
              <a:t>, </a:t>
            </a:r>
            <a:r>
              <a:rPr lang="fr-FR" sz="1700" u="sng" dirty="0"/>
              <a:t>Tianjin</a:t>
            </a:r>
            <a:r>
              <a:rPr lang="fr-FR" sz="1700" dirty="0"/>
              <a:t> et </a:t>
            </a:r>
            <a:r>
              <a:rPr lang="fr-FR" sz="1700" u="sng" dirty="0"/>
              <a:t>Yingkou</a:t>
            </a:r>
            <a:endParaRPr lang="fr-FR" sz="1700" dirty="0"/>
          </a:p>
        </p:txBody>
      </p:sp>
      <p:pic>
        <p:nvPicPr>
          <p:cNvPr id="3" name="Image 2" descr="Une image contenant texte, carte, atlas&#10;&#10;Le contenu généré par l’IA peut être incorrect.">
            <a:extLst>
              <a:ext uri="{FF2B5EF4-FFF2-40B4-BE49-F238E27FC236}">
                <a16:creationId xmlns:a16="http://schemas.microsoft.com/office/drawing/2014/main" id="{1CCBC027-4467-9E3B-FE9E-6AECE8D728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9403" t="35865" r="5566" b="2517"/>
          <a:stretch/>
        </p:blipFill>
        <p:spPr>
          <a:xfrm>
            <a:off x="5060373" y="157044"/>
            <a:ext cx="6972300" cy="6583069"/>
          </a:xfrm>
          <a:prstGeom prst="rect">
            <a:avLst/>
          </a:prstGeom>
          <a:ln w="38100">
            <a:solidFill>
              <a:schemeClr val="tx1"/>
            </a:solidFill>
          </a:ln>
        </p:spPr>
      </p:pic>
      <p:pic>
        <p:nvPicPr>
          <p:cNvPr id="7" name="Image 6" descr="Une image contenant texte, carte, atlas&#10;&#10;Le contenu généré par l’IA peut être incorrect.">
            <a:extLst>
              <a:ext uri="{FF2B5EF4-FFF2-40B4-BE49-F238E27FC236}">
                <a16:creationId xmlns:a16="http://schemas.microsoft.com/office/drawing/2014/main" id="{DA92A511-13B5-D9A0-C2E8-D2E8F23869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65371" r="82967"/>
          <a:stretch/>
        </p:blipFill>
        <p:spPr>
          <a:xfrm>
            <a:off x="5060373" y="157044"/>
            <a:ext cx="955963" cy="1341014"/>
          </a:xfrm>
          <a:prstGeom prst="rect">
            <a:avLst/>
          </a:prstGeom>
          <a:ln w="38100">
            <a:solidFill>
              <a:schemeClr val="tx1"/>
            </a:solidFill>
          </a:ln>
        </p:spPr>
      </p:pic>
      <p:sp>
        <p:nvSpPr>
          <p:cNvPr id="10" name="Ellipse 9">
            <a:extLst>
              <a:ext uri="{FF2B5EF4-FFF2-40B4-BE49-F238E27FC236}">
                <a16:creationId xmlns:a16="http://schemas.microsoft.com/office/drawing/2014/main" id="{D5CD5489-5A87-24A3-CE46-886BE6C5D869}"/>
              </a:ext>
            </a:extLst>
          </p:cNvPr>
          <p:cNvSpPr/>
          <p:nvPr/>
        </p:nvSpPr>
        <p:spPr>
          <a:xfrm>
            <a:off x="9701138" y="533447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B618B99-954A-B510-EFFB-B5CDFAA5A7D7}"/>
              </a:ext>
            </a:extLst>
          </p:cNvPr>
          <p:cNvSpPr/>
          <p:nvPr/>
        </p:nvSpPr>
        <p:spPr>
          <a:xfrm>
            <a:off x="10560120" y="453091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0E7A7CBB-C861-7742-5255-6C9E7B2D8F68}"/>
              </a:ext>
            </a:extLst>
          </p:cNvPr>
          <p:cNvSpPr/>
          <p:nvPr/>
        </p:nvSpPr>
        <p:spPr>
          <a:xfrm>
            <a:off x="10788719" y="391784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AB35869F-7D33-29D2-3E10-C40995294A6A}"/>
              </a:ext>
            </a:extLst>
          </p:cNvPr>
          <p:cNvSpPr/>
          <p:nvPr/>
        </p:nvSpPr>
        <p:spPr>
          <a:xfrm>
            <a:off x="10788719" y="287899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7B850DEB-2367-D52D-35F7-A5912A6883F5}"/>
              </a:ext>
            </a:extLst>
          </p:cNvPr>
          <p:cNvSpPr/>
          <p:nvPr/>
        </p:nvSpPr>
        <p:spPr>
          <a:xfrm>
            <a:off x="10488112" y="238286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E9006D07-2BE0-545F-1A3E-4C7E089E680A}"/>
              </a:ext>
            </a:extLst>
          </p:cNvPr>
          <p:cNvSpPr/>
          <p:nvPr/>
        </p:nvSpPr>
        <p:spPr>
          <a:xfrm>
            <a:off x="9918620" y="533447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246DBC2E-5929-2DED-B9A6-C1783C3F54D4}"/>
              </a:ext>
            </a:extLst>
          </p:cNvPr>
          <p:cNvSpPr/>
          <p:nvPr/>
        </p:nvSpPr>
        <p:spPr>
          <a:xfrm>
            <a:off x="9918620" y="2616825"/>
            <a:ext cx="256817" cy="25786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35CDE7B-5B05-F607-EDD7-0B47FA22891B}"/>
              </a:ext>
            </a:extLst>
          </p:cNvPr>
          <p:cNvSpPr/>
          <p:nvPr/>
        </p:nvSpPr>
        <p:spPr>
          <a:xfrm>
            <a:off x="7387353" y="4620964"/>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6814D9BC-E1A6-FEB0-E069-73F8A0DEFC27}"/>
              </a:ext>
            </a:extLst>
          </p:cNvPr>
          <p:cNvSpPr/>
          <p:nvPr/>
        </p:nvSpPr>
        <p:spPr>
          <a:xfrm>
            <a:off x="7531369" y="4862574"/>
            <a:ext cx="256817" cy="257869"/>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CF0A14A9-1F0C-C980-E5EA-F425D1000033}"/>
              </a:ext>
            </a:extLst>
          </p:cNvPr>
          <p:cNvSpPr/>
          <p:nvPr/>
        </p:nvSpPr>
        <p:spPr>
          <a:xfrm>
            <a:off x="6488815" y="5198917"/>
            <a:ext cx="256817" cy="25786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D29EBA53-3053-2B2A-56EA-E110EB4F5A70}"/>
              </a:ext>
            </a:extLst>
          </p:cNvPr>
          <p:cNvSpPr/>
          <p:nvPr/>
        </p:nvSpPr>
        <p:spPr>
          <a:xfrm>
            <a:off x="9206786" y="2344515"/>
            <a:ext cx="256817" cy="257869"/>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CA3F437B-4133-FDC1-E4AC-1BC02326AA85}"/>
              </a:ext>
            </a:extLst>
          </p:cNvPr>
          <p:cNvSpPr/>
          <p:nvPr/>
        </p:nvSpPr>
        <p:spPr>
          <a:xfrm>
            <a:off x="5567672" y="1710665"/>
            <a:ext cx="256817" cy="25786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B6665CE3-DE4B-9D0F-1C8B-10435643B113}"/>
              </a:ext>
            </a:extLst>
          </p:cNvPr>
          <p:cNvSpPr/>
          <p:nvPr/>
        </p:nvSpPr>
        <p:spPr>
          <a:xfrm>
            <a:off x="9263186" y="342900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11CF358A-53F3-1901-2ECB-DA77F5FCDE22}"/>
              </a:ext>
            </a:extLst>
          </p:cNvPr>
          <p:cNvSpPr/>
          <p:nvPr/>
        </p:nvSpPr>
        <p:spPr>
          <a:xfrm>
            <a:off x="9701138" y="336784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FD1257FA-812A-8569-1B53-051BBD3D3AAD}"/>
              </a:ext>
            </a:extLst>
          </p:cNvPr>
          <p:cNvSpPr/>
          <p:nvPr/>
        </p:nvSpPr>
        <p:spPr>
          <a:xfrm>
            <a:off x="9975020" y="267074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FDBB4BC7-DE8A-5CA0-2C8D-4616B86335D7}"/>
              </a:ext>
            </a:extLst>
          </p:cNvPr>
          <p:cNvSpPr/>
          <p:nvPr/>
        </p:nvSpPr>
        <p:spPr>
          <a:xfrm>
            <a:off x="10248205" y="254122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55A22C85-2AB2-D81F-93B7-26498F25D0B3}"/>
              </a:ext>
            </a:extLst>
          </p:cNvPr>
          <p:cNvSpPr/>
          <p:nvPr/>
        </p:nvSpPr>
        <p:spPr>
          <a:xfrm>
            <a:off x="11296396" y="459206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7D99083D-84D3-F5CE-0A8C-DEC1CC853F06}"/>
              </a:ext>
            </a:extLst>
          </p:cNvPr>
          <p:cNvSpPr/>
          <p:nvPr/>
        </p:nvSpPr>
        <p:spPr>
          <a:xfrm>
            <a:off x="11368404" y="385669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9CDDB693-4886-4901-DA0C-09CA7EB0DF45}"/>
              </a:ext>
            </a:extLst>
          </p:cNvPr>
          <p:cNvSpPr/>
          <p:nvPr/>
        </p:nvSpPr>
        <p:spPr>
          <a:xfrm>
            <a:off x="9134778" y="604404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B82F7953-86D0-5511-2EE6-79F3BE05A094}"/>
              </a:ext>
            </a:extLst>
          </p:cNvPr>
          <p:cNvSpPr/>
          <p:nvPr/>
        </p:nvSpPr>
        <p:spPr>
          <a:xfrm>
            <a:off x="10310408" y="487493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B0A9AE95-C747-4C16-5DD7-771376266D22}"/>
              </a:ext>
            </a:extLst>
          </p:cNvPr>
          <p:cNvSpPr/>
          <p:nvPr/>
        </p:nvSpPr>
        <p:spPr>
          <a:xfrm>
            <a:off x="9831004" y="111875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9A44B20E-8D20-E609-C745-E2E00796E010}"/>
              </a:ext>
            </a:extLst>
          </p:cNvPr>
          <p:cNvSpPr/>
          <p:nvPr/>
        </p:nvSpPr>
        <p:spPr>
          <a:xfrm>
            <a:off x="9629130" y="37753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D1F9312E-6E8E-6AA4-8C6E-11BF65A666AA}"/>
              </a:ext>
            </a:extLst>
          </p:cNvPr>
          <p:cNvSpPr/>
          <p:nvPr/>
        </p:nvSpPr>
        <p:spPr>
          <a:xfrm>
            <a:off x="9062770" y="124106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03614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F5358-C720-10B6-E11E-63E763909CB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095130A-487F-9D4F-690C-AEDA3B85D0F9}"/>
              </a:ext>
            </a:extLst>
          </p:cNvPr>
          <p:cNvSpPr/>
          <p:nvPr/>
        </p:nvSpPr>
        <p:spPr>
          <a:xfrm>
            <a:off x="129644" y="95471"/>
            <a:ext cx="3867232" cy="6324808"/>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1856-1858 : … Circulation libre des commerçants et missionnaires étrangers ; Légalisation de l’opium ; La Chine cède le nord du fleuve Amour à la Russie</a:t>
            </a:r>
          </a:p>
          <a:p>
            <a:endParaRPr lang="fr-FR" sz="1700" dirty="0"/>
          </a:p>
          <a:p>
            <a:r>
              <a:rPr lang="fr-FR" sz="1700" dirty="0"/>
              <a:t>b) Compétences des Douanes maritimes impériales étendues à tous les ports ouverts ; Commerçants et missionnaires peuvent circuler à l’intérieur du pays</a:t>
            </a:r>
          </a:p>
          <a:p>
            <a:endParaRPr lang="fr-FR" sz="1200" dirty="0"/>
          </a:p>
          <a:p>
            <a:r>
              <a:rPr lang="fr-FR" sz="1700" dirty="0"/>
              <a:t>c) Légalisation de l’opium en Chine</a:t>
            </a:r>
          </a:p>
          <a:p>
            <a:endParaRPr lang="fr-FR" sz="1200" dirty="0"/>
          </a:p>
          <a:p>
            <a:r>
              <a:rPr lang="fr-FR" sz="1700" dirty="0"/>
              <a:t>d) Abandon du terme </a:t>
            </a:r>
            <a:r>
              <a:rPr lang="fr-FR" sz="1700" i="1" dirty="0"/>
              <a:t>Yi</a:t>
            </a:r>
            <a:r>
              <a:rPr lang="fr-FR" sz="1700" dirty="0"/>
              <a:t>, Barbares</a:t>
            </a:r>
          </a:p>
          <a:p>
            <a:r>
              <a:rPr lang="fr-FR" sz="1700" dirty="0"/>
              <a:t>Pour désigner les Européens</a:t>
            </a:r>
          </a:p>
          <a:p>
            <a:endParaRPr lang="fr-FR" sz="1200" dirty="0"/>
          </a:p>
          <a:p>
            <a:r>
              <a:rPr lang="fr-FR" sz="1700" dirty="0"/>
              <a:t>e) Relations diplomatiques </a:t>
            </a:r>
            <a:r>
              <a:rPr lang="fr-FR" sz="1700" i="1" dirty="0"/>
              <a:t>à l’européenne</a:t>
            </a:r>
          </a:p>
          <a:p>
            <a:r>
              <a:rPr lang="fr-FR" sz="1700" dirty="0"/>
              <a:t>Et donc légations occidentales à Pékin</a:t>
            </a:r>
          </a:p>
          <a:p>
            <a:r>
              <a:rPr lang="fr-FR" sz="1700" dirty="0"/>
              <a:t>Et enfin, en marge…</a:t>
            </a:r>
          </a:p>
          <a:p>
            <a:endParaRPr lang="fr-FR" sz="1200" dirty="0"/>
          </a:p>
          <a:p>
            <a:r>
              <a:rPr lang="fr-FR" sz="1700" dirty="0"/>
              <a:t>f) Mai 1858 : Traité d’</a:t>
            </a:r>
            <a:r>
              <a:rPr lang="fr-FR" sz="1700" dirty="0" err="1"/>
              <a:t>Aïgoun</a:t>
            </a:r>
            <a:r>
              <a:rPr lang="fr-FR" sz="1700" dirty="0"/>
              <a:t>…</a:t>
            </a:r>
          </a:p>
          <a:p>
            <a:r>
              <a:rPr lang="fr-FR" sz="1700" dirty="0"/>
              <a:t>La Russie obtient la cession</a:t>
            </a:r>
          </a:p>
          <a:p>
            <a:r>
              <a:rPr lang="fr-FR" sz="1700" dirty="0"/>
              <a:t>De la province au nord du fleuve Amour</a:t>
            </a:r>
          </a:p>
          <a:p>
            <a:endParaRPr lang="fr-FR" sz="1700" dirty="0"/>
          </a:p>
          <a:p>
            <a:r>
              <a:rPr lang="fr-FR" sz="1700" dirty="0"/>
              <a:t>*Satisfaits, les Alliés se retirent ; Mais… Malgré sa signature, la Chine réagit ; Car… </a:t>
            </a:r>
            <a:endParaRPr lang="fr-FR" sz="1700" dirty="0">
              <a:solidFill>
                <a:srgbClr val="FF0000"/>
              </a:solidFill>
            </a:endParaRPr>
          </a:p>
        </p:txBody>
      </p:sp>
      <p:sp>
        <p:nvSpPr>
          <p:cNvPr id="6" name="Ellipse 5">
            <a:extLst>
              <a:ext uri="{FF2B5EF4-FFF2-40B4-BE49-F238E27FC236}">
                <a16:creationId xmlns:a16="http://schemas.microsoft.com/office/drawing/2014/main" id="{8A96FCAE-260A-B5E0-1F40-6A8633EC19B9}"/>
              </a:ext>
            </a:extLst>
          </p:cNvPr>
          <p:cNvSpPr/>
          <p:nvPr/>
        </p:nvSpPr>
        <p:spPr>
          <a:xfrm>
            <a:off x="3764678" y="535216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 name="Picture 2" descr="C:\Users\Christophe\Pictures\My Scans\2016-02 (févr.)\scan0004.jpg">
            <a:extLst>
              <a:ext uri="{FF2B5EF4-FFF2-40B4-BE49-F238E27FC236}">
                <a16:creationId xmlns:a16="http://schemas.microsoft.com/office/drawing/2014/main" id="{FA614138-DA79-0D83-2338-CC4F9437CA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8B443C08-118E-7965-611D-7699808F1FDE}"/>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6F916F4-7D4D-00B2-6248-D68CD8A9D740}"/>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566973A8-1681-7DD7-9E41-3C3B8E012FDA}"/>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0ECB1E8A-5E8C-7DDF-5DC5-FE1181DB88CC}"/>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2D5CD762-7B3A-6D6B-75A8-DBF6A887AF8A}"/>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1934F296-026F-EE45-60BA-D4D63D73D051}"/>
              </a:ext>
            </a:extLst>
          </p:cNvPr>
          <p:cNvSpPr/>
          <p:nvPr/>
        </p:nvSpPr>
        <p:spPr>
          <a:xfrm>
            <a:off x="10053780" y="430556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5622E454-8409-F17F-BB6E-AB1D43528ABA}"/>
              </a:ext>
            </a:extLst>
          </p:cNvPr>
          <p:cNvSpPr/>
          <p:nvPr/>
        </p:nvSpPr>
        <p:spPr>
          <a:xfrm>
            <a:off x="911381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9EDA545E-9E00-A14D-3020-553DF6E6C00A}"/>
              </a:ext>
            </a:extLst>
          </p:cNvPr>
          <p:cNvSpPr/>
          <p:nvPr/>
        </p:nvSpPr>
        <p:spPr>
          <a:xfrm>
            <a:off x="9691030" y="424799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FF588CDE-175A-1802-0278-360DF1608A52}"/>
              </a:ext>
            </a:extLst>
          </p:cNvPr>
          <p:cNvSpPr/>
          <p:nvPr/>
        </p:nvSpPr>
        <p:spPr>
          <a:xfrm>
            <a:off x="7949101" y="3662896"/>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419EC951-91D4-05A6-1715-601F9DC7EDA5}"/>
              </a:ext>
            </a:extLst>
          </p:cNvPr>
          <p:cNvSpPr/>
          <p:nvPr/>
        </p:nvSpPr>
        <p:spPr>
          <a:xfrm>
            <a:off x="7338953"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22951ED3-6209-5283-6087-797F1087CF16}"/>
              </a:ext>
            </a:extLst>
          </p:cNvPr>
          <p:cNvSpPr/>
          <p:nvPr/>
        </p:nvSpPr>
        <p:spPr>
          <a:xfrm>
            <a:off x="8291680"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A196F9E2-0E81-0DEA-5550-F47ECFC75A16}"/>
              </a:ext>
            </a:extLst>
          </p:cNvPr>
          <p:cNvSpPr/>
          <p:nvPr/>
        </p:nvSpPr>
        <p:spPr>
          <a:xfrm>
            <a:off x="9273058" y="3785208"/>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81ECFF98-3820-2707-4414-E1093EA4950D}"/>
              </a:ext>
            </a:extLst>
          </p:cNvPr>
          <p:cNvSpPr/>
          <p:nvPr/>
        </p:nvSpPr>
        <p:spPr>
          <a:xfrm>
            <a:off x="9403633" y="463393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177460C4-5696-225C-9504-5C2850A4F339}"/>
              </a:ext>
            </a:extLst>
          </p:cNvPr>
          <p:cNvSpPr/>
          <p:nvPr/>
        </p:nvSpPr>
        <p:spPr>
          <a:xfrm>
            <a:off x="9822861" y="41832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1D577731-A8E3-2602-5EF1-AE377912405A}"/>
              </a:ext>
            </a:extLst>
          </p:cNvPr>
          <p:cNvSpPr/>
          <p:nvPr/>
        </p:nvSpPr>
        <p:spPr>
          <a:xfrm>
            <a:off x="10121168" y="52520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242115D3-6725-6287-B142-2A1DA3D865E4}"/>
              </a:ext>
            </a:extLst>
          </p:cNvPr>
          <p:cNvSpPr/>
          <p:nvPr/>
        </p:nvSpPr>
        <p:spPr>
          <a:xfrm>
            <a:off x="9995872" y="56041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2B450F16-0E1A-5BA5-7562-F52D890F5477}"/>
              </a:ext>
            </a:extLst>
          </p:cNvPr>
          <p:cNvSpPr/>
          <p:nvPr/>
        </p:nvSpPr>
        <p:spPr>
          <a:xfrm>
            <a:off x="8562838" y="611737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AF2A1DCF-3537-98F5-A026-2E1051EC57A9}"/>
              </a:ext>
            </a:extLst>
          </p:cNvPr>
          <p:cNvSpPr/>
          <p:nvPr/>
        </p:nvSpPr>
        <p:spPr>
          <a:xfrm>
            <a:off x="9475641" y="560730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E9DDFDD5-4C94-FC8A-769D-F2412C794F10}"/>
              </a:ext>
            </a:extLst>
          </p:cNvPr>
          <p:cNvSpPr/>
          <p:nvPr/>
        </p:nvSpPr>
        <p:spPr>
          <a:xfrm>
            <a:off x="9420114" y="318225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06706104-A2A0-7CF1-0BF8-3FE12C57205E}"/>
              </a:ext>
            </a:extLst>
          </p:cNvPr>
          <p:cNvSpPr/>
          <p:nvPr/>
        </p:nvSpPr>
        <p:spPr>
          <a:xfrm>
            <a:off x="9984570" y="28566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E9273FFE-F5CD-1AC5-0083-4F50976B6232}"/>
              </a:ext>
            </a:extLst>
          </p:cNvPr>
          <p:cNvSpPr/>
          <p:nvPr/>
        </p:nvSpPr>
        <p:spPr>
          <a:xfrm>
            <a:off x="9923864" y="33739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A2BE2C26-A80A-8502-3342-D14C18E5A66B}"/>
              </a:ext>
            </a:extLst>
          </p:cNvPr>
          <p:cNvSpPr/>
          <p:nvPr/>
        </p:nvSpPr>
        <p:spPr>
          <a:xfrm>
            <a:off x="10450848" y="955963"/>
            <a:ext cx="366088" cy="31436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Rectangle 1">
            <a:extLst>
              <a:ext uri="{FF2B5EF4-FFF2-40B4-BE49-F238E27FC236}">
                <a16:creationId xmlns:a16="http://schemas.microsoft.com/office/drawing/2014/main" id="{06A67854-9AAD-7400-0F12-06C74AA20B3B}"/>
              </a:ext>
            </a:extLst>
          </p:cNvPr>
          <p:cNvSpPr/>
          <p:nvPr/>
        </p:nvSpPr>
        <p:spPr>
          <a:xfrm>
            <a:off x="8634846" y="4135582"/>
            <a:ext cx="1361026" cy="740599"/>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w="76200">
                <a:solidFill>
                  <a:srgbClr val="00B0F0"/>
                </a:solidFill>
              </a:ln>
              <a:solidFill>
                <a:schemeClr val="tx1"/>
              </a:solidFill>
            </a:endParaRPr>
          </a:p>
        </p:txBody>
      </p:sp>
      <p:sp>
        <p:nvSpPr>
          <p:cNvPr id="3" name="Ellipse 2">
            <a:extLst>
              <a:ext uri="{FF2B5EF4-FFF2-40B4-BE49-F238E27FC236}">
                <a16:creationId xmlns:a16="http://schemas.microsoft.com/office/drawing/2014/main" id="{7D5E91FE-059E-8388-F409-6AB848FF0E5F}"/>
              </a:ext>
            </a:extLst>
          </p:cNvPr>
          <p:cNvSpPr/>
          <p:nvPr/>
        </p:nvSpPr>
        <p:spPr>
          <a:xfrm>
            <a:off x="9001629" y="58224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C9919908-DBCE-35A4-5441-5F9CD4CA4EA9}"/>
              </a:ext>
            </a:extLst>
          </p:cNvPr>
          <p:cNvSpPr/>
          <p:nvPr/>
        </p:nvSpPr>
        <p:spPr>
          <a:xfrm>
            <a:off x="9219376" y="3052184"/>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Ellipse 6">
            <a:extLst>
              <a:ext uri="{FF2B5EF4-FFF2-40B4-BE49-F238E27FC236}">
                <a16:creationId xmlns:a16="http://schemas.microsoft.com/office/drawing/2014/main" id="{A4D3B3DB-02AE-8612-ADBF-AAFF9A8B5F06}"/>
              </a:ext>
            </a:extLst>
          </p:cNvPr>
          <p:cNvSpPr/>
          <p:nvPr/>
        </p:nvSpPr>
        <p:spPr>
          <a:xfrm>
            <a:off x="8942601" y="48758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76458293-51C4-1A57-1282-5E6348154CDE}"/>
              </a:ext>
            </a:extLst>
          </p:cNvPr>
          <p:cNvSpPr/>
          <p:nvPr/>
        </p:nvSpPr>
        <p:spPr>
          <a:xfrm>
            <a:off x="10265184" y="13730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5CBD0FE7-7526-80B0-750A-D3D0FECF1D41}"/>
              </a:ext>
            </a:extLst>
          </p:cNvPr>
          <p:cNvSpPr/>
          <p:nvPr/>
        </p:nvSpPr>
        <p:spPr>
          <a:xfrm>
            <a:off x="2935115" y="486621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71833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CFB8D-6203-3023-2CE4-EA00348B137B}"/>
            </a:ext>
          </a:extLst>
        </p:cNvPr>
        <p:cNvGrpSpPr/>
        <p:nvPr/>
      </p:nvGrpSpPr>
      <p:grpSpPr>
        <a:xfrm>
          <a:off x="0" y="0"/>
          <a:ext cx="0" cy="0"/>
          <a:chOff x="0" y="0"/>
          <a:chExt cx="0" cy="0"/>
        </a:xfrm>
      </p:grpSpPr>
      <p:pic>
        <p:nvPicPr>
          <p:cNvPr id="4" name="Picture 2" descr="C:\Users\Christophe\Pictures\My Scans\2016-02 (févr.)\scan0004.jpg">
            <a:extLst>
              <a:ext uri="{FF2B5EF4-FFF2-40B4-BE49-F238E27FC236}">
                <a16:creationId xmlns:a16="http://schemas.microsoft.com/office/drawing/2014/main" id="{B870AF2A-010D-E8D7-8C9E-48EC51D2CC0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8602CD2-8731-6435-30B3-0AC22851C388}"/>
              </a:ext>
            </a:extLst>
          </p:cNvPr>
          <p:cNvSpPr/>
          <p:nvPr/>
        </p:nvSpPr>
        <p:spPr>
          <a:xfrm>
            <a:off x="95768" y="65220"/>
            <a:ext cx="4309612" cy="658641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1858-1860 : Face à la réaction chinoise, nouvelle intervention franco-britannique : Prise de Pékin et sac du Palais d’été ; …</a:t>
            </a:r>
          </a:p>
          <a:p>
            <a:endParaRPr lang="fr-FR" sz="1700" dirty="0"/>
          </a:p>
          <a:p>
            <a:r>
              <a:rPr lang="fr-FR" sz="1700" dirty="0"/>
              <a:t>*1858 : Plus que celui de Nankin en 1842</a:t>
            </a:r>
          </a:p>
          <a:p>
            <a:r>
              <a:rPr lang="fr-FR" sz="1700" dirty="0"/>
              <a:t>Les traités </a:t>
            </a:r>
            <a:r>
              <a:rPr lang="fr-FR" sz="1700" i="1" dirty="0"/>
              <a:t>inégaux</a:t>
            </a:r>
            <a:r>
              <a:rPr lang="fr-FR" sz="1700" dirty="0"/>
              <a:t> de Tianjin et d’</a:t>
            </a:r>
            <a:r>
              <a:rPr lang="fr-FR" sz="1700" dirty="0" err="1"/>
              <a:t>Aïgoun</a:t>
            </a:r>
            <a:r>
              <a:rPr lang="fr-FR" sz="1700" dirty="0"/>
              <a:t>…</a:t>
            </a:r>
          </a:p>
          <a:p>
            <a:endParaRPr lang="fr-FR" sz="1700" dirty="0"/>
          </a:p>
          <a:p>
            <a:r>
              <a:rPr lang="fr-FR" sz="1700" dirty="0"/>
              <a:t>Mettent gravement en cause</a:t>
            </a:r>
          </a:p>
          <a:p>
            <a:r>
              <a:rPr lang="fr-FR" sz="1700" dirty="0"/>
              <a:t>La souveraineté de la Chine qui tente de s’y soustraire avec beaucoup d’aplomb</a:t>
            </a:r>
          </a:p>
          <a:p>
            <a:endParaRPr lang="fr-FR" sz="1700" dirty="0"/>
          </a:p>
          <a:p>
            <a:r>
              <a:rPr lang="fr-FR" sz="1700" dirty="0"/>
              <a:t>Un édit impérial…</a:t>
            </a:r>
          </a:p>
          <a:p>
            <a:r>
              <a:rPr lang="fr-FR" sz="1700" i="1" dirty="0"/>
              <a:t>Les Barbares ayant osé venir sur leurs vaisseaux jusqu’à Tianjin, nos plénipotentiaires leur ont fait une réprimande affectueusement sévère </a:t>
            </a:r>
            <a:r>
              <a:rPr lang="fr-FR" sz="1700" dirty="0"/>
              <a:t>(!) </a:t>
            </a:r>
            <a:r>
              <a:rPr lang="fr-FR" sz="1700" i="1" dirty="0"/>
              <a:t>qui les a décidés à s’en aller</a:t>
            </a:r>
          </a:p>
          <a:p>
            <a:endParaRPr lang="fr-FR" sz="1700" dirty="0"/>
          </a:p>
          <a:p>
            <a:r>
              <a:rPr lang="fr-FR" sz="1700" dirty="0"/>
              <a:t>*1859 : Nouvelle interdiction de l’opium</a:t>
            </a:r>
          </a:p>
          <a:p>
            <a:r>
              <a:rPr lang="fr-FR" sz="1700" dirty="0"/>
              <a:t>Et GB et France réagissent aussitôt</a:t>
            </a:r>
          </a:p>
          <a:p>
            <a:endParaRPr lang="fr-FR" sz="1700" dirty="0"/>
          </a:p>
          <a:p>
            <a:r>
              <a:rPr lang="fr-FR" sz="1700" dirty="0"/>
              <a:t>*Juin 1859 : Britanniques et Français</a:t>
            </a:r>
          </a:p>
          <a:p>
            <a:r>
              <a:rPr lang="fr-FR" sz="1700" dirty="0"/>
              <a:t>Echouent à reprendre Tianjin (2</a:t>
            </a:r>
            <a:r>
              <a:rPr lang="fr-FR" sz="1700" baseline="30000" dirty="0"/>
              <a:t>ème</a:t>
            </a:r>
            <a:r>
              <a:rPr lang="fr-FR" sz="1700" dirty="0"/>
              <a:t>)</a:t>
            </a:r>
          </a:p>
          <a:p>
            <a:r>
              <a:rPr lang="fr-FR" sz="1700" dirty="0"/>
              <a:t>Malgré l’aide américaine</a:t>
            </a:r>
          </a:p>
          <a:p>
            <a:endParaRPr lang="fr-FR" sz="1700" dirty="0"/>
          </a:p>
          <a:p>
            <a:r>
              <a:rPr lang="fr-FR" sz="1700" dirty="0"/>
              <a:t>*Mais…</a:t>
            </a:r>
          </a:p>
        </p:txBody>
      </p:sp>
      <p:sp>
        <p:nvSpPr>
          <p:cNvPr id="9" name="Ellipse 8">
            <a:extLst>
              <a:ext uri="{FF2B5EF4-FFF2-40B4-BE49-F238E27FC236}">
                <a16:creationId xmlns:a16="http://schemas.microsoft.com/office/drawing/2014/main" id="{EF82D551-3F4B-4C96-1604-2387BC09811A}"/>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2EED0A1C-D8FF-BF28-E77D-D4CAB99415C6}"/>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889C7F85-0F7F-DD72-7DFB-A129536A9D30}"/>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C105C301-9E95-6AA4-9421-FEAFCB08503A}"/>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B3325F2-F7E2-1B1F-9CEB-7103B2D46BD5}"/>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54F69622-2502-C006-FDA6-A7A61E0C66DD}"/>
              </a:ext>
            </a:extLst>
          </p:cNvPr>
          <p:cNvSpPr/>
          <p:nvPr/>
        </p:nvSpPr>
        <p:spPr>
          <a:xfrm>
            <a:off x="10053780" y="430556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1CC78542-A82B-7751-5DB2-FB114E991E0C}"/>
              </a:ext>
            </a:extLst>
          </p:cNvPr>
          <p:cNvSpPr/>
          <p:nvPr/>
        </p:nvSpPr>
        <p:spPr>
          <a:xfrm>
            <a:off x="911381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16667CA4-9C07-5A2B-463C-A1C1CE21595D}"/>
              </a:ext>
            </a:extLst>
          </p:cNvPr>
          <p:cNvSpPr/>
          <p:nvPr/>
        </p:nvSpPr>
        <p:spPr>
          <a:xfrm>
            <a:off x="9691030" y="424799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5C8CCD87-4511-0080-C2F2-2B07F838992E}"/>
              </a:ext>
            </a:extLst>
          </p:cNvPr>
          <p:cNvSpPr/>
          <p:nvPr/>
        </p:nvSpPr>
        <p:spPr>
          <a:xfrm>
            <a:off x="7949101" y="3662896"/>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8C0900AE-BC87-895D-B66F-D583D0E78CEC}"/>
              </a:ext>
            </a:extLst>
          </p:cNvPr>
          <p:cNvSpPr/>
          <p:nvPr/>
        </p:nvSpPr>
        <p:spPr>
          <a:xfrm>
            <a:off x="7338953"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D723F8EB-332F-9287-E579-CEDC087B03E9}"/>
              </a:ext>
            </a:extLst>
          </p:cNvPr>
          <p:cNvSpPr/>
          <p:nvPr/>
        </p:nvSpPr>
        <p:spPr>
          <a:xfrm>
            <a:off x="8291680"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4F1E587F-22F7-76B9-C64D-EC578055E150}"/>
              </a:ext>
            </a:extLst>
          </p:cNvPr>
          <p:cNvSpPr/>
          <p:nvPr/>
        </p:nvSpPr>
        <p:spPr>
          <a:xfrm>
            <a:off x="9273058" y="3785208"/>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0229B769-E528-47AE-80B7-F394DB32F04C}"/>
              </a:ext>
            </a:extLst>
          </p:cNvPr>
          <p:cNvSpPr/>
          <p:nvPr/>
        </p:nvSpPr>
        <p:spPr>
          <a:xfrm>
            <a:off x="9403633" y="463393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636934C2-7604-FE86-A34C-F3296E9C9752}"/>
              </a:ext>
            </a:extLst>
          </p:cNvPr>
          <p:cNvSpPr/>
          <p:nvPr/>
        </p:nvSpPr>
        <p:spPr>
          <a:xfrm>
            <a:off x="9822861" y="41832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BD3431D1-2ECA-F83B-B62C-B813FEECDC6F}"/>
              </a:ext>
            </a:extLst>
          </p:cNvPr>
          <p:cNvSpPr/>
          <p:nvPr/>
        </p:nvSpPr>
        <p:spPr>
          <a:xfrm>
            <a:off x="10121168" y="52520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BADA70D4-7EB0-AE7F-EFFC-3F64B4E15540}"/>
              </a:ext>
            </a:extLst>
          </p:cNvPr>
          <p:cNvSpPr/>
          <p:nvPr/>
        </p:nvSpPr>
        <p:spPr>
          <a:xfrm>
            <a:off x="9995872" y="56041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78EB0622-4745-97DB-2D97-DA814CC40E4A}"/>
              </a:ext>
            </a:extLst>
          </p:cNvPr>
          <p:cNvSpPr/>
          <p:nvPr/>
        </p:nvSpPr>
        <p:spPr>
          <a:xfrm>
            <a:off x="8562838" y="611737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3FC0D18E-B256-811A-3D4D-5FD79B9B307B}"/>
              </a:ext>
            </a:extLst>
          </p:cNvPr>
          <p:cNvSpPr/>
          <p:nvPr/>
        </p:nvSpPr>
        <p:spPr>
          <a:xfrm>
            <a:off x="9475641" y="560730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DE7F896B-76F5-1053-D98F-5BE190BDE889}"/>
              </a:ext>
            </a:extLst>
          </p:cNvPr>
          <p:cNvSpPr/>
          <p:nvPr/>
        </p:nvSpPr>
        <p:spPr>
          <a:xfrm>
            <a:off x="9420114" y="318225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1B5FC3E1-CFFB-CE68-07B0-D84AA533A1E5}"/>
              </a:ext>
            </a:extLst>
          </p:cNvPr>
          <p:cNvSpPr/>
          <p:nvPr/>
        </p:nvSpPr>
        <p:spPr>
          <a:xfrm>
            <a:off x="9984570" y="28566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17A51813-B582-DE5E-CC61-AFD73BCAF10C}"/>
              </a:ext>
            </a:extLst>
          </p:cNvPr>
          <p:cNvSpPr/>
          <p:nvPr/>
        </p:nvSpPr>
        <p:spPr>
          <a:xfrm>
            <a:off x="9923864" y="33739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6746AFFE-A80E-2A49-BBB8-51A5A45519FB}"/>
              </a:ext>
            </a:extLst>
          </p:cNvPr>
          <p:cNvSpPr/>
          <p:nvPr/>
        </p:nvSpPr>
        <p:spPr>
          <a:xfrm>
            <a:off x="10450848" y="955963"/>
            <a:ext cx="366088" cy="31436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Rectangle 1">
            <a:extLst>
              <a:ext uri="{FF2B5EF4-FFF2-40B4-BE49-F238E27FC236}">
                <a16:creationId xmlns:a16="http://schemas.microsoft.com/office/drawing/2014/main" id="{BFC72C6B-FF01-B6D3-3B2A-1566E7E5C2C8}"/>
              </a:ext>
            </a:extLst>
          </p:cNvPr>
          <p:cNvSpPr/>
          <p:nvPr/>
        </p:nvSpPr>
        <p:spPr>
          <a:xfrm>
            <a:off x="8634846" y="4135582"/>
            <a:ext cx="1361026" cy="740599"/>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w="76200">
                <a:solidFill>
                  <a:srgbClr val="00B0F0"/>
                </a:solidFill>
              </a:ln>
              <a:solidFill>
                <a:schemeClr val="tx1"/>
              </a:solidFill>
            </a:endParaRPr>
          </a:p>
        </p:txBody>
      </p:sp>
      <p:cxnSp>
        <p:nvCxnSpPr>
          <p:cNvPr id="3" name="Connecteur droit avec flèche 2">
            <a:extLst>
              <a:ext uri="{FF2B5EF4-FFF2-40B4-BE49-F238E27FC236}">
                <a16:creationId xmlns:a16="http://schemas.microsoft.com/office/drawing/2014/main" id="{BBFDC8A6-EC19-287A-FDB8-F911763DC539}"/>
              </a:ext>
            </a:extLst>
          </p:cNvPr>
          <p:cNvCxnSpPr>
            <a:cxnSpLocks/>
          </p:cNvCxnSpPr>
          <p:nvPr/>
        </p:nvCxnSpPr>
        <p:spPr>
          <a:xfrm flipH="1" flipV="1">
            <a:off x="9564130" y="3243413"/>
            <a:ext cx="795606" cy="1341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27FCF8B2-58A4-D487-C0F2-3DD60196641C}"/>
              </a:ext>
            </a:extLst>
          </p:cNvPr>
          <p:cNvSpPr/>
          <p:nvPr/>
        </p:nvSpPr>
        <p:spPr>
          <a:xfrm>
            <a:off x="9001629" y="58224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74F45CB6-067A-3DF7-FC54-7B89162CC752}"/>
              </a:ext>
            </a:extLst>
          </p:cNvPr>
          <p:cNvSpPr/>
          <p:nvPr/>
        </p:nvSpPr>
        <p:spPr>
          <a:xfrm>
            <a:off x="9219376" y="3052184"/>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Ellipse 6">
            <a:extLst>
              <a:ext uri="{FF2B5EF4-FFF2-40B4-BE49-F238E27FC236}">
                <a16:creationId xmlns:a16="http://schemas.microsoft.com/office/drawing/2014/main" id="{D54D6321-C18A-6664-2BE0-430526D9CD47}"/>
              </a:ext>
            </a:extLst>
          </p:cNvPr>
          <p:cNvSpPr/>
          <p:nvPr/>
        </p:nvSpPr>
        <p:spPr>
          <a:xfrm>
            <a:off x="8942601" y="48758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50337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3B512-45D4-BE4F-907D-246F47085CB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5ABC01B-01C3-1944-4906-6877DA3EBDEB}"/>
              </a:ext>
            </a:extLst>
          </p:cNvPr>
          <p:cNvSpPr/>
          <p:nvPr/>
        </p:nvSpPr>
        <p:spPr>
          <a:xfrm>
            <a:off x="129644" y="95471"/>
            <a:ext cx="3867232" cy="584775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1858-1860 : Face à la réaction chinoise, nouvelle intervention franco-britannique : Prise de Pékin et sac du Palais d’été ; …</a:t>
            </a:r>
          </a:p>
          <a:p>
            <a:endParaRPr lang="fr-FR" sz="1700" dirty="0"/>
          </a:p>
          <a:p>
            <a:r>
              <a:rPr lang="fr-FR" sz="1700" dirty="0"/>
              <a:t>*Août 1860 : L’année suivante…</a:t>
            </a:r>
          </a:p>
          <a:p>
            <a:r>
              <a:rPr lang="fr-FR" sz="1700" dirty="0"/>
              <a:t>Britanniques et Français s’emparent de Tianjin (3</a:t>
            </a:r>
            <a:r>
              <a:rPr lang="fr-FR" sz="1700" baseline="30000" dirty="0"/>
              <a:t>ème</a:t>
            </a:r>
            <a:r>
              <a:rPr lang="fr-FR" sz="1700" dirty="0"/>
              <a:t>)</a:t>
            </a:r>
          </a:p>
          <a:p>
            <a:endParaRPr lang="fr-FR" sz="1700" dirty="0"/>
          </a:p>
          <a:p>
            <a:r>
              <a:rPr lang="fr-FR" sz="1700" dirty="0"/>
              <a:t>NB : Août 1860 : A Shanghai…</a:t>
            </a:r>
          </a:p>
          <a:p>
            <a:r>
              <a:rPr lang="fr-FR" sz="1700" dirty="0"/>
              <a:t>Un corps franco-britannique bat</a:t>
            </a:r>
          </a:p>
          <a:p>
            <a:r>
              <a:rPr lang="fr-FR" sz="1700" dirty="0"/>
              <a:t>Une armée des Taiping qui menace la ville</a:t>
            </a:r>
          </a:p>
          <a:p>
            <a:endParaRPr lang="fr-FR" sz="1700" dirty="0"/>
          </a:p>
          <a:p>
            <a:r>
              <a:rPr lang="fr-FR" sz="1700" dirty="0"/>
              <a:t>*Sept. 1860 : Après la victoire</a:t>
            </a:r>
          </a:p>
          <a:p>
            <a:r>
              <a:rPr lang="fr-FR" sz="1700" dirty="0"/>
              <a:t>Sur </a:t>
            </a:r>
            <a:r>
              <a:rPr lang="fr-FR" sz="1700" u="sng" dirty="0"/>
              <a:t>le pont de Palikao</a:t>
            </a:r>
            <a:r>
              <a:rPr lang="fr-FR" sz="1700" dirty="0"/>
              <a:t>…</a:t>
            </a:r>
            <a:endParaRPr lang="fr-FR" sz="1700" u="sng" dirty="0"/>
          </a:p>
          <a:p>
            <a:endParaRPr lang="fr-FR" sz="1700" u="sng" dirty="0"/>
          </a:p>
          <a:p>
            <a:r>
              <a:rPr lang="fr-FR" sz="1700" dirty="0"/>
              <a:t>*Oct. 1860</a:t>
            </a:r>
          </a:p>
          <a:p>
            <a:r>
              <a:rPr lang="fr-FR" sz="1700" dirty="0"/>
              <a:t>Les Alliés s’emparent de Pékin</a:t>
            </a:r>
          </a:p>
          <a:p>
            <a:r>
              <a:rPr lang="fr-FR" sz="1700" u="sng" dirty="0"/>
              <a:t>Et ils mettent à sac le Palais d’été</a:t>
            </a:r>
          </a:p>
          <a:p>
            <a:endParaRPr lang="fr-FR" sz="1700" u="sng" dirty="0"/>
          </a:p>
          <a:p>
            <a:r>
              <a:rPr lang="fr-FR" sz="1700" dirty="0"/>
              <a:t>*Oct. 1860 : La Chine capitule (3</a:t>
            </a:r>
            <a:r>
              <a:rPr lang="fr-FR" sz="1700" baseline="30000" dirty="0"/>
              <a:t>ème</a:t>
            </a:r>
            <a:r>
              <a:rPr lang="fr-FR" sz="1700" dirty="0"/>
              <a:t> fois)</a:t>
            </a:r>
          </a:p>
          <a:p>
            <a:r>
              <a:rPr lang="fr-FR" sz="1700" dirty="0"/>
              <a:t>Et la guerre prend fin avec la signature des conventions de Pékin…</a:t>
            </a:r>
          </a:p>
        </p:txBody>
      </p:sp>
      <p:pic>
        <p:nvPicPr>
          <p:cNvPr id="4" name="Picture 2" descr="C:\Users\Christophe\Pictures\My Scans\2016-02 (févr.)\scan0004.jpg">
            <a:extLst>
              <a:ext uri="{FF2B5EF4-FFF2-40B4-BE49-F238E27FC236}">
                <a16:creationId xmlns:a16="http://schemas.microsoft.com/office/drawing/2014/main" id="{5567C39B-0B2F-7B7B-3A8D-EE7E86CB0AA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FFAE2422-8E49-4084-CC74-0230D6AA4827}"/>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D14D39F0-2AD4-2FA5-B858-1E2646F706A1}"/>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1FEA2481-E827-0EB5-41F0-64F804315872}"/>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D3812D46-8922-BEC5-49EB-882942259E24}"/>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AD3B48D6-38C4-F655-A106-D72BF3EBD525}"/>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60CDB67E-6DCF-A643-36A5-1CB58C9977F5}"/>
              </a:ext>
            </a:extLst>
          </p:cNvPr>
          <p:cNvSpPr/>
          <p:nvPr/>
        </p:nvSpPr>
        <p:spPr>
          <a:xfrm>
            <a:off x="10053780" y="430556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0317F6F1-C2EF-AB89-345F-F6CE631E14F8}"/>
              </a:ext>
            </a:extLst>
          </p:cNvPr>
          <p:cNvSpPr/>
          <p:nvPr/>
        </p:nvSpPr>
        <p:spPr>
          <a:xfrm>
            <a:off x="911381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A6385546-CA38-80D8-D362-E2875357911D}"/>
              </a:ext>
            </a:extLst>
          </p:cNvPr>
          <p:cNvSpPr/>
          <p:nvPr/>
        </p:nvSpPr>
        <p:spPr>
          <a:xfrm>
            <a:off x="9691030" y="424799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B36B4967-58FA-C657-A858-0D55FDC2C868}"/>
              </a:ext>
            </a:extLst>
          </p:cNvPr>
          <p:cNvSpPr/>
          <p:nvPr/>
        </p:nvSpPr>
        <p:spPr>
          <a:xfrm>
            <a:off x="7949101" y="3662896"/>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4AA04FCC-7D2F-3DE6-3928-37C6C1B734AD}"/>
              </a:ext>
            </a:extLst>
          </p:cNvPr>
          <p:cNvSpPr/>
          <p:nvPr/>
        </p:nvSpPr>
        <p:spPr>
          <a:xfrm>
            <a:off x="7338953"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8AB5CA1D-5E31-8939-88E2-3C7A95B72A5F}"/>
              </a:ext>
            </a:extLst>
          </p:cNvPr>
          <p:cNvSpPr/>
          <p:nvPr/>
        </p:nvSpPr>
        <p:spPr>
          <a:xfrm>
            <a:off x="8291680"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4F7746C7-0169-9945-8827-8EB8B43B067F}"/>
              </a:ext>
            </a:extLst>
          </p:cNvPr>
          <p:cNvSpPr/>
          <p:nvPr/>
        </p:nvSpPr>
        <p:spPr>
          <a:xfrm>
            <a:off x="9273058" y="3785208"/>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323CBBBD-DEE2-1E55-DD04-3C625012A378}"/>
              </a:ext>
            </a:extLst>
          </p:cNvPr>
          <p:cNvSpPr/>
          <p:nvPr/>
        </p:nvSpPr>
        <p:spPr>
          <a:xfrm>
            <a:off x="9403633" y="463393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A1A11D9D-E750-7830-161E-9BFC0650C011}"/>
              </a:ext>
            </a:extLst>
          </p:cNvPr>
          <p:cNvSpPr/>
          <p:nvPr/>
        </p:nvSpPr>
        <p:spPr>
          <a:xfrm>
            <a:off x="9822861" y="41832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383CEAE4-DC04-9C9E-4041-52614212FD12}"/>
              </a:ext>
            </a:extLst>
          </p:cNvPr>
          <p:cNvSpPr/>
          <p:nvPr/>
        </p:nvSpPr>
        <p:spPr>
          <a:xfrm>
            <a:off x="10121168" y="52520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2908ADBE-75AA-89DA-3160-870AC379DFE8}"/>
              </a:ext>
            </a:extLst>
          </p:cNvPr>
          <p:cNvSpPr/>
          <p:nvPr/>
        </p:nvSpPr>
        <p:spPr>
          <a:xfrm>
            <a:off x="9995872" y="56041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DE409349-CDAD-DFCE-4038-700990811182}"/>
              </a:ext>
            </a:extLst>
          </p:cNvPr>
          <p:cNvSpPr/>
          <p:nvPr/>
        </p:nvSpPr>
        <p:spPr>
          <a:xfrm>
            <a:off x="8562838" y="611737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EAE0DD66-BFAE-F0D4-66E4-CED61A2E54DB}"/>
              </a:ext>
            </a:extLst>
          </p:cNvPr>
          <p:cNvSpPr/>
          <p:nvPr/>
        </p:nvSpPr>
        <p:spPr>
          <a:xfrm>
            <a:off x="9475641" y="560730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02EE2115-057A-1CA1-058E-2C7FEA8C2EEB}"/>
              </a:ext>
            </a:extLst>
          </p:cNvPr>
          <p:cNvSpPr/>
          <p:nvPr/>
        </p:nvSpPr>
        <p:spPr>
          <a:xfrm>
            <a:off x="9420114" y="318225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4653B866-757A-1704-474C-C8268716AAEC}"/>
              </a:ext>
            </a:extLst>
          </p:cNvPr>
          <p:cNvSpPr/>
          <p:nvPr/>
        </p:nvSpPr>
        <p:spPr>
          <a:xfrm>
            <a:off x="9984570" y="28566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B16F64D0-46D5-5906-CA76-15E0548260BD}"/>
              </a:ext>
            </a:extLst>
          </p:cNvPr>
          <p:cNvSpPr/>
          <p:nvPr/>
        </p:nvSpPr>
        <p:spPr>
          <a:xfrm>
            <a:off x="9923864" y="33739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594D0FB5-13FD-9F4E-7E47-11C823DD9731}"/>
              </a:ext>
            </a:extLst>
          </p:cNvPr>
          <p:cNvSpPr/>
          <p:nvPr/>
        </p:nvSpPr>
        <p:spPr>
          <a:xfrm>
            <a:off x="10450848" y="955963"/>
            <a:ext cx="366088" cy="31436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Rectangle 1">
            <a:extLst>
              <a:ext uri="{FF2B5EF4-FFF2-40B4-BE49-F238E27FC236}">
                <a16:creationId xmlns:a16="http://schemas.microsoft.com/office/drawing/2014/main" id="{1DD90A85-8933-A3A9-D866-EC9F6DE693A3}"/>
              </a:ext>
            </a:extLst>
          </p:cNvPr>
          <p:cNvSpPr/>
          <p:nvPr/>
        </p:nvSpPr>
        <p:spPr>
          <a:xfrm>
            <a:off x="8634846" y="4135582"/>
            <a:ext cx="1361026" cy="740599"/>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w="76200">
                <a:solidFill>
                  <a:srgbClr val="00B0F0"/>
                </a:solidFill>
              </a:ln>
              <a:solidFill>
                <a:schemeClr val="tx1"/>
              </a:solidFill>
            </a:endParaRPr>
          </a:p>
        </p:txBody>
      </p:sp>
      <p:cxnSp>
        <p:nvCxnSpPr>
          <p:cNvPr id="3" name="Connecteur droit avec flèche 2">
            <a:extLst>
              <a:ext uri="{FF2B5EF4-FFF2-40B4-BE49-F238E27FC236}">
                <a16:creationId xmlns:a16="http://schemas.microsoft.com/office/drawing/2014/main" id="{B0F1CA42-D67C-CCA7-FED7-A1E03C2810E0}"/>
              </a:ext>
            </a:extLst>
          </p:cNvPr>
          <p:cNvCxnSpPr>
            <a:cxnSpLocks/>
          </p:cNvCxnSpPr>
          <p:nvPr/>
        </p:nvCxnSpPr>
        <p:spPr>
          <a:xfrm flipH="1" flipV="1">
            <a:off x="9564130" y="3243413"/>
            <a:ext cx="795606" cy="1341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A0A1AF5D-B391-0801-61B5-506E158E8FAD}"/>
              </a:ext>
            </a:extLst>
          </p:cNvPr>
          <p:cNvSpPr/>
          <p:nvPr/>
        </p:nvSpPr>
        <p:spPr>
          <a:xfrm>
            <a:off x="9001629" y="58224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C6F12EA1-204B-0358-F1AB-FD57A4C4F2B5}"/>
              </a:ext>
            </a:extLst>
          </p:cNvPr>
          <p:cNvSpPr/>
          <p:nvPr/>
        </p:nvSpPr>
        <p:spPr>
          <a:xfrm>
            <a:off x="9219376" y="3052184"/>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Ellipse 6">
            <a:extLst>
              <a:ext uri="{FF2B5EF4-FFF2-40B4-BE49-F238E27FC236}">
                <a16:creationId xmlns:a16="http://schemas.microsoft.com/office/drawing/2014/main" id="{2603E9F7-F281-517C-53C9-EBA96ECF19FA}"/>
              </a:ext>
            </a:extLst>
          </p:cNvPr>
          <p:cNvSpPr/>
          <p:nvPr/>
        </p:nvSpPr>
        <p:spPr>
          <a:xfrm>
            <a:off x="8942601" y="48758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47602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FD82F-D92F-B1F8-5ADD-98FCAA3B76B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DCB8737-8598-743C-CC9F-6FD1F5385437}"/>
              </a:ext>
            </a:extLst>
          </p:cNvPr>
          <p:cNvSpPr/>
          <p:nvPr/>
        </p:nvSpPr>
        <p:spPr>
          <a:xfrm>
            <a:off x="129643" y="95471"/>
            <a:ext cx="3935873" cy="4078039"/>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1858-1860 : … Conventions de Pékin : Les Britanniques obtiennent Kowloon face à Hong Kong ; Les Russes obtiennent le territoire entre l’Oussouri et le Pacifique jusqu’à la Corée ; Fondation du port russe de Vladivostok</a:t>
            </a:r>
          </a:p>
          <a:p>
            <a:endParaRPr lang="fr-FR" sz="1700" dirty="0"/>
          </a:p>
          <a:p>
            <a:r>
              <a:rPr lang="fr-FR" sz="1700" dirty="0"/>
              <a:t>*Oct. 1860 : Les conventions de Pékin…</a:t>
            </a:r>
          </a:p>
          <a:p>
            <a:endParaRPr lang="fr-FR" sz="1700" dirty="0"/>
          </a:p>
          <a:p>
            <a:r>
              <a:rPr lang="fr-FR" sz="1700" dirty="0"/>
              <a:t>*Elles confirment les traités de 1858</a:t>
            </a:r>
          </a:p>
          <a:p>
            <a:endParaRPr lang="fr-FR" sz="1000" dirty="0"/>
          </a:p>
          <a:p>
            <a:r>
              <a:rPr lang="fr-FR" sz="1700" dirty="0"/>
              <a:t>*Indemnités de 8 millions de taels d’argent (320 t) pour chaque pays belligérant</a:t>
            </a:r>
          </a:p>
          <a:p>
            <a:endParaRPr lang="fr-FR" sz="1700" dirty="0"/>
          </a:p>
          <a:p>
            <a:r>
              <a:rPr lang="fr-FR" sz="1700" dirty="0"/>
              <a:t>*Et Russes et Britanniques se font céder</a:t>
            </a:r>
          </a:p>
          <a:p>
            <a:r>
              <a:rPr lang="fr-FR" sz="1700" dirty="0"/>
              <a:t>De nouveaux territoires…</a:t>
            </a:r>
          </a:p>
        </p:txBody>
      </p:sp>
      <p:pic>
        <p:nvPicPr>
          <p:cNvPr id="10" name="Picture 2" descr="C:\Users\Christophe\Pictures\My Scans\2016-02 (févr.)\scan0004.jpg">
            <a:extLst>
              <a:ext uri="{FF2B5EF4-FFF2-40B4-BE49-F238E27FC236}">
                <a16:creationId xmlns:a16="http://schemas.microsoft.com/office/drawing/2014/main" id="{20597FBA-9C5B-E77A-F97E-C5D65015256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2DE11386-ACA5-ABF9-E9E9-E111D765AEAF}"/>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41EC1282-5A9F-5025-CE0F-5F300F3B361A}"/>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7B058F9E-FB78-A456-A1E0-7C64B2802351}"/>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3F284F20-B58E-EC50-4D43-422CB2042327}"/>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953BA076-D10C-1E88-F080-ADC88530A36F}"/>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6781D239-042B-78AC-54B2-17FDF276DF9D}"/>
              </a:ext>
            </a:extLst>
          </p:cNvPr>
          <p:cNvSpPr/>
          <p:nvPr/>
        </p:nvSpPr>
        <p:spPr>
          <a:xfrm>
            <a:off x="10053780" y="430556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8ED819EA-F77E-D453-47F4-7108A47E05F5}"/>
              </a:ext>
            </a:extLst>
          </p:cNvPr>
          <p:cNvSpPr/>
          <p:nvPr/>
        </p:nvSpPr>
        <p:spPr>
          <a:xfrm>
            <a:off x="911381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206DAEB4-877D-CB7A-61A6-B2F420CEDB08}"/>
              </a:ext>
            </a:extLst>
          </p:cNvPr>
          <p:cNvSpPr/>
          <p:nvPr/>
        </p:nvSpPr>
        <p:spPr>
          <a:xfrm>
            <a:off x="9691030" y="424799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F015FFF4-F9ED-BB8E-A05D-B27DB9FE477E}"/>
              </a:ext>
            </a:extLst>
          </p:cNvPr>
          <p:cNvSpPr/>
          <p:nvPr/>
        </p:nvSpPr>
        <p:spPr>
          <a:xfrm>
            <a:off x="8942601" y="48758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054C1BAB-B449-1A0F-93DC-26AE7E281B85}"/>
              </a:ext>
            </a:extLst>
          </p:cNvPr>
          <p:cNvSpPr/>
          <p:nvPr/>
        </p:nvSpPr>
        <p:spPr>
          <a:xfrm>
            <a:off x="7949101" y="3662896"/>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7039CF72-4F79-93EA-9D93-CFF2E94FBA77}"/>
              </a:ext>
            </a:extLst>
          </p:cNvPr>
          <p:cNvSpPr/>
          <p:nvPr/>
        </p:nvSpPr>
        <p:spPr>
          <a:xfrm>
            <a:off x="7338953"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DCBCAD31-1E4D-4864-2EB1-76A4BFB926DE}"/>
              </a:ext>
            </a:extLst>
          </p:cNvPr>
          <p:cNvSpPr/>
          <p:nvPr/>
        </p:nvSpPr>
        <p:spPr>
          <a:xfrm>
            <a:off x="8291680"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72712508-071C-58D8-CFE9-A10A88DFA550}"/>
              </a:ext>
            </a:extLst>
          </p:cNvPr>
          <p:cNvSpPr/>
          <p:nvPr/>
        </p:nvSpPr>
        <p:spPr>
          <a:xfrm>
            <a:off x="9273058" y="3785208"/>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AAA2D657-2635-D0CA-6FC8-328006665C92}"/>
              </a:ext>
            </a:extLst>
          </p:cNvPr>
          <p:cNvSpPr/>
          <p:nvPr/>
        </p:nvSpPr>
        <p:spPr>
          <a:xfrm>
            <a:off x="9403633" y="463393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3ACCB3C0-431F-BDB5-5895-2E87F2E1771F}"/>
              </a:ext>
            </a:extLst>
          </p:cNvPr>
          <p:cNvSpPr/>
          <p:nvPr/>
        </p:nvSpPr>
        <p:spPr>
          <a:xfrm>
            <a:off x="9822861" y="41832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9B24E617-71D6-C500-BA27-91A28835861A}"/>
              </a:ext>
            </a:extLst>
          </p:cNvPr>
          <p:cNvSpPr/>
          <p:nvPr/>
        </p:nvSpPr>
        <p:spPr>
          <a:xfrm>
            <a:off x="10121168" y="52520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9C8D82D6-1C98-861D-565D-C12FE23037DC}"/>
              </a:ext>
            </a:extLst>
          </p:cNvPr>
          <p:cNvSpPr/>
          <p:nvPr/>
        </p:nvSpPr>
        <p:spPr>
          <a:xfrm>
            <a:off x="9995872" y="56041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210AB2CC-725D-54A6-7417-0A75D795AA1E}"/>
              </a:ext>
            </a:extLst>
          </p:cNvPr>
          <p:cNvSpPr/>
          <p:nvPr/>
        </p:nvSpPr>
        <p:spPr>
          <a:xfrm>
            <a:off x="8562838" y="611737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7578A547-80BC-B235-E3C2-A5796F063B21}"/>
              </a:ext>
            </a:extLst>
          </p:cNvPr>
          <p:cNvSpPr/>
          <p:nvPr/>
        </p:nvSpPr>
        <p:spPr>
          <a:xfrm>
            <a:off x="9475641" y="560730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E0B8F852-E70E-C678-9418-91ABED417683}"/>
              </a:ext>
            </a:extLst>
          </p:cNvPr>
          <p:cNvSpPr/>
          <p:nvPr/>
        </p:nvSpPr>
        <p:spPr>
          <a:xfrm>
            <a:off x="9420114" y="31822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320D3223-1F73-08E0-72A6-649C10D5C6BA}"/>
              </a:ext>
            </a:extLst>
          </p:cNvPr>
          <p:cNvSpPr/>
          <p:nvPr/>
        </p:nvSpPr>
        <p:spPr>
          <a:xfrm>
            <a:off x="9984570" y="28566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02536121-47B0-93D6-8515-975809516539}"/>
              </a:ext>
            </a:extLst>
          </p:cNvPr>
          <p:cNvSpPr/>
          <p:nvPr/>
        </p:nvSpPr>
        <p:spPr>
          <a:xfrm>
            <a:off x="9923864" y="33739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A973ABD5-0099-FB81-D627-14282067F34A}"/>
              </a:ext>
            </a:extLst>
          </p:cNvPr>
          <p:cNvSpPr/>
          <p:nvPr/>
        </p:nvSpPr>
        <p:spPr>
          <a:xfrm>
            <a:off x="10450848" y="955963"/>
            <a:ext cx="366088" cy="31436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4" name="Rectangle 63">
            <a:extLst>
              <a:ext uri="{FF2B5EF4-FFF2-40B4-BE49-F238E27FC236}">
                <a16:creationId xmlns:a16="http://schemas.microsoft.com/office/drawing/2014/main" id="{972C8C5B-2994-99AB-F0D7-EE6172A7A3FA}"/>
              </a:ext>
            </a:extLst>
          </p:cNvPr>
          <p:cNvSpPr/>
          <p:nvPr/>
        </p:nvSpPr>
        <p:spPr>
          <a:xfrm>
            <a:off x="8634846" y="4135582"/>
            <a:ext cx="1361026" cy="740599"/>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w="76200">
                <a:solidFill>
                  <a:srgbClr val="00B0F0"/>
                </a:solidFill>
              </a:ln>
              <a:solidFill>
                <a:schemeClr val="tx1"/>
              </a:solidFill>
            </a:endParaRPr>
          </a:p>
        </p:txBody>
      </p:sp>
      <p:sp>
        <p:nvSpPr>
          <p:cNvPr id="66" name="Ellipse 65">
            <a:extLst>
              <a:ext uri="{FF2B5EF4-FFF2-40B4-BE49-F238E27FC236}">
                <a16:creationId xmlns:a16="http://schemas.microsoft.com/office/drawing/2014/main" id="{6449DC4D-D8FA-7018-6C37-B0AF324B022E}"/>
              </a:ext>
            </a:extLst>
          </p:cNvPr>
          <p:cNvSpPr/>
          <p:nvPr/>
        </p:nvSpPr>
        <p:spPr>
          <a:xfrm>
            <a:off x="9001629" y="58224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2BE2D817-35F1-9A48-132D-7DA1314B1A63}"/>
              </a:ext>
            </a:extLst>
          </p:cNvPr>
          <p:cNvSpPr/>
          <p:nvPr/>
        </p:nvSpPr>
        <p:spPr>
          <a:xfrm>
            <a:off x="9219376" y="3052184"/>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4161015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8CADD-28A8-27D5-66DF-EB9D63307563}"/>
            </a:ext>
          </a:extLst>
        </p:cNvPr>
        <p:cNvGrpSpPr/>
        <p:nvPr/>
      </p:nvGrpSpPr>
      <p:grpSpPr>
        <a:xfrm>
          <a:off x="0" y="0"/>
          <a:ext cx="0" cy="0"/>
          <a:chOff x="0" y="0"/>
          <a:chExt cx="0" cy="0"/>
        </a:xfrm>
      </p:grpSpPr>
      <p:pic>
        <p:nvPicPr>
          <p:cNvPr id="36" name="Picture 2" descr="C:\Users\Christophe\Pictures\My Scans\2016-01 (janv.)\scan0030.jpg">
            <a:extLst>
              <a:ext uri="{FF2B5EF4-FFF2-40B4-BE49-F238E27FC236}">
                <a16:creationId xmlns:a16="http://schemas.microsoft.com/office/drawing/2014/main" id="{4EB5198B-0237-0248-C32D-8BE5C74C30A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196E42-CAAC-2BF4-3634-8442A3F5528C}"/>
              </a:ext>
            </a:extLst>
          </p:cNvPr>
          <p:cNvSpPr/>
          <p:nvPr/>
        </p:nvSpPr>
        <p:spPr>
          <a:xfrm>
            <a:off x="119159" y="168739"/>
            <a:ext cx="4794035" cy="401648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1815-1880 : … A la place, instaurer un libre-échange mondial et s’enrichir grâce à l’industrie et au commerce ; …</a:t>
            </a:r>
            <a:endParaRPr lang="fr-FR" sz="1700" b="1" i="1" dirty="0"/>
          </a:p>
          <a:p>
            <a:endParaRPr lang="fr-FR" sz="1700" dirty="0"/>
          </a:p>
          <a:p>
            <a:r>
              <a:rPr lang="fr-FR" sz="1700" dirty="0"/>
              <a:t>2) En revanche…</a:t>
            </a:r>
          </a:p>
          <a:p>
            <a:r>
              <a:rPr lang="fr-FR" sz="1700" dirty="0"/>
              <a:t>S’enrichir grâce à la production industrielle naissante</a:t>
            </a:r>
          </a:p>
          <a:p>
            <a:r>
              <a:rPr lang="fr-FR" sz="1700" u="sng" dirty="0"/>
              <a:t>Liée</a:t>
            </a:r>
            <a:r>
              <a:rPr lang="fr-FR" sz="1700" dirty="0"/>
              <a:t> au commerce international…</a:t>
            </a:r>
          </a:p>
          <a:p>
            <a:endParaRPr lang="fr-FR" sz="1700" dirty="0"/>
          </a:p>
          <a:p>
            <a:r>
              <a:rPr lang="fr-FR" sz="1700" dirty="0"/>
              <a:t>Mais commerce international</a:t>
            </a:r>
          </a:p>
          <a:p>
            <a:r>
              <a:rPr lang="fr-FR" sz="1700" dirty="0"/>
              <a:t>Qui ne peut se développer que</a:t>
            </a:r>
          </a:p>
          <a:p>
            <a:r>
              <a:rPr lang="fr-FR" sz="1700" dirty="0"/>
              <a:t>Dans le cadre d’un libre-échange …</a:t>
            </a:r>
          </a:p>
          <a:p>
            <a:endParaRPr lang="fr-FR" sz="1700" dirty="0"/>
          </a:p>
          <a:p>
            <a:r>
              <a:rPr lang="fr-FR" sz="1700" dirty="0"/>
              <a:t>Surtout que</a:t>
            </a:r>
          </a:p>
          <a:p>
            <a:r>
              <a:rPr lang="fr-FR" sz="1700" dirty="0"/>
              <a:t>Les risques de ce libre-échange pour la GB</a:t>
            </a:r>
          </a:p>
          <a:p>
            <a:r>
              <a:rPr lang="fr-FR" sz="1700" dirty="0"/>
              <a:t>Seront atténués grâce à son hégémonie maritime…</a:t>
            </a:r>
          </a:p>
        </p:txBody>
      </p:sp>
      <p:sp>
        <p:nvSpPr>
          <p:cNvPr id="37" name="Rectangle 36">
            <a:extLst>
              <a:ext uri="{FF2B5EF4-FFF2-40B4-BE49-F238E27FC236}">
                <a16:creationId xmlns:a16="http://schemas.microsoft.com/office/drawing/2014/main" id="{311E805F-AB13-301F-104C-0A7BCF314C1D}"/>
              </a:ext>
            </a:extLst>
          </p:cNvPr>
          <p:cNvSpPr/>
          <p:nvPr/>
        </p:nvSpPr>
        <p:spPr>
          <a:xfrm>
            <a:off x="4913194" y="153117"/>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815-1880</a:t>
            </a:r>
            <a:endParaRPr lang="fr-FR" sz="1800" dirty="0">
              <a:effectLst/>
              <a:latin typeface="Times New Roman" panose="02020603050405020304" pitchFamily="18" charset="0"/>
              <a:ea typeface="Times New Roman" panose="02020603050405020304" pitchFamily="18" charset="0"/>
            </a:endParaRPr>
          </a:p>
        </p:txBody>
      </p:sp>
      <p:sp>
        <p:nvSpPr>
          <p:cNvPr id="38" name="Ellipse 37">
            <a:extLst>
              <a:ext uri="{FF2B5EF4-FFF2-40B4-BE49-F238E27FC236}">
                <a16:creationId xmlns:a16="http://schemas.microsoft.com/office/drawing/2014/main" id="{90A3F3AF-58AF-D031-3BD4-BE399C595C93}"/>
              </a:ext>
            </a:extLst>
          </p:cNvPr>
          <p:cNvSpPr/>
          <p:nvPr/>
        </p:nvSpPr>
        <p:spPr>
          <a:xfrm>
            <a:off x="9979318" y="20141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9" name="Ellipse 38">
            <a:extLst>
              <a:ext uri="{FF2B5EF4-FFF2-40B4-BE49-F238E27FC236}">
                <a16:creationId xmlns:a16="http://schemas.microsoft.com/office/drawing/2014/main" id="{0809B0FC-86A3-2A9A-3ABB-99004DB0A3E4}"/>
              </a:ext>
            </a:extLst>
          </p:cNvPr>
          <p:cNvSpPr/>
          <p:nvPr/>
        </p:nvSpPr>
        <p:spPr>
          <a:xfrm>
            <a:off x="10874380" y="134410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0" name="Ellipse 39">
            <a:extLst>
              <a:ext uri="{FF2B5EF4-FFF2-40B4-BE49-F238E27FC236}">
                <a16:creationId xmlns:a16="http://schemas.microsoft.com/office/drawing/2014/main" id="{650233FF-24A4-7AB0-A7A8-C63B628F14F7}"/>
              </a:ext>
            </a:extLst>
          </p:cNvPr>
          <p:cNvSpPr/>
          <p:nvPr/>
        </p:nvSpPr>
        <p:spPr>
          <a:xfrm>
            <a:off x="10395995" y="136196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2" name="Ellipse 41">
            <a:extLst>
              <a:ext uri="{FF2B5EF4-FFF2-40B4-BE49-F238E27FC236}">
                <a16:creationId xmlns:a16="http://schemas.microsoft.com/office/drawing/2014/main" id="{FA7EA982-9C20-8B15-969D-64D55D9EA8DA}"/>
              </a:ext>
            </a:extLst>
          </p:cNvPr>
          <p:cNvSpPr/>
          <p:nvPr/>
        </p:nvSpPr>
        <p:spPr>
          <a:xfrm>
            <a:off x="10607680" y="27500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3" name="Ellipse 42">
            <a:extLst>
              <a:ext uri="{FF2B5EF4-FFF2-40B4-BE49-F238E27FC236}">
                <a16:creationId xmlns:a16="http://schemas.microsoft.com/office/drawing/2014/main" id="{A887F2AA-5A93-4C95-3237-71106310A6A3}"/>
              </a:ext>
            </a:extLst>
          </p:cNvPr>
          <p:cNvSpPr/>
          <p:nvPr/>
        </p:nvSpPr>
        <p:spPr>
          <a:xfrm>
            <a:off x="10679688" y="2955714"/>
            <a:ext cx="257460" cy="208912"/>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4" name="Ellipse 43">
            <a:extLst>
              <a:ext uri="{FF2B5EF4-FFF2-40B4-BE49-F238E27FC236}">
                <a16:creationId xmlns:a16="http://schemas.microsoft.com/office/drawing/2014/main" id="{A60804C7-7E4D-669D-601C-12B12C05D1B6}"/>
              </a:ext>
            </a:extLst>
          </p:cNvPr>
          <p:cNvSpPr/>
          <p:nvPr/>
        </p:nvSpPr>
        <p:spPr>
          <a:xfrm>
            <a:off x="8004202" y="133710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5" name="Ellipse 44">
            <a:extLst>
              <a:ext uri="{FF2B5EF4-FFF2-40B4-BE49-F238E27FC236}">
                <a16:creationId xmlns:a16="http://schemas.microsoft.com/office/drawing/2014/main" id="{78E544BB-9270-7BB2-DEC6-75ECD48AC839}"/>
              </a:ext>
            </a:extLst>
          </p:cNvPr>
          <p:cNvSpPr/>
          <p:nvPr/>
        </p:nvSpPr>
        <p:spPr>
          <a:xfrm>
            <a:off x="9714450" y="233079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7" name="Ellipse 46">
            <a:extLst>
              <a:ext uri="{FF2B5EF4-FFF2-40B4-BE49-F238E27FC236}">
                <a16:creationId xmlns:a16="http://schemas.microsoft.com/office/drawing/2014/main" id="{385794A5-EAB6-CE68-8A6F-C47B86066BA1}"/>
              </a:ext>
            </a:extLst>
          </p:cNvPr>
          <p:cNvSpPr/>
          <p:nvPr/>
        </p:nvSpPr>
        <p:spPr>
          <a:xfrm>
            <a:off x="10223726" y="21945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938428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DD97E-80D4-1FF0-A1F7-50181E1C920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554C3AD-7C2F-F7F5-00F4-4443F5438D65}"/>
              </a:ext>
            </a:extLst>
          </p:cNvPr>
          <p:cNvSpPr/>
          <p:nvPr/>
        </p:nvSpPr>
        <p:spPr>
          <a:xfrm>
            <a:off x="129643" y="95471"/>
            <a:ext cx="3935873" cy="610936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1858-1860 : … Conventions de Pékin : Les Britanniques obtiennent Kowloon face à Hong Kong ; Les Russes obtiennent le territoire entre l’Oussouri et le Pacifique jusqu’à la Corée ; Fondation du port russe de Vladivostok</a:t>
            </a:r>
          </a:p>
          <a:p>
            <a:endParaRPr lang="fr-FR" sz="1700" dirty="0"/>
          </a:p>
          <a:p>
            <a:r>
              <a:rPr lang="fr-FR" sz="1700" dirty="0"/>
              <a:t>a) Les Russes obtiennent…</a:t>
            </a:r>
          </a:p>
          <a:p>
            <a:endParaRPr lang="fr-FR" sz="1700" dirty="0"/>
          </a:p>
          <a:p>
            <a:r>
              <a:rPr lang="fr-FR" sz="1700" dirty="0"/>
              <a:t>- La province à l’est du Bas-Amour et de l’Oussouri ; Frontière actuelle avec la Chine et la Corée du Nord</a:t>
            </a:r>
          </a:p>
          <a:p>
            <a:endParaRPr lang="fr-FR" sz="1700" dirty="0"/>
          </a:p>
          <a:p>
            <a:r>
              <a:rPr lang="fr-FR" sz="1700" dirty="0"/>
              <a:t>- L’île de Sakhaline ; Qui sera négociée Avec le Japon en 1875 ; A revoir…</a:t>
            </a:r>
          </a:p>
          <a:p>
            <a:endParaRPr lang="fr-FR" sz="1700" dirty="0"/>
          </a:p>
          <a:p>
            <a:r>
              <a:rPr lang="fr-FR" sz="1700" dirty="0"/>
              <a:t>- Enfin, sur la mer du Japon</a:t>
            </a:r>
          </a:p>
          <a:p>
            <a:r>
              <a:rPr lang="fr-FR" sz="1700" dirty="0"/>
              <a:t>Les Russes fondent le port de Vladivostok</a:t>
            </a:r>
          </a:p>
          <a:p>
            <a:endParaRPr lang="fr-FR" sz="1700" dirty="0"/>
          </a:p>
          <a:p>
            <a:r>
              <a:rPr lang="fr-FR" sz="1700" dirty="0"/>
              <a:t>*Les Britanniques se font céder</a:t>
            </a:r>
          </a:p>
          <a:p>
            <a:r>
              <a:rPr lang="fr-FR" sz="1700" dirty="0"/>
              <a:t>Kowloon en face de Hong Kong</a:t>
            </a:r>
          </a:p>
          <a:p>
            <a:endParaRPr lang="fr-FR" sz="1700" dirty="0"/>
          </a:p>
          <a:p>
            <a:r>
              <a:rPr lang="fr-FR" sz="1700" dirty="0"/>
              <a:t>*Bilan…</a:t>
            </a:r>
          </a:p>
        </p:txBody>
      </p:sp>
      <p:pic>
        <p:nvPicPr>
          <p:cNvPr id="10" name="Picture 2" descr="C:\Users\Christophe\Pictures\My Scans\2016-02 (févr.)\scan0004.jpg">
            <a:extLst>
              <a:ext uri="{FF2B5EF4-FFF2-40B4-BE49-F238E27FC236}">
                <a16:creationId xmlns:a16="http://schemas.microsoft.com/office/drawing/2014/main" id="{D927FFC7-4D16-A1A8-66EE-C00B24CBA0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6C95E25C-47A6-9D82-5ED4-02B28DA115DA}"/>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73F487B0-6E3F-3398-FFDC-29B7F99BD67B}"/>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F4511016-085C-746B-AA2E-BAEA74A94D69}"/>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F164E817-A64F-E41F-4555-5B8A137F0D98}"/>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E0B6647F-9B5B-7CFD-0E58-6B629A7DEC06}"/>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D8FF64EB-4B7E-804E-F4E8-576BDFACF74B}"/>
              </a:ext>
            </a:extLst>
          </p:cNvPr>
          <p:cNvSpPr/>
          <p:nvPr/>
        </p:nvSpPr>
        <p:spPr>
          <a:xfrm>
            <a:off x="10053780" y="430556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528AE8F8-27B9-B900-BB5B-B83F7FCE862C}"/>
              </a:ext>
            </a:extLst>
          </p:cNvPr>
          <p:cNvSpPr/>
          <p:nvPr/>
        </p:nvSpPr>
        <p:spPr>
          <a:xfrm>
            <a:off x="911381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E061FCF9-E08B-7413-B6B8-41849F329132}"/>
              </a:ext>
            </a:extLst>
          </p:cNvPr>
          <p:cNvSpPr/>
          <p:nvPr/>
        </p:nvSpPr>
        <p:spPr>
          <a:xfrm>
            <a:off x="9691030" y="424799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F1823CA9-C6D1-98D9-B073-0E22BAAC290C}"/>
              </a:ext>
            </a:extLst>
          </p:cNvPr>
          <p:cNvSpPr/>
          <p:nvPr/>
        </p:nvSpPr>
        <p:spPr>
          <a:xfrm>
            <a:off x="8942601" y="48758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62273EBA-9D91-8F4D-71BF-662AB1159584}"/>
              </a:ext>
            </a:extLst>
          </p:cNvPr>
          <p:cNvSpPr/>
          <p:nvPr/>
        </p:nvSpPr>
        <p:spPr>
          <a:xfrm>
            <a:off x="7949101" y="3662896"/>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25981278-E251-C2B8-2895-1BC0760E2650}"/>
              </a:ext>
            </a:extLst>
          </p:cNvPr>
          <p:cNvSpPr/>
          <p:nvPr/>
        </p:nvSpPr>
        <p:spPr>
          <a:xfrm>
            <a:off x="7338953"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921E99B6-4A9B-3562-C628-550241BC29CF}"/>
              </a:ext>
            </a:extLst>
          </p:cNvPr>
          <p:cNvSpPr/>
          <p:nvPr/>
        </p:nvSpPr>
        <p:spPr>
          <a:xfrm>
            <a:off x="8291680"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48EBE687-5824-2CC7-C8EE-CEF482082834}"/>
              </a:ext>
            </a:extLst>
          </p:cNvPr>
          <p:cNvSpPr/>
          <p:nvPr/>
        </p:nvSpPr>
        <p:spPr>
          <a:xfrm>
            <a:off x="9273058" y="3785208"/>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81629E86-8D7E-E0CC-C3C0-48E4D3AEA4D2}"/>
              </a:ext>
            </a:extLst>
          </p:cNvPr>
          <p:cNvSpPr/>
          <p:nvPr/>
        </p:nvSpPr>
        <p:spPr>
          <a:xfrm>
            <a:off x="9403633" y="463393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30CF1828-CB73-5C9E-B54A-48BD665A101C}"/>
              </a:ext>
            </a:extLst>
          </p:cNvPr>
          <p:cNvSpPr/>
          <p:nvPr/>
        </p:nvSpPr>
        <p:spPr>
          <a:xfrm>
            <a:off x="9822861" y="41832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7D8194B0-6584-8532-CE74-A628FB1A055A}"/>
              </a:ext>
            </a:extLst>
          </p:cNvPr>
          <p:cNvSpPr/>
          <p:nvPr/>
        </p:nvSpPr>
        <p:spPr>
          <a:xfrm>
            <a:off x="10121168" y="52520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1BA2BB97-48B3-C669-160C-56E32839E758}"/>
              </a:ext>
            </a:extLst>
          </p:cNvPr>
          <p:cNvSpPr/>
          <p:nvPr/>
        </p:nvSpPr>
        <p:spPr>
          <a:xfrm>
            <a:off x="9995872" y="56041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1AD09FE3-35EA-7AB9-F4F8-DC4700C6AA74}"/>
              </a:ext>
            </a:extLst>
          </p:cNvPr>
          <p:cNvSpPr/>
          <p:nvPr/>
        </p:nvSpPr>
        <p:spPr>
          <a:xfrm>
            <a:off x="8562838" y="611737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32289C2A-440F-2310-C134-61BE2FB12071}"/>
              </a:ext>
            </a:extLst>
          </p:cNvPr>
          <p:cNvSpPr/>
          <p:nvPr/>
        </p:nvSpPr>
        <p:spPr>
          <a:xfrm>
            <a:off x="9475641" y="560730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9B90A7F1-A2DD-633D-C327-DFE68A344D02}"/>
              </a:ext>
            </a:extLst>
          </p:cNvPr>
          <p:cNvSpPr/>
          <p:nvPr/>
        </p:nvSpPr>
        <p:spPr>
          <a:xfrm>
            <a:off x="9420114" y="31822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ACBF5B8E-79EE-9F55-EA3D-FE076E41FC16}"/>
              </a:ext>
            </a:extLst>
          </p:cNvPr>
          <p:cNvSpPr/>
          <p:nvPr/>
        </p:nvSpPr>
        <p:spPr>
          <a:xfrm>
            <a:off x="9984570" y="28566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63892F0A-E8FF-2DE8-9330-4A5AE7D914DC}"/>
              </a:ext>
            </a:extLst>
          </p:cNvPr>
          <p:cNvSpPr/>
          <p:nvPr/>
        </p:nvSpPr>
        <p:spPr>
          <a:xfrm>
            <a:off x="9923864" y="33739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9A93B681-F7F3-EB46-51CC-45DEE57A863F}"/>
              </a:ext>
            </a:extLst>
          </p:cNvPr>
          <p:cNvSpPr/>
          <p:nvPr/>
        </p:nvSpPr>
        <p:spPr>
          <a:xfrm>
            <a:off x="10450848" y="955963"/>
            <a:ext cx="366088" cy="31436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4" name="Rectangle 63">
            <a:extLst>
              <a:ext uri="{FF2B5EF4-FFF2-40B4-BE49-F238E27FC236}">
                <a16:creationId xmlns:a16="http://schemas.microsoft.com/office/drawing/2014/main" id="{C32AE9F7-DEF4-8703-8578-A45CCBB5D73C}"/>
              </a:ext>
            </a:extLst>
          </p:cNvPr>
          <p:cNvSpPr/>
          <p:nvPr/>
        </p:nvSpPr>
        <p:spPr>
          <a:xfrm>
            <a:off x="8634846" y="4135582"/>
            <a:ext cx="1361026" cy="740599"/>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w="76200">
                <a:solidFill>
                  <a:srgbClr val="00B0F0"/>
                </a:solidFill>
              </a:ln>
              <a:solidFill>
                <a:schemeClr val="tx1"/>
              </a:solidFill>
            </a:endParaRPr>
          </a:p>
        </p:txBody>
      </p:sp>
      <p:sp>
        <p:nvSpPr>
          <p:cNvPr id="66" name="Ellipse 65">
            <a:extLst>
              <a:ext uri="{FF2B5EF4-FFF2-40B4-BE49-F238E27FC236}">
                <a16:creationId xmlns:a16="http://schemas.microsoft.com/office/drawing/2014/main" id="{095AF096-3909-B7C1-A55B-019E21ABEA0B}"/>
              </a:ext>
            </a:extLst>
          </p:cNvPr>
          <p:cNvSpPr/>
          <p:nvPr/>
        </p:nvSpPr>
        <p:spPr>
          <a:xfrm>
            <a:off x="9001629" y="58224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07FF557C-D270-C486-67F5-C56EA54D7892}"/>
              </a:ext>
            </a:extLst>
          </p:cNvPr>
          <p:cNvSpPr/>
          <p:nvPr/>
        </p:nvSpPr>
        <p:spPr>
          <a:xfrm>
            <a:off x="11216565" y="1387143"/>
            <a:ext cx="366088" cy="31436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3" name="Ellipse 72">
            <a:extLst>
              <a:ext uri="{FF2B5EF4-FFF2-40B4-BE49-F238E27FC236}">
                <a16:creationId xmlns:a16="http://schemas.microsoft.com/office/drawing/2014/main" id="{3136603D-8404-F777-4B1E-CCB06EFDE0AC}"/>
              </a:ext>
            </a:extLst>
          </p:cNvPr>
          <p:cNvSpPr/>
          <p:nvPr/>
        </p:nvSpPr>
        <p:spPr>
          <a:xfrm>
            <a:off x="11072549" y="222908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4" name="Ellipse 73">
            <a:extLst>
              <a:ext uri="{FF2B5EF4-FFF2-40B4-BE49-F238E27FC236}">
                <a16:creationId xmlns:a16="http://schemas.microsoft.com/office/drawing/2014/main" id="{AC9499A6-D63C-D523-55BC-0346C5F6950D}"/>
              </a:ext>
            </a:extLst>
          </p:cNvPr>
          <p:cNvSpPr/>
          <p:nvPr/>
        </p:nvSpPr>
        <p:spPr>
          <a:xfrm>
            <a:off x="9219376" y="3052184"/>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Ellipse 1">
            <a:extLst>
              <a:ext uri="{FF2B5EF4-FFF2-40B4-BE49-F238E27FC236}">
                <a16:creationId xmlns:a16="http://schemas.microsoft.com/office/drawing/2014/main" id="{554BF6C9-2C8E-C790-2574-45BCEF8C595C}"/>
              </a:ext>
            </a:extLst>
          </p:cNvPr>
          <p:cNvSpPr/>
          <p:nvPr/>
        </p:nvSpPr>
        <p:spPr>
          <a:xfrm>
            <a:off x="11726754" y="86768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 name="Image 2">
            <a:extLst>
              <a:ext uri="{FF2B5EF4-FFF2-40B4-BE49-F238E27FC236}">
                <a16:creationId xmlns:a16="http://schemas.microsoft.com/office/drawing/2014/main" id="{DF0D20D6-ABD4-4D7E-1C6F-0609DBAF7E7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53133" y="157044"/>
            <a:ext cx="3559326" cy="3750475"/>
          </a:xfrm>
          <a:prstGeom prst="rect">
            <a:avLst/>
          </a:prstGeom>
          <a:ln w="38100">
            <a:solidFill>
              <a:schemeClr val="tx1"/>
            </a:solidFill>
          </a:ln>
        </p:spPr>
      </p:pic>
      <p:sp>
        <p:nvSpPr>
          <p:cNvPr id="4" name="Ellipse 3">
            <a:extLst>
              <a:ext uri="{FF2B5EF4-FFF2-40B4-BE49-F238E27FC236}">
                <a16:creationId xmlns:a16="http://schemas.microsoft.com/office/drawing/2014/main" id="{2A75903C-2D57-C044-F625-D44B1A30FD93}"/>
              </a:ext>
            </a:extLst>
          </p:cNvPr>
          <p:cNvSpPr/>
          <p:nvPr/>
        </p:nvSpPr>
        <p:spPr>
          <a:xfrm>
            <a:off x="6147535" y="208010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48C21A7F-C850-71C0-11BE-2A2CB22EF568}"/>
              </a:ext>
            </a:extLst>
          </p:cNvPr>
          <p:cNvSpPr/>
          <p:nvPr/>
        </p:nvSpPr>
        <p:spPr>
          <a:xfrm>
            <a:off x="5267434" y="2080106"/>
            <a:ext cx="174870" cy="148974"/>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6" name="Ellipse 5">
            <a:extLst>
              <a:ext uri="{FF2B5EF4-FFF2-40B4-BE49-F238E27FC236}">
                <a16:creationId xmlns:a16="http://schemas.microsoft.com/office/drawing/2014/main" id="{2A153D42-70AC-0B43-D88A-78391EE59E86}"/>
              </a:ext>
            </a:extLst>
          </p:cNvPr>
          <p:cNvSpPr/>
          <p:nvPr/>
        </p:nvSpPr>
        <p:spPr>
          <a:xfrm>
            <a:off x="4935267" y="74862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9F47876F-3D76-6B16-8BA6-4057A7AFDF1D}"/>
              </a:ext>
            </a:extLst>
          </p:cNvPr>
          <p:cNvSpPr/>
          <p:nvPr/>
        </p:nvSpPr>
        <p:spPr>
          <a:xfrm>
            <a:off x="6159949" y="195779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FD772408-29C5-4168-06EE-DFC90C4BA6DE}"/>
              </a:ext>
            </a:extLst>
          </p:cNvPr>
          <p:cNvSpPr/>
          <p:nvPr/>
        </p:nvSpPr>
        <p:spPr>
          <a:xfrm>
            <a:off x="4505851" y="285665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22862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14F1D-C820-666A-E008-F5F8ECC2D33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EF4F06D-DF75-7388-B8F1-E7EAFB643A15}"/>
              </a:ext>
            </a:extLst>
          </p:cNvPr>
          <p:cNvSpPr/>
          <p:nvPr/>
        </p:nvSpPr>
        <p:spPr>
          <a:xfrm>
            <a:off x="129644" y="95471"/>
            <a:ext cx="3867232" cy="558614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*1860 : Ouverture totale de la Chine</a:t>
            </a:r>
          </a:p>
          <a:p>
            <a:r>
              <a:rPr lang="fr-FR" sz="1700" dirty="0"/>
              <a:t>Les Occidentaux s’installent durablement</a:t>
            </a:r>
          </a:p>
          <a:p>
            <a:r>
              <a:rPr lang="fr-FR" sz="1700" dirty="0"/>
              <a:t>Dans les ports chinois…</a:t>
            </a:r>
          </a:p>
          <a:p>
            <a:endParaRPr lang="fr-FR" sz="1700" dirty="0"/>
          </a:p>
          <a:p>
            <a:r>
              <a:rPr lang="fr-FR" sz="1700" dirty="0"/>
              <a:t>Où ils accaparent la gestion des douanes Et imposent leur commerce en toute liberté</a:t>
            </a:r>
          </a:p>
          <a:p>
            <a:endParaRPr lang="fr-FR" sz="1700" dirty="0"/>
          </a:p>
          <a:p>
            <a:r>
              <a:rPr lang="fr-FR" sz="1700" dirty="0"/>
              <a:t>*Sans imaginer une conquête totale</a:t>
            </a:r>
          </a:p>
          <a:p>
            <a:r>
              <a:rPr lang="fr-FR" sz="1700" dirty="0"/>
              <a:t>Rien n’indique qu’ils vont s’arrêter là</a:t>
            </a:r>
          </a:p>
          <a:p>
            <a:endParaRPr lang="fr-FR" sz="1700" dirty="0"/>
          </a:p>
          <a:p>
            <a:r>
              <a:rPr lang="fr-FR" sz="1700" dirty="0"/>
              <a:t>*Et dans la 2</a:t>
            </a:r>
            <a:r>
              <a:rPr lang="fr-FR" sz="1700" baseline="30000" dirty="0"/>
              <a:t>nde</a:t>
            </a:r>
            <a:r>
              <a:rPr lang="fr-FR" sz="1700" dirty="0"/>
              <a:t> moitié du XIXe siècle</a:t>
            </a:r>
          </a:p>
          <a:p>
            <a:r>
              <a:rPr lang="fr-FR" sz="1700" dirty="0"/>
              <a:t>La Chine passera de la </a:t>
            </a:r>
            <a:r>
              <a:rPr lang="fr-FR" sz="1700" i="1" dirty="0"/>
              <a:t>grande récession</a:t>
            </a:r>
          </a:p>
          <a:p>
            <a:r>
              <a:rPr lang="fr-FR" sz="1700" dirty="0"/>
              <a:t>Et de l’ouverture forcée</a:t>
            </a:r>
          </a:p>
          <a:p>
            <a:r>
              <a:rPr lang="fr-FR" sz="1700" dirty="0"/>
              <a:t>A </a:t>
            </a:r>
            <a:r>
              <a:rPr lang="fr-FR" sz="1700" i="1" dirty="0"/>
              <a:t>l’aliénation</a:t>
            </a:r>
            <a:r>
              <a:rPr lang="fr-FR" sz="1700" dirty="0"/>
              <a:t> politique totale</a:t>
            </a:r>
          </a:p>
          <a:p>
            <a:endParaRPr lang="fr-FR" sz="1700" dirty="0"/>
          </a:p>
          <a:p>
            <a:r>
              <a:rPr lang="fr-FR" sz="1700" dirty="0"/>
              <a:t>*Cependant…</a:t>
            </a:r>
          </a:p>
          <a:p>
            <a:r>
              <a:rPr lang="fr-FR" sz="1700" dirty="0"/>
              <a:t>L’ouverture ne s’est pas faite</a:t>
            </a:r>
          </a:p>
          <a:p>
            <a:r>
              <a:rPr lang="fr-FR" sz="1700" dirty="0"/>
              <a:t>Que dans un seul sens Occident-Chine...</a:t>
            </a:r>
          </a:p>
          <a:p>
            <a:endParaRPr lang="fr-FR" sz="1700" dirty="0"/>
          </a:p>
          <a:p>
            <a:r>
              <a:rPr lang="fr-FR" sz="1700" dirty="0"/>
              <a:t>*Trois points…</a:t>
            </a:r>
          </a:p>
        </p:txBody>
      </p:sp>
      <p:pic>
        <p:nvPicPr>
          <p:cNvPr id="3" name="Picture 2" descr="C:\Users\Christophe\Pictures\My Scans\2016-02 (févr.)\scan0004.jpg">
            <a:extLst>
              <a:ext uri="{FF2B5EF4-FFF2-40B4-BE49-F238E27FC236}">
                <a16:creationId xmlns:a16="http://schemas.microsoft.com/office/drawing/2014/main" id="{3B14C894-17A4-448B-9AFD-A10B3B96802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01E7431D-C937-4252-9813-7010ED703E15}"/>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D0A9560-F0B1-80F5-A6F5-F5DDBDCD6B39}"/>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6815238C-7E2C-00A9-9E5B-111D8D59EF01}"/>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0C68E010-D190-CBBE-66EC-60063F5DE21A}"/>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6FD5E1E4-C8B2-6511-D6BD-024E1837AE93}"/>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028DD4CF-29ED-6998-9A1E-1878AD88F5B0}"/>
              </a:ext>
            </a:extLst>
          </p:cNvPr>
          <p:cNvSpPr/>
          <p:nvPr/>
        </p:nvSpPr>
        <p:spPr>
          <a:xfrm>
            <a:off x="10053780" y="430556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9E292858-191B-55F5-34E1-09DB86E0187C}"/>
              </a:ext>
            </a:extLst>
          </p:cNvPr>
          <p:cNvSpPr/>
          <p:nvPr/>
        </p:nvSpPr>
        <p:spPr>
          <a:xfrm>
            <a:off x="911381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1E5C940-E399-0282-C65D-790A4BFEC731}"/>
              </a:ext>
            </a:extLst>
          </p:cNvPr>
          <p:cNvSpPr/>
          <p:nvPr/>
        </p:nvSpPr>
        <p:spPr>
          <a:xfrm>
            <a:off x="9691030" y="424799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030732C9-D3C0-173B-017B-298A56015957}"/>
              </a:ext>
            </a:extLst>
          </p:cNvPr>
          <p:cNvSpPr/>
          <p:nvPr/>
        </p:nvSpPr>
        <p:spPr>
          <a:xfrm>
            <a:off x="8942601" y="48758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2887B32C-40AB-A4DC-41B2-D33A20E913EE}"/>
              </a:ext>
            </a:extLst>
          </p:cNvPr>
          <p:cNvSpPr/>
          <p:nvPr/>
        </p:nvSpPr>
        <p:spPr>
          <a:xfrm>
            <a:off x="7949101" y="3662896"/>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43CFCD9B-2D36-FDFF-4571-2A20432E8B97}"/>
              </a:ext>
            </a:extLst>
          </p:cNvPr>
          <p:cNvSpPr/>
          <p:nvPr/>
        </p:nvSpPr>
        <p:spPr>
          <a:xfrm>
            <a:off x="7338953"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48DDECEA-3110-2743-8491-1AD2ABA797B5}"/>
              </a:ext>
            </a:extLst>
          </p:cNvPr>
          <p:cNvSpPr/>
          <p:nvPr/>
        </p:nvSpPr>
        <p:spPr>
          <a:xfrm>
            <a:off x="8291680"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D6FCD438-5467-CA04-28B0-A69F11839E4C}"/>
              </a:ext>
            </a:extLst>
          </p:cNvPr>
          <p:cNvSpPr/>
          <p:nvPr/>
        </p:nvSpPr>
        <p:spPr>
          <a:xfrm>
            <a:off x="9273058" y="3785208"/>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F0D2C6A7-BC75-C68C-BFB6-B3269C8E561A}"/>
              </a:ext>
            </a:extLst>
          </p:cNvPr>
          <p:cNvSpPr/>
          <p:nvPr/>
        </p:nvSpPr>
        <p:spPr>
          <a:xfrm>
            <a:off x="9403633" y="463393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12DA92A7-2A52-54CD-C1FF-1D7546B39D89}"/>
              </a:ext>
            </a:extLst>
          </p:cNvPr>
          <p:cNvSpPr/>
          <p:nvPr/>
        </p:nvSpPr>
        <p:spPr>
          <a:xfrm>
            <a:off x="9822861" y="41832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A53DB2DB-4E42-EDAA-44CA-0F25013A435A}"/>
              </a:ext>
            </a:extLst>
          </p:cNvPr>
          <p:cNvSpPr/>
          <p:nvPr/>
        </p:nvSpPr>
        <p:spPr>
          <a:xfrm>
            <a:off x="10121168" y="52520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DBF8EA91-1733-EDF2-D65D-514BB947EC30}"/>
              </a:ext>
            </a:extLst>
          </p:cNvPr>
          <p:cNvSpPr/>
          <p:nvPr/>
        </p:nvSpPr>
        <p:spPr>
          <a:xfrm>
            <a:off x="9995872" y="56041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F9D5BCC7-DF0D-63BE-8070-A08C95310E95}"/>
              </a:ext>
            </a:extLst>
          </p:cNvPr>
          <p:cNvSpPr/>
          <p:nvPr/>
        </p:nvSpPr>
        <p:spPr>
          <a:xfrm>
            <a:off x="8562838" y="611737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C23A2085-F5E4-73E6-578E-9452AEF15301}"/>
              </a:ext>
            </a:extLst>
          </p:cNvPr>
          <p:cNvSpPr/>
          <p:nvPr/>
        </p:nvSpPr>
        <p:spPr>
          <a:xfrm>
            <a:off x="9475641" y="560730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89445AA5-6878-D258-73EE-E14297466632}"/>
              </a:ext>
            </a:extLst>
          </p:cNvPr>
          <p:cNvSpPr/>
          <p:nvPr/>
        </p:nvSpPr>
        <p:spPr>
          <a:xfrm>
            <a:off x="9420114" y="31822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EF19F7AA-7389-6F36-52E8-1F8CD0F88637}"/>
              </a:ext>
            </a:extLst>
          </p:cNvPr>
          <p:cNvSpPr/>
          <p:nvPr/>
        </p:nvSpPr>
        <p:spPr>
          <a:xfrm>
            <a:off x="9984570" y="28566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88D6E261-AF03-02C1-CC0E-013B924F1310}"/>
              </a:ext>
            </a:extLst>
          </p:cNvPr>
          <p:cNvSpPr/>
          <p:nvPr/>
        </p:nvSpPr>
        <p:spPr>
          <a:xfrm>
            <a:off x="9923864" y="33739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6797976E-1F4F-E0D8-4EF4-B48392AFD14A}"/>
              </a:ext>
            </a:extLst>
          </p:cNvPr>
          <p:cNvSpPr/>
          <p:nvPr/>
        </p:nvSpPr>
        <p:spPr>
          <a:xfrm>
            <a:off x="10450848" y="955963"/>
            <a:ext cx="366088" cy="31436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2" name="Rectangle 61">
            <a:extLst>
              <a:ext uri="{FF2B5EF4-FFF2-40B4-BE49-F238E27FC236}">
                <a16:creationId xmlns:a16="http://schemas.microsoft.com/office/drawing/2014/main" id="{F21457C9-2D07-E9DC-3797-641264C5AFD0}"/>
              </a:ext>
            </a:extLst>
          </p:cNvPr>
          <p:cNvSpPr/>
          <p:nvPr/>
        </p:nvSpPr>
        <p:spPr>
          <a:xfrm>
            <a:off x="8634846" y="4135582"/>
            <a:ext cx="1361026" cy="740599"/>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w="76200">
                <a:solidFill>
                  <a:srgbClr val="00B0F0"/>
                </a:solidFill>
              </a:ln>
              <a:solidFill>
                <a:schemeClr val="tx1"/>
              </a:solidFill>
            </a:endParaRPr>
          </a:p>
        </p:txBody>
      </p:sp>
      <p:sp>
        <p:nvSpPr>
          <p:cNvPr id="63" name="Ellipse 62">
            <a:extLst>
              <a:ext uri="{FF2B5EF4-FFF2-40B4-BE49-F238E27FC236}">
                <a16:creationId xmlns:a16="http://schemas.microsoft.com/office/drawing/2014/main" id="{A1BAE139-88C5-9A8A-8A6A-2DDD01CCE20C}"/>
              </a:ext>
            </a:extLst>
          </p:cNvPr>
          <p:cNvSpPr/>
          <p:nvPr/>
        </p:nvSpPr>
        <p:spPr>
          <a:xfrm>
            <a:off x="9001629" y="58224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4" name="Image 63">
            <a:extLst>
              <a:ext uri="{FF2B5EF4-FFF2-40B4-BE49-F238E27FC236}">
                <a16:creationId xmlns:a16="http://schemas.microsoft.com/office/drawing/2014/main" id="{4D3674F2-90E8-DDE1-C64B-442F5F2DC15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53133" y="157044"/>
            <a:ext cx="3559326" cy="3750475"/>
          </a:xfrm>
          <a:prstGeom prst="rect">
            <a:avLst/>
          </a:prstGeom>
          <a:ln w="38100">
            <a:solidFill>
              <a:schemeClr val="tx1"/>
            </a:solidFill>
          </a:ln>
        </p:spPr>
      </p:pic>
      <p:sp>
        <p:nvSpPr>
          <p:cNvPr id="66" name="Ellipse 65">
            <a:extLst>
              <a:ext uri="{FF2B5EF4-FFF2-40B4-BE49-F238E27FC236}">
                <a16:creationId xmlns:a16="http://schemas.microsoft.com/office/drawing/2014/main" id="{C7170618-FD34-D505-1127-3CF2D99C5D85}"/>
              </a:ext>
            </a:extLst>
          </p:cNvPr>
          <p:cNvSpPr/>
          <p:nvPr/>
        </p:nvSpPr>
        <p:spPr>
          <a:xfrm>
            <a:off x="5267434" y="2080106"/>
            <a:ext cx="174870" cy="148974"/>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67" name="Ellipse 66">
            <a:extLst>
              <a:ext uri="{FF2B5EF4-FFF2-40B4-BE49-F238E27FC236}">
                <a16:creationId xmlns:a16="http://schemas.microsoft.com/office/drawing/2014/main" id="{4ED5F435-6215-BDE3-A89E-E692A1DD8DE7}"/>
              </a:ext>
            </a:extLst>
          </p:cNvPr>
          <p:cNvSpPr/>
          <p:nvPr/>
        </p:nvSpPr>
        <p:spPr>
          <a:xfrm>
            <a:off x="4935267" y="74862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29B0562B-F98D-4A45-E562-387CAAE7E3DA}"/>
              </a:ext>
            </a:extLst>
          </p:cNvPr>
          <p:cNvSpPr/>
          <p:nvPr/>
        </p:nvSpPr>
        <p:spPr>
          <a:xfrm>
            <a:off x="4493329" y="287659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5D2D7E99-6386-9957-5678-893511AB901F}"/>
              </a:ext>
            </a:extLst>
          </p:cNvPr>
          <p:cNvSpPr/>
          <p:nvPr/>
        </p:nvSpPr>
        <p:spPr>
          <a:xfrm>
            <a:off x="11216565" y="1387143"/>
            <a:ext cx="366088" cy="31436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0" name="Ellipse 69">
            <a:extLst>
              <a:ext uri="{FF2B5EF4-FFF2-40B4-BE49-F238E27FC236}">
                <a16:creationId xmlns:a16="http://schemas.microsoft.com/office/drawing/2014/main" id="{E960CED8-6F2D-E595-D96B-0E4397582381}"/>
              </a:ext>
            </a:extLst>
          </p:cNvPr>
          <p:cNvSpPr/>
          <p:nvPr/>
        </p:nvSpPr>
        <p:spPr>
          <a:xfrm>
            <a:off x="11072549" y="2229080"/>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2" name="Ellipse 71">
            <a:extLst>
              <a:ext uri="{FF2B5EF4-FFF2-40B4-BE49-F238E27FC236}">
                <a16:creationId xmlns:a16="http://schemas.microsoft.com/office/drawing/2014/main" id="{02E57481-E1AF-7E81-89A7-DA288F12B2B9}"/>
              </a:ext>
            </a:extLst>
          </p:cNvPr>
          <p:cNvSpPr/>
          <p:nvPr/>
        </p:nvSpPr>
        <p:spPr>
          <a:xfrm>
            <a:off x="9219376" y="3052184"/>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Ellipse 1">
            <a:extLst>
              <a:ext uri="{FF2B5EF4-FFF2-40B4-BE49-F238E27FC236}">
                <a16:creationId xmlns:a16="http://schemas.microsoft.com/office/drawing/2014/main" id="{C697B103-AD8F-C3A0-8B67-2C82B58DAF4B}"/>
              </a:ext>
            </a:extLst>
          </p:cNvPr>
          <p:cNvSpPr/>
          <p:nvPr/>
        </p:nvSpPr>
        <p:spPr>
          <a:xfrm>
            <a:off x="6147535" y="208010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77F5C4E5-E26F-8F68-74DF-5F1E83DC95B4}"/>
              </a:ext>
            </a:extLst>
          </p:cNvPr>
          <p:cNvSpPr/>
          <p:nvPr/>
        </p:nvSpPr>
        <p:spPr>
          <a:xfrm>
            <a:off x="6159949" y="195779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680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4CC3C-C160-C9A0-E7B5-EE9498DCAAB4}"/>
            </a:ext>
          </a:extLst>
        </p:cNvPr>
        <p:cNvGrpSpPr/>
        <p:nvPr/>
      </p:nvGrpSpPr>
      <p:grpSpPr>
        <a:xfrm>
          <a:off x="0" y="0"/>
          <a:ext cx="0" cy="0"/>
          <a:chOff x="0" y="0"/>
          <a:chExt cx="0" cy="0"/>
        </a:xfrm>
      </p:grpSpPr>
      <p:pic>
        <p:nvPicPr>
          <p:cNvPr id="3" name="Picture 2" descr="C:\Users\Christophe\Pictures\My Scans\2016-02 (févr.)\scan0004.jpg">
            <a:extLst>
              <a:ext uri="{FF2B5EF4-FFF2-40B4-BE49-F238E27FC236}">
                <a16:creationId xmlns:a16="http://schemas.microsoft.com/office/drawing/2014/main" id="{8463B113-DCD8-C150-0475-EDB18A2A23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0893" y="157045"/>
            <a:ext cx="7904449" cy="65439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0641310-15F3-A633-0D88-766D99025888}"/>
              </a:ext>
            </a:extLst>
          </p:cNvPr>
          <p:cNvSpPr/>
          <p:nvPr/>
        </p:nvSpPr>
        <p:spPr>
          <a:xfrm>
            <a:off x="129644" y="95471"/>
            <a:ext cx="3923955" cy="401648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 Après 1842 et 1860…</a:t>
            </a:r>
          </a:p>
          <a:p>
            <a:r>
              <a:rPr lang="fr-FR" sz="1700" dirty="0"/>
              <a:t>Les Européens des </a:t>
            </a:r>
            <a:r>
              <a:rPr lang="fr-FR" sz="1700" i="1" dirty="0" err="1"/>
              <a:t>treaty</a:t>
            </a:r>
            <a:r>
              <a:rPr lang="fr-FR" sz="1700" i="1" dirty="0"/>
              <a:t> ports</a:t>
            </a:r>
            <a:endParaRPr lang="fr-FR" sz="1700" dirty="0"/>
          </a:p>
          <a:p>
            <a:r>
              <a:rPr lang="fr-FR" sz="1700" dirty="0"/>
              <a:t>Sont trop peu nombreux</a:t>
            </a:r>
          </a:p>
          <a:p>
            <a:endParaRPr lang="fr-FR" sz="1700" dirty="0"/>
          </a:p>
          <a:p>
            <a:r>
              <a:rPr lang="fr-FR" sz="1700" dirty="0"/>
              <a:t>NB : 1850 : A Shanghai : 150 Britanniques</a:t>
            </a:r>
          </a:p>
          <a:p>
            <a:r>
              <a:rPr lang="fr-FR" sz="1700" dirty="0"/>
              <a:t>Et pour les Chinois, une guilde commerçante comme les autres</a:t>
            </a:r>
          </a:p>
          <a:p>
            <a:endParaRPr lang="fr-FR" sz="1700" dirty="0"/>
          </a:p>
          <a:p>
            <a:r>
              <a:rPr lang="fr-FR" sz="1700" dirty="0"/>
              <a:t>*Conséquence, ils resteront à la marge</a:t>
            </a:r>
          </a:p>
          <a:p>
            <a:r>
              <a:rPr lang="fr-FR" sz="1700" dirty="0"/>
              <a:t>Et surtout ils ne parviendront jamais</a:t>
            </a:r>
          </a:p>
          <a:p>
            <a:r>
              <a:rPr lang="fr-FR" sz="1700" dirty="0"/>
              <a:t>A s’intégrer totalement dans l’économie intérieure chinoise</a:t>
            </a:r>
          </a:p>
          <a:p>
            <a:r>
              <a:rPr lang="fr-FR" sz="1700" dirty="0"/>
              <a:t>Encore moins à la contrôler</a:t>
            </a:r>
          </a:p>
          <a:p>
            <a:endParaRPr lang="fr-FR" sz="1700" dirty="0"/>
          </a:p>
          <a:p>
            <a:r>
              <a:rPr lang="fr-FR" sz="1700" dirty="0"/>
              <a:t>*En revanche…</a:t>
            </a:r>
          </a:p>
        </p:txBody>
      </p:sp>
      <p:sp>
        <p:nvSpPr>
          <p:cNvPr id="5" name="Ellipse 4">
            <a:extLst>
              <a:ext uri="{FF2B5EF4-FFF2-40B4-BE49-F238E27FC236}">
                <a16:creationId xmlns:a16="http://schemas.microsoft.com/office/drawing/2014/main" id="{39E3FFA1-091D-E378-218D-5E3B4FFD6B78}"/>
              </a:ext>
            </a:extLst>
          </p:cNvPr>
          <p:cNvSpPr/>
          <p:nvPr/>
        </p:nvSpPr>
        <p:spPr>
          <a:xfrm>
            <a:off x="8942601" y="568776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388FF691-B980-D299-5A7B-D566C7900F25}"/>
              </a:ext>
            </a:extLst>
          </p:cNvPr>
          <p:cNvSpPr/>
          <p:nvPr/>
        </p:nvSpPr>
        <p:spPr>
          <a:xfrm>
            <a:off x="9715163" y="541331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B5C5318-6BBD-8B5A-07A8-1FC28518FCA6}"/>
              </a:ext>
            </a:extLst>
          </p:cNvPr>
          <p:cNvSpPr/>
          <p:nvPr/>
        </p:nvSpPr>
        <p:spPr>
          <a:xfrm>
            <a:off x="9851856" y="51790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76D4C88F-71BA-19CF-8DF6-1B9502D225EB}"/>
              </a:ext>
            </a:extLst>
          </p:cNvPr>
          <p:cNvSpPr/>
          <p:nvPr/>
        </p:nvSpPr>
        <p:spPr>
          <a:xfrm>
            <a:off x="1012578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264CE1A4-2756-29CB-0A9A-5F8F325511E3}"/>
              </a:ext>
            </a:extLst>
          </p:cNvPr>
          <p:cNvSpPr/>
          <p:nvPr/>
        </p:nvSpPr>
        <p:spPr>
          <a:xfrm>
            <a:off x="9132752" y="576705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6480B4FE-5E5D-9D33-FC2F-A443C28737EA}"/>
              </a:ext>
            </a:extLst>
          </p:cNvPr>
          <p:cNvSpPr/>
          <p:nvPr/>
        </p:nvSpPr>
        <p:spPr>
          <a:xfrm>
            <a:off x="10053780" y="430556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4BD8BC11-215B-6235-E02B-36D51FF86BD5}"/>
              </a:ext>
            </a:extLst>
          </p:cNvPr>
          <p:cNvSpPr/>
          <p:nvPr/>
        </p:nvSpPr>
        <p:spPr>
          <a:xfrm>
            <a:off x="9113818" y="45428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5D9C3F28-02A8-FD3E-4094-D6DD488E04E1}"/>
              </a:ext>
            </a:extLst>
          </p:cNvPr>
          <p:cNvSpPr/>
          <p:nvPr/>
        </p:nvSpPr>
        <p:spPr>
          <a:xfrm>
            <a:off x="9691030" y="424799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68767027-94CD-9E16-0D0B-A1890ECB08C6}"/>
              </a:ext>
            </a:extLst>
          </p:cNvPr>
          <p:cNvSpPr/>
          <p:nvPr/>
        </p:nvSpPr>
        <p:spPr>
          <a:xfrm>
            <a:off x="8942601" y="48758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6CB51198-34DB-C201-2305-ACDA2956729A}"/>
              </a:ext>
            </a:extLst>
          </p:cNvPr>
          <p:cNvSpPr/>
          <p:nvPr/>
        </p:nvSpPr>
        <p:spPr>
          <a:xfrm>
            <a:off x="7949101" y="3662896"/>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7F1CB9BE-9110-3FF1-CF14-E9AAF7DB28DB}"/>
              </a:ext>
            </a:extLst>
          </p:cNvPr>
          <p:cNvSpPr/>
          <p:nvPr/>
        </p:nvSpPr>
        <p:spPr>
          <a:xfrm>
            <a:off x="7338953"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B7AE6585-5124-4047-8694-78E700BB999B}"/>
              </a:ext>
            </a:extLst>
          </p:cNvPr>
          <p:cNvSpPr/>
          <p:nvPr/>
        </p:nvSpPr>
        <p:spPr>
          <a:xfrm>
            <a:off x="8291680" y="517902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1F9CB959-2EDB-C00A-2331-ACF28849E636}"/>
              </a:ext>
            </a:extLst>
          </p:cNvPr>
          <p:cNvSpPr/>
          <p:nvPr/>
        </p:nvSpPr>
        <p:spPr>
          <a:xfrm>
            <a:off x="9273058" y="3785208"/>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4C409B9A-31BE-508D-F4A6-0EEFD9943B21}"/>
              </a:ext>
            </a:extLst>
          </p:cNvPr>
          <p:cNvSpPr/>
          <p:nvPr/>
        </p:nvSpPr>
        <p:spPr>
          <a:xfrm>
            <a:off x="9403633" y="463393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5D5CC300-A9FA-E5F4-2110-3C9DA7647B3F}"/>
              </a:ext>
            </a:extLst>
          </p:cNvPr>
          <p:cNvSpPr/>
          <p:nvPr/>
        </p:nvSpPr>
        <p:spPr>
          <a:xfrm>
            <a:off x="9822861" y="41832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928EB828-ED37-6A7B-D7C7-DB043470A18C}"/>
              </a:ext>
            </a:extLst>
          </p:cNvPr>
          <p:cNvSpPr/>
          <p:nvPr/>
        </p:nvSpPr>
        <p:spPr>
          <a:xfrm>
            <a:off x="10121168" y="52520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8B797CC5-3117-840F-7C22-18A3F8862D20}"/>
              </a:ext>
            </a:extLst>
          </p:cNvPr>
          <p:cNvSpPr/>
          <p:nvPr/>
        </p:nvSpPr>
        <p:spPr>
          <a:xfrm>
            <a:off x="9995872" y="56041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711B2834-6565-494E-1F3A-995FE74FB926}"/>
              </a:ext>
            </a:extLst>
          </p:cNvPr>
          <p:cNvSpPr/>
          <p:nvPr/>
        </p:nvSpPr>
        <p:spPr>
          <a:xfrm>
            <a:off x="8562838" y="611737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A404A706-54E7-92ED-0C7F-803B40C93CD0}"/>
              </a:ext>
            </a:extLst>
          </p:cNvPr>
          <p:cNvSpPr/>
          <p:nvPr/>
        </p:nvSpPr>
        <p:spPr>
          <a:xfrm>
            <a:off x="9475641" y="560730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8BD98502-B15A-4C2D-1707-737245C92A11}"/>
              </a:ext>
            </a:extLst>
          </p:cNvPr>
          <p:cNvSpPr/>
          <p:nvPr/>
        </p:nvSpPr>
        <p:spPr>
          <a:xfrm>
            <a:off x="9420114" y="31822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E7186B8C-6F94-5E76-18B6-725DFF6DA4BC}"/>
              </a:ext>
            </a:extLst>
          </p:cNvPr>
          <p:cNvSpPr/>
          <p:nvPr/>
        </p:nvSpPr>
        <p:spPr>
          <a:xfrm>
            <a:off x="9984570" y="28566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AC7C8358-1A1D-2EE5-1658-3B53ECE79213}"/>
              </a:ext>
            </a:extLst>
          </p:cNvPr>
          <p:cNvSpPr/>
          <p:nvPr/>
        </p:nvSpPr>
        <p:spPr>
          <a:xfrm>
            <a:off x="9923864" y="33739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6C790FB8-8CEF-E082-46A4-0DE7E7D5D55E}"/>
              </a:ext>
            </a:extLst>
          </p:cNvPr>
          <p:cNvSpPr/>
          <p:nvPr/>
        </p:nvSpPr>
        <p:spPr>
          <a:xfrm>
            <a:off x="10450848" y="955963"/>
            <a:ext cx="366088" cy="31436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2" name="Rectangle 61">
            <a:extLst>
              <a:ext uri="{FF2B5EF4-FFF2-40B4-BE49-F238E27FC236}">
                <a16:creationId xmlns:a16="http://schemas.microsoft.com/office/drawing/2014/main" id="{F4624C67-5CAA-3C9E-7E1E-6FB5688DB8B9}"/>
              </a:ext>
            </a:extLst>
          </p:cNvPr>
          <p:cNvSpPr/>
          <p:nvPr/>
        </p:nvSpPr>
        <p:spPr>
          <a:xfrm>
            <a:off x="8634846" y="4135582"/>
            <a:ext cx="1361026" cy="740599"/>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w="76200">
                <a:solidFill>
                  <a:srgbClr val="00B0F0"/>
                </a:solidFill>
              </a:ln>
              <a:solidFill>
                <a:schemeClr val="tx1"/>
              </a:solidFill>
            </a:endParaRPr>
          </a:p>
        </p:txBody>
      </p:sp>
      <p:sp>
        <p:nvSpPr>
          <p:cNvPr id="63" name="Ellipse 62">
            <a:extLst>
              <a:ext uri="{FF2B5EF4-FFF2-40B4-BE49-F238E27FC236}">
                <a16:creationId xmlns:a16="http://schemas.microsoft.com/office/drawing/2014/main" id="{7682E7B2-9913-EF43-71B0-5994DED2C6B5}"/>
              </a:ext>
            </a:extLst>
          </p:cNvPr>
          <p:cNvSpPr/>
          <p:nvPr/>
        </p:nvSpPr>
        <p:spPr>
          <a:xfrm>
            <a:off x="9001629" y="58224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D871A8B0-8779-9504-7071-CA076CB89574}"/>
              </a:ext>
            </a:extLst>
          </p:cNvPr>
          <p:cNvSpPr/>
          <p:nvPr/>
        </p:nvSpPr>
        <p:spPr>
          <a:xfrm>
            <a:off x="11216565" y="1387143"/>
            <a:ext cx="366088" cy="31436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0" name="Ellipse 69">
            <a:extLst>
              <a:ext uri="{FF2B5EF4-FFF2-40B4-BE49-F238E27FC236}">
                <a16:creationId xmlns:a16="http://schemas.microsoft.com/office/drawing/2014/main" id="{3FCE8657-815E-89A9-A01A-19E1BF9E0067}"/>
              </a:ext>
            </a:extLst>
          </p:cNvPr>
          <p:cNvSpPr/>
          <p:nvPr/>
        </p:nvSpPr>
        <p:spPr>
          <a:xfrm>
            <a:off x="11072549" y="2229080"/>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2" name="Ellipse 71">
            <a:extLst>
              <a:ext uri="{FF2B5EF4-FFF2-40B4-BE49-F238E27FC236}">
                <a16:creationId xmlns:a16="http://schemas.microsoft.com/office/drawing/2014/main" id="{E8E4F178-2DAC-D70B-5CA6-8D2CB1D6193D}"/>
              </a:ext>
            </a:extLst>
          </p:cNvPr>
          <p:cNvSpPr/>
          <p:nvPr/>
        </p:nvSpPr>
        <p:spPr>
          <a:xfrm>
            <a:off x="9219376" y="3052184"/>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1609935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A84B9-B5C5-AD91-D536-49634CA0D63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42580A9-DC46-3D35-1B6B-934EC83BDC1C}"/>
              </a:ext>
            </a:extLst>
          </p:cNvPr>
          <p:cNvSpPr/>
          <p:nvPr/>
        </p:nvSpPr>
        <p:spPr>
          <a:xfrm>
            <a:off x="93518" y="168739"/>
            <a:ext cx="4684777" cy="6617196"/>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1815-1880 : … Commerce international sous la protection d’un </a:t>
            </a:r>
            <a:r>
              <a:rPr lang="fr-FR" sz="1700" b="1" i="1" dirty="0"/>
              <a:t>hegemon</a:t>
            </a:r>
            <a:r>
              <a:rPr lang="fr-FR" sz="1700" b="1" dirty="0"/>
              <a:t> maritime des Britanniques, la </a:t>
            </a:r>
            <a:r>
              <a:rPr lang="fr-FR" sz="1700" b="1" i="1" dirty="0"/>
              <a:t>Pax Britannica ; …</a:t>
            </a:r>
            <a:endParaRPr lang="fr-FR" sz="1700" b="1" dirty="0"/>
          </a:p>
          <a:p>
            <a:endParaRPr lang="fr-FR" sz="1600" b="1" i="1" dirty="0"/>
          </a:p>
          <a:p>
            <a:r>
              <a:rPr lang="fr-FR" sz="1700" dirty="0"/>
              <a:t>3) Une hégémonie maritime construite</a:t>
            </a:r>
          </a:p>
          <a:p>
            <a:r>
              <a:rPr lang="fr-FR" sz="1700" dirty="0"/>
              <a:t>Sur une maîtrise presque totale des océans</a:t>
            </a:r>
          </a:p>
          <a:p>
            <a:r>
              <a:rPr lang="fr-FR" sz="1700" dirty="0"/>
              <a:t>Et pour cela, pas d’expansion continentale</a:t>
            </a:r>
          </a:p>
          <a:p>
            <a:r>
              <a:rPr lang="fr-FR" sz="1700" dirty="0"/>
              <a:t>Car des points d’appuis maritimes suffisent…</a:t>
            </a:r>
          </a:p>
          <a:p>
            <a:endParaRPr lang="fr-FR" sz="1700" dirty="0"/>
          </a:p>
          <a:p>
            <a:r>
              <a:rPr lang="fr-FR" sz="1700" dirty="0"/>
              <a:t>a) Aux points de jonction des mers et océans</a:t>
            </a:r>
          </a:p>
          <a:p>
            <a:r>
              <a:rPr lang="fr-FR" sz="1700" dirty="0"/>
              <a:t>Méditerranée, Atlantique, Indien et Pacifique</a:t>
            </a:r>
          </a:p>
          <a:p>
            <a:r>
              <a:rPr lang="fr-FR" sz="1700" dirty="0"/>
              <a:t>Le Cap, Gibraltar, Alexandrie, Aden et </a:t>
            </a:r>
            <a:r>
              <a:rPr lang="fr-FR" sz="1700" u="sng" dirty="0"/>
              <a:t>Singapour</a:t>
            </a:r>
          </a:p>
          <a:p>
            <a:r>
              <a:rPr lang="fr-FR" sz="1700" dirty="0"/>
              <a:t>NB : A la fois points de contrôle et de ravitaillement</a:t>
            </a:r>
          </a:p>
          <a:p>
            <a:endParaRPr lang="fr-FR" sz="1700" dirty="0"/>
          </a:p>
          <a:p>
            <a:r>
              <a:rPr lang="fr-FR" sz="1700" dirty="0"/>
              <a:t>b) Dans l’Océan Indien, entourant et protégeant l’Inde : Maurice, Aden, Karachi, Ceylan et </a:t>
            </a:r>
            <a:r>
              <a:rPr lang="fr-FR" sz="1700" u="sng" dirty="0"/>
              <a:t>Singapour</a:t>
            </a:r>
            <a:endParaRPr lang="fr-FR" sz="1700" dirty="0"/>
          </a:p>
          <a:p>
            <a:endParaRPr lang="fr-FR" sz="1700" dirty="0"/>
          </a:p>
          <a:p>
            <a:r>
              <a:rPr lang="fr-FR" sz="1700" dirty="0"/>
              <a:t>c) Et enfin pour </a:t>
            </a:r>
            <a:r>
              <a:rPr lang="fr-FR" sz="1700" i="1" dirty="0"/>
              <a:t>aller plus loin</a:t>
            </a:r>
            <a:r>
              <a:rPr lang="fr-FR" sz="1700" dirty="0"/>
              <a:t> vers l’est</a:t>
            </a:r>
          </a:p>
          <a:p>
            <a:r>
              <a:rPr lang="fr-FR" sz="1700" dirty="0"/>
              <a:t>Vers la Chine, le Japon et l’Australie, colonisée depuis 1788, des </a:t>
            </a:r>
            <a:r>
              <a:rPr lang="fr-FR" sz="1700" i="1" dirty="0"/>
              <a:t>emporiums</a:t>
            </a:r>
            <a:r>
              <a:rPr lang="fr-FR" sz="1700" dirty="0"/>
              <a:t>, des ports-entrepôts</a:t>
            </a:r>
          </a:p>
          <a:p>
            <a:r>
              <a:rPr lang="fr-FR" sz="1700" dirty="0"/>
              <a:t>Dans le détroit de Malacca</a:t>
            </a:r>
          </a:p>
          <a:p>
            <a:r>
              <a:rPr lang="fr-FR" sz="1700" dirty="0"/>
              <a:t>Penang, Malacca et </a:t>
            </a:r>
            <a:r>
              <a:rPr lang="fr-FR" sz="1700" u="sng" dirty="0"/>
              <a:t>Singapour</a:t>
            </a:r>
            <a:endParaRPr lang="fr-FR" sz="1700" dirty="0"/>
          </a:p>
          <a:p>
            <a:endParaRPr lang="fr-FR" sz="1700" u="sng" dirty="0"/>
          </a:p>
          <a:p>
            <a:r>
              <a:rPr lang="fr-FR" sz="1700" dirty="0"/>
              <a:t>*Petit aparté sur Singapour…</a:t>
            </a:r>
          </a:p>
        </p:txBody>
      </p:sp>
      <p:pic>
        <p:nvPicPr>
          <p:cNvPr id="54" name="Picture 2" descr="C:\Users\Christophe\Pictures\My Scans\2016-01 (janv.)\scan0030.jpg">
            <a:extLst>
              <a:ext uri="{FF2B5EF4-FFF2-40B4-BE49-F238E27FC236}">
                <a16:creationId xmlns:a16="http://schemas.microsoft.com/office/drawing/2014/main" id="{F5D62D4D-6671-D1A6-59FA-8491DB4FED6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5" name="Ellipse 54">
            <a:extLst>
              <a:ext uri="{FF2B5EF4-FFF2-40B4-BE49-F238E27FC236}">
                <a16:creationId xmlns:a16="http://schemas.microsoft.com/office/drawing/2014/main" id="{B845529C-1438-3F22-E92B-0058F07BAB5D}"/>
              </a:ext>
            </a:extLst>
          </p:cNvPr>
          <p:cNvSpPr/>
          <p:nvPr/>
        </p:nvSpPr>
        <p:spPr>
          <a:xfrm>
            <a:off x="9979318" y="20141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75" name="Connecteur droit avec flèche 74">
            <a:extLst>
              <a:ext uri="{FF2B5EF4-FFF2-40B4-BE49-F238E27FC236}">
                <a16:creationId xmlns:a16="http://schemas.microsoft.com/office/drawing/2014/main" id="{314E53D4-FC19-D9EC-1A57-188F36AA26F5}"/>
              </a:ext>
            </a:extLst>
          </p:cNvPr>
          <p:cNvCxnSpPr>
            <a:cxnSpLocks/>
            <a:stCxn id="89" idx="0"/>
            <a:endCxn id="55" idx="4"/>
          </p:cNvCxnSpPr>
          <p:nvPr/>
        </p:nvCxnSpPr>
        <p:spPr>
          <a:xfrm flipV="1">
            <a:off x="10048706" y="2223111"/>
            <a:ext cx="59342" cy="4153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A0DD10A5-D8C9-EE12-7A53-7D9D3D126374}"/>
              </a:ext>
            </a:extLst>
          </p:cNvPr>
          <p:cNvCxnSpPr>
            <a:cxnSpLocks/>
          </p:cNvCxnSpPr>
          <p:nvPr/>
        </p:nvCxnSpPr>
        <p:spPr>
          <a:xfrm flipH="1">
            <a:off x="7353931" y="1509660"/>
            <a:ext cx="682509" cy="893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CF874296-E54A-B655-0E56-974715673636}"/>
              </a:ext>
            </a:extLst>
          </p:cNvPr>
          <p:cNvCxnSpPr>
            <a:cxnSpLocks/>
          </p:cNvCxnSpPr>
          <p:nvPr/>
        </p:nvCxnSpPr>
        <p:spPr>
          <a:xfrm>
            <a:off x="7372933" y="2402780"/>
            <a:ext cx="408084" cy="11729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B14EDFD4-A34C-3F17-D425-5272EB8AD5B9}"/>
              </a:ext>
            </a:extLst>
          </p:cNvPr>
          <p:cNvCxnSpPr>
            <a:cxnSpLocks/>
          </p:cNvCxnSpPr>
          <p:nvPr/>
        </p:nvCxnSpPr>
        <p:spPr>
          <a:xfrm>
            <a:off x="7781017" y="3575713"/>
            <a:ext cx="687418" cy="4230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27801D7C-A2D2-CB9E-2E0D-CC71EA5E0DD4}"/>
              </a:ext>
            </a:extLst>
          </p:cNvPr>
          <p:cNvCxnSpPr>
            <a:cxnSpLocks/>
          </p:cNvCxnSpPr>
          <p:nvPr/>
        </p:nvCxnSpPr>
        <p:spPr>
          <a:xfrm flipV="1">
            <a:off x="8468435" y="3987502"/>
            <a:ext cx="724126" cy="11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D73FCE64-9C21-83C6-ECD0-7EFFAE3FD3A5}"/>
              </a:ext>
            </a:extLst>
          </p:cNvPr>
          <p:cNvCxnSpPr>
            <a:cxnSpLocks/>
          </p:cNvCxnSpPr>
          <p:nvPr/>
        </p:nvCxnSpPr>
        <p:spPr>
          <a:xfrm flipV="1">
            <a:off x="9155853" y="3602464"/>
            <a:ext cx="333879" cy="3963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EC1FB749-CFB1-49A4-85AA-63C7519E63FF}"/>
              </a:ext>
            </a:extLst>
          </p:cNvPr>
          <p:cNvCxnSpPr>
            <a:cxnSpLocks/>
            <a:endCxn id="89" idx="4"/>
          </p:cNvCxnSpPr>
          <p:nvPr/>
        </p:nvCxnSpPr>
        <p:spPr>
          <a:xfrm flipV="1">
            <a:off x="9489732" y="2760746"/>
            <a:ext cx="558974" cy="8578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Ellipse 81">
            <a:extLst>
              <a:ext uri="{FF2B5EF4-FFF2-40B4-BE49-F238E27FC236}">
                <a16:creationId xmlns:a16="http://schemas.microsoft.com/office/drawing/2014/main" id="{B943F030-BA54-D1F1-37DE-866BF098EEC8}"/>
              </a:ext>
            </a:extLst>
          </p:cNvPr>
          <p:cNvSpPr/>
          <p:nvPr/>
        </p:nvSpPr>
        <p:spPr>
          <a:xfrm>
            <a:off x="8400996" y="3926346"/>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3" name="Ellipse 82">
            <a:extLst>
              <a:ext uri="{FF2B5EF4-FFF2-40B4-BE49-F238E27FC236}">
                <a16:creationId xmlns:a16="http://schemas.microsoft.com/office/drawing/2014/main" id="{1A9CF25F-9289-5B25-D2B7-1DF2A80F1644}"/>
              </a:ext>
            </a:extLst>
          </p:cNvPr>
          <p:cNvSpPr/>
          <p:nvPr/>
        </p:nvSpPr>
        <p:spPr>
          <a:xfrm>
            <a:off x="9429442" y="351455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85" name="Connecteur droit 84">
            <a:extLst>
              <a:ext uri="{FF2B5EF4-FFF2-40B4-BE49-F238E27FC236}">
                <a16:creationId xmlns:a16="http://schemas.microsoft.com/office/drawing/2014/main" id="{43F17259-B4B5-C95B-2E0A-739F78BFDF4C}"/>
              </a:ext>
            </a:extLst>
          </p:cNvPr>
          <p:cNvCxnSpPr>
            <a:cxnSpLocks/>
          </p:cNvCxnSpPr>
          <p:nvPr/>
        </p:nvCxnSpPr>
        <p:spPr>
          <a:xfrm>
            <a:off x="7738570" y="1939361"/>
            <a:ext cx="974574" cy="211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306182F8-153F-B2B3-6F1B-3835F2F1CE43}"/>
              </a:ext>
            </a:extLst>
          </p:cNvPr>
          <p:cNvCxnSpPr>
            <a:cxnSpLocks/>
            <a:endCxn id="88" idx="4"/>
          </p:cNvCxnSpPr>
          <p:nvPr/>
        </p:nvCxnSpPr>
        <p:spPr>
          <a:xfrm>
            <a:off x="8814978" y="2237799"/>
            <a:ext cx="321427" cy="4722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onnecteur droit avec flèche 86">
            <a:extLst>
              <a:ext uri="{FF2B5EF4-FFF2-40B4-BE49-F238E27FC236}">
                <a16:creationId xmlns:a16="http://schemas.microsoft.com/office/drawing/2014/main" id="{E2B36F5C-23FE-669E-8143-8A10CD836524}"/>
              </a:ext>
            </a:extLst>
          </p:cNvPr>
          <p:cNvCxnSpPr>
            <a:cxnSpLocks/>
            <a:endCxn id="18" idx="3"/>
          </p:cNvCxnSpPr>
          <p:nvPr/>
        </p:nvCxnSpPr>
        <p:spPr>
          <a:xfrm flipV="1">
            <a:off x="9103996" y="2435195"/>
            <a:ext cx="631545" cy="2500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Ellipse 87">
            <a:extLst>
              <a:ext uri="{FF2B5EF4-FFF2-40B4-BE49-F238E27FC236}">
                <a16:creationId xmlns:a16="http://schemas.microsoft.com/office/drawing/2014/main" id="{B96E0F3A-2759-C3CF-21B3-E1093CA1A6F9}"/>
              </a:ext>
            </a:extLst>
          </p:cNvPr>
          <p:cNvSpPr/>
          <p:nvPr/>
        </p:nvSpPr>
        <p:spPr>
          <a:xfrm>
            <a:off x="9064397" y="258768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9" name="Ellipse 88">
            <a:extLst>
              <a:ext uri="{FF2B5EF4-FFF2-40B4-BE49-F238E27FC236}">
                <a16:creationId xmlns:a16="http://schemas.microsoft.com/office/drawing/2014/main" id="{8A38DBD7-4AEA-EFEA-2D00-346AD349A8B0}"/>
              </a:ext>
            </a:extLst>
          </p:cNvPr>
          <p:cNvSpPr/>
          <p:nvPr/>
        </p:nvSpPr>
        <p:spPr>
          <a:xfrm>
            <a:off x="9976698" y="263843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4" name="Rectangle 93">
            <a:extLst>
              <a:ext uri="{FF2B5EF4-FFF2-40B4-BE49-F238E27FC236}">
                <a16:creationId xmlns:a16="http://schemas.microsoft.com/office/drawing/2014/main" id="{5E6991ED-08DC-FC3E-D4BA-F2C385DE9E6C}"/>
              </a:ext>
            </a:extLst>
          </p:cNvPr>
          <p:cNvSpPr/>
          <p:nvPr/>
        </p:nvSpPr>
        <p:spPr>
          <a:xfrm>
            <a:off x="4913194" y="153117"/>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815-1880</a:t>
            </a:r>
            <a:endParaRPr lang="fr-FR" sz="1800" dirty="0">
              <a:effectLst/>
              <a:latin typeface="Times New Roman" panose="02020603050405020304" pitchFamily="18" charset="0"/>
              <a:ea typeface="Times New Roman" panose="02020603050405020304" pitchFamily="18" charset="0"/>
            </a:endParaRPr>
          </a:p>
        </p:txBody>
      </p:sp>
      <p:sp>
        <p:nvSpPr>
          <p:cNvPr id="2" name="Ellipse 1">
            <a:extLst>
              <a:ext uri="{FF2B5EF4-FFF2-40B4-BE49-F238E27FC236}">
                <a16:creationId xmlns:a16="http://schemas.microsoft.com/office/drawing/2014/main" id="{A0F4621F-D698-7BEB-B8D2-2BA180E0264F}"/>
              </a:ext>
            </a:extLst>
          </p:cNvPr>
          <p:cNvSpPr/>
          <p:nvPr/>
        </p:nvSpPr>
        <p:spPr>
          <a:xfrm>
            <a:off x="9549074" y="215815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a:extLst>
              <a:ext uri="{FF2B5EF4-FFF2-40B4-BE49-F238E27FC236}">
                <a16:creationId xmlns:a16="http://schemas.microsoft.com/office/drawing/2014/main" id="{BF3048A4-E538-F1F3-C066-81035293F8AF}"/>
              </a:ext>
            </a:extLst>
          </p:cNvPr>
          <p:cNvSpPr/>
          <p:nvPr/>
        </p:nvSpPr>
        <p:spPr>
          <a:xfrm>
            <a:off x="7875441" y="1913622"/>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Ellipse 6">
            <a:extLst>
              <a:ext uri="{FF2B5EF4-FFF2-40B4-BE49-F238E27FC236}">
                <a16:creationId xmlns:a16="http://schemas.microsoft.com/office/drawing/2014/main" id="{BECDD9D0-F21A-712C-1995-E36FF8FD0A1F}"/>
              </a:ext>
            </a:extLst>
          </p:cNvPr>
          <p:cNvSpPr/>
          <p:nvPr/>
        </p:nvSpPr>
        <p:spPr>
          <a:xfrm>
            <a:off x="10874380" y="134410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Ellipse 7">
            <a:extLst>
              <a:ext uri="{FF2B5EF4-FFF2-40B4-BE49-F238E27FC236}">
                <a16:creationId xmlns:a16="http://schemas.microsoft.com/office/drawing/2014/main" id="{4F7E4B76-3F99-5F21-9AB3-1523ECFF7C8D}"/>
              </a:ext>
            </a:extLst>
          </p:cNvPr>
          <p:cNvSpPr/>
          <p:nvPr/>
        </p:nvSpPr>
        <p:spPr>
          <a:xfrm>
            <a:off x="11639844" y="367831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2" name="Connecteur droit avec flèche 11">
            <a:extLst>
              <a:ext uri="{FF2B5EF4-FFF2-40B4-BE49-F238E27FC236}">
                <a16:creationId xmlns:a16="http://schemas.microsoft.com/office/drawing/2014/main" id="{8AAF4B64-1166-F28A-F4A7-02415D6C6316}"/>
              </a:ext>
            </a:extLst>
          </p:cNvPr>
          <p:cNvCxnSpPr>
            <a:cxnSpLocks/>
          </p:cNvCxnSpPr>
          <p:nvPr/>
        </p:nvCxnSpPr>
        <p:spPr>
          <a:xfrm flipV="1">
            <a:off x="10704989" y="1466416"/>
            <a:ext cx="241399" cy="126417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CFA5ED17-6095-B0A5-D6D3-F520F1A2B4A2}"/>
              </a:ext>
            </a:extLst>
          </p:cNvPr>
          <p:cNvCxnSpPr>
            <a:cxnSpLocks/>
          </p:cNvCxnSpPr>
          <p:nvPr/>
        </p:nvCxnSpPr>
        <p:spPr>
          <a:xfrm>
            <a:off x="10751696" y="2821902"/>
            <a:ext cx="1093400" cy="26292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C12CDED1-25D7-13CB-75C2-82EC9042E6BE}"/>
              </a:ext>
            </a:extLst>
          </p:cNvPr>
          <p:cNvCxnSpPr>
            <a:cxnSpLocks/>
          </p:cNvCxnSpPr>
          <p:nvPr/>
        </p:nvCxnSpPr>
        <p:spPr>
          <a:xfrm flipH="1">
            <a:off x="11762769" y="3084831"/>
            <a:ext cx="71273" cy="611398"/>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48D66FA0-9D15-D59B-B45C-1F17AEE64792}"/>
              </a:ext>
            </a:extLst>
          </p:cNvPr>
          <p:cNvSpPr/>
          <p:nvPr/>
        </p:nvSpPr>
        <p:spPr>
          <a:xfrm>
            <a:off x="10395995" y="1361960"/>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6" name="Connecteur droit avec flèche 15">
            <a:extLst>
              <a:ext uri="{FF2B5EF4-FFF2-40B4-BE49-F238E27FC236}">
                <a16:creationId xmlns:a16="http://schemas.microsoft.com/office/drawing/2014/main" id="{EDCE6AFE-591E-B294-AEF0-6D426E341A51}"/>
              </a:ext>
            </a:extLst>
          </p:cNvPr>
          <p:cNvCxnSpPr>
            <a:cxnSpLocks/>
          </p:cNvCxnSpPr>
          <p:nvPr/>
        </p:nvCxnSpPr>
        <p:spPr>
          <a:xfrm flipH="1" flipV="1">
            <a:off x="10615751" y="1540278"/>
            <a:ext cx="220588" cy="654277"/>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BBFF6E67-026F-DB40-29DE-3FADFA8AC4E7}"/>
              </a:ext>
            </a:extLst>
          </p:cNvPr>
          <p:cNvSpPr/>
          <p:nvPr/>
        </p:nvSpPr>
        <p:spPr>
          <a:xfrm>
            <a:off x="8004202" y="133710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7" name="Ellipse 16">
            <a:extLst>
              <a:ext uri="{FF2B5EF4-FFF2-40B4-BE49-F238E27FC236}">
                <a16:creationId xmlns:a16="http://schemas.microsoft.com/office/drawing/2014/main" id="{8D5A9926-E56F-CC4D-C577-62A367873AB5}"/>
              </a:ext>
            </a:extLst>
          </p:cNvPr>
          <p:cNvSpPr/>
          <p:nvPr/>
        </p:nvSpPr>
        <p:spPr>
          <a:xfrm>
            <a:off x="4468338" y="392634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8" name="Ellipse 17">
            <a:extLst>
              <a:ext uri="{FF2B5EF4-FFF2-40B4-BE49-F238E27FC236}">
                <a16:creationId xmlns:a16="http://schemas.microsoft.com/office/drawing/2014/main" id="{AE5142EB-3AF6-FB42-37AB-8739BA23EF29}"/>
              </a:ext>
            </a:extLst>
          </p:cNvPr>
          <p:cNvSpPr/>
          <p:nvPr/>
        </p:nvSpPr>
        <p:spPr>
          <a:xfrm>
            <a:off x="9714450" y="233079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1" name="Ellipse 20">
            <a:extLst>
              <a:ext uri="{FF2B5EF4-FFF2-40B4-BE49-F238E27FC236}">
                <a16:creationId xmlns:a16="http://schemas.microsoft.com/office/drawing/2014/main" id="{11917E6E-77D5-5183-3E0B-598A76A80E86}"/>
              </a:ext>
            </a:extLst>
          </p:cNvPr>
          <p:cNvSpPr/>
          <p:nvPr/>
        </p:nvSpPr>
        <p:spPr>
          <a:xfrm>
            <a:off x="10581447" y="2750004"/>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2" name="Connecteur droit avec flèche 21">
            <a:extLst>
              <a:ext uri="{FF2B5EF4-FFF2-40B4-BE49-F238E27FC236}">
                <a16:creationId xmlns:a16="http://schemas.microsoft.com/office/drawing/2014/main" id="{338DDE64-9A63-C792-8AC9-7A484D9F2F7B}"/>
              </a:ext>
            </a:extLst>
          </p:cNvPr>
          <p:cNvCxnSpPr>
            <a:cxnSpLocks/>
          </p:cNvCxnSpPr>
          <p:nvPr/>
        </p:nvCxnSpPr>
        <p:spPr>
          <a:xfrm>
            <a:off x="10199074" y="2192517"/>
            <a:ext cx="382373" cy="5380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45064B2E-2E7C-FF6C-3445-7F393EE1D70A}"/>
              </a:ext>
            </a:extLst>
          </p:cNvPr>
          <p:cNvSpPr/>
          <p:nvPr/>
        </p:nvSpPr>
        <p:spPr>
          <a:xfrm>
            <a:off x="10223726" y="21945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CAA8C6C4-3F03-B8EB-8BDA-2EC80A77F836}"/>
              </a:ext>
            </a:extLst>
          </p:cNvPr>
          <p:cNvSpPr/>
          <p:nvPr/>
        </p:nvSpPr>
        <p:spPr>
          <a:xfrm>
            <a:off x="8692053" y="213339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3463768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0DB4F-0E1F-63D2-4081-65248AC0A00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5764B7E-4E6C-64D6-4A46-1D49F2C3AF06}"/>
              </a:ext>
            </a:extLst>
          </p:cNvPr>
          <p:cNvSpPr/>
          <p:nvPr/>
        </p:nvSpPr>
        <p:spPr>
          <a:xfrm>
            <a:off x="93518" y="168739"/>
            <a:ext cx="4684777" cy="584775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1815-1880 : … Commerce international sous la protection d’un </a:t>
            </a:r>
            <a:r>
              <a:rPr lang="fr-FR" sz="1700" b="1" i="1" dirty="0"/>
              <a:t>hegemon</a:t>
            </a:r>
            <a:r>
              <a:rPr lang="fr-FR" sz="1700" b="1" dirty="0"/>
              <a:t> maritime des Britanniques, la </a:t>
            </a:r>
            <a:r>
              <a:rPr lang="fr-FR" sz="1700" b="1" i="1" dirty="0"/>
              <a:t>Pax Britannica ; …</a:t>
            </a:r>
            <a:endParaRPr lang="fr-FR" sz="1700" b="1" dirty="0"/>
          </a:p>
          <a:p>
            <a:endParaRPr lang="fr-FR" sz="1700" b="1" i="1" dirty="0"/>
          </a:p>
          <a:p>
            <a:r>
              <a:rPr lang="fr-FR" sz="1700" dirty="0"/>
              <a:t>*Petit aparté sur Singapour…</a:t>
            </a:r>
          </a:p>
          <a:p>
            <a:endParaRPr lang="fr-FR" sz="1700" dirty="0"/>
          </a:p>
          <a:p>
            <a:r>
              <a:rPr lang="fr-FR" sz="1700" dirty="0"/>
              <a:t>*Singapour citée trois fois, ce qui montre son importance dans l’Empire britannique…</a:t>
            </a:r>
          </a:p>
          <a:p>
            <a:endParaRPr lang="fr-FR" sz="1700" dirty="0"/>
          </a:p>
          <a:p>
            <a:r>
              <a:rPr lang="fr-FR" sz="1700" i="1" dirty="0"/>
              <a:t>Au cours du XIXe siècle, l’Inde constitue moins la principale colonie de la Grande-Bretagne que le second centre de son empire, </a:t>
            </a:r>
            <a:r>
              <a:rPr lang="fr-FR" sz="1700" i="1" u="sng" dirty="0"/>
              <a:t>un empire anglo-indien</a:t>
            </a:r>
          </a:p>
          <a:p>
            <a:endParaRPr lang="fr-FR" sz="1700" i="1" dirty="0"/>
          </a:p>
          <a:p>
            <a:r>
              <a:rPr lang="fr-FR" sz="1700" i="1" dirty="0"/>
              <a:t>Et </a:t>
            </a:r>
            <a:r>
              <a:rPr lang="fr-FR" sz="1700" i="1" u="sng" dirty="0"/>
              <a:t>Singapour</a:t>
            </a:r>
            <a:r>
              <a:rPr lang="fr-FR" sz="1700" i="1" dirty="0"/>
              <a:t> est moins le principal </a:t>
            </a:r>
            <a:r>
              <a:rPr lang="fr-FR" sz="1700" i="1" u="sng" dirty="0"/>
              <a:t>relais</a:t>
            </a:r>
            <a:r>
              <a:rPr lang="fr-FR" sz="1700" i="1" dirty="0"/>
              <a:t> de la Grande-Bretagne en Asie du SE que le </a:t>
            </a:r>
            <a:r>
              <a:rPr lang="fr-FR" sz="1700" i="1" u="sng" dirty="0"/>
              <a:t>second centre de l’empire anglo-indien</a:t>
            </a:r>
            <a:r>
              <a:rPr lang="fr-FR" sz="1700" i="1" dirty="0"/>
              <a:t>, en même temps que le 1</a:t>
            </a:r>
            <a:r>
              <a:rPr lang="fr-FR" sz="1700" i="1" baseline="30000" dirty="0"/>
              <a:t>er</a:t>
            </a:r>
            <a:r>
              <a:rPr lang="fr-FR" sz="1700" i="1" dirty="0"/>
              <a:t> de la diaspora chinoise.</a:t>
            </a:r>
          </a:p>
          <a:p>
            <a:endParaRPr lang="fr-FR" sz="1700" i="1" dirty="0"/>
          </a:p>
          <a:p>
            <a:r>
              <a:rPr lang="fr-FR" sz="1700" dirty="0"/>
              <a:t>JL </a:t>
            </a:r>
            <a:r>
              <a:rPr lang="fr-FR" sz="1700" dirty="0" err="1"/>
              <a:t>Margolin</a:t>
            </a:r>
            <a:r>
              <a:rPr lang="fr-FR" sz="1700" dirty="0"/>
              <a:t>, Les Indes et l’Europe, p. 479</a:t>
            </a:r>
          </a:p>
          <a:p>
            <a:endParaRPr lang="fr-FR" sz="1700" dirty="0"/>
          </a:p>
          <a:p>
            <a:r>
              <a:rPr lang="fr-FR" sz="1700" dirty="0"/>
              <a:t>*Reprenons…</a:t>
            </a:r>
          </a:p>
        </p:txBody>
      </p:sp>
      <p:pic>
        <p:nvPicPr>
          <p:cNvPr id="27" name="Picture 2" descr="C:\Users\Christophe\Pictures\My Scans\2016-01 (janv.)\scan0030.jpg">
            <a:extLst>
              <a:ext uri="{FF2B5EF4-FFF2-40B4-BE49-F238E27FC236}">
                <a16:creationId xmlns:a16="http://schemas.microsoft.com/office/drawing/2014/main" id="{2B3BDE8C-D2A0-E666-C6BA-17816F05085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8" name="Ellipse 27">
            <a:extLst>
              <a:ext uri="{FF2B5EF4-FFF2-40B4-BE49-F238E27FC236}">
                <a16:creationId xmlns:a16="http://schemas.microsoft.com/office/drawing/2014/main" id="{9097CAB9-8248-2C71-F314-26BB0707EE60}"/>
              </a:ext>
            </a:extLst>
          </p:cNvPr>
          <p:cNvSpPr/>
          <p:nvPr/>
        </p:nvSpPr>
        <p:spPr>
          <a:xfrm>
            <a:off x="8692053" y="21333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9" name="Ellipse 28">
            <a:extLst>
              <a:ext uri="{FF2B5EF4-FFF2-40B4-BE49-F238E27FC236}">
                <a16:creationId xmlns:a16="http://schemas.microsoft.com/office/drawing/2014/main" id="{9F3936AA-250F-84D4-35AF-7A373CC701AE}"/>
              </a:ext>
            </a:extLst>
          </p:cNvPr>
          <p:cNvSpPr/>
          <p:nvPr/>
        </p:nvSpPr>
        <p:spPr>
          <a:xfrm>
            <a:off x="8400996" y="3926346"/>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0" name="Ellipse 29">
            <a:extLst>
              <a:ext uri="{FF2B5EF4-FFF2-40B4-BE49-F238E27FC236}">
                <a16:creationId xmlns:a16="http://schemas.microsoft.com/office/drawing/2014/main" id="{98A499C0-CF52-57DA-DDCD-DBAAB0DD472E}"/>
              </a:ext>
            </a:extLst>
          </p:cNvPr>
          <p:cNvSpPr/>
          <p:nvPr/>
        </p:nvSpPr>
        <p:spPr>
          <a:xfrm>
            <a:off x="9429442" y="3514557"/>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1" name="Ellipse 30">
            <a:extLst>
              <a:ext uri="{FF2B5EF4-FFF2-40B4-BE49-F238E27FC236}">
                <a16:creationId xmlns:a16="http://schemas.microsoft.com/office/drawing/2014/main" id="{F395D6F3-45DE-8907-2F29-13C2E4B6D80D}"/>
              </a:ext>
            </a:extLst>
          </p:cNvPr>
          <p:cNvSpPr/>
          <p:nvPr/>
        </p:nvSpPr>
        <p:spPr>
          <a:xfrm>
            <a:off x="9064397" y="258768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2" name="Ellipse 31">
            <a:extLst>
              <a:ext uri="{FF2B5EF4-FFF2-40B4-BE49-F238E27FC236}">
                <a16:creationId xmlns:a16="http://schemas.microsoft.com/office/drawing/2014/main" id="{B41BE23E-4645-3A5F-BD47-911B1E98B834}"/>
              </a:ext>
            </a:extLst>
          </p:cNvPr>
          <p:cNvSpPr/>
          <p:nvPr/>
        </p:nvSpPr>
        <p:spPr>
          <a:xfrm>
            <a:off x="9976698" y="2638434"/>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33" name="Connecteur droit avec flèche 32">
            <a:extLst>
              <a:ext uri="{FF2B5EF4-FFF2-40B4-BE49-F238E27FC236}">
                <a16:creationId xmlns:a16="http://schemas.microsoft.com/office/drawing/2014/main" id="{AEB200AA-E8F2-3018-C059-A564A5F36297}"/>
              </a:ext>
            </a:extLst>
          </p:cNvPr>
          <p:cNvCxnSpPr>
            <a:cxnSpLocks/>
            <a:stCxn id="48" idx="5"/>
            <a:endCxn id="43" idx="1"/>
          </p:cNvCxnSpPr>
          <p:nvPr/>
        </p:nvCxnSpPr>
        <p:spPr>
          <a:xfrm>
            <a:off x="10199074" y="2192517"/>
            <a:ext cx="405007" cy="459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Ellipse 34">
            <a:extLst>
              <a:ext uri="{FF2B5EF4-FFF2-40B4-BE49-F238E27FC236}">
                <a16:creationId xmlns:a16="http://schemas.microsoft.com/office/drawing/2014/main" id="{ABDA20E9-0CEC-FD56-D6AD-E10430DDAA2E}"/>
              </a:ext>
            </a:extLst>
          </p:cNvPr>
          <p:cNvSpPr/>
          <p:nvPr/>
        </p:nvSpPr>
        <p:spPr>
          <a:xfrm>
            <a:off x="9549074" y="2158156"/>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6" name="Ellipse 35">
            <a:extLst>
              <a:ext uri="{FF2B5EF4-FFF2-40B4-BE49-F238E27FC236}">
                <a16:creationId xmlns:a16="http://schemas.microsoft.com/office/drawing/2014/main" id="{97023647-92AE-3AC0-E8E1-47706D383A15}"/>
              </a:ext>
            </a:extLst>
          </p:cNvPr>
          <p:cNvSpPr/>
          <p:nvPr/>
        </p:nvSpPr>
        <p:spPr>
          <a:xfrm>
            <a:off x="10874380" y="134410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7" name="Ellipse 36">
            <a:extLst>
              <a:ext uri="{FF2B5EF4-FFF2-40B4-BE49-F238E27FC236}">
                <a16:creationId xmlns:a16="http://schemas.microsoft.com/office/drawing/2014/main" id="{377C4B7A-653E-83FD-8C44-0FB28C8FF655}"/>
              </a:ext>
            </a:extLst>
          </p:cNvPr>
          <p:cNvSpPr/>
          <p:nvPr/>
        </p:nvSpPr>
        <p:spPr>
          <a:xfrm>
            <a:off x="11639844" y="36783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38" name="Connecteur droit avec flèche 37">
            <a:extLst>
              <a:ext uri="{FF2B5EF4-FFF2-40B4-BE49-F238E27FC236}">
                <a16:creationId xmlns:a16="http://schemas.microsoft.com/office/drawing/2014/main" id="{2775CA80-1B77-5E09-DD72-547E8877AECC}"/>
              </a:ext>
            </a:extLst>
          </p:cNvPr>
          <p:cNvCxnSpPr>
            <a:cxnSpLocks/>
          </p:cNvCxnSpPr>
          <p:nvPr/>
        </p:nvCxnSpPr>
        <p:spPr>
          <a:xfrm flipV="1">
            <a:off x="10704989" y="1466416"/>
            <a:ext cx="241399" cy="126417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DF1E4D19-2B53-8C75-CA14-E5B50A06E338}"/>
              </a:ext>
            </a:extLst>
          </p:cNvPr>
          <p:cNvCxnSpPr>
            <a:cxnSpLocks/>
          </p:cNvCxnSpPr>
          <p:nvPr/>
        </p:nvCxnSpPr>
        <p:spPr>
          <a:xfrm>
            <a:off x="10751696" y="2821902"/>
            <a:ext cx="1093400" cy="26292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29D9AC6C-C7A6-BF3C-2446-B844470585AC}"/>
              </a:ext>
            </a:extLst>
          </p:cNvPr>
          <p:cNvCxnSpPr>
            <a:cxnSpLocks/>
          </p:cNvCxnSpPr>
          <p:nvPr/>
        </p:nvCxnSpPr>
        <p:spPr>
          <a:xfrm flipH="1">
            <a:off x="11762769" y="3084831"/>
            <a:ext cx="71273" cy="611398"/>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Ellipse 40">
            <a:extLst>
              <a:ext uri="{FF2B5EF4-FFF2-40B4-BE49-F238E27FC236}">
                <a16:creationId xmlns:a16="http://schemas.microsoft.com/office/drawing/2014/main" id="{DA392BDE-FF77-3655-BFAF-215208B20652}"/>
              </a:ext>
            </a:extLst>
          </p:cNvPr>
          <p:cNvSpPr/>
          <p:nvPr/>
        </p:nvSpPr>
        <p:spPr>
          <a:xfrm>
            <a:off x="10395995" y="136196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42" name="Connecteur droit avec flèche 41">
            <a:extLst>
              <a:ext uri="{FF2B5EF4-FFF2-40B4-BE49-F238E27FC236}">
                <a16:creationId xmlns:a16="http://schemas.microsoft.com/office/drawing/2014/main" id="{8DE32751-32C7-8343-9BA5-D6FB740204D3}"/>
              </a:ext>
            </a:extLst>
          </p:cNvPr>
          <p:cNvCxnSpPr>
            <a:cxnSpLocks/>
          </p:cNvCxnSpPr>
          <p:nvPr/>
        </p:nvCxnSpPr>
        <p:spPr>
          <a:xfrm flipH="1" flipV="1">
            <a:off x="10615751" y="1540278"/>
            <a:ext cx="220588" cy="654277"/>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88E91F75-7E56-CAA2-625C-6AADE0E9F6E4}"/>
              </a:ext>
            </a:extLst>
          </p:cNvPr>
          <p:cNvSpPr/>
          <p:nvPr/>
        </p:nvSpPr>
        <p:spPr>
          <a:xfrm>
            <a:off x="10562283" y="2611036"/>
            <a:ext cx="285412" cy="27670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S</a:t>
            </a:r>
          </a:p>
        </p:txBody>
      </p:sp>
      <p:sp>
        <p:nvSpPr>
          <p:cNvPr id="44" name="Ellipse 43">
            <a:extLst>
              <a:ext uri="{FF2B5EF4-FFF2-40B4-BE49-F238E27FC236}">
                <a16:creationId xmlns:a16="http://schemas.microsoft.com/office/drawing/2014/main" id="{4DF09936-858D-B0D1-08A5-1EA8E0E83F36}"/>
              </a:ext>
            </a:extLst>
          </p:cNvPr>
          <p:cNvSpPr/>
          <p:nvPr/>
        </p:nvSpPr>
        <p:spPr>
          <a:xfrm>
            <a:off x="10223726" y="21945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5" name="Ellipse 44">
            <a:extLst>
              <a:ext uri="{FF2B5EF4-FFF2-40B4-BE49-F238E27FC236}">
                <a16:creationId xmlns:a16="http://schemas.microsoft.com/office/drawing/2014/main" id="{7332203B-ECA8-39E4-D102-9DCDE52B5D0A}"/>
              </a:ext>
            </a:extLst>
          </p:cNvPr>
          <p:cNvSpPr/>
          <p:nvPr/>
        </p:nvSpPr>
        <p:spPr>
          <a:xfrm>
            <a:off x="9714450" y="233079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46" name="Connecteur droit 45">
            <a:extLst>
              <a:ext uri="{FF2B5EF4-FFF2-40B4-BE49-F238E27FC236}">
                <a16:creationId xmlns:a16="http://schemas.microsoft.com/office/drawing/2014/main" id="{0BC5A0C2-A32E-3BD4-188F-5E8E0E11A375}"/>
              </a:ext>
            </a:extLst>
          </p:cNvPr>
          <p:cNvCxnSpPr>
            <a:cxnSpLocks/>
          </p:cNvCxnSpPr>
          <p:nvPr/>
        </p:nvCxnSpPr>
        <p:spPr>
          <a:xfrm>
            <a:off x="8223958" y="1515421"/>
            <a:ext cx="1755360" cy="6032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CB49DDEE-0361-44DE-DF0D-C2E7EDFDD8D0}"/>
              </a:ext>
            </a:extLst>
          </p:cNvPr>
          <p:cNvSpPr/>
          <p:nvPr/>
        </p:nvSpPr>
        <p:spPr>
          <a:xfrm>
            <a:off x="8004202" y="133710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8" name="Ellipse 47">
            <a:extLst>
              <a:ext uri="{FF2B5EF4-FFF2-40B4-BE49-F238E27FC236}">
                <a16:creationId xmlns:a16="http://schemas.microsoft.com/office/drawing/2014/main" id="{E5EB4B93-30FC-DA55-8136-5E2F9D4561B5}"/>
              </a:ext>
            </a:extLst>
          </p:cNvPr>
          <p:cNvSpPr/>
          <p:nvPr/>
        </p:nvSpPr>
        <p:spPr>
          <a:xfrm>
            <a:off x="9979318" y="20141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9" name="Rectangle 48">
            <a:extLst>
              <a:ext uri="{FF2B5EF4-FFF2-40B4-BE49-F238E27FC236}">
                <a16:creationId xmlns:a16="http://schemas.microsoft.com/office/drawing/2014/main" id="{23673817-3CB4-9ED0-F07D-0D473C4EB361}"/>
              </a:ext>
            </a:extLst>
          </p:cNvPr>
          <p:cNvSpPr/>
          <p:nvPr/>
        </p:nvSpPr>
        <p:spPr>
          <a:xfrm>
            <a:off x="4913194" y="153117"/>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815-1880</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482195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94354</TotalTime>
  <Words>8109</Words>
  <Application>Microsoft Office PowerPoint</Application>
  <PresentationFormat>Grand écran</PresentationFormat>
  <Paragraphs>1164</Paragraphs>
  <Slides>72</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72</vt:i4>
      </vt:variant>
    </vt:vector>
  </HeadingPairs>
  <TitlesOfParts>
    <vt:vector size="78" baseType="lpstr">
      <vt:lpstr>Aptos</vt: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PARTAGE DU MONDE, de l’an 200 av. JC à nos jours Esquisse d’une histoire géopolitique universelle  Mardi 1er avril 2025 (11/15)  8ème période : 1815-1914 Europe et Russie à la conquête de l’Orient et de l’Asie  1757-1860 : La conquête britannique de l’Asie orientale Conquête de l’Inde britannique et de la côte birmane Partage anglo-hollandais de l’Insulinde et naissance de Singapour La Chine des Qing : Du déclin à l’ouverture forcée et à la grande récession  Suite et fin…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PARTAGE DU MONDE, de l’an 200 av. JC à nos jours Esquisse d’une histoire géopolitique universelle  Mardi 17 octobre 2023 (2/15)  8ème période : 1815-1914  1789-1815 : Les guerres de la Révolution et de l’Empire  1789-1795 : La Révolution française et la 1ère République Guerre de la France contre la 1ère Coalition</dc:title>
  <dc:creator>Christophe JENTA</dc:creator>
  <cp:lastModifiedBy>Christophe JENTA</cp:lastModifiedBy>
  <cp:revision>732</cp:revision>
  <dcterms:created xsi:type="dcterms:W3CDTF">2023-07-15T08:08:34Z</dcterms:created>
  <dcterms:modified xsi:type="dcterms:W3CDTF">2025-04-01T09:59:33Z</dcterms:modified>
</cp:coreProperties>
</file>