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13231" r:id="rId2"/>
    <p:sldId id="13117" r:id="rId3"/>
    <p:sldId id="13236" r:id="rId4"/>
    <p:sldId id="13266" r:id="rId5"/>
    <p:sldId id="13222" r:id="rId6"/>
    <p:sldId id="13226" r:id="rId7"/>
    <p:sldId id="13223" r:id="rId8"/>
    <p:sldId id="13251" r:id="rId9"/>
    <p:sldId id="13250" r:id="rId1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FF66CC"/>
    <a:srgbClr val="800080"/>
    <a:srgbClr val="FF33CC"/>
    <a:srgbClr val="A88000"/>
    <a:srgbClr val="FF0000"/>
    <a:srgbClr val="FF99CC"/>
    <a:srgbClr val="ED7D31"/>
    <a:srgbClr val="FF9966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3EA77E-69CE-4CDF-A8F0-21FC29EDBA60}" v="1" dt="2025-04-01T09:54:40.2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221" autoAdjust="0"/>
    <p:restoredTop sz="94061" autoAdjust="0"/>
  </p:normalViewPr>
  <p:slideViewPr>
    <p:cSldViewPr snapToGrid="0">
      <p:cViewPr varScale="1">
        <p:scale>
          <a:sx n="69" d="100"/>
          <a:sy n="69" d="100"/>
        </p:scale>
        <p:origin x="1224" y="2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079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2574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ophe JENTA" userId="8d1209f4831e9c53" providerId="LiveId" clId="{4D2FE641-3DF7-473E-870B-13DA47F2D6E9}"/>
    <pc:docChg chg="custSel addSld delSld modSld">
      <pc:chgData name="Christophe JENTA" userId="8d1209f4831e9c53" providerId="LiveId" clId="{4D2FE641-3DF7-473E-870B-13DA47F2D6E9}" dt="2025-03-18T12:16:57.844" v="41"/>
      <pc:docMkLst>
        <pc:docMk/>
      </pc:docMkLst>
      <pc:sldChg chg="delSp add del mod">
        <pc:chgData name="Christophe JENTA" userId="8d1209f4831e9c53" providerId="LiveId" clId="{4D2FE641-3DF7-473E-870B-13DA47F2D6E9}" dt="2025-03-18T12:13:03.080" v="30" actId="478"/>
        <pc:sldMkLst>
          <pc:docMk/>
          <pc:sldMk cId="3522191000" sldId="960"/>
        </pc:sldMkLst>
      </pc:sldChg>
      <pc:sldChg chg="delSp add del mod">
        <pc:chgData name="Christophe JENTA" userId="8d1209f4831e9c53" providerId="LiveId" clId="{4D2FE641-3DF7-473E-870B-13DA47F2D6E9}" dt="2025-03-18T12:13:14.245" v="37" actId="478"/>
        <pc:sldMkLst>
          <pc:docMk/>
          <pc:sldMk cId="1840222593" sldId="962"/>
        </pc:sldMkLst>
      </pc:sldChg>
      <pc:sldChg chg="add del">
        <pc:chgData name="Christophe JENTA" userId="8d1209f4831e9c53" providerId="LiveId" clId="{4D2FE641-3DF7-473E-870B-13DA47F2D6E9}" dt="2025-03-18T12:12:01.592" v="2"/>
        <pc:sldMkLst>
          <pc:docMk/>
          <pc:sldMk cId="1960817214" sldId="12559"/>
        </pc:sldMkLst>
      </pc:sldChg>
      <pc:sldChg chg="delSp add del mod">
        <pc:chgData name="Christophe JENTA" userId="8d1209f4831e9c53" providerId="LiveId" clId="{4D2FE641-3DF7-473E-870B-13DA47F2D6E9}" dt="2025-03-18T12:12:57.655" v="28" actId="478"/>
        <pc:sldMkLst>
          <pc:docMk/>
          <pc:sldMk cId="2389502203" sldId="12598"/>
        </pc:sldMkLst>
      </pc:sldChg>
      <pc:sldChg chg="add del">
        <pc:chgData name="Christophe JENTA" userId="8d1209f4831e9c53" providerId="LiveId" clId="{4D2FE641-3DF7-473E-870B-13DA47F2D6E9}" dt="2025-03-18T12:12:01.592" v="2"/>
        <pc:sldMkLst>
          <pc:docMk/>
          <pc:sldMk cId="60338787" sldId="12695"/>
        </pc:sldMkLst>
      </pc:sldChg>
      <pc:sldChg chg="add del">
        <pc:chgData name="Christophe JENTA" userId="8d1209f4831e9c53" providerId="LiveId" clId="{4D2FE641-3DF7-473E-870B-13DA47F2D6E9}" dt="2025-03-18T12:16:17.296" v="40"/>
        <pc:sldMkLst>
          <pc:docMk/>
          <pc:sldMk cId="2230146895" sldId="12994"/>
        </pc:sldMkLst>
      </pc:sldChg>
      <pc:sldChg chg="add del">
        <pc:chgData name="Christophe JENTA" userId="8d1209f4831e9c53" providerId="LiveId" clId="{4D2FE641-3DF7-473E-870B-13DA47F2D6E9}" dt="2025-03-18T12:15:48.012" v="39"/>
        <pc:sldMkLst>
          <pc:docMk/>
          <pc:sldMk cId="2410335291" sldId="12998"/>
        </pc:sldMkLst>
      </pc:sldChg>
      <pc:sldChg chg="add del">
        <pc:chgData name="Christophe JENTA" userId="8d1209f4831e9c53" providerId="LiveId" clId="{4D2FE641-3DF7-473E-870B-13DA47F2D6E9}" dt="2025-03-18T12:15:48.012" v="39"/>
        <pc:sldMkLst>
          <pc:docMk/>
          <pc:sldMk cId="2509031779" sldId="12999"/>
        </pc:sldMkLst>
      </pc:sldChg>
      <pc:sldChg chg="add del">
        <pc:chgData name="Christophe JENTA" userId="8d1209f4831e9c53" providerId="LiveId" clId="{4D2FE641-3DF7-473E-870B-13DA47F2D6E9}" dt="2025-03-18T12:15:48.012" v="39"/>
        <pc:sldMkLst>
          <pc:docMk/>
          <pc:sldMk cId="3876576299" sldId="13000"/>
        </pc:sldMkLst>
      </pc:sldChg>
      <pc:sldChg chg="add del">
        <pc:chgData name="Christophe JENTA" userId="8d1209f4831e9c53" providerId="LiveId" clId="{4D2FE641-3DF7-473E-870B-13DA47F2D6E9}" dt="2025-03-18T12:15:48.012" v="39"/>
        <pc:sldMkLst>
          <pc:docMk/>
          <pc:sldMk cId="2385986345" sldId="13001"/>
        </pc:sldMkLst>
      </pc:sldChg>
      <pc:sldChg chg="add del">
        <pc:chgData name="Christophe JENTA" userId="8d1209f4831e9c53" providerId="LiveId" clId="{4D2FE641-3DF7-473E-870B-13DA47F2D6E9}" dt="2025-03-18T12:15:48.012" v="39"/>
        <pc:sldMkLst>
          <pc:docMk/>
          <pc:sldMk cId="713738534" sldId="13002"/>
        </pc:sldMkLst>
      </pc:sldChg>
      <pc:sldChg chg="add del">
        <pc:chgData name="Christophe JENTA" userId="8d1209f4831e9c53" providerId="LiveId" clId="{4D2FE641-3DF7-473E-870B-13DA47F2D6E9}" dt="2025-03-18T12:12:01.592" v="2"/>
        <pc:sldMkLst>
          <pc:docMk/>
          <pc:sldMk cId="1017245087" sldId="13003"/>
        </pc:sldMkLst>
      </pc:sldChg>
      <pc:sldChg chg="add del">
        <pc:chgData name="Christophe JENTA" userId="8d1209f4831e9c53" providerId="LiveId" clId="{4D2FE641-3DF7-473E-870B-13DA47F2D6E9}" dt="2025-03-18T12:15:48.012" v="39"/>
        <pc:sldMkLst>
          <pc:docMk/>
          <pc:sldMk cId="3999993276" sldId="13004"/>
        </pc:sldMkLst>
      </pc:sldChg>
      <pc:sldChg chg="add del">
        <pc:chgData name="Christophe JENTA" userId="8d1209f4831e9c53" providerId="LiveId" clId="{4D2FE641-3DF7-473E-870B-13DA47F2D6E9}" dt="2025-03-18T12:12:01.592" v="2"/>
        <pc:sldMkLst>
          <pc:docMk/>
          <pc:sldMk cId="2546837685" sldId="13008"/>
        </pc:sldMkLst>
      </pc:sldChg>
      <pc:sldChg chg="add del">
        <pc:chgData name="Christophe JENTA" userId="8d1209f4831e9c53" providerId="LiveId" clId="{4D2FE641-3DF7-473E-870B-13DA47F2D6E9}" dt="2025-03-18T12:16:57.844" v="41"/>
        <pc:sldMkLst>
          <pc:docMk/>
          <pc:sldMk cId="892028652" sldId="13014"/>
        </pc:sldMkLst>
      </pc:sldChg>
      <pc:sldChg chg="add del">
        <pc:chgData name="Christophe JENTA" userId="8d1209f4831e9c53" providerId="LiveId" clId="{4D2FE641-3DF7-473E-870B-13DA47F2D6E9}" dt="2025-03-18T12:12:01.592" v="2"/>
        <pc:sldMkLst>
          <pc:docMk/>
          <pc:sldMk cId="3463768245" sldId="13033"/>
        </pc:sldMkLst>
      </pc:sldChg>
      <pc:sldChg chg="add del">
        <pc:chgData name="Christophe JENTA" userId="8d1209f4831e9c53" providerId="LiveId" clId="{4D2FE641-3DF7-473E-870B-13DA47F2D6E9}" dt="2025-03-18T12:16:57.844" v="41"/>
        <pc:sldMkLst>
          <pc:docMk/>
          <pc:sldMk cId="1526704923" sldId="13034"/>
        </pc:sldMkLst>
      </pc:sldChg>
      <pc:sldChg chg="add del">
        <pc:chgData name="Christophe JENTA" userId="8d1209f4831e9c53" providerId="LiveId" clId="{4D2FE641-3DF7-473E-870B-13DA47F2D6E9}" dt="2025-03-18T12:16:17.296" v="40"/>
        <pc:sldMkLst>
          <pc:docMk/>
          <pc:sldMk cId="1472036957" sldId="13037"/>
        </pc:sldMkLst>
      </pc:sldChg>
      <pc:sldChg chg="add del">
        <pc:chgData name="Christophe JENTA" userId="8d1209f4831e9c53" providerId="LiveId" clId="{4D2FE641-3DF7-473E-870B-13DA47F2D6E9}" dt="2025-03-18T12:16:17.296" v="40"/>
        <pc:sldMkLst>
          <pc:docMk/>
          <pc:sldMk cId="265714206" sldId="13038"/>
        </pc:sldMkLst>
      </pc:sldChg>
      <pc:sldChg chg="add del">
        <pc:chgData name="Christophe JENTA" userId="8d1209f4831e9c53" providerId="LiveId" clId="{4D2FE641-3DF7-473E-870B-13DA47F2D6E9}" dt="2025-03-18T12:15:48.012" v="39"/>
        <pc:sldMkLst>
          <pc:docMk/>
          <pc:sldMk cId="3313626012" sldId="13039"/>
        </pc:sldMkLst>
      </pc:sldChg>
      <pc:sldChg chg="add del">
        <pc:chgData name="Christophe JENTA" userId="8d1209f4831e9c53" providerId="LiveId" clId="{4D2FE641-3DF7-473E-870B-13DA47F2D6E9}" dt="2025-03-18T12:15:48.012" v="39"/>
        <pc:sldMkLst>
          <pc:docMk/>
          <pc:sldMk cId="2640241388" sldId="13040"/>
        </pc:sldMkLst>
      </pc:sldChg>
      <pc:sldChg chg="add del">
        <pc:chgData name="Christophe JENTA" userId="8d1209f4831e9c53" providerId="LiveId" clId="{4D2FE641-3DF7-473E-870B-13DA47F2D6E9}" dt="2025-03-18T12:15:48.012" v="39"/>
        <pc:sldMkLst>
          <pc:docMk/>
          <pc:sldMk cId="4096148367" sldId="13049"/>
        </pc:sldMkLst>
      </pc:sldChg>
      <pc:sldChg chg="add del">
        <pc:chgData name="Christophe JENTA" userId="8d1209f4831e9c53" providerId="LiveId" clId="{4D2FE641-3DF7-473E-870B-13DA47F2D6E9}" dt="2025-03-18T12:12:01.592" v="2"/>
        <pc:sldMkLst>
          <pc:docMk/>
          <pc:sldMk cId="4270863543" sldId="13051"/>
        </pc:sldMkLst>
      </pc:sldChg>
      <pc:sldChg chg="add del">
        <pc:chgData name="Christophe JENTA" userId="8d1209f4831e9c53" providerId="LiveId" clId="{4D2FE641-3DF7-473E-870B-13DA47F2D6E9}" dt="2025-03-18T12:12:01.592" v="2"/>
        <pc:sldMkLst>
          <pc:docMk/>
          <pc:sldMk cId="1430941409" sldId="13053"/>
        </pc:sldMkLst>
      </pc:sldChg>
      <pc:sldChg chg="delSp add del mod">
        <pc:chgData name="Christophe JENTA" userId="8d1209f4831e9c53" providerId="LiveId" clId="{4D2FE641-3DF7-473E-870B-13DA47F2D6E9}" dt="2025-03-18T12:12:30.871" v="12" actId="478"/>
        <pc:sldMkLst>
          <pc:docMk/>
          <pc:sldMk cId="2923317464" sldId="13054"/>
        </pc:sldMkLst>
      </pc:sldChg>
      <pc:sldChg chg="add del">
        <pc:chgData name="Christophe JENTA" userId="8d1209f4831e9c53" providerId="LiveId" clId="{4D2FE641-3DF7-473E-870B-13DA47F2D6E9}" dt="2025-03-18T12:12:01.592" v="2"/>
        <pc:sldMkLst>
          <pc:docMk/>
          <pc:sldMk cId="2651648215" sldId="13056"/>
        </pc:sldMkLst>
      </pc:sldChg>
      <pc:sldChg chg="add del">
        <pc:chgData name="Christophe JENTA" userId="8d1209f4831e9c53" providerId="LiveId" clId="{4D2FE641-3DF7-473E-870B-13DA47F2D6E9}" dt="2025-03-18T12:12:01.592" v="2"/>
        <pc:sldMkLst>
          <pc:docMk/>
          <pc:sldMk cId="1105468094" sldId="13059"/>
        </pc:sldMkLst>
      </pc:sldChg>
      <pc:sldChg chg="add del">
        <pc:chgData name="Christophe JENTA" userId="8d1209f4831e9c53" providerId="LiveId" clId="{4D2FE641-3DF7-473E-870B-13DA47F2D6E9}" dt="2025-03-18T12:12:01.592" v="2"/>
        <pc:sldMkLst>
          <pc:docMk/>
          <pc:sldMk cId="4140473072" sldId="13060"/>
        </pc:sldMkLst>
      </pc:sldChg>
      <pc:sldChg chg="add del">
        <pc:chgData name="Christophe JENTA" userId="8d1209f4831e9c53" providerId="LiveId" clId="{4D2FE641-3DF7-473E-870B-13DA47F2D6E9}" dt="2025-03-18T12:12:01.592" v="2"/>
        <pc:sldMkLst>
          <pc:docMk/>
          <pc:sldMk cId="4069020493" sldId="13061"/>
        </pc:sldMkLst>
      </pc:sldChg>
      <pc:sldChg chg="add del">
        <pc:chgData name="Christophe JENTA" userId="8d1209f4831e9c53" providerId="LiveId" clId="{4D2FE641-3DF7-473E-870B-13DA47F2D6E9}" dt="2025-03-18T12:12:01.592" v="2"/>
        <pc:sldMkLst>
          <pc:docMk/>
          <pc:sldMk cId="3706800" sldId="13062"/>
        </pc:sldMkLst>
      </pc:sldChg>
      <pc:sldChg chg="delSp add del mod">
        <pc:chgData name="Christophe JENTA" userId="8d1209f4831e9c53" providerId="LiveId" clId="{4D2FE641-3DF7-473E-870B-13DA47F2D6E9}" dt="2025-03-18T12:12:36.131" v="14" actId="478"/>
        <pc:sldMkLst>
          <pc:docMk/>
          <pc:sldMk cId="200590959" sldId="13063"/>
        </pc:sldMkLst>
      </pc:sldChg>
      <pc:sldChg chg="delSp add del mod">
        <pc:chgData name="Christophe JENTA" userId="8d1209f4831e9c53" providerId="LiveId" clId="{4D2FE641-3DF7-473E-870B-13DA47F2D6E9}" dt="2025-03-18T12:12:38.199" v="16" actId="478"/>
        <pc:sldMkLst>
          <pc:docMk/>
          <pc:sldMk cId="558931496" sldId="13064"/>
        </pc:sldMkLst>
      </pc:sldChg>
      <pc:sldChg chg="delSp add del mod">
        <pc:chgData name="Christophe JENTA" userId="8d1209f4831e9c53" providerId="LiveId" clId="{4D2FE641-3DF7-473E-870B-13DA47F2D6E9}" dt="2025-03-18T12:12:40.514" v="18" actId="478"/>
        <pc:sldMkLst>
          <pc:docMk/>
          <pc:sldMk cId="1112357562" sldId="13065"/>
        </pc:sldMkLst>
      </pc:sldChg>
      <pc:sldChg chg="delSp add del mod">
        <pc:chgData name="Christophe JENTA" userId="8d1209f4831e9c53" providerId="LiveId" clId="{4D2FE641-3DF7-473E-870B-13DA47F2D6E9}" dt="2025-03-18T12:12:42.994" v="20" actId="478"/>
        <pc:sldMkLst>
          <pc:docMk/>
          <pc:sldMk cId="1290108716" sldId="13066"/>
        </pc:sldMkLst>
      </pc:sldChg>
      <pc:sldChg chg="delSp add del mod">
        <pc:chgData name="Christophe JENTA" userId="8d1209f4831e9c53" providerId="LiveId" clId="{4D2FE641-3DF7-473E-870B-13DA47F2D6E9}" dt="2025-03-18T12:12:44.529" v="21" actId="478"/>
        <pc:sldMkLst>
          <pc:docMk/>
          <pc:sldMk cId="234445409" sldId="13067"/>
        </pc:sldMkLst>
      </pc:sldChg>
      <pc:sldChg chg="delSp add del mod">
        <pc:chgData name="Christophe JENTA" userId="8d1209f4831e9c53" providerId="LiveId" clId="{4D2FE641-3DF7-473E-870B-13DA47F2D6E9}" dt="2025-03-18T12:12:52.691" v="27" actId="478"/>
        <pc:sldMkLst>
          <pc:docMk/>
          <pc:sldMk cId="526456343" sldId="13068"/>
        </pc:sldMkLst>
      </pc:sldChg>
      <pc:sldChg chg="delSp add del mod">
        <pc:chgData name="Christophe JENTA" userId="8d1209f4831e9c53" providerId="LiveId" clId="{4D2FE641-3DF7-473E-870B-13DA47F2D6E9}" dt="2025-03-18T12:12:51.319" v="26" actId="478"/>
        <pc:sldMkLst>
          <pc:docMk/>
          <pc:sldMk cId="32201130" sldId="13069"/>
        </pc:sldMkLst>
      </pc:sldChg>
      <pc:sldChg chg="add del">
        <pc:chgData name="Christophe JENTA" userId="8d1209f4831e9c53" providerId="LiveId" clId="{4D2FE641-3DF7-473E-870B-13DA47F2D6E9}" dt="2025-03-18T12:12:01.592" v="2"/>
        <pc:sldMkLst>
          <pc:docMk/>
          <pc:sldMk cId="3990337440" sldId="13071"/>
        </pc:sldMkLst>
      </pc:sldChg>
      <pc:sldChg chg="add del">
        <pc:chgData name="Christophe JENTA" userId="8d1209f4831e9c53" providerId="LiveId" clId="{4D2FE641-3DF7-473E-870B-13DA47F2D6E9}" dt="2025-03-18T12:12:01.592" v="2"/>
        <pc:sldMkLst>
          <pc:docMk/>
          <pc:sldMk cId="1141916184" sldId="13072"/>
        </pc:sldMkLst>
      </pc:sldChg>
      <pc:sldChg chg="delSp add del mod">
        <pc:chgData name="Christophe JENTA" userId="8d1209f4831e9c53" providerId="LiveId" clId="{4D2FE641-3DF7-473E-870B-13DA47F2D6E9}" dt="2025-03-18T12:12:59.344" v="29" actId="478"/>
        <pc:sldMkLst>
          <pc:docMk/>
          <pc:sldMk cId="2870822058" sldId="13073"/>
        </pc:sldMkLst>
      </pc:sldChg>
      <pc:sldChg chg="add del">
        <pc:chgData name="Christophe JENTA" userId="8d1209f4831e9c53" providerId="LiveId" clId="{4D2FE641-3DF7-473E-870B-13DA47F2D6E9}" dt="2025-03-18T12:12:01.592" v="2"/>
        <pc:sldMkLst>
          <pc:docMk/>
          <pc:sldMk cId="4265324579" sldId="13074"/>
        </pc:sldMkLst>
      </pc:sldChg>
      <pc:sldChg chg="delSp add del mod">
        <pc:chgData name="Christophe JENTA" userId="8d1209f4831e9c53" providerId="LiveId" clId="{4D2FE641-3DF7-473E-870B-13DA47F2D6E9}" dt="2025-03-18T12:13:07.981" v="33" actId="478"/>
        <pc:sldMkLst>
          <pc:docMk/>
          <pc:sldMk cId="2122051987" sldId="13078"/>
        </pc:sldMkLst>
      </pc:sldChg>
      <pc:sldChg chg="delSp add del mod">
        <pc:chgData name="Christophe JENTA" userId="8d1209f4831e9c53" providerId="LiveId" clId="{4D2FE641-3DF7-473E-870B-13DA47F2D6E9}" dt="2025-03-18T12:12:49.943" v="25" actId="478"/>
        <pc:sldMkLst>
          <pc:docMk/>
          <pc:sldMk cId="4104042674" sldId="13079"/>
        </pc:sldMkLst>
      </pc:sldChg>
      <pc:sldChg chg="add del">
        <pc:chgData name="Christophe JENTA" userId="8d1209f4831e9c53" providerId="LiveId" clId="{4D2FE641-3DF7-473E-870B-13DA47F2D6E9}" dt="2025-03-18T12:12:01.592" v="2"/>
        <pc:sldMkLst>
          <pc:docMk/>
          <pc:sldMk cId="1384129578" sldId="13080"/>
        </pc:sldMkLst>
      </pc:sldChg>
      <pc:sldChg chg="delSp add del mod">
        <pc:chgData name="Christophe JENTA" userId="8d1209f4831e9c53" providerId="LiveId" clId="{4D2FE641-3DF7-473E-870B-13DA47F2D6E9}" dt="2025-03-18T12:13:11.850" v="36" actId="478"/>
        <pc:sldMkLst>
          <pc:docMk/>
          <pc:sldMk cId="88963580" sldId="13081"/>
        </pc:sldMkLst>
      </pc:sldChg>
      <pc:sldChg chg="delSp add del mod">
        <pc:chgData name="Christophe JENTA" userId="8d1209f4831e9c53" providerId="LiveId" clId="{4D2FE641-3DF7-473E-870B-13DA47F2D6E9}" dt="2025-03-18T12:13:09.546" v="34" actId="478"/>
        <pc:sldMkLst>
          <pc:docMk/>
          <pc:sldMk cId="3309788962" sldId="13082"/>
        </pc:sldMkLst>
      </pc:sldChg>
      <pc:sldChg chg="add del">
        <pc:chgData name="Christophe JENTA" userId="8d1209f4831e9c53" providerId="LiveId" clId="{4D2FE641-3DF7-473E-870B-13DA47F2D6E9}" dt="2025-03-18T12:12:01.592" v="2"/>
        <pc:sldMkLst>
          <pc:docMk/>
          <pc:sldMk cId="997754663" sldId="13083"/>
        </pc:sldMkLst>
      </pc:sldChg>
      <pc:sldChg chg="add del">
        <pc:chgData name="Christophe JENTA" userId="8d1209f4831e9c53" providerId="LiveId" clId="{4D2FE641-3DF7-473E-870B-13DA47F2D6E9}" dt="2025-03-18T12:12:01.592" v="2"/>
        <pc:sldMkLst>
          <pc:docMk/>
          <pc:sldMk cId="848308496" sldId="13084"/>
        </pc:sldMkLst>
      </pc:sldChg>
      <pc:sldChg chg="add del">
        <pc:chgData name="Christophe JENTA" userId="8d1209f4831e9c53" providerId="LiveId" clId="{4D2FE641-3DF7-473E-870B-13DA47F2D6E9}" dt="2025-03-18T12:12:01.592" v="2"/>
        <pc:sldMkLst>
          <pc:docMk/>
          <pc:sldMk cId="21947168" sldId="13086"/>
        </pc:sldMkLst>
      </pc:sldChg>
      <pc:sldChg chg="add del">
        <pc:chgData name="Christophe JENTA" userId="8d1209f4831e9c53" providerId="LiveId" clId="{4D2FE641-3DF7-473E-870B-13DA47F2D6E9}" dt="2025-03-18T12:12:01.592" v="2"/>
        <pc:sldMkLst>
          <pc:docMk/>
          <pc:sldMk cId="945480992" sldId="13087"/>
        </pc:sldMkLst>
      </pc:sldChg>
      <pc:sldChg chg="add del">
        <pc:chgData name="Christophe JENTA" userId="8d1209f4831e9c53" providerId="LiveId" clId="{4D2FE641-3DF7-473E-870B-13DA47F2D6E9}" dt="2025-03-18T12:12:01.592" v="2"/>
        <pc:sldMkLst>
          <pc:docMk/>
          <pc:sldMk cId="750337857" sldId="13088"/>
        </pc:sldMkLst>
      </pc:sldChg>
      <pc:sldChg chg="add del">
        <pc:chgData name="Christophe JENTA" userId="8d1209f4831e9c53" providerId="LiveId" clId="{4D2FE641-3DF7-473E-870B-13DA47F2D6E9}" dt="2025-03-18T12:12:01.592" v="2"/>
        <pc:sldMkLst>
          <pc:docMk/>
          <pc:sldMk cId="4161015630" sldId="13089"/>
        </pc:sldMkLst>
      </pc:sldChg>
      <pc:sldChg chg="delSp add del mod">
        <pc:chgData name="Christophe JENTA" userId="8d1209f4831e9c53" providerId="LiveId" clId="{4D2FE641-3DF7-473E-870B-13DA47F2D6E9}" dt="2025-03-18T12:13:15.471" v="38" actId="478"/>
        <pc:sldMkLst>
          <pc:docMk/>
          <pc:sldMk cId="2299027016" sldId="13090"/>
        </pc:sldMkLst>
      </pc:sldChg>
      <pc:sldChg chg="add del">
        <pc:chgData name="Christophe JENTA" userId="8d1209f4831e9c53" providerId="LiveId" clId="{4D2FE641-3DF7-473E-870B-13DA47F2D6E9}" dt="2025-03-18T12:12:01.592" v="2"/>
        <pc:sldMkLst>
          <pc:docMk/>
          <pc:sldMk cId="2857183380" sldId="13091"/>
        </pc:sldMkLst>
      </pc:sldChg>
      <pc:sldChg chg="add del">
        <pc:chgData name="Christophe JENTA" userId="8d1209f4831e9c53" providerId="LiveId" clId="{4D2FE641-3DF7-473E-870B-13DA47F2D6E9}" dt="2025-03-18T12:12:01.592" v="2"/>
        <pc:sldMkLst>
          <pc:docMk/>
          <pc:sldMk cId="2003614663" sldId="13092"/>
        </pc:sldMkLst>
      </pc:sldChg>
      <pc:sldChg chg="delSp add del mod">
        <pc:chgData name="Christophe JENTA" userId="8d1209f4831e9c53" providerId="LiveId" clId="{4D2FE641-3DF7-473E-870B-13DA47F2D6E9}" dt="2025-03-18T12:12:47.381" v="23" actId="478"/>
        <pc:sldMkLst>
          <pc:docMk/>
          <pc:sldMk cId="941950672" sldId="13093"/>
        </pc:sldMkLst>
      </pc:sldChg>
      <pc:sldChg chg="delSp add del mod">
        <pc:chgData name="Christophe JENTA" userId="8d1209f4831e9c53" providerId="LiveId" clId="{4D2FE641-3DF7-473E-870B-13DA47F2D6E9}" dt="2025-03-18T12:12:48.677" v="24" actId="478"/>
        <pc:sldMkLst>
          <pc:docMk/>
          <pc:sldMk cId="3518892947" sldId="13094"/>
        </pc:sldMkLst>
      </pc:sldChg>
      <pc:sldChg chg="add del">
        <pc:chgData name="Christophe JENTA" userId="8d1209f4831e9c53" providerId="LiveId" clId="{4D2FE641-3DF7-473E-870B-13DA47F2D6E9}" dt="2025-03-18T12:12:01.592" v="2"/>
        <pc:sldMkLst>
          <pc:docMk/>
          <pc:sldMk cId="1956935565" sldId="13095"/>
        </pc:sldMkLst>
      </pc:sldChg>
      <pc:sldChg chg="add del">
        <pc:chgData name="Christophe JENTA" userId="8d1209f4831e9c53" providerId="LiveId" clId="{4D2FE641-3DF7-473E-870B-13DA47F2D6E9}" dt="2025-03-18T12:12:01.592" v="2"/>
        <pc:sldMkLst>
          <pc:docMk/>
          <pc:sldMk cId="1959586403" sldId="13096"/>
        </pc:sldMkLst>
      </pc:sldChg>
      <pc:sldChg chg="add del">
        <pc:chgData name="Christophe JENTA" userId="8d1209f4831e9c53" providerId="LiveId" clId="{4D2FE641-3DF7-473E-870B-13DA47F2D6E9}" dt="2025-03-18T12:12:01.592" v="2"/>
        <pc:sldMkLst>
          <pc:docMk/>
          <pc:sldMk cId="985037596" sldId="13097"/>
        </pc:sldMkLst>
      </pc:sldChg>
      <pc:sldChg chg="add">
        <pc:chgData name="Christophe JENTA" userId="8d1209f4831e9c53" providerId="LiveId" clId="{4D2FE641-3DF7-473E-870B-13DA47F2D6E9}" dt="2025-03-18T12:12:01.592" v="2"/>
        <pc:sldMkLst>
          <pc:docMk/>
          <pc:sldMk cId="89680105" sldId="13116"/>
        </pc:sldMkLst>
      </pc:sldChg>
      <pc:sldChg chg="add del">
        <pc:chgData name="Christophe JENTA" userId="8d1209f4831e9c53" providerId="LiveId" clId="{4D2FE641-3DF7-473E-870B-13DA47F2D6E9}" dt="2025-03-18T12:12:01.592" v="2"/>
        <pc:sldMkLst>
          <pc:docMk/>
          <pc:sldMk cId="2172102605" sldId="13117"/>
        </pc:sldMkLst>
      </pc:sldChg>
      <pc:sldChg chg="add del">
        <pc:chgData name="Christophe JENTA" userId="8d1209f4831e9c53" providerId="LiveId" clId="{4D2FE641-3DF7-473E-870B-13DA47F2D6E9}" dt="2025-03-18T12:12:01.592" v="2"/>
        <pc:sldMkLst>
          <pc:docMk/>
          <pc:sldMk cId="402952445" sldId="13118"/>
        </pc:sldMkLst>
      </pc:sldChg>
      <pc:sldChg chg="delSp add del mod">
        <pc:chgData name="Christophe JENTA" userId="8d1209f4831e9c53" providerId="LiveId" clId="{4D2FE641-3DF7-473E-870B-13DA47F2D6E9}" dt="2025-03-18T12:12:14.969" v="4" actId="478"/>
        <pc:sldMkLst>
          <pc:docMk/>
          <pc:sldMk cId="105819683" sldId="13121"/>
        </pc:sldMkLst>
      </pc:sldChg>
      <pc:sldChg chg="delSp add del mod">
        <pc:chgData name="Christophe JENTA" userId="8d1209f4831e9c53" providerId="LiveId" clId="{4D2FE641-3DF7-473E-870B-13DA47F2D6E9}" dt="2025-03-18T12:12:21.014" v="6" actId="478"/>
        <pc:sldMkLst>
          <pc:docMk/>
          <pc:sldMk cId="737164336" sldId="13122"/>
        </pc:sldMkLst>
      </pc:sldChg>
      <pc:sldChg chg="delSp add del mod">
        <pc:chgData name="Christophe JENTA" userId="8d1209f4831e9c53" providerId="LiveId" clId="{4D2FE641-3DF7-473E-870B-13DA47F2D6E9}" dt="2025-03-18T12:12:18.627" v="5" actId="478"/>
        <pc:sldMkLst>
          <pc:docMk/>
          <pc:sldMk cId="2174020629" sldId="13124"/>
        </pc:sldMkLst>
      </pc:sldChg>
      <pc:sldChg chg="add del">
        <pc:chgData name="Christophe JENTA" userId="8d1209f4831e9c53" providerId="LiveId" clId="{4D2FE641-3DF7-473E-870B-13DA47F2D6E9}" dt="2025-03-18T12:12:01.592" v="2"/>
        <pc:sldMkLst>
          <pc:docMk/>
          <pc:sldMk cId="2292663571" sldId="13125"/>
        </pc:sldMkLst>
      </pc:sldChg>
      <pc:sldChg chg="add del">
        <pc:chgData name="Christophe JENTA" userId="8d1209f4831e9c53" providerId="LiveId" clId="{4D2FE641-3DF7-473E-870B-13DA47F2D6E9}" dt="2025-03-18T12:12:01.592" v="2"/>
        <pc:sldMkLst>
          <pc:docMk/>
          <pc:sldMk cId="2938428205" sldId="13126"/>
        </pc:sldMkLst>
      </pc:sldChg>
      <pc:sldChg chg="delSp add del mod">
        <pc:chgData name="Christophe JENTA" userId="8d1209f4831e9c53" providerId="LiveId" clId="{4D2FE641-3DF7-473E-870B-13DA47F2D6E9}" dt="2025-03-18T12:12:46.077" v="22" actId="478"/>
        <pc:sldMkLst>
          <pc:docMk/>
          <pc:sldMk cId="1684532203" sldId="13127"/>
        </pc:sldMkLst>
      </pc:sldChg>
      <pc:sldChg chg="del">
        <pc:chgData name="Christophe JENTA" userId="8d1209f4831e9c53" providerId="LiveId" clId="{4D2FE641-3DF7-473E-870B-13DA47F2D6E9}" dt="2025-03-18T12:11:59.653" v="1" actId="47"/>
        <pc:sldMkLst>
          <pc:docMk/>
          <pc:sldMk cId="89680105" sldId="13132"/>
        </pc:sldMkLst>
      </pc:sldChg>
      <pc:sldChg chg="add">
        <pc:chgData name="Christophe JENTA" userId="8d1209f4831e9c53" providerId="LiveId" clId="{4D2FE641-3DF7-473E-870B-13DA47F2D6E9}" dt="2025-03-18T12:12:01.592" v="2"/>
        <pc:sldMkLst>
          <pc:docMk/>
          <pc:sldMk cId="3319602195" sldId="13157"/>
        </pc:sldMkLst>
      </pc:sldChg>
      <pc:sldChg chg="add">
        <pc:chgData name="Christophe JENTA" userId="8d1209f4831e9c53" providerId="LiveId" clId="{4D2FE641-3DF7-473E-870B-13DA47F2D6E9}" dt="2025-03-18T12:16:57.844" v="41"/>
        <pc:sldMkLst>
          <pc:docMk/>
          <pc:sldMk cId="3981428161" sldId="13209"/>
        </pc:sldMkLst>
      </pc:sldChg>
      <pc:sldChg chg="add">
        <pc:chgData name="Christophe JENTA" userId="8d1209f4831e9c53" providerId="LiveId" clId="{4D2FE641-3DF7-473E-870B-13DA47F2D6E9}" dt="2025-03-18T12:12:01.592" v="2"/>
        <pc:sldMkLst>
          <pc:docMk/>
          <pc:sldMk cId="3374821955" sldId="13210"/>
        </pc:sldMkLst>
      </pc:sldChg>
      <pc:sldChg chg="addSp delSp add mod">
        <pc:chgData name="Christophe JENTA" userId="8d1209f4831e9c53" providerId="LiveId" clId="{4D2FE641-3DF7-473E-870B-13DA47F2D6E9}" dt="2025-03-18T12:12:29.457" v="11" actId="478"/>
        <pc:sldMkLst>
          <pc:docMk/>
          <pc:sldMk cId="844243431" sldId="13211"/>
        </pc:sldMkLst>
      </pc:sldChg>
      <pc:sldChg chg="delSp add mod">
        <pc:chgData name="Christophe JENTA" userId="8d1209f4831e9c53" providerId="LiveId" clId="{4D2FE641-3DF7-473E-870B-13DA47F2D6E9}" dt="2025-03-18T12:13:05.134" v="31" actId="478"/>
        <pc:sldMkLst>
          <pc:docMk/>
          <pc:sldMk cId="935240479" sldId="13212"/>
        </pc:sldMkLst>
      </pc:sldChg>
    </pc:docChg>
  </pc:docChgLst>
  <pc:docChgLst>
    <pc:chgData name="Christophe JENTA" userId="8d1209f4831e9c53" providerId="LiveId" clId="{373EA77E-69CE-4CDF-A8F0-21FC29EDBA60}"/>
    <pc:docChg chg="custSel addSld delSld modSld">
      <pc:chgData name="Christophe JENTA" userId="8d1209f4831e9c53" providerId="LiveId" clId="{373EA77E-69CE-4CDF-A8F0-21FC29EDBA60}" dt="2025-04-01T09:56:22.389" v="51" actId="478"/>
      <pc:docMkLst>
        <pc:docMk/>
      </pc:docMkLst>
      <pc:sldChg chg="delSp add del mod">
        <pc:chgData name="Christophe JENTA" userId="8d1209f4831e9c53" providerId="LiveId" clId="{373EA77E-69CE-4CDF-A8F0-21FC29EDBA60}" dt="2025-04-01T09:55:59.396" v="37" actId="478"/>
        <pc:sldMkLst>
          <pc:docMk/>
          <pc:sldMk cId="3522191000" sldId="960"/>
        </pc:sldMkLst>
        <pc:picChg chg="del">
          <ac:chgData name="Christophe JENTA" userId="8d1209f4831e9c53" providerId="LiveId" clId="{373EA77E-69CE-4CDF-A8F0-21FC29EDBA60}" dt="2025-04-01T09:55:59.396" v="37" actId="478"/>
          <ac:picMkLst>
            <pc:docMk/>
            <pc:sldMk cId="3522191000" sldId="960"/>
            <ac:picMk id="14" creationId="{46E8608D-F9CC-6C30-2887-DD6A650B308C}"/>
          </ac:picMkLst>
        </pc:picChg>
      </pc:sldChg>
      <pc:sldChg chg="delSp add del mod">
        <pc:chgData name="Christophe JENTA" userId="8d1209f4831e9c53" providerId="LiveId" clId="{373EA77E-69CE-4CDF-A8F0-21FC29EDBA60}" dt="2025-04-01T09:56:12.829" v="45" actId="478"/>
        <pc:sldMkLst>
          <pc:docMk/>
          <pc:sldMk cId="1840222593" sldId="962"/>
        </pc:sldMkLst>
        <pc:picChg chg="del">
          <ac:chgData name="Christophe JENTA" userId="8d1209f4831e9c53" providerId="LiveId" clId="{373EA77E-69CE-4CDF-A8F0-21FC29EDBA60}" dt="2025-04-01T09:56:12.829" v="45" actId="478"/>
          <ac:picMkLst>
            <pc:docMk/>
            <pc:sldMk cId="1840222593" sldId="962"/>
            <ac:picMk id="17" creationId="{750B331C-4F81-4EB2-6BB2-7EACEF49BF95}"/>
          </ac:picMkLst>
        </pc:picChg>
      </pc:sldChg>
      <pc:sldChg chg="add del">
        <pc:chgData name="Christophe JENTA" userId="8d1209f4831e9c53" providerId="LiveId" clId="{373EA77E-69CE-4CDF-A8F0-21FC29EDBA60}" dt="2025-04-01T09:54:40.236" v="2"/>
        <pc:sldMkLst>
          <pc:docMk/>
          <pc:sldMk cId="1960817214" sldId="12559"/>
        </pc:sldMkLst>
      </pc:sldChg>
      <pc:sldChg chg="delSp add del mod">
        <pc:chgData name="Christophe JENTA" userId="8d1209f4831e9c53" providerId="LiveId" clId="{373EA77E-69CE-4CDF-A8F0-21FC29EDBA60}" dt="2025-04-01T09:55:46.223" v="31" actId="478"/>
        <pc:sldMkLst>
          <pc:docMk/>
          <pc:sldMk cId="2389502203" sldId="12598"/>
        </pc:sldMkLst>
        <pc:picChg chg="del">
          <ac:chgData name="Christophe JENTA" userId="8d1209f4831e9c53" providerId="LiveId" clId="{373EA77E-69CE-4CDF-A8F0-21FC29EDBA60}" dt="2025-04-01T09:55:46.223" v="31" actId="478"/>
          <ac:picMkLst>
            <pc:docMk/>
            <pc:sldMk cId="2389502203" sldId="12598"/>
            <ac:picMk id="3" creationId="{01347D99-C2AB-3860-50F6-BA131D46B9E8}"/>
          </ac:picMkLst>
        </pc:picChg>
      </pc:sldChg>
      <pc:sldChg chg="add del">
        <pc:chgData name="Christophe JENTA" userId="8d1209f4831e9c53" providerId="LiveId" clId="{373EA77E-69CE-4CDF-A8F0-21FC29EDBA60}" dt="2025-04-01T09:54:40.236" v="2"/>
        <pc:sldMkLst>
          <pc:docMk/>
          <pc:sldMk cId="60338787" sldId="12695"/>
        </pc:sldMkLst>
      </pc:sldChg>
      <pc:sldChg chg="del">
        <pc:chgData name="Christophe JENTA" userId="8d1209f4831e9c53" providerId="LiveId" clId="{373EA77E-69CE-4CDF-A8F0-21FC29EDBA60}" dt="2025-03-18T12:20:15.858" v="0" actId="47"/>
        <pc:sldMkLst>
          <pc:docMk/>
          <pc:sldMk cId="2230146895" sldId="12994"/>
        </pc:sldMkLst>
      </pc:sldChg>
      <pc:sldChg chg="del">
        <pc:chgData name="Christophe JENTA" userId="8d1209f4831e9c53" providerId="LiveId" clId="{373EA77E-69CE-4CDF-A8F0-21FC29EDBA60}" dt="2025-03-18T12:20:15.858" v="0" actId="47"/>
        <pc:sldMkLst>
          <pc:docMk/>
          <pc:sldMk cId="2410335291" sldId="12998"/>
        </pc:sldMkLst>
      </pc:sldChg>
      <pc:sldChg chg="del">
        <pc:chgData name="Christophe JENTA" userId="8d1209f4831e9c53" providerId="LiveId" clId="{373EA77E-69CE-4CDF-A8F0-21FC29EDBA60}" dt="2025-03-18T12:20:15.858" v="0" actId="47"/>
        <pc:sldMkLst>
          <pc:docMk/>
          <pc:sldMk cId="2509031779" sldId="12999"/>
        </pc:sldMkLst>
      </pc:sldChg>
      <pc:sldChg chg="add del">
        <pc:chgData name="Christophe JENTA" userId="8d1209f4831e9c53" providerId="LiveId" clId="{373EA77E-69CE-4CDF-A8F0-21FC29EDBA60}" dt="2025-04-01T09:54:40.236" v="2"/>
        <pc:sldMkLst>
          <pc:docMk/>
          <pc:sldMk cId="3876576299" sldId="13000"/>
        </pc:sldMkLst>
      </pc:sldChg>
      <pc:sldChg chg="delSp add del mod">
        <pc:chgData name="Christophe JENTA" userId="8d1209f4831e9c53" providerId="LiveId" clId="{373EA77E-69CE-4CDF-A8F0-21FC29EDBA60}" dt="2025-04-01T09:54:55.078" v="3" actId="478"/>
        <pc:sldMkLst>
          <pc:docMk/>
          <pc:sldMk cId="2385986345" sldId="13001"/>
        </pc:sldMkLst>
        <pc:picChg chg="del">
          <ac:chgData name="Christophe JENTA" userId="8d1209f4831e9c53" providerId="LiveId" clId="{373EA77E-69CE-4CDF-A8F0-21FC29EDBA60}" dt="2025-04-01T09:54:55.078" v="3" actId="478"/>
          <ac:picMkLst>
            <pc:docMk/>
            <pc:sldMk cId="2385986345" sldId="13001"/>
            <ac:picMk id="9" creationId="{E95AB22C-A39A-3368-CAE8-59148BB7082E}"/>
          </ac:picMkLst>
        </pc:picChg>
      </pc:sldChg>
      <pc:sldChg chg="delSp add del mod">
        <pc:chgData name="Christophe JENTA" userId="8d1209f4831e9c53" providerId="LiveId" clId="{373EA77E-69CE-4CDF-A8F0-21FC29EDBA60}" dt="2025-04-01T09:54:57.988" v="6" actId="478"/>
        <pc:sldMkLst>
          <pc:docMk/>
          <pc:sldMk cId="713738534" sldId="13002"/>
        </pc:sldMkLst>
        <pc:picChg chg="del">
          <ac:chgData name="Christophe JENTA" userId="8d1209f4831e9c53" providerId="LiveId" clId="{373EA77E-69CE-4CDF-A8F0-21FC29EDBA60}" dt="2025-04-01T09:54:57.988" v="6" actId="478"/>
          <ac:picMkLst>
            <pc:docMk/>
            <pc:sldMk cId="713738534" sldId="13002"/>
            <ac:picMk id="5" creationId="{F94EA000-C5AA-F565-50C6-61D0147EF886}"/>
          </ac:picMkLst>
        </pc:picChg>
        <pc:picChg chg="del">
          <ac:chgData name="Christophe JENTA" userId="8d1209f4831e9c53" providerId="LiveId" clId="{373EA77E-69CE-4CDF-A8F0-21FC29EDBA60}" dt="2025-04-01T09:54:57.432" v="5" actId="478"/>
          <ac:picMkLst>
            <pc:docMk/>
            <pc:sldMk cId="713738534" sldId="13002"/>
            <ac:picMk id="10" creationId="{8B1755A2-7F7F-B7EF-5D55-E30A22F7CDEF}"/>
          </ac:picMkLst>
        </pc:picChg>
        <pc:picChg chg="del">
          <ac:chgData name="Christophe JENTA" userId="8d1209f4831e9c53" providerId="LiveId" clId="{373EA77E-69CE-4CDF-A8F0-21FC29EDBA60}" dt="2025-04-01T09:54:56.860" v="4" actId="478"/>
          <ac:picMkLst>
            <pc:docMk/>
            <pc:sldMk cId="713738534" sldId="13002"/>
            <ac:picMk id="12" creationId="{67440B79-EF1C-80D0-9EF0-ABB7E5795D11}"/>
          </ac:picMkLst>
        </pc:picChg>
      </pc:sldChg>
      <pc:sldChg chg="add del">
        <pc:chgData name="Christophe JENTA" userId="8d1209f4831e9c53" providerId="LiveId" clId="{373EA77E-69CE-4CDF-A8F0-21FC29EDBA60}" dt="2025-04-01T09:54:40.236" v="2"/>
        <pc:sldMkLst>
          <pc:docMk/>
          <pc:sldMk cId="1017245087" sldId="13003"/>
        </pc:sldMkLst>
      </pc:sldChg>
      <pc:sldChg chg="del">
        <pc:chgData name="Christophe JENTA" userId="8d1209f4831e9c53" providerId="LiveId" clId="{373EA77E-69CE-4CDF-A8F0-21FC29EDBA60}" dt="2025-03-18T12:20:15.858" v="0" actId="47"/>
        <pc:sldMkLst>
          <pc:docMk/>
          <pc:sldMk cId="3999993276" sldId="13004"/>
        </pc:sldMkLst>
      </pc:sldChg>
      <pc:sldChg chg="add del">
        <pc:chgData name="Christophe JENTA" userId="8d1209f4831e9c53" providerId="LiveId" clId="{373EA77E-69CE-4CDF-A8F0-21FC29EDBA60}" dt="2025-04-01T09:54:40.236" v="2"/>
        <pc:sldMkLst>
          <pc:docMk/>
          <pc:sldMk cId="2546837685" sldId="13008"/>
        </pc:sldMkLst>
      </pc:sldChg>
      <pc:sldChg chg="del">
        <pc:chgData name="Christophe JENTA" userId="8d1209f4831e9c53" providerId="LiveId" clId="{373EA77E-69CE-4CDF-A8F0-21FC29EDBA60}" dt="2025-03-18T12:20:15.858" v="0" actId="47"/>
        <pc:sldMkLst>
          <pc:docMk/>
          <pc:sldMk cId="892028652" sldId="13014"/>
        </pc:sldMkLst>
      </pc:sldChg>
      <pc:sldChg chg="add del">
        <pc:chgData name="Christophe JENTA" userId="8d1209f4831e9c53" providerId="LiveId" clId="{373EA77E-69CE-4CDF-A8F0-21FC29EDBA60}" dt="2025-04-01T09:54:40.236" v="2"/>
        <pc:sldMkLst>
          <pc:docMk/>
          <pc:sldMk cId="3463768245" sldId="13033"/>
        </pc:sldMkLst>
      </pc:sldChg>
      <pc:sldChg chg="del">
        <pc:chgData name="Christophe JENTA" userId="8d1209f4831e9c53" providerId="LiveId" clId="{373EA77E-69CE-4CDF-A8F0-21FC29EDBA60}" dt="2025-03-18T12:20:15.858" v="0" actId="47"/>
        <pc:sldMkLst>
          <pc:docMk/>
          <pc:sldMk cId="1526704923" sldId="13034"/>
        </pc:sldMkLst>
      </pc:sldChg>
      <pc:sldChg chg="del">
        <pc:chgData name="Christophe JENTA" userId="8d1209f4831e9c53" providerId="LiveId" clId="{373EA77E-69CE-4CDF-A8F0-21FC29EDBA60}" dt="2025-03-18T12:20:15.858" v="0" actId="47"/>
        <pc:sldMkLst>
          <pc:docMk/>
          <pc:sldMk cId="1472036957" sldId="13037"/>
        </pc:sldMkLst>
      </pc:sldChg>
      <pc:sldChg chg="del">
        <pc:chgData name="Christophe JENTA" userId="8d1209f4831e9c53" providerId="LiveId" clId="{373EA77E-69CE-4CDF-A8F0-21FC29EDBA60}" dt="2025-03-18T12:20:15.858" v="0" actId="47"/>
        <pc:sldMkLst>
          <pc:docMk/>
          <pc:sldMk cId="265714206" sldId="13038"/>
        </pc:sldMkLst>
      </pc:sldChg>
      <pc:sldChg chg="del">
        <pc:chgData name="Christophe JENTA" userId="8d1209f4831e9c53" providerId="LiveId" clId="{373EA77E-69CE-4CDF-A8F0-21FC29EDBA60}" dt="2025-03-18T12:20:15.858" v="0" actId="47"/>
        <pc:sldMkLst>
          <pc:docMk/>
          <pc:sldMk cId="3313626012" sldId="13039"/>
        </pc:sldMkLst>
      </pc:sldChg>
      <pc:sldChg chg="del">
        <pc:chgData name="Christophe JENTA" userId="8d1209f4831e9c53" providerId="LiveId" clId="{373EA77E-69CE-4CDF-A8F0-21FC29EDBA60}" dt="2025-03-18T12:20:15.858" v="0" actId="47"/>
        <pc:sldMkLst>
          <pc:docMk/>
          <pc:sldMk cId="2640241388" sldId="13040"/>
        </pc:sldMkLst>
      </pc:sldChg>
      <pc:sldChg chg="del">
        <pc:chgData name="Christophe JENTA" userId="8d1209f4831e9c53" providerId="LiveId" clId="{373EA77E-69CE-4CDF-A8F0-21FC29EDBA60}" dt="2025-03-18T12:20:15.858" v="0" actId="47"/>
        <pc:sldMkLst>
          <pc:docMk/>
          <pc:sldMk cId="4096148367" sldId="13049"/>
        </pc:sldMkLst>
      </pc:sldChg>
      <pc:sldChg chg="add del">
        <pc:chgData name="Christophe JENTA" userId="8d1209f4831e9c53" providerId="LiveId" clId="{373EA77E-69CE-4CDF-A8F0-21FC29EDBA60}" dt="2025-04-01T09:54:40.236" v="2"/>
        <pc:sldMkLst>
          <pc:docMk/>
          <pc:sldMk cId="4270863543" sldId="13051"/>
        </pc:sldMkLst>
      </pc:sldChg>
      <pc:sldChg chg="add del">
        <pc:chgData name="Christophe JENTA" userId="8d1209f4831e9c53" providerId="LiveId" clId="{373EA77E-69CE-4CDF-A8F0-21FC29EDBA60}" dt="2025-04-01T09:54:40.236" v="2"/>
        <pc:sldMkLst>
          <pc:docMk/>
          <pc:sldMk cId="1430941409" sldId="13053"/>
        </pc:sldMkLst>
      </pc:sldChg>
      <pc:sldChg chg="delSp add del mod">
        <pc:chgData name="Christophe JENTA" userId="8d1209f4831e9c53" providerId="LiveId" clId="{373EA77E-69CE-4CDF-A8F0-21FC29EDBA60}" dt="2025-04-01T09:55:13.617" v="14" actId="478"/>
        <pc:sldMkLst>
          <pc:docMk/>
          <pc:sldMk cId="2923317464" sldId="13054"/>
        </pc:sldMkLst>
        <pc:picChg chg="del">
          <ac:chgData name="Christophe JENTA" userId="8d1209f4831e9c53" providerId="LiveId" clId="{373EA77E-69CE-4CDF-A8F0-21FC29EDBA60}" dt="2025-04-01T09:55:13.617" v="14" actId="478"/>
          <ac:picMkLst>
            <pc:docMk/>
            <pc:sldMk cId="2923317464" sldId="13054"/>
            <ac:picMk id="6" creationId="{5EABD07B-5BE0-EF4E-B9EC-3154368C48FB}"/>
          </ac:picMkLst>
        </pc:picChg>
      </pc:sldChg>
      <pc:sldChg chg="add del">
        <pc:chgData name="Christophe JENTA" userId="8d1209f4831e9c53" providerId="LiveId" clId="{373EA77E-69CE-4CDF-A8F0-21FC29EDBA60}" dt="2025-04-01T09:54:40.236" v="2"/>
        <pc:sldMkLst>
          <pc:docMk/>
          <pc:sldMk cId="2651648215" sldId="13056"/>
        </pc:sldMkLst>
      </pc:sldChg>
      <pc:sldChg chg="add del">
        <pc:chgData name="Christophe JENTA" userId="8d1209f4831e9c53" providerId="LiveId" clId="{373EA77E-69CE-4CDF-A8F0-21FC29EDBA60}" dt="2025-04-01T09:54:40.236" v="2"/>
        <pc:sldMkLst>
          <pc:docMk/>
          <pc:sldMk cId="1105468094" sldId="13059"/>
        </pc:sldMkLst>
      </pc:sldChg>
      <pc:sldChg chg="add del">
        <pc:chgData name="Christophe JENTA" userId="8d1209f4831e9c53" providerId="LiveId" clId="{373EA77E-69CE-4CDF-A8F0-21FC29EDBA60}" dt="2025-04-01T09:54:40.236" v="2"/>
        <pc:sldMkLst>
          <pc:docMk/>
          <pc:sldMk cId="4140473072" sldId="13060"/>
        </pc:sldMkLst>
      </pc:sldChg>
      <pc:sldChg chg="add del">
        <pc:chgData name="Christophe JENTA" userId="8d1209f4831e9c53" providerId="LiveId" clId="{373EA77E-69CE-4CDF-A8F0-21FC29EDBA60}" dt="2025-04-01T09:54:40.236" v="2"/>
        <pc:sldMkLst>
          <pc:docMk/>
          <pc:sldMk cId="4069020493" sldId="13061"/>
        </pc:sldMkLst>
      </pc:sldChg>
      <pc:sldChg chg="add del">
        <pc:chgData name="Christophe JENTA" userId="8d1209f4831e9c53" providerId="LiveId" clId="{373EA77E-69CE-4CDF-A8F0-21FC29EDBA60}" dt="2025-04-01T09:54:40.236" v="2"/>
        <pc:sldMkLst>
          <pc:docMk/>
          <pc:sldMk cId="3706800" sldId="13062"/>
        </pc:sldMkLst>
      </pc:sldChg>
      <pc:sldChg chg="delSp add del mod">
        <pc:chgData name="Christophe JENTA" userId="8d1209f4831e9c53" providerId="LiveId" clId="{373EA77E-69CE-4CDF-A8F0-21FC29EDBA60}" dt="2025-04-01T09:55:19.252" v="16" actId="478"/>
        <pc:sldMkLst>
          <pc:docMk/>
          <pc:sldMk cId="200590959" sldId="13063"/>
        </pc:sldMkLst>
        <pc:picChg chg="del">
          <ac:chgData name="Christophe JENTA" userId="8d1209f4831e9c53" providerId="LiveId" clId="{373EA77E-69CE-4CDF-A8F0-21FC29EDBA60}" dt="2025-04-01T09:55:18.720" v="15" actId="478"/>
          <ac:picMkLst>
            <pc:docMk/>
            <pc:sldMk cId="200590959" sldId="13063"/>
            <ac:picMk id="7" creationId="{B2335793-0819-A1D0-FF5C-724814B4D389}"/>
          </ac:picMkLst>
        </pc:picChg>
        <pc:picChg chg="del">
          <ac:chgData name="Christophe JENTA" userId="8d1209f4831e9c53" providerId="LiveId" clId="{373EA77E-69CE-4CDF-A8F0-21FC29EDBA60}" dt="2025-04-01T09:55:19.252" v="16" actId="478"/>
          <ac:picMkLst>
            <pc:docMk/>
            <pc:sldMk cId="200590959" sldId="13063"/>
            <ac:picMk id="8" creationId="{5DBED57E-21CB-D552-EA9F-EEE819197600}"/>
          </ac:picMkLst>
        </pc:picChg>
      </pc:sldChg>
      <pc:sldChg chg="delSp add del mod">
        <pc:chgData name="Christophe JENTA" userId="8d1209f4831e9c53" providerId="LiveId" clId="{373EA77E-69CE-4CDF-A8F0-21FC29EDBA60}" dt="2025-04-01T09:55:21.404" v="18" actId="478"/>
        <pc:sldMkLst>
          <pc:docMk/>
          <pc:sldMk cId="558931496" sldId="13064"/>
        </pc:sldMkLst>
        <pc:picChg chg="del">
          <ac:chgData name="Christophe JENTA" userId="8d1209f4831e9c53" providerId="LiveId" clId="{373EA77E-69CE-4CDF-A8F0-21FC29EDBA60}" dt="2025-04-01T09:55:20.892" v="17" actId="478"/>
          <ac:picMkLst>
            <pc:docMk/>
            <pc:sldMk cId="558931496" sldId="13064"/>
            <ac:picMk id="8" creationId="{E14EA475-44FF-BC24-6C8C-53EB1DBDFB7C}"/>
          </ac:picMkLst>
        </pc:picChg>
        <pc:picChg chg="del">
          <ac:chgData name="Christophe JENTA" userId="8d1209f4831e9c53" providerId="LiveId" clId="{373EA77E-69CE-4CDF-A8F0-21FC29EDBA60}" dt="2025-04-01T09:55:21.404" v="18" actId="478"/>
          <ac:picMkLst>
            <pc:docMk/>
            <pc:sldMk cId="558931496" sldId="13064"/>
            <ac:picMk id="9" creationId="{300BAC8C-081A-1222-C6A9-F76EC44B3C8B}"/>
          </ac:picMkLst>
        </pc:picChg>
      </pc:sldChg>
      <pc:sldChg chg="delSp add del mod">
        <pc:chgData name="Christophe JENTA" userId="8d1209f4831e9c53" providerId="LiveId" clId="{373EA77E-69CE-4CDF-A8F0-21FC29EDBA60}" dt="2025-04-01T09:55:23.423" v="20" actId="478"/>
        <pc:sldMkLst>
          <pc:docMk/>
          <pc:sldMk cId="1112357562" sldId="13065"/>
        </pc:sldMkLst>
        <pc:picChg chg="del">
          <ac:chgData name="Christophe JENTA" userId="8d1209f4831e9c53" providerId="LiveId" clId="{373EA77E-69CE-4CDF-A8F0-21FC29EDBA60}" dt="2025-04-01T09:55:22.896" v="19" actId="478"/>
          <ac:picMkLst>
            <pc:docMk/>
            <pc:sldMk cId="1112357562" sldId="13065"/>
            <ac:picMk id="8" creationId="{F1EDCF63-6E03-3E4C-A3B8-5AA0F3DB16AD}"/>
          </ac:picMkLst>
        </pc:picChg>
        <pc:picChg chg="del">
          <ac:chgData name="Christophe JENTA" userId="8d1209f4831e9c53" providerId="LiveId" clId="{373EA77E-69CE-4CDF-A8F0-21FC29EDBA60}" dt="2025-04-01T09:55:23.423" v="20" actId="478"/>
          <ac:picMkLst>
            <pc:docMk/>
            <pc:sldMk cId="1112357562" sldId="13065"/>
            <ac:picMk id="9" creationId="{F8AD4EC1-AFCD-6328-5AEA-451B06786E8A}"/>
          </ac:picMkLst>
        </pc:picChg>
      </pc:sldChg>
      <pc:sldChg chg="delSp add del mod">
        <pc:chgData name="Christophe JENTA" userId="8d1209f4831e9c53" providerId="LiveId" clId="{373EA77E-69CE-4CDF-A8F0-21FC29EDBA60}" dt="2025-04-01T09:55:25.358" v="22" actId="478"/>
        <pc:sldMkLst>
          <pc:docMk/>
          <pc:sldMk cId="1290108716" sldId="13066"/>
        </pc:sldMkLst>
        <pc:picChg chg="del">
          <ac:chgData name="Christophe JENTA" userId="8d1209f4831e9c53" providerId="LiveId" clId="{373EA77E-69CE-4CDF-A8F0-21FC29EDBA60}" dt="2025-04-01T09:55:24.781" v="21" actId="478"/>
          <ac:picMkLst>
            <pc:docMk/>
            <pc:sldMk cId="1290108716" sldId="13066"/>
            <ac:picMk id="5" creationId="{3597CC20-C624-2869-CF33-29952141A2E6}"/>
          </ac:picMkLst>
        </pc:picChg>
        <pc:picChg chg="del">
          <ac:chgData name="Christophe JENTA" userId="8d1209f4831e9c53" providerId="LiveId" clId="{373EA77E-69CE-4CDF-A8F0-21FC29EDBA60}" dt="2025-04-01T09:55:25.358" v="22" actId="478"/>
          <ac:picMkLst>
            <pc:docMk/>
            <pc:sldMk cId="1290108716" sldId="13066"/>
            <ac:picMk id="6" creationId="{07E344D7-548F-FA54-70D4-F77F286ECC28}"/>
          </ac:picMkLst>
        </pc:picChg>
      </pc:sldChg>
      <pc:sldChg chg="delSp add del mod">
        <pc:chgData name="Christophe JENTA" userId="8d1209f4831e9c53" providerId="LiveId" clId="{373EA77E-69CE-4CDF-A8F0-21FC29EDBA60}" dt="2025-04-01T09:55:26.687" v="23" actId="478"/>
        <pc:sldMkLst>
          <pc:docMk/>
          <pc:sldMk cId="234445409" sldId="13067"/>
        </pc:sldMkLst>
        <pc:picChg chg="del">
          <ac:chgData name="Christophe JENTA" userId="8d1209f4831e9c53" providerId="LiveId" clId="{373EA77E-69CE-4CDF-A8F0-21FC29EDBA60}" dt="2025-04-01T09:55:26.687" v="23" actId="478"/>
          <ac:picMkLst>
            <pc:docMk/>
            <pc:sldMk cId="234445409" sldId="13067"/>
            <ac:picMk id="12" creationId="{BFD85E35-AA3A-8CDE-EA19-8D303A3CD2F4}"/>
          </ac:picMkLst>
        </pc:picChg>
      </pc:sldChg>
      <pc:sldChg chg="delSp add del mod">
        <pc:chgData name="Christophe JENTA" userId="8d1209f4831e9c53" providerId="LiveId" clId="{373EA77E-69CE-4CDF-A8F0-21FC29EDBA60}" dt="2025-04-01T09:55:39.854" v="29" actId="478"/>
        <pc:sldMkLst>
          <pc:docMk/>
          <pc:sldMk cId="526456343" sldId="13068"/>
        </pc:sldMkLst>
        <pc:picChg chg="del">
          <ac:chgData name="Christophe JENTA" userId="8d1209f4831e9c53" providerId="LiveId" clId="{373EA77E-69CE-4CDF-A8F0-21FC29EDBA60}" dt="2025-04-01T09:55:39.854" v="29" actId="478"/>
          <ac:picMkLst>
            <pc:docMk/>
            <pc:sldMk cId="526456343" sldId="13068"/>
            <ac:picMk id="2" creationId="{A60F82AB-1AB8-41A8-EAA9-D62080CA6ABB}"/>
          </ac:picMkLst>
        </pc:picChg>
      </pc:sldChg>
      <pc:sldChg chg="delSp add del mod">
        <pc:chgData name="Christophe JENTA" userId="8d1209f4831e9c53" providerId="LiveId" clId="{373EA77E-69CE-4CDF-A8F0-21FC29EDBA60}" dt="2025-04-01T09:55:38.332" v="28" actId="478"/>
        <pc:sldMkLst>
          <pc:docMk/>
          <pc:sldMk cId="32201130" sldId="13069"/>
        </pc:sldMkLst>
        <pc:picChg chg="del">
          <ac:chgData name="Christophe JENTA" userId="8d1209f4831e9c53" providerId="LiveId" clId="{373EA77E-69CE-4CDF-A8F0-21FC29EDBA60}" dt="2025-04-01T09:55:38.332" v="28" actId="478"/>
          <ac:picMkLst>
            <pc:docMk/>
            <pc:sldMk cId="32201130" sldId="13069"/>
            <ac:picMk id="14" creationId="{44763CDC-AEE0-B490-D17D-E67A9A05E3A1}"/>
          </ac:picMkLst>
        </pc:picChg>
      </pc:sldChg>
      <pc:sldChg chg="add del">
        <pc:chgData name="Christophe JENTA" userId="8d1209f4831e9c53" providerId="LiveId" clId="{373EA77E-69CE-4CDF-A8F0-21FC29EDBA60}" dt="2025-04-01T09:54:40.236" v="2"/>
        <pc:sldMkLst>
          <pc:docMk/>
          <pc:sldMk cId="3990337440" sldId="13071"/>
        </pc:sldMkLst>
      </pc:sldChg>
      <pc:sldChg chg="add del">
        <pc:chgData name="Christophe JENTA" userId="8d1209f4831e9c53" providerId="LiveId" clId="{373EA77E-69CE-4CDF-A8F0-21FC29EDBA60}" dt="2025-04-01T09:54:40.236" v="2"/>
        <pc:sldMkLst>
          <pc:docMk/>
          <pc:sldMk cId="1141916184" sldId="13072"/>
        </pc:sldMkLst>
      </pc:sldChg>
      <pc:sldChg chg="delSp add del mod">
        <pc:chgData name="Christophe JENTA" userId="8d1209f4831e9c53" providerId="LiveId" clId="{373EA77E-69CE-4CDF-A8F0-21FC29EDBA60}" dt="2025-04-01T09:55:47.616" v="32" actId="478"/>
        <pc:sldMkLst>
          <pc:docMk/>
          <pc:sldMk cId="2870822058" sldId="13073"/>
        </pc:sldMkLst>
        <pc:picChg chg="del">
          <ac:chgData name="Christophe JENTA" userId="8d1209f4831e9c53" providerId="LiveId" clId="{373EA77E-69CE-4CDF-A8F0-21FC29EDBA60}" dt="2025-04-01T09:55:47.616" v="32" actId="478"/>
          <ac:picMkLst>
            <pc:docMk/>
            <pc:sldMk cId="2870822058" sldId="13073"/>
            <ac:picMk id="9" creationId="{05463E71-1014-8DAA-CC11-A1654A25AF4B}"/>
          </ac:picMkLst>
        </pc:picChg>
      </pc:sldChg>
      <pc:sldChg chg="delSp add del mod">
        <pc:chgData name="Christophe JENTA" userId="8d1209f4831e9c53" providerId="LiveId" clId="{373EA77E-69CE-4CDF-A8F0-21FC29EDBA60}" dt="2025-04-01T09:55:52.972" v="35" actId="478"/>
        <pc:sldMkLst>
          <pc:docMk/>
          <pc:sldMk cId="4265324579" sldId="13074"/>
        </pc:sldMkLst>
        <pc:picChg chg="del">
          <ac:chgData name="Christophe JENTA" userId="8d1209f4831e9c53" providerId="LiveId" clId="{373EA77E-69CE-4CDF-A8F0-21FC29EDBA60}" dt="2025-04-01T09:55:52.972" v="35" actId="478"/>
          <ac:picMkLst>
            <pc:docMk/>
            <pc:sldMk cId="4265324579" sldId="13074"/>
            <ac:picMk id="16" creationId="{126549E8-47A1-FDB2-ADF6-948B29981550}"/>
          </ac:picMkLst>
        </pc:picChg>
        <pc:picChg chg="del">
          <ac:chgData name="Christophe JENTA" userId="8d1209f4831e9c53" providerId="LiveId" clId="{373EA77E-69CE-4CDF-A8F0-21FC29EDBA60}" dt="2025-04-01T09:55:51.724" v="33" actId="478"/>
          <ac:picMkLst>
            <pc:docMk/>
            <pc:sldMk cId="4265324579" sldId="13074"/>
            <ac:picMk id="19" creationId="{A94E7824-49FF-BCF4-08D2-8DEC5C44A18A}"/>
          </ac:picMkLst>
        </pc:picChg>
        <pc:picChg chg="del">
          <ac:chgData name="Christophe JENTA" userId="8d1209f4831e9c53" providerId="LiveId" clId="{373EA77E-69CE-4CDF-A8F0-21FC29EDBA60}" dt="2025-04-01T09:55:52.287" v="34" actId="478"/>
          <ac:picMkLst>
            <pc:docMk/>
            <pc:sldMk cId="4265324579" sldId="13074"/>
            <ac:picMk id="20" creationId="{AC4EFDDD-C6CD-6538-7E5C-5453C5447B43}"/>
          </ac:picMkLst>
        </pc:picChg>
      </pc:sldChg>
      <pc:sldChg chg="delSp add del mod">
        <pc:chgData name="Christophe JENTA" userId="8d1209f4831e9c53" providerId="LiveId" clId="{373EA77E-69CE-4CDF-A8F0-21FC29EDBA60}" dt="2025-04-01T09:56:02.933" v="40" actId="478"/>
        <pc:sldMkLst>
          <pc:docMk/>
          <pc:sldMk cId="2122051987" sldId="13078"/>
        </pc:sldMkLst>
        <pc:picChg chg="del">
          <ac:chgData name="Christophe JENTA" userId="8d1209f4831e9c53" providerId="LiveId" clId="{373EA77E-69CE-4CDF-A8F0-21FC29EDBA60}" dt="2025-04-01T09:56:02.350" v="39" actId="478"/>
          <ac:picMkLst>
            <pc:docMk/>
            <pc:sldMk cId="2122051987" sldId="13078"/>
            <ac:picMk id="25" creationId="{EBE53007-915E-36EE-DD1F-388F520FD286}"/>
          </ac:picMkLst>
        </pc:picChg>
        <pc:picChg chg="del">
          <ac:chgData name="Christophe JENTA" userId="8d1209f4831e9c53" providerId="LiveId" clId="{373EA77E-69CE-4CDF-A8F0-21FC29EDBA60}" dt="2025-04-01T09:56:02.933" v="40" actId="478"/>
          <ac:picMkLst>
            <pc:docMk/>
            <pc:sldMk cId="2122051987" sldId="13078"/>
            <ac:picMk id="33" creationId="{0B4960DE-9816-482E-92F8-CBA21524950B}"/>
          </ac:picMkLst>
        </pc:picChg>
      </pc:sldChg>
      <pc:sldChg chg="delSp add del mod">
        <pc:chgData name="Christophe JENTA" userId="8d1209f4831e9c53" providerId="LiveId" clId="{373EA77E-69CE-4CDF-A8F0-21FC29EDBA60}" dt="2025-04-01T09:55:33.130" v="27" actId="478"/>
        <pc:sldMkLst>
          <pc:docMk/>
          <pc:sldMk cId="4104042674" sldId="13079"/>
        </pc:sldMkLst>
        <pc:picChg chg="del">
          <ac:chgData name="Christophe JENTA" userId="8d1209f4831e9c53" providerId="LiveId" clId="{373EA77E-69CE-4CDF-A8F0-21FC29EDBA60}" dt="2025-04-01T09:55:33.130" v="27" actId="478"/>
          <ac:picMkLst>
            <pc:docMk/>
            <pc:sldMk cId="4104042674" sldId="13079"/>
            <ac:picMk id="12" creationId="{5FBA1280-9F59-17AC-67EF-E089F3A85608}"/>
          </ac:picMkLst>
        </pc:picChg>
      </pc:sldChg>
      <pc:sldChg chg="add del">
        <pc:chgData name="Christophe JENTA" userId="8d1209f4831e9c53" providerId="LiveId" clId="{373EA77E-69CE-4CDF-A8F0-21FC29EDBA60}" dt="2025-04-01T09:54:40.236" v="2"/>
        <pc:sldMkLst>
          <pc:docMk/>
          <pc:sldMk cId="1384129578" sldId="13080"/>
        </pc:sldMkLst>
      </pc:sldChg>
      <pc:sldChg chg="delSp add del mod">
        <pc:chgData name="Christophe JENTA" userId="8d1209f4831e9c53" providerId="LiveId" clId="{373EA77E-69CE-4CDF-A8F0-21FC29EDBA60}" dt="2025-04-01T09:56:08.930" v="44" actId="478"/>
        <pc:sldMkLst>
          <pc:docMk/>
          <pc:sldMk cId="88963580" sldId="13081"/>
        </pc:sldMkLst>
        <pc:picChg chg="del">
          <ac:chgData name="Christophe JENTA" userId="8d1209f4831e9c53" providerId="LiveId" clId="{373EA77E-69CE-4CDF-A8F0-21FC29EDBA60}" dt="2025-04-01T09:56:08.315" v="43" actId="478"/>
          <ac:picMkLst>
            <pc:docMk/>
            <pc:sldMk cId="88963580" sldId="13081"/>
            <ac:picMk id="3" creationId="{8E2B5979-02BD-9885-1643-0DE97C2AC3C1}"/>
          </ac:picMkLst>
        </pc:picChg>
        <pc:picChg chg="del">
          <ac:chgData name="Christophe JENTA" userId="8d1209f4831e9c53" providerId="LiveId" clId="{373EA77E-69CE-4CDF-A8F0-21FC29EDBA60}" dt="2025-04-01T09:56:08.930" v="44" actId="478"/>
          <ac:picMkLst>
            <pc:docMk/>
            <pc:sldMk cId="88963580" sldId="13081"/>
            <ac:picMk id="38" creationId="{9D4B3E39-4B51-D9AF-61FD-20B4CC17A3D8}"/>
          </ac:picMkLst>
        </pc:picChg>
      </pc:sldChg>
      <pc:sldChg chg="delSp add del mod">
        <pc:chgData name="Christophe JENTA" userId="8d1209f4831e9c53" providerId="LiveId" clId="{373EA77E-69CE-4CDF-A8F0-21FC29EDBA60}" dt="2025-04-01T09:56:06.144" v="42" actId="478"/>
        <pc:sldMkLst>
          <pc:docMk/>
          <pc:sldMk cId="3309788962" sldId="13082"/>
        </pc:sldMkLst>
        <pc:picChg chg="del">
          <ac:chgData name="Christophe JENTA" userId="8d1209f4831e9c53" providerId="LiveId" clId="{373EA77E-69CE-4CDF-A8F0-21FC29EDBA60}" dt="2025-04-01T09:56:06.144" v="42" actId="478"/>
          <ac:picMkLst>
            <pc:docMk/>
            <pc:sldMk cId="3309788962" sldId="13082"/>
            <ac:picMk id="34" creationId="{AF4FB808-25CE-054B-88E9-9CE98DB555F2}"/>
          </ac:picMkLst>
        </pc:picChg>
      </pc:sldChg>
      <pc:sldChg chg="add del">
        <pc:chgData name="Christophe JENTA" userId="8d1209f4831e9c53" providerId="LiveId" clId="{373EA77E-69CE-4CDF-A8F0-21FC29EDBA60}" dt="2025-04-01T09:54:40.236" v="2"/>
        <pc:sldMkLst>
          <pc:docMk/>
          <pc:sldMk cId="997754663" sldId="13083"/>
        </pc:sldMkLst>
      </pc:sldChg>
      <pc:sldChg chg="add del">
        <pc:chgData name="Christophe JENTA" userId="8d1209f4831e9c53" providerId="LiveId" clId="{373EA77E-69CE-4CDF-A8F0-21FC29EDBA60}" dt="2025-04-01T09:54:40.236" v="2"/>
        <pc:sldMkLst>
          <pc:docMk/>
          <pc:sldMk cId="848308496" sldId="13084"/>
        </pc:sldMkLst>
      </pc:sldChg>
      <pc:sldChg chg="add del">
        <pc:chgData name="Christophe JENTA" userId="8d1209f4831e9c53" providerId="LiveId" clId="{373EA77E-69CE-4CDF-A8F0-21FC29EDBA60}" dt="2025-04-01T09:54:40.236" v="2"/>
        <pc:sldMkLst>
          <pc:docMk/>
          <pc:sldMk cId="21947168" sldId="13086"/>
        </pc:sldMkLst>
      </pc:sldChg>
      <pc:sldChg chg="add del">
        <pc:chgData name="Christophe JENTA" userId="8d1209f4831e9c53" providerId="LiveId" clId="{373EA77E-69CE-4CDF-A8F0-21FC29EDBA60}" dt="2025-04-01T09:54:40.236" v="2"/>
        <pc:sldMkLst>
          <pc:docMk/>
          <pc:sldMk cId="945480992" sldId="13087"/>
        </pc:sldMkLst>
      </pc:sldChg>
      <pc:sldChg chg="add del">
        <pc:chgData name="Christophe JENTA" userId="8d1209f4831e9c53" providerId="LiveId" clId="{373EA77E-69CE-4CDF-A8F0-21FC29EDBA60}" dt="2025-04-01T09:54:40.236" v="2"/>
        <pc:sldMkLst>
          <pc:docMk/>
          <pc:sldMk cId="750337857" sldId="13088"/>
        </pc:sldMkLst>
      </pc:sldChg>
      <pc:sldChg chg="add del">
        <pc:chgData name="Christophe JENTA" userId="8d1209f4831e9c53" providerId="LiveId" clId="{373EA77E-69CE-4CDF-A8F0-21FC29EDBA60}" dt="2025-04-01T09:54:40.236" v="2"/>
        <pc:sldMkLst>
          <pc:docMk/>
          <pc:sldMk cId="4161015630" sldId="13089"/>
        </pc:sldMkLst>
      </pc:sldChg>
      <pc:sldChg chg="add del">
        <pc:chgData name="Christophe JENTA" userId="8d1209f4831e9c53" providerId="LiveId" clId="{373EA77E-69CE-4CDF-A8F0-21FC29EDBA60}" dt="2025-04-01T09:54:40.236" v="2"/>
        <pc:sldMkLst>
          <pc:docMk/>
          <pc:sldMk cId="2299027016" sldId="13090"/>
        </pc:sldMkLst>
      </pc:sldChg>
      <pc:sldChg chg="add del">
        <pc:chgData name="Christophe JENTA" userId="8d1209f4831e9c53" providerId="LiveId" clId="{373EA77E-69CE-4CDF-A8F0-21FC29EDBA60}" dt="2025-04-01T09:54:40.236" v="2"/>
        <pc:sldMkLst>
          <pc:docMk/>
          <pc:sldMk cId="2857183380" sldId="13091"/>
        </pc:sldMkLst>
      </pc:sldChg>
      <pc:sldChg chg="add del">
        <pc:chgData name="Christophe JENTA" userId="8d1209f4831e9c53" providerId="LiveId" clId="{373EA77E-69CE-4CDF-A8F0-21FC29EDBA60}" dt="2025-04-01T09:54:40.236" v="2"/>
        <pc:sldMkLst>
          <pc:docMk/>
          <pc:sldMk cId="2003614663" sldId="13092"/>
        </pc:sldMkLst>
      </pc:sldChg>
      <pc:sldChg chg="delSp add del mod">
        <pc:chgData name="Christophe JENTA" userId="8d1209f4831e9c53" providerId="LiveId" clId="{373EA77E-69CE-4CDF-A8F0-21FC29EDBA60}" dt="2025-04-01T09:55:29.033" v="25" actId="478"/>
        <pc:sldMkLst>
          <pc:docMk/>
          <pc:sldMk cId="941950672" sldId="13093"/>
        </pc:sldMkLst>
        <pc:picChg chg="del">
          <ac:chgData name="Christophe JENTA" userId="8d1209f4831e9c53" providerId="LiveId" clId="{373EA77E-69CE-4CDF-A8F0-21FC29EDBA60}" dt="2025-04-01T09:55:29.033" v="25" actId="478"/>
          <ac:picMkLst>
            <pc:docMk/>
            <pc:sldMk cId="941950672" sldId="13093"/>
            <ac:picMk id="10" creationId="{9963F9D1-7177-B006-B6C8-8EE07EC0C7CC}"/>
          </ac:picMkLst>
        </pc:picChg>
      </pc:sldChg>
      <pc:sldChg chg="delSp add del mod">
        <pc:chgData name="Christophe JENTA" userId="8d1209f4831e9c53" providerId="LiveId" clId="{373EA77E-69CE-4CDF-A8F0-21FC29EDBA60}" dt="2025-04-01T09:55:30.160" v="26" actId="478"/>
        <pc:sldMkLst>
          <pc:docMk/>
          <pc:sldMk cId="3518892947" sldId="13094"/>
        </pc:sldMkLst>
        <pc:picChg chg="del">
          <ac:chgData name="Christophe JENTA" userId="8d1209f4831e9c53" providerId="LiveId" clId="{373EA77E-69CE-4CDF-A8F0-21FC29EDBA60}" dt="2025-04-01T09:55:30.160" v="26" actId="478"/>
          <ac:picMkLst>
            <pc:docMk/>
            <pc:sldMk cId="3518892947" sldId="13094"/>
            <ac:picMk id="15" creationId="{5128E49D-9506-D260-A0DC-2D655AD9AF59}"/>
          </ac:picMkLst>
        </pc:picChg>
      </pc:sldChg>
      <pc:sldChg chg="delSp add del mod">
        <pc:chgData name="Christophe JENTA" userId="8d1209f4831e9c53" providerId="LiveId" clId="{373EA77E-69CE-4CDF-A8F0-21FC29EDBA60}" dt="2025-04-01T09:55:43.504" v="30" actId="478"/>
        <pc:sldMkLst>
          <pc:docMk/>
          <pc:sldMk cId="1956935565" sldId="13095"/>
        </pc:sldMkLst>
        <pc:picChg chg="del">
          <ac:chgData name="Christophe JENTA" userId="8d1209f4831e9c53" providerId="LiveId" clId="{373EA77E-69CE-4CDF-A8F0-21FC29EDBA60}" dt="2025-04-01T09:55:43.504" v="30" actId="478"/>
          <ac:picMkLst>
            <pc:docMk/>
            <pc:sldMk cId="1956935565" sldId="13095"/>
            <ac:picMk id="6" creationId="{5C3CDA5D-2F41-F29E-8844-F18AEC671B06}"/>
          </ac:picMkLst>
        </pc:picChg>
      </pc:sldChg>
      <pc:sldChg chg="add del">
        <pc:chgData name="Christophe JENTA" userId="8d1209f4831e9c53" providerId="LiveId" clId="{373EA77E-69CE-4CDF-A8F0-21FC29EDBA60}" dt="2025-04-01T09:54:40.236" v="2"/>
        <pc:sldMkLst>
          <pc:docMk/>
          <pc:sldMk cId="1959586403" sldId="13096"/>
        </pc:sldMkLst>
      </pc:sldChg>
      <pc:sldChg chg="add del">
        <pc:chgData name="Christophe JENTA" userId="8d1209f4831e9c53" providerId="LiveId" clId="{373EA77E-69CE-4CDF-A8F0-21FC29EDBA60}" dt="2025-04-01T09:54:40.236" v="2"/>
        <pc:sldMkLst>
          <pc:docMk/>
          <pc:sldMk cId="985037596" sldId="13097"/>
        </pc:sldMkLst>
      </pc:sldChg>
      <pc:sldChg chg="add del">
        <pc:chgData name="Christophe JENTA" userId="8d1209f4831e9c53" providerId="LiveId" clId="{373EA77E-69CE-4CDF-A8F0-21FC29EDBA60}" dt="2025-04-01T09:54:40.236" v="2"/>
        <pc:sldMkLst>
          <pc:docMk/>
          <pc:sldMk cId="89680105" sldId="13116"/>
        </pc:sldMkLst>
      </pc:sldChg>
      <pc:sldChg chg="add del">
        <pc:chgData name="Christophe JENTA" userId="8d1209f4831e9c53" providerId="LiveId" clId="{373EA77E-69CE-4CDF-A8F0-21FC29EDBA60}" dt="2025-04-01T09:54:40.236" v="2"/>
        <pc:sldMkLst>
          <pc:docMk/>
          <pc:sldMk cId="2172102605" sldId="13117"/>
        </pc:sldMkLst>
      </pc:sldChg>
      <pc:sldChg chg="add del">
        <pc:chgData name="Christophe JENTA" userId="8d1209f4831e9c53" providerId="LiveId" clId="{373EA77E-69CE-4CDF-A8F0-21FC29EDBA60}" dt="2025-04-01T09:54:40.236" v="2"/>
        <pc:sldMkLst>
          <pc:docMk/>
          <pc:sldMk cId="402952445" sldId="13118"/>
        </pc:sldMkLst>
      </pc:sldChg>
      <pc:sldChg chg="delSp add del mod">
        <pc:chgData name="Christophe JENTA" userId="8d1209f4831e9c53" providerId="LiveId" clId="{373EA77E-69CE-4CDF-A8F0-21FC29EDBA60}" dt="2025-04-01T09:55:01.087" v="8" actId="478"/>
        <pc:sldMkLst>
          <pc:docMk/>
          <pc:sldMk cId="105819683" sldId="13121"/>
        </pc:sldMkLst>
        <pc:picChg chg="del">
          <ac:chgData name="Christophe JENTA" userId="8d1209f4831e9c53" providerId="LiveId" clId="{373EA77E-69CE-4CDF-A8F0-21FC29EDBA60}" dt="2025-04-01T09:55:00.652" v="7" actId="478"/>
          <ac:picMkLst>
            <pc:docMk/>
            <pc:sldMk cId="105819683" sldId="13121"/>
            <ac:picMk id="29" creationId="{049E12FD-B336-07C4-D57C-697F7E830D4B}"/>
          </ac:picMkLst>
        </pc:picChg>
        <pc:picChg chg="del">
          <ac:chgData name="Christophe JENTA" userId="8d1209f4831e9c53" providerId="LiveId" clId="{373EA77E-69CE-4CDF-A8F0-21FC29EDBA60}" dt="2025-04-01T09:55:01.087" v="8" actId="478"/>
          <ac:picMkLst>
            <pc:docMk/>
            <pc:sldMk cId="105819683" sldId="13121"/>
            <ac:picMk id="48" creationId="{7699965A-8C3B-F77F-34A1-521FB5330125}"/>
          </ac:picMkLst>
        </pc:picChg>
      </pc:sldChg>
      <pc:sldChg chg="delSp add del mod">
        <pc:chgData name="Christophe JENTA" userId="8d1209f4831e9c53" providerId="LiveId" clId="{373EA77E-69CE-4CDF-A8F0-21FC29EDBA60}" dt="2025-04-01T09:55:07.485" v="10" actId="478"/>
        <pc:sldMkLst>
          <pc:docMk/>
          <pc:sldMk cId="737164336" sldId="13122"/>
        </pc:sldMkLst>
        <pc:picChg chg="del">
          <ac:chgData name="Christophe JENTA" userId="8d1209f4831e9c53" providerId="LiveId" clId="{373EA77E-69CE-4CDF-A8F0-21FC29EDBA60}" dt="2025-04-01T09:55:07.485" v="10" actId="478"/>
          <ac:picMkLst>
            <pc:docMk/>
            <pc:sldMk cId="737164336" sldId="13122"/>
            <ac:picMk id="5" creationId="{407388B0-B232-69AE-A5C3-3E4CEF32DC64}"/>
          </ac:picMkLst>
        </pc:picChg>
      </pc:sldChg>
      <pc:sldChg chg="delSp add del mod">
        <pc:chgData name="Christophe JENTA" userId="8d1209f4831e9c53" providerId="LiveId" clId="{373EA77E-69CE-4CDF-A8F0-21FC29EDBA60}" dt="2025-04-01T09:55:04.614" v="9" actId="478"/>
        <pc:sldMkLst>
          <pc:docMk/>
          <pc:sldMk cId="2174020629" sldId="13124"/>
        </pc:sldMkLst>
        <pc:picChg chg="del">
          <ac:chgData name="Christophe JENTA" userId="8d1209f4831e9c53" providerId="LiveId" clId="{373EA77E-69CE-4CDF-A8F0-21FC29EDBA60}" dt="2025-04-01T09:55:04.614" v="9" actId="478"/>
          <ac:picMkLst>
            <pc:docMk/>
            <pc:sldMk cId="2174020629" sldId="13124"/>
            <ac:picMk id="48" creationId="{00AD1578-A7E3-0D23-CDD3-5A05B6E9D043}"/>
          </ac:picMkLst>
        </pc:picChg>
      </pc:sldChg>
      <pc:sldChg chg="add del">
        <pc:chgData name="Christophe JENTA" userId="8d1209f4831e9c53" providerId="LiveId" clId="{373EA77E-69CE-4CDF-A8F0-21FC29EDBA60}" dt="2025-04-01T09:54:40.236" v="2"/>
        <pc:sldMkLst>
          <pc:docMk/>
          <pc:sldMk cId="2292663571" sldId="13125"/>
        </pc:sldMkLst>
      </pc:sldChg>
      <pc:sldChg chg="add del">
        <pc:chgData name="Christophe JENTA" userId="8d1209f4831e9c53" providerId="LiveId" clId="{373EA77E-69CE-4CDF-A8F0-21FC29EDBA60}" dt="2025-04-01T09:54:40.236" v="2"/>
        <pc:sldMkLst>
          <pc:docMk/>
          <pc:sldMk cId="2938428205" sldId="13126"/>
        </pc:sldMkLst>
      </pc:sldChg>
      <pc:sldChg chg="delSp add del mod">
        <pc:chgData name="Christophe JENTA" userId="8d1209f4831e9c53" providerId="LiveId" clId="{373EA77E-69CE-4CDF-A8F0-21FC29EDBA60}" dt="2025-04-01T09:55:27.820" v="24" actId="478"/>
        <pc:sldMkLst>
          <pc:docMk/>
          <pc:sldMk cId="1684532203" sldId="13127"/>
        </pc:sldMkLst>
        <pc:picChg chg="del">
          <ac:chgData name="Christophe JENTA" userId="8d1209f4831e9c53" providerId="LiveId" clId="{373EA77E-69CE-4CDF-A8F0-21FC29EDBA60}" dt="2025-04-01T09:55:27.820" v="24" actId="478"/>
          <ac:picMkLst>
            <pc:docMk/>
            <pc:sldMk cId="1684532203" sldId="13127"/>
            <ac:picMk id="12" creationId="{D5A18605-79F1-F4B0-180A-93A86313587E}"/>
          </ac:picMkLst>
        </pc:picChg>
      </pc:sldChg>
      <pc:sldChg chg="add del">
        <pc:chgData name="Christophe JENTA" userId="8d1209f4831e9c53" providerId="LiveId" clId="{373EA77E-69CE-4CDF-A8F0-21FC29EDBA60}" dt="2025-04-01T09:54:40.236" v="2"/>
        <pc:sldMkLst>
          <pc:docMk/>
          <pc:sldMk cId="3319602195" sldId="13157"/>
        </pc:sldMkLst>
      </pc:sldChg>
      <pc:sldChg chg="del">
        <pc:chgData name="Christophe JENTA" userId="8d1209f4831e9c53" providerId="LiveId" clId="{373EA77E-69CE-4CDF-A8F0-21FC29EDBA60}" dt="2025-03-18T12:20:15.858" v="0" actId="47"/>
        <pc:sldMkLst>
          <pc:docMk/>
          <pc:sldMk cId="3981428161" sldId="13209"/>
        </pc:sldMkLst>
      </pc:sldChg>
      <pc:sldChg chg="add del">
        <pc:chgData name="Christophe JENTA" userId="8d1209f4831e9c53" providerId="LiveId" clId="{373EA77E-69CE-4CDF-A8F0-21FC29EDBA60}" dt="2025-04-01T09:54:40.236" v="2"/>
        <pc:sldMkLst>
          <pc:docMk/>
          <pc:sldMk cId="3374821955" sldId="13210"/>
        </pc:sldMkLst>
      </pc:sldChg>
      <pc:sldChg chg="delSp add del mod">
        <pc:chgData name="Christophe JENTA" userId="8d1209f4831e9c53" providerId="LiveId" clId="{373EA77E-69CE-4CDF-A8F0-21FC29EDBA60}" dt="2025-04-01T09:55:12.142" v="13" actId="478"/>
        <pc:sldMkLst>
          <pc:docMk/>
          <pc:sldMk cId="844243431" sldId="13211"/>
        </pc:sldMkLst>
        <pc:picChg chg="del">
          <ac:chgData name="Christophe JENTA" userId="8d1209f4831e9c53" providerId="LiveId" clId="{373EA77E-69CE-4CDF-A8F0-21FC29EDBA60}" dt="2025-04-01T09:55:11.614" v="12" actId="478"/>
          <ac:picMkLst>
            <pc:docMk/>
            <pc:sldMk cId="844243431" sldId="13211"/>
            <ac:picMk id="7" creationId="{6398A293-BABD-801D-17DE-356B0460D910}"/>
          </ac:picMkLst>
        </pc:picChg>
        <pc:picChg chg="del">
          <ac:chgData name="Christophe JENTA" userId="8d1209f4831e9c53" providerId="LiveId" clId="{373EA77E-69CE-4CDF-A8F0-21FC29EDBA60}" dt="2025-04-01T09:55:12.142" v="13" actId="478"/>
          <ac:picMkLst>
            <pc:docMk/>
            <pc:sldMk cId="844243431" sldId="13211"/>
            <ac:picMk id="9" creationId="{DECCE589-23B0-2778-3BC8-9EF6C13F7A90}"/>
          </ac:picMkLst>
        </pc:picChg>
        <pc:picChg chg="del">
          <ac:chgData name="Christophe JENTA" userId="8d1209f4831e9c53" providerId="LiveId" clId="{373EA77E-69CE-4CDF-A8F0-21FC29EDBA60}" dt="2025-04-01T09:55:10.452" v="11" actId="478"/>
          <ac:picMkLst>
            <pc:docMk/>
            <pc:sldMk cId="844243431" sldId="13211"/>
            <ac:picMk id="10" creationId="{E7F042B1-E00C-497E-3120-22415765B0D7}"/>
          </ac:picMkLst>
        </pc:picChg>
      </pc:sldChg>
      <pc:sldChg chg="delSp add del mod">
        <pc:chgData name="Christophe JENTA" userId="8d1209f4831e9c53" providerId="LiveId" clId="{373EA77E-69CE-4CDF-A8F0-21FC29EDBA60}" dt="2025-04-01T09:56:00.605" v="38" actId="478"/>
        <pc:sldMkLst>
          <pc:docMk/>
          <pc:sldMk cId="935240479" sldId="13212"/>
        </pc:sldMkLst>
        <pc:picChg chg="del">
          <ac:chgData name="Christophe JENTA" userId="8d1209f4831e9c53" providerId="LiveId" clId="{373EA77E-69CE-4CDF-A8F0-21FC29EDBA60}" dt="2025-04-01T09:56:00.605" v="38" actId="478"/>
          <ac:picMkLst>
            <pc:docMk/>
            <pc:sldMk cId="935240479" sldId="13212"/>
            <ac:picMk id="38" creationId="{93C46DAC-347C-C1C4-F652-F61A80B56073}"/>
          </ac:picMkLst>
        </pc:picChg>
      </pc:sldChg>
      <pc:sldChg chg="add">
        <pc:chgData name="Christophe JENTA" userId="8d1209f4831e9c53" providerId="LiveId" clId="{373EA77E-69CE-4CDF-A8F0-21FC29EDBA60}" dt="2025-04-01T09:54:40.236" v="2"/>
        <pc:sldMkLst>
          <pc:docMk/>
          <pc:sldMk cId="1348946539" sldId="13213"/>
        </pc:sldMkLst>
      </pc:sldChg>
      <pc:sldChg chg="add">
        <pc:chgData name="Christophe JENTA" userId="8d1209f4831e9c53" providerId="LiveId" clId="{373EA77E-69CE-4CDF-A8F0-21FC29EDBA60}" dt="2025-04-01T09:54:40.236" v="2"/>
        <pc:sldMkLst>
          <pc:docMk/>
          <pc:sldMk cId="2299923430" sldId="13216"/>
        </pc:sldMkLst>
      </pc:sldChg>
      <pc:sldChg chg="delSp add mod">
        <pc:chgData name="Christophe JENTA" userId="8d1209f4831e9c53" providerId="LiveId" clId="{373EA77E-69CE-4CDF-A8F0-21FC29EDBA60}" dt="2025-04-01T09:56:17.071" v="48" actId="478"/>
        <pc:sldMkLst>
          <pc:docMk/>
          <pc:sldMk cId="3542825175" sldId="13219"/>
        </pc:sldMkLst>
        <pc:picChg chg="del">
          <ac:chgData name="Christophe JENTA" userId="8d1209f4831e9c53" providerId="LiveId" clId="{373EA77E-69CE-4CDF-A8F0-21FC29EDBA60}" dt="2025-04-01T09:56:17.071" v="48" actId="478"/>
          <ac:picMkLst>
            <pc:docMk/>
            <pc:sldMk cId="3542825175" sldId="13219"/>
            <ac:picMk id="4" creationId="{B7BF781E-12B5-2FB3-FCBB-6913C017BF5B}"/>
          </ac:picMkLst>
        </pc:picChg>
        <pc:picChg chg="del">
          <ac:chgData name="Christophe JENTA" userId="8d1209f4831e9c53" providerId="LiveId" clId="{373EA77E-69CE-4CDF-A8F0-21FC29EDBA60}" dt="2025-04-01T09:56:15.859" v="47" actId="478"/>
          <ac:picMkLst>
            <pc:docMk/>
            <pc:sldMk cId="3542825175" sldId="13219"/>
            <ac:picMk id="9" creationId="{079375EF-4B29-0A15-52A2-40F40E2CDCEB}"/>
          </ac:picMkLst>
        </pc:picChg>
      </pc:sldChg>
      <pc:sldChg chg="delSp add mod">
        <pc:chgData name="Christophe JENTA" userId="8d1209f4831e9c53" providerId="LiveId" clId="{373EA77E-69CE-4CDF-A8F0-21FC29EDBA60}" dt="2025-04-01T09:56:22.389" v="51" actId="478"/>
        <pc:sldMkLst>
          <pc:docMk/>
          <pc:sldMk cId="3747602445" sldId="13220"/>
        </pc:sldMkLst>
        <pc:picChg chg="del">
          <ac:chgData name="Christophe JENTA" userId="8d1209f4831e9c53" providerId="LiveId" clId="{373EA77E-69CE-4CDF-A8F0-21FC29EDBA60}" dt="2025-04-01T09:56:21.388" v="50" actId="478"/>
          <ac:picMkLst>
            <pc:docMk/>
            <pc:sldMk cId="3747602445" sldId="13220"/>
            <ac:picMk id="11" creationId="{6654F58A-9019-08C1-BE8A-C6C92224A66D}"/>
          </ac:picMkLst>
        </pc:picChg>
        <pc:picChg chg="del">
          <ac:chgData name="Christophe JENTA" userId="8d1209f4831e9c53" providerId="LiveId" clId="{373EA77E-69CE-4CDF-A8F0-21FC29EDBA60}" dt="2025-04-01T09:56:20.770" v="49" actId="478"/>
          <ac:picMkLst>
            <pc:docMk/>
            <pc:sldMk cId="3747602445" sldId="13220"/>
            <ac:picMk id="12" creationId="{03AE6D1C-7F96-84EE-50B1-62DE2937D266}"/>
          </ac:picMkLst>
        </pc:picChg>
        <pc:picChg chg="del">
          <ac:chgData name="Christophe JENTA" userId="8d1209f4831e9c53" providerId="LiveId" clId="{373EA77E-69CE-4CDF-A8F0-21FC29EDBA60}" dt="2025-04-01T09:56:22.389" v="51" actId="478"/>
          <ac:picMkLst>
            <pc:docMk/>
            <pc:sldMk cId="3747602445" sldId="13220"/>
            <ac:picMk id="13" creationId="{1184E3DE-B9E9-0EBE-93AD-8F6EBEBB8DE7}"/>
          </ac:picMkLst>
        </pc:picChg>
      </pc:sldChg>
      <pc:sldChg chg="add">
        <pc:chgData name="Christophe JENTA" userId="8d1209f4831e9c53" providerId="LiveId" clId="{373EA77E-69CE-4CDF-A8F0-21FC29EDBA60}" dt="2025-04-01T09:54:40.236" v="2"/>
        <pc:sldMkLst>
          <pc:docMk/>
          <pc:sldMk cId="2617671397" sldId="13222"/>
        </pc:sldMkLst>
      </pc:sldChg>
      <pc:sldChg chg="add">
        <pc:chgData name="Christophe JENTA" userId="8d1209f4831e9c53" providerId="LiveId" clId="{373EA77E-69CE-4CDF-A8F0-21FC29EDBA60}" dt="2025-04-01T09:54:40.236" v="2"/>
        <pc:sldMkLst>
          <pc:docMk/>
          <pc:sldMk cId="1069422393" sldId="13223"/>
        </pc:sldMkLst>
      </pc:sldChg>
      <pc:sldChg chg="add">
        <pc:chgData name="Christophe JENTA" userId="8d1209f4831e9c53" providerId="LiveId" clId="{373EA77E-69CE-4CDF-A8F0-21FC29EDBA60}" dt="2025-04-01T09:54:40.236" v="2"/>
        <pc:sldMkLst>
          <pc:docMk/>
          <pc:sldMk cId="19979188" sldId="13226"/>
        </pc:sldMkLst>
      </pc:sldChg>
      <pc:sldChg chg="add">
        <pc:chgData name="Christophe JENTA" userId="8d1209f4831e9c53" providerId="LiveId" clId="{373EA77E-69CE-4CDF-A8F0-21FC29EDBA60}" dt="2025-04-01T09:54:40.236" v="2"/>
        <pc:sldMkLst>
          <pc:docMk/>
          <pc:sldMk cId="1609935516" sldId="13230"/>
        </pc:sldMkLst>
      </pc:sldChg>
      <pc:sldChg chg="add">
        <pc:chgData name="Christophe JENTA" userId="8d1209f4831e9c53" providerId="LiveId" clId="{373EA77E-69CE-4CDF-A8F0-21FC29EDBA60}" dt="2025-04-01T09:54:40.236" v="2"/>
        <pc:sldMkLst>
          <pc:docMk/>
          <pc:sldMk cId="2792972668" sldId="13231"/>
        </pc:sldMkLst>
      </pc:sldChg>
      <pc:sldChg chg="add">
        <pc:chgData name="Christophe JENTA" userId="8d1209f4831e9c53" providerId="LiveId" clId="{373EA77E-69CE-4CDF-A8F0-21FC29EDBA60}" dt="2025-04-01T09:54:40.236" v="2"/>
        <pc:sldMkLst>
          <pc:docMk/>
          <pc:sldMk cId="4232748184" sldId="13232"/>
        </pc:sldMkLst>
      </pc:sldChg>
      <pc:sldChg chg="delSp add mod">
        <pc:chgData name="Christophe JENTA" userId="8d1209f4831e9c53" providerId="LiveId" clId="{373EA77E-69CE-4CDF-A8F0-21FC29EDBA60}" dt="2025-04-01T09:56:04.346" v="41" actId="478"/>
        <pc:sldMkLst>
          <pc:docMk/>
          <pc:sldMk cId="1709450183" sldId="13233"/>
        </pc:sldMkLst>
        <pc:picChg chg="del">
          <ac:chgData name="Christophe JENTA" userId="8d1209f4831e9c53" providerId="LiveId" clId="{373EA77E-69CE-4CDF-A8F0-21FC29EDBA60}" dt="2025-04-01T09:56:04.346" v="41" actId="478"/>
          <ac:picMkLst>
            <pc:docMk/>
            <pc:sldMk cId="1709450183" sldId="13233"/>
            <ac:picMk id="15" creationId="{C2FDD46C-AC3F-7172-D313-D8D535BCA9AF}"/>
          </ac:picMkLst>
        </pc:picChg>
      </pc:sldChg>
      <pc:sldChg chg="delSp add mod">
        <pc:chgData name="Christophe JENTA" userId="8d1209f4831e9c53" providerId="LiveId" clId="{373EA77E-69CE-4CDF-A8F0-21FC29EDBA60}" dt="2025-04-01T09:56:14.590" v="46" actId="478"/>
        <pc:sldMkLst>
          <pc:docMk/>
          <pc:sldMk cId="3965201786" sldId="13234"/>
        </pc:sldMkLst>
        <pc:picChg chg="del">
          <ac:chgData name="Christophe JENTA" userId="8d1209f4831e9c53" providerId="LiveId" clId="{373EA77E-69CE-4CDF-A8F0-21FC29EDBA60}" dt="2025-04-01T09:56:14.590" v="46" actId="478"/>
          <ac:picMkLst>
            <pc:docMk/>
            <pc:sldMk cId="3965201786" sldId="13234"/>
            <ac:picMk id="4" creationId="{834C5227-5FF9-181A-61B1-153B794C1818}"/>
          </ac:picMkLst>
        </pc:picChg>
      </pc:sldChg>
      <pc:sldChg chg="add">
        <pc:chgData name="Christophe JENTA" userId="8d1209f4831e9c53" providerId="LiveId" clId="{373EA77E-69CE-4CDF-A8F0-21FC29EDBA60}" dt="2025-04-01T09:54:40.236" v="2"/>
        <pc:sldMkLst>
          <pc:docMk/>
          <pc:sldMk cId="3092286249" sldId="13235"/>
        </pc:sldMkLst>
      </pc:sldChg>
      <pc:sldChg chg="add">
        <pc:chgData name="Christophe JENTA" userId="8d1209f4831e9c53" providerId="LiveId" clId="{373EA77E-69CE-4CDF-A8F0-21FC29EDBA60}" dt="2025-04-01T09:54:40.236" v="2"/>
        <pc:sldMkLst>
          <pc:docMk/>
          <pc:sldMk cId="2455214985" sldId="13236"/>
        </pc:sldMkLst>
      </pc:sldChg>
      <pc:sldChg chg="add">
        <pc:chgData name="Christophe JENTA" userId="8d1209f4831e9c53" providerId="LiveId" clId="{373EA77E-69CE-4CDF-A8F0-21FC29EDBA60}" dt="2025-04-01T09:54:40.236" v="2"/>
        <pc:sldMkLst>
          <pc:docMk/>
          <pc:sldMk cId="1563067318" sldId="13250"/>
        </pc:sldMkLst>
      </pc:sldChg>
      <pc:sldChg chg="add">
        <pc:chgData name="Christophe JENTA" userId="8d1209f4831e9c53" providerId="LiveId" clId="{373EA77E-69CE-4CDF-A8F0-21FC29EDBA60}" dt="2025-04-01T09:54:40.236" v="2"/>
        <pc:sldMkLst>
          <pc:docMk/>
          <pc:sldMk cId="2080489716" sldId="13251"/>
        </pc:sldMkLst>
      </pc:sldChg>
      <pc:sldChg chg="delSp add mod">
        <pc:chgData name="Christophe JENTA" userId="8d1209f4831e9c53" providerId="LiveId" clId="{373EA77E-69CE-4CDF-A8F0-21FC29EDBA60}" dt="2025-04-01T09:55:56.777" v="36" actId="478"/>
        <pc:sldMkLst>
          <pc:docMk/>
          <pc:sldMk cId="1300822562" sldId="13264"/>
        </pc:sldMkLst>
        <pc:picChg chg="del">
          <ac:chgData name="Christophe JENTA" userId="8d1209f4831e9c53" providerId="LiveId" clId="{373EA77E-69CE-4CDF-A8F0-21FC29EDBA60}" dt="2025-04-01T09:55:56.777" v="36" actId="478"/>
          <ac:picMkLst>
            <pc:docMk/>
            <pc:sldMk cId="1300822562" sldId="13264"/>
            <ac:picMk id="13" creationId="{14111FD0-8A78-3418-40B9-7392EDC3553E}"/>
          </ac:picMkLst>
        </pc:picChg>
      </pc:sldChg>
      <pc:sldChg chg="add">
        <pc:chgData name="Christophe JENTA" userId="8d1209f4831e9c53" providerId="LiveId" clId="{373EA77E-69CE-4CDF-A8F0-21FC29EDBA60}" dt="2025-04-01T09:54:40.236" v="2"/>
        <pc:sldMkLst>
          <pc:docMk/>
          <pc:sldMk cId="3008248862" sldId="13265"/>
        </pc:sldMkLst>
      </pc:sldChg>
      <pc:sldChg chg="add">
        <pc:chgData name="Christophe JENTA" userId="8d1209f4831e9c53" providerId="LiveId" clId="{373EA77E-69CE-4CDF-A8F0-21FC29EDBA60}" dt="2025-04-01T09:54:40.236" v="2"/>
        <pc:sldMkLst>
          <pc:docMk/>
          <pc:sldMk cId="1728060300" sldId="13266"/>
        </pc:sldMkLst>
      </pc:sldChg>
    </pc:docChg>
  </pc:docChgLst>
  <pc:docChgLst>
    <pc:chgData name="Christophe JENTA" userId="8d1209f4831e9c53" providerId="LiveId" clId="{9B6ABC74-B593-43CD-9307-3B237C5FE781}"/>
    <pc:docChg chg="delSld">
      <pc:chgData name="Christophe JENTA" userId="8d1209f4831e9c53" providerId="LiveId" clId="{9B6ABC74-B593-43CD-9307-3B237C5FE781}" dt="2025-04-01T10:00:31.459" v="0" actId="47"/>
      <pc:docMkLst>
        <pc:docMk/>
      </pc:docMkLst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3522191000" sldId="960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1840222593" sldId="962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1960817214" sldId="12559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2389502203" sldId="12598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60338787" sldId="12695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3876576299" sldId="13000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2385986345" sldId="13001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713738534" sldId="13002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1017245087" sldId="13003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2546837685" sldId="13008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3463768245" sldId="13033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4270863543" sldId="13051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1430941409" sldId="13053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2923317464" sldId="13054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2651648215" sldId="13056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1105468094" sldId="13059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4140473072" sldId="13060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4069020493" sldId="13061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3706800" sldId="13062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200590959" sldId="13063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558931496" sldId="13064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1112357562" sldId="13065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1290108716" sldId="13066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234445409" sldId="13067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526456343" sldId="13068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32201130" sldId="13069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3990337440" sldId="13071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1141916184" sldId="13072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2870822058" sldId="13073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4265324579" sldId="13074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2122051987" sldId="13078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4104042674" sldId="13079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1384129578" sldId="13080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88963580" sldId="13081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3309788962" sldId="13082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997754663" sldId="13083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848308496" sldId="13084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21947168" sldId="13086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945480992" sldId="13087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750337857" sldId="13088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4161015630" sldId="13089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2299027016" sldId="13090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2857183380" sldId="13091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2003614663" sldId="13092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941950672" sldId="13093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3518892947" sldId="13094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1956935565" sldId="13095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1959586403" sldId="13096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985037596" sldId="13097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89680105" sldId="13116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402952445" sldId="13118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105819683" sldId="13121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737164336" sldId="13122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2174020629" sldId="13124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2292663571" sldId="13125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2938428205" sldId="13126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1684532203" sldId="13127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3319602195" sldId="13157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3374821955" sldId="13210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844243431" sldId="13211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935240479" sldId="13212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1348946539" sldId="13213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2299923430" sldId="13216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3542825175" sldId="13219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3747602445" sldId="13220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1609935516" sldId="13230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4232748184" sldId="13232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1709450183" sldId="13233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3965201786" sldId="13234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3092286249" sldId="13235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1300822562" sldId="13264"/>
        </pc:sldMkLst>
      </pc:sldChg>
      <pc:sldChg chg="del">
        <pc:chgData name="Christophe JENTA" userId="8d1209f4831e9c53" providerId="LiveId" clId="{9B6ABC74-B593-43CD-9307-3B237C5FE781}" dt="2025-04-01T10:00:31.459" v="0" actId="47"/>
        <pc:sldMkLst>
          <pc:docMk/>
          <pc:sldMk cId="3008248862" sldId="13265"/>
        </pc:sldMkLst>
      </pc:sldChg>
    </pc:docChg>
  </pc:docChgLst>
  <pc:docChgLst>
    <pc:chgData name="Christophe JENTA" userId="8d1209f4831e9c53" providerId="LiveId" clId="{DFAF0312-DC17-4FA5-A879-AA1C79978827}"/>
    <pc:docChg chg="delSld">
      <pc:chgData name="Christophe JENTA" userId="8d1209f4831e9c53" providerId="LiveId" clId="{DFAF0312-DC17-4FA5-A879-AA1C79978827}" dt="2025-03-04T10:58:31.644" v="0" actId="47"/>
      <pc:docMkLst>
        <pc:docMk/>
      </pc:docMkLst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3491530607" sldId="934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2093618214" sldId="12595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672335713" sldId="12853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650929763" sldId="12856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1028479544" sldId="12939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2463130102" sldId="12940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4195038190" sldId="12942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327616445" sldId="12944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3253090587" sldId="12945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763024236" sldId="12946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1065280909" sldId="12947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3809580926" sldId="12948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3044993024" sldId="12949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3464522105" sldId="12951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2350508385" sldId="13021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127014457" sldId="13022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3275824859" sldId="13023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478401509" sldId="13024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4265841009" sldId="13025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786657073" sldId="13026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1848884125" sldId="13027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2438741730" sldId="13028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4015674294" sldId="13030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1963046129" sldId="13041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2168419065" sldId="13045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3056707923" sldId="13046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1018946797" sldId="13047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1143289183" sldId="13048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3865297219" sldId="13076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656978790" sldId="13077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2273977040" sldId="13098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694990589" sldId="13110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1050298983" sldId="13111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2145167664" sldId="13112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614963638" sldId="13113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3245998364" sldId="13114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1291777054" sldId="13115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1547070426" sldId="13116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1191279355" sldId="13128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540269392" sldId="13129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3404404618" sldId="13130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571915363" sldId="13131"/>
        </pc:sldMkLst>
      </pc:sldChg>
    </pc:docChg>
  </pc:docChgLst>
  <pc:docChgLst>
    <pc:chgData name="Christophe JENTA" userId="8d1209f4831e9c53" providerId="LiveId" clId="{DC1B2F53-39E0-4511-9130-BFBE38F26B83}"/>
    <pc:docChg chg="undo custSel addSld delSld modSld">
      <pc:chgData name="Christophe JENTA" userId="8d1209f4831e9c53" providerId="LiveId" clId="{DC1B2F53-39E0-4511-9130-BFBE38F26B83}" dt="2025-02-11T12:13:42.498" v="10" actId="2696"/>
      <pc:docMkLst>
        <pc:docMk/>
      </pc:docMkLst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3491530607" sldId="934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2093618214" sldId="12595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3642244022" sldId="12853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2955753495" sldId="12856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1028479544" sldId="12939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2463130102" sldId="12940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4195038190" sldId="12942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327616445" sldId="12944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3253090587" sldId="12945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763024236" sldId="12946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1065280909" sldId="12947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3809580926" sldId="12948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3044993024" sldId="12949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4223833288" sldId="12950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3464522105" sldId="12951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411051652" sldId="12952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1194405535" sldId="12953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2919235674" sldId="12954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1433578699" sldId="12955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4097628329" sldId="12961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3529421004" sldId="12974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2311500504" sldId="12981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3668727356" sldId="12982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4051993949" sldId="12984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4233542768" sldId="12985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3658904598" sldId="12986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3595326177" sldId="12989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1349435962" sldId="12991"/>
        </pc:sldMkLst>
      </pc:sldChg>
      <pc:sldChg chg="add del">
        <pc:chgData name="Christophe JENTA" userId="8d1209f4831e9c53" providerId="LiveId" clId="{DC1B2F53-39E0-4511-9130-BFBE38F26B83}" dt="2025-02-11T12:13:42.498" v="10" actId="2696"/>
        <pc:sldMkLst>
          <pc:docMk/>
          <pc:sldMk cId="2230146895" sldId="12994"/>
        </pc:sldMkLst>
      </pc:sldChg>
      <pc:sldChg chg="del">
        <pc:chgData name="Christophe JENTA" userId="8d1209f4831e9c53" providerId="LiveId" clId="{DC1B2F53-39E0-4511-9130-BFBE38F26B83}" dt="2025-02-11T12:10:12.580" v="1" actId="47"/>
        <pc:sldMkLst>
          <pc:docMk/>
          <pc:sldMk cId="2923096167" sldId="12995"/>
        </pc:sldMkLst>
      </pc:sldChg>
      <pc:sldChg chg="del">
        <pc:chgData name="Christophe JENTA" userId="8d1209f4831e9c53" providerId="LiveId" clId="{DC1B2F53-39E0-4511-9130-BFBE38F26B83}" dt="2025-02-11T12:10:12.580" v="1" actId="47"/>
        <pc:sldMkLst>
          <pc:docMk/>
          <pc:sldMk cId="2410335291" sldId="12998"/>
        </pc:sldMkLst>
      </pc:sldChg>
      <pc:sldChg chg="del">
        <pc:chgData name="Christophe JENTA" userId="8d1209f4831e9c53" providerId="LiveId" clId="{DC1B2F53-39E0-4511-9130-BFBE38F26B83}" dt="2025-02-11T12:10:12.580" v="1" actId="47"/>
        <pc:sldMkLst>
          <pc:docMk/>
          <pc:sldMk cId="2509031779" sldId="12999"/>
        </pc:sldMkLst>
      </pc:sldChg>
      <pc:sldChg chg="del">
        <pc:chgData name="Christophe JENTA" userId="8d1209f4831e9c53" providerId="LiveId" clId="{DC1B2F53-39E0-4511-9130-BFBE38F26B83}" dt="2025-02-11T12:10:12.580" v="1" actId="47"/>
        <pc:sldMkLst>
          <pc:docMk/>
          <pc:sldMk cId="3876576299" sldId="13000"/>
        </pc:sldMkLst>
      </pc:sldChg>
      <pc:sldChg chg="del">
        <pc:chgData name="Christophe JENTA" userId="8d1209f4831e9c53" providerId="LiveId" clId="{DC1B2F53-39E0-4511-9130-BFBE38F26B83}" dt="2025-02-11T12:10:12.580" v="1" actId="47"/>
        <pc:sldMkLst>
          <pc:docMk/>
          <pc:sldMk cId="2385986345" sldId="13001"/>
        </pc:sldMkLst>
      </pc:sldChg>
      <pc:sldChg chg="del">
        <pc:chgData name="Christophe JENTA" userId="8d1209f4831e9c53" providerId="LiveId" clId="{DC1B2F53-39E0-4511-9130-BFBE38F26B83}" dt="2025-02-11T12:10:12.580" v="1" actId="47"/>
        <pc:sldMkLst>
          <pc:docMk/>
          <pc:sldMk cId="713738534" sldId="13002"/>
        </pc:sldMkLst>
      </pc:sldChg>
      <pc:sldChg chg="del">
        <pc:chgData name="Christophe JENTA" userId="8d1209f4831e9c53" providerId="LiveId" clId="{DC1B2F53-39E0-4511-9130-BFBE38F26B83}" dt="2025-02-11T12:10:12.580" v="1" actId="47"/>
        <pc:sldMkLst>
          <pc:docMk/>
          <pc:sldMk cId="1017245087" sldId="13003"/>
        </pc:sldMkLst>
      </pc:sldChg>
      <pc:sldChg chg="del">
        <pc:chgData name="Christophe JENTA" userId="8d1209f4831e9c53" providerId="LiveId" clId="{DC1B2F53-39E0-4511-9130-BFBE38F26B83}" dt="2025-02-11T12:10:27.216" v="3" actId="47"/>
        <pc:sldMkLst>
          <pc:docMk/>
          <pc:sldMk cId="3999993276" sldId="13004"/>
        </pc:sldMkLst>
      </pc:sldChg>
      <pc:sldChg chg="del">
        <pc:chgData name="Christophe JENTA" userId="8d1209f4831e9c53" providerId="LiveId" clId="{DC1B2F53-39E0-4511-9130-BFBE38F26B83}" dt="2025-02-11T12:10:12.580" v="1" actId="47"/>
        <pc:sldMkLst>
          <pc:docMk/>
          <pc:sldMk cId="3981073499" sldId="13007"/>
        </pc:sldMkLst>
      </pc:sldChg>
      <pc:sldChg chg="del">
        <pc:chgData name="Christophe JENTA" userId="8d1209f4831e9c53" providerId="LiveId" clId="{DC1B2F53-39E0-4511-9130-BFBE38F26B83}" dt="2025-02-11T12:10:12.580" v="1" actId="47"/>
        <pc:sldMkLst>
          <pc:docMk/>
          <pc:sldMk cId="2546837685" sldId="13008"/>
        </pc:sldMkLst>
      </pc:sldChg>
      <pc:sldChg chg="del">
        <pc:chgData name="Christophe JENTA" userId="8d1209f4831e9c53" providerId="LiveId" clId="{DC1B2F53-39E0-4511-9130-BFBE38F26B83}" dt="2025-02-11T12:10:12.580" v="1" actId="47"/>
        <pc:sldMkLst>
          <pc:docMk/>
          <pc:sldMk cId="3819723283" sldId="13009"/>
        </pc:sldMkLst>
      </pc:sldChg>
      <pc:sldChg chg="del">
        <pc:chgData name="Christophe JENTA" userId="8d1209f4831e9c53" providerId="LiveId" clId="{DC1B2F53-39E0-4511-9130-BFBE38F26B83}" dt="2025-02-11T12:10:12.580" v="1" actId="47"/>
        <pc:sldMkLst>
          <pc:docMk/>
          <pc:sldMk cId="636633238" sldId="13010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3940517904" sldId="13011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1831150064" sldId="13012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1665198591" sldId="13013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3814523500" sldId="13015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1567890072" sldId="13016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429835324" sldId="13018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352462298" sldId="13019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2350508385" sldId="13021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127014457" sldId="13022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3275824859" sldId="13023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478401509" sldId="13024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4265841009" sldId="13025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786657073" sldId="13026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1848884125" sldId="13027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2438741730" sldId="13028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2885813136" sldId="13029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4015674294" sldId="13030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4130334019" sldId="13031"/>
        </pc:sldMkLst>
      </pc:sldChg>
      <pc:sldChg chg="del">
        <pc:chgData name="Christophe JENTA" userId="8d1209f4831e9c53" providerId="LiveId" clId="{DC1B2F53-39E0-4511-9130-BFBE38F26B83}" dt="2025-02-11T12:10:12.580" v="1" actId="47"/>
        <pc:sldMkLst>
          <pc:docMk/>
          <pc:sldMk cId="3463768245" sldId="13033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814980698" sldId="13035"/>
        </pc:sldMkLst>
      </pc:sldChg>
      <pc:sldChg chg="del">
        <pc:chgData name="Christophe JENTA" userId="8d1209f4831e9c53" providerId="LiveId" clId="{DC1B2F53-39E0-4511-9130-BFBE38F26B83}" dt="2025-02-11T12:10:32.337" v="5" actId="47"/>
        <pc:sldMkLst>
          <pc:docMk/>
          <pc:sldMk cId="1472036957" sldId="13037"/>
        </pc:sldMkLst>
      </pc:sldChg>
      <pc:sldChg chg="del">
        <pc:chgData name="Christophe JENTA" userId="8d1209f4831e9c53" providerId="LiveId" clId="{DC1B2F53-39E0-4511-9130-BFBE38F26B83}" dt="2025-02-11T12:10:27.610" v="4" actId="47"/>
        <pc:sldMkLst>
          <pc:docMk/>
          <pc:sldMk cId="265714206" sldId="13038"/>
        </pc:sldMkLst>
      </pc:sldChg>
      <pc:sldChg chg="del">
        <pc:chgData name="Christophe JENTA" userId="8d1209f4831e9c53" providerId="LiveId" clId="{DC1B2F53-39E0-4511-9130-BFBE38F26B83}" dt="2025-02-11T12:10:26.130" v="2" actId="47"/>
        <pc:sldMkLst>
          <pc:docMk/>
          <pc:sldMk cId="3313626012" sldId="13039"/>
        </pc:sldMkLst>
      </pc:sldChg>
      <pc:sldChg chg="del">
        <pc:chgData name="Christophe JENTA" userId="8d1209f4831e9c53" providerId="LiveId" clId="{DC1B2F53-39E0-4511-9130-BFBE38F26B83}" dt="2025-02-11T12:10:12.580" v="1" actId="47"/>
        <pc:sldMkLst>
          <pc:docMk/>
          <pc:sldMk cId="2640241388" sldId="13040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2546422551" sldId="13041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1768066621" sldId="13042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1292679888" sldId="13044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2168419065" sldId="13045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3056707923" sldId="13046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1018946797" sldId="13047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1143289183" sldId="13048"/>
        </pc:sldMkLst>
      </pc:sldChg>
      <pc:sldChg chg="del">
        <pc:chgData name="Christophe JENTA" userId="8d1209f4831e9c53" providerId="LiveId" clId="{DC1B2F53-39E0-4511-9130-BFBE38F26B83}" dt="2025-02-11T12:10:12.580" v="1" actId="47"/>
        <pc:sldMkLst>
          <pc:docMk/>
          <pc:sldMk cId="4096148367" sldId="13049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3982425880" sldId="13050"/>
        </pc:sldMkLst>
      </pc:sldChg>
    </pc:docChg>
  </pc:docChgLst>
  <pc:docChgLst>
    <pc:chgData name="Christophe JENTA" userId="8d1209f4831e9c53" providerId="LiveId" clId="{80EBD59F-A898-4204-A112-5EEC7AB03409}"/>
    <pc:docChg chg="delSld">
      <pc:chgData name="Christophe JENTA" userId="8d1209f4831e9c53" providerId="LiveId" clId="{80EBD59F-A898-4204-A112-5EEC7AB03409}" dt="2025-03-04T11:04:46.137" v="0" actId="47"/>
      <pc:docMkLst>
        <pc:docMk/>
      </pc:docMkLst>
      <pc:sldChg chg="del">
        <pc:chgData name="Christophe JENTA" userId="8d1209f4831e9c53" providerId="LiveId" clId="{80EBD59F-A898-4204-A112-5EEC7AB03409}" dt="2025-03-04T11:04:46.137" v="0" actId="47"/>
        <pc:sldMkLst>
          <pc:docMk/>
          <pc:sldMk cId="2472365249" sldId="939"/>
        </pc:sldMkLst>
      </pc:sldChg>
      <pc:sldChg chg="del">
        <pc:chgData name="Christophe JENTA" userId="8d1209f4831e9c53" providerId="LiveId" clId="{80EBD59F-A898-4204-A112-5EEC7AB03409}" dt="2025-03-04T11:04:46.137" v="0" actId="47"/>
        <pc:sldMkLst>
          <pc:docMk/>
          <pc:sldMk cId="2104074221" sldId="12600"/>
        </pc:sldMkLst>
      </pc:sldChg>
      <pc:sldChg chg="del">
        <pc:chgData name="Christophe JENTA" userId="8d1209f4831e9c53" providerId="LiveId" clId="{80EBD59F-A898-4204-A112-5EEC7AB03409}" dt="2025-03-04T11:04:46.137" v="0" actId="47"/>
        <pc:sldMkLst>
          <pc:docMk/>
          <pc:sldMk cId="3892916725" sldId="12950"/>
        </pc:sldMkLst>
      </pc:sldChg>
      <pc:sldChg chg="del">
        <pc:chgData name="Christophe JENTA" userId="8d1209f4831e9c53" providerId="LiveId" clId="{80EBD59F-A898-4204-A112-5EEC7AB03409}" dt="2025-03-04T11:04:46.137" v="0" actId="47"/>
        <pc:sldMkLst>
          <pc:docMk/>
          <pc:sldMk cId="1194405535" sldId="12953"/>
        </pc:sldMkLst>
      </pc:sldChg>
      <pc:sldChg chg="del">
        <pc:chgData name="Christophe JENTA" userId="8d1209f4831e9c53" providerId="LiveId" clId="{80EBD59F-A898-4204-A112-5EEC7AB03409}" dt="2025-03-04T11:04:46.137" v="0" actId="47"/>
        <pc:sldMkLst>
          <pc:docMk/>
          <pc:sldMk cId="2885813136" sldId="13029"/>
        </pc:sldMkLst>
      </pc:sldChg>
      <pc:sldChg chg="del">
        <pc:chgData name="Christophe JENTA" userId="8d1209f4831e9c53" providerId="LiveId" clId="{80EBD59F-A898-4204-A112-5EEC7AB03409}" dt="2025-03-04T11:04:46.137" v="0" actId="47"/>
        <pc:sldMkLst>
          <pc:docMk/>
          <pc:sldMk cId="1768066621" sldId="13042"/>
        </pc:sldMkLst>
      </pc:sldChg>
      <pc:sldChg chg="del">
        <pc:chgData name="Christophe JENTA" userId="8d1209f4831e9c53" providerId="LiveId" clId="{80EBD59F-A898-4204-A112-5EEC7AB03409}" dt="2025-03-04T11:04:46.137" v="0" actId="47"/>
        <pc:sldMkLst>
          <pc:docMk/>
          <pc:sldMk cId="1199525135" sldId="13105"/>
        </pc:sldMkLst>
      </pc:sldChg>
      <pc:sldChg chg="del">
        <pc:chgData name="Christophe JENTA" userId="8d1209f4831e9c53" providerId="LiveId" clId="{80EBD59F-A898-4204-A112-5EEC7AB03409}" dt="2025-03-04T11:04:46.137" v="0" actId="47"/>
        <pc:sldMkLst>
          <pc:docMk/>
          <pc:sldMk cId="2269543139" sldId="13106"/>
        </pc:sldMkLst>
      </pc:sldChg>
      <pc:sldChg chg="del">
        <pc:chgData name="Christophe JENTA" userId="8d1209f4831e9c53" providerId="LiveId" clId="{80EBD59F-A898-4204-A112-5EEC7AB03409}" dt="2025-03-04T11:04:46.137" v="0" actId="47"/>
        <pc:sldMkLst>
          <pc:docMk/>
          <pc:sldMk cId="3608038758" sldId="13107"/>
        </pc:sldMkLst>
      </pc:sldChg>
      <pc:sldChg chg="del">
        <pc:chgData name="Christophe JENTA" userId="8d1209f4831e9c53" providerId="LiveId" clId="{80EBD59F-A898-4204-A112-5EEC7AB03409}" dt="2025-03-04T11:04:46.137" v="0" actId="47"/>
        <pc:sldMkLst>
          <pc:docMk/>
          <pc:sldMk cId="2895191219" sldId="13108"/>
        </pc:sldMkLst>
      </pc:sldChg>
      <pc:sldChg chg="del">
        <pc:chgData name="Christophe JENTA" userId="8d1209f4831e9c53" providerId="LiveId" clId="{80EBD59F-A898-4204-A112-5EEC7AB03409}" dt="2025-03-04T11:04:46.137" v="0" actId="47"/>
        <pc:sldMkLst>
          <pc:docMk/>
          <pc:sldMk cId="2924289013" sldId="13109"/>
        </pc:sldMkLst>
      </pc:sldChg>
      <pc:sldChg chg="del">
        <pc:chgData name="Christophe JENTA" userId="8d1209f4831e9c53" providerId="LiveId" clId="{80EBD59F-A898-4204-A112-5EEC7AB03409}" dt="2025-03-04T11:04:46.137" v="0" actId="47"/>
        <pc:sldMkLst>
          <pc:docMk/>
          <pc:sldMk cId="2386847042" sldId="13119"/>
        </pc:sldMkLst>
      </pc:sldChg>
    </pc:docChg>
  </pc:docChgLst>
  <pc:docChgLst>
    <pc:chgData name="Christophe JENTA" userId="8d1209f4831e9c53" providerId="LiveId" clId="{82A36E30-E100-4E5B-B670-46144364ADB5}"/>
    <pc:docChg chg="custSel addSld delSld modSld">
      <pc:chgData name="Christophe JENTA" userId="8d1209f4831e9c53" providerId="LiveId" clId="{82A36E30-E100-4E5B-B670-46144364ADB5}" dt="2025-02-11T12:03:59.634" v="37" actId="478"/>
      <pc:docMkLst>
        <pc:docMk/>
      </pc:docMkLst>
      <pc:sldChg chg="add">
        <pc:chgData name="Christophe JENTA" userId="8d1209f4831e9c53" providerId="LiveId" clId="{82A36E30-E100-4E5B-B670-46144364ADB5}" dt="2025-02-11T11:55:30.658" v="1"/>
        <pc:sldMkLst>
          <pc:docMk/>
          <pc:sldMk cId="3491530607" sldId="934"/>
        </pc:sldMkLst>
      </pc:sldChg>
      <pc:sldChg chg="delSp add mod">
        <pc:chgData name="Christophe JENTA" userId="8d1209f4831e9c53" providerId="LiveId" clId="{82A36E30-E100-4E5B-B670-46144364ADB5}" dt="2025-02-11T12:02:32.740" v="24" actId="478"/>
        <pc:sldMkLst>
          <pc:docMk/>
          <pc:sldMk cId="526491925" sldId="993"/>
        </pc:sldMkLst>
      </pc:sldChg>
      <pc:sldChg chg="delSp modSp add mod">
        <pc:chgData name="Christophe JENTA" userId="8d1209f4831e9c53" providerId="LiveId" clId="{82A36E30-E100-4E5B-B670-46144364ADB5}" dt="2025-02-11T12:02:30.004" v="22" actId="478"/>
        <pc:sldMkLst>
          <pc:docMk/>
          <pc:sldMk cId="473765757" sldId="12594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2093618214" sldId="12595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1546324085" sldId="12615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1933443869" sldId="12814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3368186842" sldId="12816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1596053102" sldId="12819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2636507278" sldId="12820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3673630200" sldId="12824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1891636804" sldId="12825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1676120647" sldId="12828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2354566484" sldId="12829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1172715585" sldId="12834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1950892514" sldId="12849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1801975062" sldId="12852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3642244022" sldId="12853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2955753495" sldId="12856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2174260104" sldId="12861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1753940250" sldId="12865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470351517" sldId="12875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107182536" sldId="12884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2828955300" sldId="12885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984027715" sldId="12898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3705720246" sldId="12899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1740010226" sldId="12900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3487884232" sldId="12901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2608230898" sldId="12902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4137986111" sldId="12903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1988575915" sldId="12904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2883030374" sldId="12905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3189487612" sldId="12929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3061454285" sldId="12933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4119968187" sldId="12934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1630098102" sldId="12935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540878477" sldId="12936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1028479544" sldId="12939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2463130102" sldId="12940"/>
        </pc:sldMkLst>
      </pc:sldChg>
      <pc:sldChg chg="delSp add mod">
        <pc:chgData name="Christophe JENTA" userId="8d1209f4831e9c53" providerId="LiveId" clId="{82A36E30-E100-4E5B-B670-46144364ADB5}" dt="2025-02-11T12:01:48.843" v="6" actId="478"/>
        <pc:sldMkLst>
          <pc:docMk/>
          <pc:sldMk cId="4195038190" sldId="12942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327616445" sldId="12944"/>
        </pc:sldMkLst>
      </pc:sldChg>
      <pc:sldChg chg="delSp add mod">
        <pc:chgData name="Christophe JENTA" userId="8d1209f4831e9c53" providerId="LiveId" clId="{82A36E30-E100-4E5B-B670-46144364ADB5}" dt="2025-02-11T12:01:50.960" v="8" actId="478"/>
        <pc:sldMkLst>
          <pc:docMk/>
          <pc:sldMk cId="3253090587" sldId="12945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763024236" sldId="12946"/>
        </pc:sldMkLst>
      </pc:sldChg>
      <pc:sldChg chg="delSp add mod">
        <pc:chgData name="Christophe JENTA" userId="8d1209f4831e9c53" providerId="LiveId" clId="{82A36E30-E100-4E5B-B670-46144364ADB5}" dt="2025-02-11T12:01:46.199" v="4" actId="478"/>
        <pc:sldMkLst>
          <pc:docMk/>
          <pc:sldMk cId="1065280909" sldId="12947"/>
        </pc:sldMkLst>
      </pc:sldChg>
      <pc:sldChg chg="delSp add mod">
        <pc:chgData name="Christophe JENTA" userId="8d1209f4831e9c53" providerId="LiveId" clId="{82A36E30-E100-4E5B-B670-46144364ADB5}" dt="2025-02-11T12:01:52.360" v="9" actId="478"/>
        <pc:sldMkLst>
          <pc:docMk/>
          <pc:sldMk cId="3809580926" sldId="12948"/>
        </pc:sldMkLst>
      </pc:sldChg>
      <pc:sldChg chg="delSp add mod">
        <pc:chgData name="Christophe JENTA" userId="8d1209f4831e9c53" providerId="LiveId" clId="{82A36E30-E100-4E5B-B670-46144364ADB5}" dt="2025-02-11T12:01:57.995" v="11" actId="478"/>
        <pc:sldMkLst>
          <pc:docMk/>
          <pc:sldMk cId="3044993024" sldId="12949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4223833288" sldId="12950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3464522105" sldId="12951"/>
        </pc:sldMkLst>
      </pc:sldChg>
      <pc:sldChg chg="delSp add mod">
        <pc:chgData name="Christophe JENTA" userId="8d1209f4831e9c53" providerId="LiveId" clId="{82A36E30-E100-4E5B-B670-46144364ADB5}" dt="2025-02-11T12:02:07.996" v="15" actId="478"/>
        <pc:sldMkLst>
          <pc:docMk/>
          <pc:sldMk cId="411051652" sldId="12952"/>
        </pc:sldMkLst>
      </pc:sldChg>
      <pc:sldChg chg="delSp add mod">
        <pc:chgData name="Christophe JENTA" userId="8d1209f4831e9c53" providerId="LiveId" clId="{82A36E30-E100-4E5B-B670-46144364ADB5}" dt="2025-02-11T12:02:03.573" v="13" actId="478"/>
        <pc:sldMkLst>
          <pc:docMk/>
          <pc:sldMk cId="1194405535" sldId="12953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2919235674" sldId="12954"/>
        </pc:sldMkLst>
      </pc:sldChg>
      <pc:sldChg chg="delSp add mod">
        <pc:chgData name="Christophe JENTA" userId="8d1209f4831e9c53" providerId="LiveId" clId="{82A36E30-E100-4E5B-B670-46144364ADB5}" dt="2025-02-11T12:02:09.711" v="16" actId="478"/>
        <pc:sldMkLst>
          <pc:docMk/>
          <pc:sldMk cId="1433578699" sldId="12955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1567320942" sldId="12957"/>
        </pc:sldMkLst>
      </pc:sldChg>
      <pc:sldChg chg="delSp add mod">
        <pc:chgData name="Christophe JENTA" userId="8d1209f4831e9c53" providerId="LiveId" clId="{82A36E30-E100-4E5B-B670-46144364ADB5}" dt="2025-02-11T12:02:27.999" v="19" actId="478"/>
        <pc:sldMkLst>
          <pc:docMk/>
          <pc:sldMk cId="2066109346" sldId="12958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1238460409" sldId="12959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2194973006" sldId="12960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4097628329" sldId="12961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3224884287" sldId="12962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561071933" sldId="12965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329979335" sldId="12966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3529421004" sldId="12974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2311500504" sldId="12981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3668727356" sldId="12982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4051993949" sldId="12984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4233542768" sldId="12985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3658904598" sldId="12986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3595326177" sldId="12989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1349435962" sldId="12991"/>
        </pc:sldMkLst>
      </pc:sldChg>
      <pc:sldChg chg="delSp add mod">
        <pc:chgData name="Christophe JENTA" userId="8d1209f4831e9c53" providerId="LiveId" clId="{82A36E30-E100-4E5B-B670-46144364ADB5}" dt="2025-02-11T12:02:31.378" v="23" actId="478"/>
        <pc:sldMkLst>
          <pc:docMk/>
          <pc:sldMk cId="1120924257" sldId="12993"/>
        </pc:sldMkLst>
      </pc:sldChg>
      <pc:sldChg chg="delSp add mod">
        <pc:chgData name="Christophe JENTA" userId="8d1209f4831e9c53" providerId="LiveId" clId="{82A36E30-E100-4E5B-B670-46144364ADB5}" dt="2025-02-11T12:02:38.681" v="25" actId="478"/>
        <pc:sldMkLst>
          <pc:docMk/>
          <pc:sldMk cId="2230146895" sldId="12994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2923096167" sldId="12995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2410335291" sldId="12998"/>
        </pc:sldMkLst>
      </pc:sldChg>
      <pc:sldChg chg="delSp add mod">
        <pc:chgData name="Christophe JENTA" userId="8d1209f4831e9c53" providerId="LiveId" clId="{82A36E30-E100-4E5B-B670-46144364ADB5}" dt="2025-02-11T12:03:47.069" v="31" actId="478"/>
        <pc:sldMkLst>
          <pc:docMk/>
          <pc:sldMk cId="2509031779" sldId="12999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3876576299" sldId="13000"/>
        </pc:sldMkLst>
      </pc:sldChg>
      <pc:sldChg chg="delSp add mod">
        <pc:chgData name="Christophe JENTA" userId="8d1209f4831e9c53" providerId="LiveId" clId="{82A36E30-E100-4E5B-B670-46144364ADB5}" dt="2025-02-11T12:03:49.357" v="32" actId="478"/>
        <pc:sldMkLst>
          <pc:docMk/>
          <pc:sldMk cId="2385986345" sldId="13001"/>
        </pc:sldMkLst>
      </pc:sldChg>
      <pc:sldChg chg="delSp add mod">
        <pc:chgData name="Christophe JENTA" userId="8d1209f4831e9c53" providerId="LiveId" clId="{82A36E30-E100-4E5B-B670-46144364ADB5}" dt="2025-02-11T12:03:51.821" v="34" actId="478"/>
        <pc:sldMkLst>
          <pc:docMk/>
          <pc:sldMk cId="713738534" sldId="13002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1017245087" sldId="13003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3999993276" sldId="13004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2163419595" sldId="13005"/>
        </pc:sldMkLst>
      </pc:sldChg>
      <pc:sldChg chg="delSp add mod">
        <pc:chgData name="Christophe JENTA" userId="8d1209f4831e9c53" providerId="LiveId" clId="{82A36E30-E100-4E5B-B670-46144364ADB5}" dt="2025-02-11T12:03:56.444" v="35" actId="478"/>
        <pc:sldMkLst>
          <pc:docMk/>
          <pc:sldMk cId="3981073499" sldId="13007"/>
        </pc:sldMkLst>
      </pc:sldChg>
      <pc:sldChg chg="delSp add mod">
        <pc:chgData name="Christophe JENTA" userId="8d1209f4831e9c53" providerId="LiveId" clId="{82A36E30-E100-4E5B-B670-46144364ADB5}" dt="2025-02-11T12:03:57.776" v="36" actId="478"/>
        <pc:sldMkLst>
          <pc:docMk/>
          <pc:sldMk cId="2546837685" sldId="13008"/>
        </pc:sldMkLst>
      </pc:sldChg>
      <pc:sldChg chg="delSp add mod">
        <pc:chgData name="Christophe JENTA" userId="8d1209f4831e9c53" providerId="LiveId" clId="{82A36E30-E100-4E5B-B670-46144364ADB5}" dt="2025-02-11T12:03:59.634" v="37" actId="478"/>
        <pc:sldMkLst>
          <pc:docMk/>
          <pc:sldMk cId="3819723283" sldId="13009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636633238" sldId="13010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3940517904" sldId="13011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1831150064" sldId="13012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1665198591" sldId="13013"/>
        </pc:sldMkLst>
      </pc:sldChg>
      <pc:sldChg chg="addSp delSp modSp add mod">
        <pc:chgData name="Christophe JENTA" userId="8d1209f4831e9c53" providerId="LiveId" clId="{82A36E30-E100-4E5B-B670-46144364ADB5}" dt="2025-02-11T12:03:20.393" v="27"/>
        <pc:sldMkLst>
          <pc:docMk/>
          <pc:sldMk cId="892028652" sldId="13014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3814523500" sldId="13015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1567890072" sldId="13016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429835324" sldId="13018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352462298" sldId="13019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2350508385" sldId="13021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127014457" sldId="13022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3275824859" sldId="13023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478401509" sldId="13024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4265841009" sldId="13025"/>
        </pc:sldMkLst>
      </pc:sldChg>
      <pc:sldChg chg="delSp add mod">
        <pc:chgData name="Christophe JENTA" userId="8d1209f4831e9c53" providerId="LiveId" clId="{82A36E30-E100-4E5B-B670-46144364ADB5}" dt="2025-02-11T12:01:47.651" v="5" actId="478"/>
        <pc:sldMkLst>
          <pc:docMk/>
          <pc:sldMk cId="786657073" sldId="13026"/>
        </pc:sldMkLst>
      </pc:sldChg>
      <pc:sldChg chg="delSp add mod">
        <pc:chgData name="Christophe JENTA" userId="8d1209f4831e9c53" providerId="LiveId" clId="{82A36E30-E100-4E5B-B670-46144364ADB5}" dt="2025-02-11T12:01:49.918" v="7" actId="478"/>
        <pc:sldMkLst>
          <pc:docMk/>
          <pc:sldMk cId="1848884125" sldId="13027"/>
        </pc:sldMkLst>
      </pc:sldChg>
      <pc:sldChg chg="delSp add mod">
        <pc:chgData name="Christophe JENTA" userId="8d1209f4831e9c53" providerId="LiveId" clId="{82A36E30-E100-4E5B-B670-46144364ADB5}" dt="2025-02-11T12:01:55.644" v="10" actId="478"/>
        <pc:sldMkLst>
          <pc:docMk/>
          <pc:sldMk cId="2438741730" sldId="13028"/>
        </pc:sldMkLst>
      </pc:sldChg>
      <pc:sldChg chg="delSp add mod">
        <pc:chgData name="Christophe JENTA" userId="8d1209f4831e9c53" providerId="LiveId" clId="{82A36E30-E100-4E5B-B670-46144364ADB5}" dt="2025-02-11T12:02:06.455" v="14" actId="478"/>
        <pc:sldMkLst>
          <pc:docMk/>
          <pc:sldMk cId="2885813136" sldId="13029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4015674294" sldId="13030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4130334019" sldId="13031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3463768245" sldId="13033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1526704923" sldId="13034"/>
        </pc:sldMkLst>
      </pc:sldChg>
      <pc:sldChg chg="delSp add mod">
        <pc:chgData name="Christophe JENTA" userId="8d1209f4831e9c53" providerId="LiveId" clId="{82A36E30-E100-4E5B-B670-46144364ADB5}" dt="2025-02-11T12:02:11.890" v="17" actId="478"/>
        <pc:sldMkLst>
          <pc:docMk/>
          <pc:sldMk cId="814980698" sldId="13035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4047935913" sldId="13036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1472036957" sldId="13037"/>
        </pc:sldMkLst>
      </pc:sldChg>
      <pc:sldChg chg="delSp add mod">
        <pc:chgData name="Christophe JENTA" userId="8d1209f4831e9c53" providerId="LiveId" clId="{82A36E30-E100-4E5B-B670-46144364ADB5}" dt="2025-02-11T12:03:39.387" v="28" actId="478"/>
        <pc:sldMkLst>
          <pc:docMk/>
          <pc:sldMk cId="265714206" sldId="13038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3313626012" sldId="13039"/>
        </pc:sldMkLst>
      </pc:sldChg>
      <pc:sldChg chg="delSp add mod">
        <pc:chgData name="Christophe JENTA" userId="8d1209f4831e9c53" providerId="LiveId" clId="{82A36E30-E100-4E5B-B670-46144364ADB5}" dt="2025-02-11T12:03:43.483" v="30" actId="478"/>
        <pc:sldMkLst>
          <pc:docMk/>
          <pc:sldMk cId="2640241388" sldId="13040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2546422551" sldId="13041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1768066621" sldId="13042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1292679888" sldId="13044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2168419065" sldId="13045"/>
        </pc:sldMkLst>
      </pc:sldChg>
      <pc:sldChg chg="delSp add mod">
        <pc:chgData name="Christophe JENTA" userId="8d1209f4831e9c53" providerId="LiveId" clId="{82A36E30-E100-4E5B-B670-46144364ADB5}" dt="2025-02-11T12:01:41.941" v="2" actId="478"/>
        <pc:sldMkLst>
          <pc:docMk/>
          <pc:sldMk cId="3056707923" sldId="13046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1018946797" sldId="13047"/>
        </pc:sldMkLst>
      </pc:sldChg>
      <pc:sldChg chg="delSp add mod">
        <pc:chgData name="Christophe JENTA" userId="8d1209f4831e9c53" providerId="LiveId" clId="{82A36E30-E100-4E5B-B670-46144364ADB5}" dt="2025-02-11T12:01:59.789" v="12" actId="478"/>
        <pc:sldMkLst>
          <pc:docMk/>
          <pc:sldMk cId="1143289183" sldId="13048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4096148367" sldId="13049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3982425880" sldId="13050"/>
        </pc:sldMkLst>
      </pc:sldChg>
    </pc:docChg>
  </pc:docChgLst>
  <pc:docChgLst>
    <pc:chgData name="Christophe JENTA" userId="8d1209f4831e9c53" providerId="LiveId" clId="{14DC4B8E-5C4D-4A2A-B8BF-992B81181B69}"/>
    <pc:docChg chg="custSel addSld delSld modSld">
      <pc:chgData name="Christophe JENTA" userId="8d1209f4831e9c53" providerId="LiveId" clId="{14DC4B8E-5C4D-4A2A-B8BF-992B81181B69}" dt="2025-03-04T10:51:51.258" v="87" actId="478"/>
      <pc:docMkLst>
        <pc:docMk/>
      </pc:docMkLst>
      <pc:sldChg chg="add">
        <pc:chgData name="Christophe JENTA" userId="8d1209f4831e9c53" providerId="LiveId" clId="{14DC4B8E-5C4D-4A2A-B8BF-992B81181B69}" dt="2025-03-04T10:48:06.759" v="1"/>
        <pc:sldMkLst>
          <pc:docMk/>
          <pc:sldMk cId="3491530607" sldId="934"/>
        </pc:sldMkLst>
      </pc:sldChg>
      <pc:sldChg chg="delSp add mod">
        <pc:chgData name="Christophe JENTA" userId="8d1209f4831e9c53" providerId="LiveId" clId="{14DC4B8E-5C4D-4A2A-B8BF-992B81181B69}" dt="2025-03-04T10:49:58.641" v="27" actId="478"/>
        <pc:sldMkLst>
          <pc:docMk/>
          <pc:sldMk cId="2472365249" sldId="939"/>
        </pc:sldMkLst>
      </pc:sldChg>
      <pc:sldChg chg="delSp add mod">
        <pc:chgData name="Christophe JENTA" userId="8d1209f4831e9c53" providerId="LiveId" clId="{14DC4B8E-5C4D-4A2A-B8BF-992B81181B69}" dt="2025-03-04T10:51:45.183" v="84" actId="478"/>
        <pc:sldMkLst>
          <pc:docMk/>
          <pc:sldMk cId="3522191000" sldId="960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1840222593" sldId="962"/>
        </pc:sldMkLst>
      </pc:sldChg>
      <pc:sldChg chg="delSp add del mod">
        <pc:chgData name="Christophe JENTA" userId="8d1209f4831e9c53" providerId="LiveId" clId="{14DC4B8E-5C4D-4A2A-B8BF-992B81181B69}" dt="2025-03-04T10:50:35.737" v="47" actId="478"/>
        <pc:sldMkLst>
          <pc:docMk/>
          <pc:sldMk cId="526491925" sldId="993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1960817214" sldId="12559"/>
        </pc:sldMkLst>
      </pc:sldChg>
      <pc:sldChg chg="delSp add del mod">
        <pc:chgData name="Christophe JENTA" userId="8d1209f4831e9c53" providerId="LiveId" clId="{14DC4B8E-5C4D-4A2A-B8BF-992B81181B69}" dt="2025-03-04T10:50:31.703" v="45" actId="478"/>
        <pc:sldMkLst>
          <pc:docMk/>
          <pc:sldMk cId="473765757" sldId="12594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2093618214" sldId="12595"/>
        </pc:sldMkLst>
      </pc:sldChg>
      <pc:sldChg chg="delSp add mod">
        <pc:chgData name="Christophe JENTA" userId="8d1209f4831e9c53" providerId="LiveId" clId="{14DC4B8E-5C4D-4A2A-B8BF-992B81181B69}" dt="2025-03-04T10:51:38.579" v="82" actId="478"/>
        <pc:sldMkLst>
          <pc:docMk/>
          <pc:sldMk cId="2389502203" sldId="12598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2104074221" sldId="12600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60338787" sldId="12695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672335713" sldId="12853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650929763" sldId="12856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1028479544" sldId="12939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2463130102" sldId="12940"/>
        </pc:sldMkLst>
      </pc:sldChg>
      <pc:sldChg chg="delSp add mod">
        <pc:chgData name="Christophe JENTA" userId="8d1209f4831e9c53" providerId="LiveId" clId="{14DC4B8E-5C4D-4A2A-B8BF-992B81181B69}" dt="2025-03-04T10:49:36.017" v="15" actId="478"/>
        <pc:sldMkLst>
          <pc:docMk/>
          <pc:sldMk cId="4195038190" sldId="12942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327616445" sldId="12944"/>
        </pc:sldMkLst>
      </pc:sldChg>
      <pc:sldChg chg="delSp add mod">
        <pc:chgData name="Christophe JENTA" userId="8d1209f4831e9c53" providerId="LiveId" clId="{14DC4B8E-5C4D-4A2A-B8BF-992B81181B69}" dt="2025-03-04T10:49:39.482" v="18" actId="478"/>
        <pc:sldMkLst>
          <pc:docMk/>
          <pc:sldMk cId="3253090587" sldId="12945"/>
        </pc:sldMkLst>
      </pc:sldChg>
      <pc:sldChg chg="delSp add mod">
        <pc:chgData name="Christophe JENTA" userId="8d1209f4831e9c53" providerId="LiveId" clId="{14DC4B8E-5C4D-4A2A-B8BF-992B81181B69}" dt="2025-03-04T10:49:46.820" v="21" actId="478"/>
        <pc:sldMkLst>
          <pc:docMk/>
          <pc:sldMk cId="763024236" sldId="12946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1065280909" sldId="12947"/>
        </pc:sldMkLst>
      </pc:sldChg>
      <pc:sldChg chg="delSp add mod">
        <pc:chgData name="Christophe JENTA" userId="8d1209f4831e9c53" providerId="LiveId" clId="{14DC4B8E-5C4D-4A2A-B8BF-992B81181B69}" dt="2025-03-04T10:49:42.408" v="20" actId="478"/>
        <pc:sldMkLst>
          <pc:docMk/>
          <pc:sldMk cId="3809580926" sldId="12948"/>
        </pc:sldMkLst>
      </pc:sldChg>
      <pc:sldChg chg="delSp add mod">
        <pc:chgData name="Christophe JENTA" userId="8d1209f4831e9c53" providerId="LiveId" clId="{14DC4B8E-5C4D-4A2A-B8BF-992B81181B69}" dt="2025-03-04T10:49:50.343" v="22" actId="478"/>
        <pc:sldMkLst>
          <pc:docMk/>
          <pc:sldMk cId="3044993024" sldId="12949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3892916725" sldId="12950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3464522105" sldId="12951"/>
        </pc:sldMkLst>
      </pc:sldChg>
      <pc:sldChg chg="delSp add mod">
        <pc:chgData name="Christophe JENTA" userId="8d1209f4831e9c53" providerId="LiveId" clId="{14DC4B8E-5C4D-4A2A-B8BF-992B81181B69}" dt="2025-03-04T10:50:19.445" v="39" actId="478"/>
        <pc:sldMkLst>
          <pc:docMk/>
          <pc:sldMk cId="411051652" sldId="12952"/>
        </pc:sldMkLst>
      </pc:sldChg>
      <pc:sldChg chg="delSp add mod">
        <pc:chgData name="Christophe JENTA" userId="8d1209f4831e9c53" providerId="LiveId" clId="{14DC4B8E-5C4D-4A2A-B8BF-992B81181B69}" dt="2025-03-04T10:50:16.326" v="37" actId="478"/>
        <pc:sldMkLst>
          <pc:docMk/>
          <pc:sldMk cId="1194405535" sldId="12953"/>
        </pc:sldMkLst>
      </pc:sldChg>
      <pc:sldChg chg="delSp add mod">
        <pc:chgData name="Christophe JENTA" userId="8d1209f4831e9c53" providerId="LiveId" clId="{14DC4B8E-5C4D-4A2A-B8BF-992B81181B69}" dt="2025-03-04T10:50:21.430" v="40" actId="478"/>
        <pc:sldMkLst>
          <pc:docMk/>
          <pc:sldMk cId="1433578699" sldId="12955"/>
        </pc:sldMkLst>
      </pc:sldChg>
      <pc:sldChg chg="add del">
        <pc:chgData name="Christophe JENTA" userId="8d1209f4831e9c53" providerId="LiveId" clId="{14DC4B8E-5C4D-4A2A-B8BF-992B81181B69}" dt="2025-03-04T10:48:06.759" v="1"/>
        <pc:sldMkLst>
          <pc:docMk/>
          <pc:sldMk cId="1567320942" sldId="12957"/>
        </pc:sldMkLst>
      </pc:sldChg>
      <pc:sldChg chg="delSp add del mod">
        <pc:chgData name="Christophe JENTA" userId="8d1209f4831e9c53" providerId="LiveId" clId="{14DC4B8E-5C4D-4A2A-B8BF-992B81181B69}" dt="2025-03-04T10:50:29.949" v="43" actId="478"/>
        <pc:sldMkLst>
          <pc:docMk/>
          <pc:sldMk cId="2066109346" sldId="12958"/>
        </pc:sldMkLst>
      </pc:sldChg>
      <pc:sldChg chg="add del">
        <pc:chgData name="Christophe JENTA" userId="8d1209f4831e9c53" providerId="LiveId" clId="{14DC4B8E-5C4D-4A2A-B8BF-992B81181B69}" dt="2025-03-04T10:48:06.759" v="1"/>
        <pc:sldMkLst>
          <pc:docMk/>
          <pc:sldMk cId="1238460409" sldId="12959"/>
        </pc:sldMkLst>
      </pc:sldChg>
      <pc:sldChg chg="add del">
        <pc:chgData name="Christophe JENTA" userId="8d1209f4831e9c53" providerId="LiveId" clId="{14DC4B8E-5C4D-4A2A-B8BF-992B81181B69}" dt="2025-03-04T10:48:06.759" v="1"/>
        <pc:sldMkLst>
          <pc:docMk/>
          <pc:sldMk cId="2194973006" sldId="12960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4097628329" sldId="12961"/>
        </pc:sldMkLst>
      </pc:sldChg>
      <pc:sldChg chg="add del">
        <pc:chgData name="Christophe JENTA" userId="8d1209f4831e9c53" providerId="LiveId" clId="{14DC4B8E-5C4D-4A2A-B8BF-992B81181B69}" dt="2025-03-04T10:48:06.759" v="1"/>
        <pc:sldMkLst>
          <pc:docMk/>
          <pc:sldMk cId="3224884287" sldId="12962"/>
        </pc:sldMkLst>
      </pc:sldChg>
      <pc:sldChg chg="delSp add del mod">
        <pc:chgData name="Christophe JENTA" userId="8d1209f4831e9c53" providerId="LiveId" clId="{14DC4B8E-5C4D-4A2A-B8BF-992B81181B69}" dt="2025-03-04T10:50:32.828" v="46" actId="478"/>
        <pc:sldMkLst>
          <pc:docMk/>
          <pc:sldMk cId="1120924257" sldId="12993"/>
        </pc:sldMkLst>
      </pc:sldChg>
      <pc:sldChg chg="delSp add mod">
        <pc:chgData name="Christophe JENTA" userId="8d1209f4831e9c53" providerId="LiveId" clId="{14DC4B8E-5C4D-4A2A-B8BF-992B81181B69}" dt="2025-03-04T10:50:39.516" v="48" actId="478"/>
        <pc:sldMkLst>
          <pc:docMk/>
          <pc:sldMk cId="2230146895" sldId="12994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2410335291" sldId="12998"/>
        </pc:sldMkLst>
      </pc:sldChg>
      <pc:sldChg chg="delSp add mod">
        <pc:chgData name="Christophe JENTA" userId="8d1209f4831e9c53" providerId="LiveId" clId="{14DC4B8E-5C4D-4A2A-B8BF-992B81181B69}" dt="2025-03-04T10:50:47.677" v="52" actId="478"/>
        <pc:sldMkLst>
          <pc:docMk/>
          <pc:sldMk cId="2509031779" sldId="12999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3876576299" sldId="13000"/>
        </pc:sldMkLst>
      </pc:sldChg>
      <pc:sldChg chg="delSp add mod">
        <pc:chgData name="Christophe JENTA" userId="8d1209f4831e9c53" providerId="LiveId" clId="{14DC4B8E-5C4D-4A2A-B8BF-992B81181B69}" dt="2025-03-04T10:50:51.396" v="53" actId="478"/>
        <pc:sldMkLst>
          <pc:docMk/>
          <pc:sldMk cId="2385986345" sldId="13001"/>
        </pc:sldMkLst>
      </pc:sldChg>
      <pc:sldChg chg="delSp add mod">
        <pc:chgData name="Christophe JENTA" userId="8d1209f4831e9c53" providerId="LiveId" clId="{14DC4B8E-5C4D-4A2A-B8BF-992B81181B69}" dt="2025-03-04T10:50:54.221" v="56" actId="478"/>
        <pc:sldMkLst>
          <pc:docMk/>
          <pc:sldMk cId="713738534" sldId="13002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1017245087" sldId="13003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3999993276" sldId="13004"/>
        </pc:sldMkLst>
      </pc:sldChg>
      <pc:sldChg chg="add del">
        <pc:chgData name="Christophe JENTA" userId="8d1209f4831e9c53" providerId="LiveId" clId="{14DC4B8E-5C4D-4A2A-B8BF-992B81181B69}" dt="2025-03-04T10:48:06.759" v="1"/>
        <pc:sldMkLst>
          <pc:docMk/>
          <pc:sldMk cId="2163419595" sldId="13005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2546837685" sldId="13008"/>
        </pc:sldMkLst>
      </pc:sldChg>
      <pc:sldChg chg="add del">
        <pc:chgData name="Christophe JENTA" userId="8d1209f4831e9c53" providerId="LiveId" clId="{14DC4B8E-5C4D-4A2A-B8BF-992B81181B69}" dt="2025-03-04T10:48:06.759" v="1"/>
        <pc:sldMkLst>
          <pc:docMk/>
          <pc:sldMk cId="892028652" sldId="13014"/>
        </pc:sldMkLst>
      </pc:sldChg>
      <pc:sldChg chg="delSp add mod">
        <pc:chgData name="Christophe JENTA" userId="8d1209f4831e9c53" providerId="LiveId" clId="{14DC4B8E-5C4D-4A2A-B8BF-992B81181B69}" dt="2025-03-04T10:49:16.099" v="6" actId="478"/>
        <pc:sldMkLst>
          <pc:docMk/>
          <pc:sldMk cId="2350508385" sldId="13021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127014457" sldId="13022"/>
        </pc:sldMkLst>
      </pc:sldChg>
      <pc:sldChg chg="delSp add mod">
        <pc:chgData name="Christophe JENTA" userId="8d1209f4831e9c53" providerId="LiveId" clId="{14DC4B8E-5C4D-4A2A-B8BF-992B81181B69}" dt="2025-03-04T10:49:19.270" v="7" actId="478"/>
        <pc:sldMkLst>
          <pc:docMk/>
          <pc:sldMk cId="3275824859" sldId="13023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478401509" sldId="13024"/>
        </pc:sldMkLst>
      </pc:sldChg>
      <pc:sldChg chg="delSp add mod">
        <pc:chgData name="Christophe JENTA" userId="8d1209f4831e9c53" providerId="LiveId" clId="{14DC4B8E-5C4D-4A2A-B8BF-992B81181B69}" dt="2025-03-04T10:49:28.910" v="12" actId="478"/>
        <pc:sldMkLst>
          <pc:docMk/>
          <pc:sldMk cId="4265841009" sldId="13025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786657073" sldId="13026"/>
        </pc:sldMkLst>
      </pc:sldChg>
      <pc:sldChg chg="delSp add mod">
        <pc:chgData name="Christophe JENTA" userId="8d1209f4831e9c53" providerId="LiveId" clId="{14DC4B8E-5C4D-4A2A-B8BF-992B81181B69}" dt="2025-03-04T10:49:37.136" v="16" actId="478"/>
        <pc:sldMkLst>
          <pc:docMk/>
          <pc:sldMk cId="1848884125" sldId="13027"/>
        </pc:sldMkLst>
      </pc:sldChg>
      <pc:sldChg chg="delSp add mod">
        <pc:chgData name="Christophe JENTA" userId="8d1209f4831e9c53" providerId="LiveId" clId="{14DC4B8E-5C4D-4A2A-B8BF-992B81181B69}" dt="2025-03-04T10:49:52.207" v="23" actId="478"/>
        <pc:sldMkLst>
          <pc:docMk/>
          <pc:sldMk cId="2438741730" sldId="13028"/>
        </pc:sldMkLst>
      </pc:sldChg>
      <pc:sldChg chg="delSp add mod">
        <pc:chgData name="Christophe JENTA" userId="8d1209f4831e9c53" providerId="LiveId" clId="{14DC4B8E-5C4D-4A2A-B8BF-992B81181B69}" dt="2025-03-04T10:50:18.088" v="38" actId="478"/>
        <pc:sldMkLst>
          <pc:docMk/>
          <pc:sldMk cId="2885813136" sldId="13029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4015674294" sldId="13030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3463768245" sldId="13033"/>
        </pc:sldMkLst>
      </pc:sldChg>
      <pc:sldChg chg="add del">
        <pc:chgData name="Christophe JENTA" userId="8d1209f4831e9c53" providerId="LiveId" clId="{14DC4B8E-5C4D-4A2A-B8BF-992B81181B69}" dt="2025-03-04T10:48:06.759" v="1"/>
        <pc:sldMkLst>
          <pc:docMk/>
          <pc:sldMk cId="1526704923" sldId="13034"/>
        </pc:sldMkLst>
      </pc:sldChg>
      <pc:sldChg chg="delSp add mod">
        <pc:chgData name="Christophe JENTA" userId="8d1209f4831e9c53" providerId="LiveId" clId="{14DC4B8E-5C4D-4A2A-B8BF-992B81181B69}" dt="2025-03-04T10:50:24.416" v="41" actId="478"/>
        <pc:sldMkLst>
          <pc:docMk/>
          <pc:sldMk cId="814980698" sldId="13035"/>
        </pc:sldMkLst>
      </pc:sldChg>
      <pc:sldChg chg="add del">
        <pc:chgData name="Christophe JENTA" userId="8d1209f4831e9c53" providerId="LiveId" clId="{14DC4B8E-5C4D-4A2A-B8BF-992B81181B69}" dt="2025-03-04T10:48:06.759" v="1"/>
        <pc:sldMkLst>
          <pc:docMk/>
          <pc:sldMk cId="4047935913" sldId="13036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1472036957" sldId="13037"/>
        </pc:sldMkLst>
      </pc:sldChg>
      <pc:sldChg chg="delSp add mod">
        <pc:chgData name="Christophe JENTA" userId="8d1209f4831e9c53" providerId="LiveId" clId="{14DC4B8E-5C4D-4A2A-B8BF-992B81181B69}" dt="2025-03-04T10:50:41.763" v="49" actId="478"/>
        <pc:sldMkLst>
          <pc:docMk/>
          <pc:sldMk cId="265714206" sldId="13038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3313626012" sldId="13039"/>
        </pc:sldMkLst>
      </pc:sldChg>
      <pc:sldChg chg="delSp add mod">
        <pc:chgData name="Christophe JENTA" userId="8d1209f4831e9c53" providerId="LiveId" clId="{14DC4B8E-5C4D-4A2A-B8BF-992B81181B69}" dt="2025-03-04T10:50:44.919" v="51" actId="478"/>
        <pc:sldMkLst>
          <pc:docMk/>
          <pc:sldMk cId="2640241388" sldId="13040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1963046129" sldId="13041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1768066621" sldId="13042"/>
        </pc:sldMkLst>
      </pc:sldChg>
      <pc:sldChg chg="delSp add mod">
        <pc:chgData name="Christophe JENTA" userId="8d1209f4831e9c53" providerId="LiveId" clId="{14DC4B8E-5C4D-4A2A-B8BF-992B81181B69}" dt="2025-03-04T10:49:14.522" v="5" actId="478"/>
        <pc:sldMkLst>
          <pc:docMk/>
          <pc:sldMk cId="2168419065" sldId="13045"/>
        </pc:sldMkLst>
      </pc:sldChg>
      <pc:sldChg chg="delSp add mod">
        <pc:chgData name="Christophe JENTA" userId="8d1209f4831e9c53" providerId="LiveId" clId="{14DC4B8E-5C4D-4A2A-B8BF-992B81181B69}" dt="2025-03-04T10:49:23.980" v="9" actId="478"/>
        <pc:sldMkLst>
          <pc:docMk/>
          <pc:sldMk cId="3056707923" sldId="13046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1018946797" sldId="13047"/>
        </pc:sldMkLst>
      </pc:sldChg>
      <pc:sldChg chg="delSp add mod">
        <pc:chgData name="Christophe JENTA" userId="8d1209f4831e9c53" providerId="LiveId" clId="{14DC4B8E-5C4D-4A2A-B8BF-992B81181B69}" dt="2025-03-04T10:49:54.963" v="25" actId="478"/>
        <pc:sldMkLst>
          <pc:docMk/>
          <pc:sldMk cId="1143289183" sldId="13048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4096148367" sldId="13049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4270863543" sldId="13051"/>
        </pc:sldMkLst>
      </pc:sldChg>
      <pc:sldChg chg="delSp add mod">
        <pc:chgData name="Christophe JENTA" userId="8d1209f4831e9c53" providerId="LiveId" clId="{14DC4B8E-5C4D-4A2A-B8BF-992B81181B69}" dt="2025-03-04T10:51:06.790" v="63" actId="478"/>
        <pc:sldMkLst>
          <pc:docMk/>
          <pc:sldMk cId="1430941409" sldId="13053"/>
        </pc:sldMkLst>
      </pc:sldChg>
      <pc:sldChg chg="delSp add mod">
        <pc:chgData name="Christophe JENTA" userId="8d1209f4831e9c53" providerId="LiveId" clId="{14DC4B8E-5C4D-4A2A-B8BF-992B81181B69}" dt="2025-03-04T10:51:08.010" v="64" actId="478"/>
        <pc:sldMkLst>
          <pc:docMk/>
          <pc:sldMk cId="2923317464" sldId="13054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2651648215" sldId="13056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1105468094" sldId="13059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4140473072" sldId="13060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4069020493" sldId="13061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3706800" sldId="13062"/>
        </pc:sldMkLst>
      </pc:sldChg>
      <pc:sldChg chg="delSp add mod">
        <pc:chgData name="Christophe JENTA" userId="8d1209f4831e9c53" providerId="LiveId" clId="{14DC4B8E-5C4D-4A2A-B8BF-992B81181B69}" dt="2025-03-04T10:51:13.111" v="66" actId="478"/>
        <pc:sldMkLst>
          <pc:docMk/>
          <pc:sldMk cId="200590959" sldId="13063"/>
        </pc:sldMkLst>
      </pc:sldChg>
      <pc:sldChg chg="delSp add mod">
        <pc:chgData name="Christophe JENTA" userId="8d1209f4831e9c53" providerId="LiveId" clId="{14DC4B8E-5C4D-4A2A-B8BF-992B81181B69}" dt="2025-03-04T10:51:15.248" v="68" actId="478"/>
        <pc:sldMkLst>
          <pc:docMk/>
          <pc:sldMk cId="558931496" sldId="13064"/>
        </pc:sldMkLst>
      </pc:sldChg>
      <pc:sldChg chg="delSp modSp add mod">
        <pc:chgData name="Christophe JENTA" userId="8d1209f4831e9c53" providerId="LiveId" clId="{14DC4B8E-5C4D-4A2A-B8BF-992B81181B69}" dt="2025-03-04T10:51:17.398" v="71" actId="478"/>
        <pc:sldMkLst>
          <pc:docMk/>
          <pc:sldMk cId="1112357562" sldId="13065"/>
        </pc:sldMkLst>
      </pc:sldChg>
      <pc:sldChg chg="delSp add mod">
        <pc:chgData name="Christophe JENTA" userId="8d1209f4831e9c53" providerId="LiveId" clId="{14DC4B8E-5C4D-4A2A-B8BF-992B81181B69}" dt="2025-03-04T10:51:20.162" v="73" actId="478"/>
        <pc:sldMkLst>
          <pc:docMk/>
          <pc:sldMk cId="1290108716" sldId="13066"/>
        </pc:sldMkLst>
      </pc:sldChg>
      <pc:sldChg chg="delSp add mod">
        <pc:chgData name="Christophe JENTA" userId="8d1209f4831e9c53" providerId="LiveId" clId="{14DC4B8E-5C4D-4A2A-B8BF-992B81181B69}" dt="2025-03-04T10:51:21.845" v="74" actId="478"/>
        <pc:sldMkLst>
          <pc:docMk/>
          <pc:sldMk cId="234445409" sldId="13067"/>
        </pc:sldMkLst>
      </pc:sldChg>
      <pc:sldChg chg="delSp add mod">
        <pc:chgData name="Christophe JENTA" userId="8d1209f4831e9c53" providerId="LiveId" clId="{14DC4B8E-5C4D-4A2A-B8BF-992B81181B69}" dt="2025-03-04T10:51:33.006" v="81" actId="478"/>
        <pc:sldMkLst>
          <pc:docMk/>
          <pc:sldMk cId="526456343" sldId="13068"/>
        </pc:sldMkLst>
      </pc:sldChg>
      <pc:sldChg chg="delSp add mod">
        <pc:chgData name="Christophe JENTA" userId="8d1209f4831e9c53" providerId="LiveId" clId="{14DC4B8E-5C4D-4A2A-B8BF-992B81181B69}" dt="2025-03-04T10:51:30.956" v="79" actId="478"/>
        <pc:sldMkLst>
          <pc:docMk/>
          <pc:sldMk cId="32201130" sldId="13069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3990337440" sldId="13071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1141916184" sldId="13072"/>
        </pc:sldMkLst>
      </pc:sldChg>
      <pc:sldChg chg="delSp add mod">
        <pc:chgData name="Christophe JENTA" userId="8d1209f4831e9c53" providerId="LiveId" clId="{14DC4B8E-5C4D-4A2A-B8BF-992B81181B69}" dt="2025-03-04T10:51:41.198" v="83" actId="478"/>
        <pc:sldMkLst>
          <pc:docMk/>
          <pc:sldMk cId="2870822058" sldId="13073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4265324579" sldId="13074"/>
        </pc:sldMkLst>
      </pc:sldChg>
      <pc:sldChg chg="delSp add mod">
        <pc:chgData name="Christophe JENTA" userId="8d1209f4831e9c53" providerId="LiveId" clId="{14DC4B8E-5C4D-4A2A-B8BF-992B81181B69}" dt="2025-03-04T10:49:31.456" v="13" actId="478"/>
        <pc:sldMkLst>
          <pc:docMk/>
          <pc:sldMk cId="3865297219" sldId="13076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656978790" sldId="13077"/>
        </pc:sldMkLst>
      </pc:sldChg>
      <pc:sldChg chg="delSp add mod">
        <pc:chgData name="Christophe JENTA" userId="8d1209f4831e9c53" providerId="LiveId" clId="{14DC4B8E-5C4D-4A2A-B8BF-992B81181B69}" dt="2025-03-04T10:51:47.491" v="85" actId="478"/>
        <pc:sldMkLst>
          <pc:docMk/>
          <pc:sldMk cId="2122051987" sldId="13078"/>
        </pc:sldMkLst>
      </pc:sldChg>
      <pc:sldChg chg="delSp add mod">
        <pc:chgData name="Christophe JENTA" userId="8d1209f4831e9c53" providerId="LiveId" clId="{14DC4B8E-5C4D-4A2A-B8BF-992B81181B69}" dt="2025-03-04T10:51:29.624" v="78" actId="478"/>
        <pc:sldMkLst>
          <pc:docMk/>
          <pc:sldMk cId="4104042674" sldId="13079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1384129578" sldId="13080"/>
        </pc:sldMkLst>
      </pc:sldChg>
      <pc:sldChg chg="delSp add mod">
        <pc:chgData name="Christophe JENTA" userId="8d1209f4831e9c53" providerId="LiveId" clId="{14DC4B8E-5C4D-4A2A-B8BF-992B81181B69}" dt="2025-03-04T10:51:51.258" v="87" actId="478"/>
        <pc:sldMkLst>
          <pc:docMk/>
          <pc:sldMk cId="88963580" sldId="13081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3309788962" sldId="13082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997754663" sldId="13083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848308496" sldId="13084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21947168" sldId="13086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945480992" sldId="13087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750337857" sldId="13088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4161015630" sldId="13089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2299027016" sldId="13090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2857183380" sldId="13091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2003614663" sldId="13092"/>
        </pc:sldMkLst>
      </pc:sldChg>
      <pc:sldChg chg="delSp add mod">
        <pc:chgData name="Christophe JENTA" userId="8d1209f4831e9c53" providerId="LiveId" clId="{14DC4B8E-5C4D-4A2A-B8BF-992B81181B69}" dt="2025-03-04T10:51:25.931" v="76" actId="478"/>
        <pc:sldMkLst>
          <pc:docMk/>
          <pc:sldMk cId="941950672" sldId="13093"/>
        </pc:sldMkLst>
      </pc:sldChg>
      <pc:sldChg chg="delSp add mod">
        <pc:chgData name="Christophe JENTA" userId="8d1209f4831e9c53" providerId="LiveId" clId="{14DC4B8E-5C4D-4A2A-B8BF-992B81181B69}" dt="2025-03-04T10:51:28.297" v="77" actId="478"/>
        <pc:sldMkLst>
          <pc:docMk/>
          <pc:sldMk cId="3518892947" sldId="13094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1956935565" sldId="13095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1959586403" sldId="13096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985037596" sldId="13097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2273977040" sldId="13098"/>
        </pc:sldMkLst>
      </pc:sldChg>
      <pc:sldChg chg="delSp add mod">
        <pc:chgData name="Christophe JENTA" userId="8d1209f4831e9c53" providerId="LiveId" clId="{14DC4B8E-5C4D-4A2A-B8BF-992B81181B69}" dt="2025-03-04T10:50:04.429" v="31" actId="478"/>
        <pc:sldMkLst>
          <pc:docMk/>
          <pc:sldMk cId="1199525135" sldId="13105"/>
        </pc:sldMkLst>
      </pc:sldChg>
      <pc:sldChg chg="delSp add mod">
        <pc:chgData name="Christophe JENTA" userId="8d1209f4831e9c53" providerId="LiveId" clId="{14DC4B8E-5C4D-4A2A-B8BF-992B81181B69}" dt="2025-03-04T10:50:08.145" v="34" actId="478"/>
        <pc:sldMkLst>
          <pc:docMk/>
          <pc:sldMk cId="2269543139" sldId="13106"/>
        </pc:sldMkLst>
      </pc:sldChg>
      <pc:sldChg chg="delSp add mod">
        <pc:chgData name="Christophe JENTA" userId="8d1209f4831e9c53" providerId="LiveId" clId="{14DC4B8E-5C4D-4A2A-B8BF-992B81181B69}" dt="2025-03-04T10:50:12.430" v="36" actId="478"/>
        <pc:sldMkLst>
          <pc:docMk/>
          <pc:sldMk cId="3608038758" sldId="13107"/>
        </pc:sldMkLst>
      </pc:sldChg>
      <pc:sldChg chg="delSp add mod">
        <pc:chgData name="Christophe JENTA" userId="8d1209f4831e9c53" providerId="LiveId" clId="{14DC4B8E-5C4D-4A2A-B8BF-992B81181B69}" dt="2025-03-04T10:50:09.746" v="35" actId="478"/>
        <pc:sldMkLst>
          <pc:docMk/>
          <pc:sldMk cId="2895191219" sldId="13108"/>
        </pc:sldMkLst>
      </pc:sldChg>
      <pc:sldChg chg="delSp add mod">
        <pc:chgData name="Christophe JENTA" userId="8d1209f4831e9c53" providerId="LiveId" clId="{14DC4B8E-5C4D-4A2A-B8BF-992B81181B69}" dt="2025-03-04T10:50:00.040" v="28" actId="478"/>
        <pc:sldMkLst>
          <pc:docMk/>
          <pc:sldMk cId="2924289013" sldId="13109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694990589" sldId="13110"/>
        </pc:sldMkLst>
      </pc:sldChg>
      <pc:sldChg chg="delSp add mod">
        <pc:chgData name="Christophe JENTA" userId="8d1209f4831e9c53" providerId="LiveId" clId="{14DC4B8E-5C4D-4A2A-B8BF-992B81181B69}" dt="2025-03-04T10:49:11.425" v="3" actId="478"/>
        <pc:sldMkLst>
          <pc:docMk/>
          <pc:sldMk cId="1050298983" sldId="13111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2145167664" sldId="13112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614963638" sldId="13113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3245998364" sldId="13114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1291777054" sldId="13115"/>
        </pc:sldMkLst>
      </pc:sldChg>
      <pc:sldChg chg="delSp add mod">
        <pc:chgData name="Christophe JENTA" userId="8d1209f4831e9c53" providerId="LiveId" clId="{14DC4B8E-5C4D-4A2A-B8BF-992B81181B69}" dt="2025-03-04T10:49:22.660" v="8" actId="478"/>
        <pc:sldMkLst>
          <pc:docMk/>
          <pc:sldMk cId="1547070426" sldId="13116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2172102605" sldId="13117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402952445" sldId="13118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2386847042" sldId="13119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3066991360" sldId="13120"/>
        </pc:sldMkLst>
      </pc:sldChg>
      <pc:sldChg chg="delSp add mod">
        <pc:chgData name="Christophe JENTA" userId="8d1209f4831e9c53" providerId="LiveId" clId="{14DC4B8E-5C4D-4A2A-B8BF-992B81181B69}" dt="2025-03-04T10:50:57.255" v="58" actId="478"/>
        <pc:sldMkLst>
          <pc:docMk/>
          <pc:sldMk cId="105819683" sldId="13121"/>
        </pc:sldMkLst>
      </pc:sldChg>
      <pc:sldChg chg="delSp add mod">
        <pc:chgData name="Christophe JENTA" userId="8d1209f4831e9c53" providerId="LiveId" clId="{14DC4B8E-5C4D-4A2A-B8BF-992B81181B69}" dt="2025-03-04T10:51:03.708" v="60" actId="478"/>
        <pc:sldMkLst>
          <pc:docMk/>
          <pc:sldMk cId="737164336" sldId="13122"/>
        </pc:sldMkLst>
      </pc:sldChg>
      <pc:sldChg chg="delSp add mod">
        <pc:chgData name="Christophe JENTA" userId="8d1209f4831e9c53" providerId="LiveId" clId="{14DC4B8E-5C4D-4A2A-B8BF-992B81181B69}" dt="2025-03-04T10:51:00.617" v="59" actId="478"/>
        <pc:sldMkLst>
          <pc:docMk/>
          <pc:sldMk cId="2174020629" sldId="13124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2292663571" sldId="13125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2938428205" sldId="13126"/>
        </pc:sldMkLst>
      </pc:sldChg>
      <pc:sldChg chg="delSp add mod">
        <pc:chgData name="Christophe JENTA" userId="8d1209f4831e9c53" providerId="LiveId" clId="{14DC4B8E-5C4D-4A2A-B8BF-992B81181B69}" dt="2025-03-04T10:51:23.900" v="75" actId="478"/>
        <pc:sldMkLst>
          <pc:docMk/>
          <pc:sldMk cId="1684532203" sldId="13127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1191279355" sldId="13128"/>
        </pc:sldMkLst>
      </pc:sldChg>
      <pc:sldChg chg="delSp add mod">
        <pc:chgData name="Christophe JENTA" userId="8d1209f4831e9c53" providerId="LiveId" clId="{14DC4B8E-5C4D-4A2A-B8BF-992B81181B69}" dt="2025-03-04T10:49:33.759" v="14" actId="478"/>
        <pc:sldMkLst>
          <pc:docMk/>
          <pc:sldMk cId="540269392" sldId="13129"/>
        </pc:sldMkLst>
      </pc:sldChg>
      <pc:sldChg chg="delSp add mod">
        <pc:chgData name="Christophe JENTA" userId="8d1209f4831e9c53" providerId="LiveId" clId="{14DC4B8E-5C4D-4A2A-B8BF-992B81181B69}" dt="2025-03-04T10:49:38.266" v="17" actId="478"/>
        <pc:sldMkLst>
          <pc:docMk/>
          <pc:sldMk cId="3404404618" sldId="13130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571915363" sldId="13131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89680105" sldId="13132"/>
        </pc:sldMkLst>
      </pc:sldChg>
    </pc:docChg>
  </pc:docChgLst>
  <pc:docChgLst>
    <pc:chgData name="Christophe JENTA" userId="8d1209f4831e9c53" providerId="LiveId" clId="{F03093BD-15A0-4EC7-A800-DE538FA78EFC}"/>
    <pc:docChg chg="delSld">
      <pc:chgData name="Christophe JENTA" userId="8d1209f4831e9c53" providerId="LiveId" clId="{F03093BD-15A0-4EC7-A800-DE538FA78EFC}" dt="2025-03-04T11:15:33.519" v="0" actId="47"/>
      <pc:docMkLst>
        <pc:docMk/>
      </pc:docMkLst>
      <pc:sldChg chg="del">
        <pc:chgData name="Christophe JENTA" userId="8d1209f4831e9c53" providerId="LiveId" clId="{F03093BD-15A0-4EC7-A800-DE538FA78EFC}" dt="2025-03-04T11:15:33.519" v="0" actId="47"/>
        <pc:sldMkLst>
          <pc:docMk/>
          <pc:sldMk cId="526491925" sldId="993"/>
        </pc:sldMkLst>
      </pc:sldChg>
      <pc:sldChg chg="del">
        <pc:chgData name="Christophe JENTA" userId="8d1209f4831e9c53" providerId="LiveId" clId="{F03093BD-15A0-4EC7-A800-DE538FA78EFC}" dt="2025-03-04T11:15:33.519" v="0" actId="47"/>
        <pc:sldMkLst>
          <pc:docMk/>
          <pc:sldMk cId="473765757" sldId="12594"/>
        </pc:sldMkLst>
      </pc:sldChg>
      <pc:sldChg chg="del">
        <pc:chgData name="Christophe JENTA" userId="8d1209f4831e9c53" providerId="LiveId" clId="{F03093BD-15A0-4EC7-A800-DE538FA78EFC}" dt="2025-03-04T11:15:33.519" v="0" actId="47"/>
        <pc:sldMkLst>
          <pc:docMk/>
          <pc:sldMk cId="411051652" sldId="12952"/>
        </pc:sldMkLst>
      </pc:sldChg>
      <pc:sldChg chg="del">
        <pc:chgData name="Christophe JENTA" userId="8d1209f4831e9c53" providerId="LiveId" clId="{F03093BD-15A0-4EC7-A800-DE538FA78EFC}" dt="2025-03-04T11:15:33.519" v="0" actId="47"/>
        <pc:sldMkLst>
          <pc:docMk/>
          <pc:sldMk cId="1433578699" sldId="12955"/>
        </pc:sldMkLst>
      </pc:sldChg>
      <pc:sldChg chg="del">
        <pc:chgData name="Christophe JENTA" userId="8d1209f4831e9c53" providerId="LiveId" clId="{F03093BD-15A0-4EC7-A800-DE538FA78EFC}" dt="2025-03-04T11:15:33.519" v="0" actId="47"/>
        <pc:sldMkLst>
          <pc:docMk/>
          <pc:sldMk cId="1567320942" sldId="12957"/>
        </pc:sldMkLst>
      </pc:sldChg>
      <pc:sldChg chg="del">
        <pc:chgData name="Christophe JENTA" userId="8d1209f4831e9c53" providerId="LiveId" clId="{F03093BD-15A0-4EC7-A800-DE538FA78EFC}" dt="2025-03-04T11:15:33.519" v="0" actId="47"/>
        <pc:sldMkLst>
          <pc:docMk/>
          <pc:sldMk cId="2066109346" sldId="12958"/>
        </pc:sldMkLst>
      </pc:sldChg>
      <pc:sldChg chg="del">
        <pc:chgData name="Christophe JENTA" userId="8d1209f4831e9c53" providerId="LiveId" clId="{F03093BD-15A0-4EC7-A800-DE538FA78EFC}" dt="2025-03-04T11:15:33.519" v="0" actId="47"/>
        <pc:sldMkLst>
          <pc:docMk/>
          <pc:sldMk cId="1238460409" sldId="12959"/>
        </pc:sldMkLst>
      </pc:sldChg>
      <pc:sldChg chg="del">
        <pc:chgData name="Christophe JENTA" userId="8d1209f4831e9c53" providerId="LiveId" clId="{F03093BD-15A0-4EC7-A800-DE538FA78EFC}" dt="2025-03-04T11:15:33.519" v="0" actId="47"/>
        <pc:sldMkLst>
          <pc:docMk/>
          <pc:sldMk cId="2194973006" sldId="12960"/>
        </pc:sldMkLst>
      </pc:sldChg>
      <pc:sldChg chg="del">
        <pc:chgData name="Christophe JENTA" userId="8d1209f4831e9c53" providerId="LiveId" clId="{F03093BD-15A0-4EC7-A800-DE538FA78EFC}" dt="2025-03-04T11:15:33.519" v="0" actId="47"/>
        <pc:sldMkLst>
          <pc:docMk/>
          <pc:sldMk cId="4097628329" sldId="12961"/>
        </pc:sldMkLst>
      </pc:sldChg>
      <pc:sldChg chg="del">
        <pc:chgData name="Christophe JENTA" userId="8d1209f4831e9c53" providerId="LiveId" clId="{F03093BD-15A0-4EC7-A800-DE538FA78EFC}" dt="2025-03-04T11:15:33.519" v="0" actId="47"/>
        <pc:sldMkLst>
          <pc:docMk/>
          <pc:sldMk cId="3224884287" sldId="12962"/>
        </pc:sldMkLst>
      </pc:sldChg>
      <pc:sldChg chg="del">
        <pc:chgData name="Christophe JENTA" userId="8d1209f4831e9c53" providerId="LiveId" clId="{F03093BD-15A0-4EC7-A800-DE538FA78EFC}" dt="2025-03-04T11:15:33.519" v="0" actId="47"/>
        <pc:sldMkLst>
          <pc:docMk/>
          <pc:sldMk cId="1120924257" sldId="12993"/>
        </pc:sldMkLst>
      </pc:sldChg>
      <pc:sldChg chg="del">
        <pc:chgData name="Christophe JENTA" userId="8d1209f4831e9c53" providerId="LiveId" clId="{F03093BD-15A0-4EC7-A800-DE538FA78EFC}" dt="2025-03-04T11:15:33.519" v="0" actId="47"/>
        <pc:sldMkLst>
          <pc:docMk/>
          <pc:sldMk cId="2163419595" sldId="13005"/>
        </pc:sldMkLst>
      </pc:sldChg>
      <pc:sldChg chg="del">
        <pc:chgData name="Christophe JENTA" userId="8d1209f4831e9c53" providerId="LiveId" clId="{F03093BD-15A0-4EC7-A800-DE538FA78EFC}" dt="2025-03-04T11:15:33.519" v="0" actId="47"/>
        <pc:sldMkLst>
          <pc:docMk/>
          <pc:sldMk cId="814980698" sldId="13035"/>
        </pc:sldMkLst>
      </pc:sldChg>
      <pc:sldChg chg="del">
        <pc:chgData name="Christophe JENTA" userId="8d1209f4831e9c53" providerId="LiveId" clId="{F03093BD-15A0-4EC7-A800-DE538FA78EFC}" dt="2025-03-04T11:15:33.519" v="0" actId="47"/>
        <pc:sldMkLst>
          <pc:docMk/>
          <pc:sldMk cId="4047935913" sldId="13036"/>
        </pc:sldMkLst>
      </pc:sldChg>
      <pc:sldChg chg="del">
        <pc:chgData name="Christophe JENTA" userId="8d1209f4831e9c53" providerId="LiveId" clId="{F03093BD-15A0-4EC7-A800-DE538FA78EFC}" dt="2025-03-04T11:15:33.519" v="0" actId="47"/>
        <pc:sldMkLst>
          <pc:docMk/>
          <pc:sldMk cId="3066991360" sldId="1312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46FC7D-208C-4200-80F1-58C54DF61311}" type="datetimeFigureOut">
              <a:rPr lang="fr-FR" smtClean="0"/>
              <a:t>01/04/2025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88EEF5-CB38-4A89-B626-937F0418F1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3243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F67296-5B1B-9DD4-FF5A-471D2A2AD8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9043515-2F6D-9B9F-50EE-1CF1D64ED3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6E99338-FAD2-AD4F-A9BF-C4355162A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01/04/2025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44F583-B7B0-9218-E9F0-1CFAC77FD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A487827-E836-F825-3514-B3AFD9907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7592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0CBDD0-D9A7-49FA-CC68-F404EE8ED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D8F4A01-CBC3-D89B-07A8-6FC0E76E02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79A791-885B-2CAD-5454-8A8053A33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01/04/2025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2E558C9-49C2-5367-E1F4-39841A57C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CBF7FD8-99B2-E73F-D143-EF4F530DD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6917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0133D76-BE7B-987B-352F-E6E4CF2012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9F9D6FC-9F68-B4E6-0777-1A25D950BC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E9E2C48-DDA2-AF8F-68E8-C2C44DF4D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01/04/2025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26A0ACE-B8AD-ECAF-6108-A1575F60E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EAF0659-6A72-B598-0505-94A7ECD43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1058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9C6050-5FF3-A6CA-9AE3-6D01DD598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73BE383-F99A-4BA3-9E1E-89C146B69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5669FF-9EDB-6F38-F1F4-B7D00C7DB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01/04/2025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F6B7B5B-1B2F-06A6-7CD0-4A1869E79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399A841-3C61-18F8-FEA2-55A0455B6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3842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43A4A5-DD17-E09C-079F-0BC7F32A6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D48D810-D375-68D8-EF23-45990070B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22DCE4D-1AFA-91E4-FC81-3342F6F27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01/04/2025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A2885DA-216C-7738-3AF0-841DD790D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9857197-A31A-8EDA-B76A-12CB39746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6534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3B447D-DCCA-CC9A-E414-62218BC52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A07D8ED-E3DD-46C4-9FCB-D8E2F6A399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4BC07B4-5449-C4C7-FF84-E97B894C9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0C0E8F6-B64B-AE5E-0152-B684B5A5A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01/04/2025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2D7EADD-F237-6481-F669-59F925EE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2BBCC74-23B2-99FF-36CA-94CD74B63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9757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706B9B-FE0E-FF30-3723-285FB6826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5F1CAD3-2D56-D5E8-FB5C-7135E0BAAF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84124FB-1FF6-D354-C70F-39AC85E7A1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6587CBA-8376-91EF-A7E1-66A287D4A6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564D291-C34F-2CF1-8638-7D353E9485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E18531A-4F4C-CFC4-3697-5F9A7A9B3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01/04/2025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6841637-9455-558E-C263-E9B804ADD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09B2068-92F0-42E8-8B60-5EA54D3AB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9498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6BE2FF-DC42-25F9-E898-255E6EA47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1242D52-F96F-B9D9-8C87-A2BB5AC5E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01/04/2025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FEA8E3B-5BD1-18E9-685F-795C67EF2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177FA0E-F141-F12E-2814-985562CD3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5238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6C37C13-A9C7-02A1-C000-2FC52227C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01/04/2025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E57F3F0-DF95-EAAC-8C98-10C2F4602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B2AB1A3-A832-5D80-9C2C-EFD8C9688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8216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AC2E13-D123-1DC8-1A37-A8F18836B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8624102-41C9-B4B7-95F0-DADA548E2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13FA0B1-E0C2-BD6D-6D16-C02C3205CC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1F5B9C3-92C4-E761-1530-58C914D7D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01/04/2025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54B34E0-06A0-68FB-22B7-48FC3217A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58E414D-F3D9-C9E0-C131-5F7B94936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2007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797928-4556-A6E4-3430-4858052AA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E031682-520A-12FF-74E1-E5E96BE869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2F12565-FA80-076D-26A5-F3D9C99839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BBE40B2-5C23-6E7D-D90B-D9DA3D5B5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01/04/2025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2D1E4AD-C1C5-14C4-1D32-DEDA4AA13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E2CEA53-824F-7705-56DA-06A10F841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8095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FB83035-2E99-264F-C75D-FAEA5AD1C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7EB7441-AF8E-64FA-5227-5E49FCD328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72F164-3EA9-BCC7-BEB4-FEF71A53C3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39047B-FEEF-465E-84F3-3E61BB1ECC56}" type="datetimeFigureOut">
              <a:rPr lang="fr-FR" smtClean="0"/>
              <a:t>01/04/2025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73ABF87-EFF2-DC93-90CC-77800DCF9A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4855A21-142E-FC54-FFBE-1CA4E22FAA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2432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microsoft.com/office/2007/relationships/hdphoto" Target="../media/hdphoto5.wdp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microsoft.com/office/2007/relationships/hdphoto" Target="../media/hdphoto5.wdp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microsoft.com/office/2007/relationships/hdphoto" Target="../media/hdphoto5.wdp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microsoft.com/office/2007/relationships/hdphoto" Target="../media/hdphoto5.wdp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microsoft.com/office/2007/relationships/hdphoto" Target="../media/hdphoto5.wdp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DD7A49-7F4C-BD5F-E221-C923D3E5B7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941738E-4FEE-F1FA-5206-31DF7B4E58B1}"/>
              </a:ext>
            </a:extLst>
          </p:cNvPr>
          <p:cNvSpPr/>
          <p:nvPr/>
        </p:nvSpPr>
        <p:spPr>
          <a:xfrm>
            <a:off x="129643" y="95471"/>
            <a:ext cx="6079517" cy="61093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/>
              <a:t>2) L’ouverture des ports fut finalement bénéfique</a:t>
            </a:r>
          </a:p>
          <a:p>
            <a:r>
              <a:rPr lang="fr-FR" sz="1700" dirty="0"/>
              <a:t>Aux commerçants chinois, déjà nombreux et puissants</a:t>
            </a:r>
          </a:p>
          <a:p>
            <a:r>
              <a:rPr lang="fr-FR" sz="1700" dirty="0"/>
              <a:t>Depuis le XVIIIe siècle ; Ainsi…</a:t>
            </a:r>
          </a:p>
          <a:p>
            <a:endParaRPr lang="fr-FR" sz="1700" dirty="0"/>
          </a:p>
          <a:p>
            <a:r>
              <a:rPr lang="fr-FR" sz="1700" dirty="0"/>
              <a:t>a) 1854 : A Shanghai, face aux troubles des </a:t>
            </a:r>
            <a:r>
              <a:rPr lang="fr-FR" sz="1700" i="1" dirty="0"/>
              <a:t>Petits Couteaux</a:t>
            </a:r>
          </a:p>
          <a:p>
            <a:r>
              <a:rPr lang="fr-FR" sz="1700" dirty="0"/>
              <a:t>Lorsque les étrangers se dote d’un gouvernement municipal</a:t>
            </a:r>
          </a:p>
          <a:p>
            <a:r>
              <a:rPr lang="fr-FR" sz="1700" dirty="0"/>
              <a:t>La concession…</a:t>
            </a:r>
          </a:p>
          <a:p>
            <a:endParaRPr lang="fr-FR" sz="1700" dirty="0"/>
          </a:p>
          <a:p>
            <a:r>
              <a:rPr lang="fr-FR" sz="1700" dirty="0"/>
              <a:t>De nombreux Chinois confient leurs capitaux aux étrangers</a:t>
            </a:r>
          </a:p>
          <a:p>
            <a:r>
              <a:rPr lang="fr-FR" sz="1700" dirty="0"/>
              <a:t>Et l’extraterritorialité ainsi acquise leur permet</a:t>
            </a:r>
          </a:p>
          <a:p>
            <a:r>
              <a:rPr lang="fr-FR" sz="1700" dirty="0"/>
              <a:t>De court-circuiter la bureaucratie impériale</a:t>
            </a:r>
          </a:p>
          <a:p>
            <a:endParaRPr lang="fr-FR" sz="1700" dirty="0"/>
          </a:p>
          <a:p>
            <a:r>
              <a:rPr lang="fr-FR" sz="1700" dirty="0"/>
              <a:t>b) Plus largement, l’ouverture forcée des ports chinois</a:t>
            </a:r>
          </a:p>
          <a:p>
            <a:r>
              <a:rPr lang="fr-FR" sz="1700" dirty="0"/>
              <a:t>Ajoutée à celles des ports japonais et coréens</a:t>
            </a:r>
          </a:p>
          <a:p>
            <a:r>
              <a:rPr lang="fr-FR" sz="1700" dirty="0"/>
              <a:t>Va finalement bénéficier au commerce chinois </a:t>
            </a:r>
            <a:endParaRPr lang="fr-FR" sz="1700" u="sng" dirty="0"/>
          </a:p>
          <a:p>
            <a:r>
              <a:rPr lang="fr-FR" sz="1700" dirty="0"/>
              <a:t>En créant un vaste réseau </a:t>
            </a:r>
            <a:r>
              <a:rPr lang="fr-FR" sz="1700" i="1" dirty="0"/>
              <a:t>transnational</a:t>
            </a:r>
            <a:r>
              <a:rPr lang="fr-FR" sz="1700" dirty="0"/>
              <a:t> en mer de Chine</a:t>
            </a:r>
          </a:p>
          <a:p>
            <a:r>
              <a:rPr lang="fr-FR" sz="1700" u="sng" dirty="0"/>
              <a:t>Avec Shanghai comme centre</a:t>
            </a:r>
          </a:p>
          <a:p>
            <a:endParaRPr lang="fr-FR" sz="1700" dirty="0"/>
          </a:p>
          <a:p>
            <a:r>
              <a:rPr lang="fr-FR" sz="1700" dirty="0"/>
              <a:t>NB : </a:t>
            </a:r>
            <a:r>
              <a:rPr lang="fr-FR" sz="1700" i="1" dirty="0"/>
              <a:t>Les cotonnades britanniques de Manchester sont importées</a:t>
            </a:r>
          </a:p>
          <a:p>
            <a:r>
              <a:rPr lang="fr-FR" sz="1700" i="1" dirty="0"/>
              <a:t>Puis réexportées par les commerçants chinois de Shanghai</a:t>
            </a:r>
          </a:p>
          <a:p>
            <a:r>
              <a:rPr lang="fr-FR" sz="1700" dirty="0"/>
              <a:t>François </a:t>
            </a:r>
            <a:r>
              <a:rPr lang="fr-FR" sz="1700" dirty="0" err="1"/>
              <a:t>Gipouloux</a:t>
            </a:r>
            <a:r>
              <a:rPr lang="fr-FR" sz="1700" dirty="0"/>
              <a:t>, </a:t>
            </a:r>
            <a:r>
              <a:rPr lang="fr-FR" sz="1700" i="1" dirty="0"/>
              <a:t>La Méditerranée asiatique</a:t>
            </a:r>
            <a:r>
              <a:rPr lang="fr-FR" sz="1700" dirty="0"/>
              <a:t>, pp. 179-182</a:t>
            </a:r>
          </a:p>
          <a:p>
            <a:endParaRPr lang="fr-FR" sz="1700" dirty="0"/>
          </a:p>
          <a:p>
            <a:r>
              <a:rPr lang="fr-FR" sz="1700" dirty="0"/>
              <a:t>*Et enfin…</a:t>
            </a:r>
          </a:p>
        </p:txBody>
      </p:sp>
      <p:pic>
        <p:nvPicPr>
          <p:cNvPr id="4" name="Image 3" descr="Une image contenant texte, Rectangle, carte&#10;&#10;Le contenu généré par l’IA peut être incorrect.">
            <a:extLst>
              <a:ext uri="{FF2B5EF4-FFF2-40B4-BE49-F238E27FC236}">
                <a16:creationId xmlns:a16="http://schemas.microsoft.com/office/drawing/2014/main" id="{586D83B5-B908-E898-6B5C-3DF5CD1F01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26" t="12520" r="33149" b="55495"/>
          <a:stretch/>
        </p:blipFill>
        <p:spPr>
          <a:xfrm rot="16200000">
            <a:off x="5880277" y="564406"/>
            <a:ext cx="6651015" cy="571314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5F4B029B-A7DF-8C27-045C-B762137157DE}"/>
              </a:ext>
            </a:extLst>
          </p:cNvPr>
          <p:cNvSpPr/>
          <p:nvPr/>
        </p:nvSpPr>
        <p:spPr>
          <a:xfrm>
            <a:off x="8528000" y="3899676"/>
            <a:ext cx="257460" cy="2089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9726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6BFFB5-7243-162E-F09C-3835D2552F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8F5C29A-BDDC-59B4-2647-0CD1B08E9F90}"/>
              </a:ext>
            </a:extLst>
          </p:cNvPr>
          <p:cNvSpPr/>
          <p:nvPr/>
        </p:nvSpPr>
        <p:spPr>
          <a:xfrm>
            <a:off x="80868" y="123349"/>
            <a:ext cx="3999568" cy="427809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/>
              <a:t>3) Au XIXe siècle, l’intrusion occidentale</a:t>
            </a:r>
          </a:p>
          <a:p>
            <a:r>
              <a:rPr lang="fr-FR" sz="1700" dirty="0"/>
              <a:t>En Inde, puis en Chine…</a:t>
            </a:r>
          </a:p>
          <a:p>
            <a:endParaRPr lang="fr-FR" sz="1700" dirty="0"/>
          </a:p>
          <a:p>
            <a:r>
              <a:rPr lang="fr-FR" sz="1700" dirty="0"/>
              <a:t>Va permettre indirectement la naissance D’un phénomène majeur du XIXe siècle</a:t>
            </a:r>
          </a:p>
          <a:p>
            <a:r>
              <a:rPr lang="fr-FR" sz="1700" u="sng" dirty="0"/>
              <a:t>La grande migration chinoise et indienne</a:t>
            </a:r>
          </a:p>
          <a:p>
            <a:endParaRPr lang="fr-FR" sz="1700" dirty="0"/>
          </a:p>
          <a:p>
            <a:r>
              <a:rPr lang="fr-FR" sz="1700" dirty="0"/>
              <a:t>*1845 : La Chine autorise ses ressortissants à migrer loin de leur pays</a:t>
            </a:r>
          </a:p>
          <a:p>
            <a:endParaRPr lang="fr-FR" sz="1700" dirty="0"/>
          </a:p>
          <a:p>
            <a:r>
              <a:rPr lang="fr-FR" sz="1700" dirty="0"/>
              <a:t>*L’interdiction était en réalité</a:t>
            </a:r>
          </a:p>
          <a:p>
            <a:r>
              <a:rPr lang="fr-FR" sz="1700" dirty="0"/>
              <a:t>Peu respectée ; Mais…</a:t>
            </a:r>
          </a:p>
          <a:p>
            <a:endParaRPr lang="fr-FR" sz="1700" dirty="0"/>
          </a:p>
          <a:p>
            <a:r>
              <a:rPr lang="fr-FR" sz="1700" dirty="0"/>
              <a:t>*1840-50 : La crise économique durable</a:t>
            </a:r>
          </a:p>
          <a:p>
            <a:r>
              <a:rPr lang="fr-FR" sz="1700" dirty="0"/>
              <a:t>Et la longue révolte des Taiping (1851-64)</a:t>
            </a:r>
          </a:p>
          <a:p>
            <a:r>
              <a:rPr lang="fr-FR" sz="1700" dirty="0"/>
              <a:t>Vont pousser de nombreux Chinois à fuir…</a:t>
            </a:r>
          </a:p>
        </p:txBody>
      </p:sp>
      <p:pic>
        <p:nvPicPr>
          <p:cNvPr id="5" name="Image 4" descr="Une image contenant texte, carte, Police&#10;&#10;Le contenu généré par l’IA peut être incorrect.">
            <a:extLst>
              <a:ext uri="{FF2B5EF4-FFF2-40B4-BE49-F238E27FC236}">
                <a16:creationId xmlns:a16="http://schemas.microsoft.com/office/drawing/2014/main" id="{143C5CB7-AF9B-0801-9BA2-C3E2364DF6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964" y="95472"/>
            <a:ext cx="7862392" cy="543553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0" name="Image 9" descr="Une image contenant texte, carte, atlas&#10;&#10;Le contenu généré par l’IA peut être incorrect.">
            <a:extLst>
              <a:ext uri="{FF2B5EF4-FFF2-40B4-BE49-F238E27FC236}">
                <a16:creationId xmlns:a16="http://schemas.microsoft.com/office/drawing/2014/main" id="{A0542569-4B90-EA89-6955-D936B4CAB2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993" y="4548453"/>
            <a:ext cx="4517363" cy="206292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721026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93EBD0-35C8-9F1B-495D-6A4C4157DA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3A6E8F2-1B38-25DA-AA67-498848E8DFBB}"/>
              </a:ext>
            </a:extLst>
          </p:cNvPr>
          <p:cNvSpPr/>
          <p:nvPr/>
        </p:nvSpPr>
        <p:spPr>
          <a:xfrm>
            <a:off x="129644" y="95471"/>
            <a:ext cx="3867232" cy="480131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/>
              <a:t>*1840-1914 : Ce sera le </a:t>
            </a:r>
            <a:r>
              <a:rPr lang="fr-FR" sz="1700" i="1" dirty="0"/>
              <a:t>Coolie Trade</a:t>
            </a:r>
          </a:p>
          <a:p>
            <a:r>
              <a:rPr lang="fr-FR" sz="1700" dirty="0"/>
              <a:t>15 millions de Chinois et d’Indiens Migreront…</a:t>
            </a:r>
          </a:p>
          <a:p>
            <a:endParaRPr lang="fr-FR" sz="1700" dirty="0"/>
          </a:p>
          <a:p>
            <a:r>
              <a:rPr lang="fr-FR" sz="1700" dirty="0"/>
              <a:t>NB : 1820-1914 : Emigration européenne</a:t>
            </a:r>
          </a:p>
          <a:p>
            <a:r>
              <a:rPr lang="fr-FR" sz="1700" dirty="0"/>
              <a:t>60 millions dont 50 en Amérique</a:t>
            </a:r>
          </a:p>
          <a:p>
            <a:endParaRPr lang="fr-FR" sz="1700" dirty="0"/>
          </a:p>
          <a:p>
            <a:r>
              <a:rPr lang="fr-FR" sz="1700" dirty="0"/>
              <a:t>*En Chine, depuis les </a:t>
            </a:r>
            <a:r>
              <a:rPr lang="fr-FR" sz="1700" i="1" dirty="0" err="1"/>
              <a:t>treaty</a:t>
            </a:r>
            <a:r>
              <a:rPr lang="fr-FR" sz="1700" i="1" dirty="0"/>
              <a:t> ports</a:t>
            </a:r>
          </a:p>
          <a:p>
            <a:r>
              <a:rPr lang="fr-FR" sz="1700" dirty="0"/>
              <a:t>Xiamen, Shantou et Canton</a:t>
            </a:r>
          </a:p>
          <a:p>
            <a:r>
              <a:rPr lang="fr-FR" sz="1700" dirty="0"/>
              <a:t>Et en Inde, depuis Calcutta et Madras…</a:t>
            </a:r>
          </a:p>
          <a:p>
            <a:endParaRPr lang="fr-FR" sz="1700" dirty="0"/>
          </a:p>
          <a:p>
            <a:r>
              <a:rPr lang="fr-FR" sz="1700" dirty="0"/>
              <a:t>Chinois et Indiens émigrent</a:t>
            </a:r>
          </a:p>
          <a:p>
            <a:r>
              <a:rPr lang="fr-FR" sz="1700" dirty="0"/>
              <a:t>Dans toutes les directions</a:t>
            </a:r>
          </a:p>
          <a:p>
            <a:r>
              <a:rPr lang="fr-FR" sz="1700" dirty="0"/>
              <a:t>- Amériques du Nord et du Sud, Antilles</a:t>
            </a:r>
          </a:p>
          <a:p>
            <a:r>
              <a:rPr lang="fr-FR" sz="1700" dirty="0"/>
              <a:t>- Indochine, Bornéo et péninsule malaise</a:t>
            </a:r>
          </a:p>
          <a:p>
            <a:r>
              <a:rPr lang="fr-FR" sz="1700" dirty="0"/>
              <a:t>- Afrique </a:t>
            </a:r>
            <a:r>
              <a:rPr lang="fr-FR" sz="1600" dirty="0"/>
              <a:t>de l’Est et du Sud </a:t>
            </a:r>
            <a:r>
              <a:rPr lang="fr-FR" sz="1700" dirty="0"/>
              <a:t>pour les Indiens</a:t>
            </a:r>
          </a:p>
          <a:p>
            <a:endParaRPr lang="fr-FR" sz="1700" dirty="0"/>
          </a:p>
          <a:p>
            <a:r>
              <a:rPr lang="fr-FR" sz="1700" dirty="0"/>
              <a:t>*Pour…</a:t>
            </a:r>
          </a:p>
        </p:txBody>
      </p:sp>
      <p:pic>
        <p:nvPicPr>
          <p:cNvPr id="5" name="Image 4" descr="Une image contenant texte, carte, Police&#10;&#10;Le contenu généré par l’IA peut être incorrect.">
            <a:extLst>
              <a:ext uri="{FF2B5EF4-FFF2-40B4-BE49-F238E27FC236}">
                <a16:creationId xmlns:a16="http://schemas.microsoft.com/office/drawing/2014/main" id="{2A3D558B-42E7-F76E-ACB1-5D044CAEAC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212" y="95471"/>
            <a:ext cx="7933144" cy="548444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0" name="Image 9" descr="Une image contenant texte, carte, atlas&#10;&#10;Le contenu généré par l’IA peut être incorrect.">
            <a:extLst>
              <a:ext uri="{FF2B5EF4-FFF2-40B4-BE49-F238E27FC236}">
                <a16:creationId xmlns:a16="http://schemas.microsoft.com/office/drawing/2014/main" id="{A7FC2BA4-9016-F92C-8AF0-0665411232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993" y="4548453"/>
            <a:ext cx="4517363" cy="206292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552149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1D9A5F-1E6A-B592-6E44-D391B32296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A6A3E11-34FA-9357-76FD-24E0FB651D80}"/>
              </a:ext>
            </a:extLst>
          </p:cNvPr>
          <p:cNvSpPr/>
          <p:nvPr/>
        </p:nvSpPr>
        <p:spPr>
          <a:xfrm>
            <a:off x="129644" y="95471"/>
            <a:ext cx="3867232" cy="478592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/>
              <a:t>*Pour aller travailler partout</a:t>
            </a:r>
          </a:p>
          <a:p>
            <a:r>
              <a:rPr lang="fr-FR" sz="1700" dirty="0"/>
              <a:t>Où le capitalisme occidental a besoin </a:t>
            </a:r>
            <a:r>
              <a:rPr lang="fr-FR" sz="1600" dirty="0"/>
              <a:t>D’une main d’œuvre servile et bon marché</a:t>
            </a:r>
          </a:p>
          <a:p>
            <a:endParaRPr lang="fr-FR" sz="1700" dirty="0"/>
          </a:p>
          <a:p>
            <a:r>
              <a:rPr lang="fr-FR" sz="1700" dirty="0"/>
              <a:t>NB : Surtout après les abrogations de l’esclavage à partir de 1833-38 pour la GB</a:t>
            </a:r>
          </a:p>
          <a:p>
            <a:r>
              <a:rPr lang="fr-FR" sz="1700" dirty="0"/>
              <a:t>Et de 1848 pour la France</a:t>
            </a:r>
          </a:p>
          <a:p>
            <a:endParaRPr lang="fr-FR" sz="1700" dirty="0"/>
          </a:p>
          <a:p>
            <a:r>
              <a:rPr lang="fr-FR" sz="1700" dirty="0"/>
              <a:t>NB : Retour de l’</a:t>
            </a:r>
            <a:r>
              <a:rPr lang="fr-FR" sz="1700" dirty="0" err="1"/>
              <a:t>engagisme</a:t>
            </a:r>
            <a:endParaRPr lang="fr-FR" sz="1700" dirty="0"/>
          </a:p>
          <a:p>
            <a:r>
              <a:rPr lang="fr-FR" sz="1700" dirty="0"/>
              <a:t>Travail contre dette pour le voyage</a:t>
            </a:r>
          </a:p>
          <a:p>
            <a:endParaRPr lang="fr-FR" sz="1700" dirty="0"/>
          </a:p>
          <a:p>
            <a:r>
              <a:rPr lang="fr-FR" sz="1700" dirty="0"/>
              <a:t>NB : Les Chinois apportent avec eux</a:t>
            </a:r>
          </a:p>
          <a:p>
            <a:r>
              <a:rPr lang="fr-FR" sz="1700" dirty="0"/>
              <a:t>La consommation d’opium</a:t>
            </a:r>
          </a:p>
          <a:p>
            <a:endParaRPr lang="fr-FR" sz="1700" dirty="0"/>
          </a:p>
          <a:p>
            <a:r>
              <a:rPr lang="fr-FR" sz="1700" dirty="0"/>
              <a:t>*A suivre…</a:t>
            </a:r>
          </a:p>
          <a:p>
            <a:endParaRPr lang="fr-FR" sz="1700" dirty="0"/>
          </a:p>
          <a:p>
            <a:r>
              <a:rPr lang="fr-FR" sz="1700" dirty="0"/>
              <a:t>*Mais à nouveau</a:t>
            </a:r>
          </a:p>
          <a:p>
            <a:r>
              <a:rPr lang="fr-FR" sz="1700" dirty="0"/>
              <a:t>Reprenons de la hauteur et récapitulons…</a:t>
            </a:r>
          </a:p>
        </p:txBody>
      </p:sp>
      <p:pic>
        <p:nvPicPr>
          <p:cNvPr id="5" name="Image 4" descr="Une image contenant texte, carte, Police&#10;&#10;Le contenu généré par l’IA peut être incorrect.">
            <a:extLst>
              <a:ext uri="{FF2B5EF4-FFF2-40B4-BE49-F238E27FC236}">
                <a16:creationId xmlns:a16="http://schemas.microsoft.com/office/drawing/2014/main" id="{7F39EC4F-BE36-9231-7319-F5FCF124FF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212" y="95471"/>
            <a:ext cx="7933144" cy="548444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0" name="Image 9" descr="Une image contenant texte, carte, atlas&#10;&#10;Le contenu généré par l’IA peut être incorrect.">
            <a:extLst>
              <a:ext uri="{FF2B5EF4-FFF2-40B4-BE49-F238E27FC236}">
                <a16:creationId xmlns:a16="http://schemas.microsoft.com/office/drawing/2014/main" id="{E2376F5A-982D-6BDD-BCF8-4613A57E6D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993" y="4548453"/>
            <a:ext cx="4517363" cy="206292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280603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88B657-85A3-6FB4-31CB-C063C76490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CEE9F0C-18E1-E80E-A312-28771C6FFF10}"/>
              </a:ext>
            </a:extLst>
          </p:cNvPr>
          <p:cNvSpPr/>
          <p:nvPr/>
        </p:nvSpPr>
        <p:spPr>
          <a:xfrm>
            <a:off x="183573" y="130428"/>
            <a:ext cx="4593143" cy="32316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/>
              <a:t>1) 1824-26 : 1</a:t>
            </a:r>
            <a:r>
              <a:rPr lang="fr-FR" sz="1700" baseline="30000" dirty="0"/>
              <a:t>ère</a:t>
            </a:r>
            <a:r>
              <a:rPr lang="fr-FR" sz="1700" dirty="0"/>
              <a:t> guerre </a:t>
            </a:r>
            <a:r>
              <a:rPr lang="fr-FR" sz="1700" dirty="0" err="1"/>
              <a:t>anglo-birmane</a:t>
            </a:r>
            <a:endParaRPr lang="fr-FR" sz="1700" dirty="0"/>
          </a:p>
          <a:p>
            <a:r>
              <a:rPr lang="fr-FR" sz="1700" dirty="0"/>
              <a:t>Conquête britannique de l’Assam-Manipur-</a:t>
            </a:r>
            <a:r>
              <a:rPr lang="fr-FR" sz="1700" dirty="0" err="1"/>
              <a:t>Cachar</a:t>
            </a:r>
            <a:r>
              <a:rPr lang="fr-FR" sz="1700" dirty="0"/>
              <a:t> Et de la côte birmane, sauf Rangoon</a:t>
            </a:r>
          </a:p>
          <a:p>
            <a:endParaRPr lang="fr-FR" sz="1700" dirty="0"/>
          </a:p>
          <a:p>
            <a:r>
              <a:rPr lang="fr-FR" sz="1700" dirty="0"/>
              <a:t>2) 1819-24 : Fondation britannique de Singapour Et partage GB-PB de l’Insulinde</a:t>
            </a:r>
          </a:p>
          <a:p>
            <a:r>
              <a:rPr lang="fr-FR" sz="1700" dirty="0"/>
              <a:t>Singapour, 2</a:t>
            </a:r>
            <a:r>
              <a:rPr lang="fr-FR" sz="1700" baseline="30000" dirty="0"/>
              <a:t>nd</a:t>
            </a:r>
            <a:r>
              <a:rPr lang="fr-FR" sz="1700" dirty="0"/>
              <a:t> centre de l’empire anglo-indien</a:t>
            </a:r>
          </a:p>
          <a:p>
            <a:endParaRPr lang="fr-FR" sz="1700" dirty="0"/>
          </a:p>
          <a:p>
            <a:r>
              <a:rPr lang="fr-FR" sz="1700" dirty="0"/>
              <a:t>3) 1839 : Intrusion britannique </a:t>
            </a:r>
            <a:r>
              <a:rPr lang="fr-FR" sz="1700" i="1" dirty="0"/>
              <a:t>privée</a:t>
            </a:r>
            <a:r>
              <a:rPr lang="fr-FR" sz="1700" dirty="0"/>
              <a:t> au nord de Bornéo, les </a:t>
            </a:r>
            <a:r>
              <a:rPr lang="fr-FR" sz="1700" i="1" dirty="0"/>
              <a:t>rajas blancs</a:t>
            </a:r>
            <a:r>
              <a:rPr lang="fr-FR" sz="1700" dirty="0"/>
              <a:t> ; A revoir…</a:t>
            </a:r>
          </a:p>
          <a:p>
            <a:endParaRPr lang="fr-FR" sz="1700" dirty="0"/>
          </a:p>
          <a:p>
            <a:r>
              <a:rPr lang="fr-FR" sz="1700" dirty="0"/>
              <a:t>*Mais surtout…</a:t>
            </a:r>
          </a:p>
        </p:txBody>
      </p:sp>
      <p:pic>
        <p:nvPicPr>
          <p:cNvPr id="38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93BE7889-1508-084D-1DDF-D7489C474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148" y="145407"/>
            <a:ext cx="7139693" cy="551841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Christophe\Pictures\My Scans\2016-02 (févr.)\scan0001.jpg">
            <a:extLst>
              <a:ext uri="{FF2B5EF4-FFF2-40B4-BE49-F238E27FC236}">
                <a16:creationId xmlns:a16="http://schemas.microsoft.com/office/drawing/2014/main" id="{BF070836-A7A7-12FC-1C33-20568FD9CC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2" t="3935" r="25267" b="5503"/>
          <a:stretch/>
        </p:blipFill>
        <p:spPr bwMode="auto">
          <a:xfrm>
            <a:off x="6432770" y="2254086"/>
            <a:ext cx="1687648" cy="2339653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E6BBA7D2-2A99-C62C-350B-57B3F7D26E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36" t="71590" r="81130" b="14899"/>
          <a:stretch/>
        </p:blipFill>
        <p:spPr bwMode="auto">
          <a:xfrm>
            <a:off x="6185095" y="4121834"/>
            <a:ext cx="673540" cy="745588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02D41529-4E8F-E799-7693-7164CD80BA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76" t="38377" r="48126" b="52966"/>
          <a:stretch/>
        </p:blipFill>
        <p:spPr bwMode="auto">
          <a:xfrm>
            <a:off x="7276594" y="2254086"/>
            <a:ext cx="1392071" cy="477671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04FEA2F0-B8A3-CB80-14B4-FCA103185B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66" t="40385" r="73976" b="56895"/>
          <a:stretch/>
        </p:blipFill>
        <p:spPr bwMode="auto">
          <a:xfrm>
            <a:off x="6096000" y="2417858"/>
            <a:ext cx="682388" cy="150126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Ellipse 27">
            <a:extLst>
              <a:ext uri="{FF2B5EF4-FFF2-40B4-BE49-F238E27FC236}">
                <a16:creationId xmlns:a16="http://schemas.microsoft.com/office/drawing/2014/main" id="{1F41BE00-88BD-E768-BAFF-2E17A8D9C9D1}"/>
              </a:ext>
            </a:extLst>
          </p:cNvPr>
          <p:cNvSpPr/>
          <p:nvPr/>
        </p:nvSpPr>
        <p:spPr>
          <a:xfrm>
            <a:off x="9214154" y="1853280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0F804AF9-17C7-5812-6207-3B79F03FE293}"/>
              </a:ext>
            </a:extLst>
          </p:cNvPr>
          <p:cNvSpPr/>
          <p:nvPr/>
        </p:nvSpPr>
        <p:spPr>
          <a:xfrm>
            <a:off x="8358978" y="3247783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3051DBA0-F0D9-97D6-B076-5F53F6B73316}"/>
              </a:ext>
            </a:extLst>
          </p:cNvPr>
          <p:cNvSpPr/>
          <p:nvPr/>
        </p:nvSpPr>
        <p:spPr>
          <a:xfrm>
            <a:off x="9027528" y="3229871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3F76036F-E080-5C32-9542-DABF481C2D92}"/>
              </a:ext>
            </a:extLst>
          </p:cNvPr>
          <p:cNvSpPr/>
          <p:nvPr/>
        </p:nvSpPr>
        <p:spPr>
          <a:xfrm>
            <a:off x="10092759" y="1620641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pic>
        <p:nvPicPr>
          <p:cNvPr id="56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6D69C387-5741-9ACB-D655-FDEA3BEE14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66" t="40385" r="73976" b="56895"/>
          <a:stretch/>
        </p:blipFill>
        <p:spPr bwMode="auto">
          <a:xfrm>
            <a:off x="6096000" y="2417858"/>
            <a:ext cx="682388" cy="150126"/>
          </a:xfrm>
          <a:prstGeom prst="rect">
            <a:avLst/>
          </a:prstGeom>
          <a:solidFill>
            <a:srgbClr val="0070C0"/>
          </a:solidFill>
          <a:ln w="38100">
            <a:noFill/>
          </a:ln>
        </p:spPr>
      </p:pic>
      <p:sp>
        <p:nvSpPr>
          <p:cNvPr id="58" name="Ellipse 57">
            <a:extLst>
              <a:ext uri="{FF2B5EF4-FFF2-40B4-BE49-F238E27FC236}">
                <a16:creationId xmlns:a16="http://schemas.microsoft.com/office/drawing/2014/main" id="{43853F13-5CB9-FB07-52A6-DB4B95FA492D}"/>
              </a:ext>
            </a:extLst>
          </p:cNvPr>
          <p:cNvSpPr/>
          <p:nvPr/>
        </p:nvSpPr>
        <p:spPr>
          <a:xfrm>
            <a:off x="5497863" y="2062192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6A0236D9-ABF7-B362-BFB6-72B4D430DCB8}"/>
              </a:ext>
            </a:extLst>
          </p:cNvPr>
          <p:cNvSpPr/>
          <p:nvPr/>
        </p:nvSpPr>
        <p:spPr>
          <a:xfrm>
            <a:off x="6571996" y="2332536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2C84023C-BAA7-B49C-43B0-937946A880B2}"/>
              </a:ext>
            </a:extLst>
          </p:cNvPr>
          <p:cNvSpPr/>
          <p:nvPr/>
        </p:nvSpPr>
        <p:spPr>
          <a:xfrm>
            <a:off x="10371824" y="3500857"/>
            <a:ext cx="144016" cy="122312"/>
          </a:xfrm>
          <a:prstGeom prst="ellipse">
            <a:avLst/>
          </a:prstGeom>
          <a:solidFill>
            <a:srgbClr val="FF6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pic>
        <p:nvPicPr>
          <p:cNvPr id="65" name="Image 64">
            <a:extLst>
              <a:ext uri="{FF2B5EF4-FFF2-40B4-BE49-F238E27FC236}">
                <a16:creationId xmlns:a16="http://schemas.microsoft.com/office/drawing/2014/main" id="{A30251D2-5D59-4B0D-7041-AFF3424088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76" t="78496" r="35648" b="13790"/>
          <a:stretch/>
        </p:blipFill>
        <p:spPr>
          <a:xfrm>
            <a:off x="8690151" y="4354903"/>
            <a:ext cx="627797" cy="477672"/>
          </a:xfrm>
          <a:prstGeom prst="rect">
            <a:avLst/>
          </a:prstGeom>
          <a:ln w="38100">
            <a:noFill/>
          </a:ln>
        </p:spPr>
      </p:pic>
      <p:sp>
        <p:nvSpPr>
          <p:cNvPr id="67" name="Ellipse 66">
            <a:extLst>
              <a:ext uri="{FF2B5EF4-FFF2-40B4-BE49-F238E27FC236}">
                <a16:creationId xmlns:a16="http://schemas.microsoft.com/office/drawing/2014/main" id="{9EC410B9-A76A-3D66-FB06-D535733BF21F}"/>
              </a:ext>
            </a:extLst>
          </p:cNvPr>
          <p:cNvSpPr/>
          <p:nvPr/>
        </p:nvSpPr>
        <p:spPr>
          <a:xfrm>
            <a:off x="9320285" y="5261439"/>
            <a:ext cx="257460" cy="208912"/>
          </a:xfrm>
          <a:prstGeom prst="ellipse">
            <a:avLst/>
          </a:prstGeom>
          <a:solidFill>
            <a:srgbClr val="FF6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AE642659-6B42-5173-1A79-D5B7D192D2B0}"/>
              </a:ext>
            </a:extLst>
          </p:cNvPr>
          <p:cNvSpPr/>
          <p:nvPr/>
        </p:nvSpPr>
        <p:spPr>
          <a:xfrm>
            <a:off x="6813677" y="356201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96BEC4AD-AF07-BCBC-C19D-A04B978DF3C7}"/>
              </a:ext>
            </a:extLst>
          </p:cNvPr>
          <p:cNvSpPr/>
          <p:nvPr/>
        </p:nvSpPr>
        <p:spPr>
          <a:xfrm>
            <a:off x="7221262" y="404182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92" name="Connecteur droit avec flèche 91">
            <a:extLst>
              <a:ext uri="{FF2B5EF4-FFF2-40B4-BE49-F238E27FC236}">
                <a16:creationId xmlns:a16="http://schemas.microsoft.com/office/drawing/2014/main" id="{7DB5FB2A-454B-8130-A2F0-B718599BAF96}"/>
              </a:ext>
            </a:extLst>
          </p:cNvPr>
          <p:cNvCxnSpPr>
            <a:cxnSpLocks/>
          </p:cNvCxnSpPr>
          <p:nvPr/>
        </p:nvCxnSpPr>
        <p:spPr>
          <a:xfrm flipV="1">
            <a:off x="9004049" y="4520459"/>
            <a:ext cx="832715" cy="13443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Ellipse 92">
            <a:extLst>
              <a:ext uri="{FF2B5EF4-FFF2-40B4-BE49-F238E27FC236}">
                <a16:creationId xmlns:a16="http://schemas.microsoft.com/office/drawing/2014/main" id="{3DB7D941-8BAE-268B-1C9C-60673E3150CB}"/>
              </a:ext>
            </a:extLst>
          </p:cNvPr>
          <p:cNvSpPr/>
          <p:nvPr/>
        </p:nvSpPr>
        <p:spPr>
          <a:xfrm>
            <a:off x="9815673" y="441605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7" name="Ellipse 96">
            <a:extLst>
              <a:ext uri="{FF2B5EF4-FFF2-40B4-BE49-F238E27FC236}">
                <a16:creationId xmlns:a16="http://schemas.microsoft.com/office/drawing/2014/main" id="{084BE891-F7F5-16A2-E01E-C821E005AD23}"/>
              </a:ext>
            </a:extLst>
          </p:cNvPr>
          <p:cNvSpPr/>
          <p:nvPr/>
        </p:nvSpPr>
        <p:spPr>
          <a:xfrm>
            <a:off x="6614535" y="1372143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00"/>
              </a:solidFill>
            </a:endParaRPr>
          </a:p>
        </p:txBody>
      </p:sp>
      <p:sp>
        <p:nvSpPr>
          <p:cNvPr id="98" name="Ellipse 97">
            <a:extLst>
              <a:ext uri="{FF2B5EF4-FFF2-40B4-BE49-F238E27FC236}">
                <a16:creationId xmlns:a16="http://schemas.microsoft.com/office/drawing/2014/main" id="{EC7F35C4-EADB-60C3-2B79-0625CB23B1B9}"/>
              </a:ext>
            </a:extLst>
          </p:cNvPr>
          <p:cNvSpPr/>
          <p:nvPr/>
        </p:nvSpPr>
        <p:spPr>
          <a:xfrm>
            <a:off x="8358978" y="3247783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0" name="Ellipse 99">
            <a:extLst>
              <a:ext uri="{FF2B5EF4-FFF2-40B4-BE49-F238E27FC236}">
                <a16:creationId xmlns:a16="http://schemas.microsoft.com/office/drawing/2014/main" id="{B5A7BDBA-F839-74BF-E867-088129821C70}"/>
              </a:ext>
            </a:extLst>
          </p:cNvPr>
          <p:cNvSpPr/>
          <p:nvPr/>
        </p:nvSpPr>
        <p:spPr>
          <a:xfrm>
            <a:off x="7779297" y="324778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1" name="Ellipse 100">
            <a:extLst>
              <a:ext uri="{FF2B5EF4-FFF2-40B4-BE49-F238E27FC236}">
                <a16:creationId xmlns:a16="http://schemas.microsoft.com/office/drawing/2014/main" id="{82166C5D-B86B-71C3-A679-A49171DDF913}"/>
              </a:ext>
            </a:extLst>
          </p:cNvPr>
          <p:cNvSpPr/>
          <p:nvPr/>
        </p:nvSpPr>
        <p:spPr>
          <a:xfrm>
            <a:off x="8860033" y="459373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04" name="Connecteur droit 103">
            <a:extLst>
              <a:ext uri="{FF2B5EF4-FFF2-40B4-BE49-F238E27FC236}">
                <a16:creationId xmlns:a16="http://schemas.microsoft.com/office/drawing/2014/main" id="{60A50E2A-4888-A37D-7F41-471EB9D7D02E}"/>
              </a:ext>
            </a:extLst>
          </p:cNvPr>
          <p:cNvCxnSpPr>
            <a:cxnSpLocks/>
          </p:cNvCxnSpPr>
          <p:nvPr/>
        </p:nvCxnSpPr>
        <p:spPr>
          <a:xfrm>
            <a:off x="7923313" y="3370095"/>
            <a:ext cx="306287" cy="61182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Connecteur droit avec flèche 104">
            <a:extLst>
              <a:ext uri="{FF2B5EF4-FFF2-40B4-BE49-F238E27FC236}">
                <a16:creationId xmlns:a16="http://schemas.microsoft.com/office/drawing/2014/main" id="{4D7F0DAA-870B-F41B-DB92-B76065AD384A}"/>
              </a:ext>
            </a:extLst>
          </p:cNvPr>
          <p:cNvCxnSpPr>
            <a:cxnSpLocks/>
          </p:cNvCxnSpPr>
          <p:nvPr/>
        </p:nvCxnSpPr>
        <p:spPr>
          <a:xfrm flipV="1">
            <a:off x="8276850" y="3972961"/>
            <a:ext cx="391815" cy="6886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Connecteur droit avec flèche 105">
            <a:extLst>
              <a:ext uri="{FF2B5EF4-FFF2-40B4-BE49-F238E27FC236}">
                <a16:creationId xmlns:a16="http://schemas.microsoft.com/office/drawing/2014/main" id="{8215F5C9-C693-2D73-C35E-C4785690E266}"/>
              </a:ext>
            </a:extLst>
          </p:cNvPr>
          <p:cNvCxnSpPr>
            <a:cxnSpLocks/>
          </p:cNvCxnSpPr>
          <p:nvPr/>
        </p:nvCxnSpPr>
        <p:spPr>
          <a:xfrm flipV="1">
            <a:off x="8076456" y="3523657"/>
            <a:ext cx="252202" cy="7838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Ellipse 106">
            <a:extLst>
              <a:ext uri="{FF2B5EF4-FFF2-40B4-BE49-F238E27FC236}">
                <a16:creationId xmlns:a16="http://schemas.microsoft.com/office/drawing/2014/main" id="{84D37F71-3290-5DC0-C78C-1FC312B329FB}"/>
              </a:ext>
            </a:extLst>
          </p:cNvPr>
          <p:cNvSpPr/>
          <p:nvPr/>
        </p:nvSpPr>
        <p:spPr>
          <a:xfrm>
            <a:off x="8572195" y="391180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8" name="Ellipse 107">
            <a:extLst>
              <a:ext uri="{FF2B5EF4-FFF2-40B4-BE49-F238E27FC236}">
                <a16:creationId xmlns:a16="http://schemas.microsoft.com/office/drawing/2014/main" id="{F7A564CF-F765-966A-EBBB-FE8E9D86714F}"/>
              </a:ext>
            </a:extLst>
          </p:cNvPr>
          <p:cNvSpPr/>
          <p:nvPr/>
        </p:nvSpPr>
        <p:spPr>
          <a:xfrm>
            <a:off x="8192426" y="343532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1" name="Ellipse 110">
            <a:extLst>
              <a:ext uri="{FF2B5EF4-FFF2-40B4-BE49-F238E27FC236}">
                <a16:creationId xmlns:a16="http://schemas.microsoft.com/office/drawing/2014/main" id="{2FAD1ED4-8A00-CADD-62E1-2A0DEF203BF6}"/>
              </a:ext>
            </a:extLst>
          </p:cNvPr>
          <p:cNvSpPr/>
          <p:nvPr/>
        </p:nvSpPr>
        <p:spPr>
          <a:xfrm>
            <a:off x="6978258" y="2800158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2" name="Ellipse 111">
            <a:extLst>
              <a:ext uri="{FF2B5EF4-FFF2-40B4-BE49-F238E27FC236}">
                <a16:creationId xmlns:a16="http://schemas.microsoft.com/office/drawing/2014/main" id="{FC3959A5-1D39-403B-C786-79E740050DD2}"/>
              </a:ext>
            </a:extLst>
          </p:cNvPr>
          <p:cNvSpPr/>
          <p:nvPr/>
        </p:nvSpPr>
        <p:spPr>
          <a:xfrm>
            <a:off x="6592774" y="1835424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D902DF9A-5536-0338-6725-C0DEB290B412}"/>
              </a:ext>
            </a:extLst>
          </p:cNvPr>
          <p:cNvSpPr/>
          <p:nvPr/>
        </p:nvSpPr>
        <p:spPr>
          <a:xfrm>
            <a:off x="6432770" y="2361063"/>
            <a:ext cx="1810478" cy="223267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2" name="Ellipse 121">
            <a:extLst>
              <a:ext uri="{FF2B5EF4-FFF2-40B4-BE49-F238E27FC236}">
                <a16:creationId xmlns:a16="http://schemas.microsoft.com/office/drawing/2014/main" id="{372173EA-B7E2-79F5-0E6D-99A7F6ADC977}"/>
              </a:ext>
            </a:extLst>
          </p:cNvPr>
          <p:cNvSpPr/>
          <p:nvPr/>
        </p:nvSpPr>
        <p:spPr>
          <a:xfrm>
            <a:off x="8454127" y="4597378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BB3016A8-8338-FD48-8A3B-FCD1E05DF055}"/>
              </a:ext>
            </a:extLst>
          </p:cNvPr>
          <p:cNvSpPr/>
          <p:nvPr/>
        </p:nvSpPr>
        <p:spPr>
          <a:xfrm>
            <a:off x="8103312" y="2930434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6574DBE1-8BE9-73E0-DFA5-D2F7607CD116}"/>
              </a:ext>
            </a:extLst>
          </p:cNvPr>
          <p:cNvSpPr/>
          <p:nvPr/>
        </p:nvSpPr>
        <p:spPr>
          <a:xfrm>
            <a:off x="8834062" y="4383422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F1BB4CA3-DD7D-4F5C-B809-FB8BBCC2FC8A}"/>
              </a:ext>
            </a:extLst>
          </p:cNvPr>
          <p:cNvSpPr/>
          <p:nvPr/>
        </p:nvSpPr>
        <p:spPr>
          <a:xfrm>
            <a:off x="9783377" y="4144432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3</a:t>
            </a:r>
          </a:p>
        </p:txBody>
      </p:sp>
      <p:cxnSp>
        <p:nvCxnSpPr>
          <p:cNvPr id="137" name="Connecteur droit avec flèche 136">
            <a:extLst>
              <a:ext uri="{FF2B5EF4-FFF2-40B4-BE49-F238E27FC236}">
                <a16:creationId xmlns:a16="http://schemas.microsoft.com/office/drawing/2014/main" id="{D83B7603-DC35-57A1-F50C-2BE9DFB1BBEC}"/>
              </a:ext>
            </a:extLst>
          </p:cNvPr>
          <p:cNvCxnSpPr>
            <a:cxnSpLocks/>
          </p:cNvCxnSpPr>
          <p:nvPr/>
        </p:nvCxnSpPr>
        <p:spPr>
          <a:xfrm flipV="1">
            <a:off x="7923313" y="3234709"/>
            <a:ext cx="227282" cy="7423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Ellipse 137">
            <a:extLst>
              <a:ext uri="{FF2B5EF4-FFF2-40B4-BE49-F238E27FC236}">
                <a16:creationId xmlns:a16="http://schemas.microsoft.com/office/drawing/2014/main" id="{1B70EA07-30A9-F310-94C5-5B3E8C0D7015}"/>
              </a:ext>
            </a:extLst>
          </p:cNvPr>
          <p:cNvSpPr/>
          <p:nvPr/>
        </p:nvSpPr>
        <p:spPr>
          <a:xfrm>
            <a:off x="8129504" y="321679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6063EFE8-19D4-0F52-D0EF-F893F1FC1EEA}"/>
              </a:ext>
            </a:extLst>
          </p:cNvPr>
          <p:cNvSpPr/>
          <p:nvPr/>
        </p:nvSpPr>
        <p:spPr>
          <a:xfrm>
            <a:off x="8526135" y="3704133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0DC6387C-6AD3-4A30-1C54-B3953D1A278C}"/>
              </a:ext>
            </a:extLst>
          </p:cNvPr>
          <p:cNvSpPr/>
          <p:nvPr/>
        </p:nvSpPr>
        <p:spPr>
          <a:xfrm>
            <a:off x="8037093" y="3415916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41" name="Ellipse 140">
            <a:extLst>
              <a:ext uri="{FF2B5EF4-FFF2-40B4-BE49-F238E27FC236}">
                <a16:creationId xmlns:a16="http://schemas.microsoft.com/office/drawing/2014/main" id="{88780895-1B79-DB79-C3A7-9892C029B8B9}"/>
              </a:ext>
            </a:extLst>
          </p:cNvPr>
          <p:cNvSpPr/>
          <p:nvPr/>
        </p:nvSpPr>
        <p:spPr>
          <a:xfrm>
            <a:off x="8832512" y="3673112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42" name="Ellipse 141">
            <a:extLst>
              <a:ext uri="{FF2B5EF4-FFF2-40B4-BE49-F238E27FC236}">
                <a16:creationId xmlns:a16="http://schemas.microsoft.com/office/drawing/2014/main" id="{20C10B4E-3AE9-6D9B-6BCD-570A718100C9}"/>
              </a:ext>
            </a:extLst>
          </p:cNvPr>
          <p:cNvSpPr/>
          <p:nvPr/>
        </p:nvSpPr>
        <p:spPr>
          <a:xfrm>
            <a:off x="10826923" y="1411600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43" name="Ellipse 142">
            <a:extLst>
              <a:ext uri="{FF2B5EF4-FFF2-40B4-BE49-F238E27FC236}">
                <a16:creationId xmlns:a16="http://schemas.microsoft.com/office/drawing/2014/main" id="{37E8C955-B2BA-DCBB-7681-C4C67DFE5DBA}"/>
              </a:ext>
            </a:extLst>
          </p:cNvPr>
          <p:cNvSpPr/>
          <p:nvPr/>
        </p:nvSpPr>
        <p:spPr>
          <a:xfrm>
            <a:off x="9195347" y="4054273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E8502AA0-FC48-EDD1-EBB9-B1DE89C40CD7}"/>
              </a:ext>
            </a:extLst>
          </p:cNvPr>
          <p:cNvSpPr/>
          <p:nvPr/>
        </p:nvSpPr>
        <p:spPr>
          <a:xfrm>
            <a:off x="5160237" y="317578"/>
            <a:ext cx="1183107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1819-1905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B3682D7-1B0F-4504-542E-1C7A55FDF346}"/>
              </a:ext>
            </a:extLst>
          </p:cNvPr>
          <p:cNvSpPr/>
          <p:nvPr/>
        </p:nvSpPr>
        <p:spPr>
          <a:xfrm>
            <a:off x="9099536" y="5225139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2</a:t>
            </a:r>
          </a:p>
        </p:txBody>
      </p:sp>
      <p:cxnSp>
        <p:nvCxnSpPr>
          <p:cNvPr id="2" name="Connecteur droit avec flèche 1">
            <a:extLst>
              <a:ext uri="{FF2B5EF4-FFF2-40B4-BE49-F238E27FC236}">
                <a16:creationId xmlns:a16="http://schemas.microsoft.com/office/drawing/2014/main" id="{FC8972BA-18F8-D1DE-465A-960C917F890A}"/>
              </a:ext>
            </a:extLst>
          </p:cNvPr>
          <p:cNvCxnSpPr>
            <a:cxnSpLocks/>
          </p:cNvCxnSpPr>
          <p:nvPr/>
        </p:nvCxnSpPr>
        <p:spPr>
          <a:xfrm>
            <a:off x="8229600" y="3981917"/>
            <a:ext cx="616847" cy="61182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76713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4A3224-0B13-5301-9CB8-F3F0A4AD89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12E1305-046B-97DE-D099-BCB751CB2066}"/>
              </a:ext>
            </a:extLst>
          </p:cNvPr>
          <p:cNvSpPr/>
          <p:nvPr/>
        </p:nvSpPr>
        <p:spPr>
          <a:xfrm>
            <a:off x="183573" y="130428"/>
            <a:ext cx="4593143" cy="427809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/>
              <a:t>4) 1839-42 : 1</a:t>
            </a:r>
            <a:r>
              <a:rPr lang="fr-FR" sz="1700" baseline="30000" dirty="0"/>
              <a:t>ère</a:t>
            </a:r>
            <a:r>
              <a:rPr lang="fr-FR" sz="1700" dirty="0"/>
              <a:t> guerre de l’opium</a:t>
            </a:r>
          </a:p>
          <a:p>
            <a:endParaRPr lang="fr-FR" sz="1700" dirty="0"/>
          </a:p>
          <a:p>
            <a:r>
              <a:rPr lang="fr-FR" sz="1700" dirty="0"/>
              <a:t>*Les Britanniques défont les Chinois</a:t>
            </a:r>
          </a:p>
          <a:p>
            <a:r>
              <a:rPr lang="fr-FR" sz="1700" dirty="0"/>
              <a:t>S’établissent à Hong Kong</a:t>
            </a:r>
          </a:p>
          <a:p>
            <a:r>
              <a:rPr lang="fr-FR" sz="1700" dirty="0"/>
              <a:t>Et obligent la Chine à ouvrir cinq ports</a:t>
            </a:r>
          </a:p>
          <a:p>
            <a:endParaRPr lang="fr-FR" sz="1700" dirty="0"/>
          </a:p>
          <a:p>
            <a:r>
              <a:rPr lang="fr-FR" sz="1700" i="1" dirty="0"/>
              <a:t>Défaite spectaculaire de la Chine</a:t>
            </a:r>
          </a:p>
          <a:p>
            <a:r>
              <a:rPr lang="fr-FR" sz="1700" i="1" dirty="0"/>
              <a:t>Rendant éclatant ce changement fondamental</a:t>
            </a:r>
          </a:p>
          <a:p>
            <a:r>
              <a:rPr lang="fr-FR" sz="1700" i="1" dirty="0"/>
              <a:t>De rapport de force</a:t>
            </a:r>
          </a:p>
          <a:p>
            <a:endParaRPr lang="fr-FR" sz="1700" dirty="0"/>
          </a:p>
          <a:p>
            <a:r>
              <a:rPr lang="fr-FR" sz="1700" dirty="0"/>
              <a:t>5) 1842 : Les Britanniques s’établissent</a:t>
            </a:r>
          </a:p>
          <a:p>
            <a:r>
              <a:rPr lang="fr-FR" sz="1700" dirty="0"/>
              <a:t>Dans les cinq grands ports chinois ouverts…</a:t>
            </a:r>
          </a:p>
          <a:p>
            <a:r>
              <a:rPr lang="fr-FR" sz="1700" dirty="0"/>
              <a:t>Notamment à Shanghai</a:t>
            </a:r>
          </a:p>
          <a:p>
            <a:r>
              <a:rPr lang="fr-FR" sz="1700" u="sng" dirty="0"/>
              <a:t>Suivis par les autres européens</a:t>
            </a:r>
            <a:endParaRPr lang="fr-FR" sz="1700" dirty="0"/>
          </a:p>
          <a:p>
            <a:endParaRPr lang="fr-FR" sz="1700" dirty="0"/>
          </a:p>
          <a:p>
            <a:r>
              <a:rPr lang="fr-FR" sz="1700" dirty="0"/>
              <a:t>*1850 : </a:t>
            </a:r>
            <a:r>
              <a:rPr lang="fr-FR" sz="1700" i="1" dirty="0"/>
              <a:t>Plus rien ne peut les arrêter</a:t>
            </a:r>
            <a:r>
              <a:rPr lang="fr-FR" sz="1700" dirty="0"/>
              <a:t>…</a:t>
            </a:r>
          </a:p>
        </p:txBody>
      </p:sp>
      <p:pic>
        <p:nvPicPr>
          <p:cNvPr id="38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2887A3C1-4B4D-7985-4753-7C380D945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148" y="145407"/>
            <a:ext cx="7139693" cy="551841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Christophe\Pictures\My Scans\2016-02 (févr.)\scan0001.jpg">
            <a:extLst>
              <a:ext uri="{FF2B5EF4-FFF2-40B4-BE49-F238E27FC236}">
                <a16:creationId xmlns:a16="http://schemas.microsoft.com/office/drawing/2014/main" id="{BEB130A9-417F-3BA6-C10F-EFD9D1861C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2" t="3935" r="25267" b="5503"/>
          <a:stretch/>
        </p:blipFill>
        <p:spPr bwMode="auto">
          <a:xfrm>
            <a:off x="6432770" y="2254086"/>
            <a:ext cx="1687648" cy="2339653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848611B3-BA34-237B-ACA9-DBCF716886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36" t="71590" r="81130" b="14899"/>
          <a:stretch/>
        </p:blipFill>
        <p:spPr bwMode="auto">
          <a:xfrm>
            <a:off x="6185095" y="4121834"/>
            <a:ext cx="673540" cy="745588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50E3B6C9-16A4-848D-0337-CE7E4E11EB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76" t="38377" r="48126" b="52966"/>
          <a:stretch/>
        </p:blipFill>
        <p:spPr bwMode="auto">
          <a:xfrm>
            <a:off x="7276594" y="2254086"/>
            <a:ext cx="1392071" cy="477671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6C6EA141-DABC-DD2D-CA1E-2458E02EFF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66" t="40385" r="73976" b="56895"/>
          <a:stretch/>
        </p:blipFill>
        <p:spPr bwMode="auto">
          <a:xfrm>
            <a:off x="6096000" y="2417858"/>
            <a:ext cx="682388" cy="150126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Ellipse 27">
            <a:extLst>
              <a:ext uri="{FF2B5EF4-FFF2-40B4-BE49-F238E27FC236}">
                <a16:creationId xmlns:a16="http://schemas.microsoft.com/office/drawing/2014/main" id="{7BF377E7-089A-FBFD-D22F-5B2F1E6201E8}"/>
              </a:ext>
            </a:extLst>
          </p:cNvPr>
          <p:cNvSpPr/>
          <p:nvPr/>
        </p:nvSpPr>
        <p:spPr>
          <a:xfrm>
            <a:off x="9214154" y="1853280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7D9A62D1-F877-D725-9151-F46582A8FF13}"/>
              </a:ext>
            </a:extLst>
          </p:cNvPr>
          <p:cNvSpPr/>
          <p:nvPr/>
        </p:nvSpPr>
        <p:spPr>
          <a:xfrm>
            <a:off x="8358978" y="3247783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22D3EE0D-FDA4-DA47-F2A7-91BCDC8FA18D}"/>
              </a:ext>
            </a:extLst>
          </p:cNvPr>
          <p:cNvSpPr/>
          <p:nvPr/>
        </p:nvSpPr>
        <p:spPr>
          <a:xfrm>
            <a:off x="9027528" y="3229871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DCC5F160-71C8-066E-A458-5851383B3BB4}"/>
              </a:ext>
            </a:extLst>
          </p:cNvPr>
          <p:cNvSpPr/>
          <p:nvPr/>
        </p:nvSpPr>
        <p:spPr>
          <a:xfrm>
            <a:off x="10092759" y="1620641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pic>
        <p:nvPicPr>
          <p:cNvPr id="56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5C524982-28BB-9A1F-7D11-33A78B1D9F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66" t="40385" r="73976" b="56895"/>
          <a:stretch/>
        </p:blipFill>
        <p:spPr bwMode="auto">
          <a:xfrm>
            <a:off x="6096000" y="2417858"/>
            <a:ext cx="682388" cy="150126"/>
          </a:xfrm>
          <a:prstGeom prst="rect">
            <a:avLst/>
          </a:prstGeom>
          <a:solidFill>
            <a:srgbClr val="0070C0"/>
          </a:solidFill>
          <a:ln w="38100">
            <a:noFill/>
          </a:ln>
        </p:spPr>
      </p:pic>
      <p:sp>
        <p:nvSpPr>
          <p:cNvPr id="58" name="Ellipse 57">
            <a:extLst>
              <a:ext uri="{FF2B5EF4-FFF2-40B4-BE49-F238E27FC236}">
                <a16:creationId xmlns:a16="http://schemas.microsoft.com/office/drawing/2014/main" id="{F3BC8402-96DC-41B9-EFBC-FCC8FE396E7D}"/>
              </a:ext>
            </a:extLst>
          </p:cNvPr>
          <p:cNvSpPr/>
          <p:nvPr/>
        </p:nvSpPr>
        <p:spPr>
          <a:xfrm>
            <a:off x="5497863" y="2062192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1CB780ED-98B3-0883-512F-5B4738766A15}"/>
              </a:ext>
            </a:extLst>
          </p:cNvPr>
          <p:cNvSpPr/>
          <p:nvPr/>
        </p:nvSpPr>
        <p:spPr>
          <a:xfrm>
            <a:off x="6571996" y="2332536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2BCCF27F-B4EF-2D2F-494E-00B03A5DB7CE}"/>
              </a:ext>
            </a:extLst>
          </p:cNvPr>
          <p:cNvSpPr/>
          <p:nvPr/>
        </p:nvSpPr>
        <p:spPr>
          <a:xfrm>
            <a:off x="10371824" y="350085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pic>
        <p:nvPicPr>
          <p:cNvPr id="65" name="Image 64">
            <a:extLst>
              <a:ext uri="{FF2B5EF4-FFF2-40B4-BE49-F238E27FC236}">
                <a16:creationId xmlns:a16="http://schemas.microsoft.com/office/drawing/2014/main" id="{759783C7-E9C5-F483-BD51-58ADEB0322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76" t="78496" r="35648" b="13790"/>
          <a:stretch/>
        </p:blipFill>
        <p:spPr>
          <a:xfrm>
            <a:off x="8690151" y="4354903"/>
            <a:ext cx="627797" cy="477672"/>
          </a:xfrm>
          <a:prstGeom prst="rect">
            <a:avLst/>
          </a:prstGeom>
          <a:ln w="38100">
            <a:noFill/>
          </a:ln>
        </p:spPr>
      </p:pic>
      <p:sp>
        <p:nvSpPr>
          <p:cNvPr id="69" name="Ellipse 68">
            <a:extLst>
              <a:ext uri="{FF2B5EF4-FFF2-40B4-BE49-F238E27FC236}">
                <a16:creationId xmlns:a16="http://schemas.microsoft.com/office/drawing/2014/main" id="{A6788C72-07C2-2361-3A44-56042560E1A0}"/>
              </a:ext>
            </a:extLst>
          </p:cNvPr>
          <p:cNvSpPr/>
          <p:nvPr/>
        </p:nvSpPr>
        <p:spPr>
          <a:xfrm>
            <a:off x="6813677" y="356201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3E46B540-88F6-0334-891C-C412003F08E6}"/>
              </a:ext>
            </a:extLst>
          </p:cNvPr>
          <p:cNvSpPr/>
          <p:nvPr/>
        </p:nvSpPr>
        <p:spPr>
          <a:xfrm>
            <a:off x="7221262" y="404182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5" name="Ellipse 84">
            <a:extLst>
              <a:ext uri="{FF2B5EF4-FFF2-40B4-BE49-F238E27FC236}">
                <a16:creationId xmlns:a16="http://schemas.microsoft.com/office/drawing/2014/main" id="{9BE0F261-9B84-F2C7-121B-212E47257C36}"/>
              </a:ext>
            </a:extLst>
          </p:cNvPr>
          <p:cNvSpPr/>
          <p:nvPr/>
        </p:nvSpPr>
        <p:spPr>
          <a:xfrm>
            <a:off x="9557471" y="2948238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90" name="Connecteur droit 89">
            <a:extLst>
              <a:ext uri="{FF2B5EF4-FFF2-40B4-BE49-F238E27FC236}">
                <a16:creationId xmlns:a16="http://schemas.microsoft.com/office/drawing/2014/main" id="{DFCCD449-D9A4-FB5D-50D8-A65832735B65}"/>
              </a:ext>
            </a:extLst>
          </p:cNvPr>
          <p:cNvCxnSpPr>
            <a:cxnSpLocks/>
          </p:cNvCxnSpPr>
          <p:nvPr/>
        </p:nvCxnSpPr>
        <p:spPr>
          <a:xfrm flipV="1">
            <a:off x="9004049" y="4121834"/>
            <a:ext cx="841454" cy="53306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necteur droit avec flèche 91">
            <a:extLst>
              <a:ext uri="{FF2B5EF4-FFF2-40B4-BE49-F238E27FC236}">
                <a16:creationId xmlns:a16="http://schemas.microsoft.com/office/drawing/2014/main" id="{576DAE24-CD13-8CCC-2051-EB0FFF856B3B}"/>
              </a:ext>
            </a:extLst>
          </p:cNvPr>
          <p:cNvCxnSpPr>
            <a:cxnSpLocks/>
          </p:cNvCxnSpPr>
          <p:nvPr/>
        </p:nvCxnSpPr>
        <p:spPr>
          <a:xfrm flipV="1">
            <a:off x="9004049" y="4520459"/>
            <a:ext cx="832715" cy="13443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Ellipse 92">
            <a:extLst>
              <a:ext uri="{FF2B5EF4-FFF2-40B4-BE49-F238E27FC236}">
                <a16:creationId xmlns:a16="http://schemas.microsoft.com/office/drawing/2014/main" id="{8899F5F9-6635-9A76-30A0-0A32E04246C9}"/>
              </a:ext>
            </a:extLst>
          </p:cNvPr>
          <p:cNvSpPr/>
          <p:nvPr/>
        </p:nvSpPr>
        <p:spPr>
          <a:xfrm>
            <a:off x="9815673" y="441605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94" name="Connecteur droit avec flèche 93">
            <a:extLst>
              <a:ext uri="{FF2B5EF4-FFF2-40B4-BE49-F238E27FC236}">
                <a16:creationId xmlns:a16="http://schemas.microsoft.com/office/drawing/2014/main" id="{E3861975-6FF1-79AD-3EBB-EA680122F9E9}"/>
              </a:ext>
            </a:extLst>
          </p:cNvPr>
          <p:cNvCxnSpPr>
            <a:cxnSpLocks/>
            <a:endCxn id="85" idx="5"/>
          </p:cNvCxnSpPr>
          <p:nvPr/>
        </p:nvCxnSpPr>
        <p:spPr>
          <a:xfrm flipH="1" flipV="1">
            <a:off x="9680396" y="3052638"/>
            <a:ext cx="135277" cy="106919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Ellipse 96">
            <a:extLst>
              <a:ext uri="{FF2B5EF4-FFF2-40B4-BE49-F238E27FC236}">
                <a16:creationId xmlns:a16="http://schemas.microsoft.com/office/drawing/2014/main" id="{513314B0-1EE1-1712-E3AB-2950CF57C67E}"/>
              </a:ext>
            </a:extLst>
          </p:cNvPr>
          <p:cNvSpPr/>
          <p:nvPr/>
        </p:nvSpPr>
        <p:spPr>
          <a:xfrm>
            <a:off x="6614535" y="1372143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00"/>
              </a:solidFill>
            </a:endParaRPr>
          </a:p>
        </p:txBody>
      </p:sp>
      <p:sp>
        <p:nvSpPr>
          <p:cNvPr id="98" name="Ellipse 97">
            <a:extLst>
              <a:ext uri="{FF2B5EF4-FFF2-40B4-BE49-F238E27FC236}">
                <a16:creationId xmlns:a16="http://schemas.microsoft.com/office/drawing/2014/main" id="{1B6D04B0-7BA7-B79C-79E1-96B20AC97510}"/>
              </a:ext>
            </a:extLst>
          </p:cNvPr>
          <p:cNvSpPr/>
          <p:nvPr/>
        </p:nvSpPr>
        <p:spPr>
          <a:xfrm>
            <a:off x="8358978" y="3247783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0" name="Ellipse 99">
            <a:extLst>
              <a:ext uri="{FF2B5EF4-FFF2-40B4-BE49-F238E27FC236}">
                <a16:creationId xmlns:a16="http://schemas.microsoft.com/office/drawing/2014/main" id="{B5F8A403-ABBA-B293-2AFB-41EEF99AEDE4}"/>
              </a:ext>
            </a:extLst>
          </p:cNvPr>
          <p:cNvSpPr/>
          <p:nvPr/>
        </p:nvSpPr>
        <p:spPr>
          <a:xfrm>
            <a:off x="7779297" y="324778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1" name="Ellipse 100">
            <a:extLst>
              <a:ext uri="{FF2B5EF4-FFF2-40B4-BE49-F238E27FC236}">
                <a16:creationId xmlns:a16="http://schemas.microsoft.com/office/drawing/2014/main" id="{58389B3B-C1B1-9B88-8653-B2CA6E1AD8E3}"/>
              </a:ext>
            </a:extLst>
          </p:cNvPr>
          <p:cNvSpPr/>
          <p:nvPr/>
        </p:nvSpPr>
        <p:spPr>
          <a:xfrm>
            <a:off x="8860033" y="459373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04" name="Connecteur droit 103">
            <a:extLst>
              <a:ext uri="{FF2B5EF4-FFF2-40B4-BE49-F238E27FC236}">
                <a16:creationId xmlns:a16="http://schemas.microsoft.com/office/drawing/2014/main" id="{9186FB63-EC5B-B80E-E4A8-97D45FAC105B}"/>
              </a:ext>
            </a:extLst>
          </p:cNvPr>
          <p:cNvCxnSpPr>
            <a:cxnSpLocks/>
          </p:cNvCxnSpPr>
          <p:nvPr/>
        </p:nvCxnSpPr>
        <p:spPr>
          <a:xfrm>
            <a:off x="7923313" y="3370095"/>
            <a:ext cx="306287" cy="61182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Connecteur droit avec flèche 104">
            <a:extLst>
              <a:ext uri="{FF2B5EF4-FFF2-40B4-BE49-F238E27FC236}">
                <a16:creationId xmlns:a16="http://schemas.microsoft.com/office/drawing/2014/main" id="{BC1A1EBE-CDB4-20FB-6357-CEEFB5FEF521}"/>
              </a:ext>
            </a:extLst>
          </p:cNvPr>
          <p:cNvCxnSpPr>
            <a:cxnSpLocks/>
          </p:cNvCxnSpPr>
          <p:nvPr/>
        </p:nvCxnSpPr>
        <p:spPr>
          <a:xfrm flipV="1">
            <a:off x="8276850" y="3972961"/>
            <a:ext cx="391815" cy="6886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Connecteur droit avec flèche 105">
            <a:extLst>
              <a:ext uri="{FF2B5EF4-FFF2-40B4-BE49-F238E27FC236}">
                <a16:creationId xmlns:a16="http://schemas.microsoft.com/office/drawing/2014/main" id="{65B8B30D-70DC-1FED-C916-D09DFA8A98A3}"/>
              </a:ext>
            </a:extLst>
          </p:cNvPr>
          <p:cNvCxnSpPr>
            <a:cxnSpLocks/>
          </p:cNvCxnSpPr>
          <p:nvPr/>
        </p:nvCxnSpPr>
        <p:spPr>
          <a:xfrm flipV="1">
            <a:off x="8076456" y="3523657"/>
            <a:ext cx="252202" cy="7838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Ellipse 106">
            <a:extLst>
              <a:ext uri="{FF2B5EF4-FFF2-40B4-BE49-F238E27FC236}">
                <a16:creationId xmlns:a16="http://schemas.microsoft.com/office/drawing/2014/main" id="{AF92C112-C2EA-6FD3-4B6E-4606C6A8D1D2}"/>
              </a:ext>
            </a:extLst>
          </p:cNvPr>
          <p:cNvSpPr/>
          <p:nvPr/>
        </p:nvSpPr>
        <p:spPr>
          <a:xfrm>
            <a:off x="8572195" y="391180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8" name="Ellipse 107">
            <a:extLst>
              <a:ext uri="{FF2B5EF4-FFF2-40B4-BE49-F238E27FC236}">
                <a16:creationId xmlns:a16="http://schemas.microsoft.com/office/drawing/2014/main" id="{263046E3-0AB4-22E8-4715-E3F39E28766F}"/>
              </a:ext>
            </a:extLst>
          </p:cNvPr>
          <p:cNvSpPr/>
          <p:nvPr/>
        </p:nvSpPr>
        <p:spPr>
          <a:xfrm>
            <a:off x="8192426" y="343532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1" name="Ellipse 110">
            <a:extLst>
              <a:ext uri="{FF2B5EF4-FFF2-40B4-BE49-F238E27FC236}">
                <a16:creationId xmlns:a16="http://schemas.microsoft.com/office/drawing/2014/main" id="{311752E7-24C8-D6F4-5D23-58E56A959F07}"/>
              </a:ext>
            </a:extLst>
          </p:cNvPr>
          <p:cNvSpPr/>
          <p:nvPr/>
        </p:nvSpPr>
        <p:spPr>
          <a:xfrm>
            <a:off x="6978258" y="2800158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2" name="Ellipse 111">
            <a:extLst>
              <a:ext uri="{FF2B5EF4-FFF2-40B4-BE49-F238E27FC236}">
                <a16:creationId xmlns:a16="http://schemas.microsoft.com/office/drawing/2014/main" id="{1937495E-D257-5105-EEB2-D0530324999F}"/>
              </a:ext>
            </a:extLst>
          </p:cNvPr>
          <p:cNvSpPr/>
          <p:nvPr/>
        </p:nvSpPr>
        <p:spPr>
          <a:xfrm>
            <a:off x="6592774" y="1835424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4" name="Ellipse 113">
            <a:extLst>
              <a:ext uri="{FF2B5EF4-FFF2-40B4-BE49-F238E27FC236}">
                <a16:creationId xmlns:a16="http://schemas.microsoft.com/office/drawing/2014/main" id="{3026F42B-A136-6C07-0DCE-F27FFA470F00}"/>
              </a:ext>
            </a:extLst>
          </p:cNvPr>
          <p:cNvSpPr/>
          <p:nvPr/>
        </p:nvSpPr>
        <p:spPr>
          <a:xfrm>
            <a:off x="9917805" y="2184504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18" name="Connecteur droit 117">
            <a:extLst>
              <a:ext uri="{FF2B5EF4-FFF2-40B4-BE49-F238E27FC236}">
                <a16:creationId xmlns:a16="http://schemas.microsoft.com/office/drawing/2014/main" id="{3FAF283A-E0E4-BBA7-2103-2DB4ED46EE50}"/>
              </a:ext>
            </a:extLst>
          </p:cNvPr>
          <p:cNvCxnSpPr>
            <a:cxnSpLocks/>
          </p:cNvCxnSpPr>
          <p:nvPr/>
        </p:nvCxnSpPr>
        <p:spPr>
          <a:xfrm flipH="1">
            <a:off x="9748034" y="2332536"/>
            <a:ext cx="559206" cy="106120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Connecteur droit avec flèche 118">
            <a:extLst>
              <a:ext uri="{FF2B5EF4-FFF2-40B4-BE49-F238E27FC236}">
                <a16:creationId xmlns:a16="http://schemas.microsoft.com/office/drawing/2014/main" id="{1234F9E3-BD54-23D1-2D92-7935D20E86AA}"/>
              </a:ext>
            </a:extLst>
          </p:cNvPr>
          <p:cNvCxnSpPr>
            <a:cxnSpLocks/>
            <a:endCxn id="114" idx="5"/>
          </p:cNvCxnSpPr>
          <p:nvPr/>
        </p:nvCxnSpPr>
        <p:spPr>
          <a:xfrm flipH="1" flipV="1">
            <a:off x="10040730" y="2288904"/>
            <a:ext cx="217136" cy="8650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Rectangle 120">
            <a:extLst>
              <a:ext uri="{FF2B5EF4-FFF2-40B4-BE49-F238E27FC236}">
                <a16:creationId xmlns:a16="http://schemas.microsoft.com/office/drawing/2014/main" id="{7B61BF35-F0D4-74ED-6832-C97CA7EAB5B6}"/>
              </a:ext>
            </a:extLst>
          </p:cNvPr>
          <p:cNvSpPr/>
          <p:nvPr/>
        </p:nvSpPr>
        <p:spPr>
          <a:xfrm>
            <a:off x="6432770" y="2361063"/>
            <a:ext cx="1810478" cy="223267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2" name="Ellipse 121">
            <a:extLst>
              <a:ext uri="{FF2B5EF4-FFF2-40B4-BE49-F238E27FC236}">
                <a16:creationId xmlns:a16="http://schemas.microsoft.com/office/drawing/2014/main" id="{B955BDC3-7D1A-1C20-7323-9FA0DFEEDA63}"/>
              </a:ext>
            </a:extLst>
          </p:cNvPr>
          <p:cNvSpPr/>
          <p:nvPr/>
        </p:nvSpPr>
        <p:spPr>
          <a:xfrm>
            <a:off x="8454127" y="4597378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17F1EF06-CC1C-E7E2-7C62-5CB6B014C1FA}"/>
              </a:ext>
            </a:extLst>
          </p:cNvPr>
          <p:cNvSpPr/>
          <p:nvPr/>
        </p:nvSpPr>
        <p:spPr>
          <a:xfrm>
            <a:off x="8103312" y="2930434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B49A0F5E-A0BF-643A-8427-E2DF00ABE0EB}"/>
              </a:ext>
            </a:extLst>
          </p:cNvPr>
          <p:cNvSpPr/>
          <p:nvPr/>
        </p:nvSpPr>
        <p:spPr>
          <a:xfrm>
            <a:off x="8834062" y="4383422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E133A560-4105-F9A2-4B49-674850D85297}"/>
              </a:ext>
            </a:extLst>
          </p:cNvPr>
          <p:cNvSpPr/>
          <p:nvPr/>
        </p:nvSpPr>
        <p:spPr>
          <a:xfrm>
            <a:off x="9783377" y="4144432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CBB25017-10CB-EE07-AE9C-897D074B4794}"/>
              </a:ext>
            </a:extLst>
          </p:cNvPr>
          <p:cNvSpPr/>
          <p:nvPr/>
        </p:nvSpPr>
        <p:spPr>
          <a:xfrm>
            <a:off x="9539078" y="2676296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A0D939EF-B943-A879-E9EE-F327CAE0DC70}"/>
              </a:ext>
            </a:extLst>
          </p:cNvPr>
          <p:cNvSpPr/>
          <p:nvPr/>
        </p:nvSpPr>
        <p:spPr>
          <a:xfrm>
            <a:off x="9914098" y="2313488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5</a:t>
            </a:r>
          </a:p>
        </p:txBody>
      </p:sp>
      <p:cxnSp>
        <p:nvCxnSpPr>
          <p:cNvPr id="137" name="Connecteur droit avec flèche 136">
            <a:extLst>
              <a:ext uri="{FF2B5EF4-FFF2-40B4-BE49-F238E27FC236}">
                <a16:creationId xmlns:a16="http://schemas.microsoft.com/office/drawing/2014/main" id="{0D708092-C294-D5DD-CD72-B7B3745C7843}"/>
              </a:ext>
            </a:extLst>
          </p:cNvPr>
          <p:cNvCxnSpPr>
            <a:cxnSpLocks/>
          </p:cNvCxnSpPr>
          <p:nvPr/>
        </p:nvCxnSpPr>
        <p:spPr>
          <a:xfrm flipV="1">
            <a:off x="7923313" y="3234709"/>
            <a:ext cx="227282" cy="7423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Ellipse 137">
            <a:extLst>
              <a:ext uri="{FF2B5EF4-FFF2-40B4-BE49-F238E27FC236}">
                <a16:creationId xmlns:a16="http://schemas.microsoft.com/office/drawing/2014/main" id="{364A24C1-FB20-C5F5-A06D-81EA48147D2A}"/>
              </a:ext>
            </a:extLst>
          </p:cNvPr>
          <p:cNvSpPr/>
          <p:nvPr/>
        </p:nvSpPr>
        <p:spPr>
          <a:xfrm>
            <a:off x="8129504" y="321679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C5089A12-0CD1-4F39-8B04-466C7A30A23C}"/>
              </a:ext>
            </a:extLst>
          </p:cNvPr>
          <p:cNvSpPr/>
          <p:nvPr/>
        </p:nvSpPr>
        <p:spPr>
          <a:xfrm>
            <a:off x="8526135" y="3704133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731AF76A-CCBE-6D8A-85E9-71FD96C69473}"/>
              </a:ext>
            </a:extLst>
          </p:cNvPr>
          <p:cNvSpPr/>
          <p:nvPr/>
        </p:nvSpPr>
        <p:spPr>
          <a:xfrm>
            <a:off x="8037093" y="3415916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41" name="Ellipse 140">
            <a:extLst>
              <a:ext uri="{FF2B5EF4-FFF2-40B4-BE49-F238E27FC236}">
                <a16:creationId xmlns:a16="http://schemas.microsoft.com/office/drawing/2014/main" id="{B78F4B90-B4FB-9207-FF40-842EC3D0FADB}"/>
              </a:ext>
            </a:extLst>
          </p:cNvPr>
          <p:cNvSpPr/>
          <p:nvPr/>
        </p:nvSpPr>
        <p:spPr>
          <a:xfrm>
            <a:off x="8832512" y="3673112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42" name="Ellipse 141">
            <a:extLst>
              <a:ext uri="{FF2B5EF4-FFF2-40B4-BE49-F238E27FC236}">
                <a16:creationId xmlns:a16="http://schemas.microsoft.com/office/drawing/2014/main" id="{6B361681-0AB6-5315-0A05-E2F8D553CF98}"/>
              </a:ext>
            </a:extLst>
          </p:cNvPr>
          <p:cNvSpPr/>
          <p:nvPr/>
        </p:nvSpPr>
        <p:spPr>
          <a:xfrm>
            <a:off x="10826923" y="1411600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43" name="Ellipse 142">
            <a:extLst>
              <a:ext uri="{FF2B5EF4-FFF2-40B4-BE49-F238E27FC236}">
                <a16:creationId xmlns:a16="http://schemas.microsoft.com/office/drawing/2014/main" id="{56F3FC77-E431-2268-0EC3-89773B001B83}"/>
              </a:ext>
            </a:extLst>
          </p:cNvPr>
          <p:cNvSpPr/>
          <p:nvPr/>
        </p:nvSpPr>
        <p:spPr>
          <a:xfrm>
            <a:off x="9195347" y="4054273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1F4DC008-00FF-230C-79CB-5AB3E90F17CC}"/>
              </a:ext>
            </a:extLst>
          </p:cNvPr>
          <p:cNvSpPr/>
          <p:nvPr/>
        </p:nvSpPr>
        <p:spPr>
          <a:xfrm>
            <a:off x="5160237" y="317578"/>
            <a:ext cx="1183107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1819-1905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A736BE07-CF11-C3F4-A9BE-EABF96BACE1D}"/>
              </a:ext>
            </a:extLst>
          </p:cNvPr>
          <p:cNvSpPr/>
          <p:nvPr/>
        </p:nvSpPr>
        <p:spPr>
          <a:xfrm>
            <a:off x="9320285" y="5261439"/>
            <a:ext cx="257460" cy="208912"/>
          </a:xfrm>
          <a:prstGeom prst="ellipse">
            <a:avLst/>
          </a:prstGeom>
          <a:solidFill>
            <a:srgbClr val="FF6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7BEF3C-B26F-BAC2-25AA-45615D668FB9}"/>
              </a:ext>
            </a:extLst>
          </p:cNvPr>
          <p:cNvSpPr/>
          <p:nvPr/>
        </p:nvSpPr>
        <p:spPr>
          <a:xfrm>
            <a:off x="9099536" y="5225139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2</a:t>
            </a:r>
          </a:p>
        </p:txBody>
      </p:sp>
      <p:cxnSp>
        <p:nvCxnSpPr>
          <p:cNvPr id="2" name="Connecteur droit avec flèche 1">
            <a:extLst>
              <a:ext uri="{FF2B5EF4-FFF2-40B4-BE49-F238E27FC236}">
                <a16:creationId xmlns:a16="http://schemas.microsoft.com/office/drawing/2014/main" id="{DD6A4D52-D145-AFAE-BC43-290959B1D650}"/>
              </a:ext>
            </a:extLst>
          </p:cNvPr>
          <p:cNvCxnSpPr>
            <a:cxnSpLocks/>
          </p:cNvCxnSpPr>
          <p:nvPr/>
        </p:nvCxnSpPr>
        <p:spPr>
          <a:xfrm>
            <a:off x="8229600" y="3981917"/>
            <a:ext cx="616847" cy="61182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791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3E7F52-DD07-31FE-A344-AF95AE8B14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B7BD7E6-A8BC-9E0E-5AB0-B4FE6FBAB24E}"/>
              </a:ext>
            </a:extLst>
          </p:cNvPr>
          <p:cNvSpPr/>
          <p:nvPr/>
        </p:nvSpPr>
        <p:spPr>
          <a:xfrm>
            <a:off x="57587" y="130428"/>
            <a:ext cx="4773727" cy="558614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/>
              <a:t>6) 1852 : 2</a:t>
            </a:r>
            <a:r>
              <a:rPr lang="fr-FR" sz="1700" baseline="30000" dirty="0"/>
              <a:t>ème</a:t>
            </a:r>
            <a:r>
              <a:rPr lang="fr-FR" sz="1700" dirty="0"/>
              <a:t> guerre </a:t>
            </a:r>
            <a:r>
              <a:rPr lang="fr-FR" sz="1700" dirty="0" err="1"/>
              <a:t>anglo-birmane</a:t>
            </a:r>
            <a:endParaRPr lang="fr-FR" sz="1700" dirty="0"/>
          </a:p>
          <a:p>
            <a:r>
              <a:rPr lang="fr-FR" sz="1700" dirty="0"/>
              <a:t>Conquête britannique de Rangoon et de la Basse-Birmanie, intégrée à l’Inde britannique</a:t>
            </a:r>
          </a:p>
          <a:p>
            <a:endParaRPr lang="fr-FR" sz="1700" dirty="0"/>
          </a:p>
          <a:p>
            <a:r>
              <a:rPr lang="fr-FR" sz="1700" dirty="0"/>
              <a:t>7) 1853 : A Tokyo…</a:t>
            </a:r>
          </a:p>
          <a:p>
            <a:r>
              <a:rPr lang="fr-FR" sz="1700" dirty="0"/>
              <a:t>Les Américains obligent le Japon à s’ouvrir</a:t>
            </a:r>
          </a:p>
          <a:p>
            <a:r>
              <a:rPr lang="fr-FR" sz="1700" dirty="0"/>
              <a:t>A revoir…</a:t>
            </a:r>
          </a:p>
          <a:p>
            <a:endParaRPr lang="fr-FR" sz="1700" dirty="0"/>
          </a:p>
          <a:p>
            <a:r>
              <a:rPr lang="fr-FR" sz="1700" dirty="0"/>
              <a:t>8) 1856-60 : 2</a:t>
            </a:r>
            <a:r>
              <a:rPr lang="fr-FR" sz="1700" baseline="30000" dirty="0"/>
              <a:t>nde</a:t>
            </a:r>
            <a:r>
              <a:rPr lang="fr-FR" sz="1700" dirty="0"/>
              <a:t> guerre de l’Opium</a:t>
            </a:r>
          </a:p>
          <a:p>
            <a:endParaRPr lang="fr-FR" sz="1700" dirty="0"/>
          </a:p>
          <a:p>
            <a:r>
              <a:rPr lang="fr-FR" sz="1700" dirty="0"/>
              <a:t>*Nouvelle victoire de la GB</a:t>
            </a:r>
          </a:p>
          <a:p>
            <a:r>
              <a:rPr lang="fr-FR" sz="1700" dirty="0"/>
              <a:t>Alliée à la France, aux EU et à la Russie</a:t>
            </a:r>
          </a:p>
          <a:p>
            <a:endParaRPr lang="fr-FR" sz="1700" dirty="0"/>
          </a:p>
          <a:p>
            <a:r>
              <a:rPr lang="fr-FR" sz="1700" dirty="0"/>
              <a:t>*Nouvelle ouverture forcée de la Chine (11 ports)</a:t>
            </a:r>
          </a:p>
          <a:p>
            <a:r>
              <a:rPr lang="fr-FR" sz="1700" dirty="0"/>
              <a:t>Et notamment de Pékin et des ports fluviaux</a:t>
            </a:r>
          </a:p>
          <a:p>
            <a:endParaRPr lang="fr-FR" sz="1700" dirty="0"/>
          </a:p>
          <a:p>
            <a:r>
              <a:rPr lang="fr-FR" sz="1700" dirty="0"/>
              <a:t>*Et cession à la Russie de la Mandchourie extérieure Et de l’île de Sakhaline</a:t>
            </a:r>
          </a:p>
          <a:p>
            <a:r>
              <a:rPr lang="fr-FR" sz="1700" dirty="0"/>
              <a:t>NB : 1860 : Fondation du port russe de Vladivostok</a:t>
            </a:r>
          </a:p>
          <a:p>
            <a:endParaRPr lang="fr-FR" sz="1700" dirty="0"/>
          </a:p>
          <a:p>
            <a:r>
              <a:rPr lang="fr-FR" sz="1700" dirty="0"/>
              <a:t>*Puis viendront…</a:t>
            </a:r>
          </a:p>
        </p:txBody>
      </p:sp>
      <p:pic>
        <p:nvPicPr>
          <p:cNvPr id="38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99581CF5-1118-35B5-80C6-1669ED21C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148" y="145407"/>
            <a:ext cx="7139693" cy="551841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Christophe\Pictures\My Scans\2016-02 (févr.)\scan0001.jpg">
            <a:extLst>
              <a:ext uri="{FF2B5EF4-FFF2-40B4-BE49-F238E27FC236}">
                <a16:creationId xmlns:a16="http://schemas.microsoft.com/office/drawing/2014/main" id="{2235F045-60FA-39D2-C680-981F1C6EBB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2" t="3935" r="25267" b="5503"/>
          <a:stretch/>
        </p:blipFill>
        <p:spPr bwMode="auto">
          <a:xfrm>
            <a:off x="6432770" y="2254086"/>
            <a:ext cx="1687648" cy="2339653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65F2A8ED-6150-CD7A-18D0-58A33871AD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36" t="71590" r="81130" b="14899"/>
          <a:stretch/>
        </p:blipFill>
        <p:spPr bwMode="auto">
          <a:xfrm>
            <a:off x="6185095" y="4121834"/>
            <a:ext cx="673540" cy="745588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ED395884-AD9A-33DF-F3AF-659E1BF1CF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76" t="38377" r="48126" b="52966"/>
          <a:stretch/>
        </p:blipFill>
        <p:spPr bwMode="auto">
          <a:xfrm>
            <a:off x="7276594" y="2254086"/>
            <a:ext cx="1392071" cy="477671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E70EAFED-FB7E-B9D0-463C-3D5E0C0FA9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66" t="40385" r="73976" b="56895"/>
          <a:stretch/>
        </p:blipFill>
        <p:spPr bwMode="auto">
          <a:xfrm>
            <a:off x="6096000" y="2417858"/>
            <a:ext cx="682388" cy="150126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Ellipse 52">
            <a:extLst>
              <a:ext uri="{FF2B5EF4-FFF2-40B4-BE49-F238E27FC236}">
                <a16:creationId xmlns:a16="http://schemas.microsoft.com/office/drawing/2014/main" id="{CE675AE6-A302-51E0-0B46-FC9975D2FB6E}"/>
              </a:ext>
            </a:extLst>
          </p:cNvPr>
          <p:cNvSpPr/>
          <p:nvPr/>
        </p:nvSpPr>
        <p:spPr>
          <a:xfrm>
            <a:off x="9214154" y="1853280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2FA0B14F-B2F7-4272-0906-8F7480699CE9}"/>
              </a:ext>
            </a:extLst>
          </p:cNvPr>
          <p:cNvSpPr/>
          <p:nvPr/>
        </p:nvSpPr>
        <p:spPr>
          <a:xfrm>
            <a:off x="8358978" y="3247783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DE7AB32B-3F0B-EECB-BB0A-6BD3C27C28B1}"/>
              </a:ext>
            </a:extLst>
          </p:cNvPr>
          <p:cNvSpPr/>
          <p:nvPr/>
        </p:nvSpPr>
        <p:spPr>
          <a:xfrm>
            <a:off x="9027528" y="3229871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0E4013D5-501C-2818-34E8-C2502A3DDD02}"/>
              </a:ext>
            </a:extLst>
          </p:cNvPr>
          <p:cNvSpPr/>
          <p:nvPr/>
        </p:nvSpPr>
        <p:spPr>
          <a:xfrm>
            <a:off x="10092759" y="1620641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pic>
        <p:nvPicPr>
          <p:cNvPr id="67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84F86982-17C6-E40E-5700-9C6452A0F8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66" t="40385" r="73976" b="56895"/>
          <a:stretch/>
        </p:blipFill>
        <p:spPr bwMode="auto">
          <a:xfrm>
            <a:off x="6096000" y="2417858"/>
            <a:ext cx="682388" cy="150126"/>
          </a:xfrm>
          <a:prstGeom prst="rect">
            <a:avLst/>
          </a:prstGeom>
          <a:solidFill>
            <a:srgbClr val="0070C0"/>
          </a:solidFill>
          <a:ln w="38100">
            <a:noFill/>
          </a:ln>
        </p:spPr>
      </p:pic>
      <p:sp>
        <p:nvSpPr>
          <p:cNvPr id="69" name="Ellipse 68">
            <a:extLst>
              <a:ext uri="{FF2B5EF4-FFF2-40B4-BE49-F238E27FC236}">
                <a16:creationId xmlns:a16="http://schemas.microsoft.com/office/drawing/2014/main" id="{5673BFAE-D50E-259D-D522-34CFFD41D974}"/>
              </a:ext>
            </a:extLst>
          </p:cNvPr>
          <p:cNvSpPr/>
          <p:nvPr/>
        </p:nvSpPr>
        <p:spPr>
          <a:xfrm>
            <a:off x="5497863" y="2062192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E6E929C7-7497-7F86-E853-C51F5829FDE5}"/>
              </a:ext>
            </a:extLst>
          </p:cNvPr>
          <p:cNvSpPr/>
          <p:nvPr/>
        </p:nvSpPr>
        <p:spPr>
          <a:xfrm>
            <a:off x="6571996" y="2332536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A35C3115-DCBD-36E2-EC67-25B1C38C6997}"/>
              </a:ext>
            </a:extLst>
          </p:cNvPr>
          <p:cNvSpPr/>
          <p:nvPr/>
        </p:nvSpPr>
        <p:spPr>
          <a:xfrm>
            <a:off x="10371824" y="350085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pic>
        <p:nvPicPr>
          <p:cNvPr id="72" name="Image 71">
            <a:extLst>
              <a:ext uri="{FF2B5EF4-FFF2-40B4-BE49-F238E27FC236}">
                <a16:creationId xmlns:a16="http://schemas.microsoft.com/office/drawing/2014/main" id="{1695C41E-3E8E-0C0F-C8C1-0A7761A15E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76" t="78496" r="35648" b="13790"/>
          <a:stretch/>
        </p:blipFill>
        <p:spPr>
          <a:xfrm>
            <a:off x="8690151" y="4354903"/>
            <a:ext cx="627797" cy="477672"/>
          </a:xfrm>
          <a:prstGeom prst="rect">
            <a:avLst/>
          </a:prstGeom>
          <a:ln w="38100">
            <a:noFill/>
          </a:ln>
        </p:spPr>
      </p:pic>
      <p:sp>
        <p:nvSpPr>
          <p:cNvPr id="80" name="Ellipse 79">
            <a:extLst>
              <a:ext uri="{FF2B5EF4-FFF2-40B4-BE49-F238E27FC236}">
                <a16:creationId xmlns:a16="http://schemas.microsoft.com/office/drawing/2014/main" id="{9C155FDC-9CF7-5D23-6B66-B699362BB9D6}"/>
              </a:ext>
            </a:extLst>
          </p:cNvPr>
          <p:cNvSpPr/>
          <p:nvPr/>
        </p:nvSpPr>
        <p:spPr>
          <a:xfrm>
            <a:off x="6813677" y="356201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3" name="Ellipse 82">
            <a:extLst>
              <a:ext uri="{FF2B5EF4-FFF2-40B4-BE49-F238E27FC236}">
                <a16:creationId xmlns:a16="http://schemas.microsoft.com/office/drawing/2014/main" id="{74CF7E00-C151-7211-154E-77E1E700B789}"/>
              </a:ext>
            </a:extLst>
          </p:cNvPr>
          <p:cNvSpPr/>
          <p:nvPr/>
        </p:nvSpPr>
        <p:spPr>
          <a:xfrm>
            <a:off x="7221262" y="404182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2" name="Ellipse 91">
            <a:extLst>
              <a:ext uri="{FF2B5EF4-FFF2-40B4-BE49-F238E27FC236}">
                <a16:creationId xmlns:a16="http://schemas.microsoft.com/office/drawing/2014/main" id="{BD6F1301-01A0-AF58-FF16-376F8D3E0724}"/>
              </a:ext>
            </a:extLst>
          </p:cNvPr>
          <p:cNvSpPr/>
          <p:nvPr/>
        </p:nvSpPr>
        <p:spPr>
          <a:xfrm>
            <a:off x="9557471" y="2948238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3" name="Ellipse 92">
            <a:extLst>
              <a:ext uri="{FF2B5EF4-FFF2-40B4-BE49-F238E27FC236}">
                <a16:creationId xmlns:a16="http://schemas.microsoft.com/office/drawing/2014/main" id="{6A3C8DA9-A8C5-A5F4-3747-A22547D5CCEA}"/>
              </a:ext>
            </a:extLst>
          </p:cNvPr>
          <p:cNvSpPr/>
          <p:nvPr/>
        </p:nvSpPr>
        <p:spPr>
          <a:xfrm>
            <a:off x="9195347" y="4054273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94" name="Connecteur droit avec flèche 93">
            <a:extLst>
              <a:ext uri="{FF2B5EF4-FFF2-40B4-BE49-F238E27FC236}">
                <a16:creationId xmlns:a16="http://schemas.microsoft.com/office/drawing/2014/main" id="{3F225C01-C510-28B0-16E6-0AA152138B0E}"/>
              </a:ext>
            </a:extLst>
          </p:cNvPr>
          <p:cNvCxnSpPr>
            <a:cxnSpLocks/>
            <a:endCxn id="182" idx="4"/>
          </p:cNvCxnSpPr>
          <p:nvPr/>
        </p:nvCxnSpPr>
        <p:spPr>
          <a:xfrm flipH="1" flipV="1">
            <a:off x="10898931" y="1533912"/>
            <a:ext cx="141453" cy="65059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necteur droit 94">
            <a:extLst>
              <a:ext uri="{FF2B5EF4-FFF2-40B4-BE49-F238E27FC236}">
                <a16:creationId xmlns:a16="http://schemas.microsoft.com/office/drawing/2014/main" id="{C778A7E1-62D4-CB76-FCC1-39D1B0C99E83}"/>
              </a:ext>
            </a:extLst>
          </p:cNvPr>
          <p:cNvCxnSpPr>
            <a:cxnSpLocks/>
          </p:cNvCxnSpPr>
          <p:nvPr/>
        </p:nvCxnSpPr>
        <p:spPr>
          <a:xfrm flipV="1">
            <a:off x="9004049" y="4121834"/>
            <a:ext cx="841454" cy="53306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necteur droit avec flèche 96">
            <a:extLst>
              <a:ext uri="{FF2B5EF4-FFF2-40B4-BE49-F238E27FC236}">
                <a16:creationId xmlns:a16="http://schemas.microsoft.com/office/drawing/2014/main" id="{E5312D80-6734-D7D7-D41B-D4BA2FE4F2DE}"/>
              </a:ext>
            </a:extLst>
          </p:cNvPr>
          <p:cNvCxnSpPr>
            <a:cxnSpLocks/>
          </p:cNvCxnSpPr>
          <p:nvPr/>
        </p:nvCxnSpPr>
        <p:spPr>
          <a:xfrm flipV="1">
            <a:off x="9004049" y="4520459"/>
            <a:ext cx="832715" cy="13443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Ellipse 97">
            <a:extLst>
              <a:ext uri="{FF2B5EF4-FFF2-40B4-BE49-F238E27FC236}">
                <a16:creationId xmlns:a16="http://schemas.microsoft.com/office/drawing/2014/main" id="{E968CD9B-DAB6-5949-797D-60E8F42D08A6}"/>
              </a:ext>
            </a:extLst>
          </p:cNvPr>
          <p:cNvSpPr/>
          <p:nvPr/>
        </p:nvSpPr>
        <p:spPr>
          <a:xfrm>
            <a:off x="9815673" y="441605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99" name="Connecteur droit avec flèche 98">
            <a:extLst>
              <a:ext uri="{FF2B5EF4-FFF2-40B4-BE49-F238E27FC236}">
                <a16:creationId xmlns:a16="http://schemas.microsoft.com/office/drawing/2014/main" id="{A2F5D391-EB11-9C78-2016-C072C12C8D50}"/>
              </a:ext>
            </a:extLst>
          </p:cNvPr>
          <p:cNvCxnSpPr>
            <a:cxnSpLocks/>
            <a:endCxn id="92" idx="5"/>
          </p:cNvCxnSpPr>
          <p:nvPr/>
        </p:nvCxnSpPr>
        <p:spPr>
          <a:xfrm flipH="1" flipV="1">
            <a:off x="9680396" y="3052638"/>
            <a:ext cx="135277" cy="106919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Ellipse 101">
            <a:extLst>
              <a:ext uri="{FF2B5EF4-FFF2-40B4-BE49-F238E27FC236}">
                <a16:creationId xmlns:a16="http://schemas.microsoft.com/office/drawing/2014/main" id="{A57D4B0F-F73C-4A17-E4A3-DB1A22CBF8B9}"/>
              </a:ext>
            </a:extLst>
          </p:cNvPr>
          <p:cNvSpPr/>
          <p:nvPr/>
        </p:nvSpPr>
        <p:spPr>
          <a:xfrm>
            <a:off x="6614535" y="1372143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00"/>
              </a:solidFill>
            </a:endParaRPr>
          </a:p>
        </p:txBody>
      </p:sp>
      <p:sp>
        <p:nvSpPr>
          <p:cNvPr id="103" name="Ellipse 102">
            <a:extLst>
              <a:ext uri="{FF2B5EF4-FFF2-40B4-BE49-F238E27FC236}">
                <a16:creationId xmlns:a16="http://schemas.microsoft.com/office/drawing/2014/main" id="{1DDBB866-0FA4-3C8C-F79F-3D56DFF1B78C}"/>
              </a:ext>
            </a:extLst>
          </p:cNvPr>
          <p:cNvSpPr/>
          <p:nvPr/>
        </p:nvSpPr>
        <p:spPr>
          <a:xfrm>
            <a:off x="8358978" y="3247783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4" name="Ellipse 103">
            <a:extLst>
              <a:ext uri="{FF2B5EF4-FFF2-40B4-BE49-F238E27FC236}">
                <a16:creationId xmlns:a16="http://schemas.microsoft.com/office/drawing/2014/main" id="{968F83A7-8935-154A-FFA6-A7B746780F2D}"/>
              </a:ext>
            </a:extLst>
          </p:cNvPr>
          <p:cNvSpPr/>
          <p:nvPr/>
        </p:nvSpPr>
        <p:spPr>
          <a:xfrm>
            <a:off x="8832512" y="3673112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5" name="Ellipse 104">
            <a:extLst>
              <a:ext uri="{FF2B5EF4-FFF2-40B4-BE49-F238E27FC236}">
                <a16:creationId xmlns:a16="http://schemas.microsoft.com/office/drawing/2014/main" id="{07C0535B-F940-8D2B-0A0E-655CDD62F797}"/>
              </a:ext>
            </a:extLst>
          </p:cNvPr>
          <p:cNvSpPr/>
          <p:nvPr/>
        </p:nvSpPr>
        <p:spPr>
          <a:xfrm>
            <a:off x="7779297" y="324778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6" name="Ellipse 105">
            <a:extLst>
              <a:ext uri="{FF2B5EF4-FFF2-40B4-BE49-F238E27FC236}">
                <a16:creationId xmlns:a16="http://schemas.microsoft.com/office/drawing/2014/main" id="{B6CF640C-F6C9-4DCA-5776-660E76887458}"/>
              </a:ext>
            </a:extLst>
          </p:cNvPr>
          <p:cNvSpPr/>
          <p:nvPr/>
        </p:nvSpPr>
        <p:spPr>
          <a:xfrm>
            <a:off x="8860033" y="459373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09" name="Connecteur droit 108">
            <a:extLst>
              <a:ext uri="{FF2B5EF4-FFF2-40B4-BE49-F238E27FC236}">
                <a16:creationId xmlns:a16="http://schemas.microsoft.com/office/drawing/2014/main" id="{9CC5A8BD-D01C-4C82-7344-46B534A0C35E}"/>
              </a:ext>
            </a:extLst>
          </p:cNvPr>
          <p:cNvCxnSpPr>
            <a:cxnSpLocks/>
          </p:cNvCxnSpPr>
          <p:nvPr/>
        </p:nvCxnSpPr>
        <p:spPr>
          <a:xfrm>
            <a:off x="7923313" y="3370095"/>
            <a:ext cx="306287" cy="61182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Connecteur droit avec flèche 109">
            <a:extLst>
              <a:ext uri="{FF2B5EF4-FFF2-40B4-BE49-F238E27FC236}">
                <a16:creationId xmlns:a16="http://schemas.microsoft.com/office/drawing/2014/main" id="{39CB7989-E813-CA55-92F9-F65742B9EE5A}"/>
              </a:ext>
            </a:extLst>
          </p:cNvPr>
          <p:cNvCxnSpPr>
            <a:cxnSpLocks/>
          </p:cNvCxnSpPr>
          <p:nvPr/>
        </p:nvCxnSpPr>
        <p:spPr>
          <a:xfrm flipV="1">
            <a:off x="8276850" y="3972961"/>
            <a:ext cx="391815" cy="6886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Connecteur droit avec flèche 110">
            <a:extLst>
              <a:ext uri="{FF2B5EF4-FFF2-40B4-BE49-F238E27FC236}">
                <a16:creationId xmlns:a16="http://schemas.microsoft.com/office/drawing/2014/main" id="{07A8E966-6266-1C8F-E74E-38FC23E0BA30}"/>
              </a:ext>
            </a:extLst>
          </p:cNvPr>
          <p:cNvCxnSpPr>
            <a:cxnSpLocks/>
          </p:cNvCxnSpPr>
          <p:nvPr/>
        </p:nvCxnSpPr>
        <p:spPr>
          <a:xfrm flipV="1">
            <a:off x="8076456" y="3523657"/>
            <a:ext cx="252202" cy="7838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Ellipse 111">
            <a:extLst>
              <a:ext uri="{FF2B5EF4-FFF2-40B4-BE49-F238E27FC236}">
                <a16:creationId xmlns:a16="http://schemas.microsoft.com/office/drawing/2014/main" id="{81C20CA4-B886-500E-C097-B4839C7267BB}"/>
              </a:ext>
            </a:extLst>
          </p:cNvPr>
          <p:cNvSpPr/>
          <p:nvPr/>
        </p:nvSpPr>
        <p:spPr>
          <a:xfrm>
            <a:off x="8572195" y="391180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3" name="Ellipse 112">
            <a:extLst>
              <a:ext uri="{FF2B5EF4-FFF2-40B4-BE49-F238E27FC236}">
                <a16:creationId xmlns:a16="http://schemas.microsoft.com/office/drawing/2014/main" id="{FF520590-F8E0-55C5-FC06-ED921C4F4349}"/>
              </a:ext>
            </a:extLst>
          </p:cNvPr>
          <p:cNvSpPr/>
          <p:nvPr/>
        </p:nvSpPr>
        <p:spPr>
          <a:xfrm>
            <a:off x="8192426" y="343532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4" name="Ellipse 113">
            <a:extLst>
              <a:ext uri="{FF2B5EF4-FFF2-40B4-BE49-F238E27FC236}">
                <a16:creationId xmlns:a16="http://schemas.microsoft.com/office/drawing/2014/main" id="{EC61AE64-5E63-F480-FB64-CC465A33845B}"/>
              </a:ext>
            </a:extLst>
          </p:cNvPr>
          <p:cNvSpPr/>
          <p:nvPr/>
        </p:nvSpPr>
        <p:spPr>
          <a:xfrm>
            <a:off x="8368093" y="3688817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00"/>
              </a:solidFill>
            </a:endParaRPr>
          </a:p>
        </p:txBody>
      </p:sp>
      <p:cxnSp>
        <p:nvCxnSpPr>
          <p:cNvPr id="115" name="Connecteur droit avec flèche 114">
            <a:extLst>
              <a:ext uri="{FF2B5EF4-FFF2-40B4-BE49-F238E27FC236}">
                <a16:creationId xmlns:a16="http://schemas.microsoft.com/office/drawing/2014/main" id="{7981145D-9241-41A4-6D96-83EA68D5D1C8}"/>
              </a:ext>
            </a:extLst>
          </p:cNvPr>
          <p:cNvCxnSpPr>
            <a:cxnSpLocks/>
            <a:endCxn id="114" idx="3"/>
          </p:cNvCxnSpPr>
          <p:nvPr/>
        </p:nvCxnSpPr>
        <p:spPr>
          <a:xfrm flipV="1">
            <a:off x="8192426" y="3793217"/>
            <a:ext cx="196758" cy="4530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Ellipse 115">
            <a:extLst>
              <a:ext uri="{FF2B5EF4-FFF2-40B4-BE49-F238E27FC236}">
                <a16:creationId xmlns:a16="http://schemas.microsoft.com/office/drawing/2014/main" id="{F0F4429F-AC17-D2F1-8AD3-6BCFDC9CE409}"/>
              </a:ext>
            </a:extLst>
          </p:cNvPr>
          <p:cNvSpPr/>
          <p:nvPr/>
        </p:nvSpPr>
        <p:spPr>
          <a:xfrm>
            <a:off x="6978258" y="2800158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7" name="Ellipse 116">
            <a:extLst>
              <a:ext uri="{FF2B5EF4-FFF2-40B4-BE49-F238E27FC236}">
                <a16:creationId xmlns:a16="http://schemas.microsoft.com/office/drawing/2014/main" id="{D997192F-B9BE-B4DA-1732-75E5007952F2}"/>
              </a:ext>
            </a:extLst>
          </p:cNvPr>
          <p:cNvSpPr/>
          <p:nvPr/>
        </p:nvSpPr>
        <p:spPr>
          <a:xfrm>
            <a:off x="6592774" y="1835424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8" name="Ellipse 117">
            <a:extLst>
              <a:ext uri="{FF2B5EF4-FFF2-40B4-BE49-F238E27FC236}">
                <a16:creationId xmlns:a16="http://schemas.microsoft.com/office/drawing/2014/main" id="{2DCFED54-9DFD-EF61-0173-32E742F18580}"/>
              </a:ext>
            </a:extLst>
          </p:cNvPr>
          <p:cNvSpPr/>
          <p:nvPr/>
        </p:nvSpPr>
        <p:spPr>
          <a:xfrm>
            <a:off x="9500429" y="236144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9" name="Ellipse 118">
            <a:extLst>
              <a:ext uri="{FF2B5EF4-FFF2-40B4-BE49-F238E27FC236}">
                <a16:creationId xmlns:a16="http://schemas.microsoft.com/office/drawing/2014/main" id="{338524E7-4E77-7340-0198-7A9A59F82B70}"/>
              </a:ext>
            </a:extLst>
          </p:cNvPr>
          <p:cNvSpPr/>
          <p:nvPr/>
        </p:nvSpPr>
        <p:spPr>
          <a:xfrm>
            <a:off x="9917805" y="218450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20" name="Ellipse 119">
            <a:extLst>
              <a:ext uri="{FF2B5EF4-FFF2-40B4-BE49-F238E27FC236}">
                <a16:creationId xmlns:a16="http://schemas.microsoft.com/office/drawing/2014/main" id="{6037F644-99B2-214F-3238-6189C0EF7C62}"/>
              </a:ext>
            </a:extLst>
          </p:cNvPr>
          <p:cNvSpPr/>
          <p:nvPr/>
        </p:nvSpPr>
        <p:spPr>
          <a:xfrm>
            <a:off x="9476748" y="170810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21" name="Connecteur droit avec flèche 120">
            <a:extLst>
              <a:ext uri="{FF2B5EF4-FFF2-40B4-BE49-F238E27FC236}">
                <a16:creationId xmlns:a16="http://schemas.microsoft.com/office/drawing/2014/main" id="{5E8FDFB8-9573-F731-3858-F4071DC0AEB2}"/>
              </a:ext>
            </a:extLst>
          </p:cNvPr>
          <p:cNvCxnSpPr>
            <a:cxnSpLocks/>
            <a:endCxn id="120" idx="6"/>
          </p:cNvCxnSpPr>
          <p:nvPr/>
        </p:nvCxnSpPr>
        <p:spPr>
          <a:xfrm flipH="1">
            <a:off x="9620764" y="1756908"/>
            <a:ext cx="410408" cy="1235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Connecteur droit 121">
            <a:extLst>
              <a:ext uri="{FF2B5EF4-FFF2-40B4-BE49-F238E27FC236}">
                <a16:creationId xmlns:a16="http://schemas.microsoft.com/office/drawing/2014/main" id="{F5F0F494-0A80-11B4-7802-0D22D89DEAE9}"/>
              </a:ext>
            </a:extLst>
          </p:cNvPr>
          <p:cNvCxnSpPr>
            <a:cxnSpLocks/>
          </p:cNvCxnSpPr>
          <p:nvPr/>
        </p:nvCxnSpPr>
        <p:spPr>
          <a:xfrm>
            <a:off x="10000953" y="1756908"/>
            <a:ext cx="306287" cy="61182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Connecteur droit 122">
            <a:extLst>
              <a:ext uri="{FF2B5EF4-FFF2-40B4-BE49-F238E27FC236}">
                <a16:creationId xmlns:a16="http://schemas.microsoft.com/office/drawing/2014/main" id="{4744C380-A0E2-22C4-6EC9-C4CDD0A3F167}"/>
              </a:ext>
            </a:extLst>
          </p:cNvPr>
          <p:cNvCxnSpPr>
            <a:cxnSpLocks/>
          </p:cNvCxnSpPr>
          <p:nvPr/>
        </p:nvCxnSpPr>
        <p:spPr>
          <a:xfrm flipH="1">
            <a:off x="9748034" y="2332536"/>
            <a:ext cx="559206" cy="106120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Connecteur droit avec flèche 123">
            <a:extLst>
              <a:ext uri="{FF2B5EF4-FFF2-40B4-BE49-F238E27FC236}">
                <a16:creationId xmlns:a16="http://schemas.microsoft.com/office/drawing/2014/main" id="{7F676CC4-7E2E-B859-3BCA-EB9765243642}"/>
              </a:ext>
            </a:extLst>
          </p:cNvPr>
          <p:cNvCxnSpPr>
            <a:cxnSpLocks/>
            <a:endCxn id="119" idx="5"/>
          </p:cNvCxnSpPr>
          <p:nvPr/>
        </p:nvCxnSpPr>
        <p:spPr>
          <a:xfrm flipH="1" flipV="1">
            <a:off x="10040730" y="2288904"/>
            <a:ext cx="217136" cy="8650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necteur droit avec flèche 124">
            <a:extLst>
              <a:ext uri="{FF2B5EF4-FFF2-40B4-BE49-F238E27FC236}">
                <a16:creationId xmlns:a16="http://schemas.microsoft.com/office/drawing/2014/main" id="{4E283999-0F12-08E6-539F-B13E8E274C55}"/>
              </a:ext>
            </a:extLst>
          </p:cNvPr>
          <p:cNvCxnSpPr>
            <a:cxnSpLocks/>
            <a:stCxn id="119" idx="3"/>
            <a:endCxn id="118" idx="6"/>
          </p:cNvCxnSpPr>
          <p:nvPr/>
        </p:nvCxnSpPr>
        <p:spPr>
          <a:xfrm flipH="1">
            <a:off x="9644445" y="2288904"/>
            <a:ext cx="294451" cy="13369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Rectangle 125">
            <a:extLst>
              <a:ext uri="{FF2B5EF4-FFF2-40B4-BE49-F238E27FC236}">
                <a16:creationId xmlns:a16="http://schemas.microsoft.com/office/drawing/2014/main" id="{73F9B8FF-6771-CB87-F16A-6E79A3974CD6}"/>
              </a:ext>
            </a:extLst>
          </p:cNvPr>
          <p:cNvSpPr/>
          <p:nvPr/>
        </p:nvSpPr>
        <p:spPr>
          <a:xfrm>
            <a:off x="6432770" y="2361063"/>
            <a:ext cx="1810478" cy="223267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7" name="Ellipse 126">
            <a:extLst>
              <a:ext uri="{FF2B5EF4-FFF2-40B4-BE49-F238E27FC236}">
                <a16:creationId xmlns:a16="http://schemas.microsoft.com/office/drawing/2014/main" id="{57CF8735-F447-C8E8-5756-09FDA0E423DB}"/>
              </a:ext>
            </a:extLst>
          </p:cNvPr>
          <p:cNvSpPr/>
          <p:nvPr/>
        </p:nvSpPr>
        <p:spPr>
          <a:xfrm>
            <a:off x="8454127" y="4597378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7C119E11-45D0-3C5B-C5CB-B1EE61D01BF1}"/>
              </a:ext>
            </a:extLst>
          </p:cNvPr>
          <p:cNvSpPr/>
          <p:nvPr/>
        </p:nvSpPr>
        <p:spPr>
          <a:xfrm>
            <a:off x="8103312" y="2930434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DA017546-FA99-D990-879A-21E1BE4E5AB4}"/>
              </a:ext>
            </a:extLst>
          </p:cNvPr>
          <p:cNvSpPr/>
          <p:nvPr/>
        </p:nvSpPr>
        <p:spPr>
          <a:xfrm>
            <a:off x="8834062" y="4383422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F8CEFBBF-668D-A0C8-C1AE-675EAC88FEEA}"/>
              </a:ext>
            </a:extLst>
          </p:cNvPr>
          <p:cNvSpPr/>
          <p:nvPr/>
        </p:nvSpPr>
        <p:spPr>
          <a:xfrm>
            <a:off x="9783377" y="4144432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71AB0346-62A2-316D-F33D-9F75F3E3A90B}"/>
              </a:ext>
            </a:extLst>
          </p:cNvPr>
          <p:cNvSpPr/>
          <p:nvPr/>
        </p:nvSpPr>
        <p:spPr>
          <a:xfrm>
            <a:off x="9539078" y="2676296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821E1A0F-0C0F-7F3D-EF2A-EA871113B7B6}"/>
              </a:ext>
            </a:extLst>
          </p:cNvPr>
          <p:cNvSpPr/>
          <p:nvPr/>
        </p:nvSpPr>
        <p:spPr>
          <a:xfrm>
            <a:off x="9256641" y="2288904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084AAF5F-47E2-67BD-3AE2-696A8F953805}"/>
              </a:ext>
            </a:extLst>
          </p:cNvPr>
          <p:cNvSpPr/>
          <p:nvPr/>
        </p:nvSpPr>
        <p:spPr>
          <a:xfrm>
            <a:off x="9454705" y="1440360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578CF2BE-7B5C-78E4-F796-91CCFCF94890}"/>
              </a:ext>
            </a:extLst>
          </p:cNvPr>
          <p:cNvSpPr/>
          <p:nvPr/>
        </p:nvSpPr>
        <p:spPr>
          <a:xfrm>
            <a:off x="9914098" y="2313488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E08C23B6-5F6B-27CE-C2D2-0195FA3FF78F}"/>
              </a:ext>
            </a:extLst>
          </p:cNvPr>
          <p:cNvSpPr/>
          <p:nvPr/>
        </p:nvSpPr>
        <p:spPr>
          <a:xfrm>
            <a:off x="8350036" y="3474051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42" name="Ellipse 141">
            <a:extLst>
              <a:ext uri="{FF2B5EF4-FFF2-40B4-BE49-F238E27FC236}">
                <a16:creationId xmlns:a16="http://schemas.microsoft.com/office/drawing/2014/main" id="{311137F2-CDE9-74A1-BF35-0057DE397F4A}"/>
              </a:ext>
            </a:extLst>
          </p:cNvPr>
          <p:cNvSpPr/>
          <p:nvPr/>
        </p:nvSpPr>
        <p:spPr>
          <a:xfrm>
            <a:off x="8129504" y="321679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43" name="Connecteur droit avec flèche 142">
            <a:extLst>
              <a:ext uri="{FF2B5EF4-FFF2-40B4-BE49-F238E27FC236}">
                <a16:creationId xmlns:a16="http://schemas.microsoft.com/office/drawing/2014/main" id="{044E5789-48CD-9357-84C6-8381CF7E2574}"/>
              </a:ext>
            </a:extLst>
          </p:cNvPr>
          <p:cNvCxnSpPr>
            <a:cxnSpLocks/>
          </p:cNvCxnSpPr>
          <p:nvPr/>
        </p:nvCxnSpPr>
        <p:spPr>
          <a:xfrm flipV="1">
            <a:off x="7923313" y="3234709"/>
            <a:ext cx="227282" cy="7423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Rectangle 159">
            <a:extLst>
              <a:ext uri="{FF2B5EF4-FFF2-40B4-BE49-F238E27FC236}">
                <a16:creationId xmlns:a16="http://schemas.microsoft.com/office/drawing/2014/main" id="{AAD3DD53-8F85-5950-B4A8-F494D4C4F3AB}"/>
              </a:ext>
            </a:extLst>
          </p:cNvPr>
          <p:cNvSpPr/>
          <p:nvPr/>
        </p:nvSpPr>
        <p:spPr>
          <a:xfrm>
            <a:off x="9742497" y="607962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id="{4EC94DE9-7269-2CB4-952E-E3FD543D3B07}"/>
              </a:ext>
            </a:extLst>
          </p:cNvPr>
          <p:cNvSpPr/>
          <p:nvPr/>
        </p:nvSpPr>
        <p:spPr>
          <a:xfrm>
            <a:off x="8526135" y="3704133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62" name="Rectangle 161">
            <a:extLst>
              <a:ext uri="{FF2B5EF4-FFF2-40B4-BE49-F238E27FC236}">
                <a16:creationId xmlns:a16="http://schemas.microsoft.com/office/drawing/2014/main" id="{83A9FA76-4139-4ACB-F93A-CC1334E18AF1}"/>
              </a:ext>
            </a:extLst>
          </p:cNvPr>
          <p:cNvSpPr/>
          <p:nvPr/>
        </p:nvSpPr>
        <p:spPr>
          <a:xfrm>
            <a:off x="8037093" y="3415916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0BE1E0D9-D0CD-1A41-7C93-C16DA5121945}"/>
              </a:ext>
            </a:extLst>
          </p:cNvPr>
          <p:cNvSpPr/>
          <p:nvPr/>
        </p:nvSpPr>
        <p:spPr>
          <a:xfrm>
            <a:off x="10280148" y="1037280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584A3121-5923-0412-89F7-B22CD3BBCFE0}"/>
              </a:ext>
            </a:extLst>
          </p:cNvPr>
          <p:cNvSpPr/>
          <p:nvPr/>
        </p:nvSpPr>
        <p:spPr>
          <a:xfrm>
            <a:off x="10371824" y="317578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67" name="Ellipse 166">
            <a:extLst>
              <a:ext uri="{FF2B5EF4-FFF2-40B4-BE49-F238E27FC236}">
                <a16:creationId xmlns:a16="http://schemas.microsoft.com/office/drawing/2014/main" id="{62EEAC61-218C-5B70-4A03-9453DFC25099}"/>
              </a:ext>
            </a:extLst>
          </p:cNvPr>
          <p:cNvSpPr/>
          <p:nvPr/>
        </p:nvSpPr>
        <p:spPr>
          <a:xfrm>
            <a:off x="9562233" y="595666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68" name="Ellipse 167">
            <a:extLst>
              <a:ext uri="{FF2B5EF4-FFF2-40B4-BE49-F238E27FC236}">
                <a16:creationId xmlns:a16="http://schemas.microsoft.com/office/drawing/2014/main" id="{BE8E0B11-11B9-F62D-5BBD-F157E431C309}"/>
              </a:ext>
            </a:extLst>
          </p:cNvPr>
          <p:cNvSpPr/>
          <p:nvPr/>
        </p:nvSpPr>
        <p:spPr>
          <a:xfrm>
            <a:off x="10092759" y="1134360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69" name="Ellipse 168">
            <a:extLst>
              <a:ext uri="{FF2B5EF4-FFF2-40B4-BE49-F238E27FC236}">
                <a16:creationId xmlns:a16="http://schemas.microsoft.com/office/drawing/2014/main" id="{1680DB20-F6A5-1C78-16BA-51569557A66C}"/>
              </a:ext>
            </a:extLst>
          </p:cNvPr>
          <p:cNvSpPr/>
          <p:nvPr/>
        </p:nvSpPr>
        <p:spPr>
          <a:xfrm>
            <a:off x="10212879" y="391508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70" name="Connecteur droit avec flèche 169">
            <a:extLst>
              <a:ext uri="{FF2B5EF4-FFF2-40B4-BE49-F238E27FC236}">
                <a16:creationId xmlns:a16="http://schemas.microsoft.com/office/drawing/2014/main" id="{5207342A-9FD6-315B-11B8-C0A3B0EA7505}"/>
              </a:ext>
            </a:extLst>
          </p:cNvPr>
          <p:cNvCxnSpPr>
            <a:cxnSpLocks/>
            <a:endCxn id="167" idx="1"/>
          </p:cNvCxnSpPr>
          <p:nvPr/>
        </p:nvCxnSpPr>
        <p:spPr>
          <a:xfrm>
            <a:off x="8846447" y="387523"/>
            <a:ext cx="736877" cy="22605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Connecteur droit avec flèche 172">
            <a:extLst>
              <a:ext uri="{FF2B5EF4-FFF2-40B4-BE49-F238E27FC236}">
                <a16:creationId xmlns:a16="http://schemas.microsoft.com/office/drawing/2014/main" id="{6E535E4D-D661-6EFE-9E7C-13DCF35E3CD2}"/>
              </a:ext>
            </a:extLst>
          </p:cNvPr>
          <p:cNvCxnSpPr>
            <a:cxnSpLocks/>
            <a:stCxn id="167" idx="7"/>
            <a:endCxn id="169" idx="2"/>
          </p:cNvCxnSpPr>
          <p:nvPr/>
        </p:nvCxnSpPr>
        <p:spPr>
          <a:xfrm flipV="1">
            <a:off x="9685158" y="452664"/>
            <a:ext cx="527721" cy="16091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Connecteur droit avec flèche 175">
            <a:extLst>
              <a:ext uri="{FF2B5EF4-FFF2-40B4-BE49-F238E27FC236}">
                <a16:creationId xmlns:a16="http://schemas.microsoft.com/office/drawing/2014/main" id="{1D6B950A-09AE-C08E-D7D5-D2F2D3269E63}"/>
              </a:ext>
            </a:extLst>
          </p:cNvPr>
          <p:cNvCxnSpPr>
            <a:cxnSpLocks/>
            <a:endCxn id="168" idx="0"/>
          </p:cNvCxnSpPr>
          <p:nvPr/>
        </p:nvCxnSpPr>
        <p:spPr>
          <a:xfrm>
            <a:off x="9959689" y="558009"/>
            <a:ext cx="205078" cy="57635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1" name="Rectangle 180">
            <a:extLst>
              <a:ext uri="{FF2B5EF4-FFF2-40B4-BE49-F238E27FC236}">
                <a16:creationId xmlns:a16="http://schemas.microsoft.com/office/drawing/2014/main" id="{CE092DAD-4D17-9A30-DC3D-55B0F090B23A}"/>
              </a:ext>
            </a:extLst>
          </p:cNvPr>
          <p:cNvSpPr/>
          <p:nvPr/>
        </p:nvSpPr>
        <p:spPr>
          <a:xfrm>
            <a:off x="10970939" y="1382391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82" name="Ellipse 181">
            <a:extLst>
              <a:ext uri="{FF2B5EF4-FFF2-40B4-BE49-F238E27FC236}">
                <a16:creationId xmlns:a16="http://schemas.microsoft.com/office/drawing/2014/main" id="{35DCAB27-B0B1-4D0F-6172-697A98BB206C}"/>
              </a:ext>
            </a:extLst>
          </p:cNvPr>
          <p:cNvSpPr/>
          <p:nvPr/>
        </p:nvSpPr>
        <p:spPr>
          <a:xfrm>
            <a:off x="10826923" y="1411600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6886BC11-F344-DC3E-C481-801DFABEEC92}"/>
              </a:ext>
            </a:extLst>
          </p:cNvPr>
          <p:cNvSpPr/>
          <p:nvPr/>
        </p:nvSpPr>
        <p:spPr>
          <a:xfrm>
            <a:off x="5160237" y="317578"/>
            <a:ext cx="1183107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1819-1905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EC99BD71-5CDD-9255-22FB-F5A323598E4E}"/>
              </a:ext>
            </a:extLst>
          </p:cNvPr>
          <p:cNvSpPr/>
          <p:nvPr/>
        </p:nvSpPr>
        <p:spPr>
          <a:xfrm>
            <a:off x="9320285" y="5261439"/>
            <a:ext cx="257460" cy="208912"/>
          </a:xfrm>
          <a:prstGeom prst="ellipse">
            <a:avLst/>
          </a:prstGeom>
          <a:solidFill>
            <a:srgbClr val="FF6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22D0D1A-DD2C-E22C-7902-C1B24D6364B1}"/>
              </a:ext>
            </a:extLst>
          </p:cNvPr>
          <p:cNvSpPr/>
          <p:nvPr/>
        </p:nvSpPr>
        <p:spPr>
          <a:xfrm>
            <a:off x="9099536" y="5225139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2</a:t>
            </a:r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2D8D05AE-EBCA-9F8E-7775-CE0B07A07147}"/>
              </a:ext>
            </a:extLst>
          </p:cNvPr>
          <p:cNvCxnSpPr>
            <a:cxnSpLocks/>
          </p:cNvCxnSpPr>
          <p:nvPr/>
        </p:nvCxnSpPr>
        <p:spPr>
          <a:xfrm>
            <a:off x="8229600" y="3981917"/>
            <a:ext cx="616847" cy="61182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94223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E658B5-83C0-4813-21ED-10EA778A92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9D37981-CF18-7359-8B92-E56F4D882BF9}"/>
              </a:ext>
            </a:extLst>
          </p:cNvPr>
          <p:cNvSpPr/>
          <p:nvPr/>
        </p:nvSpPr>
        <p:spPr>
          <a:xfrm>
            <a:off x="57587" y="130428"/>
            <a:ext cx="4719129" cy="297004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/>
              <a:t>9) 1859-93 : Conquête française de l’Indochine</a:t>
            </a:r>
          </a:p>
          <a:p>
            <a:endParaRPr lang="fr-FR" sz="1700" dirty="0"/>
          </a:p>
          <a:p>
            <a:r>
              <a:rPr lang="fr-FR" sz="1700" dirty="0"/>
              <a:t>10) 1885 : Et en réaction…</a:t>
            </a:r>
          </a:p>
          <a:p>
            <a:r>
              <a:rPr lang="fr-FR" sz="1700" dirty="0"/>
              <a:t>Conquête britannique de la Birmanie</a:t>
            </a:r>
          </a:p>
          <a:p>
            <a:endParaRPr lang="fr-FR" sz="1700" dirty="0"/>
          </a:p>
          <a:p>
            <a:r>
              <a:rPr lang="fr-FR" sz="1700" dirty="0"/>
              <a:t>*Le Siam devenant un Etat-tampon</a:t>
            </a:r>
          </a:p>
          <a:p>
            <a:r>
              <a:rPr lang="fr-FR" sz="1700" dirty="0"/>
              <a:t>Entre Français et Britanniques</a:t>
            </a:r>
          </a:p>
          <a:p>
            <a:endParaRPr lang="fr-FR" sz="1700" dirty="0"/>
          </a:p>
          <a:p>
            <a:r>
              <a:rPr lang="fr-FR" sz="1700" dirty="0"/>
              <a:t>*</a:t>
            </a:r>
            <a:r>
              <a:rPr lang="fr-FR" sz="1700" u="sng" dirty="0"/>
              <a:t>Et pendant ce </a:t>
            </a:r>
            <a:r>
              <a:rPr lang="fr-FR" sz="1700" i="1" u="sng" dirty="0"/>
              <a:t>long XIXe siècle…</a:t>
            </a:r>
            <a:endParaRPr lang="fr-FR" sz="1700" dirty="0"/>
          </a:p>
          <a:p>
            <a:r>
              <a:rPr lang="fr-FR" sz="1700" dirty="0"/>
              <a:t>Extérieurement à ces intrusions et/ou conquêtes</a:t>
            </a:r>
          </a:p>
          <a:p>
            <a:r>
              <a:rPr lang="fr-FR" sz="1700" dirty="0"/>
              <a:t>Plus au sud, en Insulinde…</a:t>
            </a:r>
          </a:p>
        </p:txBody>
      </p:sp>
      <p:pic>
        <p:nvPicPr>
          <p:cNvPr id="38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9428B9A4-F328-9F77-6A1D-4A7F80E0C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148" y="145407"/>
            <a:ext cx="7139693" cy="551841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Christophe\Pictures\My Scans\2016-02 (févr.)\scan0001.jpg">
            <a:extLst>
              <a:ext uri="{FF2B5EF4-FFF2-40B4-BE49-F238E27FC236}">
                <a16:creationId xmlns:a16="http://schemas.microsoft.com/office/drawing/2014/main" id="{B23BDCB3-9215-7975-9561-EFB406C175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2" t="3935" r="25267" b="5503"/>
          <a:stretch/>
        </p:blipFill>
        <p:spPr bwMode="auto">
          <a:xfrm>
            <a:off x="6432770" y="2254086"/>
            <a:ext cx="1687648" cy="2339653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9445809B-4DAC-EE25-B3AD-6C4D5500C7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36" t="71590" r="81130" b="14899"/>
          <a:stretch/>
        </p:blipFill>
        <p:spPr bwMode="auto">
          <a:xfrm>
            <a:off x="6185095" y="4121834"/>
            <a:ext cx="673540" cy="745588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FAF01F4D-2593-5857-E5F3-DCE52B9A33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76" t="38377" r="48126" b="52966"/>
          <a:stretch/>
        </p:blipFill>
        <p:spPr bwMode="auto">
          <a:xfrm>
            <a:off x="7276594" y="2254086"/>
            <a:ext cx="1392071" cy="477671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30C4AF6F-961B-DA24-37C3-1070E8F9E1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66" t="40385" r="73976" b="56895"/>
          <a:stretch/>
        </p:blipFill>
        <p:spPr bwMode="auto">
          <a:xfrm>
            <a:off x="6096000" y="2417858"/>
            <a:ext cx="682388" cy="150126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Ellipse 52">
            <a:extLst>
              <a:ext uri="{FF2B5EF4-FFF2-40B4-BE49-F238E27FC236}">
                <a16:creationId xmlns:a16="http://schemas.microsoft.com/office/drawing/2014/main" id="{2D4982B1-3863-F337-6C5D-644B41703856}"/>
              </a:ext>
            </a:extLst>
          </p:cNvPr>
          <p:cNvSpPr/>
          <p:nvPr/>
        </p:nvSpPr>
        <p:spPr>
          <a:xfrm>
            <a:off x="9214154" y="1853280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CB30DED7-7636-43CA-B841-24FCC1E6EEE8}"/>
              </a:ext>
            </a:extLst>
          </p:cNvPr>
          <p:cNvSpPr/>
          <p:nvPr/>
        </p:nvSpPr>
        <p:spPr>
          <a:xfrm>
            <a:off x="8358978" y="3247783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A1C71ED5-473E-60B0-B02D-5242B2F5DB1E}"/>
              </a:ext>
            </a:extLst>
          </p:cNvPr>
          <p:cNvSpPr/>
          <p:nvPr/>
        </p:nvSpPr>
        <p:spPr>
          <a:xfrm>
            <a:off x="9027528" y="3229871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4D1E2850-F557-4121-BCC9-B6BD9FE1F5C3}"/>
              </a:ext>
            </a:extLst>
          </p:cNvPr>
          <p:cNvSpPr/>
          <p:nvPr/>
        </p:nvSpPr>
        <p:spPr>
          <a:xfrm>
            <a:off x="10092759" y="1620641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7ADB624A-CC2A-5056-781D-ACC7D4C29551}"/>
              </a:ext>
            </a:extLst>
          </p:cNvPr>
          <p:cNvSpPr/>
          <p:nvPr/>
        </p:nvSpPr>
        <p:spPr>
          <a:xfrm>
            <a:off x="10826923" y="1411600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pic>
        <p:nvPicPr>
          <p:cNvPr id="67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2B55AB1E-79E0-F217-54F6-306D13F742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66" t="40385" r="73976" b="56895"/>
          <a:stretch/>
        </p:blipFill>
        <p:spPr bwMode="auto">
          <a:xfrm>
            <a:off x="6096000" y="2417858"/>
            <a:ext cx="682388" cy="150126"/>
          </a:xfrm>
          <a:prstGeom prst="rect">
            <a:avLst/>
          </a:prstGeom>
          <a:solidFill>
            <a:srgbClr val="0070C0"/>
          </a:solidFill>
          <a:ln w="38100">
            <a:noFill/>
          </a:ln>
        </p:spPr>
      </p:pic>
      <p:sp>
        <p:nvSpPr>
          <p:cNvPr id="69" name="Ellipse 68">
            <a:extLst>
              <a:ext uri="{FF2B5EF4-FFF2-40B4-BE49-F238E27FC236}">
                <a16:creationId xmlns:a16="http://schemas.microsoft.com/office/drawing/2014/main" id="{2A7E000A-1B1F-3810-137F-80217CE466B7}"/>
              </a:ext>
            </a:extLst>
          </p:cNvPr>
          <p:cNvSpPr/>
          <p:nvPr/>
        </p:nvSpPr>
        <p:spPr>
          <a:xfrm>
            <a:off x="5497863" y="2062192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D71F7C24-C471-C947-CCD4-61D8D7F2E11D}"/>
              </a:ext>
            </a:extLst>
          </p:cNvPr>
          <p:cNvSpPr/>
          <p:nvPr/>
        </p:nvSpPr>
        <p:spPr>
          <a:xfrm>
            <a:off x="6571996" y="2332536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B2A22097-0288-4C47-8EDB-0559A9CDF1F9}"/>
              </a:ext>
            </a:extLst>
          </p:cNvPr>
          <p:cNvSpPr/>
          <p:nvPr/>
        </p:nvSpPr>
        <p:spPr>
          <a:xfrm>
            <a:off x="10371824" y="350085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pic>
        <p:nvPicPr>
          <p:cNvPr id="72" name="Image 71">
            <a:extLst>
              <a:ext uri="{FF2B5EF4-FFF2-40B4-BE49-F238E27FC236}">
                <a16:creationId xmlns:a16="http://schemas.microsoft.com/office/drawing/2014/main" id="{D49EA155-FF86-9DC0-EA60-6DC581E265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76" t="78496" r="35648" b="13790"/>
          <a:stretch/>
        </p:blipFill>
        <p:spPr>
          <a:xfrm>
            <a:off x="8690151" y="4354903"/>
            <a:ext cx="627797" cy="477672"/>
          </a:xfrm>
          <a:prstGeom prst="rect">
            <a:avLst/>
          </a:prstGeom>
          <a:ln w="38100">
            <a:noFill/>
          </a:ln>
        </p:spPr>
      </p:pic>
      <p:sp>
        <p:nvSpPr>
          <p:cNvPr id="80" name="Ellipse 79">
            <a:extLst>
              <a:ext uri="{FF2B5EF4-FFF2-40B4-BE49-F238E27FC236}">
                <a16:creationId xmlns:a16="http://schemas.microsoft.com/office/drawing/2014/main" id="{C33D6075-B084-B3B7-8418-158E0A4D59B8}"/>
              </a:ext>
            </a:extLst>
          </p:cNvPr>
          <p:cNvSpPr/>
          <p:nvPr/>
        </p:nvSpPr>
        <p:spPr>
          <a:xfrm>
            <a:off x="6813677" y="356201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3" name="Ellipse 82">
            <a:extLst>
              <a:ext uri="{FF2B5EF4-FFF2-40B4-BE49-F238E27FC236}">
                <a16:creationId xmlns:a16="http://schemas.microsoft.com/office/drawing/2014/main" id="{349422F1-9F35-7D28-F9B2-682412F50839}"/>
              </a:ext>
            </a:extLst>
          </p:cNvPr>
          <p:cNvSpPr/>
          <p:nvPr/>
        </p:nvSpPr>
        <p:spPr>
          <a:xfrm>
            <a:off x="7221262" y="404182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2" name="Ellipse 91">
            <a:extLst>
              <a:ext uri="{FF2B5EF4-FFF2-40B4-BE49-F238E27FC236}">
                <a16:creationId xmlns:a16="http://schemas.microsoft.com/office/drawing/2014/main" id="{FCAD1065-F49C-76FE-0908-8E56A934303B}"/>
              </a:ext>
            </a:extLst>
          </p:cNvPr>
          <p:cNvSpPr/>
          <p:nvPr/>
        </p:nvSpPr>
        <p:spPr>
          <a:xfrm>
            <a:off x="9557471" y="2948238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3" name="Ellipse 92">
            <a:extLst>
              <a:ext uri="{FF2B5EF4-FFF2-40B4-BE49-F238E27FC236}">
                <a16:creationId xmlns:a16="http://schemas.microsoft.com/office/drawing/2014/main" id="{56E7E667-2934-DDEB-0DD3-BDFCFABAF055}"/>
              </a:ext>
            </a:extLst>
          </p:cNvPr>
          <p:cNvSpPr/>
          <p:nvPr/>
        </p:nvSpPr>
        <p:spPr>
          <a:xfrm>
            <a:off x="9195347" y="4054273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95" name="Connecteur droit 94">
            <a:extLst>
              <a:ext uri="{FF2B5EF4-FFF2-40B4-BE49-F238E27FC236}">
                <a16:creationId xmlns:a16="http://schemas.microsoft.com/office/drawing/2014/main" id="{37890E35-3722-8C35-E3DA-675B1C77792D}"/>
              </a:ext>
            </a:extLst>
          </p:cNvPr>
          <p:cNvCxnSpPr>
            <a:cxnSpLocks/>
          </p:cNvCxnSpPr>
          <p:nvPr/>
        </p:nvCxnSpPr>
        <p:spPr>
          <a:xfrm flipV="1">
            <a:off x="9004049" y="4121834"/>
            <a:ext cx="841454" cy="53306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necteur droit avec flèche 96">
            <a:extLst>
              <a:ext uri="{FF2B5EF4-FFF2-40B4-BE49-F238E27FC236}">
                <a16:creationId xmlns:a16="http://schemas.microsoft.com/office/drawing/2014/main" id="{5FC746D9-5372-8FE2-0985-DE74AB3BDC1C}"/>
              </a:ext>
            </a:extLst>
          </p:cNvPr>
          <p:cNvCxnSpPr>
            <a:cxnSpLocks/>
          </p:cNvCxnSpPr>
          <p:nvPr/>
        </p:nvCxnSpPr>
        <p:spPr>
          <a:xfrm flipV="1">
            <a:off x="9004049" y="4520459"/>
            <a:ext cx="832715" cy="13443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Ellipse 97">
            <a:extLst>
              <a:ext uri="{FF2B5EF4-FFF2-40B4-BE49-F238E27FC236}">
                <a16:creationId xmlns:a16="http://schemas.microsoft.com/office/drawing/2014/main" id="{10096491-AB3F-A166-31C1-DAEC85145A30}"/>
              </a:ext>
            </a:extLst>
          </p:cNvPr>
          <p:cNvSpPr/>
          <p:nvPr/>
        </p:nvSpPr>
        <p:spPr>
          <a:xfrm>
            <a:off x="9815673" y="441605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99" name="Connecteur droit avec flèche 98">
            <a:extLst>
              <a:ext uri="{FF2B5EF4-FFF2-40B4-BE49-F238E27FC236}">
                <a16:creationId xmlns:a16="http://schemas.microsoft.com/office/drawing/2014/main" id="{837F9F29-A3E9-F9B0-9A7C-97E853601607}"/>
              </a:ext>
            </a:extLst>
          </p:cNvPr>
          <p:cNvCxnSpPr>
            <a:cxnSpLocks/>
            <a:endCxn id="92" idx="5"/>
          </p:cNvCxnSpPr>
          <p:nvPr/>
        </p:nvCxnSpPr>
        <p:spPr>
          <a:xfrm flipH="1" flipV="1">
            <a:off x="9680396" y="3052638"/>
            <a:ext cx="135277" cy="106919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Ellipse 101">
            <a:extLst>
              <a:ext uri="{FF2B5EF4-FFF2-40B4-BE49-F238E27FC236}">
                <a16:creationId xmlns:a16="http://schemas.microsoft.com/office/drawing/2014/main" id="{7F3C8532-F6B3-27FF-FF3A-215C995D1623}"/>
              </a:ext>
            </a:extLst>
          </p:cNvPr>
          <p:cNvSpPr/>
          <p:nvPr/>
        </p:nvSpPr>
        <p:spPr>
          <a:xfrm>
            <a:off x="6614535" y="1372143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00"/>
              </a:solidFill>
            </a:endParaRPr>
          </a:p>
        </p:txBody>
      </p:sp>
      <p:sp>
        <p:nvSpPr>
          <p:cNvPr id="103" name="Ellipse 102">
            <a:extLst>
              <a:ext uri="{FF2B5EF4-FFF2-40B4-BE49-F238E27FC236}">
                <a16:creationId xmlns:a16="http://schemas.microsoft.com/office/drawing/2014/main" id="{CAF13A4F-98C6-C504-5B82-6027AF23E039}"/>
              </a:ext>
            </a:extLst>
          </p:cNvPr>
          <p:cNvSpPr/>
          <p:nvPr/>
        </p:nvSpPr>
        <p:spPr>
          <a:xfrm>
            <a:off x="8358978" y="3247783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5" name="Ellipse 104">
            <a:extLst>
              <a:ext uri="{FF2B5EF4-FFF2-40B4-BE49-F238E27FC236}">
                <a16:creationId xmlns:a16="http://schemas.microsoft.com/office/drawing/2014/main" id="{5A111C91-A317-F224-1F7B-43DF0132B68D}"/>
              </a:ext>
            </a:extLst>
          </p:cNvPr>
          <p:cNvSpPr/>
          <p:nvPr/>
        </p:nvSpPr>
        <p:spPr>
          <a:xfrm>
            <a:off x="7779297" y="324778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6" name="Ellipse 105">
            <a:extLst>
              <a:ext uri="{FF2B5EF4-FFF2-40B4-BE49-F238E27FC236}">
                <a16:creationId xmlns:a16="http://schemas.microsoft.com/office/drawing/2014/main" id="{E61C1267-F480-EE36-57BB-459E5EFD0E94}"/>
              </a:ext>
            </a:extLst>
          </p:cNvPr>
          <p:cNvSpPr/>
          <p:nvPr/>
        </p:nvSpPr>
        <p:spPr>
          <a:xfrm>
            <a:off x="8860033" y="459373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09" name="Connecteur droit 108">
            <a:extLst>
              <a:ext uri="{FF2B5EF4-FFF2-40B4-BE49-F238E27FC236}">
                <a16:creationId xmlns:a16="http://schemas.microsoft.com/office/drawing/2014/main" id="{2BA9F2B5-6D5D-0381-06D3-19BBFA8277EA}"/>
              </a:ext>
            </a:extLst>
          </p:cNvPr>
          <p:cNvCxnSpPr>
            <a:cxnSpLocks/>
          </p:cNvCxnSpPr>
          <p:nvPr/>
        </p:nvCxnSpPr>
        <p:spPr>
          <a:xfrm>
            <a:off x="7923313" y="3370095"/>
            <a:ext cx="306287" cy="61182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Connecteur droit avec flèche 109">
            <a:extLst>
              <a:ext uri="{FF2B5EF4-FFF2-40B4-BE49-F238E27FC236}">
                <a16:creationId xmlns:a16="http://schemas.microsoft.com/office/drawing/2014/main" id="{901AF40F-6F40-80BE-219C-5542747AE3A2}"/>
              </a:ext>
            </a:extLst>
          </p:cNvPr>
          <p:cNvCxnSpPr>
            <a:cxnSpLocks/>
          </p:cNvCxnSpPr>
          <p:nvPr/>
        </p:nvCxnSpPr>
        <p:spPr>
          <a:xfrm flipV="1">
            <a:off x="8276850" y="3972961"/>
            <a:ext cx="391815" cy="6886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Connecteur droit avec flèche 110">
            <a:extLst>
              <a:ext uri="{FF2B5EF4-FFF2-40B4-BE49-F238E27FC236}">
                <a16:creationId xmlns:a16="http://schemas.microsoft.com/office/drawing/2014/main" id="{6E9B19A4-C14F-8DEF-152B-ECC8A9390714}"/>
              </a:ext>
            </a:extLst>
          </p:cNvPr>
          <p:cNvCxnSpPr>
            <a:cxnSpLocks/>
          </p:cNvCxnSpPr>
          <p:nvPr/>
        </p:nvCxnSpPr>
        <p:spPr>
          <a:xfrm flipV="1">
            <a:off x="8076456" y="3523657"/>
            <a:ext cx="252202" cy="7838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Ellipse 111">
            <a:extLst>
              <a:ext uri="{FF2B5EF4-FFF2-40B4-BE49-F238E27FC236}">
                <a16:creationId xmlns:a16="http://schemas.microsoft.com/office/drawing/2014/main" id="{C9A7CB3F-C420-3904-6C85-A31306CCBE88}"/>
              </a:ext>
            </a:extLst>
          </p:cNvPr>
          <p:cNvSpPr/>
          <p:nvPr/>
        </p:nvSpPr>
        <p:spPr>
          <a:xfrm>
            <a:off x="8572195" y="391180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3" name="Ellipse 112">
            <a:extLst>
              <a:ext uri="{FF2B5EF4-FFF2-40B4-BE49-F238E27FC236}">
                <a16:creationId xmlns:a16="http://schemas.microsoft.com/office/drawing/2014/main" id="{0EAC77AD-1DB9-1837-E9AA-39F679317E85}"/>
              </a:ext>
            </a:extLst>
          </p:cNvPr>
          <p:cNvSpPr/>
          <p:nvPr/>
        </p:nvSpPr>
        <p:spPr>
          <a:xfrm>
            <a:off x="8192426" y="343532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4" name="Ellipse 113">
            <a:extLst>
              <a:ext uri="{FF2B5EF4-FFF2-40B4-BE49-F238E27FC236}">
                <a16:creationId xmlns:a16="http://schemas.microsoft.com/office/drawing/2014/main" id="{0C2EAB7E-C47E-1F18-C7E7-9C550AC300FF}"/>
              </a:ext>
            </a:extLst>
          </p:cNvPr>
          <p:cNvSpPr/>
          <p:nvPr/>
        </p:nvSpPr>
        <p:spPr>
          <a:xfrm>
            <a:off x="8368093" y="368881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00"/>
              </a:solidFill>
            </a:endParaRPr>
          </a:p>
        </p:txBody>
      </p:sp>
      <p:cxnSp>
        <p:nvCxnSpPr>
          <p:cNvPr id="115" name="Connecteur droit avec flèche 114">
            <a:extLst>
              <a:ext uri="{FF2B5EF4-FFF2-40B4-BE49-F238E27FC236}">
                <a16:creationId xmlns:a16="http://schemas.microsoft.com/office/drawing/2014/main" id="{05C68F03-E6D2-FF51-12EF-34967E54D26A}"/>
              </a:ext>
            </a:extLst>
          </p:cNvPr>
          <p:cNvCxnSpPr>
            <a:cxnSpLocks/>
            <a:endCxn id="114" idx="3"/>
          </p:cNvCxnSpPr>
          <p:nvPr/>
        </p:nvCxnSpPr>
        <p:spPr>
          <a:xfrm flipV="1">
            <a:off x="8192426" y="3793217"/>
            <a:ext cx="196758" cy="4530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Ellipse 115">
            <a:extLst>
              <a:ext uri="{FF2B5EF4-FFF2-40B4-BE49-F238E27FC236}">
                <a16:creationId xmlns:a16="http://schemas.microsoft.com/office/drawing/2014/main" id="{CB92EEE4-A068-8048-0216-6F5EDD0370FE}"/>
              </a:ext>
            </a:extLst>
          </p:cNvPr>
          <p:cNvSpPr/>
          <p:nvPr/>
        </p:nvSpPr>
        <p:spPr>
          <a:xfrm>
            <a:off x="6978258" y="2800158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7" name="Ellipse 116">
            <a:extLst>
              <a:ext uri="{FF2B5EF4-FFF2-40B4-BE49-F238E27FC236}">
                <a16:creationId xmlns:a16="http://schemas.microsoft.com/office/drawing/2014/main" id="{A6769D35-A563-EF71-017E-CA4987D6C0E9}"/>
              </a:ext>
            </a:extLst>
          </p:cNvPr>
          <p:cNvSpPr/>
          <p:nvPr/>
        </p:nvSpPr>
        <p:spPr>
          <a:xfrm>
            <a:off x="6592774" y="1835424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8" name="Ellipse 117">
            <a:extLst>
              <a:ext uri="{FF2B5EF4-FFF2-40B4-BE49-F238E27FC236}">
                <a16:creationId xmlns:a16="http://schemas.microsoft.com/office/drawing/2014/main" id="{3F35FA04-014A-2387-0A3B-FC47AC9429D6}"/>
              </a:ext>
            </a:extLst>
          </p:cNvPr>
          <p:cNvSpPr/>
          <p:nvPr/>
        </p:nvSpPr>
        <p:spPr>
          <a:xfrm>
            <a:off x="9500429" y="236144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9" name="Ellipse 118">
            <a:extLst>
              <a:ext uri="{FF2B5EF4-FFF2-40B4-BE49-F238E27FC236}">
                <a16:creationId xmlns:a16="http://schemas.microsoft.com/office/drawing/2014/main" id="{06D3B372-00DF-22EF-2A4E-EDAF3B66FFEE}"/>
              </a:ext>
            </a:extLst>
          </p:cNvPr>
          <p:cNvSpPr/>
          <p:nvPr/>
        </p:nvSpPr>
        <p:spPr>
          <a:xfrm>
            <a:off x="9917805" y="218450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20" name="Ellipse 119">
            <a:extLst>
              <a:ext uri="{FF2B5EF4-FFF2-40B4-BE49-F238E27FC236}">
                <a16:creationId xmlns:a16="http://schemas.microsoft.com/office/drawing/2014/main" id="{88B94279-3C48-CED9-4E50-CBF2CD390E00}"/>
              </a:ext>
            </a:extLst>
          </p:cNvPr>
          <p:cNvSpPr/>
          <p:nvPr/>
        </p:nvSpPr>
        <p:spPr>
          <a:xfrm>
            <a:off x="9476748" y="170810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21" name="Connecteur droit avec flèche 120">
            <a:extLst>
              <a:ext uri="{FF2B5EF4-FFF2-40B4-BE49-F238E27FC236}">
                <a16:creationId xmlns:a16="http://schemas.microsoft.com/office/drawing/2014/main" id="{4CF557AF-37FB-9E02-C114-BB0A6A868D61}"/>
              </a:ext>
            </a:extLst>
          </p:cNvPr>
          <p:cNvCxnSpPr>
            <a:cxnSpLocks/>
            <a:endCxn id="120" idx="6"/>
          </p:cNvCxnSpPr>
          <p:nvPr/>
        </p:nvCxnSpPr>
        <p:spPr>
          <a:xfrm flipH="1">
            <a:off x="9620764" y="1756908"/>
            <a:ext cx="410408" cy="1235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Connecteur droit 121">
            <a:extLst>
              <a:ext uri="{FF2B5EF4-FFF2-40B4-BE49-F238E27FC236}">
                <a16:creationId xmlns:a16="http://schemas.microsoft.com/office/drawing/2014/main" id="{4770D894-50B5-0181-305C-B679C1887A8F}"/>
              </a:ext>
            </a:extLst>
          </p:cNvPr>
          <p:cNvCxnSpPr>
            <a:cxnSpLocks/>
          </p:cNvCxnSpPr>
          <p:nvPr/>
        </p:nvCxnSpPr>
        <p:spPr>
          <a:xfrm>
            <a:off x="10000953" y="1756908"/>
            <a:ext cx="306287" cy="61182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Connecteur droit 122">
            <a:extLst>
              <a:ext uri="{FF2B5EF4-FFF2-40B4-BE49-F238E27FC236}">
                <a16:creationId xmlns:a16="http://schemas.microsoft.com/office/drawing/2014/main" id="{C26938D3-7853-83DB-1249-AFAB9F83D486}"/>
              </a:ext>
            </a:extLst>
          </p:cNvPr>
          <p:cNvCxnSpPr>
            <a:cxnSpLocks/>
          </p:cNvCxnSpPr>
          <p:nvPr/>
        </p:nvCxnSpPr>
        <p:spPr>
          <a:xfrm flipH="1">
            <a:off x="9748034" y="2332536"/>
            <a:ext cx="559206" cy="106120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Connecteur droit avec flèche 123">
            <a:extLst>
              <a:ext uri="{FF2B5EF4-FFF2-40B4-BE49-F238E27FC236}">
                <a16:creationId xmlns:a16="http://schemas.microsoft.com/office/drawing/2014/main" id="{54397EF8-7217-632C-0872-9DA70599E392}"/>
              </a:ext>
            </a:extLst>
          </p:cNvPr>
          <p:cNvCxnSpPr>
            <a:cxnSpLocks/>
            <a:endCxn id="119" idx="5"/>
          </p:cNvCxnSpPr>
          <p:nvPr/>
        </p:nvCxnSpPr>
        <p:spPr>
          <a:xfrm flipH="1" flipV="1">
            <a:off x="10040730" y="2288904"/>
            <a:ext cx="217136" cy="8650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necteur droit avec flèche 124">
            <a:extLst>
              <a:ext uri="{FF2B5EF4-FFF2-40B4-BE49-F238E27FC236}">
                <a16:creationId xmlns:a16="http://schemas.microsoft.com/office/drawing/2014/main" id="{06A51703-46CE-99B3-CC51-0B363EE04620}"/>
              </a:ext>
            </a:extLst>
          </p:cNvPr>
          <p:cNvCxnSpPr>
            <a:cxnSpLocks/>
            <a:stCxn id="119" idx="3"/>
            <a:endCxn id="118" idx="6"/>
          </p:cNvCxnSpPr>
          <p:nvPr/>
        </p:nvCxnSpPr>
        <p:spPr>
          <a:xfrm flipH="1">
            <a:off x="9644445" y="2288904"/>
            <a:ext cx="294451" cy="13369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Rectangle 125">
            <a:extLst>
              <a:ext uri="{FF2B5EF4-FFF2-40B4-BE49-F238E27FC236}">
                <a16:creationId xmlns:a16="http://schemas.microsoft.com/office/drawing/2014/main" id="{EDD72679-5C41-5AC1-5220-11E16B137894}"/>
              </a:ext>
            </a:extLst>
          </p:cNvPr>
          <p:cNvSpPr/>
          <p:nvPr/>
        </p:nvSpPr>
        <p:spPr>
          <a:xfrm>
            <a:off x="6432770" y="2361063"/>
            <a:ext cx="1810478" cy="223267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7" name="Ellipse 126">
            <a:extLst>
              <a:ext uri="{FF2B5EF4-FFF2-40B4-BE49-F238E27FC236}">
                <a16:creationId xmlns:a16="http://schemas.microsoft.com/office/drawing/2014/main" id="{35A5A5BD-1F5E-8931-82E8-64A49EE0C221}"/>
              </a:ext>
            </a:extLst>
          </p:cNvPr>
          <p:cNvSpPr/>
          <p:nvPr/>
        </p:nvSpPr>
        <p:spPr>
          <a:xfrm>
            <a:off x="8454127" y="4597378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98A30CCD-BABD-B23A-2FF8-C765594BE672}"/>
              </a:ext>
            </a:extLst>
          </p:cNvPr>
          <p:cNvSpPr/>
          <p:nvPr/>
        </p:nvSpPr>
        <p:spPr>
          <a:xfrm>
            <a:off x="8103312" y="2930434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4B86A23B-4BE8-F906-F314-B058907728FA}"/>
              </a:ext>
            </a:extLst>
          </p:cNvPr>
          <p:cNvSpPr/>
          <p:nvPr/>
        </p:nvSpPr>
        <p:spPr>
          <a:xfrm>
            <a:off x="9783377" y="4144432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5B711D1D-19BA-401B-2C08-2498B007C35B}"/>
              </a:ext>
            </a:extLst>
          </p:cNvPr>
          <p:cNvSpPr/>
          <p:nvPr/>
        </p:nvSpPr>
        <p:spPr>
          <a:xfrm>
            <a:off x="9539078" y="2676296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40B83526-E26F-DB20-90FD-78EC9AC6832D}"/>
              </a:ext>
            </a:extLst>
          </p:cNvPr>
          <p:cNvSpPr/>
          <p:nvPr/>
        </p:nvSpPr>
        <p:spPr>
          <a:xfrm>
            <a:off x="9256641" y="2288904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DD8D7D90-442D-9977-00EF-C0769CF9866C}"/>
              </a:ext>
            </a:extLst>
          </p:cNvPr>
          <p:cNvSpPr/>
          <p:nvPr/>
        </p:nvSpPr>
        <p:spPr>
          <a:xfrm>
            <a:off x="9454705" y="1440360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71F016C4-7FEA-A450-971B-E13C1061F6FC}"/>
              </a:ext>
            </a:extLst>
          </p:cNvPr>
          <p:cNvSpPr/>
          <p:nvPr/>
        </p:nvSpPr>
        <p:spPr>
          <a:xfrm>
            <a:off x="9914098" y="2313488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3C264B31-8C16-3EB3-954B-0F2C8C7A4126}"/>
              </a:ext>
            </a:extLst>
          </p:cNvPr>
          <p:cNvSpPr/>
          <p:nvPr/>
        </p:nvSpPr>
        <p:spPr>
          <a:xfrm>
            <a:off x="8350036" y="3474051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C6179F27-9EBC-3895-6AF6-E56D8E049748}"/>
              </a:ext>
            </a:extLst>
          </p:cNvPr>
          <p:cNvSpPr/>
          <p:nvPr/>
        </p:nvSpPr>
        <p:spPr>
          <a:xfrm>
            <a:off x="8289795" y="2986955"/>
            <a:ext cx="450709" cy="241057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142" name="Ellipse 141">
            <a:extLst>
              <a:ext uri="{FF2B5EF4-FFF2-40B4-BE49-F238E27FC236}">
                <a16:creationId xmlns:a16="http://schemas.microsoft.com/office/drawing/2014/main" id="{1CFFEF12-2561-744D-971B-D9BC5ED41E08}"/>
              </a:ext>
            </a:extLst>
          </p:cNvPr>
          <p:cNvSpPr/>
          <p:nvPr/>
        </p:nvSpPr>
        <p:spPr>
          <a:xfrm>
            <a:off x="8129504" y="321679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" name="Connecteur droit avec flèche 1">
            <a:extLst>
              <a:ext uri="{FF2B5EF4-FFF2-40B4-BE49-F238E27FC236}">
                <a16:creationId xmlns:a16="http://schemas.microsoft.com/office/drawing/2014/main" id="{10102FCB-4E39-6968-232C-3197B577E8A8}"/>
              </a:ext>
            </a:extLst>
          </p:cNvPr>
          <p:cNvCxnSpPr>
            <a:cxnSpLocks/>
          </p:cNvCxnSpPr>
          <p:nvPr/>
        </p:nvCxnSpPr>
        <p:spPr>
          <a:xfrm>
            <a:off x="7923313" y="3308939"/>
            <a:ext cx="435665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688E0E40-7C44-8CC4-636F-99F662BBDF19}"/>
              </a:ext>
            </a:extLst>
          </p:cNvPr>
          <p:cNvCxnSpPr>
            <a:cxnSpLocks/>
          </p:cNvCxnSpPr>
          <p:nvPr/>
        </p:nvCxnSpPr>
        <p:spPr>
          <a:xfrm flipH="1" flipV="1">
            <a:off x="9150453" y="3334271"/>
            <a:ext cx="349976" cy="28889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CEF7CF99-8179-CB77-6E38-13A7A8FEFD14}"/>
              </a:ext>
            </a:extLst>
          </p:cNvPr>
          <p:cNvCxnSpPr>
            <a:cxnSpLocks/>
          </p:cNvCxnSpPr>
          <p:nvPr/>
        </p:nvCxnSpPr>
        <p:spPr>
          <a:xfrm>
            <a:off x="9500429" y="3623169"/>
            <a:ext cx="52631" cy="40372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83915299-66AA-D3E7-8584-8732CD2FB2E7}"/>
              </a:ext>
            </a:extLst>
          </p:cNvPr>
          <p:cNvCxnSpPr>
            <a:cxnSpLocks/>
          </p:cNvCxnSpPr>
          <p:nvPr/>
        </p:nvCxnSpPr>
        <p:spPr>
          <a:xfrm flipH="1">
            <a:off x="9339363" y="4041827"/>
            <a:ext cx="238382" cy="7360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5B111C42-BA6F-1F4C-E954-DB82C2898DD5}"/>
              </a:ext>
            </a:extLst>
          </p:cNvPr>
          <p:cNvSpPr/>
          <p:nvPr/>
        </p:nvSpPr>
        <p:spPr>
          <a:xfrm>
            <a:off x="8526135" y="3704133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7BF542B-E98E-528F-9344-A219D26CA700}"/>
              </a:ext>
            </a:extLst>
          </p:cNvPr>
          <p:cNvSpPr/>
          <p:nvPr/>
        </p:nvSpPr>
        <p:spPr>
          <a:xfrm>
            <a:off x="8037093" y="3415916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39109C9B-8DDD-CD48-6151-2F6801F2F77D}"/>
              </a:ext>
            </a:extLst>
          </p:cNvPr>
          <p:cNvSpPr/>
          <p:nvPr/>
        </p:nvSpPr>
        <p:spPr>
          <a:xfrm>
            <a:off x="8795338" y="3678626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A9135786-7FA2-EE06-EE89-A1BFD67981EA}"/>
              </a:ext>
            </a:extLst>
          </p:cNvPr>
          <p:cNvSpPr/>
          <p:nvPr/>
        </p:nvSpPr>
        <p:spPr>
          <a:xfrm>
            <a:off x="10044882" y="2741025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C8F73A8-174A-6481-CE44-C66A34FFDA4B}"/>
              </a:ext>
            </a:extLst>
          </p:cNvPr>
          <p:cNvSpPr/>
          <p:nvPr/>
        </p:nvSpPr>
        <p:spPr>
          <a:xfrm>
            <a:off x="9742497" y="607962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75323A3-316A-43B4-A9C3-34F589D2FC82}"/>
              </a:ext>
            </a:extLst>
          </p:cNvPr>
          <p:cNvSpPr/>
          <p:nvPr/>
        </p:nvSpPr>
        <p:spPr>
          <a:xfrm>
            <a:off x="10280148" y="1037280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6483059-2782-2F64-01B8-9D2B695FAD42}"/>
              </a:ext>
            </a:extLst>
          </p:cNvPr>
          <p:cNvSpPr/>
          <p:nvPr/>
        </p:nvSpPr>
        <p:spPr>
          <a:xfrm>
            <a:off x="10371824" y="317578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B3B8918B-BC17-F37A-3561-D15D69A95067}"/>
              </a:ext>
            </a:extLst>
          </p:cNvPr>
          <p:cNvSpPr/>
          <p:nvPr/>
        </p:nvSpPr>
        <p:spPr>
          <a:xfrm>
            <a:off x="9562233" y="59566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B360DA8E-EE37-72DC-1B2B-00D07F324AA1}"/>
              </a:ext>
            </a:extLst>
          </p:cNvPr>
          <p:cNvSpPr/>
          <p:nvPr/>
        </p:nvSpPr>
        <p:spPr>
          <a:xfrm>
            <a:off x="10092759" y="113436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632AF3B0-313C-2EBC-D890-7B2CB480FC5F}"/>
              </a:ext>
            </a:extLst>
          </p:cNvPr>
          <p:cNvSpPr/>
          <p:nvPr/>
        </p:nvSpPr>
        <p:spPr>
          <a:xfrm>
            <a:off x="10212879" y="391508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7EAE7993-E484-6F66-0004-E65653FC4A68}"/>
              </a:ext>
            </a:extLst>
          </p:cNvPr>
          <p:cNvCxnSpPr>
            <a:cxnSpLocks/>
            <a:endCxn id="21" idx="1"/>
          </p:cNvCxnSpPr>
          <p:nvPr/>
        </p:nvCxnSpPr>
        <p:spPr>
          <a:xfrm>
            <a:off x="8846447" y="387523"/>
            <a:ext cx="736877" cy="22605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085B3AE6-36B5-E904-CCA1-CDBB2EC12351}"/>
              </a:ext>
            </a:extLst>
          </p:cNvPr>
          <p:cNvCxnSpPr>
            <a:cxnSpLocks/>
            <a:stCxn id="21" idx="7"/>
            <a:endCxn id="24" idx="2"/>
          </p:cNvCxnSpPr>
          <p:nvPr/>
        </p:nvCxnSpPr>
        <p:spPr>
          <a:xfrm flipV="1">
            <a:off x="9685158" y="452664"/>
            <a:ext cx="527721" cy="16091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FADFAEBA-00ED-A559-ED22-0038B4919E04}"/>
              </a:ext>
            </a:extLst>
          </p:cNvPr>
          <p:cNvCxnSpPr>
            <a:cxnSpLocks/>
            <a:endCxn id="22" idx="0"/>
          </p:cNvCxnSpPr>
          <p:nvPr/>
        </p:nvCxnSpPr>
        <p:spPr>
          <a:xfrm>
            <a:off x="9959689" y="558009"/>
            <a:ext cx="205078" cy="57635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605A9914-0EC4-857B-93FF-D2F53E1B4083}"/>
              </a:ext>
            </a:extLst>
          </p:cNvPr>
          <p:cNvSpPr/>
          <p:nvPr/>
        </p:nvSpPr>
        <p:spPr>
          <a:xfrm>
            <a:off x="10970939" y="1382391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4152DCF-9574-6911-D434-4646C5F9ABF1}"/>
              </a:ext>
            </a:extLst>
          </p:cNvPr>
          <p:cNvSpPr/>
          <p:nvPr/>
        </p:nvSpPr>
        <p:spPr>
          <a:xfrm>
            <a:off x="5160237" y="317578"/>
            <a:ext cx="1183107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1819-1905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C46962C3-D64A-0310-8EBB-A507C8C28AD0}"/>
              </a:ext>
            </a:extLst>
          </p:cNvPr>
          <p:cNvCxnSpPr>
            <a:cxnSpLocks/>
          </p:cNvCxnSpPr>
          <p:nvPr/>
        </p:nvCxnSpPr>
        <p:spPr>
          <a:xfrm flipH="1" flipV="1">
            <a:off x="10898931" y="1533912"/>
            <a:ext cx="141453" cy="65059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llipse 9">
            <a:extLst>
              <a:ext uri="{FF2B5EF4-FFF2-40B4-BE49-F238E27FC236}">
                <a16:creationId xmlns:a16="http://schemas.microsoft.com/office/drawing/2014/main" id="{C76AC4B2-335E-6B11-1BB6-755DAD082C18}"/>
              </a:ext>
            </a:extLst>
          </p:cNvPr>
          <p:cNvSpPr/>
          <p:nvPr/>
        </p:nvSpPr>
        <p:spPr>
          <a:xfrm>
            <a:off x="9320285" y="5261439"/>
            <a:ext cx="257460" cy="208912"/>
          </a:xfrm>
          <a:prstGeom prst="ellipse">
            <a:avLst/>
          </a:prstGeom>
          <a:solidFill>
            <a:srgbClr val="FF6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89E9D89-60E2-D0D2-83CC-8E46902E5A0E}"/>
              </a:ext>
            </a:extLst>
          </p:cNvPr>
          <p:cNvSpPr/>
          <p:nvPr/>
        </p:nvSpPr>
        <p:spPr>
          <a:xfrm>
            <a:off x="9099536" y="5225139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284EDC2-2A3B-DBD9-D36D-F15C88FD787D}"/>
              </a:ext>
            </a:extLst>
          </p:cNvPr>
          <p:cNvSpPr/>
          <p:nvPr/>
        </p:nvSpPr>
        <p:spPr>
          <a:xfrm>
            <a:off x="9007012" y="2993783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EC6EF6D-5447-1BD3-24A9-17F95F2C43E3}"/>
              </a:ext>
            </a:extLst>
          </p:cNvPr>
          <p:cNvSpPr/>
          <p:nvPr/>
        </p:nvSpPr>
        <p:spPr>
          <a:xfrm>
            <a:off x="9349061" y="3995381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9</a:t>
            </a: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D95A0D6C-1D98-4500-7A5A-F18A7166CDF3}"/>
              </a:ext>
            </a:extLst>
          </p:cNvPr>
          <p:cNvCxnSpPr>
            <a:cxnSpLocks/>
          </p:cNvCxnSpPr>
          <p:nvPr/>
        </p:nvCxnSpPr>
        <p:spPr>
          <a:xfrm>
            <a:off x="8229600" y="3981917"/>
            <a:ext cx="616847" cy="61182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73F743B5-045D-1221-7E86-8FA60B5D1D69}"/>
              </a:ext>
            </a:extLst>
          </p:cNvPr>
          <p:cNvCxnSpPr>
            <a:cxnSpLocks/>
          </p:cNvCxnSpPr>
          <p:nvPr/>
        </p:nvCxnSpPr>
        <p:spPr>
          <a:xfrm flipV="1">
            <a:off x="8982958" y="4176585"/>
            <a:ext cx="284397" cy="43506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CBBB3DBC-4FFF-4E88-C602-F068EF6DF015}"/>
              </a:ext>
            </a:extLst>
          </p:cNvPr>
          <p:cNvSpPr/>
          <p:nvPr/>
        </p:nvSpPr>
        <p:spPr>
          <a:xfrm>
            <a:off x="8834062" y="4383422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0804897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3EB61F-75DE-9CEC-EDED-76017F1C02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94AEB4C-EDCE-657B-4F03-4AEE8BE0FB3E}"/>
              </a:ext>
            </a:extLst>
          </p:cNvPr>
          <p:cNvSpPr/>
          <p:nvPr/>
        </p:nvSpPr>
        <p:spPr>
          <a:xfrm>
            <a:off x="57587" y="130428"/>
            <a:ext cx="4719129" cy="297004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/>
              <a:t>*En Insulinde</a:t>
            </a:r>
          </a:p>
          <a:p>
            <a:r>
              <a:rPr lang="fr-FR" sz="1700" dirty="0"/>
              <a:t>Après le partage de 1824…</a:t>
            </a:r>
          </a:p>
          <a:p>
            <a:endParaRPr lang="fr-FR" sz="1700" dirty="0"/>
          </a:p>
          <a:p>
            <a:r>
              <a:rPr lang="fr-FR" sz="1700" dirty="0"/>
              <a:t>a-b-c) Hollandais, Britanniques et Espagnols</a:t>
            </a:r>
          </a:p>
          <a:p>
            <a:r>
              <a:rPr lang="fr-FR" sz="1700" dirty="0"/>
              <a:t>Développeront leurs possessions</a:t>
            </a:r>
          </a:p>
          <a:p>
            <a:r>
              <a:rPr lang="fr-FR" sz="1700" dirty="0"/>
              <a:t>Anciennes (Esp. et PB.) ou nouvelles (GB)</a:t>
            </a:r>
          </a:p>
          <a:p>
            <a:r>
              <a:rPr lang="fr-FR" sz="1700" dirty="0"/>
              <a:t>Avec des stratégies et des résultats différents</a:t>
            </a:r>
          </a:p>
          <a:p>
            <a:endParaRPr lang="fr-FR" sz="1700" dirty="0"/>
          </a:p>
          <a:p>
            <a:r>
              <a:rPr lang="fr-FR" sz="1700" dirty="0"/>
              <a:t>*Hollandais, Britanniques et Espagnols</a:t>
            </a:r>
          </a:p>
          <a:p>
            <a:r>
              <a:rPr lang="fr-FR" sz="1700" dirty="0"/>
              <a:t>Commençons par les 1</a:t>
            </a:r>
            <a:r>
              <a:rPr lang="fr-FR" sz="1700" baseline="30000" dirty="0"/>
              <a:t>ers</a:t>
            </a:r>
            <a:endParaRPr lang="fr-FR" sz="1700" dirty="0"/>
          </a:p>
          <a:p>
            <a:r>
              <a:rPr lang="fr-FR" sz="1700" dirty="0"/>
              <a:t>Et revenons à 1824…</a:t>
            </a:r>
          </a:p>
        </p:txBody>
      </p:sp>
      <p:pic>
        <p:nvPicPr>
          <p:cNvPr id="31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FCDF3B69-C56F-6D45-79F2-3FCF9040B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148" y="145407"/>
            <a:ext cx="7139693" cy="551841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Christophe\Pictures\My Scans\2016-02 (févr.)\scan0001.jpg">
            <a:extLst>
              <a:ext uri="{FF2B5EF4-FFF2-40B4-BE49-F238E27FC236}">
                <a16:creationId xmlns:a16="http://schemas.microsoft.com/office/drawing/2014/main" id="{CC6C4083-DE55-7642-E912-D214780364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2" t="3935" r="25267" b="5503"/>
          <a:stretch/>
        </p:blipFill>
        <p:spPr bwMode="auto">
          <a:xfrm>
            <a:off x="6432770" y="2254086"/>
            <a:ext cx="1687648" cy="2339653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A68E086E-F6D1-81FA-A4B1-1BAC98DB73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36" t="71590" r="81130" b="14899"/>
          <a:stretch/>
        </p:blipFill>
        <p:spPr bwMode="auto">
          <a:xfrm>
            <a:off x="6185095" y="4121834"/>
            <a:ext cx="673540" cy="745588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56CA82F9-3411-484B-383D-7E7664F690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76" t="38377" r="48126" b="52966"/>
          <a:stretch/>
        </p:blipFill>
        <p:spPr bwMode="auto">
          <a:xfrm>
            <a:off x="7276594" y="2254086"/>
            <a:ext cx="1392071" cy="477671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252BFF19-8A7B-6B2E-C13F-014DF81405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66" t="40385" r="73976" b="56895"/>
          <a:stretch/>
        </p:blipFill>
        <p:spPr bwMode="auto">
          <a:xfrm>
            <a:off x="6096000" y="2417858"/>
            <a:ext cx="682388" cy="150126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Ellipse 38">
            <a:extLst>
              <a:ext uri="{FF2B5EF4-FFF2-40B4-BE49-F238E27FC236}">
                <a16:creationId xmlns:a16="http://schemas.microsoft.com/office/drawing/2014/main" id="{1D95597F-EC8D-2024-8C11-A49DF3C8D118}"/>
              </a:ext>
            </a:extLst>
          </p:cNvPr>
          <p:cNvSpPr/>
          <p:nvPr/>
        </p:nvSpPr>
        <p:spPr>
          <a:xfrm>
            <a:off x="9214154" y="1853280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98AA02EB-ED3D-C56C-3FD4-A0465E86AF06}"/>
              </a:ext>
            </a:extLst>
          </p:cNvPr>
          <p:cNvSpPr/>
          <p:nvPr/>
        </p:nvSpPr>
        <p:spPr>
          <a:xfrm>
            <a:off x="8358978" y="3247783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13AA753D-92D3-2E1F-A0E9-4526F863973C}"/>
              </a:ext>
            </a:extLst>
          </p:cNvPr>
          <p:cNvSpPr/>
          <p:nvPr/>
        </p:nvSpPr>
        <p:spPr>
          <a:xfrm>
            <a:off x="9027528" y="322987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745F90C6-F0B5-6219-B23E-747CFE915A29}"/>
              </a:ext>
            </a:extLst>
          </p:cNvPr>
          <p:cNvSpPr/>
          <p:nvPr/>
        </p:nvSpPr>
        <p:spPr>
          <a:xfrm>
            <a:off x="10092759" y="1620641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C226CA34-8D69-CDA9-7B48-78FB944A4861}"/>
              </a:ext>
            </a:extLst>
          </p:cNvPr>
          <p:cNvSpPr/>
          <p:nvPr/>
        </p:nvSpPr>
        <p:spPr>
          <a:xfrm>
            <a:off x="10826923" y="1411600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pic>
        <p:nvPicPr>
          <p:cNvPr id="45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32999C6C-D520-F4AF-D09D-05ABDCECBC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66" t="40385" r="73976" b="56895"/>
          <a:stretch/>
        </p:blipFill>
        <p:spPr bwMode="auto">
          <a:xfrm>
            <a:off x="6096000" y="2417858"/>
            <a:ext cx="682388" cy="150126"/>
          </a:xfrm>
          <a:prstGeom prst="rect">
            <a:avLst/>
          </a:prstGeom>
          <a:solidFill>
            <a:srgbClr val="0070C0"/>
          </a:solidFill>
          <a:ln w="38100">
            <a:noFill/>
          </a:ln>
        </p:spPr>
      </p:pic>
      <p:sp>
        <p:nvSpPr>
          <p:cNvPr id="46" name="Ellipse 45">
            <a:extLst>
              <a:ext uri="{FF2B5EF4-FFF2-40B4-BE49-F238E27FC236}">
                <a16:creationId xmlns:a16="http://schemas.microsoft.com/office/drawing/2014/main" id="{5A796656-F108-0892-F935-CCB9173F001D}"/>
              </a:ext>
            </a:extLst>
          </p:cNvPr>
          <p:cNvSpPr/>
          <p:nvPr/>
        </p:nvSpPr>
        <p:spPr>
          <a:xfrm>
            <a:off x="5497863" y="2062192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01B7AF45-281B-CEC6-6957-BA9FB1BD7FC5}"/>
              </a:ext>
            </a:extLst>
          </p:cNvPr>
          <p:cNvSpPr/>
          <p:nvPr/>
        </p:nvSpPr>
        <p:spPr>
          <a:xfrm>
            <a:off x="6571996" y="2332536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8AEB40FB-860D-79A5-7A6B-B4C88BA1162B}"/>
              </a:ext>
            </a:extLst>
          </p:cNvPr>
          <p:cNvSpPr/>
          <p:nvPr/>
        </p:nvSpPr>
        <p:spPr>
          <a:xfrm>
            <a:off x="10371824" y="350085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pic>
        <p:nvPicPr>
          <p:cNvPr id="49" name="Image 48">
            <a:extLst>
              <a:ext uri="{FF2B5EF4-FFF2-40B4-BE49-F238E27FC236}">
                <a16:creationId xmlns:a16="http://schemas.microsoft.com/office/drawing/2014/main" id="{973B02C0-5210-F758-D069-1CBAAF5B18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76" t="78496" r="35648" b="13790"/>
          <a:stretch/>
        </p:blipFill>
        <p:spPr>
          <a:xfrm>
            <a:off x="8690151" y="4354903"/>
            <a:ext cx="627797" cy="477672"/>
          </a:xfrm>
          <a:prstGeom prst="rect">
            <a:avLst/>
          </a:prstGeom>
          <a:ln w="38100">
            <a:noFill/>
          </a:ln>
        </p:spPr>
      </p:pic>
      <p:sp>
        <p:nvSpPr>
          <p:cNvPr id="50" name="Ellipse 49">
            <a:extLst>
              <a:ext uri="{FF2B5EF4-FFF2-40B4-BE49-F238E27FC236}">
                <a16:creationId xmlns:a16="http://schemas.microsoft.com/office/drawing/2014/main" id="{351AD6C2-6E1A-73BF-DB8F-2B1571DCEC80}"/>
              </a:ext>
            </a:extLst>
          </p:cNvPr>
          <p:cNvSpPr/>
          <p:nvPr/>
        </p:nvSpPr>
        <p:spPr>
          <a:xfrm>
            <a:off x="6813677" y="356201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F656938C-7633-DB75-26E5-94D21CF2F9EC}"/>
              </a:ext>
            </a:extLst>
          </p:cNvPr>
          <p:cNvSpPr/>
          <p:nvPr/>
        </p:nvSpPr>
        <p:spPr>
          <a:xfrm>
            <a:off x="7221262" y="404182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4ADAF599-12CE-0317-92C8-8A47728FB4D2}"/>
              </a:ext>
            </a:extLst>
          </p:cNvPr>
          <p:cNvSpPr/>
          <p:nvPr/>
        </p:nvSpPr>
        <p:spPr>
          <a:xfrm>
            <a:off x="9557471" y="2948238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8AB0D0DA-110E-A4DE-963B-56E36AA14D3C}"/>
              </a:ext>
            </a:extLst>
          </p:cNvPr>
          <p:cNvSpPr/>
          <p:nvPr/>
        </p:nvSpPr>
        <p:spPr>
          <a:xfrm>
            <a:off x="9195347" y="405427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56" name="Connecteur droit avec flèche 55">
            <a:extLst>
              <a:ext uri="{FF2B5EF4-FFF2-40B4-BE49-F238E27FC236}">
                <a16:creationId xmlns:a16="http://schemas.microsoft.com/office/drawing/2014/main" id="{6C3F4DAC-083E-5F48-3819-8CC6ED53D3F2}"/>
              </a:ext>
            </a:extLst>
          </p:cNvPr>
          <p:cNvCxnSpPr>
            <a:cxnSpLocks/>
            <a:endCxn id="52" idx="5"/>
          </p:cNvCxnSpPr>
          <p:nvPr/>
        </p:nvCxnSpPr>
        <p:spPr>
          <a:xfrm flipH="1" flipV="1">
            <a:off x="9680396" y="3052638"/>
            <a:ext cx="135277" cy="106919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Ellipse 56">
            <a:extLst>
              <a:ext uri="{FF2B5EF4-FFF2-40B4-BE49-F238E27FC236}">
                <a16:creationId xmlns:a16="http://schemas.microsoft.com/office/drawing/2014/main" id="{7A88D228-9601-11B5-8125-3371C5456F70}"/>
              </a:ext>
            </a:extLst>
          </p:cNvPr>
          <p:cNvSpPr/>
          <p:nvPr/>
        </p:nvSpPr>
        <p:spPr>
          <a:xfrm>
            <a:off x="6614535" y="1372143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00"/>
              </a:solidFill>
            </a:endParaRP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572C5B35-76A1-DD95-E22E-9D58D6E133F1}"/>
              </a:ext>
            </a:extLst>
          </p:cNvPr>
          <p:cNvSpPr/>
          <p:nvPr/>
        </p:nvSpPr>
        <p:spPr>
          <a:xfrm>
            <a:off x="8358978" y="324778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6C888864-CF1C-8272-995A-79434DE0258C}"/>
              </a:ext>
            </a:extLst>
          </p:cNvPr>
          <p:cNvSpPr/>
          <p:nvPr/>
        </p:nvSpPr>
        <p:spPr>
          <a:xfrm>
            <a:off x="7779297" y="324778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61" name="Connecteur droit 60">
            <a:extLst>
              <a:ext uri="{FF2B5EF4-FFF2-40B4-BE49-F238E27FC236}">
                <a16:creationId xmlns:a16="http://schemas.microsoft.com/office/drawing/2014/main" id="{826AEC9B-961C-AF42-F12B-2866306F0DA4}"/>
              </a:ext>
            </a:extLst>
          </p:cNvPr>
          <p:cNvCxnSpPr>
            <a:cxnSpLocks/>
          </p:cNvCxnSpPr>
          <p:nvPr/>
        </p:nvCxnSpPr>
        <p:spPr>
          <a:xfrm>
            <a:off x="7923313" y="3370095"/>
            <a:ext cx="306287" cy="61182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avec flèche 61">
            <a:extLst>
              <a:ext uri="{FF2B5EF4-FFF2-40B4-BE49-F238E27FC236}">
                <a16:creationId xmlns:a16="http://schemas.microsoft.com/office/drawing/2014/main" id="{1845DC2C-D0D0-9C50-3D75-B7815C67444E}"/>
              </a:ext>
            </a:extLst>
          </p:cNvPr>
          <p:cNvCxnSpPr>
            <a:cxnSpLocks/>
          </p:cNvCxnSpPr>
          <p:nvPr/>
        </p:nvCxnSpPr>
        <p:spPr>
          <a:xfrm flipV="1">
            <a:off x="8276850" y="3972961"/>
            <a:ext cx="391815" cy="6886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avec flèche 62">
            <a:extLst>
              <a:ext uri="{FF2B5EF4-FFF2-40B4-BE49-F238E27FC236}">
                <a16:creationId xmlns:a16="http://schemas.microsoft.com/office/drawing/2014/main" id="{A5E511F9-1A60-710F-937B-BCE9FCB8859E}"/>
              </a:ext>
            </a:extLst>
          </p:cNvPr>
          <p:cNvCxnSpPr>
            <a:cxnSpLocks/>
          </p:cNvCxnSpPr>
          <p:nvPr/>
        </p:nvCxnSpPr>
        <p:spPr>
          <a:xfrm flipV="1">
            <a:off x="8076456" y="3523657"/>
            <a:ext cx="252202" cy="7838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Ellipse 65">
            <a:extLst>
              <a:ext uri="{FF2B5EF4-FFF2-40B4-BE49-F238E27FC236}">
                <a16:creationId xmlns:a16="http://schemas.microsoft.com/office/drawing/2014/main" id="{8B29F8B4-D087-DA42-4304-BB030D0D2771}"/>
              </a:ext>
            </a:extLst>
          </p:cNvPr>
          <p:cNvSpPr/>
          <p:nvPr/>
        </p:nvSpPr>
        <p:spPr>
          <a:xfrm>
            <a:off x="8572195" y="391180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26D04915-BFF8-A962-9940-69BBDB895356}"/>
              </a:ext>
            </a:extLst>
          </p:cNvPr>
          <p:cNvSpPr/>
          <p:nvPr/>
        </p:nvSpPr>
        <p:spPr>
          <a:xfrm>
            <a:off x="8192426" y="343532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3980B0E4-2778-7D6A-E606-896CCBA1234A}"/>
              </a:ext>
            </a:extLst>
          </p:cNvPr>
          <p:cNvSpPr/>
          <p:nvPr/>
        </p:nvSpPr>
        <p:spPr>
          <a:xfrm>
            <a:off x="8368093" y="368881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00"/>
              </a:solidFill>
            </a:endParaRPr>
          </a:p>
        </p:txBody>
      </p:sp>
      <p:cxnSp>
        <p:nvCxnSpPr>
          <p:cNvPr id="74" name="Connecteur droit avec flèche 73">
            <a:extLst>
              <a:ext uri="{FF2B5EF4-FFF2-40B4-BE49-F238E27FC236}">
                <a16:creationId xmlns:a16="http://schemas.microsoft.com/office/drawing/2014/main" id="{519BE311-8C44-BEF4-1724-999B44A0E7F9}"/>
              </a:ext>
            </a:extLst>
          </p:cNvPr>
          <p:cNvCxnSpPr>
            <a:cxnSpLocks/>
            <a:endCxn id="73" idx="3"/>
          </p:cNvCxnSpPr>
          <p:nvPr/>
        </p:nvCxnSpPr>
        <p:spPr>
          <a:xfrm flipV="1">
            <a:off x="8192426" y="3793217"/>
            <a:ext cx="196758" cy="4530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Ellipse 74">
            <a:extLst>
              <a:ext uri="{FF2B5EF4-FFF2-40B4-BE49-F238E27FC236}">
                <a16:creationId xmlns:a16="http://schemas.microsoft.com/office/drawing/2014/main" id="{D6085840-3451-6F4C-04C0-FD56E5A09C84}"/>
              </a:ext>
            </a:extLst>
          </p:cNvPr>
          <p:cNvSpPr/>
          <p:nvPr/>
        </p:nvSpPr>
        <p:spPr>
          <a:xfrm>
            <a:off x="6978258" y="2800158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2AEFEDFD-7B0C-1355-E766-4430E75C32A0}"/>
              </a:ext>
            </a:extLst>
          </p:cNvPr>
          <p:cNvSpPr/>
          <p:nvPr/>
        </p:nvSpPr>
        <p:spPr>
          <a:xfrm>
            <a:off x="6592774" y="1835424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7" name="Ellipse 76">
            <a:extLst>
              <a:ext uri="{FF2B5EF4-FFF2-40B4-BE49-F238E27FC236}">
                <a16:creationId xmlns:a16="http://schemas.microsoft.com/office/drawing/2014/main" id="{A01B122F-ED83-06DA-9ADB-C8B5AC74395E}"/>
              </a:ext>
            </a:extLst>
          </p:cNvPr>
          <p:cNvSpPr/>
          <p:nvPr/>
        </p:nvSpPr>
        <p:spPr>
          <a:xfrm>
            <a:off x="9500429" y="236144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8" name="Ellipse 77">
            <a:extLst>
              <a:ext uri="{FF2B5EF4-FFF2-40B4-BE49-F238E27FC236}">
                <a16:creationId xmlns:a16="http://schemas.microsoft.com/office/drawing/2014/main" id="{47C580E5-3062-8CCD-EFBD-B1326B35DBE9}"/>
              </a:ext>
            </a:extLst>
          </p:cNvPr>
          <p:cNvSpPr/>
          <p:nvPr/>
        </p:nvSpPr>
        <p:spPr>
          <a:xfrm>
            <a:off x="9917805" y="218450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9" name="Ellipse 78">
            <a:extLst>
              <a:ext uri="{FF2B5EF4-FFF2-40B4-BE49-F238E27FC236}">
                <a16:creationId xmlns:a16="http://schemas.microsoft.com/office/drawing/2014/main" id="{47BBA93F-FAC4-119A-C9C6-0C25F060382E}"/>
              </a:ext>
            </a:extLst>
          </p:cNvPr>
          <p:cNvSpPr/>
          <p:nvPr/>
        </p:nvSpPr>
        <p:spPr>
          <a:xfrm>
            <a:off x="9476748" y="170810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81" name="Connecteur droit avec flèche 80">
            <a:extLst>
              <a:ext uri="{FF2B5EF4-FFF2-40B4-BE49-F238E27FC236}">
                <a16:creationId xmlns:a16="http://schemas.microsoft.com/office/drawing/2014/main" id="{D99DE28D-E6F0-3369-D2BE-28BBC874FBDD}"/>
              </a:ext>
            </a:extLst>
          </p:cNvPr>
          <p:cNvCxnSpPr>
            <a:cxnSpLocks/>
            <a:endCxn id="79" idx="6"/>
          </p:cNvCxnSpPr>
          <p:nvPr/>
        </p:nvCxnSpPr>
        <p:spPr>
          <a:xfrm flipH="1">
            <a:off x="9620764" y="1756908"/>
            <a:ext cx="410408" cy="1235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necteur droit 81">
            <a:extLst>
              <a:ext uri="{FF2B5EF4-FFF2-40B4-BE49-F238E27FC236}">
                <a16:creationId xmlns:a16="http://schemas.microsoft.com/office/drawing/2014/main" id="{F7BCF4EB-04C1-980B-A6DA-27BAEAA23B9C}"/>
              </a:ext>
            </a:extLst>
          </p:cNvPr>
          <p:cNvCxnSpPr>
            <a:cxnSpLocks/>
          </p:cNvCxnSpPr>
          <p:nvPr/>
        </p:nvCxnSpPr>
        <p:spPr>
          <a:xfrm>
            <a:off x="10000953" y="1756908"/>
            <a:ext cx="306287" cy="61182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necteur droit 83">
            <a:extLst>
              <a:ext uri="{FF2B5EF4-FFF2-40B4-BE49-F238E27FC236}">
                <a16:creationId xmlns:a16="http://schemas.microsoft.com/office/drawing/2014/main" id="{AC0F93EF-BE3F-C5D3-D9FA-9CA668C6D770}"/>
              </a:ext>
            </a:extLst>
          </p:cNvPr>
          <p:cNvCxnSpPr>
            <a:cxnSpLocks/>
          </p:cNvCxnSpPr>
          <p:nvPr/>
        </p:nvCxnSpPr>
        <p:spPr>
          <a:xfrm flipH="1">
            <a:off x="9748034" y="2332536"/>
            <a:ext cx="559206" cy="106120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necteur droit avec flèche 84">
            <a:extLst>
              <a:ext uri="{FF2B5EF4-FFF2-40B4-BE49-F238E27FC236}">
                <a16:creationId xmlns:a16="http://schemas.microsoft.com/office/drawing/2014/main" id="{DAE5D4CB-6FAD-0700-848D-90860336043B}"/>
              </a:ext>
            </a:extLst>
          </p:cNvPr>
          <p:cNvCxnSpPr>
            <a:cxnSpLocks/>
            <a:endCxn id="78" idx="5"/>
          </p:cNvCxnSpPr>
          <p:nvPr/>
        </p:nvCxnSpPr>
        <p:spPr>
          <a:xfrm flipH="1" flipV="1">
            <a:off x="10040730" y="2288904"/>
            <a:ext cx="217136" cy="8650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necteur droit avec flèche 85">
            <a:extLst>
              <a:ext uri="{FF2B5EF4-FFF2-40B4-BE49-F238E27FC236}">
                <a16:creationId xmlns:a16="http://schemas.microsoft.com/office/drawing/2014/main" id="{6996D9DA-083D-4CD9-D3C1-621CC9A7CC32}"/>
              </a:ext>
            </a:extLst>
          </p:cNvPr>
          <p:cNvCxnSpPr>
            <a:cxnSpLocks/>
            <a:stCxn id="78" idx="3"/>
            <a:endCxn id="77" idx="6"/>
          </p:cNvCxnSpPr>
          <p:nvPr/>
        </p:nvCxnSpPr>
        <p:spPr>
          <a:xfrm flipH="1">
            <a:off x="9644445" y="2288904"/>
            <a:ext cx="294451" cy="13369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Rectangle 86">
            <a:extLst>
              <a:ext uri="{FF2B5EF4-FFF2-40B4-BE49-F238E27FC236}">
                <a16:creationId xmlns:a16="http://schemas.microsoft.com/office/drawing/2014/main" id="{23EA3E90-DB70-F6AF-08EF-BC64FCC6B1E1}"/>
              </a:ext>
            </a:extLst>
          </p:cNvPr>
          <p:cNvSpPr/>
          <p:nvPr/>
        </p:nvSpPr>
        <p:spPr>
          <a:xfrm>
            <a:off x="6432770" y="2361063"/>
            <a:ext cx="1810478" cy="223267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64BCFB51-F191-B738-4CD6-FB5A7634E461}"/>
              </a:ext>
            </a:extLst>
          </p:cNvPr>
          <p:cNvSpPr/>
          <p:nvPr/>
        </p:nvSpPr>
        <p:spPr>
          <a:xfrm>
            <a:off x="8103312" y="2930434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5683B8A3-04B5-3674-9F66-1901A3242F51}"/>
              </a:ext>
            </a:extLst>
          </p:cNvPr>
          <p:cNvSpPr/>
          <p:nvPr/>
        </p:nvSpPr>
        <p:spPr>
          <a:xfrm>
            <a:off x="9539078" y="2676296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157663F1-6F5B-5D0F-D334-721F3D454187}"/>
              </a:ext>
            </a:extLst>
          </p:cNvPr>
          <p:cNvSpPr/>
          <p:nvPr/>
        </p:nvSpPr>
        <p:spPr>
          <a:xfrm>
            <a:off x="9256641" y="2288904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0061DADE-7C65-4354-C2C8-14F362035E70}"/>
              </a:ext>
            </a:extLst>
          </p:cNvPr>
          <p:cNvSpPr/>
          <p:nvPr/>
        </p:nvSpPr>
        <p:spPr>
          <a:xfrm>
            <a:off x="9454705" y="1440360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D28353A8-10BE-032C-1097-01D1A94E2D37}"/>
              </a:ext>
            </a:extLst>
          </p:cNvPr>
          <p:cNvSpPr/>
          <p:nvPr/>
        </p:nvSpPr>
        <p:spPr>
          <a:xfrm>
            <a:off x="9914098" y="2313488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963D41C8-561E-9F42-D9F1-8230A9F9D5A9}"/>
              </a:ext>
            </a:extLst>
          </p:cNvPr>
          <p:cNvSpPr/>
          <p:nvPr/>
        </p:nvSpPr>
        <p:spPr>
          <a:xfrm>
            <a:off x="8350036" y="3474051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69A0E93C-C004-6106-B7F8-ACB76B417D42}"/>
              </a:ext>
            </a:extLst>
          </p:cNvPr>
          <p:cNvSpPr/>
          <p:nvPr/>
        </p:nvSpPr>
        <p:spPr>
          <a:xfrm>
            <a:off x="8289795" y="2986955"/>
            <a:ext cx="450709" cy="24105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101" name="Ellipse 100">
            <a:extLst>
              <a:ext uri="{FF2B5EF4-FFF2-40B4-BE49-F238E27FC236}">
                <a16:creationId xmlns:a16="http://schemas.microsoft.com/office/drawing/2014/main" id="{BC2C6036-F0E1-90D4-D3ED-3AF7550E06C1}"/>
              </a:ext>
            </a:extLst>
          </p:cNvPr>
          <p:cNvSpPr/>
          <p:nvPr/>
        </p:nvSpPr>
        <p:spPr>
          <a:xfrm>
            <a:off x="8129504" y="321679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04" name="Connecteur droit avec flèche 103">
            <a:extLst>
              <a:ext uri="{FF2B5EF4-FFF2-40B4-BE49-F238E27FC236}">
                <a16:creationId xmlns:a16="http://schemas.microsoft.com/office/drawing/2014/main" id="{A85DCAC9-699A-68CC-6282-F650982D6950}"/>
              </a:ext>
            </a:extLst>
          </p:cNvPr>
          <p:cNvCxnSpPr>
            <a:cxnSpLocks/>
          </p:cNvCxnSpPr>
          <p:nvPr/>
        </p:nvCxnSpPr>
        <p:spPr>
          <a:xfrm>
            <a:off x="7923313" y="3308939"/>
            <a:ext cx="435665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Connecteur droit avec flèche 106">
            <a:extLst>
              <a:ext uri="{FF2B5EF4-FFF2-40B4-BE49-F238E27FC236}">
                <a16:creationId xmlns:a16="http://schemas.microsoft.com/office/drawing/2014/main" id="{7111E629-F4A6-C9AA-CD3C-25D5C0B6B4C2}"/>
              </a:ext>
            </a:extLst>
          </p:cNvPr>
          <p:cNvCxnSpPr>
            <a:cxnSpLocks/>
          </p:cNvCxnSpPr>
          <p:nvPr/>
        </p:nvCxnSpPr>
        <p:spPr>
          <a:xfrm flipH="1" flipV="1">
            <a:off x="9150453" y="3334271"/>
            <a:ext cx="349976" cy="28889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Connecteur droit 107">
            <a:extLst>
              <a:ext uri="{FF2B5EF4-FFF2-40B4-BE49-F238E27FC236}">
                <a16:creationId xmlns:a16="http://schemas.microsoft.com/office/drawing/2014/main" id="{2DC8792B-46FC-83B3-3E38-7B7C51FEE5A4}"/>
              </a:ext>
            </a:extLst>
          </p:cNvPr>
          <p:cNvCxnSpPr>
            <a:cxnSpLocks/>
          </p:cNvCxnSpPr>
          <p:nvPr/>
        </p:nvCxnSpPr>
        <p:spPr>
          <a:xfrm>
            <a:off x="9500429" y="3623169"/>
            <a:ext cx="52631" cy="40372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Connecteur droit 127">
            <a:extLst>
              <a:ext uri="{FF2B5EF4-FFF2-40B4-BE49-F238E27FC236}">
                <a16:creationId xmlns:a16="http://schemas.microsoft.com/office/drawing/2014/main" id="{0B772053-5CC7-6132-206C-2D735713F198}"/>
              </a:ext>
            </a:extLst>
          </p:cNvPr>
          <p:cNvCxnSpPr>
            <a:cxnSpLocks/>
          </p:cNvCxnSpPr>
          <p:nvPr/>
        </p:nvCxnSpPr>
        <p:spPr>
          <a:xfrm flipH="1">
            <a:off x="9339363" y="4041827"/>
            <a:ext cx="238382" cy="7360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Rectangle 129">
            <a:extLst>
              <a:ext uri="{FF2B5EF4-FFF2-40B4-BE49-F238E27FC236}">
                <a16:creationId xmlns:a16="http://schemas.microsoft.com/office/drawing/2014/main" id="{7457546E-9F56-39AC-5E81-49928054FA81}"/>
              </a:ext>
            </a:extLst>
          </p:cNvPr>
          <p:cNvSpPr/>
          <p:nvPr/>
        </p:nvSpPr>
        <p:spPr>
          <a:xfrm>
            <a:off x="8526135" y="3704133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0126B635-D800-126E-E311-2FDFB2221D33}"/>
              </a:ext>
            </a:extLst>
          </p:cNvPr>
          <p:cNvSpPr/>
          <p:nvPr/>
        </p:nvSpPr>
        <p:spPr>
          <a:xfrm>
            <a:off x="8037093" y="3415916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38" name="Ellipse 137">
            <a:extLst>
              <a:ext uri="{FF2B5EF4-FFF2-40B4-BE49-F238E27FC236}">
                <a16:creationId xmlns:a16="http://schemas.microsoft.com/office/drawing/2014/main" id="{E236E1AD-B2AA-A7AF-1BA6-2721D5408BB6}"/>
              </a:ext>
            </a:extLst>
          </p:cNvPr>
          <p:cNvSpPr/>
          <p:nvPr/>
        </p:nvSpPr>
        <p:spPr>
          <a:xfrm>
            <a:off x="8795338" y="3678626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9" name="Ellipse 138">
            <a:extLst>
              <a:ext uri="{FF2B5EF4-FFF2-40B4-BE49-F238E27FC236}">
                <a16:creationId xmlns:a16="http://schemas.microsoft.com/office/drawing/2014/main" id="{9968BD8B-B59B-CE9F-8B0A-FE2744F50D07}"/>
              </a:ext>
            </a:extLst>
          </p:cNvPr>
          <p:cNvSpPr/>
          <p:nvPr/>
        </p:nvSpPr>
        <p:spPr>
          <a:xfrm>
            <a:off x="10044882" y="2741025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7CECDB71-0B79-00B2-7743-2619E39EC8DB}"/>
              </a:ext>
            </a:extLst>
          </p:cNvPr>
          <p:cNvSpPr/>
          <p:nvPr/>
        </p:nvSpPr>
        <p:spPr>
          <a:xfrm>
            <a:off x="9742497" y="607962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4B5F2F69-8C23-36AA-4374-7082A8554802}"/>
              </a:ext>
            </a:extLst>
          </p:cNvPr>
          <p:cNvSpPr/>
          <p:nvPr/>
        </p:nvSpPr>
        <p:spPr>
          <a:xfrm>
            <a:off x="10280148" y="1037280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B488A0D5-BF28-09E6-B186-EE51CA270E52}"/>
              </a:ext>
            </a:extLst>
          </p:cNvPr>
          <p:cNvSpPr/>
          <p:nvPr/>
        </p:nvSpPr>
        <p:spPr>
          <a:xfrm>
            <a:off x="10371824" y="317578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45" name="Ellipse 144">
            <a:extLst>
              <a:ext uri="{FF2B5EF4-FFF2-40B4-BE49-F238E27FC236}">
                <a16:creationId xmlns:a16="http://schemas.microsoft.com/office/drawing/2014/main" id="{538090C8-EEB7-6E54-25F8-9FE2BDBF039D}"/>
              </a:ext>
            </a:extLst>
          </p:cNvPr>
          <p:cNvSpPr/>
          <p:nvPr/>
        </p:nvSpPr>
        <p:spPr>
          <a:xfrm>
            <a:off x="9562233" y="59566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46" name="Ellipse 145">
            <a:extLst>
              <a:ext uri="{FF2B5EF4-FFF2-40B4-BE49-F238E27FC236}">
                <a16:creationId xmlns:a16="http://schemas.microsoft.com/office/drawing/2014/main" id="{74D82425-FAC3-CC5F-D0FB-039435873A2E}"/>
              </a:ext>
            </a:extLst>
          </p:cNvPr>
          <p:cNvSpPr/>
          <p:nvPr/>
        </p:nvSpPr>
        <p:spPr>
          <a:xfrm>
            <a:off x="10092759" y="113436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47" name="Ellipse 146">
            <a:extLst>
              <a:ext uri="{FF2B5EF4-FFF2-40B4-BE49-F238E27FC236}">
                <a16:creationId xmlns:a16="http://schemas.microsoft.com/office/drawing/2014/main" id="{632BEC68-3FC5-B8A8-D8C4-88412D2AC6C3}"/>
              </a:ext>
            </a:extLst>
          </p:cNvPr>
          <p:cNvSpPr/>
          <p:nvPr/>
        </p:nvSpPr>
        <p:spPr>
          <a:xfrm>
            <a:off x="10212879" y="391508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48" name="Connecteur droit avec flèche 147">
            <a:extLst>
              <a:ext uri="{FF2B5EF4-FFF2-40B4-BE49-F238E27FC236}">
                <a16:creationId xmlns:a16="http://schemas.microsoft.com/office/drawing/2014/main" id="{1FB2EFBA-1DF8-175B-1599-0DC0EE6651D2}"/>
              </a:ext>
            </a:extLst>
          </p:cNvPr>
          <p:cNvCxnSpPr>
            <a:cxnSpLocks/>
            <a:endCxn id="145" idx="1"/>
          </p:cNvCxnSpPr>
          <p:nvPr/>
        </p:nvCxnSpPr>
        <p:spPr>
          <a:xfrm>
            <a:off x="8846447" y="387523"/>
            <a:ext cx="736877" cy="22605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Connecteur droit avec flèche 148">
            <a:extLst>
              <a:ext uri="{FF2B5EF4-FFF2-40B4-BE49-F238E27FC236}">
                <a16:creationId xmlns:a16="http://schemas.microsoft.com/office/drawing/2014/main" id="{3FBFDA7F-8A5E-72FF-92B0-C504EAA30B52}"/>
              </a:ext>
            </a:extLst>
          </p:cNvPr>
          <p:cNvCxnSpPr>
            <a:cxnSpLocks/>
            <a:stCxn id="145" idx="7"/>
            <a:endCxn id="147" idx="2"/>
          </p:cNvCxnSpPr>
          <p:nvPr/>
        </p:nvCxnSpPr>
        <p:spPr>
          <a:xfrm flipV="1">
            <a:off x="9685158" y="452664"/>
            <a:ext cx="527721" cy="16091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Connecteur droit avec flèche 149">
            <a:extLst>
              <a:ext uri="{FF2B5EF4-FFF2-40B4-BE49-F238E27FC236}">
                <a16:creationId xmlns:a16="http://schemas.microsoft.com/office/drawing/2014/main" id="{5A48DBEA-75ED-1ADA-9CDD-0F7E2C866CE1}"/>
              </a:ext>
            </a:extLst>
          </p:cNvPr>
          <p:cNvCxnSpPr>
            <a:cxnSpLocks/>
            <a:endCxn id="146" idx="0"/>
          </p:cNvCxnSpPr>
          <p:nvPr/>
        </p:nvCxnSpPr>
        <p:spPr>
          <a:xfrm>
            <a:off x="9959689" y="558009"/>
            <a:ext cx="205078" cy="57635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Rectangle 150">
            <a:extLst>
              <a:ext uri="{FF2B5EF4-FFF2-40B4-BE49-F238E27FC236}">
                <a16:creationId xmlns:a16="http://schemas.microsoft.com/office/drawing/2014/main" id="{12243750-C6C6-DB9B-15D7-69E454D8BE56}"/>
              </a:ext>
            </a:extLst>
          </p:cNvPr>
          <p:cNvSpPr/>
          <p:nvPr/>
        </p:nvSpPr>
        <p:spPr>
          <a:xfrm>
            <a:off x="10970939" y="1382391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413FB6AC-7D9D-6FD3-036B-6E69EFA4AB62}"/>
              </a:ext>
            </a:extLst>
          </p:cNvPr>
          <p:cNvSpPr/>
          <p:nvPr/>
        </p:nvSpPr>
        <p:spPr>
          <a:xfrm>
            <a:off x="5160237" y="317578"/>
            <a:ext cx="1183107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1819-1905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53" name="Connecteur droit avec flèche 152">
            <a:extLst>
              <a:ext uri="{FF2B5EF4-FFF2-40B4-BE49-F238E27FC236}">
                <a16:creationId xmlns:a16="http://schemas.microsoft.com/office/drawing/2014/main" id="{25551726-51E7-5946-1359-D084BBA3F439}"/>
              </a:ext>
            </a:extLst>
          </p:cNvPr>
          <p:cNvCxnSpPr>
            <a:cxnSpLocks/>
          </p:cNvCxnSpPr>
          <p:nvPr/>
        </p:nvCxnSpPr>
        <p:spPr>
          <a:xfrm flipH="1" flipV="1">
            <a:off x="10898931" y="1533912"/>
            <a:ext cx="141453" cy="65059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Ellipse 153">
            <a:extLst>
              <a:ext uri="{FF2B5EF4-FFF2-40B4-BE49-F238E27FC236}">
                <a16:creationId xmlns:a16="http://schemas.microsoft.com/office/drawing/2014/main" id="{59FC1512-17AF-E802-9245-6A7D88214E88}"/>
              </a:ext>
            </a:extLst>
          </p:cNvPr>
          <p:cNvSpPr/>
          <p:nvPr/>
        </p:nvSpPr>
        <p:spPr>
          <a:xfrm>
            <a:off x="8932041" y="4989002"/>
            <a:ext cx="144016" cy="122312"/>
          </a:xfrm>
          <a:prstGeom prst="ellipse">
            <a:avLst/>
          </a:prstGeom>
          <a:solidFill>
            <a:srgbClr val="FF6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pic>
        <p:nvPicPr>
          <p:cNvPr id="155" name="Image 154">
            <a:extLst>
              <a:ext uri="{FF2B5EF4-FFF2-40B4-BE49-F238E27FC236}">
                <a16:creationId xmlns:a16="http://schemas.microsoft.com/office/drawing/2014/main" id="{7FC5AD90-1A2C-BFE9-1510-8F30E59C1F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76" t="78496" r="35648" b="13790"/>
          <a:stretch/>
        </p:blipFill>
        <p:spPr>
          <a:xfrm>
            <a:off x="8690151" y="4354903"/>
            <a:ext cx="627797" cy="477672"/>
          </a:xfrm>
          <a:prstGeom prst="rect">
            <a:avLst/>
          </a:prstGeom>
          <a:ln w="38100">
            <a:noFill/>
          </a:ln>
        </p:spPr>
      </p:pic>
      <p:sp>
        <p:nvSpPr>
          <p:cNvPr id="156" name="Ellipse 155">
            <a:extLst>
              <a:ext uri="{FF2B5EF4-FFF2-40B4-BE49-F238E27FC236}">
                <a16:creationId xmlns:a16="http://schemas.microsoft.com/office/drawing/2014/main" id="{EAF948AC-69F6-7A3B-05DC-C8AEA42E80F8}"/>
              </a:ext>
            </a:extLst>
          </p:cNvPr>
          <p:cNvSpPr/>
          <p:nvPr/>
        </p:nvSpPr>
        <p:spPr>
          <a:xfrm>
            <a:off x="9320285" y="5261439"/>
            <a:ext cx="257460" cy="208912"/>
          </a:xfrm>
          <a:prstGeom prst="ellipse">
            <a:avLst/>
          </a:prstGeom>
          <a:solidFill>
            <a:srgbClr val="FF6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57" name="Connecteur droit avec flèche 156">
            <a:extLst>
              <a:ext uri="{FF2B5EF4-FFF2-40B4-BE49-F238E27FC236}">
                <a16:creationId xmlns:a16="http://schemas.microsoft.com/office/drawing/2014/main" id="{ABFB0958-424F-2C0E-160F-F544F28E289E}"/>
              </a:ext>
            </a:extLst>
          </p:cNvPr>
          <p:cNvCxnSpPr>
            <a:cxnSpLocks/>
            <a:stCxn id="156" idx="1"/>
            <a:endCxn id="154" idx="5"/>
          </p:cNvCxnSpPr>
          <p:nvPr/>
        </p:nvCxnSpPr>
        <p:spPr>
          <a:xfrm flipH="1" flipV="1">
            <a:off x="9054966" y="5093402"/>
            <a:ext cx="303023" cy="198631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Connecteur droit avec flèche 157">
            <a:extLst>
              <a:ext uri="{FF2B5EF4-FFF2-40B4-BE49-F238E27FC236}">
                <a16:creationId xmlns:a16="http://schemas.microsoft.com/office/drawing/2014/main" id="{97459386-C868-134F-AFAB-2D1129A4A350}"/>
              </a:ext>
            </a:extLst>
          </p:cNvPr>
          <p:cNvCxnSpPr>
            <a:cxnSpLocks/>
            <a:stCxn id="156" idx="7"/>
          </p:cNvCxnSpPr>
          <p:nvPr/>
        </p:nvCxnSpPr>
        <p:spPr>
          <a:xfrm flipV="1">
            <a:off x="9540041" y="5034109"/>
            <a:ext cx="161446" cy="257924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Connecteur droit avec flèche 158">
            <a:extLst>
              <a:ext uri="{FF2B5EF4-FFF2-40B4-BE49-F238E27FC236}">
                <a16:creationId xmlns:a16="http://schemas.microsoft.com/office/drawing/2014/main" id="{19FFC294-DE9E-1207-602C-B4417BB66562}"/>
              </a:ext>
            </a:extLst>
          </p:cNvPr>
          <p:cNvCxnSpPr>
            <a:cxnSpLocks/>
            <a:stCxn id="156" idx="6"/>
          </p:cNvCxnSpPr>
          <p:nvPr/>
        </p:nvCxnSpPr>
        <p:spPr>
          <a:xfrm flipV="1">
            <a:off x="9577745" y="4971822"/>
            <a:ext cx="680121" cy="39407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Ellipse 159">
            <a:extLst>
              <a:ext uri="{FF2B5EF4-FFF2-40B4-BE49-F238E27FC236}">
                <a16:creationId xmlns:a16="http://schemas.microsoft.com/office/drawing/2014/main" id="{123F59D8-06F6-871A-8683-22617584969B}"/>
              </a:ext>
            </a:extLst>
          </p:cNvPr>
          <p:cNvSpPr/>
          <p:nvPr/>
        </p:nvSpPr>
        <p:spPr>
          <a:xfrm>
            <a:off x="9701487" y="4911797"/>
            <a:ext cx="144016" cy="122312"/>
          </a:xfrm>
          <a:prstGeom prst="ellipse">
            <a:avLst/>
          </a:prstGeom>
          <a:solidFill>
            <a:srgbClr val="FF6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61" name="Ellipse 160">
            <a:extLst>
              <a:ext uri="{FF2B5EF4-FFF2-40B4-BE49-F238E27FC236}">
                <a16:creationId xmlns:a16="http://schemas.microsoft.com/office/drawing/2014/main" id="{5AA894FC-82BD-4768-48FC-5D33B9539D58}"/>
              </a:ext>
            </a:extLst>
          </p:cNvPr>
          <p:cNvSpPr/>
          <p:nvPr/>
        </p:nvSpPr>
        <p:spPr>
          <a:xfrm>
            <a:off x="10826923" y="4293747"/>
            <a:ext cx="144016" cy="122312"/>
          </a:xfrm>
          <a:prstGeom prst="ellipse">
            <a:avLst/>
          </a:prstGeom>
          <a:solidFill>
            <a:srgbClr val="FF6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62" name="Ellipse 161">
            <a:extLst>
              <a:ext uri="{FF2B5EF4-FFF2-40B4-BE49-F238E27FC236}">
                <a16:creationId xmlns:a16="http://schemas.microsoft.com/office/drawing/2014/main" id="{C94F1CF0-37D6-2B52-E725-34C2EDE4F27B}"/>
              </a:ext>
            </a:extLst>
          </p:cNvPr>
          <p:cNvSpPr/>
          <p:nvPr/>
        </p:nvSpPr>
        <p:spPr>
          <a:xfrm>
            <a:off x="9815673" y="441605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63" name="Connecteur droit avec flèche 162">
            <a:extLst>
              <a:ext uri="{FF2B5EF4-FFF2-40B4-BE49-F238E27FC236}">
                <a16:creationId xmlns:a16="http://schemas.microsoft.com/office/drawing/2014/main" id="{9A5BF69A-A731-C436-B631-18EE0D203F09}"/>
              </a:ext>
            </a:extLst>
          </p:cNvPr>
          <p:cNvCxnSpPr>
            <a:cxnSpLocks/>
          </p:cNvCxnSpPr>
          <p:nvPr/>
        </p:nvCxnSpPr>
        <p:spPr>
          <a:xfrm flipV="1">
            <a:off x="9577745" y="4398147"/>
            <a:ext cx="1270269" cy="967748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Ellipse 163">
            <a:extLst>
              <a:ext uri="{FF2B5EF4-FFF2-40B4-BE49-F238E27FC236}">
                <a16:creationId xmlns:a16="http://schemas.microsoft.com/office/drawing/2014/main" id="{B990872E-381B-B190-AE96-2062F264D948}"/>
              </a:ext>
            </a:extLst>
          </p:cNvPr>
          <p:cNvSpPr/>
          <p:nvPr/>
        </p:nvSpPr>
        <p:spPr>
          <a:xfrm>
            <a:off x="9553060" y="5287809"/>
            <a:ext cx="144016" cy="122312"/>
          </a:xfrm>
          <a:prstGeom prst="ellipse">
            <a:avLst/>
          </a:prstGeom>
          <a:solidFill>
            <a:srgbClr val="FF6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65" name="Ellipse 164">
            <a:extLst>
              <a:ext uri="{FF2B5EF4-FFF2-40B4-BE49-F238E27FC236}">
                <a16:creationId xmlns:a16="http://schemas.microsoft.com/office/drawing/2014/main" id="{BBF3DEAB-B7A7-9AC6-F453-E1BABF4A2385}"/>
              </a:ext>
            </a:extLst>
          </p:cNvPr>
          <p:cNvSpPr/>
          <p:nvPr/>
        </p:nvSpPr>
        <p:spPr>
          <a:xfrm>
            <a:off x="8454127" y="4597378"/>
            <a:ext cx="144016" cy="122312"/>
          </a:xfrm>
          <a:prstGeom prst="ellipse">
            <a:avLst/>
          </a:prstGeom>
          <a:solidFill>
            <a:srgbClr val="FF6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66" name="Connecteur droit avec flèche 165">
            <a:extLst>
              <a:ext uri="{FF2B5EF4-FFF2-40B4-BE49-F238E27FC236}">
                <a16:creationId xmlns:a16="http://schemas.microsoft.com/office/drawing/2014/main" id="{D248F502-4931-C9B0-C27C-4B998FEE1CB7}"/>
              </a:ext>
            </a:extLst>
          </p:cNvPr>
          <p:cNvCxnSpPr>
            <a:cxnSpLocks/>
          </p:cNvCxnSpPr>
          <p:nvPr/>
        </p:nvCxnSpPr>
        <p:spPr>
          <a:xfrm flipH="1" flipV="1">
            <a:off x="8577052" y="4701778"/>
            <a:ext cx="376080" cy="305136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7" name="Ellipse 166">
            <a:extLst>
              <a:ext uri="{FF2B5EF4-FFF2-40B4-BE49-F238E27FC236}">
                <a16:creationId xmlns:a16="http://schemas.microsoft.com/office/drawing/2014/main" id="{B634CD27-7385-180E-62A7-FB867E92C94E}"/>
              </a:ext>
            </a:extLst>
          </p:cNvPr>
          <p:cNvSpPr/>
          <p:nvPr/>
        </p:nvSpPr>
        <p:spPr>
          <a:xfrm>
            <a:off x="11472627" y="4447355"/>
            <a:ext cx="144016" cy="122312"/>
          </a:xfrm>
          <a:prstGeom prst="ellipse">
            <a:avLst/>
          </a:prstGeom>
          <a:solidFill>
            <a:srgbClr val="FF6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68" name="Connecteur droit avec flèche 167">
            <a:extLst>
              <a:ext uri="{FF2B5EF4-FFF2-40B4-BE49-F238E27FC236}">
                <a16:creationId xmlns:a16="http://schemas.microsoft.com/office/drawing/2014/main" id="{DB79B59D-2A99-5E96-003D-5085D4045EA9}"/>
              </a:ext>
            </a:extLst>
          </p:cNvPr>
          <p:cNvCxnSpPr>
            <a:cxnSpLocks/>
            <a:endCxn id="167" idx="3"/>
          </p:cNvCxnSpPr>
          <p:nvPr/>
        </p:nvCxnSpPr>
        <p:spPr>
          <a:xfrm flipV="1">
            <a:off x="10359700" y="4551755"/>
            <a:ext cx="1134018" cy="333579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" name="Ellipse 168">
            <a:extLst>
              <a:ext uri="{FF2B5EF4-FFF2-40B4-BE49-F238E27FC236}">
                <a16:creationId xmlns:a16="http://schemas.microsoft.com/office/drawing/2014/main" id="{A56B6E2A-DD39-1B76-826B-57812DE0E46A}"/>
              </a:ext>
            </a:extLst>
          </p:cNvPr>
          <p:cNvSpPr/>
          <p:nvPr/>
        </p:nvSpPr>
        <p:spPr>
          <a:xfrm>
            <a:off x="10236775" y="4867422"/>
            <a:ext cx="144016" cy="122312"/>
          </a:xfrm>
          <a:prstGeom prst="ellipse">
            <a:avLst/>
          </a:prstGeom>
          <a:solidFill>
            <a:srgbClr val="FF6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70" name="Ellipse 169">
            <a:extLst>
              <a:ext uri="{FF2B5EF4-FFF2-40B4-BE49-F238E27FC236}">
                <a16:creationId xmlns:a16="http://schemas.microsoft.com/office/drawing/2014/main" id="{F188966E-8254-61B3-0390-B0755B0AB65F}"/>
              </a:ext>
            </a:extLst>
          </p:cNvPr>
          <p:cNvSpPr/>
          <p:nvPr/>
        </p:nvSpPr>
        <p:spPr>
          <a:xfrm>
            <a:off x="8740504" y="443347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C2745B28-A49D-23E9-BF9E-6B2F04C53339}"/>
              </a:ext>
            </a:extLst>
          </p:cNvPr>
          <p:cNvSpPr/>
          <p:nvPr/>
        </p:nvSpPr>
        <p:spPr>
          <a:xfrm>
            <a:off x="9007012" y="2993783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6C98D4C9-01F2-869C-6E45-8C2961A1E953}"/>
              </a:ext>
            </a:extLst>
          </p:cNvPr>
          <p:cNvSpPr/>
          <p:nvPr/>
        </p:nvSpPr>
        <p:spPr>
          <a:xfrm>
            <a:off x="9349061" y="3995381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9</a:t>
            </a:r>
          </a:p>
        </p:txBody>
      </p:sp>
      <p:cxnSp>
        <p:nvCxnSpPr>
          <p:cNvPr id="173" name="Connecteur droit 172">
            <a:extLst>
              <a:ext uri="{FF2B5EF4-FFF2-40B4-BE49-F238E27FC236}">
                <a16:creationId xmlns:a16="http://schemas.microsoft.com/office/drawing/2014/main" id="{BD13F5F4-9D86-84FE-CD4D-CCDB4472B1C1}"/>
              </a:ext>
            </a:extLst>
          </p:cNvPr>
          <p:cNvCxnSpPr>
            <a:cxnSpLocks/>
          </p:cNvCxnSpPr>
          <p:nvPr/>
        </p:nvCxnSpPr>
        <p:spPr>
          <a:xfrm flipV="1">
            <a:off x="9004049" y="4121834"/>
            <a:ext cx="841454" cy="53306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Connecteur droit avec flèche 173">
            <a:extLst>
              <a:ext uri="{FF2B5EF4-FFF2-40B4-BE49-F238E27FC236}">
                <a16:creationId xmlns:a16="http://schemas.microsoft.com/office/drawing/2014/main" id="{2722D39A-F420-BF5C-8C33-932950033434}"/>
              </a:ext>
            </a:extLst>
          </p:cNvPr>
          <p:cNvCxnSpPr>
            <a:cxnSpLocks/>
          </p:cNvCxnSpPr>
          <p:nvPr/>
        </p:nvCxnSpPr>
        <p:spPr>
          <a:xfrm flipV="1">
            <a:off x="8982958" y="4176585"/>
            <a:ext cx="284397" cy="43506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Connecteur droit avec flèche 174">
            <a:extLst>
              <a:ext uri="{FF2B5EF4-FFF2-40B4-BE49-F238E27FC236}">
                <a16:creationId xmlns:a16="http://schemas.microsoft.com/office/drawing/2014/main" id="{9CE6FCCE-1433-1A61-75E9-F723BF187883}"/>
              </a:ext>
            </a:extLst>
          </p:cNvPr>
          <p:cNvCxnSpPr>
            <a:cxnSpLocks/>
          </p:cNvCxnSpPr>
          <p:nvPr/>
        </p:nvCxnSpPr>
        <p:spPr>
          <a:xfrm flipV="1">
            <a:off x="9004049" y="4520459"/>
            <a:ext cx="832715" cy="13443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Connecteur droit avec flèche 175">
            <a:extLst>
              <a:ext uri="{FF2B5EF4-FFF2-40B4-BE49-F238E27FC236}">
                <a16:creationId xmlns:a16="http://schemas.microsoft.com/office/drawing/2014/main" id="{7E317C3D-947C-B941-E6F2-0F06D3033A13}"/>
              </a:ext>
            </a:extLst>
          </p:cNvPr>
          <p:cNvCxnSpPr>
            <a:cxnSpLocks/>
          </p:cNvCxnSpPr>
          <p:nvPr/>
        </p:nvCxnSpPr>
        <p:spPr>
          <a:xfrm>
            <a:off x="8229600" y="3981917"/>
            <a:ext cx="616847" cy="61182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7" name="Ellipse 176">
            <a:extLst>
              <a:ext uri="{FF2B5EF4-FFF2-40B4-BE49-F238E27FC236}">
                <a16:creationId xmlns:a16="http://schemas.microsoft.com/office/drawing/2014/main" id="{C5B2659C-91A2-5E78-3138-34373935B688}"/>
              </a:ext>
            </a:extLst>
          </p:cNvPr>
          <p:cNvSpPr/>
          <p:nvPr/>
        </p:nvSpPr>
        <p:spPr>
          <a:xfrm>
            <a:off x="8860033" y="459373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id="{CC9FE76D-3782-CAC8-61D2-AD4F6AF2A701}"/>
              </a:ext>
            </a:extLst>
          </p:cNvPr>
          <p:cNvSpPr/>
          <p:nvPr/>
        </p:nvSpPr>
        <p:spPr>
          <a:xfrm>
            <a:off x="8834062" y="4383422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F2FC3D7E-4638-ACB9-86C3-4E2250D7C335}"/>
              </a:ext>
            </a:extLst>
          </p:cNvPr>
          <p:cNvSpPr/>
          <p:nvPr/>
        </p:nvSpPr>
        <p:spPr>
          <a:xfrm>
            <a:off x="9783377" y="4144432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80" name="Rectangle 179">
            <a:extLst>
              <a:ext uri="{FF2B5EF4-FFF2-40B4-BE49-F238E27FC236}">
                <a16:creationId xmlns:a16="http://schemas.microsoft.com/office/drawing/2014/main" id="{074EDA12-635D-96DA-A626-0BDAC9E38458}"/>
              </a:ext>
            </a:extLst>
          </p:cNvPr>
          <p:cNvSpPr/>
          <p:nvPr/>
        </p:nvSpPr>
        <p:spPr>
          <a:xfrm>
            <a:off x="9099536" y="5225139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81" name="Rectangle 180">
            <a:extLst>
              <a:ext uri="{FF2B5EF4-FFF2-40B4-BE49-F238E27FC236}">
                <a16:creationId xmlns:a16="http://schemas.microsoft.com/office/drawing/2014/main" id="{77938F0B-6006-5FC2-F2BB-9EC039DCC172}"/>
              </a:ext>
            </a:extLst>
          </p:cNvPr>
          <p:cNvSpPr/>
          <p:nvPr/>
        </p:nvSpPr>
        <p:spPr>
          <a:xfrm>
            <a:off x="10360316" y="3446075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56306731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94354</TotalTime>
  <Words>800</Words>
  <Application>Microsoft Office PowerPoint</Application>
  <PresentationFormat>Grand écran</PresentationFormat>
  <Paragraphs>207</Paragraphs>
  <Slides>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PARTAGE DU MONDE, de l’an 200 av. JC à nos jours Esquisse d’une histoire géopolitique universelle  Mardi 17 octobre 2023 (2/15)  8ème période : 1815-1914  1789-1815 : Les guerres de la Révolution et de l’Empire  1789-1795 : La Révolution française et la 1ère République Guerre de la France contre la 1ère Coalition</dc:title>
  <dc:creator>Christophe JENTA</dc:creator>
  <cp:lastModifiedBy>Christophe JENTA</cp:lastModifiedBy>
  <cp:revision>732</cp:revision>
  <dcterms:created xsi:type="dcterms:W3CDTF">2023-07-15T08:08:34Z</dcterms:created>
  <dcterms:modified xsi:type="dcterms:W3CDTF">2025-04-01T10:00:34Z</dcterms:modified>
</cp:coreProperties>
</file>