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13164" r:id="rId2"/>
    <p:sldId id="13162" r:id="rId3"/>
    <p:sldId id="13163" r:id="rId4"/>
    <p:sldId id="13204" r:id="rId5"/>
    <p:sldId id="13205" r:id="rId6"/>
    <p:sldId id="12591" r:id="rId7"/>
    <p:sldId id="997" r:id="rId8"/>
    <p:sldId id="13133" r:id="rId9"/>
    <p:sldId id="13148" r:id="rId10"/>
    <p:sldId id="13152" r:id="rId11"/>
    <p:sldId id="12606" r:id="rId12"/>
    <p:sldId id="13158" r:id="rId13"/>
    <p:sldId id="13159" r:id="rId14"/>
    <p:sldId id="13176" r:id="rId15"/>
    <p:sldId id="13252" r:id="rId16"/>
    <p:sldId id="13147" r:id="rId17"/>
    <p:sldId id="13156" r:id="rId18"/>
    <p:sldId id="994" r:id="rId19"/>
    <p:sldId id="13151" r:id="rId20"/>
    <p:sldId id="13149" r:id="rId21"/>
    <p:sldId id="13150" r:id="rId22"/>
    <p:sldId id="13132" r:id="rId23"/>
    <p:sldId id="13136" r:id="rId24"/>
    <p:sldId id="13135" r:id="rId25"/>
    <p:sldId id="13153" r:id="rId26"/>
    <p:sldId id="13154" r:id="rId27"/>
    <p:sldId id="13137" r:id="rId28"/>
    <p:sldId id="13253" r:id="rId29"/>
    <p:sldId id="13155" r:id="rId30"/>
    <p:sldId id="13138" r:id="rId31"/>
    <p:sldId id="13238" r:id="rId32"/>
    <p:sldId id="13267" r:id="rId33"/>
    <p:sldId id="12610" r:id="rId34"/>
    <p:sldId id="13145" r:id="rId35"/>
    <p:sldId id="13144" r:id="rId36"/>
    <p:sldId id="13139" r:id="rId37"/>
    <p:sldId id="13239" r:id="rId38"/>
    <p:sldId id="13161" r:id="rId39"/>
    <p:sldId id="13140" r:id="rId40"/>
    <p:sldId id="13142" r:id="rId41"/>
    <p:sldId id="12605" r:id="rId42"/>
    <p:sldId id="13143" r:id="rId43"/>
    <p:sldId id="13146" r:id="rId44"/>
    <p:sldId id="13240" r:id="rId45"/>
    <p:sldId id="13160" r:id="rId46"/>
    <p:sldId id="13165" r:id="rId47"/>
    <p:sldId id="13254" r:id="rId48"/>
    <p:sldId id="13169" r:id="rId49"/>
    <p:sldId id="13255" r:id="rId50"/>
    <p:sldId id="13177" r:id="rId51"/>
    <p:sldId id="13256" r:id="rId52"/>
    <p:sldId id="13257" r:id="rId53"/>
    <p:sldId id="12607" r:id="rId54"/>
    <p:sldId id="13170"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3EA77E-69CE-4CDF-A8F0-21FC29EDBA60}" v="1" dt="2025-04-01T09:54:40.255"/>
    <p1510:client id="{DA9D3A3B-690A-4359-B499-D7E8B3EA1EFA}" v="1" dt="2025-04-01T10:04:18.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21" autoAdjust="0"/>
    <p:restoredTop sz="94061" autoAdjust="0"/>
  </p:normalViewPr>
  <p:slideViewPr>
    <p:cSldViewPr snapToGrid="0">
      <p:cViewPr varScale="1">
        <p:scale>
          <a:sx n="69" d="100"/>
          <a:sy n="69" d="100"/>
        </p:scale>
        <p:origin x="1224" y="278"/>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15960"/>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4D2FE641-3DF7-473E-870B-13DA47F2D6E9}"/>
    <pc:docChg chg="custSel addSld delSld modSld">
      <pc:chgData name="Christophe JENTA" userId="8d1209f4831e9c53" providerId="LiveId" clId="{4D2FE641-3DF7-473E-870B-13DA47F2D6E9}" dt="2025-03-18T12:16:57.844" v="41"/>
      <pc:docMkLst>
        <pc:docMk/>
      </pc:docMkLst>
      <pc:sldChg chg="delSp add del mod">
        <pc:chgData name="Christophe JENTA" userId="8d1209f4831e9c53" providerId="LiveId" clId="{4D2FE641-3DF7-473E-870B-13DA47F2D6E9}" dt="2025-03-18T12:13:03.080" v="30" actId="478"/>
        <pc:sldMkLst>
          <pc:docMk/>
          <pc:sldMk cId="3522191000" sldId="960"/>
        </pc:sldMkLst>
      </pc:sldChg>
      <pc:sldChg chg="delSp add del mod">
        <pc:chgData name="Christophe JENTA" userId="8d1209f4831e9c53" providerId="LiveId" clId="{4D2FE641-3DF7-473E-870B-13DA47F2D6E9}" dt="2025-03-18T12:13:14.245" v="37" actId="478"/>
        <pc:sldMkLst>
          <pc:docMk/>
          <pc:sldMk cId="1840222593" sldId="962"/>
        </pc:sldMkLst>
      </pc:sldChg>
      <pc:sldChg chg="add del">
        <pc:chgData name="Christophe JENTA" userId="8d1209f4831e9c53" providerId="LiveId" clId="{4D2FE641-3DF7-473E-870B-13DA47F2D6E9}" dt="2025-03-18T12:12:01.592" v="2"/>
        <pc:sldMkLst>
          <pc:docMk/>
          <pc:sldMk cId="1960817214" sldId="12559"/>
        </pc:sldMkLst>
      </pc:sldChg>
      <pc:sldChg chg="delSp add del mod">
        <pc:chgData name="Christophe JENTA" userId="8d1209f4831e9c53" providerId="LiveId" clId="{4D2FE641-3DF7-473E-870B-13DA47F2D6E9}" dt="2025-03-18T12:12:57.655" v="28" actId="478"/>
        <pc:sldMkLst>
          <pc:docMk/>
          <pc:sldMk cId="2389502203" sldId="12598"/>
        </pc:sldMkLst>
      </pc:sldChg>
      <pc:sldChg chg="add del">
        <pc:chgData name="Christophe JENTA" userId="8d1209f4831e9c53" providerId="LiveId" clId="{4D2FE641-3DF7-473E-870B-13DA47F2D6E9}" dt="2025-03-18T12:12:01.592" v="2"/>
        <pc:sldMkLst>
          <pc:docMk/>
          <pc:sldMk cId="60338787" sldId="12695"/>
        </pc:sldMkLst>
      </pc:sldChg>
      <pc:sldChg chg="add del">
        <pc:chgData name="Christophe JENTA" userId="8d1209f4831e9c53" providerId="LiveId" clId="{4D2FE641-3DF7-473E-870B-13DA47F2D6E9}" dt="2025-03-18T12:16:17.296" v="40"/>
        <pc:sldMkLst>
          <pc:docMk/>
          <pc:sldMk cId="2230146895" sldId="12994"/>
        </pc:sldMkLst>
      </pc:sldChg>
      <pc:sldChg chg="add del">
        <pc:chgData name="Christophe JENTA" userId="8d1209f4831e9c53" providerId="LiveId" clId="{4D2FE641-3DF7-473E-870B-13DA47F2D6E9}" dt="2025-03-18T12:15:48.012" v="39"/>
        <pc:sldMkLst>
          <pc:docMk/>
          <pc:sldMk cId="2410335291" sldId="12998"/>
        </pc:sldMkLst>
      </pc:sldChg>
      <pc:sldChg chg="add del">
        <pc:chgData name="Christophe JENTA" userId="8d1209f4831e9c53" providerId="LiveId" clId="{4D2FE641-3DF7-473E-870B-13DA47F2D6E9}" dt="2025-03-18T12:15:48.012" v="39"/>
        <pc:sldMkLst>
          <pc:docMk/>
          <pc:sldMk cId="2509031779" sldId="12999"/>
        </pc:sldMkLst>
      </pc:sldChg>
      <pc:sldChg chg="add del">
        <pc:chgData name="Christophe JENTA" userId="8d1209f4831e9c53" providerId="LiveId" clId="{4D2FE641-3DF7-473E-870B-13DA47F2D6E9}" dt="2025-03-18T12:15:48.012" v="39"/>
        <pc:sldMkLst>
          <pc:docMk/>
          <pc:sldMk cId="3876576299" sldId="13000"/>
        </pc:sldMkLst>
      </pc:sldChg>
      <pc:sldChg chg="add del">
        <pc:chgData name="Christophe JENTA" userId="8d1209f4831e9c53" providerId="LiveId" clId="{4D2FE641-3DF7-473E-870B-13DA47F2D6E9}" dt="2025-03-18T12:15:48.012" v="39"/>
        <pc:sldMkLst>
          <pc:docMk/>
          <pc:sldMk cId="2385986345" sldId="13001"/>
        </pc:sldMkLst>
      </pc:sldChg>
      <pc:sldChg chg="add del">
        <pc:chgData name="Christophe JENTA" userId="8d1209f4831e9c53" providerId="LiveId" clId="{4D2FE641-3DF7-473E-870B-13DA47F2D6E9}" dt="2025-03-18T12:15:48.012" v="39"/>
        <pc:sldMkLst>
          <pc:docMk/>
          <pc:sldMk cId="713738534" sldId="13002"/>
        </pc:sldMkLst>
      </pc:sldChg>
      <pc:sldChg chg="add del">
        <pc:chgData name="Christophe JENTA" userId="8d1209f4831e9c53" providerId="LiveId" clId="{4D2FE641-3DF7-473E-870B-13DA47F2D6E9}" dt="2025-03-18T12:12:01.592" v="2"/>
        <pc:sldMkLst>
          <pc:docMk/>
          <pc:sldMk cId="1017245087" sldId="13003"/>
        </pc:sldMkLst>
      </pc:sldChg>
      <pc:sldChg chg="add del">
        <pc:chgData name="Christophe JENTA" userId="8d1209f4831e9c53" providerId="LiveId" clId="{4D2FE641-3DF7-473E-870B-13DA47F2D6E9}" dt="2025-03-18T12:15:48.012" v="39"/>
        <pc:sldMkLst>
          <pc:docMk/>
          <pc:sldMk cId="3999993276" sldId="13004"/>
        </pc:sldMkLst>
      </pc:sldChg>
      <pc:sldChg chg="add del">
        <pc:chgData name="Christophe JENTA" userId="8d1209f4831e9c53" providerId="LiveId" clId="{4D2FE641-3DF7-473E-870B-13DA47F2D6E9}" dt="2025-03-18T12:12:01.592" v="2"/>
        <pc:sldMkLst>
          <pc:docMk/>
          <pc:sldMk cId="2546837685" sldId="13008"/>
        </pc:sldMkLst>
      </pc:sldChg>
      <pc:sldChg chg="add del">
        <pc:chgData name="Christophe JENTA" userId="8d1209f4831e9c53" providerId="LiveId" clId="{4D2FE641-3DF7-473E-870B-13DA47F2D6E9}" dt="2025-03-18T12:16:57.844" v="41"/>
        <pc:sldMkLst>
          <pc:docMk/>
          <pc:sldMk cId="892028652" sldId="13014"/>
        </pc:sldMkLst>
      </pc:sldChg>
      <pc:sldChg chg="add del">
        <pc:chgData name="Christophe JENTA" userId="8d1209f4831e9c53" providerId="LiveId" clId="{4D2FE641-3DF7-473E-870B-13DA47F2D6E9}" dt="2025-03-18T12:12:01.592" v="2"/>
        <pc:sldMkLst>
          <pc:docMk/>
          <pc:sldMk cId="3463768245" sldId="13033"/>
        </pc:sldMkLst>
      </pc:sldChg>
      <pc:sldChg chg="add del">
        <pc:chgData name="Christophe JENTA" userId="8d1209f4831e9c53" providerId="LiveId" clId="{4D2FE641-3DF7-473E-870B-13DA47F2D6E9}" dt="2025-03-18T12:16:57.844" v="41"/>
        <pc:sldMkLst>
          <pc:docMk/>
          <pc:sldMk cId="1526704923" sldId="13034"/>
        </pc:sldMkLst>
      </pc:sldChg>
      <pc:sldChg chg="add del">
        <pc:chgData name="Christophe JENTA" userId="8d1209f4831e9c53" providerId="LiveId" clId="{4D2FE641-3DF7-473E-870B-13DA47F2D6E9}" dt="2025-03-18T12:16:17.296" v="40"/>
        <pc:sldMkLst>
          <pc:docMk/>
          <pc:sldMk cId="1472036957" sldId="13037"/>
        </pc:sldMkLst>
      </pc:sldChg>
      <pc:sldChg chg="add del">
        <pc:chgData name="Christophe JENTA" userId="8d1209f4831e9c53" providerId="LiveId" clId="{4D2FE641-3DF7-473E-870B-13DA47F2D6E9}" dt="2025-03-18T12:16:17.296" v="40"/>
        <pc:sldMkLst>
          <pc:docMk/>
          <pc:sldMk cId="265714206" sldId="13038"/>
        </pc:sldMkLst>
      </pc:sldChg>
      <pc:sldChg chg="add del">
        <pc:chgData name="Christophe JENTA" userId="8d1209f4831e9c53" providerId="LiveId" clId="{4D2FE641-3DF7-473E-870B-13DA47F2D6E9}" dt="2025-03-18T12:15:48.012" v="39"/>
        <pc:sldMkLst>
          <pc:docMk/>
          <pc:sldMk cId="3313626012" sldId="13039"/>
        </pc:sldMkLst>
      </pc:sldChg>
      <pc:sldChg chg="add del">
        <pc:chgData name="Christophe JENTA" userId="8d1209f4831e9c53" providerId="LiveId" clId="{4D2FE641-3DF7-473E-870B-13DA47F2D6E9}" dt="2025-03-18T12:15:48.012" v="39"/>
        <pc:sldMkLst>
          <pc:docMk/>
          <pc:sldMk cId="2640241388" sldId="13040"/>
        </pc:sldMkLst>
      </pc:sldChg>
      <pc:sldChg chg="add del">
        <pc:chgData name="Christophe JENTA" userId="8d1209f4831e9c53" providerId="LiveId" clId="{4D2FE641-3DF7-473E-870B-13DA47F2D6E9}" dt="2025-03-18T12:15:48.012" v="39"/>
        <pc:sldMkLst>
          <pc:docMk/>
          <pc:sldMk cId="4096148367" sldId="13049"/>
        </pc:sldMkLst>
      </pc:sldChg>
      <pc:sldChg chg="add del">
        <pc:chgData name="Christophe JENTA" userId="8d1209f4831e9c53" providerId="LiveId" clId="{4D2FE641-3DF7-473E-870B-13DA47F2D6E9}" dt="2025-03-18T12:12:01.592" v="2"/>
        <pc:sldMkLst>
          <pc:docMk/>
          <pc:sldMk cId="4270863543" sldId="13051"/>
        </pc:sldMkLst>
      </pc:sldChg>
      <pc:sldChg chg="add del">
        <pc:chgData name="Christophe JENTA" userId="8d1209f4831e9c53" providerId="LiveId" clId="{4D2FE641-3DF7-473E-870B-13DA47F2D6E9}" dt="2025-03-18T12:12:01.592" v="2"/>
        <pc:sldMkLst>
          <pc:docMk/>
          <pc:sldMk cId="1430941409" sldId="13053"/>
        </pc:sldMkLst>
      </pc:sldChg>
      <pc:sldChg chg="delSp add del mod">
        <pc:chgData name="Christophe JENTA" userId="8d1209f4831e9c53" providerId="LiveId" clId="{4D2FE641-3DF7-473E-870B-13DA47F2D6E9}" dt="2025-03-18T12:12:30.871" v="12" actId="478"/>
        <pc:sldMkLst>
          <pc:docMk/>
          <pc:sldMk cId="2923317464" sldId="13054"/>
        </pc:sldMkLst>
      </pc:sldChg>
      <pc:sldChg chg="add del">
        <pc:chgData name="Christophe JENTA" userId="8d1209f4831e9c53" providerId="LiveId" clId="{4D2FE641-3DF7-473E-870B-13DA47F2D6E9}" dt="2025-03-18T12:12:01.592" v="2"/>
        <pc:sldMkLst>
          <pc:docMk/>
          <pc:sldMk cId="2651648215" sldId="13056"/>
        </pc:sldMkLst>
      </pc:sldChg>
      <pc:sldChg chg="add del">
        <pc:chgData name="Christophe JENTA" userId="8d1209f4831e9c53" providerId="LiveId" clId="{4D2FE641-3DF7-473E-870B-13DA47F2D6E9}" dt="2025-03-18T12:12:01.592" v="2"/>
        <pc:sldMkLst>
          <pc:docMk/>
          <pc:sldMk cId="1105468094" sldId="13059"/>
        </pc:sldMkLst>
      </pc:sldChg>
      <pc:sldChg chg="add del">
        <pc:chgData name="Christophe JENTA" userId="8d1209f4831e9c53" providerId="LiveId" clId="{4D2FE641-3DF7-473E-870B-13DA47F2D6E9}" dt="2025-03-18T12:12:01.592" v="2"/>
        <pc:sldMkLst>
          <pc:docMk/>
          <pc:sldMk cId="4140473072" sldId="13060"/>
        </pc:sldMkLst>
      </pc:sldChg>
      <pc:sldChg chg="add del">
        <pc:chgData name="Christophe JENTA" userId="8d1209f4831e9c53" providerId="LiveId" clId="{4D2FE641-3DF7-473E-870B-13DA47F2D6E9}" dt="2025-03-18T12:12:01.592" v="2"/>
        <pc:sldMkLst>
          <pc:docMk/>
          <pc:sldMk cId="4069020493" sldId="13061"/>
        </pc:sldMkLst>
      </pc:sldChg>
      <pc:sldChg chg="add del">
        <pc:chgData name="Christophe JENTA" userId="8d1209f4831e9c53" providerId="LiveId" clId="{4D2FE641-3DF7-473E-870B-13DA47F2D6E9}" dt="2025-03-18T12:12:01.592" v="2"/>
        <pc:sldMkLst>
          <pc:docMk/>
          <pc:sldMk cId="3706800" sldId="13062"/>
        </pc:sldMkLst>
      </pc:sldChg>
      <pc:sldChg chg="delSp add del mod">
        <pc:chgData name="Christophe JENTA" userId="8d1209f4831e9c53" providerId="LiveId" clId="{4D2FE641-3DF7-473E-870B-13DA47F2D6E9}" dt="2025-03-18T12:12:36.131" v="14" actId="478"/>
        <pc:sldMkLst>
          <pc:docMk/>
          <pc:sldMk cId="200590959" sldId="13063"/>
        </pc:sldMkLst>
      </pc:sldChg>
      <pc:sldChg chg="delSp add del mod">
        <pc:chgData name="Christophe JENTA" userId="8d1209f4831e9c53" providerId="LiveId" clId="{4D2FE641-3DF7-473E-870B-13DA47F2D6E9}" dt="2025-03-18T12:12:38.199" v="16" actId="478"/>
        <pc:sldMkLst>
          <pc:docMk/>
          <pc:sldMk cId="558931496" sldId="13064"/>
        </pc:sldMkLst>
      </pc:sldChg>
      <pc:sldChg chg="delSp add del mod">
        <pc:chgData name="Christophe JENTA" userId="8d1209f4831e9c53" providerId="LiveId" clId="{4D2FE641-3DF7-473E-870B-13DA47F2D6E9}" dt="2025-03-18T12:12:40.514" v="18" actId="478"/>
        <pc:sldMkLst>
          <pc:docMk/>
          <pc:sldMk cId="1112357562" sldId="13065"/>
        </pc:sldMkLst>
      </pc:sldChg>
      <pc:sldChg chg="delSp add del mod">
        <pc:chgData name="Christophe JENTA" userId="8d1209f4831e9c53" providerId="LiveId" clId="{4D2FE641-3DF7-473E-870B-13DA47F2D6E9}" dt="2025-03-18T12:12:42.994" v="20" actId="478"/>
        <pc:sldMkLst>
          <pc:docMk/>
          <pc:sldMk cId="1290108716" sldId="13066"/>
        </pc:sldMkLst>
      </pc:sldChg>
      <pc:sldChg chg="delSp add del mod">
        <pc:chgData name="Christophe JENTA" userId="8d1209f4831e9c53" providerId="LiveId" clId="{4D2FE641-3DF7-473E-870B-13DA47F2D6E9}" dt="2025-03-18T12:12:44.529" v="21" actId="478"/>
        <pc:sldMkLst>
          <pc:docMk/>
          <pc:sldMk cId="234445409" sldId="13067"/>
        </pc:sldMkLst>
      </pc:sldChg>
      <pc:sldChg chg="delSp add del mod">
        <pc:chgData name="Christophe JENTA" userId="8d1209f4831e9c53" providerId="LiveId" clId="{4D2FE641-3DF7-473E-870B-13DA47F2D6E9}" dt="2025-03-18T12:12:52.691" v="27" actId="478"/>
        <pc:sldMkLst>
          <pc:docMk/>
          <pc:sldMk cId="526456343" sldId="13068"/>
        </pc:sldMkLst>
      </pc:sldChg>
      <pc:sldChg chg="delSp add del mod">
        <pc:chgData name="Christophe JENTA" userId="8d1209f4831e9c53" providerId="LiveId" clId="{4D2FE641-3DF7-473E-870B-13DA47F2D6E9}" dt="2025-03-18T12:12:51.319" v="26" actId="478"/>
        <pc:sldMkLst>
          <pc:docMk/>
          <pc:sldMk cId="32201130" sldId="13069"/>
        </pc:sldMkLst>
      </pc:sldChg>
      <pc:sldChg chg="add del">
        <pc:chgData name="Christophe JENTA" userId="8d1209f4831e9c53" providerId="LiveId" clId="{4D2FE641-3DF7-473E-870B-13DA47F2D6E9}" dt="2025-03-18T12:12:01.592" v="2"/>
        <pc:sldMkLst>
          <pc:docMk/>
          <pc:sldMk cId="3990337440" sldId="13071"/>
        </pc:sldMkLst>
      </pc:sldChg>
      <pc:sldChg chg="add del">
        <pc:chgData name="Christophe JENTA" userId="8d1209f4831e9c53" providerId="LiveId" clId="{4D2FE641-3DF7-473E-870B-13DA47F2D6E9}" dt="2025-03-18T12:12:01.592" v="2"/>
        <pc:sldMkLst>
          <pc:docMk/>
          <pc:sldMk cId="1141916184" sldId="13072"/>
        </pc:sldMkLst>
      </pc:sldChg>
      <pc:sldChg chg="delSp add del mod">
        <pc:chgData name="Christophe JENTA" userId="8d1209f4831e9c53" providerId="LiveId" clId="{4D2FE641-3DF7-473E-870B-13DA47F2D6E9}" dt="2025-03-18T12:12:59.344" v="29" actId="478"/>
        <pc:sldMkLst>
          <pc:docMk/>
          <pc:sldMk cId="2870822058" sldId="13073"/>
        </pc:sldMkLst>
      </pc:sldChg>
      <pc:sldChg chg="add del">
        <pc:chgData name="Christophe JENTA" userId="8d1209f4831e9c53" providerId="LiveId" clId="{4D2FE641-3DF7-473E-870B-13DA47F2D6E9}" dt="2025-03-18T12:12:01.592" v="2"/>
        <pc:sldMkLst>
          <pc:docMk/>
          <pc:sldMk cId="4265324579" sldId="13074"/>
        </pc:sldMkLst>
      </pc:sldChg>
      <pc:sldChg chg="delSp add del mod">
        <pc:chgData name="Christophe JENTA" userId="8d1209f4831e9c53" providerId="LiveId" clId="{4D2FE641-3DF7-473E-870B-13DA47F2D6E9}" dt="2025-03-18T12:13:07.981" v="33" actId="478"/>
        <pc:sldMkLst>
          <pc:docMk/>
          <pc:sldMk cId="2122051987" sldId="13078"/>
        </pc:sldMkLst>
      </pc:sldChg>
      <pc:sldChg chg="delSp add del mod">
        <pc:chgData name="Christophe JENTA" userId="8d1209f4831e9c53" providerId="LiveId" clId="{4D2FE641-3DF7-473E-870B-13DA47F2D6E9}" dt="2025-03-18T12:12:49.943" v="25" actId="478"/>
        <pc:sldMkLst>
          <pc:docMk/>
          <pc:sldMk cId="4104042674" sldId="13079"/>
        </pc:sldMkLst>
      </pc:sldChg>
      <pc:sldChg chg="add del">
        <pc:chgData name="Christophe JENTA" userId="8d1209f4831e9c53" providerId="LiveId" clId="{4D2FE641-3DF7-473E-870B-13DA47F2D6E9}" dt="2025-03-18T12:12:01.592" v="2"/>
        <pc:sldMkLst>
          <pc:docMk/>
          <pc:sldMk cId="1384129578" sldId="13080"/>
        </pc:sldMkLst>
      </pc:sldChg>
      <pc:sldChg chg="delSp add del mod">
        <pc:chgData name="Christophe JENTA" userId="8d1209f4831e9c53" providerId="LiveId" clId="{4D2FE641-3DF7-473E-870B-13DA47F2D6E9}" dt="2025-03-18T12:13:11.850" v="36" actId="478"/>
        <pc:sldMkLst>
          <pc:docMk/>
          <pc:sldMk cId="88963580" sldId="13081"/>
        </pc:sldMkLst>
      </pc:sldChg>
      <pc:sldChg chg="delSp add del mod">
        <pc:chgData name="Christophe JENTA" userId="8d1209f4831e9c53" providerId="LiveId" clId="{4D2FE641-3DF7-473E-870B-13DA47F2D6E9}" dt="2025-03-18T12:13:09.546" v="34" actId="478"/>
        <pc:sldMkLst>
          <pc:docMk/>
          <pc:sldMk cId="3309788962" sldId="13082"/>
        </pc:sldMkLst>
      </pc:sldChg>
      <pc:sldChg chg="add del">
        <pc:chgData name="Christophe JENTA" userId="8d1209f4831e9c53" providerId="LiveId" clId="{4D2FE641-3DF7-473E-870B-13DA47F2D6E9}" dt="2025-03-18T12:12:01.592" v="2"/>
        <pc:sldMkLst>
          <pc:docMk/>
          <pc:sldMk cId="997754663" sldId="13083"/>
        </pc:sldMkLst>
      </pc:sldChg>
      <pc:sldChg chg="add del">
        <pc:chgData name="Christophe JENTA" userId="8d1209f4831e9c53" providerId="LiveId" clId="{4D2FE641-3DF7-473E-870B-13DA47F2D6E9}" dt="2025-03-18T12:12:01.592" v="2"/>
        <pc:sldMkLst>
          <pc:docMk/>
          <pc:sldMk cId="848308496" sldId="13084"/>
        </pc:sldMkLst>
      </pc:sldChg>
      <pc:sldChg chg="add del">
        <pc:chgData name="Christophe JENTA" userId="8d1209f4831e9c53" providerId="LiveId" clId="{4D2FE641-3DF7-473E-870B-13DA47F2D6E9}" dt="2025-03-18T12:12:01.592" v="2"/>
        <pc:sldMkLst>
          <pc:docMk/>
          <pc:sldMk cId="21947168" sldId="13086"/>
        </pc:sldMkLst>
      </pc:sldChg>
      <pc:sldChg chg="add del">
        <pc:chgData name="Christophe JENTA" userId="8d1209f4831e9c53" providerId="LiveId" clId="{4D2FE641-3DF7-473E-870B-13DA47F2D6E9}" dt="2025-03-18T12:12:01.592" v="2"/>
        <pc:sldMkLst>
          <pc:docMk/>
          <pc:sldMk cId="945480992" sldId="13087"/>
        </pc:sldMkLst>
      </pc:sldChg>
      <pc:sldChg chg="add del">
        <pc:chgData name="Christophe JENTA" userId="8d1209f4831e9c53" providerId="LiveId" clId="{4D2FE641-3DF7-473E-870B-13DA47F2D6E9}" dt="2025-03-18T12:12:01.592" v="2"/>
        <pc:sldMkLst>
          <pc:docMk/>
          <pc:sldMk cId="750337857" sldId="13088"/>
        </pc:sldMkLst>
      </pc:sldChg>
      <pc:sldChg chg="add del">
        <pc:chgData name="Christophe JENTA" userId="8d1209f4831e9c53" providerId="LiveId" clId="{4D2FE641-3DF7-473E-870B-13DA47F2D6E9}" dt="2025-03-18T12:12:01.592" v="2"/>
        <pc:sldMkLst>
          <pc:docMk/>
          <pc:sldMk cId="4161015630" sldId="13089"/>
        </pc:sldMkLst>
      </pc:sldChg>
      <pc:sldChg chg="delSp add del mod">
        <pc:chgData name="Christophe JENTA" userId="8d1209f4831e9c53" providerId="LiveId" clId="{4D2FE641-3DF7-473E-870B-13DA47F2D6E9}" dt="2025-03-18T12:13:15.471" v="38" actId="478"/>
        <pc:sldMkLst>
          <pc:docMk/>
          <pc:sldMk cId="2299027016" sldId="13090"/>
        </pc:sldMkLst>
      </pc:sldChg>
      <pc:sldChg chg="add del">
        <pc:chgData name="Christophe JENTA" userId="8d1209f4831e9c53" providerId="LiveId" clId="{4D2FE641-3DF7-473E-870B-13DA47F2D6E9}" dt="2025-03-18T12:12:01.592" v="2"/>
        <pc:sldMkLst>
          <pc:docMk/>
          <pc:sldMk cId="2857183380" sldId="13091"/>
        </pc:sldMkLst>
      </pc:sldChg>
      <pc:sldChg chg="add del">
        <pc:chgData name="Christophe JENTA" userId="8d1209f4831e9c53" providerId="LiveId" clId="{4D2FE641-3DF7-473E-870B-13DA47F2D6E9}" dt="2025-03-18T12:12:01.592" v="2"/>
        <pc:sldMkLst>
          <pc:docMk/>
          <pc:sldMk cId="2003614663" sldId="13092"/>
        </pc:sldMkLst>
      </pc:sldChg>
      <pc:sldChg chg="delSp add del mod">
        <pc:chgData name="Christophe JENTA" userId="8d1209f4831e9c53" providerId="LiveId" clId="{4D2FE641-3DF7-473E-870B-13DA47F2D6E9}" dt="2025-03-18T12:12:47.381" v="23" actId="478"/>
        <pc:sldMkLst>
          <pc:docMk/>
          <pc:sldMk cId="941950672" sldId="13093"/>
        </pc:sldMkLst>
      </pc:sldChg>
      <pc:sldChg chg="delSp add del mod">
        <pc:chgData name="Christophe JENTA" userId="8d1209f4831e9c53" providerId="LiveId" clId="{4D2FE641-3DF7-473E-870B-13DA47F2D6E9}" dt="2025-03-18T12:12:48.677" v="24" actId="478"/>
        <pc:sldMkLst>
          <pc:docMk/>
          <pc:sldMk cId="3518892947" sldId="13094"/>
        </pc:sldMkLst>
      </pc:sldChg>
      <pc:sldChg chg="add del">
        <pc:chgData name="Christophe JENTA" userId="8d1209f4831e9c53" providerId="LiveId" clId="{4D2FE641-3DF7-473E-870B-13DA47F2D6E9}" dt="2025-03-18T12:12:01.592" v="2"/>
        <pc:sldMkLst>
          <pc:docMk/>
          <pc:sldMk cId="1956935565" sldId="13095"/>
        </pc:sldMkLst>
      </pc:sldChg>
      <pc:sldChg chg="add del">
        <pc:chgData name="Christophe JENTA" userId="8d1209f4831e9c53" providerId="LiveId" clId="{4D2FE641-3DF7-473E-870B-13DA47F2D6E9}" dt="2025-03-18T12:12:01.592" v="2"/>
        <pc:sldMkLst>
          <pc:docMk/>
          <pc:sldMk cId="1959586403" sldId="13096"/>
        </pc:sldMkLst>
      </pc:sldChg>
      <pc:sldChg chg="add del">
        <pc:chgData name="Christophe JENTA" userId="8d1209f4831e9c53" providerId="LiveId" clId="{4D2FE641-3DF7-473E-870B-13DA47F2D6E9}" dt="2025-03-18T12:12:01.592" v="2"/>
        <pc:sldMkLst>
          <pc:docMk/>
          <pc:sldMk cId="985037596" sldId="13097"/>
        </pc:sldMkLst>
      </pc:sldChg>
      <pc:sldChg chg="add">
        <pc:chgData name="Christophe JENTA" userId="8d1209f4831e9c53" providerId="LiveId" clId="{4D2FE641-3DF7-473E-870B-13DA47F2D6E9}" dt="2025-03-18T12:12:01.592" v="2"/>
        <pc:sldMkLst>
          <pc:docMk/>
          <pc:sldMk cId="89680105" sldId="13116"/>
        </pc:sldMkLst>
      </pc:sldChg>
      <pc:sldChg chg="add del">
        <pc:chgData name="Christophe JENTA" userId="8d1209f4831e9c53" providerId="LiveId" clId="{4D2FE641-3DF7-473E-870B-13DA47F2D6E9}" dt="2025-03-18T12:12:01.592" v="2"/>
        <pc:sldMkLst>
          <pc:docMk/>
          <pc:sldMk cId="2172102605" sldId="13117"/>
        </pc:sldMkLst>
      </pc:sldChg>
      <pc:sldChg chg="add del">
        <pc:chgData name="Christophe JENTA" userId="8d1209f4831e9c53" providerId="LiveId" clId="{4D2FE641-3DF7-473E-870B-13DA47F2D6E9}" dt="2025-03-18T12:12:01.592" v="2"/>
        <pc:sldMkLst>
          <pc:docMk/>
          <pc:sldMk cId="402952445" sldId="13118"/>
        </pc:sldMkLst>
      </pc:sldChg>
      <pc:sldChg chg="delSp add del mod">
        <pc:chgData name="Christophe JENTA" userId="8d1209f4831e9c53" providerId="LiveId" clId="{4D2FE641-3DF7-473E-870B-13DA47F2D6E9}" dt="2025-03-18T12:12:14.969" v="4" actId="478"/>
        <pc:sldMkLst>
          <pc:docMk/>
          <pc:sldMk cId="105819683" sldId="13121"/>
        </pc:sldMkLst>
      </pc:sldChg>
      <pc:sldChg chg="delSp add del mod">
        <pc:chgData name="Christophe JENTA" userId="8d1209f4831e9c53" providerId="LiveId" clId="{4D2FE641-3DF7-473E-870B-13DA47F2D6E9}" dt="2025-03-18T12:12:21.014" v="6" actId="478"/>
        <pc:sldMkLst>
          <pc:docMk/>
          <pc:sldMk cId="737164336" sldId="13122"/>
        </pc:sldMkLst>
      </pc:sldChg>
      <pc:sldChg chg="delSp add del mod">
        <pc:chgData name="Christophe JENTA" userId="8d1209f4831e9c53" providerId="LiveId" clId="{4D2FE641-3DF7-473E-870B-13DA47F2D6E9}" dt="2025-03-18T12:12:18.627" v="5" actId="478"/>
        <pc:sldMkLst>
          <pc:docMk/>
          <pc:sldMk cId="2174020629" sldId="13124"/>
        </pc:sldMkLst>
      </pc:sldChg>
      <pc:sldChg chg="add del">
        <pc:chgData name="Christophe JENTA" userId="8d1209f4831e9c53" providerId="LiveId" clId="{4D2FE641-3DF7-473E-870B-13DA47F2D6E9}" dt="2025-03-18T12:12:01.592" v="2"/>
        <pc:sldMkLst>
          <pc:docMk/>
          <pc:sldMk cId="2292663571" sldId="13125"/>
        </pc:sldMkLst>
      </pc:sldChg>
      <pc:sldChg chg="add del">
        <pc:chgData name="Christophe JENTA" userId="8d1209f4831e9c53" providerId="LiveId" clId="{4D2FE641-3DF7-473E-870B-13DA47F2D6E9}" dt="2025-03-18T12:12:01.592" v="2"/>
        <pc:sldMkLst>
          <pc:docMk/>
          <pc:sldMk cId="2938428205" sldId="13126"/>
        </pc:sldMkLst>
      </pc:sldChg>
      <pc:sldChg chg="delSp add del mod">
        <pc:chgData name="Christophe JENTA" userId="8d1209f4831e9c53" providerId="LiveId" clId="{4D2FE641-3DF7-473E-870B-13DA47F2D6E9}" dt="2025-03-18T12:12:46.077" v="22" actId="478"/>
        <pc:sldMkLst>
          <pc:docMk/>
          <pc:sldMk cId="1684532203" sldId="13127"/>
        </pc:sldMkLst>
      </pc:sldChg>
      <pc:sldChg chg="del">
        <pc:chgData name="Christophe JENTA" userId="8d1209f4831e9c53" providerId="LiveId" clId="{4D2FE641-3DF7-473E-870B-13DA47F2D6E9}" dt="2025-03-18T12:11:59.653" v="1" actId="47"/>
        <pc:sldMkLst>
          <pc:docMk/>
          <pc:sldMk cId="89680105" sldId="13132"/>
        </pc:sldMkLst>
      </pc:sldChg>
      <pc:sldChg chg="add">
        <pc:chgData name="Christophe JENTA" userId="8d1209f4831e9c53" providerId="LiveId" clId="{4D2FE641-3DF7-473E-870B-13DA47F2D6E9}" dt="2025-03-18T12:12:01.592" v="2"/>
        <pc:sldMkLst>
          <pc:docMk/>
          <pc:sldMk cId="3319602195" sldId="13157"/>
        </pc:sldMkLst>
      </pc:sldChg>
      <pc:sldChg chg="add">
        <pc:chgData name="Christophe JENTA" userId="8d1209f4831e9c53" providerId="LiveId" clId="{4D2FE641-3DF7-473E-870B-13DA47F2D6E9}" dt="2025-03-18T12:16:57.844" v="41"/>
        <pc:sldMkLst>
          <pc:docMk/>
          <pc:sldMk cId="3981428161" sldId="13209"/>
        </pc:sldMkLst>
      </pc:sldChg>
      <pc:sldChg chg="add">
        <pc:chgData name="Christophe JENTA" userId="8d1209f4831e9c53" providerId="LiveId" clId="{4D2FE641-3DF7-473E-870B-13DA47F2D6E9}" dt="2025-03-18T12:12:01.592" v="2"/>
        <pc:sldMkLst>
          <pc:docMk/>
          <pc:sldMk cId="3374821955" sldId="13210"/>
        </pc:sldMkLst>
      </pc:sldChg>
      <pc:sldChg chg="addSp delSp add mod">
        <pc:chgData name="Christophe JENTA" userId="8d1209f4831e9c53" providerId="LiveId" clId="{4D2FE641-3DF7-473E-870B-13DA47F2D6E9}" dt="2025-03-18T12:12:29.457" v="11" actId="478"/>
        <pc:sldMkLst>
          <pc:docMk/>
          <pc:sldMk cId="844243431" sldId="13211"/>
        </pc:sldMkLst>
      </pc:sldChg>
      <pc:sldChg chg="delSp add mod">
        <pc:chgData name="Christophe JENTA" userId="8d1209f4831e9c53" providerId="LiveId" clId="{4D2FE641-3DF7-473E-870B-13DA47F2D6E9}" dt="2025-03-18T12:13:05.134" v="31" actId="478"/>
        <pc:sldMkLst>
          <pc:docMk/>
          <pc:sldMk cId="935240479" sldId="13212"/>
        </pc:sldMkLst>
      </pc:sldChg>
    </pc:docChg>
  </pc:docChgLst>
  <pc:docChgLst>
    <pc:chgData name="Christophe JENTA" userId="8d1209f4831e9c53" providerId="LiveId" clId="{373EA77E-69CE-4CDF-A8F0-21FC29EDBA60}"/>
    <pc:docChg chg="custSel addSld delSld modSld">
      <pc:chgData name="Christophe JENTA" userId="8d1209f4831e9c53" providerId="LiveId" clId="{373EA77E-69CE-4CDF-A8F0-21FC29EDBA60}" dt="2025-04-01T09:56:22.389" v="51" actId="478"/>
      <pc:docMkLst>
        <pc:docMk/>
      </pc:docMkLst>
      <pc:sldChg chg="delSp add del mod">
        <pc:chgData name="Christophe JENTA" userId="8d1209f4831e9c53" providerId="LiveId" clId="{373EA77E-69CE-4CDF-A8F0-21FC29EDBA60}" dt="2025-04-01T09:55:59.396" v="37" actId="478"/>
        <pc:sldMkLst>
          <pc:docMk/>
          <pc:sldMk cId="3522191000" sldId="960"/>
        </pc:sldMkLst>
        <pc:picChg chg="del">
          <ac:chgData name="Christophe JENTA" userId="8d1209f4831e9c53" providerId="LiveId" clId="{373EA77E-69CE-4CDF-A8F0-21FC29EDBA60}" dt="2025-04-01T09:55:59.396" v="37" actId="478"/>
          <ac:picMkLst>
            <pc:docMk/>
            <pc:sldMk cId="3522191000" sldId="960"/>
            <ac:picMk id="14" creationId="{46E8608D-F9CC-6C30-2887-DD6A650B308C}"/>
          </ac:picMkLst>
        </pc:picChg>
      </pc:sldChg>
      <pc:sldChg chg="delSp add del mod">
        <pc:chgData name="Christophe JENTA" userId="8d1209f4831e9c53" providerId="LiveId" clId="{373EA77E-69CE-4CDF-A8F0-21FC29EDBA60}" dt="2025-04-01T09:56:12.829" v="45" actId="478"/>
        <pc:sldMkLst>
          <pc:docMk/>
          <pc:sldMk cId="1840222593" sldId="962"/>
        </pc:sldMkLst>
        <pc:picChg chg="del">
          <ac:chgData name="Christophe JENTA" userId="8d1209f4831e9c53" providerId="LiveId" clId="{373EA77E-69CE-4CDF-A8F0-21FC29EDBA60}" dt="2025-04-01T09:56:12.829" v="45" actId="478"/>
          <ac:picMkLst>
            <pc:docMk/>
            <pc:sldMk cId="1840222593" sldId="962"/>
            <ac:picMk id="17" creationId="{750B331C-4F81-4EB2-6BB2-7EACEF49BF95}"/>
          </ac:picMkLst>
        </pc:picChg>
      </pc:sldChg>
      <pc:sldChg chg="add del">
        <pc:chgData name="Christophe JENTA" userId="8d1209f4831e9c53" providerId="LiveId" clId="{373EA77E-69CE-4CDF-A8F0-21FC29EDBA60}" dt="2025-04-01T09:54:40.236" v="2"/>
        <pc:sldMkLst>
          <pc:docMk/>
          <pc:sldMk cId="1960817214" sldId="12559"/>
        </pc:sldMkLst>
      </pc:sldChg>
      <pc:sldChg chg="delSp add del mod">
        <pc:chgData name="Christophe JENTA" userId="8d1209f4831e9c53" providerId="LiveId" clId="{373EA77E-69CE-4CDF-A8F0-21FC29EDBA60}" dt="2025-04-01T09:55:46.223" v="31" actId="478"/>
        <pc:sldMkLst>
          <pc:docMk/>
          <pc:sldMk cId="2389502203" sldId="12598"/>
        </pc:sldMkLst>
        <pc:picChg chg="del">
          <ac:chgData name="Christophe JENTA" userId="8d1209f4831e9c53" providerId="LiveId" clId="{373EA77E-69CE-4CDF-A8F0-21FC29EDBA60}" dt="2025-04-01T09:55:46.223" v="31" actId="478"/>
          <ac:picMkLst>
            <pc:docMk/>
            <pc:sldMk cId="2389502203" sldId="12598"/>
            <ac:picMk id="3" creationId="{01347D99-C2AB-3860-50F6-BA131D46B9E8}"/>
          </ac:picMkLst>
        </pc:picChg>
      </pc:sldChg>
      <pc:sldChg chg="add del">
        <pc:chgData name="Christophe JENTA" userId="8d1209f4831e9c53" providerId="LiveId" clId="{373EA77E-69CE-4CDF-A8F0-21FC29EDBA60}" dt="2025-04-01T09:54:40.236" v="2"/>
        <pc:sldMkLst>
          <pc:docMk/>
          <pc:sldMk cId="60338787" sldId="12695"/>
        </pc:sldMkLst>
      </pc:sldChg>
      <pc:sldChg chg="del">
        <pc:chgData name="Christophe JENTA" userId="8d1209f4831e9c53" providerId="LiveId" clId="{373EA77E-69CE-4CDF-A8F0-21FC29EDBA60}" dt="2025-03-18T12:20:15.858" v="0" actId="47"/>
        <pc:sldMkLst>
          <pc:docMk/>
          <pc:sldMk cId="2230146895" sldId="12994"/>
        </pc:sldMkLst>
      </pc:sldChg>
      <pc:sldChg chg="del">
        <pc:chgData name="Christophe JENTA" userId="8d1209f4831e9c53" providerId="LiveId" clId="{373EA77E-69CE-4CDF-A8F0-21FC29EDBA60}" dt="2025-03-18T12:20:15.858" v="0" actId="47"/>
        <pc:sldMkLst>
          <pc:docMk/>
          <pc:sldMk cId="2410335291" sldId="12998"/>
        </pc:sldMkLst>
      </pc:sldChg>
      <pc:sldChg chg="del">
        <pc:chgData name="Christophe JENTA" userId="8d1209f4831e9c53" providerId="LiveId" clId="{373EA77E-69CE-4CDF-A8F0-21FC29EDBA60}" dt="2025-03-18T12:20:15.858" v="0" actId="47"/>
        <pc:sldMkLst>
          <pc:docMk/>
          <pc:sldMk cId="2509031779" sldId="12999"/>
        </pc:sldMkLst>
      </pc:sldChg>
      <pc:sldChg chg="add del">
        <pc:chgData name="Christophe JENTA" userId="8d1209f4831e9c53" providerId="LiveId" clId="{373EA77E-69CE-4CDF-A8F0-21FC29EDBA60}" dt="2025-04-01T09:54:40.236" v="2"/>
        <pc:sldMkLst>
          <pc:docMk/>
          <pc:sldMk cId="3876576299" sldId="13000"/>
        </pc:sldMkLst>
      </pc:sldChg>
      <pc:sldChg chg="delSp add del mod">
        <pc:chgData name="Christophe JENTA" userId="8d1209f4831e9c53" providerId="LiveId" clId="{373EA77E-69CE-4CDF-A8F0-21FC29EDBA60}" dt="2025-04-01T09:54:55.078" v="3" actId="478"/>
        <pc:sldMkLst>
          <pc:docMk/>
          <pc:sldMk cId="2385986345" sldId="13001"/>
        </pc:sldMkLst>
        <pc:picChg chg="del">
          <ac:chgData name="Christophe JENTA" userId="8d1209f4831e9c53" providerId="LiveId" clId="{373EA77E-69CE-4CDF-A8F0-21FC29EDBA60}" dt="2025-04-01T09:54:55.078" v="3" actId="478"/>
          <ac:picMkLst>
            <pc:docMk/>
            <pc:sldMk cId="2385986345" sldId="13001"/>
            <ac:picMk id="9" creationId="{E95AB22C-A39A-3368-CAE8-59148BB7082E}"/>
          </ac:picMkLst>
        </pc:picChg>
      </pc:sldChg>
      <pc:sldChg chg="delSp add del mod">
        <pc:chgData name="Christophe JENTA" userId="8d1209f4831e9c53" providerId="LiveId" clId="{373EA77E-69CE-4CDF-A8F0-21FC29EDBA60}" dt="2025-04-01T09:54:57.988" v="6" actId="478"/>
        <pc:sldMkLst>
          <pc:docMk/>
          <pc:sldMk cId="713738534" sldId="13002"/>
        </pc:sldMkLst>
        <pc:picChg chg="del">
          <ac:chgData name="Christophe JENTA" userId="8d1209f4831e9c53" providerId="LiveId" clId="{373EA77E-69CE-4CDF-A8F0-21FC29EDBA60}" dt="2025-04-01T09:54:57.988" v="6" actId="478"/>
          <ac:picMkLst>
            <pc:docMk/>
            <pc:sldMk cId="713738534" sldId="13002"/>
            <ac:picMk id="5" creationId="{F94EA000-C5AA-F565-50C6-61D0147EF886}"/>
          </ac:picMkLst>
        </pc:picChg>
        <pc:picChg chg="del">
          <ac:chgData name="Christophe JENTA" userId="8d1209f4831e9c53" providerId="LiveId" clId="{373EA77E-69CE-4CDF-A8F0-21FC29EDBA60}" dt="2025-04-01T09:54:57.432" v="5" actId="478"/>
          <ac:picMkLst>
            <pc:docMk/>
            <pc:sldMk cId="713738534" sldId="13002"/>
            <ac:picMk id="10" creationId="{8B1755A2-7F7F-B7EF-5D55-E30A22F7CDEF}"/>
          </ac:picMkLst>
        </pc:picChg>
        <pc:picChg chg="del">
          <ac:chgData name="Christophe JENTA" userId="8d1209f4831e9c53" providerId="LiveId" clId="{373EA77E-69CE-4CDF-A8F0-21FC29EDBA60}" dt="2025-04-01T09:54:56.860" v="4" actId="478"/>
          <ac:picMkLst>
            <pc:docMk/>
            <pc:sldMk cId="713738534" sldId="13002"/>
            <ac:picMk id="12" creationId="{67440B79-EF1C-80D0-9EF0-ABB7E5795D11}"/>
          </ac:picMkLst>
        </pc:picChg>
      </pc:sldChg>
      <pc:sldChg chg="add del">
        <pc:chgData name="Christophe JENTA" userId="8d1209f4831e9c53" providerId="LiveId" clId="{373EA77E-69CE-4CDF-A8F0-21FC29EDBA60}" dt="2025-04-01T09:54:40.236" v="2"/>
        <pc:sldMkLst>
          <pc:docMk/>
          <pc:sldMk cId="1017245087" sldId="13003"/>
        </pc:sldMkLst>
      </pc:sldChg>
      <pc:sldChg chg="del">
        <pc:chgData name="Christophe JENTA" userId="8d1209f4831e9c53" providerId="LiveId" clId="{373EA77E-69CE-4CDF-A8F0-21FC29EDBA60}" dt="2025-03-18T12:20:15.858" v="0" actId="47"/>
        <pc:sldMkLst>
          <pc:docMk/>
          <pc:sldMk cId="3999993276" sldId="13004"/>
        </pc:sldMkLst>
      </pc:sldChg>
      <pc:sldChg chg="add del">
        <pc:chgData name="Christophe JENTA" userId="8d1209f4831e9c53" providerId="LiveId" clId="{373EA77E-69CE-4CDF-A8F0-21FC29EDBA60}" dt="2025-04-01T09:54:40.236" v="2"/>
        <pc:sldMkLst>
          <pc:docMk/>
          <pc:sldMk cId="2546837685" sldId="13008"/>
        </pc:sldMkLst>
      </pc:sldChg>
      <pc:sldChg chg="del">
        <pc:chgData name="Christophe JENTA" userId="8d1209f4831e9c53" providerId="LiveId" clId="{373EA77E-69CE-4CDF-A8F0-21FC29EDBA60}" dt="2025-03-18T12:20:15.858" v="0" actId="47"/>
        <pc:sldMkLst>
          <pc:docMk/>
          <pc:sldMk cId="892028652" sldId="13014"/>
        </pc:sldMkLst>
      </pc:sldChg>
      <pc:sldChg chg="add del">
        <pc:chgData name="Christophe JENTA" userId="8d1209f4831e9c53" providerId="LiveId" clId="{373EA77E-69CE-4CDF-A8F0-21FC29EDBA60}" dt="2025-04-01T09:54:40.236" v="2"/>
        <pc:sldMkLst>
          <pc:docMk/>
          <pc:sldMk cId="3463768245" sldId="13033"/>
        </pc:sldMkLst>
      </pc:sldChg>
      <pc:sldChg chg="del">
        <pc:chgData name="Christophe JENTA" userId="8d1209f4831e9c53" providerId="LiveId" clId="{373EA77E-69CE-4CDF-A8F0-21FC29EDBA60}" dt="2025-03-18T12:20:15.858" v="0" actId="47"/>
        <pc:sldMkLst>
          <pc:docMk/>
          <pc:sldMk cId="1526704923" sldId="13034"/>
        </pc:sldMkLst>
      </pc:sldChg>
      <pc:sldChg chg="del">
        <pc:chgData name="Christophe JENTA" userId="8d1209f4831e9c53" providerId="LiveId" clId="{373EA77E-69CE-4CDF-A8F0-21FC29EDBA60}" dt="2025-03-18T12:20:15.858" v="0" actId="47"/>
        <pc:sldMkLst>
          <pc:docMk/>
          <pc:sldMk cId="1472036957" sldId="13037"/>
        </pc:sldMkLst>
      </pc:sldChg>
      <pc:sldChg chg="del">
        <pc:chgData name="Christophe JENTA" userId="8d1209f4831e9c53" providerId="LiveId" clId="{373EA77E-69CE-4CDF-A8F0-21FC29EDBA60}" dt="2025-03-18T12:20:15.858" v="0" actId="47"/>
        <pc:sldMkLst>
          <pc:docMk/>
          <pc:sldMk cId="265714206" sldId="13038"/>
        </pc:sldMkLst>
      </pc:sldChg>
      <pc:sldChg chg="del">
        <pc:chgData name="Christophe JENTA" userId="8d1209f4831e9c53" providerId="LiveId" clId="{373EA77E-69CE-4CDF-A8F0-21FC29EDBA60}" dt="2025-03-18T12:20:15.858" v="0" actId="47"/>
        <pc:sldMkLst>
          <pc:docMk/>
          <pc:sldMk cId="3313626012" sldId="13039"/>
        </pc:sldMkLst>
      </pc:sldChg>
      <pc:sldChg chg="del">
        <pc:chgData name="Christophe JENTA" userId="8d1209f4831e9c53" providerId="LiveId" clId="{373EA77E-69CE-4CDF-A8F0-21FC29EDBA60}" dt="2025-03-18T12:20:15.858" v="0" actId="47"/>
        <pc:sldMkLst>
          <pc:docMk/>
          <pc:sldMk cId="2640241388" sldId="13040"/>
        </pc:sldMkLst>
      </pc:sldChg>
      <pc:sldChg chg="del">
        <pc:chgData name="Christophe JENTA" userId="8d1209f4831e9c53" providerId="LiveId" clId="{373EA77E-69CE-4CDF-A8F0-21FC29EDBA60}" dt="2025-03-18T12:20:15.858" v="0" actId="47"/>
        <pc:sldMkLst>
          <pc:docMk/>
          <pc:sldMk cId="4096148367" sldId="13049"/>
        </pc:sldMkLst>
      </pc:sldChg>
      <pc:sldChg chg="add del">
        <pc:chgData name="Christophe JENTA" userId="8d1209f4831e9c53" providerId="LiveId" clId="{373EA77E-69CE-4CDF-A8F0-21FC29EDBA60}" dt="2025-04-01T09:54:40.236" v="2"/>
        <pc:sldMkLst>
          <pc:docMk/>
          <pc:sldMk cId="4270863543" sldId="13051"/>
        </pc:sldMkLst>
      </pc:sldChg>
      <pc:sldChg chg="add del">
        <pc:chgData name="Christophe JENTA" userId="8d1209f4831e9c53" providerId="LiveId" clId="{373EA77E-69CE-4CDF-A8F0-21FC29EDBA60}" dt="2025-04-01T09:54:40.236" v="2"/>
        <pc:sldMkLst>
          <pc:docMk/>
          <pc:sldMk cId="1430941409" sldId="13053"/>
        </pc:sldMkLst>
      </pc:sldChg>
      <pc:sldChg chg="delSp add del mod">
        <pc:chgData name="Christophe JENTA" userId="8d1209f4831e9c53" providerId="LiveId" clId="{373EA77E-69CE-4CDF-A8F0-21FC29EDBA60}" dt="2025-04-01T09:55:13.617" v="14" actId="478"/>
        <pc:sldMkLst>
          <pc:docMk/>
          <pc:sldMk cId="2923317464" sldId="13054"/>
        </pc:sldMkLst>
        <pc:picChg chg="del">
          <ac:chgData name="Christophe JENTA" userId="8d1209f4831e9c53" providerId="LiveId" clId="{373EA77E-69CE-4CDF-A8F0-21FC29EDBA60}" dt="2025-04-01T09:55:13.617" v="14" actId="478"/>
          <ac:picMkLst>
            <pc:docMk/>
            <pc:sldMk cId="2923317464" sldId="13054"/>
            <ac:picMk id="6" creationId="{5EABD07B-5BE0-EF4E-B9EC-3154368C48FB}"/>
          </ac:picMkLst>
        </pc:picChg>
      </pc:sldChg>
      <pc:sldChg chg="add del">
        <pc:chgData name="Christophe JENTA" userId="8d1209f4831e9c53" providerId="LiveId" clId="{373EA77E-69CE-4CDF-A8F0-21FC29EDBA60}" dt="2025-04-01T09:54:40.236" v="2"/>
        <pc:sldMkLst>
          <pc:docMk/>
          <pc:sldMk cId="2651648215" sldId="13056"/>
        </pc:sldMkLst>
      </pc:sldChg>
      <pc:sldChg chg="add del">
        <pc:chgData name="Christophe JENTA" userId="8d1209f4831e9c53" providerId="LiveId" clId="{373EA77E-69CE-4CDF-A8F0-21FC29EDBA60}" dt="2025-04-01T09:54:40.236" v="2"/>
        <pc:sldMkLst>
          <pc:docMk/>
          <pc:sldMk cId="1105468094" sldId="13059"/>
        </pc:sldMkLst>
      </pc:sldChg>
      <pc:sldChg chg="add del">
        <pc:chgData name="Christophe JENTA" userId="8d1209f4831e9c53" providerId="LiveId" clId="{373EA77E-69CE-4CDF-A8F0-21FC29EDBA60}" dt="2025-04-01T09:54:40.236" v="2"/>
        <pc:sldMkLst>
          <pc:docMk/>
          <pc:sldMk cId="4140473072" sldId="13060"/>
        </pc:sldMkLst>
      </pc:sldChg>
      <pc:sldChg chg="add del">
        <pc:chgData name="Christophe JENTA" userId="8d1209f4831e9c53" providerId="LiveId" clId="{373EA77E-69CE-4CDF-A8F0-21FC29EDBA60}" dt="2025-04-01T09:54:40.236" v="2"/>
        <pc:sldMkLst>
          <pc:docMk/>
          <pc:sldMk cId="4069020493" sldId="13061"/>
        </pc:sldMkLst>
      </pc:sldChg>
      <pc:sldChg chg="add del">
        <pc:chgData name="Christophe JENTA" userId="8d1209f4831e9c53" providerId="LiveId" clId="{373EA77E-69CE-4CDF-A8F0-21FC29EDBA60}" dt="2025-04-01T09:54:40.236" v="2"/>
        <pc:sldMkLst>
          <pc:docMk/>
          <pc:sldMk cId="3706800" sldId="13062"/>
        </pc:sldMkLst>
      </pc:sldChg>
      <pc:sldChg chg="delSp add del mod">
        <pc:chgData name="Christophe JENTA" userId="8d1209f4831e9c53" providerId="LiveId" clId="{373EA77E-69CE-4CDF-A8F0-21FC29EDBA60}" dt="2025-04-01T09:55:19.252" v="16" actId="478"/>
        <pc:sldMkLst>
          <pc:docMk/>
          <pc:sldMk cId="200590959" sldId="13063"/>
        </pc:sldMkLst>
        <pc:picChg chg="del">
          <ac:chgData name="Christophe JENTA" userId="8d1209f4831e9c53" providerId="LiveId" clId="{373EA77E-69CE-4CDF-A8F0-21FC29EDBA60}" dt="2025-04-01T09:55:18.720" v="15" actId="478"/>
          <ac:picMkLst>
            <pc:docMk/>
            <pc:sldMk cId="200590959" sldId="13063"/>
            <ac:picMk id="7" creationId="{B2335793-0819-A1D0-FF5C-724814B4D389}"/>
          </ac:picMkLst>
        </pc:picChg>
        <pc:picChg chg="del">
          <ac:chgData name="Christophe JENTA" userId="8d1209f4831e9c53" providerId="LiveId" clId="{373EA77E-69CE-4CDF-A8F0-21FC29EDBA60}" dt="2025-04-01T09:55:19.252" v="16" actId="478"/>
          <ac:picMkLst>
            <pc:docMk/>
            <pc:sldMk cId="200590959" sldId="13063"/>
            <ac:picMk id="8" creationId="{5DBED57E-21CB-D552-EA9F-EEE819197600}"/>
          </ac:picMkLst>
        </pc:picChg>
      </pc:sldChg>
      <pc:sldChg chg="delSp add del mod">
        <pc:chgData name="Christophe JENTA" userId="8d1209f4831e9c53" providerId="LiveId" clId="{373EA77E-69CE-4CDF-A8F0-21FC29EDBA60}" dt="2025-04-01T09:55:21.404" v="18" actId="478"/>
        <pc:sldMkLst>
          <pc:docMk/>
          <pc:sldMk cId="558931496" sldId="13064"/>
        </pc:sldMkLst>
        <pc:picChg chg="del">
          <ac:chgData name="Christophe JENTA" userId="8d1209f4831e9c53" providerId="LiveId" clId="{373EA77E-69CE-4CDF-A8F0-21FC29EDBA60}" dt="2025-04-01T09:55:20.892" v="17" actId="478"/>
          <ac:picMkLst>
            <pc:docMk/>
            <pc:sldMk cId="558931496" sldId="13064"/>
            <ac:picMk id="8" creationId="{E14EA475-44FF-BC24-6C8C-53EB1DBDFB7C}"/>
          </ac:picMkLst>
        </pc:picChg>
        <pc:picChg chg="del">
          <ac:chgData name="Christophe JENTA" userId="8d1209f4831e9c53" providerId="LiveId" clId="{373EA77E-69CE-4CDF-A8F0-21FC29EDBA60}" dt="2025-04-01T09:55:21.404" v="18" actId="478"/>
          <ac:picMkLst>
            <pc:docMk/>
            <pc:sldMk cId="558931496" sldId="13064"/>
            <ac:picMk id="9" creationId="{300BAC8C-081A-1222-C6A9-F76EC44B3C8B}"/>
          </ac:picMkLst>
        </pc:picChg>
      </pc:sldChg>
      <pc:sldChg chg="delSp add del mod">
        <pc:chgData name="Christophe JENTA" userId="8d1209f4831e9c53" providerId="LiveId" clId="{373EA77E-69CE-4CDF-A8F0-21FC29EDBA60}" dt="2025-04-01T09:55:23.423" v="20" actId="478"/>
        <pc:sldMkLst>
          <pc:docMk/>
          <pc:sldMk cId="1112357562" sldId="13065"/>
        </pc:sldMkLst>
        <pc:picChg chg="del">
          <ac:chgData name="Christophe JENTA" userId="8d1209f4831e9c53" providerId="LiveId" clId="{373EA77E-69CE-4CDF-A8F0-21FC29EDBA60}" dt="2025-04-01T09:55:22.896" v="19" actId="478"/>
          <ac:picMkLst>
            <pc:docMk/>
            <pc:sldMk cId="1112357562" sldId="13065"/>
            <ac:picMk id="8" creationId="{F1EDCF63-6E03-3E4C-A3B8-5AA0F3DB16AD}"/>
          </ac:picMkLst>
        </pc:picChg>
        <pc:picChg chg="del">
          <ac:chgData name="Christophe JENTA" userId="8d1209f4831e9c53" providerId="LiveId" clId="{373EA77E-69CE-4CDF-A8F0-21FC29EDBA60}" dt="2025-04-01T09:55:23.423" v="20" actId="478"/>
          <ac:picMkLst>
            <pc:docMk/>
            <pc:sldMk cId="1112357562" sldId="13065"/>
            <ac:picMk id="9" creationId="{F8AD4EC1-AFCD-6328-5AEA-451B06786E8A}"/>
          </ac:picMkLst>
        </pc:picChg>
      </pc:sldChg>
      <pc:sldChg chg="delSp add del mod">
        <pc:chgData name="Christophe JENTA" userId="8d1209f4831e9c53" providerId="LiveId" clId="{373EA77E-69CE-4CDF-A8F0-21FC29EDBA60}" dt="2025-04-01T09:55:25.358" v="22" actId="478"/>
        <pc:sldMkLst>
          <pc:docMk/>
          <pc:sldMk cId="1290108716" sldId="13066"/>
        </pc:sldMkLst>
        <pc:picChg chg="del">
          <ac:chgData name="Christophe JENTA" userId="8d1209f4831e9c53" providerId="LiveId" clId="{373EA77E-69CE-4CDF-A8F0-21FC29EDBA60}" dt="2025-04-01T09:55:24.781" v="21" actId="478"/>
          <ac:picMkLst>
            <pc:docMk/>
            <pc:sldMk cId="1290108716" sldId="13066"/>
            <ac:picMk id="5" creationId="{3597CC20-C624-2869-CF33-29952141A2E6}"/>
          </ac:picMkLst>
        </pc:picChg>
        <pc:picChg chg="del">
          <ac:chgData name="Christophe JENTA" userId="8d1209f4831e9c53" providerId="LiveId" clId="{373EA77E-69CE-4CDF-A8F0-21FC29EDBA60}" dt="2025-04-01T09:55:25.358" v="22" actId="478"/>
          <ac:picMkLst>
            <pc:docMk/>
            <pc:sldMk cId="1290108716" sldId="13066"/>
            <ac:picMk id="6" creationId="{07E344D7-548F-FA54-70D4-F77F286ECC28}"/>
          </ac:picMkLst>
        </pc:picChg>
      </pc:sldChg>
      <pc:sldChg chg="delSp add del mod">
        <pc:chgData name="Christophe JENTA" userId="8d1209f4831e9c53" providerId="LiveId" clId="{373EA77E-69CE-4CDF-A8F0-21FC29EDBA60}" dt="2025-04-01T09:55:26.687" v="23" actId="478"/>
        <pc:sldMkLst>
          <pc:docMk/>
          <pc:sldMk cId="234445409" sldId="13067"/>
        </pc:sldMkLst>
        <pc:picChg chg="del">
          <ac:chgData name="Christophe JENTA" userId="8d1209f4831e9c53" providerId="LiveId" clId="{373EA77E-69CE-4CDF-A8F0-21FC29EDBA60}" dt="2025-04-01T09:55:26.687" v="23" actId="478"/>
          <ac:picMkLst>
            <pc:docMk/>
            <pc:sldMk cId="234445409" sldId="13067"/>
            <ac:picMk id="12" creationId="{BFD85E35-AA3A-8CDE-EA19-8D303A3CD2F4}"/>
          </ac:picMkLst>
        </pc:picChg>
      </pc:sldChg>
      <pc:sldChg chg="delSp add del mod">
        <pc:chgData name="Christophe JENTA" userId="8d1209f4831e9c53" providerId="LiveId" clId="{373EA77E-69CE-4CDF-A8F0-21FC29EDBA60}" dt="2025-04-01T09:55:39.854" v="29" actId="478"/>
        <pc:sldMkLst>
          <pc:docMk/>
          <pc:sldMk cId="526456343" sldId="13068"/>
        </pc:sldMkLst>
        <pc:picChg chg="del">
          <ac:chgData name="Christophe JENTA" userId="8d1209f4831e9c53" providerId="LiveId" clId="{373EA77E-69CE-4CDF-A8F0-21FC29EDBA60}" dt="2025-04-01T09:55:39.854" v="29" actId="478"/>
          <ac:picMkLst>
            <pc:docMk/>
            <pc:sldMk cId="526456343" sldId="13068"/>
            <ac:picMk id="2" creationId="{A60F82AB-1AB8-41A8-EAA9-D62080CA6ABB}"/>
          </ac:picMkLst>
        </pc:picChg>
      </pc:sldChg>
      <pc:sldChg chg="delSp add del mod">
        <pc:chgData name="Christophe JENTA" userId="8d1209f4831e9c53" providerId="LiveId" clId="{373EA77E-69CE-4CDF-A8F0-21FC29EDBA60}" dt="2025-04-01T09:55:38.332" v="28" actId="478"/>
        <pc:sldMkLst>
          <pc:docMk/>
          <pc:sldMk cId="32201130" sldId="13069"/>
        </pc:sldMkLst>
        <pc:picChg chg="del">
          <ac:chgData name="Christophe JENTA" userId="8d1209f4831e9c53" providerId="LiveId" clId="{373EA77E-69CE-4CDF-A8F0-21FC29EDBA60}" dt="2025-04-01T09:55:38.332" v="28" actId="478"/>
          <ac:picMkLst>
            <pc:docMk/>
            <pc:sldMk cId="32201130" sldId="13069"/>
            <ac:picMk id="14" creationId="{44763CDC-AEE0-B490-D17D-E67A9A05E3A1}"/>
          </ac:picMkLst>
        </pc:picChg>
      </pc:sldChg>
      <pc:sldChg chg="add del">
        <pc:chgData name="Christophe JENTA" userId="8d1209f4831e9c53" providerId="LiveId" clId="{373EA77E-69CE-4CDF-A8F0-21FC29EDBA60}" dt="2025-04-01T09:54:40.236" v="2"/>
        <pc:sldMkLst>
          <pc:docMk/>
          <pc:sldMk cId="3990337440" sldId="13071"/>
        </pc:sldMkLst>
      </pc:sldChg>
      <pc:sldChg chg="add del">
        <pc:chgData name="Christophe JENTA" userId="8d1209f4831e9c53" providerId="LiveId" clId="{373EA77E-69CE-4CDF-A8F0-21FC29EDBA60}" dt="2025-04-01T09:54:40.236" v="2"/>
        <pc:sldMkLst>
          <pc:docMk/>
          <pc:sldMk cId="1141916184" sldId="13072"/>
        </pc:sldMkLst>
      </pc:sldChg>
      <pc:sldChg chg="delSp add del mod">
        <pc:chgData name="Christophe JENTA" userId="8d1209f4831e9c53" providerId="LiveId" clId="{373EA77E-69CE-4CDF-A8F0-21FC29EDBA60}" dt="2025-04-01T09:55:47.616" v="32" actId="478"/>
        <pc:sldMkLst>
          <pc:docMk/>
          <pc:sldMk cId="2870822058" sldId="13073"/>
        </pc:sldMkLst>
        <pc:picChg chg="del">
          <ac:chgData name="Christophe JENTA" userId="8d1209f4831e9c53" providerId="LiveId" clId="{373EA77E-69CE-4CDF-A8F0-21FC29EDBA60}" dt="2025-04-01T09:55:47.616" v="32" actId="478"/>
          <ac:picMkLst>
            <pc:docMk/>
            <pc:sldMk cId="2870822058" sldId="13073"/>
            <ac:picMk id="9" creationId="{05463E71-1014-8DAA-CC11-A1654A25AF4B}"/>
          </ac:picMkLst>
        </pc:picChg>
      </pc:sldChg>
      <pc:sldChg chg="delSp add del mod">
        <pc:chgData name="Christophe JENTA" userId="8d1209f4831e9c53" providerId="LiveId" clId="{373EA77E-69CE-4CDF-A8F0-21FC29EDBA60}" dt="2025-04-01T09:55:52.972" v="35" actId="478"/>
        <pc:sldMkLst>
          <pc:docMk/>
          <pc:sldMk cId="4265324579" sldId="13074"/>
        </pc:sldMkLst>
        <pc:picChg chg="del">
          <ac:chgData name="Christophe JENTA" userId="8d1209f4831e9c53" providerId="LiveId" clId="{373EA77E-69CE-4CDF-A8F0-21FC29EDBA60}" dt="2025-04-01T09:55:52.972" v="35" actId="478"/>
          <ac:picMkLst>
            <pc:docMk/>
            <pc:sldMk cId="4265324579" sldId="13074"/>
            <ac:picMk id="16" creationId="{126549E8-47A1-FDB2-ADF6-948B29981550}"/>
          </ac:picMkLst>
        </pc:picChg>
        <pc:picChg chg="del">
          <ac:chgData name="Christophe JENTA" userId="8d1209f4831e9c53" providerId="LiveId" clId="{373EA77E-69CE-4CDF-A8F0-21FC29EDBA60}" dt="2025-04-01T09:55:51.724" v="33" actId="478"/>
          <ac:picMkLst>
            <pc:docMk/>
            <pc:sldMk cId="4265324579" sldId="13074"/>
            <ac:picMk id="19" creationId="{A94E7824-49FF-BCF4-08D2-8DEC5C44A18A}"/>
          </ac:picMkLst>
        </pc:picChg>
        <pc:picChg chg="del">
          <ac:chgData name="Christophe JENTA" userId="8d1209f4831e9c53" providerId="LiveId" clId="{373EA77E-69CE-4CDF-A8F0-21FC29EDBA60}" dt="2025-04-01T09:55:52.287" v="34" actId="478"/>
          <ac:picMkLst>
            <pc:docMk/>
            <pc:sldMk cId="4265324579" sldId="13074"/>
            <ac:picMk id="20" creationId="{AC4EFDDD-C6CD-6538-7E5C-5453C5447B43}"/>
          </ac:picMkLst>
        </pc:picChg>
      </pc:sldChg>
      <pc:sldChg chg="delSp add del mod">
        <pc:chgData name="Christophe JENTA" userId="8d1209f4831e9c53" providerId="LiveId" clId="{373EA77E-69CE-4CDF-A8F0-21FC29EDBA60}" dt="2025-04-01T09:56:02.933" v="40" actId="478"/>
        <pc:sldMkLst>
          <pc:docMk/>
          <pc:sldMk cId="2122051987" sldId="13078"/>
        </pc:sldMkLst>
        <pc:picChg chg="del">
          <ac:chgData name="Christophe JENTA" userId="8d1209f4831e9c53" providerId="LiveId" clId="{373EA77E-69CE-4CDF-A8F0-21FC29EDBA60}" dt="2025-04-01T09:56:02.350" v="39" actId="478"/>
          <ac:picMkLst>
            <pc:docMk/>
            <pc:sldMk cId="2122051987" sldId="13078"/>
            <ac:picMk id="25" creationId="{EBE53007-915E-36EE-DD1F-388F520FD286}"/>
          </ac:picMkLst>
        </pc:picChg>
        <pc:picChg chg="del">
          <ac:chgData name="Christophe JENTA" userId="8d1209f4831e9c53" providerId="LiveId" clId="{373EA77E-69CE-4CDF-A8F0-21FC29EDBA60}" dt="2025-04-01T09:56:02.933" v="40" actId="478"/>
          <ac:picMkLst>
            <pc:docMk/>
            <pc:sldMk cId="2122051987" sldId="13078"/>
            <ac:picMk id="33" creationId="{0B4960DE-9816-482E-92F8-CBA21524950B}"/>
          </ac:picMkLst>
        </pc:picChg>
      </pc:sldChg>
      <pc:sldChg chg="delSp add del mod">
        <pc:chgData name="Christophe JENTA" userId="8d1209f4831e9c53" providerId="LiveId" clId="{373EA77E-69CE-4CDF-A8F0-21FC29EDBA60}" dt="2025-04-01T09:55:33.130" v="27" actId="478"/>
        <pc:sldMkLst>
          <pc:docMk/>
          <pc:sldMk cId="4104042674" sldId="13079"/>
        </pc:sldMkLst>
        <pc:picChg chg="del">
          <ac:chgData name="Christophe JENTA" userId="8d1209f4831e9c53" providerId="LiveId" clId="{373EA77E-69CE-4CDF-A8F0-21FC29EDBA60}" dt="2025-04-01T09:55:33.130" v="27" actId="478"/>
          <ac:picMkLst>
            <pc:docMk/>
            <pc:sldMk cId="4104042674" sldId="13079"/>
            <ac:picMk id="12" creationId="{5FBA1280-9F59-17AC-67EF-E089F3A85608}"/>
          </ac:picMkLst>
        </pc:picChg>
      </pc:sldChg>
      <pc:sldChg chg="add del">
        <pc:chgData name="Christophe JENTA" userId="8d1209f4831e9c53" providerId="LiveId" clId="{373EA77E-69CE-4CDF-A8F0-21FC29EDBA60}" dt="2025-04-01T09:54:40.236" v="2"/>
        <pc:sldMkLst>
          <pc:docMk/>
          <pc:sldMk cId="1384129578" sldId="13080"/>
        </pc:sldMkLst>
      </pc:sldChg>
      <pc:sldChg chg="delSp add del mod">
        <pc:chgData name="Christophe JENTA" userId="8d1209f4831e9c53" providerId="LiveId" clId="{373EA77E-69CE-4CDF-A8F0-21FC29EDBA60}" dt="2025-04-01T09:56:08.930" v="44" actId="478"/>
        <pc:sldMkLst>
          <pc:docMk/>
          <pc:sldMk cId="88963580" sldId="13081"/>
        </pc:sldMkLst>
        <pc:picChg chg="del">
          <ac:chgData name="Christophe JENTA" userId="8d1209f4831e9c53" providerId="LiveId" clId="{373EA77E-69CE-4CDF-A8F0-21FC29EDBA60}" dt="2025-04-01T09:56:08.315" v="43" actId="478"/>
          <ac:picMkLst>
            <pc:docMk/>
            <pc:sldMk cId="88963580" sldId="13081"/>
            <ac:picMk id="3" creationId="{8E2B5979-02BD-9885-1643-0DE97C2AC3C1}"/>
          </ac:picMkLst>
        </pc:picChg>
        <pc:picChg chg="del">
          <ac:chgData name="Christophe JENTA" userId="8d1209f4831e9c53" providerId="LiveId" clId="{373EA77E-69CE-4CDF-A8F0-21FC29EDBA60}" dt="2025-04-01T09:56:08.930" v="44" actId="478"/>
          <ac:picMkLst>
            <pc:docMk/>
            <pc:sldMk cId="88963580" sldId="13081"/>
            <ac:picMk id="38" creationId="{9D4B3E39-4B51-D9AF-61FD-20B4CC17A3D8}"/>
          </ac:picMkLst>
        </pc:picChg>
      </pc:sldChg>
      <pc:sldChg chg="delSp add del mod">
        <pc:chgData name="Christophe JENTA" userId="8d1209f4831e9c53" providerId="LiveId" clId="{373EA77E-69CE-4CDF-A8F0-21FC29EDBA60}" dt="2025-04-01T09:56:06.144" v="42" actId="478"/>
        <pc:sldMkLst>
          <pc:docMk/>
          <pc:sldMk cId="3309788962" sldId="13082"/>
        </pc:sldMkLst>
        <pc:picChg chg="del">
          <ac:chgData name="Christophe JENTA" userId="8d1209f4831e9c53" providerId="LiveId" clId="{373EA77E-69CE-4CDF-A8F0-21FC29EDBA60}" dt="2025-04-01T09:56:06.144" v="42" actId="478"/>
          <ac:picMkLst>
            <pc:docMk/>
            <pc:sldMk cId="3309788962" sldId="13082"/>
            <ac:picMk id="34" creationId="{AF4FB808-25CE-054B-88E9-9CE98DB555F2}"/>
          </ac:picMkLst>
        </pc:picChg>
      </pc:sldChg>
      <pc:sldChg chg="add del">
        <pc:chgData name="Christophe JENTA" userId="8d1209f4831e9c53" providerId="LiveId" clId="{373EA77E-69CE-4CDF-A8F0-21FC29EDBA60}" dt="2025-04-01T09:54:40.236" v="2"/>
        <pc:sldMkLst>
          <pc:docMk/>
          <pc:sldMk cId="997754663" sldId="13083"/>
        </pc:sldMkLst>
      </pc:sldChg>
      <pc:sldChg chg="add del">
        <pc:chgData name="Christophe JENTA" userId="8d1209f4831e9c53" providerId="LiveId" clId="{373EA77E-69CE-4CDF-A8F0-21FC29EDBA60}" dt="2025-04-01T09:54:40.236" v="2"/>
        <pc:sldMkLst>
          <pc:docMk/>
          <pc:sldMk cId="848308496" sldId="13084"/>
        </pc:sldMkLst>
      </pc:sldChg>
      <pc:sldChg chg="add del">
        <pc:chgData name="Christophe JENTA" userId="8d1209f4831e9c53" providerId="LiveId" clId="{373EA77E-69CE-4CDF-A8F0-21FC29EDBA60}" dt="2025-04-01T09:54:40.236" v="2"/>
        <pc:sldMkLst>
          <pc:docMk/>
          <pc:sldMk cId="21947168" sldId="13086"/>
        </pc:sldMkLst>
      </pc:sldChg>
      <pc:sldChg chg="add del">
        <pc:chgData name="Christophe JENTA" userId="8d1209f4831e9c53" providerId="LiveId" clId="{373EA77E-69CE-4CDF-A8F0-21FC29EDBA60}" dt="2025-04-01T09:54:40.236" v="2"/>
        <pc:sldMkLst>
          <pc:docMk/>
          <pc:sldMk cId="945480992" sldId="13087"/>
        </pc:sldMkLst>
      </pc:sldChg>
      <pc:sldChg chg="add del">
        <pc:chgData name="Christophe JENTA" userId="8d1209f4831e9c53" providerId="LiveId" clId="{373EA77E-69CE-4CDF-A8F0-21FC29EDBA60}" dt="2025-04-01T09:54:40.236" v="2"/>
        <pc:sldMkLst>
          <pc:docMk/>
          <pc:sldMk cId="750337857" sldId="13088"/>
        </pc:sldMkLst>
      </pc:sldChg>
      <pc:sldChg chg="add del">
        <pc:chgData name="Christophe JENTA" userId="8d1209f4831e9c53" providerId="LiveId" clId="{373EA77E-69CE-4CDF-A8F0-21FC29EDBA60}" dt="2025-04-01T09:54:40.236" v="2"/>
        <pc:sldMkLst>
          <pc:docMk/>
          <pc:sldMk cId="4161015630" sldId="13089"/>
        </pc:sldMkLst>
      </pc:sldChg>
      <pc:sldChg chg="add del">
        <pc:chgData name="Christophe JENTA" userId="8d1209f4831e9c53" providerId="LiveId" clId="{373EA77E-69CE-4CDF-A8F0-21FC29EDBA60}" dt="2025-04-01T09:54:40.236" v="2"/>
        <pc:sldMkLst>
          <pc:docMk/>
          <pc:sldMk cId="2299027016" sldId="13090"/>
        </pc:sldMkLst>
      </pc:sldChg>
      <pc:sldChg chg="add del">
        <pc:chgData name="Christophe JENTA" userId="8d1209f4831e9c53" providerId="LiveId" clId="{373EA77E-69CE-4CDF-A8F0-21FC29EDBA60}" dt="2025-04-01T09:54:40.236" v="2"/>
        <pc:sldMkLst>
          <pc:docMk/>
          <pc:sldMk cId="2857183380" sldId="13091"/>
        </pc:sldMkLst>
      </pc:sldChg>
      <pc:sldChg chg="add del">
        <pc:chgData name="Christophe JENTA" userId="8d1209f4831e9c53" providerId="LiveId" clId="{373EA77E-69CE-4CDF-A8F0-21FC29EDBA60}" dt="2025-04-01T09:54:40.236" v="2"/>
        <pc:sldMkLst>
          <pc:docMk/>
          <pc:sldMk cId="2003614663" sldId="13092"/>
        </pc:sldMkLst>
      </pc:sldChg>
      <pc:sldChg chg="delSp add del mod">
        <pc:chgData name="Christophe JENTA" userId="8d1209f4831e9c53" providerId="LiveId" clId="{373EA77E-69CE-4CDF-A8F0-21FC29EDBA60}" dt="2025-04-01T09:55:29.033" v="25" actId="478"/>
        <pc:sldMkLst>
          <pc:docMk/>
          <pc:sldMk cId="941950672" sldId="13093"/>
        </pc:sldMkLst>
        <pc:picChg chg="del">
          <ac:chgData name="Christophe JENTA" userId="8d1209f4831e9c53" providerId="LiveId" clId="{373EA77E-69CE-4CDF-A8F0-21FC29EDBA60}" dt="2025-04-01T09:55:29.033" v="25" actId="478"/>
          <ac:picMkLst>
            <pc:docMk/>
            <pc:sldMk cId="941950672" sldId="13093"/>
            <ac:picMk id="10" creationId="{9963F9D1-7177-B006-B6C8-8EE07EC0C7CC}"/>
          </ac:picMkLst>
        </pc:picChg>
      </pc:sldChg>
      <pc:sldChg chg="delSp add del mod">
        <pc:chgData name="Christophe JENTA" userId="8d1209f4831e9c53" providerId="LiveId" clId="{373EA77E-69CE-4CDF-A8F0-21FC29EDBA60}" dt="2025-04-01T09:55:30.160" v="26" actId="478"/>
        <pc:sldMkLst>
          <pc:docMk/>
          <pc:sldMk cId="3518892947" sldId="13094"/>
        </pc:sldMkLst>
        <pc:picChg chg="del">
          <ac:chgData name="Christophe JENTA" userId="8d1209f4831e9c53" providerId="LiveId" clId="{373EA77E-69CE-4CDF-A8F0-21FC29EDBA60}" dt="2025-04-01T09:55:30.160" v="26" actId="478"/>
          <ac:picMkLst>
            <pc:docMk/>
            <pc:sldMk cId="3518892947" sldId="13094"/>
            <ac:picMk id="15" creationId="{5128E49D-9506-D260-A0DC-2D655AD9AF59}"/>
          </ac:picMkLst>
        </pc:picChg>
      </pc:sldChg>
      <pc:sldChg chg="delSp add del mod">
        <pc:chgData name="Christophe JENTA" userId="8d1209f4831e9c53" providerId="LiveId" clId="{373EA77E-69CE-4CDF-A8F0-21FC29EDBA60}" dt="2025-04-01T09:55:43.504" v="30" actId="478"/>
        <pc:sldMkLst>
          <pc:docMk/>
          <pc:sldMk cId="1956935565" sldId="13095"/>
        </pc:sldMkLst>
        <pc:picChg chg="del">
          <ac:chgData name="Christophe JENTA" userId="8d1209f4831e9c53" providerId="LiveId" clId="{373EA77E-69CE-4CDF-A8F0-21FC29EDBA60}" dt="2025-04-01T09:55:43.504" v="30" actId="478"/>
          <ac:picMkLst>
            <pc:docMk/>
            <pc:sldMk cId="1956935565" sldId="13095"/>
            <ac:picMk id="6" creationId="{5C3CDA5D-2F41-F29E-8844-F18AEC671B06}"/>
          </ac:picMkLst>
        </pc:picChg>
      </pc:sldChg>
      <pc:sldChg chg="add del">
        <pc:chgData name="Christophe JENTA" userId="8d1209f4831e9c53" providerId="LiveId" clId="{373EA77E-69CE-4CDF-A8F0-21FC29EDBA60}" dt="2025-04-01T09:54:40.236" v="2"/>
        <pc:sldMkLst>
          <pc:docMk/>
          <pc:sldMk cId="1959586403" sldId="13096"/>
        </pc:sldMkLst>
      </pc:sldChg>
      <pc:sldChg chg="add del">
        <pc:chgData name="Christophe JENTA" userId="8d1209f4831e9c53" providerId="LiveId" clId="{373EA77E-69CE-4CDF-A8F0-21FC29EDBA60}" dt="2025-04-01T09:54:40.236" v="2"/>
        <pc:sldMkLst>
          <pc:docMk/>
          <pc:sldMk cId="985037596" sldId="13097"/>
        </pc:sldMkLst>
      </pc:sldChg>
      <pc:sldChg chg="add del">
        <pc:chgData name="Christophe JENTA" userId="8d1209f4831e9c53" providerId="LiveId" clId="{373EA77E-69CE-4CDF-A8F0-21FC29EDBA60}" dt="2025-04-01T09:54:40.236" v="2"/>
        <pc:sldMkLst>
          <pc:docMk/>
          <pc:sldMk cId="89680105" sldId="13116"/>
        </pc:sldMkLst>
      </pc:sldChg>
      <pc:sldChg chg="add del">
        <pc:chgData name="Christophe JENTA" userId="8d1209f4831e9c53" providerId="LiveId" clId="{373EA77E-69CE-4CDF-A8F0-21FC29EDBA60}" dt="2025-04-01T09:54:40.236" v="2"/>
        <pc:sldMkLst>
          <pc:docMk/>
          <pc:sldMk cId="2172102605" sldId="13117"/>
        </pc:sldMkLst>
      </pc:sldChg>
      <pc:sldChg chg="add del">
        <pc:chgData name="Christophe JENTA" userId="8d1209f4831e9c53" providerId="LiveId" clId="{373EA77E-69CE-4CDF-A8F0-21FC29EDBA60}" dt="2025-04-01T09:54:40.236" v="2"/>
        <pc:sldMkLst>
          <pc:docMk/>
          <pc:sldMk cId="402952445" sldId="13118"/>
        </pc:sldMkLst>
      </pc:sldChg>
      <pc:sldChg chg="delSp add del mod">
        <pc:chgData name="Christophe JENTA" userId="8d1209f4831e9c53" providerId="LiveId" clId="{373EA77E-69CE-4CDF-A8F0-21FC29EDBA60}" dt="2025-04-01T09:55:01.087" v="8" actId="478"/>
        <pc:sldMkLst>
          <pc:docMk/>
          <pc:sldMk cId="105819683" sldId="13121"/>
        </pc:sldMkLst>
        <pc:picChg chg="del">
          <ac:chgData name="Christophe JENTA" userId="8d1209f4831e9c53" providerId="LiveId" clId="{373EA77E-69CE-4CDF-A8F0-21FC29EDBA60}" dt="2025-04-01T09:55:00.652" v="7" actId="478"/>
          <ac:picMkLst>
            <pc:docMk/>
            <pc:sldMk cId="105819683" sldId="13121"/>
            <ac:picMk id="29" creationId="{049E12FD-B336-07C4-D57C-697F7E830D4B}"/>
          </ac:picMkLst>
        </pc:picChg>
        <pc:picChg chg="del">
          <ac:chgData name="Christophe JENTA" userId="8d1209f4831e9c53" providerId="LiveId" clId="{373EA77E-69CE-4CDF-A8F0-21FC29EDBA60}" dt="2025-04-01T09:55:01.087" v="8" actId="478"/>
          <ac:picMkLst>
            <pc:docMk/>
            <pc:sldMk cId="105819683" sldId="13121"/>
            <ac:picMk id="48" creationId="{7699965A-8C3B-F77F-34A1-521FB5330125}"/>
          </ac:picMkLst>
        </pc:picChg>
      </pc:sldChg>
      <pc:sldChg chg="delSp add del mod">
        <pc:chgData name="Christophe JENTA" userId="8d1209f4831e9c53" providerId="LiveId" clId="{373EA77E-69CE-4CDF-A8F0-21FC29EDBA60}" dt="2025-04-01T09:55:07.485" v="10" actId="478"/>
        <pc:sldMkLst>
          <pc:docMk/>
          <pc:sldMk cId="737164336" sldId="13122"/>
        </pc:sldMkLst>
        <pc:picChg chg="del">
          <ac:chgData name="Christophe JENTA" userId="8d1209f4831e9c53" providerId="LiveId" clId="{373EA77E-69CE-4CDF-A8F0-21FC29EDBA60}" dt="2025-04-01T09:55:07.485" v="10" actId="478"/>
          <ac:picMkLst>
            <pc:docMk/>
            <pc:sldMk cId="737164336" sldId="13122"/>
            <ac:picMk id="5" creationId="{407388B0-B232-69AE-A5C3-3E4CEF32DC64}"/>
          </ac:picMkLst>
        </pc:picChg>
      </pc:sldChg>
      <pc:sldChg chg="delSp add del mod">
        <pc:chgData name="Christophe JENTA" userId="8d1209f4831e9c53" providerId="LiveId" clId="{373EA77E-69CE-4CDF-A8F0-21FC29EDBA60}" dt="2025-04-01T09:55:04.614" v="9" actId="478"/>
        <pc:sldMkLst>
          <pc:docMk/>
          <pc:sldMk cId="2174020629" sldId="13124"/>
        </pc:sldMkLst>
        <pc:picChg chg="del">
          <ac:chgData name="Christophe JENTA" userId="8d1209f4831e9c53" providerId="LiveId" clId="{373EA77E-69CE-4CDF-A8F0-21FC29EDBA60}" dt="2025-04-01T09:55:04.614" v="9" actId="478"/>
          <ac:picMkLst>
            <pc:docMk/>
            <pc:sldMk cId="2174020629" sldId="13124"/>
            <ac:picMk id="48" creationId="{00AD1578-A7E3-0D23-CDD3-5A05B6E9D043}"/>
          </ac:picMkLst>
        </pc:picChg>
      </pc:sldChg>
      <pc:sldChg chg="add del">
        <pc:chgData name="Christophe JENTA" userId="8d1209f4831e9c53" providerId="LiveId" clId="{373EA77E-69CE-4CDF-A8F0-21FC29EDBA60}" dt="2025-04-01T09:54:40.236" v="2"/>
        <pc:sldMkLst>
          <pc:docMk/>
          <pc:sldMk cId="2292663571" sldId="13125"/>
        </pc:sldMkLst>
      </pc:sldChg>
      <pc:sldChg chg="add del">
        <pc:chgData name="Christophe JENTA" userId="8d1209f4831e9c53" providerId="LiveId" clId="{373EA77E-69CE-4CDF-A8F0-21FC29EDBA60}" dt="2025-04-01T09:54:40.236" v="2"/>
        <pc:sldMkLst>
          <pc:docMk/>
          <pc:sldMk cId="2938428205" sldId="13126"/>
        </pc:sldMkLst>
      </pc:sldChg>
      <pc:sldChg chg="delSp add del mod">
        <pc:chgData name="Christophe JENTA" userId="8d1209f4831e9c53" providerId="LiveId" clId="{373EA77E-69CE-4CDF-A8F0-21FC29EDBA60}" dt="2025-04-01T09:55:27.820" v="24" actId="478"/>
        <pc:sldMkLst>
          <pc:docMk/>
          <pc:sldMk cId="1684532203" sldId="13127"/>
        </pc:sldMkLst>
        <pc:picChg chg="del">
          <ac:chgData name="Christophe JENTA" userId="8d1209f4831e9c53" providerId="LiveId" clId="{373EA77E-69CE-4CDF-A8F0-21FC29EDBA60}" dt="2025-04-01T09:55:27.820" v="24" actId="478"/>
          <ac:picMkLst>
            <pc:docMk/>
            <pc:sldMk cId="1684532203" sldId="13127"/>
            <ac:picMk id="12" creationId="{D5A18605-79F1-F4B0-180A-93A86313587E}"/>
          </ac:picMkLst>
        </pc:picChg>
      </pc:sldChg>
      <pc:sldChg chg="add del">
        <pc:chgData name="Christophe JENTA" userId="8d1209f4831e9c53" providerId="LiveId" clId="{373EA77E-69CE-4CDF-A8F0-21FC29EDBA60}" dt="2025-04-01T09:54:40.236" v="2"/>
        <pc:sldMkLst>
          <pc:docMk/>
          <pc:sldMk cId="3319602195" sldId="13157"/>
        </pc:sldMkLst>
      </pc:sldChg>
      <pc:sldChg chg="del">
        <pc:chgData name="Christophe JENTA" userId="8d1209f4831e9c53" providerId="LiveId" clId="{373EA77E-69CE-4CDF-A8F0-21FC29EDBA60}" dt="2025-03-18T12:20:15.858" v="0" actId="47"/>
        <pc:sldMkLst>
          <pc:docMk/>
          <pc:sldMk cId="3981428161" sldId="13209"/>
        </pc:sldMkLst>
      </pc:sldChg>
      <pc:sldChg chg="add del">
        <pc:chgData name="Christophe JENTA" userId="8d1209f4831e9c53" providerId="LiveId" clId="{373EA77E-69CE-4CDF-A8F0-21FC29EDBA60}" dt="2025-04-01T09:54:40.236" v="2"/>
        <pc:sldMkLst>
          <pc:docMk/>
          <pc:sldMk cId="3374821955" sldId="13210"/>
        </pc:sldMkLst>
      </pc:sldChg>
      <pc:sldChg chg="delSp add del mod">
        <pc:chgData name="Christophe JENTA" userId="8d1209f4831e9c53" providerId="LiveId" clId="{373EA77E-69CE-4CDF-A8F0-21FC29EDBA60}" dt="2025-04-01T09:55:12.142" v="13" actId="478"/>
        <pc:sldMkLst>
          <pc:docMk/>
          <pc:sldMk cId="844243431" sldId="13211"/>
        </pc:sldMkLst>
        <pc:picChg chg="del">
          <ac:chgData name="Christophe JENTA" userId="8d1209f4831e9c53" providerId="LiveId" clId="{373EA77E-69CE-4CDF-A8F0-21FC29EDBA60}" dt="2025-04-01T09:55:11.614" v="12" actId="478"/>
          <ac:picMkLst>
            <pc:docMk/>
            <pc:sldMk cId="844243431" sldId="13211"/>
            <ac:picMk id="7" creationId="{6398A293-BABD-801D-17DE-356B0460D910}"/>
          </ac:picMkLst>
        </pc:picChg>
        <pc:picChg chg="del">
          <ac:chgData name="Christophe JENTA" userId="8d1209f4831e9c53" providerId="LiveId" clId="{373EA77E-69CE-4CDF-A8F0-21FC29EDBA60}" dt="2025-04-01T09:55:12.142" v="13" actId="478"/>
          <ac:picMkLst>
            <pc:docMk/>
            <pc:sldMk cId="844243431" sldId="13211"/>
            <ac:picMk id="9" creationId="{DECCE589-23B0-2778-3BC8-9EF6C13F7A90}"/>
          </ac:picMkLst>
        </pc:picChg>
        <pc:picChg chg="del">
          <ac:chgData name="Christophe JENTA" userId="8d1209f4831e9c53" providerId="LiveId" clId="{373EA77E-69CE-4CDF-A8F0-21FC29EDBA60}" dt="2025-04-01T09:55:10.452" v="11" actId="478"/>
          <ac:picMkLst>
            <pc:docMk/>
            <pc:sldMk cId="844243431" sldId="13211"/>
            <ac:picMk id="10" creationId="{E7F042B1-E00C-497E-3120-22415765B0D7}"/>
          </ac:picMkLst>
        </pc:picChg>
      </pc:sldChg>
      <pc:sldChg chg="delSp add del mod">
        <pc:chgData name="Christophe JENTA" userId="8d1209f4831e9c53" providerId="LiveId" clId="{373EA77E-69CE-4CDF-A8F0-21FC29EDBA60}" dt="2025-04-01T09:56:00.605" v="38" actId="478"/>
        <pc:sldMkLst>
          <pc:docMk/>
          <pc:sldMk cId="935240479" sldId="13212"/>
        </pc:sldMkLst>
        <pc:picChg chg="del">
          <ac:chgData name="Christophe JENTA" userId="8d1209f4831e9c53" providerId="LiveId" clId="{373EA77E-69CE-4CDF-A8F0-21FC29EDBA60}" dt="2025-04-01T09:56:00.605" v="38" actId="478"/>
          <ac:picMkLst>
            <pc:docMk/>
            <pc:sldMk cId="935240479" sldId="13212"/>
            <ac:picMk id="38" creationId="{93C46DAC-347C-C1C4-F652-F61A80B56073}"/>
          </ac:picMkLst>
        </pc:picChg>
      </pc:sldChg>
      <pc:sldChg chg="add">
        <pc:chgData name="Christophe JENTA" userId="8d1209f4831e9c53" providerId="LiveId" clId="{373EA77E-69CE-4CDF-A8F0-21FC29EDBA60}" dt="2025-04-01T09:54:40.236" v="2"/>
        <pc:sldMkLst>
          <pc:docMk/>
          <pc:sldMk cId="1348946539" sldId="13213"/>
        </pc:sldMkLst>
      </pc:sldChg>
      <pc:sldChg chg="add">
        <pc:chgData name="Christophe JENTA" userId="8d1209f4831e9c53" providerId="LiveId" clId="{373EA77E-69CE-4CDF-A8F0-21FC29EDBA60}" dt="2025-04-01T09:54:40.236" v="2"/>
        <pc:sldMkLst>
          <pc:docMk/>
          <pc:sldMk cId="2299923430" sldId="13216"/>
        </pc:sldMkLst>
      </pc:sldChg>
      <pc:sldChg chg="delSp add mod">
        <pc:chgData name="Christophe JENTA" userId="8d1209f4831e9c53" providerId="LiveId" clId="{373EA77E-69CE-4CDF-A8F0-21FC29EDBA60}" dt="2025-04-01T09:56:17.071" v="48" actId="478"/>
        <pc:sldMkLst>
          <pc:docMk/>
          <pc:sldMk cId="3542825175" sldId="13219"/>
        </pc:sldMkLst>
        <pc:picChg chg="del">
          <ac:chgData name="Christophe JENTA" userId="8d1209f4831e9c53" providerId="LiveId" clId="{373EA77E-69CE-4CDF-A8F0-21FC29EDBA60}" dt="2025-04-01T09:56:17.071" v="48" actId="478"/>
          <ac:picMkLst>
            <pc:docMk/>
            <pc:sldMk cId="3542825175" sldId="13219"/>
            <ac:picMk id="4" creationId="{B7BF781E-12B5-2FB3-FCBB-6913C017BF5B}"/>
          </ac:picMkLst>
        </pc:picChg>
        <pc:picChg chg="del">
          <ac:chgData name="Christophe JENTA" userId="8d1209f4831e9c53" providerId="LiveId" clId="{373EA77E-69CE-4CDF-A8F0-21FC29EDBA60}" dt="2025-04-01T09:56:15.859" v="47" actId="478"/>
          <ac:picMkLst>
            <pc:docMk/>
            <pc:sldMk cId="3542825175" sldId="13219"/>
            <ac:picMk id="9" creationId="{079375EF-4B29-0A15-52A2-40F40E2CDCEB}"/>
          </ac:picMkLst>
        </pc:picChg>
      </pc:sldChg>
      <pc:sldChg chg="delSp add mod">
        <pc:chgData name="Christophe JENTA" userId="8d1209f4831e9c53" providerId="LiveId" clId="{373EA77E-69CE-4CDF-A8F0-21FC29EDBA60}" dt="2025-04-01T09:56:22.389" v="51" actId="478"/>
        <pc:sldMkLst>
          <pc:docMk/>
          <pc:sldMk cId="3747602445" sldId="13220"/>
        </pc:sldMkLst>
        <pc:picChg chg="del">
          <ac:chgData name="Christophe JENTA" userId="8d1209f4831e9c53" providerId="LiveId" clId="{373EA77E-69CE-4CDF-A8F0-21FC29EDBA60}" dt="2025-04-01T09:56:21.388" v="50" actId="478"/>
          <ac:picMkLst>
            <pc:docMk/>
            <pc:sldMk cId="3747602445" sldId="13220"/>
            <ac:picMk id="11" creationId="{6654F58A-9019-08C1-BE8A-C6C92224A66D}"/>
          </ac:picMkLst>
        </pc:picChg>
        <pc:picChg chg="del">
          <ac:chgData name="Christophe JENTA" userId="8d1209f4831e9c53" providerId="LiveId" clId="{373EA77E-69CE-4CDF-A8F0-21FC29EDBA60}" dt="2025-04-01T09:56:20.770" v="49" actId="478"/>
          <ac:picMkLst>
            <pc:docMk/>
            <pc:sldMk cId="3747602445" sldId="13220"/>
            <ac:picMk id="12" creationId="{03AE6D1C-7F96-84EE-50B1-62DE2937D266}"/>
          </ac:picMkLst>
        </pc:picChg>
        <pc:picChg chg="del">
          <ac:chgData name="Christophe JENTA" userId="8d1209f4831e9c53" providerId="LiveId" clId="{373EA77E-69CE-4CDF-A8F0-21FC29EDBA60}" dt="2025-04-01T09:56:22.389" v="51" actId="478"/>
          <ac:picMkLst>
            <pc:docMk/>
            <pc:sldMk cId="3747602445" sldId="13220"/>
            <ac:picMk id="13" creationId="{1184E3DE-B9E9-0EBE-93AD-8F6EBEBB8DE7}"/>
          </ac:picMkLst>
        </pc:picChg>
      </pc:sldChg>
      <pc:sldChg chg="add">
        <pc:chgData name="Christophe JENTA" userId="8d1209f4831e9c53" providerId="LiveId" clId="{373EA77E-69CE-4CDF-A8F0-21FC29EDBA60}" dt="2025-04-01T09:54:40.236" v="2"/>
        <pc:sldMkLst>
          <pc:docMk/>
          <pc:sldMk cId="2617671397" sldId="13222"/>
        </pc:sldMkLst>
      </pc:sldChg>
      <pc:sldChg chg="add">
        <pc:chgData name="Christophe JENTA" userId="8d1209f4831e9c53" providerId="LiveId" clId="{373EA77E-69CE-4CDF-A8F0-21FC29EDBA60}" dt="2025-04-01T09:54:40.236" v="2"/>
        <pc:sldMkLst>
          <pc:docMk/>
          <pc:sldMk cId="1069422393" sldId="13223"/>
        </pc:sldMkLst>
      </pc:sldChg>
      <pc:sldChg chg="add">
        <pc:chgData name="Christophe JENTA" userId="8d1209f4831e9c53" providerId="LiveId" clId="{373EA77E-69CE-4CDF-A8F0-21FC29EDBA60}" dt="2025-04-01T09:54:40.236" v="2"/>
        <pc:sldMkLst>
          <pc:docMk/>
          <pc:sldMk cId="19979188" sldId="13226"/>
        </pc:sldMkLst>
      </pc:sldChg>
      <pc:sldChg chg="add">
        <pc:chgData name="Christophe JENTA" userId="8d1209f4831e9c53" providerId="LiveId" clId="{373EA77E-69CE-4CDF-A8F0-21FC29EDBA60}" dt="2025-04-01T09:54:40.236" v="2"/>
        <pc:sldMkLst>
          <pc:docMk/>
          <pc:sldMk cId="1609935516" sldId="13230"/>
        </pc:sldMkLst>
      </pc:sldChg>
      <pc:sldChg chg="add">
        <pc:chgData name="Christophe JENTA" userId="8d1209f4831e9c53" providerId="LiveId" clId="{373EA77E-69CE-4CDF-A8F0-21FC29EDBA60}" dt="2025-04-01T09:54:40.236" v="2"/>
        <pc:sldMkLst>
          <pc:docMk/>
          <pc:sldMk cId="2792972668" sldId="13231"/>
        </pc:sldMkLst>
      </pc:sldChg>
      <pc:sldChg chg="add">
        <pc:chgData name="Christophe JENTA" userId="8d1209f4831e9c53" providerId="LiveId" clId="{373EA77E-69CE-4CDF-A8F0-21FC29EDBA60}" dt="2025-04-01T09:54:40.236" v="2"/>
        <pc:sldMkLst>
          <pc:docMk/>
          <pc:sldMk cId="4232748184" sldId="13232"/>
        </pc:sldMkLst>
      </pc:sldChg>
      <pc:sldChg chg="delSp add mod">
        <pc:chgData name="Christophe JENTA" userId="8d1209f4831e9c53" providerId="LiveId" clId="{373EA77E-69CE-4CDF-A8F0-21FC29EDBA60}" dt="2025-04-01T09:56:04.346" v="41" actId="478"/>
        <pc:sldMkLst>
          <pc:docMk/>
          <pc:sldMk cId="1709450183" sldId="13233"/>
        </pc:sldMkLst>
        <pc:picChg chg="del">
          <ac:chgData name="Christophe JENTA" userId="8d1209f4831e9c53" providerId="LiveId" clId="{373EA77E-69CE-4CDF-A8F0-21FC29EDBA60}" dt="2025-04-01T09:56:04.346" v="41" actId="478"/>
          <ac:picMkLst>
            <pc:docMk/>
            <pc:sldMk cId="1709450183" sldId="13233"/>
            <ac:picMk id="15" creationId="{C2FDD46C-AC3F-7172-D313-D8D535BCA9AF}"/>
          </ac:picMkLst>
        </pc:picChg>
      </pc:sldChg>
      <pc:sldChg chg="delSp add mod">
        <pc:chgData name="Christophe JENTA" userId="8d1209f4831e9c53" providerId="LiveId" clId="{373EA77E-69CE-4CDF-A8F0-21FC29EDBA60}" dt="2025-04-01T09:56:14.590" v="46" actId="478"/>
        <pc:sldMkLst>
          <pc:docMk/>
          <pc:sldMk cId="3965201786" sldId="13234"/>
        </pc:sldMkLst>
        <pc:picChg chg="del">
          <ac:chgData name="Christophe JENTA" userId="8d1209f4831e9c53" providerId="LiveId" clId="{373EA77E-69CE-4CDF-A8F0-21FC29EDBA60}" dt="2025-04-01T09:56:14.590" v="46" actId="478"/>
          <ac:picMkLst>
            <pc:docMk/>
            <pc:sldMk cId="3965201786" sldId="13234"/>
            <ac:picMk id="4" creationId="{834C5227-5FF9-181A-61B1-153B794C1818}"/>
          </ac:picMkLst>
        </pc:picChg>
      </pc:sldChg>
      <pc:sldChg chg="add">
        <pc:chgData name="Christophe JENTA" userId="8d1209f4831e9c53" providerId="LiveId" clId="{373EA77E-69CE-4CDF-A8F0-21FC29EDBA60}" dt="2025-04-01T09:54:40.236" v="2"/>
        <pc:sldMkLst>
          <pc:docMk/>
          <pc:sldMk cId="3092286249" sldId="13235"/>
        </pc:sldMkLst>
      </pc:sldChg>
      <pc:sldChg chg="add">
        <pc:chgData name="Christophe JENTA" userId="8d1209f4831e9c53" providerId="LiveId" clId="{373EA77E-69CE-4CDF-A8F0-21FC29EDBA60}" dt="2025-04-01T09:54:40.236" v="2"/>
        <pc:sldMkLst>
          <pc:docMk/>
          <pc:sldMk cId="2455214985" sldId="13236"/>
        </pc:sldMkLst>
      </pc:sldChg>
      <pc:sldChg chg="add">
        <pc:chgData name="Christophe JENTA" userId="8d1209f4831e9c53" providerId="LiveId" clId="{373EA77E-69CE-4CDF-A8F0-21FC29EDBA60}" dt="2025-04-01T09:54:40.236" v="2"/>
        <pc:sldMkLst>
          <pc:docMk/>
          <pc:sldMk cId="1563067318" sldId="13250"/>
        </pc:sldMkLst>
      </pc:sldChg>
      <pc:sldChg chg="add">
        <pc:chgData name="Christophe JENTA" userId="8d1209f4831e9c53" providerId="LiveId" clId="{373EA77E-69CE-4CDF-A8F0-21FC29EDBA60}" dt="2025-04-01T09:54:40.236" v="2"/>
        <pc:sldMkLst>
          <pc:docMk/>
          <pc:sldMk cId="2080489716" sldId="13251"/>
        </pc:sldMkLst>
      </pc:sldChg>
      <pc:sldChg chg="delSp add mod">
        <pc:chgData name="Christophe JENTA" userId="8d1209f4831e9c53" providerId="LiveId" clId="{373EA77E-69CE-4CDF-A8F0-21FC29EDBA60}" dt="2025-04-01T09:55:56.777" v="36" actId="478"/>
        <pc:sldMkLst>
          <pc:docMk/>
          <pc:sldMk cId="1300822562" sldId="13264"/>
        </pc:sldMkLst>
        <pc:picChg chg="del">
          <ac:chgData name="Christophe JENTA" userId="8d1209f4831e9c53" providerId="LiveId" clId="{373EA77E-69CE-4CDF-A8F0-21FC29EDBA60}" dt="2025-04-01T09:55:56.777" v="36" actId="478"/>
          <ac:picMkLst>
            <pc:docMk/>
            <pc:sldMk cId="1300822562" sldId="13264"/>
            <ac:picMk id="13" creationId="{14111FD0-8A78-3418-40B9-7392EDC3553E}"/>
          </ac:picMkLst>
        </pc:picChg>
      </pc:sldChg>
      <pc:sldChg chg="add">
        <pc:chgData name="Christophe JENTA" userId="8d1209f4831e9c53" providerId="LiveId" clId="{373EA77E-69CE-4CDF-A8F0-21FC29EDBA60}" dt="2025-04-01T09:54:40.236" v="2"/>
        <pc:sldMkLst>
          <pc:docMk/>
          <pc:sldMk cId="3008248862" sldId="13265"/>
        </pc:sldMkLst>
      </pc:sldChg>
      <pc:sldChg chg="add">
        <pc:chgData name="Christophe JENTA" userId="8d1209f4831e9c53" providerId="LiveId" clId="{373EA77E-69CE-4CDF-A8F0-21FC29EDBA60}" dt="2025-04-01T09:54:40.236" v="2"/>
        <pc:sldMkLst>
          <pc:docMk/>
          <pc:sldMk cId="1728060300" sldId="13266"/>
        </pc:sldMkLst>
      </pc:sldChg>
    </pc:docChg>
  </pc:docChgLst>
  <pc:docChgLst>
    <pc:chgData name="Christophe JENTA" userId="8d1209f4831e9c53" providerId="LiveId" clId="{9B6ABC74-B593-43CD-9307-3B237C5FE781}"/>
    <pc:docChg chg="delSld">
      <pc:chgData name="Christophe JENTA" userId="8d1209f4831e9c53" providerId="LiveId" clId="{9B6ABC74-B593-43CD-9307-3B237C5FE781}" dt="2025-04-01T10:00:31.459" v="0" actId="47"/>
      <pc:docMkLst>
        <pc:docMk/>
      </pc:docMkLst>
      <pc:sldChg chg="del">
        <pc:chgData name="Christophe JENTA" userId="8d1209f4831e9c53" providerId="LiveId" clId="{9B6ABC74-B593-43CD-9307-3B237C5FE781}" dt="2025-04-01T10:00:31.459" v="0" actId="47"/>
        <pc:sldMkLst>
          <pc:docMk/>
          <pc:sldMk cId="3522191000" sldId="960"/>
        </pc:sldMkLst>
      </pc:sldChg>
      <pc:sldChg chg="del">
        <pc:chgData name="Christophe JENTA" userId="8d1209f4831e9c53" providerId="LiveId" clId="{9B6ABC74-B593-43CD-9307-3B237C5FE781}" dt="2025-04-01T10:00:31.459" v="0" actId="47"/>
        <pc:sldMkLst>
          <pc:docMk/>
          <pc:sldMk cId="1840222593" sldId="962"/>
        </pc:sldMkLst>
      </pc:sldChg>
      <pc:sldChg chg="del">
        <pc:chgData name="Christophe JENTA" userId="8d1209f4831e9c53" providerId="LiveId" clId="{9B6ABC74-B593-43CD-9307-3B237C5FE781}" dt="2025-04-01T10:00:31.459" v="0" actId="47"/>
        <pc:sldMkLst>
          <pc:docMk/>
          <pc:sldMk cId="1960817214" sldId="12559"/>
        </pc:sldMkLst>
      </pc:sldChg>
      <pc:sldChg chg="del">
        <pc:chgData name="Christophe JENTA" userId="8d1209f4831e9c53" providerId="LiveId" clId="{9B6ABC74-B593-43CD-9307-3B237C5FE781}" dt="2025-04-01T10:00:31.459" v="0" actId="47"/>
        <pc:sldMkLst>
          <pc:docMk/>
          <pc:sldMk cId="2389502203" sldId="12598"/>
        </pc:sldMkLst>
      </pc:sldChg>
      <pc:sldChg chg="del">
        <pc:chgData name="Christophe JENTA" userId="8d1209f4831e9c53" providerId="LiveId" clId="{9B6ABC74-B593-43CD-9307-3B237C5FE781}" dt="2025-04-01T10:00:31.459" v="0" actId="47"/>
        <pc:sldMkLst>
          <pc:docMk/>
          <pc:sldMk cId="60338787" sldId="12695"/>
        </pc:sldMkLst>
      </pc:sldChg>
      <pc:sldChg chg="del">
        <pc:chgData name="Christophe JENTA" userId="8d1209f4831e9c53" providerId="LiveId" clId="{9B6ABC74-B593-43CD-9307-3B237C5FE781}" dt="2025-04-01T10:00:31.459" v="0" actId="47"/>
        <pc:sldMkLst>
          <pc:docMk/>
          <pc:sldMk cId="3876576299" sldId="13000"/>
        </pc:sldMkLst>
      </pc:sldChg>
      <pc:sldChg chg="del">
        <pc:chgData name="Christophe JENTA" userId="8d1209f4831e9c53" providerId="LiveId" clId="{9B6ABC74-B593-43CD-9307-3B237C5FE781}" dt="2025-04-01T10:00:31.459" v="0" actId="47"/>
        <pc:sldMkLst>
          <pc:docMk/>
          <pc:sldMk cId="2385986345" sldId="13001"/>
        </pc:sldMkLst>
      </pc:sldChg>
      <pc:sldChg chg="del">
        <pc:chgData name="Christophe JENTA" userId="8d1209f4831e9c53" providerId="LiveId" clId="{9B6ABC74-B593-43CD-9307-3B237C5FE781}" dt="2025-04-01T10:00:31.459" v="0" actId="47"/>
        <pc:sldMkLst>
          <pc:docMk/>
          <pc:sldMk cId="713738534" sldId="13002"/>
        </pc:sldMkLst>
      </pc:sldChg>
      <pc:sldChg chg="del">
        <pc:chgData name="Christophe JENTA" userId="8d1209f4831e9c53" providerId="LiveId" clId="{9B6ABC74-B593-43CD-9307-3B237C5FE781}" dt="2025-04-01T10:00:31.459" v="0" actId="47"/>
        <pc:sldMkLst>
          <pc:docMk/>
          <pc:sldMk cId="1017245087" sldId="13003"/>
        </pc:sldMkLst>
      </pc:sldChg>
      <pc:sldChg chg="del">
        <pc:chgData name="Christophe JENTA" userId="8d1209f4831e9c53" providerId="LiveId" clId="{9B6ABC74-B593-43CD-9307-3B237C5FE781}" dt="2025-04-01T10:00:31.459" v="0" actId="47"/>
        <pc:sldMkLst>
          <pc:docMk/>
          <pc:sldMk cId="2546837685" sldId="13008"/>
        </pc:sldMkLst>
      </pc:sldChg>
      <pc:sldChg chg="del">
        <pc:chgData name="Christophe JENTA" userId="8d1209f4831e9c53" providerId="LiveId" clId="{9B6ABC74-B593-43CD-9307-3B237C5FE781}" dt="2025-04-01T10:00:31.459" v="0" actId="47"/>
        <pc:sldMkLst>
          <pc:docMk/>
          <pc:sldMk cId="3463768245" sldId="13033"/>
        </pc:sldMkLst>
      </pc:sldChg>
      <pc:sldChg chg="del">
        <pc:chgData name="Christophe JENTA" userId="8d1209f4831e9c53" providerId="LiveId" clId="{9B6ABC74-B593-43CD-9307-3B237C5FE781}" dt="2025-04-01T10:00:31.459" v="0" actId="47"/>
        <pc:sldMkLst>
          <pc:docMk/>
          <pc:sldMk cId="4270863543" sldId="13051"/>
        </pc:sldMkLst>
      </pc:sldChg>
      <pc:sldChg chg="del">
        <pc:chgData name="Christophe JENTA" userId="8d1209f4831e9c53" providerId="LiveId" clId="{9B6ABC74-B593-43CD-9307-3B237C5FE781}" dt="2025-04-01T10:00:31.459" v="0" actId="47"/>
        <pc:sldMkLst>
          <pc:docMk/>
          <pc:sldMk cId="1430941409" sldId="13053"/>
        </pc:sldMkLst>
      </pc:sldChg>
      <pc:sldChg chg="del">
        <pc:chgData name="Christophe JENTA" userId="8d1209f4831e9c53" providerId="LiveId" clId="{9B6ABC74-B593-43CD-9307-3B237C5FE781}" dt="2025-04-01T10:00:31.459" v="0" actId="47"/>
        <pc:sldMkLst>
          <pc:docMk/>
          <pc:sldMk cId="2923317464" sldId="13054"/>
        </pc:sldMkLst>
      </pc:sldChg>
      <pc:sldChg chg="del">
        <pc:chgData name="Christophe JENTA" userId="8d1209f4831e9c53" providerId="LiveId" clId="{9B6ABC74-B593-43CD-9307-3B237C5FE781}" dt="2025-04-01T10:00:31.459" v="0" actId="47"/>
        <pc:sldMkLst>
          <pc:docMk/>
          <pc:sldMk cId="2651648215" sldId="13056"/>
        </pc:sldMkLst>
      </pc:sldChg>
      <pc:sldChg chg="del">
        <pc:chgData name="Christophe JENTA" userId="8d1209f4831e9c53" providerId="LiveId" clId="{9B6ABC74-B593-43CD-9307-3B237C5FE781}" dt="2025-04-01T10:00:31.459" v="0" actId="47"/>
        <pc:sldMkLst>
          <pc:docMk/>
          <pc:sldMk cId="1105468094" sldId="13059"/>
        </pc:sldMkLst>
      </pc:sldChg>
      <pc:sldChg chg="del">
        <pc:chgData name="Christophe JENTA" userId="8d1209f4831e9c53" providerId="LiveId" clId="{9B6ABC74-B593-43CD-9307-3B237C5FE781}" dt="2025-04-01T10:00:31.459" v="0" actId="47"/>
        <pc:sldMkLst>
          <pc:docMk/>
          <pc:sldMk cId="4140473072" sldId="13060"/>
        </pc:sldMkLst>
      </pc:sldChg>
      <pc:sldChg chg="del">
        <pc:chgData name="Christophe JENTA" userId="8d1209f4831e9c53" providerId="LiveId" clId="{9B6ABC74-B593-43CD-9307-3B237C5FE781}" dt="2025-04-01T10:00:31.459" v="0" actId="47"/>
        <pc:sldMkLst>
          <pc:docMk/>
          <pc:sldMk cId="4069020493" sldId="13061"/>
        </pc:sldMkLst>
      </pc:sldChg>
      <pc:sldChg chg="del">
        <pc:chgData name="Christophe JENTA" userId="8d1209f4831e9c53" providerId="LiveId" clId="{9B6ABC74-B593-43CD-9307-3B237C5FE781}" dt="2025-04-01T10:00:31.459" v="0" actId="47"/>
        <pc:sldMkLst>
          <pc:docMk/>
          <pc:sldMk cId="3706800" sldId="13062"/>
        </pc:sldMkLst>
      </pc:sldChg>
      <pc:sldChg chg="del">
        <pc:chgData name="Christophe JENTA" userId="8d1209f4831e9c53" providerId="LiveId" clId="{9B6ABC74-B593-43CD-9307-3B237C5FE781}" dt="2025-04-01T10:00:31.459" v="0" actId="47"/>
        <pc:sldMkLst>
          <pc:docMk/>
          <pc:sldMk cId="200590959" sldId="13063"/>
        </pc:sldMkLst>
      </pc:sldChg>
      <pc:sldChg chg="del">
        <pc:chgData name="Christophe JENTA" userId="8d1209f4831e9c53" providerId="LiveId" clId="{9B6ABC74-B593-43CD-9307-3B237C5FE781}" dt="2025-04-01T10:00:31.459" v="0" actId="47"/>
        <pc:sldMkLst>
          <pc:docMk/>
          <pc:sldMk cId="558931496" sldId="13064"/>
        </pc:sldMkLst>
      </pc:sldChg>
      <pc:sldChg chg="del">
        <pc:chgData name="Christophe JENTA" userId="8d1209f4831e9c53" providerId="LiveId" clId="{9B6ABC74-B593-43CD-9307-3B237C5FE781}" dt="2025-04-01T10:00:31.459" v="0" actId="47"/>
        <pc:sldMkLst>
          <pc:docMk/>
          <pc:sldMk cId="1112357562" sldId="13065"/>
        </pc:sldMkLst>
      </pc:sldChg>
      <pc:sldChg chg="del">
        <pc:chgData name="Christophe JENTA" userId="8d1209f4831e9c53" providerId="LiveId" clId="{9B6ABC74-B593-43CD-9307-3B237C5FE781}" dt="2025-04-01T10:00:31.459" v="0" actId="47"/>
        <pc:sldMkLst>
          <pc:docMk/>
          <pc:sldMk cId="1290108716" sldId="13066"/>
        </pc:sldMkLst>
      </pc:sldChg>
      <pc:sldChg chg="del">
        <pc:chgData name="Christophe JENTA" userId="8d1209f4831e9c53" providerId="LiveId" clId="{9B6ABC74-B593-43CD-9307-3B237C5FE781}" dt="2025-04-01T10:00:31.459" v="0" actId="47"/>
        <pc:sldMkLst>
          <pc:docMk/>
          <pc:sldMk cId="234445409" sldId="13067"/>
        </pc:sldMkLst>
      </pc:sldChg>
      <pc:sldChg chg="del">
        <pc:chgData name="Christophe JENTA" userId="8d1209f4831e9c53" providerId="LiveId" clId="{9B6ABC74-B593-43CD-9307-3B237C5FE781}" dt="2025-04-01T10:00:31.459" v="0" actId="47"/>
        <pc:sldMkLst>
          <pc:docMk/>
          <pc:sldMk cId="526456343" sldId="13068"/>
        </pc:sldMkLst>
      </pc:sldChg>
      <pc:sldChg chg="del">
        <pc:chgData name="Christophe JENTA" userId="8d1209f4831e9c53" providerId="LiveId" clId="{9B6ABC74-B593-43CD-9307-3B237C5FE781}" dt="2025-04-01T10:00:31.459" v="0" actId="47"/>
        <pc:sldMkLst>
          <pc:docMk/>
          <pc:sldMk cId="32201130" sldId="13069"/>
        </pc:sldMkLst>
      </pc:sldChg>
      <pc:sldChg chg="del">
        <pc:chgData name="Christophe JENTA" userId="8d1209f4831e9c53" providerId="LiveId" clId="{9B6ABC74-B593-43CD-9307-3B237C5FE781}" dt="2025-04-01T10:00:31.459" v="0" actId="47"/>
        <pc:sldMkLst>
          <pc:docMk/>
          <pc:sldMk cId="3990337440" sldId="13071"/>
        </pc:sldMkLst>
      </pc:sldChg>
      <pc:sldChg chg="del">
        <pc:chgData name="Christophe JENTA" userId="8d1209f4831e9c53" providerId="LiveId" clId="{9B6ABC74-B593-43CD-9307-3B237C5FE781}" dt="2025-04-01T10:00:31.459" v="0" actId="47"/>
        <pc:sldMkLst>
          <pc:docMk/>
          <pc:sldMk cId="1141916184" sldId="13072"/>
        </pc:sldMkLst>
      </pc:sldChg>
      <pc:sldChg chg="del">
        <pc:chgData name="Christophe JENTA" userId="8d1209f4831e9c53" providerId="LiveId" clId="{9B6ABC74-B593-43CD-9307-3B237C5FE781}" dt="2025-04-01T10:00:31.459" v="0" actId="47"/>
        <pc:sldMkLst>
          <pc:docMk/>
          <pc:sldMk cId="2870822058" sldId="13073"/>
        </pc:sldMkLst>
      </pc:sldChg>
      <pc:sldChg chg="del">
        <pc:chgData name="Christophe JENTA" userId="8d1209f4831e9c53" providerId="LiveId" clId="{9B6ABC74-B593-43CD-9307-3B237C5FE781}" dt="2025-04-01T10:00:31.459" v="0" actId="47"/>
        <pc:sldMkLst>
          <pc:docMk/>
          <pc:sldMk cId="4265324579" sldId="13074"/>
        </pc:sldMkLst>
      </pc:sldChg>
      <pc:sldChg chg="del">
        <pc:chgData name="Christophe JENTA" userId="8d1209f4831e9c53" providerId="LiveId" clId="{9B6ABC74-B593-43CD-9307-3B237C5FE781}" dt="2025-04-01T10:00:31.459" v="0" actId="47"/>
        <pc:sldMkLst>
          <pc:docMk/>
          <pc:sldMk cId="2122051987" sldId="13078"/>
        </pc:sldMkLst>
      </pc:sldChg>
      <pc:sldChg chg="del">
        <pc:chgData name="Christophe JENTA" userId="8d1209f4831e9c53" providerId="LiveId" clId="{9B6ABC74-B593-43CD-9307-3B237C5FE781}" dt="2025-04-01T10:00:31.459" v="0" actId="47"/>
        <pc:sldMkLst>
          <pc:docMk/>
          <pc:sldMk cId="4104042674" sldId="13079"/>
        </pc:sldMkLst>
      </pc:sldChg>
      <pc:sldChg chg="del">
        <pc:chgData name="Christophe JENTA" userId="8d1209f4831e9c53" providerId="LiveId" clId="{9B6ABC74-B593-43CD-9307-3B237C5FE781}" dt="2025-04-01T10:00:31.459" v="0" actId="47"/>
        <pc:sldMkLst>
          <pc:docMk/>
          <pc:sldMk cId="1384129578" sldId="13080"/>
        </pc:sldMkLst>
      </pc:sldChg>
      <pc:sldChg chg="del">
        <pc:chgData name="Christophe JENTA" userId="8d1209f4831e9c53" providerId="LiveId" clId="{9B6ABC74-B593-43CD-9307-3B237C5FE781}" dt="2025-04-01T10:00:31.459" v="0" actId="47"/>
        <pc:sldMkLst>
          <pc:docMk/>
          <pc:sldMk cId="88963580" sldId="13081"/>
        </pc:sldMkLst>
      </pc:sldChg>
      <pc:sldChg chg="del">
        <pc:chgData name="Christophe JENTA" userId="8d1209f4831e9c53" providerId="LiveId" clId="{9B6ABC74-B593-43CD-9307-3B237C5FE781}" dt="2025-04-01T10:00:31.459" v="0" actId="47"/>
        <pc:sldMkLst>
          <pc:docMk/>
          <pc:sldMk cId="3309788962" sldId="13082"/>
        </pc:sldMkLst>
      </pc:sldChg>
      <pc:sldChg chg="del">
        <pc:chgData name="Christophe JENTA" userId="8d1209f4831e9c53" providerId="LiveId" clId="{9B6ABC74-B593-43CD-9307-3B237C5FE781}" dt="2025-04-01T10:00:31.459" v="0" actId="47"/>
        <pc:sldMkLst>
          <pc:docMk/>
          <pc:sldMk cId="997754663" sldId="13083"/>
        </pc:sldMkLst>
      </pc:sldChg>
      <pc:sldChg chg="del">
        <pc:chgData name="Christophe JENTA" userId="8d1209f4831e9c53" providerId="LiveId" clId="{9B6ABC74-B593-43CD-9307-3B237C5FE781}" dt="2025-04-01T10:00:31.459" v="0" actId="47"/>
        <pc:sldMkLst>
          <pc:docMk/>
          <pc:sldMk cId="848308496" sldId="13084"/>
        </pc:sldMkLst>
      </pc:sldChg>
      <pc:sldChg chg="del">
        <pc:chgData name="Christophe JENTA" userId="8d1209f4831e9c53" providerId="LiveId" clId="{9B6ABC74-B593-43CD-9307-3B237C5FE781}" dt="2025-04-01T10:00:31.459" v="0" actId="47"/>
        <pc:sldMkLst>
          <pc:docMk/>
          <pc:sldMk cId="21947168" sldId="13086"/>
        </pc:sldMkLst>
      </pc:sldChg>
      <pc:sldChg chg="del">
        <pc:chgData name="Christophe JENTA" userId="8d1209f4831e9c53" providerId="LiveId" clId="{9B6ABC74-B593-43CD-9307-3B237C5FE781}" dt="2025-04-01T10:00:31.459" v="0" actId="47"/>
        <pc:sldMkLst>
          <pc:docMk/>
          <pc:sldMk cId="945480992" sldId="13087"/>
        </pc:sldMkLst>
      </pc:sldChg>
      <pc:sldChg chg="del">
        <pc:chgData name="Christophe JENTA" userId="8d1209f4831e9c53" providerId="LiveId" clId="{9B6ABC74-B593-43CD-9307-3B237C5FE781}" dt="2025-04-01T10:00:31.459" v="0" actId="47"/>
        <pc:sldMkLst>
          <pc:docMk/>
          <pc:sldMk cId="750337857" sldId="13088"/>
        </pc:sldMkLst>
      </pc:sldChg>
      <pc:sldChg chg="del">
        <pc:chgData name="Christophe JENTA" userId="8d1209f4831e9c53" providerId="LiveId" clId="{9B6ABC74-B593-43CD-9307-3B237C5FE781}" dt="2025-04-01T10:00:31.459" v="0" actId="47"/>
        <pc:sldMkLst>
          <pc:docMk/>
          <pc:sldMk cId="4161015630" sldId="13089"/>
        </pc:sldMkLst>
      </pc:sldChg>
      <pc:sldChg chg="del">
        <pc:chgData name="Christophe JENTA" userId="8d1209f4831e9c53" providerId="LiveId" clId="{9B6ABC74-B593-43CD-9307-3B237C5FE781}" dt="2025-04-01T10:00:31.459" v="0" actId="47"/>
        <pc:sldMkLst>
          <pc:docMk/>
          <pc:sldMk cId="2299027016" sldId="13090"/>
        </pc:sldMkLst>
      </pc:sldChg>
      <pc:sldChg chg="del">
        <pc:chgData name="Christophe JENTA" userId="8d1209f4831e9c53" providerId="LiveId" clId="{9B6ABC74-B593-43CD-9307-3B237C5FE781}" dt="2025-04-01T10:00:31.459" v="0" actId="47"/>
        <pc:sldMkLst>
          <pc:docMk/>
          <pc:sldMk cId="2857183380" sldId="13091"/>
        </pc:sldMkLst>
      </pc:sldChg>
      <pc:sldChg chg="del">
        <pc:chgData name="Christophe JENTA" userId="8d1209f4831e9c53" providerId="LiveId" clId="{9B6ABC74-B593-43CD-9307-3B237C5FE781}" dt="2025-04-01T10:00:31.459" v="0" actId="47"/>
        <pc:sldMkLst>
          <pc:docMk/>
          <pc:sldMk cId="2003614663" sldId="13092"/>
        </pc:sldMkLst>
      </pc:sldChg>
      <pc:sldChg chg="del">
        <pc:chgData name="Christophe JENTA" userId="8d1209f4831e9c53" providerId="LiveId" clId="{9B6ABC74-B593-43CD-9307-3B237C5FE781}" dt="2025-04-01T10:00:31.459" v="0" actId="47"/>
        <pc:sldMkLst>
          <pc:docMk/>
          <pc:sldMk cId="941950672" sldId="13093"/>
        </pc:sldMkLst>
      </pc:sldChg>
      <pc:sldChg chg="del">
        <pc:chgData name="Christophe JENTA" userId="8d1209f4831e9c53" providerId="LiveId" clId="{9B6ABC74-B593-43CD-9307-3B237C5FE781}" dt="2025-04-01T10:00:31.459" v="0" actId="47"/>
        <pc:sldMkLst>
          <pc:docMk/>
          <pc:sldMk cId="3518892947" sldId="13094"/>
        </pc:sldMkLst>
      </pc:sldChg>
      <pc:sldChg chg="del">
        <pc:chgData name="Christophe JENTA" userId="8d1209f4831e9c53" providerId="LiveId" clId="{9B6ABC74-B593-43CD-9307-3B237C5FE781}" dt="2025-04-01T10:00:31.459" v="0" actId="47"/>
        <pc:sldMkLst>
          <pc:docMk/>
          <pc:sldMk cId="1956935565" sldId="13095"/>
        </pc:sldMkLst>
      </pc:sldChg>
      <pc:sldChg chg="del">
        <pc:chgData name="Christophe JENTA" userId="8d1209f4831e9c53" providerId="LiveId" clId="{9B6ABC74-B593-43CD-9307-3B237C5FE781}" dt="2025-04-01T10:00:31.459" v="0" actId="47"/>
        <pc:sldMkLst>
          <pc:docMk/>
          <pc:sldMk cId="1959586403" sldId="13096"/>
        </pc:sldMkLst>
      </pc:sldChg>
      <pc:sldChg chg="del">
        <pc:chgData name="Christophe JENTA" userId="8d1209f4831e9c53" providerId="LiveId" clId="{9B6ABC74-B593-43CD-9307-3B237C5FE781}" dt="2025-04-01T10:00:31.459" v="0" actId="47"/>
        <pc:sldMkLst>
          <pc:docMk/>
          <pc:sldMk cId="985037596" sldId="13097"/>
        </pc:sldMkLst>
      </pc:sldChg>
      <pc:sldChg chg="del">
        <pc:chgData name="Christophe JENTA" userId="8d1209f4831e9c53" providerId="LiveId" clId="{9B6ABC74-B593-43CD-9307-3B237C5FE781}" dt="2025-04-01T10:00:31.459" v="0" actId="47"/>
        <pc:sldMkLst>
          <pc:docMk/>
          <pc:sldMk cId="89680105" sldId="13116"/>
        </pc:sldMkLst>
      </pc:sldChg>
      <pc:sldChg chg="del">
        <pc:chgData name="Christophe JENTA" userId="8d1209f4831e9c53" providerId="LiveId" clId="{9B6ABC74-B593-43CD-9307-3B237C5FE781}" dt="2025-04-01T10:00:31.459" v="0" actId="47"/>
        <pc:sldMkLst>
          <pc:docMk/>
          <pc:sldMk cId="402952445" sldId="13118"/>
        </pc:sldMkLst>
      </pc:sldChg>
      <pc:sldChg chg="del">
        <pc:chgData name="Christophe JENTA" userId="8d1209f4831e9c53" providerId="LiveId" clId="{9B6ABC74-B593-43CD-9307-3B237C5FE781}" dt="2025-04-01T10:00:31.459" v="0" actId="47"/>
        <pc:sldMkLst>
          <pc:docMk/>
          <pc:sldMk cId="105819683" sldId="13121"/>
        </pc:sldMkLst>
      </pc:sldChg>
      <pc:sldChg chg="del">
        <pc:chgData name="Christophe JENTA" userId="8d1209f4831e9c53" providerId="LiveId" clId="{9B6ABC74-B593-43CD-9307-3B237C5FE781}" dt="2025-04-01T10:00:31.459" v="0" actId="47"/>
        <pc:sldMkLst>
          <pc:docMk/>
          <pc:sldMk cId="737164336" sldId="13122"/>
        </pc:sldMkLst>
      </pc:sldChg>
      <pc:sldChg chg="del">
        <pc:chgData name="Christophe JENTA" userId="8d1209f4831e9c53" providerId="LiveId" clId="{9B6ABC74-B593-43CD-9307-3B237C5FE781}" dt="2025-04-01T10:00:31.459" v="0" actId="47"/>
        <pc:sldMkLst>
          <pc:docMk/>
          <pc:sldMk cId="2174020629" sldId="13124"/>
        </pc:sldMkLst>
      </pc:sldChg>
      <pc:sldChg chg="del">
        <pc:chgData name="Christophe JENTA" userId="8d1209f4831e9c53" providerId="LiveId" clId="{9B6ABC74-B593-43CD-9307-3B237C5FE781}" dt="2025-04-01T10:00:31.459" v="0" actId="47"/>
        <pc:sldMkLst>
          <pc:docMk/>
          <pc:sldMk cId="2292663571" sldId="13125"/>
        </pc:sldMkLst>
      </pc:sldChg>
      <pc:sldChg chg="del">
        <pc:chgData name="Christophe JENTA" userId="8d1209f4831e9c53" providerId="LiveId" clId="{9B6ABC74-B593-43CD-9307-3B237C5FE781}" dt="2025-04-01T10:00:31.459" v="0" actId="47"/>
        <pc:sldMkLst>
          <pc:docMk/>
          <pc:sldMk cId="2938428205" sldId="13126"/>
        </pc:sldMkLst>
      </pc:sldChg>
      <pc:sldChg chg="del">
        <pc:chgData name="Christophe JENTA" userId="8d1209f4831e9c53" providerId="LiveId" clId="{9B6ABC74-B593-43CD-9307-3B237C5FE781}" dt="2025-04-01T10:00:31.459" v="0" actId="47"/>
        <pc:sldMkLst>
          <pc:docMk/>
          <pc:sldMk cId="1684532203" sldId="13127"/>
        </pc:sldMkLst>
      </pc:sldChg>
      <pc:sldChg chg="del">
        <pc:chgData name="Christophe JENTA" userId="8d1209f4831e9c53" providerId="LiveId" clId="{9B6ABC74-B593-43CD-9307-3B237C5FE781}" dt="2025-04-01T10:00:31.459" v="0" actId="47"/>
        <pc:sldMkLst>
          <pc:docMk/>
          <pc:sldMk cId="3319602195" sldId="13157"/>
        </pc:sldMkLst>
      </pc:sldChg>
      <pc:sldChg chg="del">
        <pc:chgData name="Christophe JENTA" userId="8d1209f4831e9c53" providerId="LiveId" clId="{9B6ABC74-B593-43CD-9307-3B237C5FE781}" dt="2025-04-01T10:00:31.459" v="0" actId="47"/>
        <pc:sldMkLst>
          <pc:docMk/>
          <pc:sldMk cId="3374821955" sldId="13210"/>
        </pc:sldMkLst>
      </pc:sldChg>
      <pc:sldChg chg="del">
        <pc:chgData name="Christophe JENTA" userId="8d1209f4831e9c53" providerId="LiveId" clId="{9B6ABC74-B593-43CD-9307-3B237C5FE781}" dt="2025-04-01T10:00:31.459" v="0" actId="47"/>
        <pc:sldMkLst>
          <pc:docMk/>
          <pc:sldMk cId="844243431" sldId="13211"/>
        </pc:sldMkLst>
      </pc:sldChg>
      <pc:sldChg chg="del">
        <pc:chgData name="Christophe JENTA" userId="8d1209f4831e9c53" providerId="LiveId" clId="{9B6ABC74-B593-43CD-9307-3B237C5FE781}" dt="2025-04-01T10:00:31.459" v="0" actId="47"/>
        <pc:sldMkLst>
          <pc:docMk/>
          <pc:sldMk cId="935240479" sldId="13212"/>
        </pc:sldMkLst>
      </pc:sldChg>
      <pc:sldChg chg="del">
        <pc:chgData name="Christophe JENTA" userId="8d1209f4831e9c53" providerId="LiveId" clId="{9B6ABC74-B593-43CD-9307-3B237C5FE781}" dt="2025-04-01T10:00:31.459" v="0" actId="47"/>
        <pc:sldMkLst>
          <pc:docMk/>
          <pc:sldMk cId="1348946539" sldId="13213"/>
        </pc:sldMkLst>
      </pc:sldChg>
      <pc:sldChg chg="del">
        <pc:chgData name="Christophe JENTA" userId="8d1209f4831e9c53" providerId="LiveId" clId="{9B6ABC74-B593-43CD-9307-3B237C5FE781}" dt="2025-04-01T10:00:31.459" v="0" actId="47"/>
        <pc:sldMkLst>
          <pc:docMk/>
          <pc:sldMk cId="2299923430" sldId="13216"/>
        </pc:sldMkLst>
      </pc:sldChg>
      <pc:sldChg chg="del">
        <pc:chgData name="Christophe JENTA" userId="8d1209f4831e9c53" providerId="LiveId" clId="{9B6ABC74-B593-43CD-9307-3B237C5FE781}" dt="2025-04-01T10:00:31.459" v="0" actId="47"/>
        <pc:sldMkLst>
          <pc:docMk/>
          <pc:sldMk cId="3542825175" sldId="13219"/>
        </pc:sldMkLst>
      </pc:sldChg>
      <pc:sldChg chg="del">
        <pc:chgData name="Christophe JENTA" userId="8d1209f4831e9c53" providerId="LiveId" clId="{9B6ABC74-B593-43CD-9307-3B237C5FE781}" dt="2025-04-01T10:00:31.459" v="0" actId="47"/>
        <pc:sldMkLst>
          <pc:docMk/>
          <pc:sldMk cId="3747602445" sldId="13220"/>
        </pc:sldMkLst>
      </pc:sldChg>
      <pc:sldChg chg="del">
        <pc:chgData name="Christophe JENTA" userId="8d1209f4831e9c53" providerId="LiveId" clId="{9B6ABC74-B593-43CD-9307-3B237C5FE781}" dt="2025-04-01T10:00:31.459" v="0" actId="47"/>
        <pc:sldMkLst>
          <pc:docMk/>
          <pc:sldMk cId="1609935516" sldId="13230"/>
        </pc:sldMkLst>
      </pc:sldChg>
      <pc:sldChg chg="del">
        <pc:chgData name="Christophe JENTA" userId="8d1209f4831e9c53" providerId="LiveId" clId="{9B6ABC74-B593-43CD-9307-3B237C5FE781}" dt="2025-04-01T10:00:31.459" v="0" actId="47"/>
        <pc:sldMkLst>
          <pc:docMk/>
          <pc:sldMk cId="4232748184" sldId="13232"/>
        </pc:sldMkLst>
      </pc:sldChg>
      <pc:sldChg chg="del">
        <pc:chgData name="Christophe JENTA" userId="8d1209f4831e9c53" providerId="LiveId" clId="{9B6ABC74-B593-43CD-9307-3B237C5FE781}" dt="2025-04-01T10:00:31.459" v="0" actId="47"/>
        <pc:sldMkLst>
          <pc:docMk/>
          <pc:sldMk cId="1709450183" sldId="13233"/>
        </pc:sldMkLst>
      </pc:sldChg>
      <pc:sldChg chg="del">
        <pc:chgData name="Christophe JENTA" userId="8d1209f4831e9c53" providerId="LiveId" clId="{9B6ABC74-B593-43CD-9307-3B237C5FE781}" dt="2025-04-01T10:00:31.459" v="0" actId="47"/>
        <pc:sldMkLst>
          <pc:docMk/>
          <pc:sldMk cId="3965201786" sldId="13234"/>
        </pc:sldMkLst>
      </pc:sldChg>
      <pc:sldChg chg="del">
        <pc:chgData name="Christophe JENTA" userId="8d1209f4831e9c53" providerId="LiveId" clId="{9B6ABC74-B593-43CD-9307-3B237C5FE781}" dt="2025-04-01T10:00:31.459" v="0" actId="47"/>
        <pc:sldMkLst>
          <pc:docMk/>
          <pc:sldMk cId="3092286249" sldId="13235"/>
        </pc:sldMkLst>
      </pc:sldChg>
      <pc:sldChg chg="del">
        <pc:chgData name="Christophe JENTA" userId="8d1209f4831e9c53" providerId="LiveId" clId="{9B6ABC74-B593-43CD-9307-3B237C5FE781}" dt="2025-04-01T10:00:31.459" v="0" actId="47"/>
        <pc:sldMkLst>
          <pc:docMk/>
          <pc:sldMk cId="1300822562" sldId="13264"/>
        </pc:sldMkLst>
      </pc:sldChg>
      <pc:sldChg chg="del">
        <pc:chgData name="Christophe JENTA" userId="8d1209f4831e9c53" providerId="LiveId" clId="{9B6ABC74-B593-43CD-9307-3B237C5FE781}" dt="2025-04-01T10:00:31.459" v="0" actId="47"/>
        <pc:sldMkLst>
          <pc:docMk/>
          <pc:sldMk cId="3008248862" sldId="13265"/>
        </pc:sldMkLst>
      </pc:sldChg>
    </pc:docChg>
  </pc:docChgLst>
  <pc:docChgLst>
    <pc:chgData name="Christophe JENTA" userId="8d1209f4831e9c53" providerId="LiveId" clId="{DFAF0312-DC17-4FA5-A879-AA1C79978827}"/>
    <pc:docChg chg="delSld">
      <pc:chgData name="Christophe JENTA" userId="8d1209f4831e9c53" providerId="LiveId" clId="{DFAF0312-DC17-4FA5-A879-AA1C79978827}" dt="2025-03-04T10:58:31.644" v="0" actId="47"/>
      <pc:docMkLst>
        <pc:docMk/>
      </pc:docMkLst>
      <pc:sldChg chg="del">
        <pc:chgData name="Christophe JENTA" userId="8d1209f4831e9c53" providerId="LiveId" clId="{DFAF0312-DC17-4FA5-A879-AA1C79978827}" dt="2025-03-04T10:58:31.644" v="0" actId="47"/>
        <pc:sldMkLst>
          <pc:docMk/>
          <pc:sldMk cId="3491530607" sldId="934"/>
        </pc:sldMkLst>
      </pc:sldChg>
      <pc:sldChg chg="del">
        <pc:chgData name="Christophe JENTA" userId="8d1209f4831e9c53" providerId="LiveId" clId="{DFAF0312-DC17-4FA5-A879-AA1C79978827}" dt="2025-03-04T10:58:31.644" v="0" actId="47"/>
        <pc:sldMkLst>
          <pc:docMk/>
          <pc:sldMk cId="2093618214" sldId="12595"/>
        </pc:sldMkLst>
      </pc:sldChg>
      <pc:sldChg chg="del">
        <pc:chgData name="Christophe JENTA" userId="8d1209f4831e9c53" providerId="LiveId" clId="{DFAF0312-DC17-4FA5-A879-AA1C79978827}" dt="2025-03-04T10:58:31.644" v="0" actId="47"/>
        <pc:sldMkLst>
          <pc:docMk/>
          <pc:sldMk cId="672335713" sldId="12853"/>
        </pc:sldMkLst>
      </pc:sldChg>
      <pc:sldChg chg="del">
        <pc:chgData name="Christophe JENTA" userId="8d1209f4831e9c53" providerId="LiveId" clId="{DFAF0312-DC17-4FA5-A879-AA1C79978827}" dt="2025-03-04T10:58:31.644" v="0" actId="47"/>
        <pc:sldMkLst>
          <pc:docMk/>
          <pc:sldMk cId="650929763" sldId="12856"/>
        </pc:sldMkLst>
      </pc:sldChg>
      <pc:sldChg chg="del">
        <pc:chgData name="Christophe JENTA" userId="8d1209f4831e9c53" providerId="LiveId" clId="{DFAF0312-DC17-4FA5-A879-AA1C79978827}" dt="2025-03-04T10:58:31.644" v="0" actId="47"/>
        <pc:sldMkLst>
          <pc:docMk/>
          <pc:sldMk cId="1028479544" sldId="12939"/>
        </pc:sldMkLst>
      </pc:sldChg>
      <pc:sldChg chg="del">
        <pc:chgData name="Christophe JENTA" userId="8d1209f4831e9c53" providerId="LiveId" clId="{DFAF0312-DC17-4FA5-A879-AA1C79978827}" dt="2025-03-04T10:58:31.644" v="0" actId="47"/>
        <pc:sldMkLst>
          <pc:docMk/>
          <pc:sldMk cId="2463130102" sldId="12940"/>
        </pc:sldMkLst>
      </pc:sldChg>
      <pc:sldChg chg="del">
        <pc:chgData name="Christophe JENTA" userId="8d1209f4831e9c53" providerId="LiveId" clId="{DFAF0312-DC17-4FA5-A879-AA1C79978827}" dt="2025-03-04T10:58:31.644" v="0" actId="47"/>
        <pc:sldMkLst>
          <pc:docMk/>
          <pc:sldMk cId="4195038190" sldId="12942"/>
        </pc:sldMkLst>
      </pc:sldChg>
      <pc:sldChg chg="del">
        <pc:chgData name="Christophe JENTA" userId="8d1209f4831e9c53" providerId="LiveId" clId="{DFAF0312-DC17-4FA5-A879-AA1C79978827}" dt="2025-03-04T10:58:31.644" v="0" actId="47"/>
        <pc:sldMkLst>
          <pc:docMk/>
          <pc:sldMk cId="327616445" sldId="12944"/>
        </pc:sldMkLst>
      </pc:sldChg>
      <pc:sldChg chg="del">
        <pc:chgData name="Christophe JENTA" userId="8d1209f4831e9c53" providerId="LiveId" clId="{DFAF0312-DC17-4FA5-A879-AA1C79978827}" dt="2025-03-04T10:58:31.644" v="0" actId="47"/>
        <pc:sldMkLst>
          <pc:docMk/>
          <pc:sldMk cId="3253090587" sldId="12945"/>
        </pc:sldMkLst>
      </pc:sldChg>
      <pc:sldChg chg="del">
        <pc:chgData name="Christophe JENTA" userId="8d1209f4831e9c53" providerId="LiveId" clId="{DFAF0312-DC17-4FA5-A879-AA1C79978827}" dt="2025-03-04T10:58:31.644" v="0" actId="47"/>
        <pc:sldMkLst>
          <pc:docMk/>
          <pc:sldMk cId="763024236" sldId="12946"/>
        </pc:sldMkLst>
      </pc:sldChg>
      <pc:sldChg chg="del">
        <pc:chgData name="Christophe JENTA" userId="8d1209f4831e9c53" providerId="LiveId" clId="{DFAF0312-DC17-4FA5-A879-AA1C79978827}" dt="2025-03-04T10:58:31.644" v="0" actId="47"/>
        <pc:sldMkLst>
          <pc:docMk/>
          <pc:sldMk cId="1065280909" sldId="12947"/>
        </pc:sldMkLst>
      </pc:sldChg>
      <pc:sldChg chg="del">
        <pc:chgData name="Christophe JENTA" userId="8d1209f4831e9c53" providerId="LiveId" clId="{DFAF0312-DC17-4FA5-A879-AA1C79978827}" dt="2025-03-04T10:58:31.644" v="0" actId="47"/>
        <pc:sldMkLst>
          <pc:docMk/>
          <pc:sldMk cId="3809580926" sldId="12948"/>
        </pc:sldMkLst>
      </pc:sldChg>
      <pc:sldChg chg="del">
        <pc:chgData name="Christophe JENTA" userId="8d1209f4831e9c53" providerId="LiveId" clId="{DFAF0312-DC17-4FA5-A879-AA1C79978827}" dt="2025-03-04T10:58:31.644" v="0" actId="47"/>
        <pc:sldMkLst>
          <pc:docMk/>
          <pc:sldMk cId="3044993024" sldId="12949"/>
        </pc:sldMkLst>
      </pc:sldChg>
      <pc:sldChg chg="del">
        <pc:chgData name="Christophe JENTA" userId="8d1209f4831e9c53" providerId="LiveId" clId="{DFAF0312-DC17-4FA5-A879-AA1C79978827}" dt="2025-03-04T10:58:31.644" v="0" actId="47"/>
        <pc:sldMkLst>
          <pc:docMk/>
          <pc:sldMk cId="3464522105" sldId="12951"/>
        </pc:sldMkLst>
      </pc:sldChg>
      <pc:sldChg chg="del">
        <pc:chgData name="Christophe JENTA" userId="8d1209f4831e9c53" providerId="LiveId" clId="{DFAF0312-DC17-4FA5-A879-AA1C79978827}" dt="2025-03-04T10:58:31.644" v="0" actId="47"/>
        <pc:sldMkLst>
          <pc:docMk/>
          <pc:sldMk cId="2350508385" sldId="13021"/>
        </pc:sldMkLst>
      </pc:sldChg>
      <pc:sldChg chg="del">
        <pc:chgData name="Christophe JENTA" userId="8d1209f4831e9c53" providerId="LiveId" clId="{DFAF0312-DC17-4FA5-A879-AA1C79978827}" dt="2025-03-04T10:58:31.644" v="0" actId="47"/>
        <pc:sldMkLst>
          <pc:docMk/>
          <pc:sldMk cId="127014457" sldId="13022"/>
        </pc:sldMkLst>
      </pc:sldChg>
      <pc:sldChg chg="del">
        <pc:chgData name="Christophe JENTA" userId="8d1209f4831e9c53" providerId="LiveId" clId="{DFAF0312-DC17-4FA5-A879-AA1C79978827}" dt="2025-03-04T10:58:31.644" v="0" actId="47"/>
        <pc:sldMkLst>
          <pc:docMk/>
          <pc:sldMk cId="3275824859" sldId="13023"/>
        </pc:sldMkLst>
      </pc:sldChg>
      <pc:sldChg chg="del">
        <pc:chgData name="Christophe JENTA" userId="8d1209f4831e9c53" providerId="LiveId" clId="{DFAF0312-DC17-4FA5-A879-AA1C79978827}" dt="2025-03-04T10:58:31.644" v="0" actId="47"/>
        <pc:sldMkLst>
          <pc:docMk/>
          <pc:sldMk cId="478401509" sldId="13024"/>
        </pc:sldMkLst>
      </pc:sldChg>
      <pc:sldChg chg="del">
        <pc:chgData name="Christophe JENTA" userId="8d1209f4831e9c53" providerId="LiveId" clId="{DFAF0312-DC17-4FA5-A879-AA1C79978827}" dt="2025-03-04T10:58:31.644" v="0" actId="47"/>
        <pc:sldMkLst>
          <pc:docMk/>
          <pc:sldMk cId="4265841009" sldId="13025"/>
        </pc:sldMkLst>
      </pc:sldChg>
      <pc:sldChg chg="del">
        <pc:chgData name="Christophe JENTA" userId="8d1209f4831e9c53" providerId="LiveId" clId="{DFAF0312-DC17-4FA5-A879-AA1C79978827}" dt="2025-03-04T10:58:31.644" v="0" actId="47"/>
        <pc:sldMkLst>
          <pc:docMk/>
          <pc:sldMk cId="786657073" sldId="13026"/>
        </pc:sldMkLst>
      </pc:sldChg>
      <pc:sldChg chg="del">
        <pc:chgData name="Christophe JENTA" userId="8d1209f4831e9c53" providerId="LiveId" clId="{DFAF0312-DC17-4FA5-A879-AA1C79978827}" dt="2025-03-04T10:58:31.644" v="0" actId="47"/>
        <pc:sldMkLst>
          <pc:docMk/>
          <pc:sldMk cId="1848884125" sldId="13027"/>
        </pc:sldMkLst>
      </pc:sldChg>
      <pc:sldChg chg="del">
        <pc:chgData name="Christophe JENTA" userId="8d1209f4831e9c53" providerId="LiveId" clId="{DFAF0312-DC17-4FA5-A879-AA1C79978827}" dt="2025-03-04T10:58:31.644" v="0" actId="47"/>
        <pc:sldMkLst>
          <pc:docMk/>
          <pc:sldMk cId="2438741730" sldId="13028"/>
        </pc:sldMkLst>
      </pc:sldChg>
      <pc:sldChg chg="del">
        <pc:chgData name="Christophe JENTA" userId="8d1209f4831e9c53" providerId="LiveId" clId="{DFAF0312-DC17-4FA5-A879-AA1C79978827}" dt="2025-03-04T10:58:31.644" v="0" actId="47"/>
        <pc:sldMkLst>
          <pc:docMk/>
          <pc:sldMk cId="4015674294" sldId="13030"/>
        </pc:sldMkLst>
      </pc:sldChg>
      <pc:sldChg chg="del">
        <pc:chgData name="Christophe JENTA" userId="8d1209f4831e9c53" providerId="LiveId" clId="{DFAF0312-DC17-4FA5-A879-AA1C79978827}" dt="2025-03-04T10:58:31.644" v="0" actId="47"/>
        <pc:sldMkLst>
          <pc:docMk/>
          <pc:sldMk cId="1963046129" sldId="13041"/>
        </pc:sldMkLst>
      </pc:sldChg>
      <pc:sldChg chg="del">
        <pc:chgData name="Christophe JENTA" userId="8d1209f4831e9c53" providerId="LiveId" clId="{DFAF0312-DC17-4FA5-A879-AA1C79978827}" dt="2025-03-04T10:58:31.644" v="0" actId="47"/>
        <pc:sldMkLst>
          <pc:docMk/>
          <pc:sldMk cId="2168419065" sldId="13045"/>
        </pc:sldMkLst>
      </pc:sldChg>
      <pc:sldChg chg="del">
        <pc:chgData name="Christophe JENTA" userId="8d1209f4831e9c53" providerId="LiveId" clId="{DFAF0312-DC17-4FA5-A879-AA1C79978827}" dt="2025-03-04T10:58:31.644" v="0" actId="47"/>
        <pc:sldMkLst>
          <pc:docMk/>
          <pc:sldMk cId="3056707923" sldId="13046"/>
        </pc:sldMkLst>
      </pc:sldChg>
      <pc:sldChg chg="del">
        <pc:chgData name="Christophe JENTA" userId="8d1209f4831e9c53" providerId="LiveId" clId="{DFAF0312-DC17-4FA5-A879-AA1C79978827}" dt="2025-03-04T10:58:31.644" v="0" actId="47"/>
        <pc:sldMkLst>
          <pc:docMk/>
          <pc:sldMk cId="1018946797" sldId="13047"/>
        </pc:sldMkLst>
      </pc:sldChg>
      <pc:sldChg chg="del">
        <pc:chgData name="Christophe JENTA" userId="8d1209f4831e9c53" providerId="LiveId" clId="{DFAF0312-DC17-4FA5-A879-AA1C79978827}" dt="2025-03-04T10:58:31.644" v="0" actId="47"/>
        <pc:sldMkLst>
          <pc:docMk/>
          <pc:sldMk cId="1143289183" sldId="13048"/>
        </pc:sldMkLst>
      </pc:sldChg>
      <pc:sldChg chg="del">
        <pc:chgData name="Christophe JENTA" userId="8d1209f4831e9c53" providerId="LiveId" clId="{DFAF0312-DC17-4FA5-A879-AA1C79978827}" dt="2025-03-04T10:58:31.644" v="0" actId="47"/>
        <pc:sldMkLst>
          <pc:docMk/>
          <pc:sldMk cId="3865297219" sldId="13076"/>
        </pc:sldMkLst>
      </pc:sldChg>
      <pc:sldChg chg="del">
        <pc:chgData name="Christophe JENTA" userId="8d1209f4831e9c53" providerId="LiveId" clId="{DFAF0312-DC17-4FA5-A879-AA1C79978827}" dt="2025-03-04T10:58:31.644" v="0" actId="47"/>
        <pc:sldMkLst>
          <pc:docMk/>
          <pc:sldMk cId="656978790" sldId="13077"/>
        </pc:sldMkLst>
      </pc:sldChg>
      <pc:sldChg chg="del">
        <pc:chgData name="Christophe JENTA" userId="8d1209f4831e9c53" providerId="LiveId" clId="{DFAF0312-DC17-4FA5-A879-AA1C79978827}" dt="2025-03-04T10:58:31.644" v="0" actId="47"/>
        <pc:sldMkLst>
          <pc:docMk/>
          <pc:sldMk cId="2273977040" sldId="13098"/>
        </pc:sldMkLst>
      </pc:sldChg>
      <pc:sldChg chg="del">
        <pc:chgData name="Christophe JENTA" userId="8d1209f4831e9c53" providerId="LiveId" clId="{DFAF0312-DC17-4FA5-A879-AA1C79978827}" dt="2025-03-04T10:58:31.644" v="0" actId="47"/>
        <pc:sldMkLst>
          <pc:docMk/>
          <pc:sldMk cId="694990589" sldId="13110"/>
        </pc:sldMkLst>
      </pc:sldChg>
      <pc:sldChg chg="del">
        <pc:chgData name="Christophe JENTA" userId="8d1209f4831e9c53" providerId="LiveId" clId="{DFAF0312-DC17-4FA5-A879-AA1C79978827}" dt="2025-03-04T10:58:31.644" v="0" actId="47"/>
        <pc:sldMkLst>
          <pc:docMk/>
          <pc:sldMk cId="1050298983" sldId="13111"/>
        </pc:sldMkLst>
      </pc:sldChg>
      <pc:sldChg chg="del">
        <pc:chgData name="Christophe JENTA" userId="8d1209f4831e9c53" providerId="LiveId" clId="{DFAF0312-DC17-4FA5-A879-AA1C79978827}" dt="2025-03-04T10:58:31.644" v="0" actId="47"/>
        <pc:sldMkLst>
          <pc:docMk/>
          <pc:sldMk cId="2145167664" sldId="13112"/>
        </pc:sldMkLst>
      </pc:sldChg>
      <pc:sldChg chg="del">
        <pc:chgData name="Christophe JENTA" userId="8d1209f4831e9c53" providerId="LiveId" clId="{DFAF0312-DC17-4FA5-A879-AA1C79978827}" dt="2025-03-04T10:58:31.644" v="0" actId="47"/>
        <pc:sldMkLst>
          <pc:docMk/>
          <pc:sldMk cId="614963638" sldId="13113"/>
        </pc:sldMkLst>
      </pc:sldChg>
      <pc:sldChg chg="del">
        <pc:chgData name="Christophe JENTA" userId="8d1209f4831e9c53" providerId="LiveId" clId="{DFAF0312-DC17-4FA5-A879-AA1C79978827}" dt="2025-03-04T10:58:31.644" v="0" actId="47"/>
        <pc:sldMkLst>
          <pc:docMk/>
          <pc:sldMk cId="3245998364" sldId="13114"/>
        </pc:sldMkLst>
      </pc:sldChg>
      <pc:sldChg chg="del">
        <pc:chgData name="Christophe JENTA" userId="8d1209f4831e9c53" providerId="LiveId" clId="{DFAF0312-DC17-4FA5-A879-AA1C79978827}" dt="2025-03-04T10:58:31.644" v="0" actId="47"/>
        <pc:sldMkLst>
          <pc:docMk/>
          <pc:sldMk cId="1291777054" sldId="13115"/>
        </pc:sldMkLst>
      </pc:sldChg>
      <pc:sldChg chg="del">
        <pc:chgData name="Christophe JENTA" userId="8d1209f4831e9c53" providerId="LiveId" clId="{DFAF0312-DC17-4FA5-A879-AA1C79978827}" dt="2025-03-04T10:58:31.644" v="0" actId="47"/>
        <pc:sldMkLst>
          <pc:docMk/>
          <pc:sldMk cId="1547070426" sldId="13116"/>
        </pc:sldMkLst>
      </pc:sldChg>
      <pc:sldChg chg="del">
        <pc:chgData name="Christophe JENTA" userId="8d1209f4831e9c53" providerId="LiveId" clId="{DFAF0312-DC17-4FA5-A879-AA1C79978827}" dt="2025-03-04T10:58:31.644" v="0" actId="47"/>
        <pc:sldMkLst>
          <pc:docMk/>
          <pc:sldMk cId="1191279355" sldId="13128"/>
        </pc:sldMkLst>
      </pc:sldChg>
      <pc:sldChg chg="del">
        <pc:chgData name="Christophe JENTA" userId="8d1209f4831e9c53" providerId="LiveId" clId="{DFAF0312-DC17-4FA5-A879-AA1C79978827}" dt="2025-03-04T10:58:31.644" v="0" actId="47"/>
        <pc:sldMkLst>
          <pc:docMk/>
          <pc:sldMk cId="540269392" sldId="13129"/>
        </pc:sldMkLst>
      </pc:sldChg>
      <pc:sldChg chg="del">
        <pc:chgData name="Christophe JENTA" userId="8d1209f4831e9c53" providerId="LiveId" clId="{DFAF0312-DC17-4FA5-A879-AA1C79978827}" dt="2025-03-04T10:58:31.644" v="0" actId="47"/>
        <pc:sldMkLst>
          <pc:docMk/>
          <pc:sldMk cId="3404404618" sldId="13130"/>
        </pc:sldMkLst>
      </pc:sldChg>
      <pc:sldChg chg="del">
        <pc:chgData name="Christophe JENTA" userId="8d1209f4831e9c53" providerId="LiveId" clId="{DFAF0312-DC17-4FA5-A879-AA1C79978827}" dt="2025-03-04T10:58:31.644" v="0" actId="47"/>
        <pc:sldMkLst>
          <pc:docMk/>
          <pc:sldMk cId="571915363" sldId="13131"/>
        </pc:sldMkLst>
      </pc:sldChg>
    </pc:docChg>
  </pc:docChgLst>
  <pc:docChgLst>
    <pc:chgData name="Christophe JENTA" userId="8d1209f4831e9c53" providerId="LiveId" clId="{DC1B2F53-39E0-4511-9130-BFBE38F26B83}"/>
    <pc:docChg chg="undo custSel addSld delSld modSld">
      <pc:chgData name="Christophe JENTA" userId="8d1209f4831e9c53" providerId="LiveId" clId="{DC1B2F53-39E0-4511-9130-BFBE38F26B83}" dt="2025-02-11T12:13:42.498" v="10" actId="2696"/>
      <pc:docMkLst>
        <pc:docMk/>
      </pc:docMkLst>
      <pc:sldChg chg="del">
        <pc:chgData name="Christophe JENTA" userId="8d1209f4831e9c53" providerId="LiveId" clId="{DC1B2F53-39E0-4511-9130-BFBE38F26B83}" dt="2025-02-11T12:08:59.828" v="0" actId="47"/>
        <pc:sldMkLst>
          <pc:docMk/>
          <pc:sldMk cId="3491530607" sldId="934"/>
        </pc:sldMkLst>
      </pc:sldChg>
      <pc:sldChg chg="del">
        <pc:chgData name="Christophe JENTA" userId="8d1209f4831e9c53" providerId="LiveId" clId="{DC1B2F53-39E0-4511-9130-BFBE38F26B83}" dt="2025-02-11T12:08:59.828" v="0" actId="47"/>
        <pc:sldMkLst>
          <pc:docMk/>
          <pc:sldMk cId="2093618214" sldId="12595"/>
        </pc:sldMkLst>
      </pc:sldChg>
      <pc:sldChg chg="del">
        <pc:chgData name="Christophe JENTA" userId="8d1209f4831e9c53" providerId="LiveId" clId="{DC1B2F53-39E0-4511-9130-BFBE38F26B83}" dt="2025-02-11T12:08:59.828" v="0" actId="47"/>
        <pc:sldMkLst>
          <pc:docMk/>
          <pc:sldMk cId="3642244022" sldId="12853"/>
        </pc:sldMkLst>
      </pc:sldChg>
      <pc:sldChg chg="del">
        <pc:chgData name="Christophe JENTA" userId="8d1209f4831e9c53" providerId="LiveId" clId="{DC1B2F53-39E0-4511-9130-BFBE38F26B83}" dt="2025-02-11T12:08:59.828" v="0" actId="47"/>
        <pc:sldMkLst>
          <pc:docMk/>
          <pc:sldMk cId="2955753495" sldId="12856"/>
        </pc:sldMkLst>
      </pc:sldChg>
      <pc:sldChg chg="del">
        <pc:chgData name="Christophe JENTA" userId="8d1209f4831e9c53" providerId="LiveId" clId="{DC1B2F53-39E0-4511-9130-BFBE38F26B83}" dt="2025-02-11T12:08:59.828" v="0" actId="47"/>
        <pc:sldMkLst>
          <pc:docMk/>
          <pc:sldMk cId="1028479544" sldId="12939"/>
        </pc:sldMkLst>
      </pc:sldChg>
      <pc:sldChg chg="del">
        <pc:chgData name="Christophe JENTA" userId="8d1209f4831e9c53" providerId="LiveId" clId="{DC1B2F53-39E0-4511-9130-BFBE38F26B83}" dt="2025-02-11T12:08:59.828" v="0" actId="47"/>
        <pc:sldMkLst>
          <pc:docMk/>
          <pc:sldMk cId="2463130102" sldId="12940"/>
        </pc:sldMkLst>
      </pc:sldChg>
      <pc:sldChg chg="del">
        <pc:chgData name="Christophe JENTA" userId="8d1209f4831e9c53" providerId="LiveId" clId="{DC1B2F53-39E0-4511-9130-BFBE38F26B83}" dt="2025-02-11T12:08:59.828" v="0" actId="47"/>
        <pc:sldMkLst>
          <pc:docMk/>
          <pc:sldMk cId="4195038190" sldId="12942"/>
        </pc:sldMkLst>
      </pc:sldChg>
      <pc:sldChg chg="del">
        <pc:chgData name="Christophe JENTA" userId="8d1209f4831e9c53" providerId="LiveId" clId="{DC1B2F53-39E0-4511-9130-BFBE38F26B83}" dt="2025-02-11T12:08:59.828" v="0" actId="47"/>
        <pc:sldMkLst>
          <pc:docMk/>
          <pc:sldMk cId="327616445" sldId="12944"/>
        </pc:sldMkLst>
      </pc:sldChg>
      <pc:sldChg chg="del">
        <pc:chgData name="Christophe JENTA" userId="8d1209f4831e9c53" providerId="LiveId" clId="{DC1B2F53-39E0-4511-9130-BFBE38F26B83}" dt="2025-02-11T12:08:59.828" v="0" actId="47"/>
        <pc:sldMkLst>
          <pc:docMk/>
          <pc:sldMk cId="3253090587" sldId="12945"/>
        </pc:sldMkLst>
      </pc:sldChg>
      <pc:sldChg chg="del">
        <pc:chgData name="Christophe JENTA" userId="8d1209f4831e9c53" providerId="LiveId" clId="{DC1B2F53-39E0-4511-9130-BFBE38F26B83}" dt="2025-02-11T12:08:59.828" v="0" actId="47"/>
        <pc:sldMkLst>
          <pc:docMk/>
          <pc:sldMk cId="763024236" sldId="12946"/>
        </pc:sldMkLst>
      </pc:sldChg>
      <pc:sldChg chg="del">
        <pc:chgData name="Christophe JENTA" userId="8d1209f4831e9c53" providerId="LiveId" clId="{DC1B2F53-39E0-4511-9130-BFBE38F26B83}" dt="2025-02-11T12:08:59.828" v="0" actId="47"/>
        <pc:sldMkLst>
          <pc:docMk/>
          <pc:sldMk cId="1065280909" sldId="12947"/>
        </pc:sldMkLst>
      </pc:sldChg>
      <pc:sldChg chg="del">
        <pc:chgData name="Christophe JENTA" userId="8d1209f4831e9c53" providerId="LiveId" clId="{DC1B2F53-39E0-4511-9130-BFBE38F26B83}" dt="2025-02-11T12:08:59.828" v="0" actId="47"/>
        <pc:sldMkLst>
          <pc:docMk/>
          <pc:sldMk cId="3809580926" sldId="12948"/>
        </pc:sldMkLst>
      </pc:sldChg>
      <pc:sldChg chg="del">
        <pc:chgData name="Christophe JENTA" userId="8d1209f4831e9c53" providerId="LiveId" clId="{DC1B2F53-39E0-4511-9130-BFBE38F26B83}" dt="2025-02-11T12:08:59.828" v="0" actId="47"/>
        <pc:sldMkLst>
          <pc:docMk/>
          <pc:sldMk cId="3044993024" sldId="12949"/>
        </pc:sldMkLst>
      </pc:sldChg>
      <pc:sldChg chg="del">
        <pc:chgData name="Christophe JENTA" userId="8d1209f4831e9c53" providerId="LiveId" clId="{DC1B2F53-39E0-4511-9130-BFBE38F26B83}" dt="2025-02-11T12:08:59.828" v="0" actId="47"/>
        <pc:sldMkLst>
          <pc:docMk/>
          <pc:sldMk cId="4223833288" sldId="12950"/>
        </pc:sldMkLst>
      </pc:sldChg>
      <pc:sldChg chg="del">
        <pc:chgData name="Christophe JENTA" userId="8d1209f4831e9c53" providerId="LiveId" clId="{DC1B2F53-39E0-4511-9130-BFBE38F26B83}" dt="2025-02-11T12:08:59.828" v="0" actId="47"/>
        <pc:sldMkLst>
          <pc:docMk/>
          <pc:sldMk cId="3464522105" sldId="12951"/>
        </pc:sldMkLst>
      </pc:sldChg>
      <pc:sldChg chg="del">
        <pc:chgData name="Christophe JENTA" userId="8d1209f4831e9c53" providerId="LiveId" clId="{DC1B2F53-39E0-4511-9130-BFBE38F26B83}" dt="2025-02-11T12:08:59.828" v="0" actId="47"/>
        <pc:sldMkLst>
          <pc:docMk/>
          <pc:sldMk cId="411051652" sldId="12952"/>
        </pc:sldMkLst>
      </pc:sldChg>
      <pc:sldChg chg="del">
        <pc:chgData name="Christophe JENTA" userId="8d1209f4831e9c53" providerId="LiveId" clId="{DC1B2F53-39E0-4511-9130-BFBE38F26B83}" dt="2025-02-11T12:08:59.828" v="0" actId="47"/>
        <pc:sldMkLst>
          <pc:docMk/>
          <pc:sldMk cId="1194405535" sldId="12953"/>
        </pc:sldMkLst>
      </pc:sldChg>
      <pc:sldChg chg="del">
        <pc:chgData name="Christophe JENTA" userId="8d1209f4831e9c53" providerId="LiveId" clId="{DC1B2F53-39E0-4511-9130-BFBE38F26B83}" dt="2025-02-11T12:08:59.828" v="0" actId="47"/>
        <pc:sldMkLst>
          <pc:docMk/>
          <pc:sldMk cId="2919235674" sldId="12954"/>
        </pc:sldMkLst>
      </pc:sldChg>
      <pc:sldChg chg="del">
        <pc:chgData name="Christophe JENTA" userId="8d1209f4831e9c53" providerId="LiveId" clId="{DC1B2F53-39E0-4511-9130-BFBE38F26B83}" dt="2025-02-11T12:08:59.828" v="0" actId="47"/>
        <pc:sldMkLst>
          <pc:docMk/>
          <pc:sldMk cId="1433578699" sldId="12955"/>
        </pc:sldMkLst>
      </pc:sldChg>
      <pc:sldChg chg="del">
        <pc:chgData name="Christophe JENTA" userId="8d1209f4831e9c53" providerId="LiveId" clId="{DC1B2F53-39E0-4511-9130-BFBE38F26B83}" dt="2025-02-11T12:08:59.828" v="0" actId="47"/>
        <pc:sldMkLst>
          <pc:docMk/>
          <pc:sldMk cId="4097628329" sldId="12961"/>
        </pc:sldMkLst>
      </pc:sldChg>
      <pc:sldChg chg="del">
        <pc:chgData name="Christophe JENTA" userId="8d1209f4831e9c53" providerId="LiveId" clId="{DC1B2F53-39E0-4511-9130-BFBE38F26B83}" dt="2025-02-11T12:08:59.828" v="0" actId="47"/>
        <pc:sldMkLst>
          <pc:docMk/>
          <pc:sldMk cId="3529421004" sldId="12974"/>
        </pc:sldMkLst>
      </pc:sldChg>
      <pc:sldChg chg="del">
        <pc:chgData name="Christophe JENTA" userId="8d1209f4831e9c53" providerId="LiveId" clId="{DC1B2F53-39E0-4511-9130-BFBE38F26B83}" dt="2025-02-11T12:08:59.828" v="0" actId="47"/>
        <pc:sldMkLst>
          <pc:docMk/>
          <pc:sldMk cId="2311500504" sldId="12981"/>
        </pc:sldMkLst>
      </pc:sldChg>
      <pc:sldChg chg="del">
        <pc:chgData name="Christophe JENTA" userId="8d1209f4831e9c53" providerId="LiveId" clId="{DC1B2F53-39E0-4511-9130-BFBE38F26B83}" dt="2025-02-11T12:08:59.828" v="0" actId="47"/>
        <pc:sldMkLst>
          <pc:docMk/>
          <pc:sldMk cId="3668727356" sldId="12982"/>
        </pc:sldMkLst>
      </pc:sldChg>
      <pc:sldChg chg="del">
        <pc:chgData name="Christophe JENTA" userId="8d1209f4831e9c53" providerId="LiveId" clId="{DC1B2F53-39E0-4511-9130-BFBE38F26B83}" dt="2025-02-11T12:08:59.828" v="0" actId="47"/>
        <pc:sldMkLst>
          <pc:docMk/>
          <pc:sldMk cId="4051993949" sldId="12984"/>
        </pc:sldMkLst>
      </pc:sldChg>
      <pc:sldChg chg="del">
        <pc:chgData name="Christophe JENTA" userId="8d1209f4831e9c53" providerId="LiveId" clId="{DC1B2F53-39E0-4511-9130-BFBE38F26B83}" dt="2025-02-11T12:08:59.828" v="0" actId="47"/>
        <pc:sldMkLst>
          <pc:docMk/>
          <pc:sldMk cId="4233542768" sldId="12985"/>
        </pc:sldMkLst>
      </pc:sldChg>
      <pc:sldChg chg="del">
        <pc:chgData name="Christophe JENTA" userId="8d1209f4831e9c53" providerId="LiveId" clId="{DC1B2F53-39E0-4511-9130-BFBE38F26B83}" dt="2025-02-11T12:08:59.828" v="0" actId="47"/>
        <pc:sldMkLst>
          <pc:docMk/>
          <pc:sldMk cId="3658904598" sldId="12986"/>
        </pc:sldMkLst>
      </pc:sldChg>
      <pc:sldChg chg="del">
        <pc:chgData name="Christophe JENTA" userId="8d1209f4831e9c53" providerId="LiveId" clId="{DC1B2F53-39E0-4511-9130-BFBE38F26B83}" dt="2025-02-11T12:08:59.828" v="0" actId="47"/>
        <pc:sldMkLst>
          <pc:docMk/>
          <pc:sldMk cId="3595326177" sldId="12989"/>
        </pc:sldMkLst>
      </pc:sldChg>
      <pc:sldChg chg="del">
        <pc:chgData name="Christophe JENTA" userId="8d1209f4831e9c53" providerId="LiveId" clId="{DC1B2F53-39E0-4511-9130-BFBE38F26B83}" dt="2025-02-11T12:08:59.828" v="0" actId="47"/>
        <pc:sldMkLst>
          <pc:docMk/>
          <pc:sldMk cId="1349435962" sldId="12991"/>
        </pc:sldMkLst>
      </pc:sldChg>
      <pc:sldChg chg="add del">
        <pc:chgData name="Christophe JENTA" userId="8d1209f4831e9c53" providerId="LiveId" clId="{DC1B2F53-39E0-4511-9130-BFBE38F26B83}" dt="2025-02-11T12:13:42.498" v="10" actId="2696"/>
        <pc:sldMkLst>
          <pc:docMk/>
          <pc:sldMk cId="2230146895" sldId="12994"/>
        </pc:sldMkLst>
      </pc:sldChg>
      <pc:sldChg chg="del">
        <pc:chgData name="Christophe JENTA" userId="8d1209f4831e9c53" providerId="LiveId" clId="{DC1B2F53-39E0-4511-9130-BFBE38F26B83}" dt="2025-02-11T12:10:12.580" v="1" actId="47"/>
        <pc:sldMkLst>
          <pc:docMk/>
          <pc:sldMk cId="2923096167" sldId="12995"/>
        </pc:sldMkLst>
      </pc:sldChg>
      <pc:sldChg chg="del">
        <pc:chgData name="Christophe JENTA" userId="8d1209f4831e9c53" providerId="LiveId" clId="{DC1B2F53-39E0-4511-9130-BFBE38F26B83}" dt="2025-02-11T12:10:12.580" v="1" actId="47"/>
        <pc:sldMkLst>
          <pc:docMk/>
          <pc:sldMk cId="2410335291" sldId="12998"/>
        </pc:sldMkLst>
      </pc:sldChg>
      <pc:sldChg chg="del">
        <pc:chgData name="Christophe JENTA" userId="8d1209f4831e9c53" providerId="LiveId" clId="{DC1B2F53-39E0-4511-9130-BFBE38F26B83}" dt="2025-02-11T12:10:12.580" v="1" actId="47"/>
        <pc:sldMkLst>
          <pc:docMk/>
          <pc:sldMk cId="2509031779" sldId="12999"/>
        </pc:sldMkLst>
      </pc:sldChg>
      <pc:sldChg chg="del">
        <pc:chgData name="Christophe JENTA" userId="8d1209f4831e9c53" providerId="LiveId" clId="{DC1B2F53-39E0-4511-9130-BFBE38F26B83}" dt="2025-02-11T12:10:12.580" v="1" actId="47"/>
        <pc:sldMkLst>
          <pc:docMk/>
          <pc:sldMk cId="3876576299" sldId="13000"/>
        </pc:sldMkLst>
      </pc:sldChg>
      <pc:sldChg chg="del">
        <pc:chgData name="Christophe JENTA" userId="8d1209f4831e9c53" providerId="LiveId" clId="{DC1B2F53-39E0-4511-9130-BFBE38F26B83}" dt="2025-02-11T12:10:12.580" v="1" actId="47"/>
        <pc:sldMkLst>
          <pc:docMk/>
          <pc:sldMk cId="2385986345" sldId="13001"/>
        </pc:sldMkLst>
      </pc:sldChg>
      <pc:sldChg chg="del">
        <pc:chgData name="Christophe JENTA" userId="8d1209f4831e9c53" providerId="LiveId" clId="{DC1B2F53-39E0-4511-9130-BFBE38F26B83}" dt="2025-02-11T12:10:12.580" v="1" actId="47"/>
        <pc:sldMkLst>
          <pc:docMk/>
          <pc:sldMk cId="713738534" sldId="13002"/>
        </pc:sldMkLst>
      </pc:sldChg>
      <pc:sldChg chg="del">
        <pc:chgData name="Christophe JENTA" userId="8d1209f4831e9c53" providerId="LiveId" clId="{DC1B2F53-39E0-4511-9130-BFBE38F26B83}" dt="2025-02-11T12:10:12.580" v="1" actId="47"/>
        <pc:sldMkLst>
          <pc:docMk/>
          <pc:sldMk cId="1017245087" sldId="13003"/>
        </pc:sldMkLst>
      </pc:sldChg>
      <pc:sldChg chg="del">
        <pc:chgData name="Christophe JENTA" userId="8d1209f4831e9c53" providerId="LiveId" clId="{DC1B2F53-39E0-4511-9130-BFBE38F26B83}" dt="2025-02-11T12:10:27.216" v="3" actId="47"/>
        <pc:sldMkLst>
          <pc:docMk/>
          <pc:sldMk cId="3999993276" sldId="13004"/>
        </pc:sldMkLst>
      </pc:sldChg>
      <pc:sldChg chg="del">
        <pc:chgData name="Christophe JENTA" userId="8d1209f4831e9c53" providerId="LiveId" clId="{DC1B2F53-39E0-4511-9130-BFBE38F26B83}" dt="2025-02-11T12:10:12.580" v="1" actId="47"/>
        <pc:sldMkLst>
          <pc:docMk/>
          <pc:sldMk cId="3981073499" sldId="13007"/>
        </pc:sldMkLst>
      </pc:sldChg>
      <pc:sldChg chg="del">
        <pc:chgData name="Christophe JENTA" userId="8d1209f4831e9c53" providerId="LiveId" clId="{DC1B2F53-39E0-4511-9130-BFBE38F26B83}" dt="2025-02-11T12:10:12.580" v="1" actId="47"/>
        <pc:sldMkLst>
          <pc:docMk/>
          <pc:sldMk cId="2546837685" sldId="13008"/>
        </pc:sldMkLst>
      </pc:sldChg>
      <pc:sldChg chg="del">
        <pc:chgData name="Christophe JENTA" userId="8d1209f4831e9c53" providerId="LiveId" clId="{DC1B2F53-39E0-4511-9130-BFBE38F26B83}" dt="2025-02-11T12:10:12.580" v="1" actId="47"/>
        <pc:sldMkLst>
          <pc:docMk/>
          <pc:sldMk cId="3819723283" sldId="13009"/>
        </pc:sldMkLst>
      </pc:sldChg>
      <pc:sldChg chg="del">
        <pc:chgData name="Christophe JENTA" userId="8d1209f4831e9c53" providerId="LiveId" clId="{DC1B2F53-39E0-4511-9130-BFBE38F26B83}" dt="2025-02-11T12:10:12.580" v="1" actId="47"/>
        <pc:sldMkLst>
          <pc:docMk/>
          <pc:sldMk cId="636633238" sldId="13010"/>
        </pc:sldMkLst>
      </pc:sldChg>
      <pc:sldChg chg="del">
        <pc:chgData name="Christophe JENTA" userId="8d1209f4831e9c53" providerId="LiveId" clId="{DC1B2F53-39E0-4511-9130-BFBE38F26B83}" dt="2025-02-11T12:08:59.828" v="0" actId="47"/>
        <pc:sldMkLst>
          <pc:docMk/>
          <pc:sldMk cId="3940517904" sldId="13011"/>
        </pc:sldMkLst>
      </pc:sldChg>
      <pc:sldChg chg="del">
        <pc:chgData name="Christophe JENTA" userId="8d1209f4831e9c53" providerId="LiveId" clId="{DC1B2F53-39E0-4511-9130-BFBE38F26B83}" dt="2025-02-11T12:08:59.828" v="0" actId="47"/>
        <pc:sldMkLst>
          <pc:docMk/>
          <pc:sldMk cId="1831150064" sldId="13012"/>
        </pc:sldMkLst>
      </pc:sldChg>
      <pc:sldChg chg="del">
        <pc:chgData name="Christophe JENTA" userId="8d1209f4831e9c53" providerId="LiveId" clId="{DC1B2F53-39E0-4511-9130-BFBE38F26B83}" dt="2025-02-11T12:08:59.828" v="0" actId="47"/>
        <pc:sldMkLst>
          <pc:docMk/>
          <pc:sldMk cId="1665198591" sldId="13013"/>
        </pc:sldMkLst>
      </pc:sldChg>
      <pc:sldChg chg="del">
        <pc:chgData name="Christophe JENTA" userId="8d1209f4831e9c53" providerId="LiveId" clId="{DC1B2F53-39E0-4511-9130-BFBE38F26B83}" dt="2025-02-11T12:08:59.828" v="0" actId="47"/>
        <pc:sldMkLst>
          <pc:docMk/>
          <pc:sldMk cId="3814523500" sldId="13015"/>
        </pc:sldMkLst>
      </pc:sldChg>
      <pc:sldChg chg="del">
        <pc:chgData name="Christophe JENTA" userId="8d1209f4831e9c53" providerId="LiveId" clId="{DC1B2F53-39E0-4511-9130-BFBE38F26B83}" dt="2025-02-11T12:08:59.828" v="0" actId="47"/>
        <pc:sldMkLst>
          <pc:docMk/>
          <pc:sldMk cId="1567890072" sldId="13016"/>
        </pc:sldMkLst>
      </pc:sldChg>
      <pc:sldChg chg="del">
        <pc:chgData name="Christophe JENTA" userId="8d1209f4831e9c53" providerId="LiveId" clId="{DC1B2F53-39E0-4511-9130-BFBE38F26B83}" dt="2025-02-11T12:08:59.828" v="0" actId="47"/>
        <pc:sldMkLst>
          <pc:docMk/>
          <pc:sldMk cId="429835324" sldId="13018"/>
        </pc:sldMkLst>
      </pc:sldChg>
      <pc:sldChg chg="del">
        <pc:chgData name="Christophe JENTA" userId="8d1209f4831e9c53" providerId="LiveId" clId="{DC1B2F53-39E0-4511-9130-BFBE38F26B83}" dt="2025-02-11T12:08:59.828" v="0" actId="47"/>
        <pc:sldMkLst>
          <pc:docMk/>
          <pc:sldMk cId="352462298" sldId="13019"/>
        </pc:sldMkLst>
      </pc:sldChg>
      <pc:sldChg chg="del">
        <pc:chgData name="Christophe JENTA" userId="8d1209f4831e9c53" providerId="LiveId" clId="{DC1B2F53-39E0-4511-9130-BFBE38F26B83}" dt="2025-02-11T12:08:59.828" v="0" actId="47"/>
        <pc:sldMkLst>
          <pc:docMk/>
          <pc:sldMk cId="2350508385" sldId="13021"/>
        </pc:sldMkLst>
      </pc:sldChg>
      <pc:sldChg chg="del">
        <pc:chgData name="Christophe JENTA" userId="8d1209f4831e9c53" providerId="LiveId" clId="{DC1B2F53-39E0-4511-9130-BFBE38F26B83}" dt="2025-02-11T12:08:59.828" v="0" actId="47"/>
        <pc:sldMkLst>
          <pc:docMk/>
          <pc:sldMk cId="127014457" sldId="13022"/>
        </pc:sldMkLst>
      </pc:sldChg>
      <pc:sldChg chg="del">
        <pc:chgData name="Christophe JENTA" userId="8d1209f4831e9c53" providerId="LiveId" clId="{DC1B2F53-39E0-4511-9130-BFBE38F26B83}" dt="2025-02-11T12:08:59.828" v="0" actId="47"/>
        <pc:sldMkLst>
          <pc:docMk/>
          <pc:sldMk cId="3275824859" sldId="13023"/>
        </pc:sldMkLst>
      </pc:sldChg>
      <pc:sldChg chg="del">
        <pc:chgData name="Christophe JENTA" userId="8d1209f4831e9c53" providerId="LiveId" clId="{DC1B2F53-39E0-4511-9130-BFBE38F26B83}" dt="2025-02-11T12:08:59.828" v="0" actId="47"/>
        <pc:sldMkLst>
          <pc:docMk/>
          <pc:sldMk cId="478401509" sldId="13024"/>
        </pc:sldMkLst>
      </pc:sldChg>
      <pc:sldChg chg="del">
        <pc:chgData name="Christophe JENTA" userId="8d1209f4831e9c53" providerId="LiveId" clId="{DC1B2F53-39E0-4511-9130-BFBE38F26B83}" dt="2025-02-11T12:08:59.828" v="0" actId="47"/>
        <pc:sldMkLst>
          <pc:docMk/>
          <pc:sldMk cId="4265841009" sldId="13025"/>
        </pc:sldMkLst>
      </pc:sldChg>
      <pc:sldChg chg="del">
        <pc:chgData name="Christophe JENTA" userId="8d1209f4831e9c53" providerId="LiveId" clId="{DC1B2F53-39E0-4511-9130-BFBE38F26B83}" dt="2025-02-11T12:08:59.828" v="0" actId="47"/>
        <pc:sldMkLst>
          <pc:docMk/>
          <pc:sldMk cId="786657073" sldId="13026"/>
        </pc:sldMkLst>
      </pc:sldChg>
      <pc:sldChg chg="del">
        <pc:chgData name="Christophe JENTA" userId="8d1209f4831e9c53" providerId="LiveId" clId="{DC1B2F53-39E0-4511-9130-BFBE38F26B83}" dt="2025-02-11T12:08:59.828" v="0" actId="47"/>
        <pc:sldMkLst>
          <pc:docMk/>
          <pc:sldMk cId="1848884125" sldId="13027"/>
        </pc:sldMkLst>
      </pc:sldChg>
      <pc:sldChg chg="del">
        <pc:chgData name="Christophe JENTA" userId="8d1209f4831e9c53" providerId="LiveId" clId="{DC1B2F53-39E0-4511-9130-BFBE38F26B83}" dt="2025-02-11T12:08:59.828" v="0" actId="47"/>
        <pc:sldMkLst>
          <pc:docMk/>
          <pc:sldMk cId="2438741730" sldId="13028"/>
        </pc:sldMkLst>
      </pc:sldChg>
      <pc:sldChg chg="del">
        <pc:chgData name="Christophe JENTA" userId="8d1209f4831e9c53" providerId="LiveId" clId="{DC1B2F53-39E0-4511-9130-BFBE38F26B83}" dt="2025-02-11T12:08:59.828" v="0" actId="47"/>
        <pc:sldMkLst>
          <pc:docMk/>
          <pc:sldMk cId="2885813136" sldId="13029"/>
        </pc:sldMkLst>
      </pc:sldChg>
      <pc:sldChg chg="del">
        <pc:chgData name="Christophe JENTA" userId="8d1209f4831e9c53" providerId="LiveId" clId="{DC1B2F53-39E0-4511-9130-BFBE38F26B83}" dt="2025-02-11T12:08:59.828" v="0" actId="47"/>
        <pc:sldMkLst>
          <pc:docMk/>
          <pc:sldMk cId="4015674294" sldId="13030"/>
        </pc:sldMkLst>
      </pc:sldChg>
      <pc:sldChg chg="del">
        <pc:chgData name="Christophe JENTA" userId="8d1209f4831e9c53" providerId="LiveId" clId="{DC1B2F53-39E0-4511-9130-BFBE38F26B83}" dt="2025-02-11T12:08:59.828" v="0" actId="47"/>
        <pc:sldMkLst>
          <pc:docMk/>
          <pc:sldMk cId="4130334019" sldId="13031"/>
        </pc:sldMkLst>
      </pc:sldChg>
      <pc:sldChg chg="del">
        <pc:chgData name="Christophe JENTA" userId="8d1209f4831e9c53" providerId="LiveId" clId="{DC1B2F53-39E0-4511-9130-BFBE38F26B83}" dt="2025-02-11T12:10:12.580" v="1" actId="47"/>
        <pc:sldMkLst>
          <pc:docMk/>
          <pc:sldMk cId="3463768245" sldId="13033"/>
        </pc:sldMkLst>
      </pc:sldChg>
      <pc:sldChg chg="del">
        <pc:chgData name="Christophe JENTA" userId="8d1209f4831e9c53" providerId="LiveId" clId="{DC1B2F53-39E0-4511-9130-BFBE38F26B83}" dt="2025-02-11T12:08:59.828" v="0" actId="47"/>
        <pc:sldMkLst>
          <pc:docMk/>
          <pc:sldMk cId="814980698" sldId="13035"/>
        </pc:sldMkLst>
      </pc:sldChg>
      <pc:sldChg chg="del">
        <pc:chgData name="Christophe JENTA" userId="8d1209f4831e9c53" providerId="LiveId" clId="{DC1B2F53-39E0-4511-9130-BFBE38F26B83}" dt="2025-02-11T12:10:32.337" v="5" actId="47"/>
        <pc:sldMkLst>
          <pc:docMk/>
          <pc:sldMk cId="1472036957" sldId="13037"/>
        </pc:sldMkLst>
      </pc:sldChg>
      <pc:sldChg chg="del">
        <pc:chgData name="Christophe JENTA" userId="8d1209f4831e9c53" providerId="LiveId" clId="{DC1B2F53-39E0-4511-9130-BFBE38F26B83}" dt="2025-02-11T12:10:27.610" v="4" actId="47"/>
        <pc:sldMkLst>
          <pc:docMk/>
          <pc:sldMk cId="265714206" sldId="13038"/>
        </pc:sldMkLst>
      </pc:sldChg>
      <pc:sldChg chg="del">
        <pc:chgData name="Christophe JENTA" userId="8d1209f4831e9c53" providerId="LiveId" clId="{DC1B2F53-39E0-4511-9130-BFBE38F26B83}" dt="2025-02-11T12:10:26.130" v="2" actId="47"/>
        <pc:sldMkLst>
          <pc:docMk/>
          <pc:sldMk cId="3313626012" sldId="13039"/>
        </pc:sldMkLst>
      </pc:sldChg>
      <pc:sldChg chg="del">
        <pc:chgData name="Christophe JENTA" userId="8d1209f4831e9c53" providerId="LiveId" clId="{DC1B2F53-39E0-4511-9130-BFBE38F26B83}" dt="2025-02-11T12:10:12.580" v="1" actId="47"/>
        <pc:sldMkLst>
          <pc:docMk/>
          <pc:sldMk cId="2640241388" sldId="13040"/>
        </pc:sldMkLst>
      </pc:sldChg>
      <pc:sldChg chg="del">
        <pc:chgData name="Christophe JENTA" userId="8d1209f4831e9c53" providerId="LiveId" clId="{DC1B2F53-39E0-4511-9130-BFBE38F26B83}" dt="2025-02-11T12:08:59.828" v="0" actId="47"/>
        <pc:sldMkLst>
          <pc:docMk/>
          <pc:sldMk cId="2546422551" sldId="13041"/>
        </pc:sldMkLst>
      </pc:sldChg>
      <pc:sldChg chg="del">
        <pc:chgData name="Christophe JENTA" userId="8d1209f4831e9c53" providerId="LiveId" clId="{DC1B2F53-39E0-4511-9130-BFBE38F26B83}" dt="2025-02-11T12:08:59.828" v="0" actId="47"/>
        <pc:sldMkLst>
          <pc:docMk/>
          <pc:sldMk cId="1768066621" sldId="13042"/>
        </pc:sldMkLst>
      </pc:sldChg>
      <pc:sldChg chg="del">
        <pc:chgData name="Christophe JENTA" userId="8d1209f4831e9c53" providerId="LiveId" clId="{DC1B2F53-39E0-4511-9130-BFBE38F26B83}" dt="2025-02-11T12:08:59.828" v="0" actId="47"/>
        <pc:sldMkLst>
          <pc:docMk/>
          <pc:sldMk cId="1292679888" sldId="13044"/>
        </pc:sldMkLst>
      </pc:sldChg>
      <pc:sldChg chg="del">
        <pc:chgData name="Christophe JENTA" userId="8d1209f4831e9c53" providerId="LiveId" clId="{DC1B2F53-39E0-4511-9130-BFBE38F26B83}" dt="2025-02-11T12:08:59.828" v="0" actId="47"/>
        <pc:sldMkLst>
          <pc:docMk/>
          <pc:sldMk cId="2168419065" sldId="13045"/>
        </pc:sldMkLst>
      </pc:sldChg>
      <pc:sldChg chg="del">
        <pc:chgData name="Christophe JENTA" userId="8d1209f4831e9c53" providerId="LiveId" clId="{DC1B2F53-39E0-4511-9130-BFBE38F26B83}" dt="2025-02-11T12:08:59.828" v="0" actId="47"/>
        <pc:sldMkLst>
          <pc:docMk/>
          <pc:sldMk cId="3056707923" sldId="13046"/>
        </pc:sldMkLst>
      </pc:sldChg>
      <pc:sldChg chg="del">
        <pc:chgData name="Christophe JENTA" userId="8d1209f4831e9c53" providerId="LiveId" clId="{DC1B2F53-39E0-4511-9130-BFBE38F26B83}" dt="2025-02-11T12:08:59.828" v="0" actId="47"/>
        <pc:sldMkLst>
          <pc:docMk/>
          <pc:sldMk cId="1018946797" sldId="13047"/>
        </pc:sldMkLst>
      </pc:sldChg>
      <pc:sldChg chg="del">
        <pc:chgData name="Christophe JENTA" userId="8d1209f4831e9c53" providerId="LiveId" clId="{DC1B2F53-39E0-4511-9130-BFBE38F26B83}" dt="2025-02-11T12:08:59.828" v="0" actId="47"/>
        <pc:sldMkLst>
          <pc:docMk/>
          <pc:sldMk cId="1143289183" sldId="13048"/>
        </pc:sldMkLst>
      </pc:sldChg>
      <pc:sldChg chg="del">
        <pc:chgData name="Christophe JENTA" userId="8d1209f4831e9c53" providerId="LiveId" clId="{DC1B2F53-39E0-4511-9130-BFBE38F26B83}" dt="2025-02-11T12:10:12.580" v="1" actId="47"/>
        <pc:sldMkLst>
          <pc:docMk/>
          <pc:sldMk cId="4096148367" sldId="13049"/>
        </pc:sldMkLst>
      </pc:sldChg>
      <pc:sldChg chg="del">
        <pc:chgData name="Christophe JENTA" userId="8d1209f4831e9c53" providerId="LiveId" clId="{DC1B2F53-39E0-4511-9130-BFBE38F26B83}" dt="2025-02-11T12:08:59.828" v="0" actId="47"/>
        <pc:sldMkLst>
          <pc:docMk/>
          <pc:sldMk cId="3982425880" sldId="13050"/>
        </pc:sldMkLst>
      </pc:sldChg>
    </pc:docChg>
  </pc:docChgLst>
  <pc:docChgLst>
    <pc:chgData name="Christophe JENTA" userId="8d1209f4831e9c53" providerId="LiveId" clId="{1475D05C-3C1A-4A02-9663-09FBCF0C485B}"/>
    <pc:docChg chg="delSld">
      <pc:chgData name="Christophe JENTA" userId="8d1209f4831e9c53" providerId="LiveId" clId="{1475D05C-3C1A-4A02-9663-09FBCF0C485B}" dt="2025-04-01T10:08:12.901" v="23" actId="47"/>
      <pc:docMkLst>
        <pc:docMk/>
      </pc:docMkLst>
      <pc:sldChg chg="del">
        <pc:chgData name="Christophe JENTA" userId="8d1209f4831e9c53" providerId="LiveId" clId="{1475D05C-3C1A-4A02-9663-09FBCF0C485B}" dt="2025-04-01T10:06:45.788" v="3" actId="47"/>
        <pc:sldMkLst>
          <pc:docMk/>
          <pc:sldMk cId="2780617583" sldId="1000"/>
        </pc:sldMkLst>
      </pc:sldChg>
      <pc:sldChg chg="del">
        <pc:chgData name="Christophe JENTA" userId="8d1209f4831e9c53" providerId="LiveId" clId="{1475D05C-3C1A-4A02-9663-09FBCF0C485B}" dt="2025-04-01T10:06:45.788" v="3" actId="47"/>
        <pc:sldMkLst>
          <pc:docMk/>
          <pc:sldMk cId="3490898107" sldId="1001"/>
        </pc:sldMkLst>
      </pc:sldChg>
      <pc:sldChg chg="del">
        <pc:chgData name="Christophe JENTA" userId="8d1209f4831e9c53" providerId="LiveId" clId="{1475D05C-3C1A-4A02-9663-09FBCF0C485B}" dt="2025-04-01T10:07:06.894" v="8" actId="47"/>
        <pc:sldMkLst>
          <pc:docMk/>
          <pc:sldMk cId="344477724" sldId="12608"/>
        </pc:sldMkLst>
      </pc:sldChg>
      <pc:sldChg chg="del">
        <pc:chgData name="Christophe JENTA" userId="8d1209f4831e9c53" providerId="LiveId" clId="{1475D05C-3C1A-4A02-9663-09FBCF0C485B}" dt="2025-04-01T10:07:06.149" v="7" actId="47"/>
        <pc:sldMkLst>
          <pc:docMk/>
          <pc:sldMk cId="1638619904" sldId="12611"/>
        </pc:sldMkLst>
      </pc:sldChg>
      <pc:sldChg chg="del">
        <pc:chgData name="Christophe JENTA" userId="8d1209f4831e9c53" providerId="LiveId" clId="{1475D05C-3C1A-4A02-9663-09FBCF0C485B}" dt="2025-04-01T10:06:45.788" v="3" actId="47"/>
        <pc:sldMkLst>
          <pc:docMk/>
          <pc:sldMk cId="3060782881" sldId="12612"/>
        </pc:sldMkLst>
      </pc:sldChg>
      <pc:sldChg chg="del">
        <pc:chgData name="Christophe JENTA" userId="8d1209f4831e9c53" providerId="LiveId" clId="{1475D05C-3C1A-4A02-9663-09FBCF0C485B}" dt="2025-04-01T10:06:45.788" v="3" actId="47"/>
        <pc:sldMkLst>
          <pc:docMk/>
          <pc:sldMk cId="665540087" sldId="12613"/>
        </pc:sldMkLst>
      </pc:sldChg>
      <pc:sldChg chg="del">
        <pc:chgData name="Christophe JENTA" userId="8d1209f4831e9c53" providerId="LiveId" clId="{1475D05C-3C1A-4A02-9663-09FBCF0C485B}" dt="2025-04-01T10:06:45.788" v="3" actId="47"/>
        <pc:sldMkLst>
          <pc:docMk/>
          <pc:sldMk cId="3539409700" sldId="13166"/>
        </pc:sldMkLst>
      </pc:sldChg>
      <pc:sldChg chg="del">
        <pc:chgData name="Christophe JENTA" userId="8d1209f4831e9c53" providerId="LiveId" clId="{1475D05C-3C1A-4A02-9663-09FBCF0C485B}" dt="2025-04-01T10:07:55.533" v="17" actId="47"/>
        <pc:sldMkLst>
          <pc:docMk/>
          <pc:sldMk cId="2874252401" sldId="13171"/>
        </pc:sldMkLst>
      </pc:sldChg>
      <pc:sldChg chg="del">
        <pc:chgData name="Christophe JENTA" userId="8d1209f4831e9c53" providerId="LiveId" clId="{1475D05C-3C1A-4A02-9663-09FBCF0C485B}" dt="2025-04-01T10:08:00.925" v="22" actId="47"/>
        <pc:sldMkLst>
          <pc:docMk/>
          <pc:sldMk cId="242643047" sldId="13172"/>
        </pc:sldMkLst>
      </pc:sldChg>
      <pc:sldChg chg="del">
        <pc:chgData name="Christophe JENTA" userId="8d1209f4831e9c53" providerId="LiveId" clId="{1475D05C-3C1A-4A02-9663-09FBCF0C485B}" dt="2025-04-01T10:07:54.688" v="15" actId="47"/>
        <pc:sldMkLst>
          <pc:docMk/>
          <pc:sldMk cId="3211553572" sldId="13173"/>
        </pc:sldMkLst>
      </pc:sldChg>
      <pc:sldChg chg="del">
        <pc:chgData name="Christophe JENTA" userId="8d1209f4831e9c53" providerId="LiveId" clId="{1475D05C-3C1A-4A02-9663-09FBCF0C485B}" dt="2025-04-01T10:07:58.614" v="21" actId="47"/>
        <pc:sldMkLst>
          <pc:docMk/>
          <pc:sldMk cId="3136066486" sldId="13174"/>
        </pc:sldMkLst>
      </pc:sldChg>
      <pc:sldChg chg="del">
        <pc:chgData name="Christophe JENTA" userId="8d1209f4831e9c53" providerId="LiveId" clId="{1475D05C-3C1A-4A02-9663-09FBCF0C485B}" dt="2025-04-01T10:07:58.226" v="20" actId="47"/>
        <pc:sldMkLst>
          <pc:docMk/>
          <pc:sldMk cId="3456575271" sldId="13175"/>
        </pc:sldMkLst>
      </pc:sldChg>
      <pc:sldChg chg="del">
        <pc:chgData name="Christophe JENTA" userId="8d1209f4831e9c53" providerId="LiveId" clId="{1475D05C-3C1A-4A02-9663-09FBCF0C485B}" dt="2025-04-01T10:07:56.767" v="19" actId="47"/>
        <pc:sldMkLst>
          <pc:docMk/>
          <pc:sldMk cId="2745778830" sldId="13178"/>
        </pc:sldMkLst>
      </pc:sldChg>
      <pc:sldChg chg="del">
        <pc:chgData name="Christophe JENTA" userId="8d1209f4831e9c53" providerId="LiveId" clId="{1475D05C-3C1A-4A02-9663-09FBCF0C485B}" dt="2025-04-01T10:07:55.106" v="16" actId="47"/>
        <pc:sldMkLst>
          <pc:docMk/>
          <pc:sldMk cId="3107203901" sldId="13179"/>
        </pc:sldMkLst>
      </pc:sldChg>
      <pc:sldChg chg="del">
        <pc:chgData name="Christophe JENTA" userId="8d1209f4831e9c53" providerId="LiveId" clId="{1475D05C-3C1A-4A02-9663-09FBCF0C485B}" dt="2025-04-01T10:07:21.264" v="12" actId="47"/>
        <pc:sldMkLst>
          <pc:docMk/>
          <pc:sldMk cId="3842617688" sldId="13180"/>
        </pc:sldMkLst>
      </pc:sldChg>
      <pc:sldChg chg="del">
        <pc:chgData name="Christophe JENTA" userId="8d1209f4831e9c53" providerId="LiveId" clId="{1475D05C-3C1A-4A02-9663-09FBCF0C485B}" dt="2025-04-01T10:07:19.250" v="10" actId="47"/>
        <pc:sldMkLst>
          <pc:docMk/>
          <pc:sldMk cId="3027084137" sldId="13181"/>
        </pc:sldMkLst>
      </pc:sldChg>
      <pc:sldChg chg="del">
        <pc:chgData name="Christophe JENTA" userId="8d1209f4831e9c53" providerId="LiveId" clId="{1475D05C-3C1A-4A02-9663-09FBCF0C485B}" dt="2025-04-01T10:07:20.452" v="11" actId="47"/>
        <pc:sldMkLst>
          <pc:docMk/>
          <pc:sldMk cId="3619606791" sldId="13182"/>
        </pc:sldMkLst>
      </pc:sldChg>
      <pc:sldChg chg="del">
        <pc:chgData name="Christophe JENTA" userId="8d1209f4831e9c53" providerId="LiveId" clId="{1475D05C-3C1A-4A02-9663-09FBCF0C485B}" dt="2025-04-01T10:07:05.111" v="6" actId="47"/>
        <pc:sldMkLst>
          <pc:docMk/>
          <pc:sldMk cId="227310193" sldId="13183"/>
        </pc:sldMkLst>
      </pc:sldChg>
      <pc:sldChg chg="del">
        <pc:chgData name="Christophe JENTA" userId="8d1209f4831e9c53" providerId="LiveId" clId="{1475D05C-3C1A-4A02-9663-09FBCF0C485B}" dt="2025-04-01T10:07:03.330" v="4" actId="47"/>
        <pc:sldMkLst>
          <pc:docMk/>
          <pc:sldMk cId="1661920203" sldId="13184"/>
        </pc:sldMkLst>
      </pc:sldChg>
      <pc:sldChg chg="del">
        <pc:chgData name="Christophe JENTA" userId="8d1209f4831e9c53" providerId="LiveId" clId="{1475D05C-3C1A-4A02-9663-09FBCF0C485B}" dt="2025-04-01T10:06:45.788" v="3" actId="47"/>
        <pc:sldMkLst>
          <pc:docMk/>
          <pc:sldMk cId="3833563372" sldId="13185"/>
        </pc:sldMkLst>
      </pc:sldChg>
      <pc:sldChg chg="del">
        <pc:chgData name="Christophe JENTA" userId="8d1209f4831e9c53" providerId="LiveId" clId="{1475D05C-3C1A-4A02-9663-09FBCF0C485B}" dt="2025-04-01T10:06:45.788" v="3" actId="47"/>
        <pc:sldMkLst>
          <pc:docMk/>
          <pc:sldMk cId="2808987593" sldId="13186"/>
        </pc:sldMkLst>
      </pc:sldChg>
      <pc:sldChg chg="del">
        <pc:chgData name="Christophe JENTA" userId="8d1209f4831e9c53" providerId="LiveId" clId="{1475D05C-3C1A-4A02-9663-09FBCF0C485B}" dt="2025-04-01T10:06:45.788" v="3" actId="47"/>
        <pc:sldMkLst>
          <pc:docMk/>
          <pc:sldMk cId="4166471406" sldId="13188"/>
        </pc:sldMkLst>
      </pc:sldChg>
      <pc:sldChg chg="del">
        <pc:chgData name="Christophe JENTA" userId="8d1209f4831e9c53" providerId="LiveId" clId="{1475D05C-3C1A-4A02-9663-09FBCF0C485B}" dt="2025-04-01T10:06:45.788" v="3" actId="47"/>
        <pc:sldMkLst>
          <pc:docMk/>
          <pc:sldMk cId="431094300" sldId="13189"/>
        </pc:sldMkLst>
      </pc:sldChg>
      <pc:sldChg chg="del">
        <pc:chgData name="Christophe JENTA" userId="8d1209f4831e9c53" providerId="LiveId" clId="{1475D05C-3C1A-4A02-9663-09FBCF0C485B}" dt="2025-04-01T10:06:32.602" v="2" actId="47"/>
        <pc:sldMkLst>
          <pc:docMk/>
          <pc:sldMk cId="1167618316" sldId="13190"/>
        </pc:sldMkLst>
      </pc:sldChg>
      <pc:sldChg chg="del">
        <pc:chgData name="Christophe JENTA" userId="8d1209f4831e9c53" providerId="LiveId" clId="{1475D05C-3C1A-4A02-9663-09FBCF0C485B}" dt="2025-04-01T10:06:31.793" v="1" actId="47"/>
        <pc:sldMkLst>
          <pc:docMk/>
          <pc:sldMk cId="3198489771" sldId="13191"/>
        </pc:sldMkLst>
      </pc:sldChg>
      <pc:sldChg chg="del">
        <pc:chgData name="Christophe JENTA" userId="8d1209f4831e9c53" providerId="LiveId" clId="{1475D05C-3C1A-4A02-9663-09FBCF0C485B}" dt="2025-04-01T10:06:29.238" v="0" actId="47"/>
        <pc:sldMkLst>
          <pc:docMk/>
          <pc:sldMk cId="317239185" sldId="13192"/>
        </pc:sldMkLst>
      </pc:sldChg>
      <pc:sldChg chg="del">
        <pc:chgData name="Christophe JENTA" userId="8d1209f4831e9c53" providerId="LiveId" clId="{1475D05C-3C1A-4A02-9663-09FBCF0C485B}" dt="2025-04-01T10:06:45.788" v="3" actId="47"/>
        <pc:sldMkLst>
          <pc:docMk/>
          <pc:sldMk cId="2502911960" sldId="13193"/>
        </pc:sldMkLst>
      </pc:sldChg>
      <pc:sldChg chg="del">
        <pc:chgData name="Christophe JENTA" userId="8d1209f4831e9c53" providerId="LiveId" clId="{1475D05C-3C1A-4A02-9663-09FBCF0C485B}" dt="2025-04-01T10:06:45.788" v="3" actId="47"/>
        <pc:sldMkLst>
          <pc:docMk/>
          <pc:sldMk cId="4207955110" sldId="13194"/>
        </pc:sldMkLst>
      </pc:sldChg>
      <pc:sldChg chg="del">
        <pc:chgData name="Christophe JENTA" userId="8d1209f4831e9c53" providerId="LiveId" clId="{1475D05C-3C1A-4A02-9663-09FBCF0C485B}" dt="2025-04-01T10:06:45.788" v="3" actId="47"/>
        <pc:sldMkLst>
          <pc:docMk/>
          <pc:sldMk cId="2042869892" sldId="13195"/>
        </pc:sldMkLst>
      </pc:sldChg>
      <pc:sldChg chg="del">
        <pc:chgData name="Christophe JENTA" userId="8d1209f4831e9c53" providerId="LiveId" clId="{1475D05C-3C1A-4A02-9663-09FBCF0C485B}" dt="2025-04-01T10:06:45.788" v="3" actId="47"/>
        <pc:sldMkLst>
          <pc:docMk/>
          <pc:sldMk cId="2040728144" sldId="13196"/>
        </pc:sldMkLst>
      </pc:sldChg>
      <pc:sldChg chg="del">
        <pc:chgData name="Christophe JENTA" userId="8d1209f4831e9c53" providerId="LiveId" clId="{1475D05C-3C1A-4A02-9663-09FBCF0C485B}" dt="2025-04-01T10:06:45.788" v="3" actId="47"/>
        <pc:sldMkLst>
          <pc:docMk/>
          <pc:sldMk cId="2627594343" sldId="13197"/>
        </pc:sldMkLst>
      </pc:sldChg>
      <pc:sldChg chg="del">
        <pc:chgData name="Christophe JENTA" userId="8d1209f4831e9c53" providerId="LiveId" clId="{1475D05C-3C1A-4A02-9663-09FBCF0C485B}" dt="2025-04-01T10:06:45.788" v="3" actId="47"/>
        <pc:sldMkLst>
          <pc:docMk/>
          <pc:sldMk cId="917375481" sldId="13228"/>
        </pc:sldMkLst>
      </pc:sldChg>
      <pc:sldChg chg="del">
        <pc:chgData name="Christophe JENTA" userId="8d1209f4831e9c53" providerId="LiveId" clId="{1475D05C-3C1A-4A02-9663-09FBCF0C485B}" dt="2025-04-01T10:06:45.788" v="3" actId="47"/>
        <pc:sldMkLst>
          <pc:docMk/>
          <pc:sldMk cId="3071169686" sldId="13229"/>
        </pc:sldMkLst>
      </pc:sldChg>
      <pc:sldChg chg="del">
        <pc:chgData name="Christophe JENTA" userId="8d1209f4831e9c53" providerId="LiveId" clId="{1475D05C-3C1A-4A02-9663-09FBCF0C485B}" dt="2025-04-01T10:06:45.788" v="3" actId="47"/>
        <pc:sldMkLst>
          <pc:docMk/>
          <pc:sldMk cId="3196999913" sldId="13237"/>
        </pc:sldMkLst>
      </pc:sldChg>
      <pc:sldChg chg="del">
        <pc:chgData name="Christophe JENTA" userId="8d1209f4831e9c53" providerId="LiveId" clId="{1475D05C-3C1A-4A02-9663-09FBCF0C485B}" dt="2025-04-01T10:06:45.788" v="3" actId="47"/>
        <pc:sldMkLst>
          <pc:docMk/>
          <pc:sldMk cId="1381752268" sldId="13243"/>
        </pc:sldMkLst>
      </pc:sldChg>
      <pc:sldChg chg="del">
        <pc:chgData name="Christophe JENTA" userId="8d1209f4831e9c53" providerId="LiveId" clId="{1475D05C-3C1A-4A02-9663-09FBCF0C485B}" dt="2025-04-01T10:06:45.788" v="3" actId="47"/>
        <pc:sldMkLst>
          <pc:docMk/>
          <pc:sldMk cId="107836326" sldId="13244"/>
        </pc:sldMkLst>
      </pc:sldChg>
      <pc:sldChg chg="del">
        <pc:chgData name="Christophe JENTA" userId="8d1209f4831e9c53" providerId="LiveId" clId="{1475D05C-3C1A-4A02-9663-09FBCF0C485B}" dt="2025-04-01T10:08:12.901" v="23" actId="47"/>
        <pc:sldMkLst>
          <pc:docMk/>
          <pc:sldMk cId="914671181" sldId="13258"/>
        </pc:sldMkLst>
      </pc:sldChg>
      <pc:sldChg chg="del">
        <pc:chgData name="Christophe JENTA" userId="8d1209f4831e9c53" providerId="LiveId" clId="{1475D05C-3C1A-4A02-9663-09FBCF0C485B}" dt="2025-04-01T10:07:56.342" v="18" actId="47"/>
        <pc:sldMkLst>
          <pc:docMk/>
          <pc:sldMk cId="3118675770" sldId="13259"/>
        </pc:sldMkLst>
      </pc:sldChg>
      <pc:sldChg chg="del">
        <pc:chgData name="Christophe JENTA" userId="8d1209f4831e9c53" providerId="LiveId" clId="{1475D05C-3C1A-4A02-9663-09FBCF0C485B}" dt="2025-04-01T10:07:54.279" v="14" actId="47"/>
        <pc:sldMkLst>
          <pc:docMk/>
          <pc:sldMk cId="2505937206" sldId="13260"/>
        </pc:sldMkLst>
      </pc:sldChg>
      <pc:sldChg chg="del">
        <pc:chgData name="Christophe JENTA" userId="8d1209f4831e9c53" providerId="LiveId" clId="{1475D05C-3C1A-4A02-9663-09FBCF0C485B}" dt="2025-04-01T10:07:22.090" v="13" actId="47"/>
        <pc:sldMkLst>
          <pc:docMk/>
          <pc:sldMk cId="2832098147" sldId="13261"/>
        </pc:sldMkLst>
      </pc:sldChg>
      <pc:sldChg chg="del">
        <pc:chgData name="Christophe JENTA" userId="8d1209f4831e9c53" providerId="LiveId" clId="{1475D05C-3C1A-4A02-9663-09FBCF0C485B}" dt="2025-04-01T10:07:07.417" v="9" actId="47"/>
        <pc:sldMkLst>
          <pc:docMk/>
          <pc:sldMk cId="64180775" sldId="13262"/>
        </pc:sldMkLst>
      </pc:sldChg>
      <pc:sldChg chg="del">
        <pc:chgData name="Christophe JENTA" userId="8d1209f4831e9c53" providerId="LiveId" clId="{1475D05C-3C1A-4A02-9663-09FBCF0C485B}" dt="2025-04-01T10:07:04.125" v="5" actId="47"/>
        <pc:sldMkLst>
          <pc:docMk/>
          <pc:sldMk cId="2248834135" sldId="13263"/>
        </pc:sldMkLst>
      </pc:sldChg>
    </pc:docChg>
  </pc:docChgLst>
  <pc:docChgLst>
    <pc:chgData name="Christophe JENTA" userId="8d1209f4831e9c53" providerId="LiveId" clId="{DA9D3A3B-690A-4359-B499-D7E8B3EA1EFA}"/>
    <pc:docChg chg="custSel addSld delSld modSld">
      <pc:chgData name="Christophe JENTA" userId="8d1209f4831e9c53" providerId="LiveId" clId="{DA9D3A3B-690A-4359-B499-D7E8B3EA1EFA}" dt="2025-04-01T10:05:38.137" v="37" actId="478"/>
      <pc:docMkLst>
        <pc:docMk/>
      </pc:docMkLst>
      <pc:sldChg chg="delSp add mod">
        <pc:chgData name="Christophe JENTA" userId="8d1209f4831e9c53" providerId="LiveId" clId="{DA9D3A3B-690A-4359-B499-D7E8B3EA1EFA}" dt="2025-04-01T10:04:39.596" v="6" actId="478"/>
        <pc:sldMkLst>
          <pc:docMk/>
          <pc:sldMk cId="1247421863" sldId="994"/>
        </pc:sldMkLst>
        <pc:picChg chg="del">
          <ac:chgData name="Christophe JENTA" userId="8d1209f4831e9c53" providerId="LiveId" clId="{DA9D3A3B-690A-4359-B499-D7E8B3EA1EFA}" dt="2025-04-01T10:04:39.596" v="6" actId="478"/>
          <ac:picMkLst>
            <pc:docMk/>
            <pc:sldMk cId="1247421863" sldId="994"/>
            <ac:picMk id="38" creationId="{72A7067E-6CF9-C103-6471-F3625D7E4EDF}"/>
          </ac:picMkLst>
        </pc:picChg>
      </pc:sldChg>
      <pc:sldChg chg="add">
        <pc:chgData name="Christophe JENTA" userId="8d1209f4831e9c53" providerId="LiveId" clId="{DA9D3A3B-690A-4359-B499-D7E8B3EA1EFA}" dt="2025-04-01T10:04:18.894" v="1"/>
        <pc:sldMkLst>
          <pc:docMk/>
          <pc:sldMk cId="121003822" sldId="997"/>
        </pc:sldMkLst>
      </pc:sldChg>
      <pc:sldChg chg="add">
        <pc:chgData name="Christophe JENTA" userId="8d1209f4831e9c53" providerId="LiveId" clId="{DA9D3A3B-690A-4359-B499-D7E8B3EA1EFA}" dt="2025-04-01T10:04:18.894" v="1"/>
        <pc:sldMkLst>
          <pc:docMk/>
          <pc:sldMk cId="2780617583" sldId="1000"/>
        </pc:sldMkLst>
      </pc:sldChg>
      <pc:sldChg chg="add">
        <pc:chgData name="Christophe JENTA" userId="8d1209f4831e9c53" providerId="LiveId" clId="{DA9D3A3B-690A-4359-B499-D7E8B3EA1EFA}" dt="2025-04-01T10:04:18.894" v="1"/>
        <pc:sldMkLst>
          <pc:docMk/>
          <pc:sldMk cId="3490898107" sldId="1001"/>
        </pc:sldMkLst>
      </pc:sldChg>
      <pc:sldChg chg="add">
        <pc:chgData name="Christophe JENTA" userId="8d1209f4831e9c53" providerId="LiveId" clId="{DA9D3A3B-690A-4359-B499-D7E8B3EA1EFA}" dt="2025-04-01T10:04:18.894" v="1"/>
        <pc:sldMkLst>
          <pc:docMk/>
          <pc:sldMk cId="3337653266" sldId="12591"/>
        </pc:sldMkLst>
      </pc:sldChg>
      <pc:sldChg chg="delSp add mod">
        <pc:chgData name="Christophe JENTA" userId="8d1209f4831e9c53" providerId="LiveId" clId="{DA9D3A3B-690A-4359-B499-D7E8B3EA1EFA}" dt="2025-04-01T10:05:05.376" v="23" actId="478"/>
        <pc:sldMkLst>
          <pc:docMk/>
          <pc:sldMk cId="4100736487" sldId="12605"/>
        </pc:sldMkLst>
        <pc:picChg chg="del">
          <ac:chgData name="Christophe JENTA" userId="8d1209f4831e9c53" providerId="LiveId" clId="{DA9D3A3B-690A-4359-B499-D7E8B3EA1EFA}" dt="2025-04-01T10:05:05.376" v="23" actId="478"/>
          <ac:picMkLst>
            <pc:docMk/>
            <pc:sldMk cId="4100736487" sldId="12605"/>
            <ac:picMk id="45" creationId="{FCD96E9F-BA23-0C8E-EDC0-E471FAE3C1D8}"/>
          </ac:picMkLst>
        </pc:picChg>
      </pc:sldChg>
      <pc:sldChg chg="delSp add mod">
        <pc:chgData name="Christophe JENTA" userId="8d1209f4831e9c53" providerId="LiveId" clId="{DA9D3A3B-690A-4359-B499-D7E8B3EA1EFA}" dt="2025-04-01T10:04:32.069" v="3" actId="478"/>
        <pc:sldMkLst>
          <pc:docMk/>
          <pc:sldMk cId="2409108060" sldId="12606"/>
        </pc:sldMkLst>
        <pc:picChg chg="del">
          <ac:chgData name="Christophe JENTA" userId="8d1209f4831e9c53" providerId="LiveId" clId="{DA9D3A3B-690A-4359-B499-D7E8B3EA1EFA}" dt="2025-04-01T10:04:32.069" v="3" actId="478"/>
          <ac:picMkLst>
            <pc:docMk/>
            <pc:sldMk cId="2409108060" sldId="12606"/>
            <ac:picMk id="19" creationId="{016D886B-F433-F9C4-4D79-32FB3F8C0346}"/>
          </ac:picMkLst>
        </pc:picChg>
      </pc:sldChg>
      <pc:sldChg chg="add">
        <pc:chgData name="Christophe JENTA" userId="8d1209f4831e9c53" providerId="LiveId" clId="{DA9D3A3B-690A-4359-B499-D7E8B3EA1EFA}" dt="2025-04-01T10:04:18.894" v="1"/>
        <pc:sldMkLst>
          <pc:docMk/>
          <pc:sldMk cId="3132790909" sldId="12607"/>
        </pc:sldMkLst>
      </pc:sldChg>
      <pc:sldChg chg="add">
        <pc:chgData name="Christophe JENTA" userId="8d1209f4831e9c53" providerId="LiveId" clId="{DA9D3A3B-690A-4359-B499-D7E8B3EA1EFA}" dt="2025-04-01T10:04:18.894" v="1"/>
        <pc:sldMkLst>
          <pc:docMk/>
          <pc:sldMk cId="344477724" sldId="12608"/>
        </pc:sldMkLst>
      </pc:sldChg>
      <pc:sldChg chg="delSp add mod">
        <pc:chgData name="Christophe JENTA" userId="8d1209f4831e9c53" providerId="LiveId" clId="{DA9D3A3B-690A-4359-B499-D7E8B3EA1EFA}" dt="2025-04-01T10:04:57.094" v="18" actId="478"/>
        <pc:sldMkLst>
          <pc:docMk/>
          <pc:sldMk cId="2414271032" sldId="12610"/>
        </pc:sldMkLst>
        <pc:picChg chg="del">
          <ac:chgData name="Christophe JENTA" userId="8d1209f4831e9c53" providerId="LiveId" clId="{DA9D3A3B-690A-4359-B499-D7E8B3EA1EFA}" dt="2025-04-01T10:04:57.094" v="18" actId="478"/>
          <ac:picMkLst>
            <pc:docMk/>
            <pc:sldMk cId="2414271032" sldId="12610"/>
            <ac:picMk id="7" creationId="{98F07D06-6EC1-4267-FB09-F8CEA9F7C865}"/>
          </ac:picMkLst>
        </pc:picChg>
        <pc:picChg chg="del">
          <ac:chgData name="Christophe JENTA" userId="8d1209f4831e9c53" providerId="LiveId" clId="{DA9D3A3B-690A-4359-B499-D7E8B3EA1EFA}" dt="2025-04-01T10:04:55.402" v="16" actId="478"/>
          <ac:picMkLst>
            <pc:docMk/>
            <pc:sldMk cId="2414271032" sldId="12610"/>
            <ac:picMk id="9" creationId="{B582014A-9870-74D7-57F3-FB4FFEA0145F}"/>
          </ac:picMkLst>
        </pc:picChg>
        <pc:picChg chg="del">
          <ac:chgData name="Christophe JENTA" userId="8d1209f4831e9c53" providerId="LiveId" clId="{DA9D3A3B-690A-4359-B499-D7E8B3EA1EFA}" dt="2025-04-01T10:04:55.889" v="17" actId="478"/>
          <ac:picMkLst>
            <pc:docMk/>
            <pc:sldMk cId="2414271032" sldId="12610"/>
            <ac:picMk id="11" creationId="{9EFAC4D3-FC11-E9AD-157B-28C1CC3E82D9}"/>
          </ac:picMkLst>
        </pc:picChg>
      </pc:sldChg>
      <pc:sldChg chg="delSp add mod">
        <pc:chgData name="Christophe JENTA" userId="8d1209f4831e9c53" providerId="LiveId" clId="{DA9D3A3B-690A-4359-B499-D7E8B3EA1EFA}" dt="2025-04-01T10:05:33.723" v="34" actId="478"/>
        <pc:sldMkLst>
          <pc:docMk/>
          <pc:sldMk cId="1638619904" sldId="12611"/>
        </pc:sldMkLst>
        <pc:picChg chg="del">
          <ac:chgData name="Christophe JENTA" userId="8d1209f4831e9c53" providerId="LiveId" clId="{DA9D3A3B-690A-4359-B499-D7E8B3EA1EFA}" dt="2025-04-01T10:05:33.723" v="34" actId="478"/>
          <ac:picMkLst>
            <pc:docMk/>
            <pc:sldMk cId="1638619904" sldId="12611"/>
            <ac:picMk id="8" creationId="{052CE87C-123D-EDDC-B7AA-F17CE7E9D297}"/>
          </ac:picMkLst>
        </pc:picChg>
        <pc:picChg chg="del">
          <ac:chgData name="Christophe JENTA" userId="8d1209f4831e9c53" providerId="LiveId" clId="{DA9D3A3B-690A-4359-B499-D7E8B3EA1EFA}" dt="2025-04-01T10:05:32.316" v="32" actId="478"/>
          <ac:picMkLst>
            <pc:docMk/>
            <pc:sldMk cId="1638619904" sldId="12611"/>
            <ac:picMk id="9" creationId="{F2C4E089-CD23-CE87-FAFA-CBAF63633FB9}"/>
          </ac:picMkLst>
        </pc:picChg>
        <pc:picChg chg="del">
          <ac:chgData name="Christophe JENTA" userId="8d1209f4831e9c53" providerId="LiveId" clId="{DA9D3A3B-690A-4359-B499-D7E8B3EA1EFA}" dt="2025-04-01T10:05:32.874" v="33" actId="478"/>
          <ac:picMkLst>
            <pc:docMk/>
            <pc:sldMk cId="1638619904" sldId="12611"/>
            <ac:picMk id="10" creationId="{2D8DBB8B-B24D-06A3-BCDD-11E1A1A114EF}"/>
          </ac:picMkLst>
        </pc:picChg>
      </pc:sldChg>
      <pc:sldChg chg="add">
        <pc:chgData name="Christophe JENTA" userId="8d1209f4831e9c53" providerId="LiveId" clId="{DA9D3A3B-690A-4359-B499-D7E8B3EA1EFA}" dt="2025-04-01T10:04:18.894" v="1"/>
        <pc:sldMkLst>
          <pc:docMk/>
          <pc:sldMk cId="3060782881" sldId="12612"/>
        </pc:sldMkLst>
      </pc:sldChg>
      <pc:sldChg chg="add">
        <pc:chgData name="Christophe JENTA" userId="8d1209f4831e9c53" providerId="LiveId" clId="{DA9D3A3B-690A-4359-B499-D7E8B3EA1EFA}" dt="2025-04-01T10:04:18.894" v="1"/>
        <pc:sldMkLst>
          <pc:docMk/>
          <pc:sldMk cId="665540087" sldId="12613"/>
        </pc:sldMkLst>
      </pc:sldChg>
      <pc:sldChg chg="del">
        <pc:chgData name="Christophe JENTA" userId="8d1209f4831e9c53" providerId="LiveId" clId="{DA9D3A3B-690A-4359-B499-D7E8B3EA1EFA}" dt="2025-04-01T10:04:16.886" v="0" actId="47"/>
        <pc:sldMkLst>
          <pc:docMk/>
          <pc:sldMk cId="2172102605" sldId="13117"/>
        </pc:sldMkLst>
      </pc:sldChg>
      <pc:sldChg chg="delSp add mod">
        <pc:chgData name="Christophe JENTA" userId="8d1209f4831e9c53" providerId="LiveId" clId="{DA9D3A3B-690A-4359-B499-D7E8B3EA1EFA}" dt="2025-04-01T10:04:43.223" v="8" actId="478"/>
        <pc:sldMkLst>
          <pc:docMk/>
          <pc:sldMk cId="2987160675" sldId="13132"/>
        </pc:sldMkLst>
        <pc:picChg chg="del">
          <ac:chgData name="Christophe JENTA" userId="8d1209f4831e9c53" providerId="LiveId" clId="{DA9D3A3B-690A-4359-B499-D7E8B3EA1EFA}" dt="2025-04-01T10:04:43.223" v="8" actId="478"/>
          <ac:picMkLst>
            <pc:docMk/>
            <pc:sldMk cId="2987160675" sldId="13132"/>
            <ac:picMk id="25" creationId="{FC3C06D9-DB62-FE6A-3950-F6D58012C357}"/>
          </ac:picMkLst>
        </pc:picChg>
      </pc:sldChg>
      <pc:sldChg chg="add">
        <pc:chgData name="Christophe JENTA" userId="8d1209f4831e9c53" providerId="LiveId" clId="{DA9D3A3B-690A-4359-B499-D7E8B3EA1EFA}" dt="2025-04-01T10:04:18.894" v="1"/>
        <pc:sldMkLst>
          <pc:docMk/>
          <pc:sldMk cId="1313498898" sldId="13133"/>
        </pc:sldMkLst>
      </pc:sldChg>
      <pc:sldChg chg="delSp add mod">
        <pc:chgData name="Christophe JENTA" userId="8d1209f4831e9c53" providerId="LiveId" clId="{DA9D3A3B-690A-4359-B499-D7E8B3EA1EFA}" dt="2025-04-01T10:04:46.385" v="11" actId="478"/>
        <pc:sldMkLst>
          <pc:docMk/>
          <pc:sldMk cId="3865771323" sldId="13135"/>
        </pc:sldMkLst>
        <pc:picChg chg="del">
          <ac:chgData name="Christophe JENTA" userId="8d1209f4831e9c53" providerId="LiveId" clId="{DA9D3A3B-690A-4359-B499-D7E8B3EA1EFA}" dt="2025-04-01T10:04:46.385" v="11" actId="478"/>
          <ac:picMkLst>
            <pc:docMk/>
            <pc:sldMk cId="3865771323" sldId="13135"/>
            <ac:picMk id="4" creationId="{9860A5DF-52FB-A24B-57E0-9BBDBEBC8F2C}"/>
          </ac:picMkLst>
        </pc:picChg>
      </pc:sldChg>
      <pc:sldChg chg="delSp add mod">
        <pc:chgData name="Christophe JENTA" userId="8d1209f4831e9c53" providerId="LiveId" clId="{DA9D3A3B-690A-4359-B499-D7E8B3EA1EFA}" dt="2025-04-01T10:04:45.004" v="10" actId="478"/>
        <pc:sldMkLst>
          <pc:docMk/>
          <pc:sldMk cId="2418480127" sldId="13136"/>
        </pc:sldMkLst>
        <pc:picChg chg="del">
          <ac:chgData name="Christophe JENTA" userId="8d1209f4831e9c53" providerId="LiveId" clId="{DA9D3A3B-690A-4359-B499-D7E8B3EA1EFA}" dt="2025-04-01T10:04:45.004" v="10" actId="478"/>
          <ac:picMkLst>
            <pc:docMk/>
            <pc:sldMk cId="2418480127" sldId="13136"/>
            <ac:picMk id="5" creationId="{9FF51185-6F36-7A5C-E0F5-44835450F8E3}"/>
          </ac:picMkLst>
        </pc:picChg>
        <pc:picChg chg="del">
          <ac:chgData name="Christophe JENTA" userId="8d1209f4831e9c53" providerId="LiveId" clId="{DA9D3A3B-690A-4359-B499-D7E8B3EA1EFA}" dt="2025-04-01T10:04:44.595" v="9" actId="478"/>
          <ac:picMkLst>
            <pc:docMk/>
            <pc:sldMk cId="2418480127" sldId="13136"/>
            <ac:picMk id="6" creationId="{227290FD-778E-E283-EEB1-D192AF58F370}"/>
          </ac:picMkLst>
        </pc:picChg>
      </pc:sldChg>
      <pc:sldChg chg="add">
        <pc:chgData name="Christophe JENTA" userId="8d1209f4831e9c53" providerId="LiveId" clId="{DA9D3A3B-690A-4359-B499-D7E8B3EA1EFA}" dt="2025-04-01T10:04:18.894" v="1"/>
        <pc:sldMkLst>
          <pc:docMk/>
          <pc:sldMk cId="3473283674" sldId="13137"/>
        </pc:sldMkLst>
      </pc:sldChg>
      <pc:sldChg chg="add">
        <pc:chgData name="Christophe JENTA" userId="8d1209f4831e9c53" providerId="LiveId" clId="{DA9D3A3B-690A-4359-B499-D7E8B3EA1EFA}" dt="2025-04-01T10:04:18.894" v="1"/>
        <pc:sldMkLst>
          <pc:docMk/>
          <pc:sldMk cId="1066435223" sldId="13138"/>
        </pc:sldMkLst>
      </pc:sldChg>
      <pc:sldChg chg="add">
        <pc:chgData name="Christophe JENTA" userId="8d1209f4831e9c53" providerId="LiveId" clId="{DA9D3A3B-690A-4359-B499-D7E8B3EA1EFA}" dt="2025-04-01T10:04:18.894" v="1"/>
        <pc:sldMkLst>
          <pc:docMk/>
          <pc:sldMk cId="4182727256" sldId="13139"/>
        </pc:sldMkLst>
      </pc:sldChg>
      <pc:sldChg chg="delSp add mod">
        <pc:chgData name="Christophe JENTA" userId="8d1209f4831e9c53" providerId="LiveId" clId="{DA9D3A3B-690A-4359-B499-D7E8B3EA1EFA}" dt="2025-04-01T10:05:01.232" v="20" actId="478"/>
        <pc:sldMkLst>
          <pc:docMk/>
          <pc:sldMk cId="663347907" sldId="13140"/>
        </pc:sldMkLst>
        <pc:picChg chg="del">
          <ac:chgData name="Christophe JENTA" userId="8d1209f4831e9c53" providerId="LiveId" clId="{DA9D3A3B-690A-4359-B499-D7E8B3EA1EFA}" dt="2025-04-01T10:05:01.232" v="20" actId="478"/>
          <ac:picMkLst>
            <pc:docMk/>
            <pc:sldMk cId="663347907" sldId="13140"/>
            <ac:picMk id="18" creationId="{8663759A-8FDD-7BAF-5007-0D48C8DF941D}"/>
          </ac:picMkLst>
        </pc:picChg>
        <pc:picChg chg="del">
          <ac:chgData name="Christophe JENTA" userId="8d1209f4831e9c53" providerId="LiveId" clId="{DA9D3A3B-690A-4359-B499-D7E8B3EA1EFA}" dt="2025-04-01T10:05:00.395" v="19" actId="478"/>
          <ac:picMkLst>
            <pc:docMk/>
            <pc:sldMk cId="663347907" sldId="13140"/>
            <ac:picMk id="19" creationId="{CDC7BB1A-FE15-54FC-C89D-CB7E81473D3D}"/>
          </ac:picMkLst>
        </pc:picChg>
      </pc:sldChg>
      <pc:sldChg chg="delSp add mod">
        <pc:chgData name="Christophe JENTA" userId="8d1209f4831e9c53" providerId="LiveId" clId="{DA9D3A3B-690A-4359-B499-D7E8B3EA1EFA}" dt="2025-04-01T10:05:04.060" v="22" actId="478"/>
        <pc:sldMkLst>
          <pc:docMk/>
          <pc:sldMk cId="909488340" sldId="13142"/>
        </pc:sldMkLst>
        <pc:picChg chg="del">
          <ac:chgData name="Christophe JENTA" userId="8d1209f4831e9c53" providerId="LiveId" clId="{DA9D3A3B-690A-4359-B499-D7E8B3EA1EFA}" dt="2025-04-01T10:05:03.254" v="21" actId="478"/>
          <ac:picMkLst>
            <pc:docMk/>
            <pc:sldMk cId="909488340" sldId="13142"/>
            <ac:picMk id="10" creationId="{2E6DED5E-DA5A-49FD-C32A-D9607F46C21E}"/>
          </ac:picMkLst>
        </pc:picChg>
        <pc:picChg chg="del">
          <ac:chgData name="Christophe JENTA" userId="8d1209f4831e9c53" providerId="LiveId" clId="{DA9D3A3B-690A-4359-B499-D7E8B3EA1EFA}" dt="2025-04-01T10:05:04.060" v="22" actId="478"/>
          <ac:picMkLst>
            <pc:docMk/>
            <pc:sldMk cId="909488340" sldId="13142"/>
            <ac:picMk id="11" creationId="{7295824D-45BC-8D21-9FC1-AC674CD382B7}"/>
          </ac:picMkLst>
        </pc:picChg>
      </pc:sldChg>
      <pc:sldChg chg="add">
        <pc:chgData name="Christophe JENTA" userId="8d1209f4831e9c53" providerId="LiveId" clId="{DA9D3A3B-690A-4359-B499-D7E8B3EA1EFA}" dt="2025-04-01T10:04:18.894" v="1"/>
        <pc:sldMkLst>
          <pc:docMk/>
          <pc:sldMk cId="1374261670" sldId="13143"/>
        </pc:sldMkLst>
      </pc:sldChg>
      <pc:sldChg chg="add">
        <pc:chgData name="Christophe JENTA" userId="8d1209f4831e9c53" providerId="LiveId" clId="{DA9D3A3B-690A-4359-B499-D7E8B3EA1EFA}" dt="2025-04-01T10:04:18.894" v="1"/>
        <pc:sldMkLst>
          <pc:docMk/>
          <pc:sldMk cId="252446234" sldId="13144"/>
        </pc:sldMkLst>
      </pc:sldChg>
      <pc:sldChg chg="add">
        <pc:chgData name="Christophe JENTA" userId="8d1209f4831e9c53" providerId="LiveId" clId="{DA9D3A3B-690A-4359-B499-D7E8B3EA1EFA}" dt="2025-04-01T10:04:18.894" v="1"/>
        <pc:sldMkLst>
          <pc:docMk/>
          <pc:sldMk cId="1198372999" sldId="13145"/>
        </pc:sldMkLst>
      </pc:sldChg>
      <pc:sldChg chg="add">
        <pc:chgData name="Christophe JENTA" userId="8d1209f4831e9c53" providerId="LiveId" clId="{DA9D3A3B-690A-4359-B499-D7E8B3EA1EFA}" dt="2025-04-01T10:04:18.894" v="1"/>
        <pc:sldMkLst>
          <pc:docMk/>
          <pc:sldMk cId="26794577" sldId="13146"/>
        </pc:sldMkLst>
      </pc:sldChg>
      <pc:sldChg chg="add">
        <pc:chgData name="Christophe JENTA" userId="8d1209f4831e9c53" providerId="LiveId" clId="{DA9D3A3B-690A-4359-B499-D7E8B3EA1EFA}" dt="2025-04-01T10:04:18.894" v="1"/>
        <pc:sldMkLst>
          <pc:docMk/>
          <pc:sldMk cId="3287461453" sldId="13147"/>
        </pc:sldMkLst>
      </pc:sldChg>
      <pc:sldChg chg="add">
        <pc:chgData name="Christophe JENTA" userId="8d1209f4831e9c53" providerId="LiveId" clId="{DA9D3A3B-690A-4359-B499-D7E8B3EA1EFA}" dt="2025-04-01T10:04:18.894" v="1"/>
        <pc:sldMkLst>
          <pc:docMk/>
          <pc:sldMk cId="2522681684" sldId="13148"/>
        </pc:sldMkLst>
      </pc:sldChg>
      <pc:sldChg chg="add">
        <pc:chgData name="Christophe JENTA" userId="8d1209f4831e9c53" providerId="LiveId" clId="{DA9D3A3B-690A-4359-B499-D7E8B3EA1EFA}" dt="2025-04-01T10:04:18.894" v="1"/>
        <pc:sldMkLst>
          <pc:docMk/>
          <pc:sldMk cId="3427346446" sldId="13149"/>
        </pc:sldMkLst>
      </pc:sldChg>
      <pc:sldChg chg="delSp add mod">
        <pc:chgData name="Christophe JENTA" userId="8d1209f4831e9c53" providerId="LiveId" clId="{DA9D3A3B-690A-4359-B499-D7E8B3EA1EFA}" dt="2025-04-01T10:04:41.879" v="7" actId="478"/>
        <pc:sldMkLst>
          <pc:docMk/>
          <pc:sldMk cId="3718160313" sldId="13150"/>
        </pc:sldMkLst>
        <pc:picChg chg="del">
          <ac:chgData name="Christophe JENTA" userId="8d1209f4831e9c53" providerId="LiveId" clId="{DA9D3A3B-690A-4359-B499-D7E8B3EA1EFA}" dt="2025-04-01T10:04:41.879" v="7" actId="478"/>
          <ac:picMkLst>
            <pc:docMk/>
            <pc:sldMk cId="3718160313" sldId="13150"/>
            <ac:picMk id="14" creationId="{4279D7CD-1C2F-BDC2-1CD2-47BD09145D7F}"/>
          </ac:picMkLst>
        </pc:picChg>
      </pc:sldChg>
      <pc:sldChg chg="add">
        <pc:chgData name="Christophe JENTA" userId="8d1209f4831e9c53" providerId="LiveId" clId="{DA9D3A3B-690A-4359-B499-D7E8B3EA1EFA}" dt="2025-04-01T10:04:18.894" v="1"/>
        <pc:sldMkLst>
          <pc:docMk/>
          <pc:sldMk cId="2817047442" sldId="13151"/>
        </pc:sldMkLst>
      </pc:sldChg>
      <pc:sldChg chg="delSp add mod">
        <pc:chgData name="Christophe JENTA" userId="8d1209f4831e9c53" providerId="LiveId" clId="{DA9D3A3B-690A-4359-B499-D7E8B3EA1EFA}" dt="2025-04-01T10:04:29.640" v="2" actId="478"/>
        <pc:sldMkLst>
          <pc:docMk/>
          <pc:sldMk cId="1857858322" sldId="13152"/>
        </pc:sldMkLst>
        <pc:picChg chg="del">
          <ac:chgData name="Christophe JENTA" userId="8d1209f4831e9c53" providerId="LiveId" clId="{DA9D3A3B-690A-4359-B499-D7E8B3EA1EFA}" dt="2025-04-01T10:04:29.640" v="2" actId="478"/>
          <ac:picMkLst>
            <pc:docMk/>
            <pc:sldMk cId="1857858322" sldId="13152"/>
            <ac:picMk id="7" creationId="{8A6193E4-5DB8-87F1-ECAC-86C5700A9172}"/>
          </ac:picMkLst>
        </pc:picChg>
      </pc:sldChg>
      <pc:sldChg chg="delSp add mod">
        <pc:chgData name="Christophe JENTA" userId="8d1209f4831e9c53" providerId="LiveId" clId="{DA9D3A3B-690A-4359-B499-D7E8B3EA1EFA}" dt="2025-04-01T10:04:47.543" v="12" actId="478"/>
        <pc:sldMkLst>
          <pc:docMk/>
          <pc:sldMk cId="1950949934" sldId="13153"/>
        </pc:sldMkLst>
        <pc:picChg chg="del">
          <ac:chgData name="Christophe JENTA" userId="8d1209f4831e9c53" providerId="LiveId" clId="{DA9D3A3B-690A-4359-B499-D7E8B3EA1EFA}" dt="2025-04-01T10:04:47.543" v="12" actId="478"/>
          <ac:picMkLst>
            <pc:docMk/>
            <pc:sldMk cId="1950949934" sldId="13153"/>
            <ac:picMk id="4" creationId="{E55E96E3-CEFC-CC35-654E-D981CFE8A1B5}"/>
          </ac:picMkLst>
        </pc:picChg>
      </pc:sldChg>
      <pc:sldChg chg="delSp add mod">
        <pc:chgData name="Christophe JENTA" userId="8d1209f4831e9c53" providerId="LiveId" clId="{DA9D3A3B-690A-4359-B499-D7E8B3EA1EFA}" dt="2025-04-01T10:04:48.619" v="13" actId="478"/>
        <pc:sldMkLst>
          <pc:docMk/>
          <pc:sldMk cId="2201218659" sldId="13154"/>
        </pc:sldMkLst>
        <pc:picChg chg="del">
          <ac:chgData name="Christophe JENTA" userId="8d1209f4831e9c53" providerId="LiveId" clId="{DA9D3A3B-690A-4359-B499-D7E8B3EA1EFA}" dt="2025-04-01T10:04:48.619" v="13" actId="478"/>
          <ac:picMkLst>
            <pc:docMk/>
            <pc:sldMk cId="2201218659" sldId="13154"/>
            <ac:picMk id="4" creationId="{C446F6C8-51E2-8C02-23E5-8D2A38C0F2D7}"/>
          </ac:picMkLst>
        </pc:picChg>
      </pc:sldChg>
      <pc:sldChg chg="add">
        <pc:chgData name="Christophe JENTA" userId="8d1209f4831e9c53" providerId="LiveId" clId="{DA9D3A3B-690A-4359-B499-D7E8B3EA1EFA}" dt="2025-04-01T10:04:18.894" v="1"/>
        <pc:sldMkLst>
          <pc:docMk/>
          <pc:sldMk cId="4156511993" sldId="13155"/>
        </pc:sldMkLst>
      </pc:sldChg>
      <pc:sldChg chg="add">
        <pc:chgData name="Christophe JENTA" userId="8d1209f4831e9c53" providerId="LiveId" clId="{DA9D3A3B-690A-4359-B499-D7E8B3EA1EFA}" dt="2025-04-01T10:04:18.894" v="1"/>
        <pc:sldMkLst>
          <pc:docMk/>
          <pc:sldMk cId="3957833250" sldId="13156"/>
        </pc:sldMkLst>
      </pc:sldChg>
      <pc:sldChg chg="delSp add mod">
        <pc:chgData name="Christophe JENTA" userId="8d1209f4831e9c53" providerId="LiveId" clId="{DA9D3A3B-690A-4359-B499-D7E8B3EA1EFA}" dt="2025-04-01T10:04:33.434" v="4" actId="478"/>
        <pc:sldMkLst>
          <pc:docMk/>
          <pc:sldMk cId="2801542117" sldId="13158"/>
        </pc:sldMkLst>
        <pc:picChg chg="del">
          <ac:chgData name="Christophe JENTA" userId="8d1209f4831e9c53" providerId="LiveId" clId="{DA9D3A3B-690A-4359-B499-D7E8B3EA1EFA}" dt="2025-04-01T10:04:33.434" v="4" actId="478"/>
          <ac:picMkLst>
            <pc:docMk/>
            <pc:sldMk cId="2801542117" sldId="13158"/>
            <ac:picMk id="33" creationId="{89C96429-A896-01CD-8C3E-CCE703C35E64}"/>
          </ac:picMkLst>
        </pc:picChg>
      </pc:sldChg>
      <pc:sldChg chg="add">
        <pc:chgData name="Christophe JENTA" userId="8d1209f4831e9c53" providerId="LiveId" clId="{DA9D3A3B-690A-4359-B499-D7E8B3EA1EFA}" dt="2025-04-01T10:04:18.894" v="1"/>
        <pc:sldMkLst>
          <pc:docMk/>
          <pc:sldMk cId="3190164072" sldId="13159"/>
        </pc:sldMkLst>
      </pc:sldChg>
      <pc:sldChg chg="add">
        <pc:chgData name="Christophe JENTA" userId="8d1209f4831e9c53" providerId="LiveId" clId="{DA9D3A3B-690A-4359-B499-D7E8B3EA1EFA}" dt="2025-04-01T10:04:18.894" v="1"/>
        <pc:sldMkLst>
          <pc:docMk/>
          <pc:sldMk cId="2879359475" sldId="13160"/>
        </pc:sldMkLst>
      </pc:sldChg>
      <pc:sldChg chg="add">
        <pc:chgData name="Christophe JENTA" userId="8d1209f4831e9c53" providerId="LiveId" clId="{DA9D3A3B-690A-4359-B499-D7E8B3EA1EFA}" dt="2025-04-01T10:04:18.894" v="1"/>
        <pc:sldMkLst>
          <pc:docMk/>
          <pc:sldMk cId="3832948972" sldId="13161"/>
        </pc:sldMkLst>
      </pc:sldChg>
      <pc:sldChg chg="add">
        <pc:chgData name="Christophe JENTA" userId="8d1209f4831e9c53" providerId="LiveId" clId="{DA9D3A3B-690A-4359-B499-D7E8B3EA1EFA}" dt="2025-04-01T10:04:18.894" v="1"/>
        <pc:sldMkLst>
          <pc:docMk/>
          <pc:sldMk cId="3302622610" sldId="13162"/>
        </pc:sldMkLst>
      </pc:sldChg>
      <pc:sldChg chg="add">
        <pc:chgData name="Christophe JENTA" userId="8d1209f4831e9c53" providerId="LiveId" clId="{DA9D3A3B-690A-4359-B499-D7E8B3EA1EFA}" dt="2025-04-01T10:04:18.894" v="1"/>
        <pc:sldMkLst>
          <pc:docMk/>
          <pc:sldMk cId="4103994530" sldId="13163"/>
        </pc:sldMkLst>
      </pc:sldChg>
      <pc:sldChg chg="add">
        <pc:chgData name="Christophe JENTA" userId="8d1209f4831e9c53" providerId="LiveId" clId="{DA9D3A3B-690A-4359-B499-D7E8B3EA1EFA}" dt="2025-04-01T10:04:18.894" v="1"/>
        <pc:sldMkLst>
          <pc:docMk/>
          <pc:sldMk cId="2349566737" sldId="13164"/>
        </pc:sldMkLst>
      </pc:sldChg>
      <pc:sldChg chg="add">
        <pc:chgData name="Christophe JENTA" userId="8d1209f4831e9c53" providerId="LiveId" clId="{DA9D3A3B-690A-4359-B499-D7E8B3EA1EFA}" dt="2025-04-01T10:04:18.894" v="1"/>
        <pc:sldMkLst>
          <pc:docMk/>
          <pc:sldMk cId="3360340695" sldId="13165"/>
        </pc:sldMkLst>
      </pc:sldChg>
      <pc:sldChg chg="add">
        <pc:chgData name="Christophe JENTA" userId="8d1209f4831e9c53" providerId="LiveId" clId="{DA9D3A3B-690A-4359-B499-D7E8B3EA1EFA}" dt="2025-04-01T10:04:18.894" v="1"/>
        <pc:sldMkLst>
          <pc:docMk/>
          <pc:sldMk cId="3539409700" sldId="13166"/>
        </pc:sldMkLst>
      </pc:sldChg>
      <pc:sldChg chg="add">
        <pc:chgData name="Christophe JENTA" userId="8d1209f4831e9c53" providerId="LiveId" clId="{DA9D3A3B-690A-4359-B499-D7E8B3EA1EFA}" dt="2025-04-01T10:04:18.894" v="1"/>
        <pc:sldMkLst>
          <pc:docMk/>
          <pc:sldMk cId="914637956" sldId="13169"/>
        </pc:sldMkLst>
      </pc:sldChg>
      <pc:sldChg chg="add">
        <pc:chgData name="Christophe JENTA" userId="8d1209f4831e9c53" providerId="LiveId" clId="{DA9D3A3B-690A-4359-B499-D7E8B3EA1EFA}" dt="2025-04-01T10:04:18.894" v="1"/>
        <pc:sldMkLst>
          <pc:docMk/>
          <pc:sldMk cId="398025286" sldId="13170"/>
        </pc:sldMkLst>
      </pc:sldChg>
      <pc:sldChg chg="add">
        <pc:chgData name="Christophe JENTA" userId="8d1209f4831e9c53" providerId="LiveId" clId="{DA9D3A3B-690A-4359-B499-D7E8B3EA1EFA}" dt="2025-04-01T10:04:18.894" v="1"/>
        <pc:sldMkLst>
          <pc:docMk/>
          <pc:sldMk cId="2874252401" sldId="13171"/>
        </pc:sldMkLst>
      </pc:sldChg>
      <pc:sldChg chg="add">
        <pc:chgData name="Christophe JENTA" userId="8d1209f4831e9c53" providerId="LiveId" clId="{DA9D3A3B-690A-4359-B499-D7E8B3EA1EFA}" dt="2025-04-01T10:04:18.894" v="1"/>
        <pc:sldMkLst>
          <pc:docMk/>
          <pc:sldMk cId="242643047" sldId="13172"/>
        </pc:sldMkLst>
      </pc:sldChg>
      <pc:sldChg chg="delSp add mod">
        <pc:chgData name="Christophe JENTA" userId="8d1209f4831e9c53" providerId="LiveId" clId="{DA9D3A3B-690A-4359-B499-D7E8B3EA1EFA}" dt="2025-04-01T10:05:20.739" v="26" actId="478"/>
        <pc:sldMkLst>
          <pc:docMk/>
          <pc:sldMk cId="3211553572" sldId="13173"/>
        </pc:sldMkLst>
        <pc:picChg chg="del">
          <ac:chgData name="Christophe JENTA" userId="8d1209f4831e9c53" providerId="LiveId" clId="{DA9D3A3B-690A-4359-B499-D7E8B3EA1EFA}" dt="2025-04-01T10:05:20.739" v="26" actId="478"/>
          <ac:picMkLst>
            <pc:docMk/>
            <pc:sldMk cId="3211553572" sldId="13173"/>
            <ac:picMk id="4" creationId="{EBCA0C90-2B8A-9A77-3839-4BA544823E85}"/>
          </ac:picMkLst>
        </pc:picChg>
        <pc:picChg chg="del">
          <ac:chgData name="Christophe JENTA" userId="8d1209f4831e9c53" providerId="LiveId" clId="{DA9D3A3B-690A-4359-B499-D7E8B3EA1EFA}" dt="2025-04-01T10:05:20.190" v="25" actId="478"/>
          <ac:picMkLst>
            <pc:docMk/>
            <pc:sldMk cId="3211553572" sldId="13173"/>
            <ac:picMk id="22" creationId="{7F628F85-FCC7-7AA6-11A0-4F66F8E24FAB}"/>
          </ac:picMkLst>
        </pc:picChg>
      </pc:sldChg>
      <pc:sldChg chg="add">
        <pc:chgData name="Christophe JENTA" userId="8d1209f4831e9c53" providerId="LiveId" clId="{DA9D3A3B-690A-4359-B499-D7E8B3EA1EFA}" dt="2025-04-01T10:04:18.894" v="1"/>
        <pc:sldMkLst>
          <pc:docMk/>
          <pc:sldMk cId="3136066486" sldId="13174"/>
        </pc:sldMkLst>
      </pc:sldChg>
      <pc:sldChg chg="add">
        <pc:chgData name="Christophe JENTA" userId="8d1209f4831e9c53" providerId="LiveId" clId="{DA9D3A3B-690A-4359-B499-D7E8B3EA1EFA}" dt="2025-04-01T10:04:18.894" v="1"/>
        <pc:sldMkLst>
          <pc:docMk/>
          <pc:sldMk cId="3456575271" sldId="13175"/>
        </pc:sldMkLst>
      </pc:sldChg>
      <pc:sldChg chg="add">
        <pc:chgData name="Christophe JENTA" userId="8d1209f4831e9c53" providerId="LiveId" clId="{DA9D3A3B-690A-4359-B499-D7E8B3EA1EFA}" dt="2025-04-01T10:04:18.894" v="1"/>
        <pc:sldMkLst>
          <pc:docMk/>
          <pc:sldMk cId="3992392614" sldId="13176"/>
        </pc:sldMkLst>
      </pc:sldChg>
      <pc:sldChg chg="add">
        <pc:chgData name="Christophe JENTA" userId="8d1209f4831e9c53" providerId="LiveId" clId="{DA9D3A3B-690A-4359-B499-D7E8B3EA1EFA}" dt="2025-04-01T10:04:18.894" v="1"/>
        <pc:sldMkLst>
          <pc:docMk/>
          <pc:sldMk cId="3233691726" sldId="13177"/>
        </pc:sldMkLst>
      </pc:sldChg>
      <pc:sldChg chg="add">
        <pc:chgData name="Christophe JENTA" userId="8d1209f4831e9c53" providerId="LiveId" clId="{DA9D3A3B-690A-4359-B499-D7E8B3EA1EFA}" dt="2025-04-01T10:04:18.894" v="1"/>
        <pc:sldMkLst>
          <pc:docMk/>
          <pc:sldMk cId="2745778830" sldId="13178"/>
        </pc:sldMkLst>
      </pc:sldChg>
      <pc:sldChg chg="add">
        <pc:chgData name="Christophe JENTA" userId="8d1209f4831e9c53" providerId="LiveId" clId="{DA9D3A3B-690A-4359-B499-D7E8B3EA1EFA}" dt="2025-04-01T10:04:18.894" v="1"/>
        <pc:sldMkLst>
          <pc:docMk/>
          <pc:sldMk cId="3107203901" sldId="13179"/>
        </pc:sldMkLst>
      </pc:sldChg>
      <pc:sldChg chg="delSp add mod">
        <pc:chgData name="Christophe JENTA" userId="8d1209f4831e9c53" providerId="LiveId" clId="{DA9D3A3B-690A-4359-B499-D7E8B3EA1EFA}" dt="2025-04-01T10:05:25.958" v="30" actId="478"/>
        <pc:sldMkLst>
          <pc:docMk/>
          <pc:sldMk cId="3842617688" sldId="13180"/>
        </pc:sldMkLst>
        <pc:picChg chg="del">
          <ac:chgData name="Christophe JENTA" userId="8d1209f4831e9c53" providerId="LiveId" clId="{DA9D3A3B-690A-4359-B499-D7E8B3EA1EFA}" dt="2025-04-01T10:05:25.958" v="30" actId="478"/>
          <ac:picMkLst>
            <pc:docMk/>
            <pc:sldMk cId="3842617688" sldId="13180"/>
            <ac:picMk id="13" creationId="{852AE4A4-60AA-C32B-CBCF-3995E3AC0536}"/>
          </ac:picMkLst>
        </pc:picChg>
      </pc:sldChg>
      <pc:sldChg chg="add">
        <pc:chgData name="Christophe JENTA" userId="8d1209f4831e9c53" providerId="LiveId" clId="{DA9D3A3B-690A-4359-B499-D7E8B3EA1EFA}" dt="2025-04-01T10:04:18.894" v="1"/>
        <pc:sldMkLst>
          <pc:docMk/>
          <pc:sldMk cId="3027084137" sldId="13181"/>
        </pc:sldMkLst>
      </pc:sldChg>
      <pc:sldChg chg="add">
        <pc:chgData name="Christophe JENTA" userId="8d1209f4831e9c53" providerId="LiveId" clId="{DA9D3A3B-690A-4359-B499-D7E8B3EA1EFA}" dt="2025-04-01T10:04:18.894" v="1"/>
        <pc:sldMkLst>
          <pc:docMk/>
          <pc:sldMk cId="3619606791" sldId="13182"/>
        </pc:sldMkLst>
      </pc:sldChg>
      <pc:sldChg chg="delSp add mod">
        <pc:chgData name="Christophe JENTA" userId="8d1209f4831e9c53" providerId="LiveId" clId="{DA9D3A3B-690A-4359-B499-D7E8B3EA1EFA}" dt="2025-04-01T10:05:30.129" v="31" actId="478"/>
        <pc:sldMkLst>
          <pc:docMk/>
          <pc:sldMk cId="227310193" sldId="13183"/>
        </pc:sldMkLst>
        <pc:picChg chg="del">
          <ac:chgData name="Christophe JENTA" userId="8d1209f4831e9c53" providerId="LiveId" clId="{DA9D3A3B-690A-4359-B499-D7E8B3EA1EFA}" dt="2025-04-01T10:05:30.129" v="31" actId="478"/>
          <ac:picMkLst>
            <pc:docMk/>
            <pc:sldMk cId="227310193" sldId="13183"/>
            <ac:picMk id="46" creationId="{0943D8DE-E29C-C608-A56B-39E9F3FACC5F}"/>
          </ac:picMkLst>
        </pc:picChg>
      </pc:sldChg>
      <pc:sldChg chg="delSp add mod">
        <pc:chgData name="Christophe JENTA" userId="8d1209f4831e9c53" providerId="LiveId" clId="{DA9D3A3B-690A-4359-B499-D7E8B3EA1EFA}" dt="2025-04-01T10:05:38.137" v="37" actId="478"/>
        <pc:sldMkLst>
          <pc:docMk/>
          <pc:sldMk cId="1661920203" sldId="13184"/>
        </pc:sldMkLst>
        <pc:picChg chg="del">
          <ac:chgData name="Christophe JENTA" userId="8d1209f4831e9c53" providerId="LiveId" clId="{DA9D3A3B-690A-4359-B499-D7E8B3EA1EFA}" dt="2025-04-01T10:05:38.137" v="37" actId="478"/>
          <ac:picMkLst>
            <pc:docMk/>
            <pc:sldMk cId="1661920203" sldId="13184"/>
            <ac:picMk id="101" creationId="{F40F5C8E-224D-AE14-B715-27840DE2F1D9}"/>
          </ac:picMkLst>
        </pc:picChg>
        <pc:picChg chg="del">
          <ac:chgData name="Christophe JENTA" userId="8d1209f4831e9c53" providerId="LiveId" clId="{DA9D3A3B-690A-4359-B499-D7E8B3EA1EFA}" dt="2025-04-01T10:05:37.556" v="36" actId="478"/>
          <ac:picMkLst>
            <pc:docMk/>
            <pc:sldMk cId="1661920203" sldId="13184"/>
            <ac:picMk id="102" creationId="{9F858D3A-4852-4933-B6CB-54E218FD46D2}"/>
          </ac:picMkLst>
        </pc:picChg>
      </pc:sldChg>
      <pc:sldChg chg="add">
        <pc:chgData name="Christophe JENTA" userId="8d1209f4831e9c53" providerId="LiveId" clId="{DA9D3A3B-690A-4359-B499-D7E8B3EA1EFA}" dt="2025-04-01T10:04:18.894" v="1"/>
        <pc:sldMkLst>
          <pc:docMk/>
          <pc:sldMk cId="3833563372" sldId="13185"/>
        </pc:sldMkLst>
      </pc:sldChg>
      <pc:sldChg chg="add">
        <pc:chgData name="Christophe JENTA" userId="8d1209f4831e9c53" providerId="LiveId" clId="{DA9D3A3B-690A-4359-B499-D7E8B3EA1EFA}" dt="2025-04-01T10:04:18.894" v="1"/>
        <pc:sldMkLst>
          <pc:docMk/>
          <pc:sldMk cId="2808987593" sldId="13186"/>
        </pc:sldMkLst>
      </pc:sldChg>
      <pc:sldChg chg="add">
        <pc:chgData name="Christophe JENTA" userId="8d1209f4831e9c53" providerId="LiveId" clId="{DA9D3A3B-690A-4359-B499-D7E8B3EA1EFA}" dt="2025-04-01T10:04:18.894" v="1"/>
        <pc:sldMkLst>
          <pc:docMk/>
          <pc:sldMk cId="4166471406" sldId="13188"/>
        </pc:sldMkLst>
      </pc:sldChg>
      <pc:sldChg chg="add">
        <pc:chgData name="Christophe JENTA" userId="8d1209f4831e9c53" providerId="LiveId" clId="{DA9D3A3B-690A-4359-B499-D7E8B3EA1EFA}" dt="2025-04-01T10:04:18.894" v="1"/>
        <pc:sldMkLst>
          <pc:docMk/>
          <pc:sldMk cId="431094300" sldId="13189"/>
        </pc:sldMkLst>
      </pc:sldChg>
      <pc:sldChg chg="add">
        <pc:chgData name="Christophe JENTA" userId="8d1209f4831e9c53" providerId="LiveId" clId="{DA9D3A3B-690A-4359-B499-D7E8B3EA1EFA}" dt="2025-04-01T10:04:18.894" v="1"/>
        <pc:sldMkLst>
          <pc:docMk/>
          <pc:sldMk cId="1167618316" sldId="13190"/>
        </pc:sldMkLst>
      </pc:sldChg>
      <pc:sldChg chg="add">
        <pc:chgData name="Christophe JENTA" userId="8d1209f4831e9c53" providerId="LiveId" clId="{DA9D3A3B-690A-4359-B499-D7E8B3EA1EFA}" dt="2025-04-01T10:04:18.894" v="1"/>
        <pc:sldMkLst>
          <pc:docMk/>
          <pc:sldMk cId="3198489771" sldId="13191"/>
        </pc:sldMkLst>
      </pc:sldChg>
      <pc:sldChg chg="add">
        <pc:chgData name="Christophe JENTA" userId="8d1209f4831e9c53" providerId="LiveId" clId="{DA9D3A3B-690A-4359-B499-D7E8B3EA1EFA}" dt="2025-04-01T10:04:18.894" v="1"/>
        <pc:sldMkLst>
          <pc:docMk/>
          <pc:sldMk cId="317239185" sldId="13192"/>
        </pc:sldMkLst>
      </pc:sldChg>
      <pc:sldChg chg="add">
        <pc:chgData name="Christophe JENTA" userId="8d1209f4831e9c53" providerId="LiveId" clId="{DA9D3A3B-690A-4359-B499-D7E8B3EA1EFA}" dt="2025-04-01T10:04:18.894" v="1"/>
        <pc:sldMkLst>
          <pc:docMk/>
          <pc:sldMk cId="2502911960" sldId="13193"/>
        </pc:sldMkLst>
      </pc:sldChg>
      <pc:sldChg chg="add">
        <pc:chgData name="Christophe JENTA" userId="8d1209f4831e9c53" providerId="LiveId" clId="{DA9D3A3B-690A-4359-B499-D7E8B3EA1EFA}" dt="2025-04-01T10:04:18.894" v="1"/>
        <pc:sldMkLst>
          <pc:docMk/>
          <pc:sldMk cId="4207955110" sldId="13194"/>
        </pc:sldMkLst>
      </pc:sldChg>
      <pc:sldChg chg="add">
        <pc:chgData name="Christophe JENTA" userId="8d1209f4831e9c53" providerId="LiveId" clId="{DA9D3A3B-690A-4359-B499-D7E8B3EA1EFA}" dt="2025-04-01T10:04:18.894" v="1"/>
        <pc:sldMkLst>
          <pc:docMk/>
          <pc:sldMk cId="2042869892" sldId="13195"/>
        </pc:sldMkLst>
      </pc:sldChg>
      <pc:sldChg chg="add">
        <pc:chgData name="Christophe JENTA" userId="8d1209f4831e9c53" providerId="LiveId" clId="{DA9D3A3B-690A-4359-B499-D7E8B3EA1EFA}" dt="2025-04-01T10:04:18.894" v="1"/>
        <pc:sldMkLst>
          <pc:docMk/>
          <pc:sldMk cId="2040728144" sldId="13196"/>
        </pc:sldMkLst>
      </pc:sldChg>
      <pc:sldChg chg="add">
        <pc:chgData name="Christophe JENTA" userId="8d1209f4831e9c53" providerId="LiveId" clId="{DA9D3A3B-690A-4359-B499-D7E8B3EA1EFA}" dt="2025-04-01T10:04:18.894" v="1"/>
        <pc:sldMkLst>
          <pc:docMk/>
          <pc:sldMk cId="2627594343" sldId="13197"/>
        </pc:sldMkLst>
      </pc:sldChg>
      <pc:sldChg chg="add">
        <pc:chgData name="Christophe JENTA" userId="8d1209f4831e9c53" providerId="LiveId" clId="{DA9D3A3B-690A-4359-B499-D7E8B3EA1EFA}" dt="2025-04-01T10:04:18.894" v="1"/>
        <pc:sldMkLst>
          <pc:docMk/>
          <pc:sldMk cId="3555514976" sldId="13204"/>
        </pc:sldMkLst>
      </pc:sldChg>
      <pc:sldChg chg="add">
        <pc:chgData name="Christophe JENTA" userId="8d1209f4831e9c53" providerId="LiveId" clId="{DA9D3A3B-690A-4359-B499-D7E8B3EA1EFA}" dt="2025-04-01T10:04:18.894" v="1"/>
        <pc:sldMkLst>
          <pc:docMk/>
          <pc:sldMk cId="2615291875" sldId="13205"/>
        </pc:sldMkLst>
      </pc:sldChg>
      <pc:sldChg chg="del">
        <pc:chgData name="Christophe JENTA" userId="8d1209f4831e9c53" providerId="LiveId" clId="{DA9D3A3B-690A-4359-B499-D7E8B3EA1EFA}" dt="2025-04-01T10:04:16.886" v="0" actId="47"/>
        <pc:sldMkLst>
          <pc:docMk/>
          <pc:sldMk cId="2617671397" sldId="13222"/>
        </pc:sldMkLst>
      </pc:sldChg>
      <pc:sldChg chg="del">
        <pc:chgData name="Christophe JENTA" userId="8d1209f4831e9c53" providerId="LiveId" clId="{DA9D3A3B-690A-4359-B499-D7E8B3EA1EFA}" dt="2025-04-01T10:04:16.886" v="0" actId="47"/>
        <pc:sldMkLst>
          <pc:docMk/>
          <pc:sldMk cId="1069422393" sldId="13223"/>
        </pc:sldMkLst>
      </pc:sldChg>
      <pc:sldChg chg="del">
        <pc:chgData name="Christophe JENTA" userId="8d1209f4831e9c53" providerId="LiveId" clId="{DA9D3A3B-690A-4359-B499-D7E8B3EA1EFA}" dt="2025-04-01T10:04:16.886" v="0" actId="47"/>
        <pc:sldMkLst>
          <pc:docMk/>
          <pc:sldMk cId="19979188" sldId="13226"/>
        </pc:sldMkLst>
      </pc:sldChg>
      <pc:sldChg chg="add">
        <pc:chgData name="Christophe JENTA" userId="8d1209f4831e9c53" providerId="LiveId" clId="{DA9D3A3B-690A-4359-B499-D7E8B3EA1EFA}" dt="2025-04-01T10:04:18.894" v="1"/>
        <pc:sldMkLst>
          <pc:docMk/>
          <pc:sldMk cId="917375481" sldId="13228"/>
        </pc:sldMkLst>
      </pc:sldChg>
      <pc:sldChg chg="add">
        <pc:chgData name="Christophe JENTA" userId="8d1209f4831e9c53" providerId="LiveId" clId="{DA9D3A3B-690A-4359-B499-D7E8B3EA1EFA}" dt="2025-04-01T10:04:18.894" v="1"/>
        <pc:sldMkLst>
          <pc:docMk/>
          <pc:sldMk cId="3071169686" sldId="13229"/>
        </pc:sldMkLst>
      </pc:sldChg>
      <pc:sldChg chg="del">
        <pc:chgData name="Christophe JENTA" userId="8d1209f4831e9c53" providerId="LiveId" clId="{DA9D3A3B-690A-4359-B499-D7E8B3EA1EFA}" dt="2025-04-01T10:04:16.886" v="0" actId="47"/>
        <pc:sldMkLst>
          <pc:docMk/>
          <pc:sldMk cId="2792972668" sldId="13231"/>
        </pc:sldMkLst>
      </pc:sldChg>
      <pc:sldChg chg="del">
        <pc:chgData name="Christophe JENTA" userId="8d1209f4831e9c53" providerId="LiveId" clId="{DA9D3A3B-690A-4359-B499-D7E8B3EA1EFA}" dt="2025-04-01T10:04:16.886" v="0" actId="47"/>
        <pc:sldMkLst>
          <pc:docMk/>
          <pc:sldMk cId="2455214985" sldId="13236"/>
        </pc:sldMkLst>
      </pc:sldChg>
      <pc:sldChg chg="add">
        <pc:chgData name="Christophe JENTA" userId="8d1209f4831e9c53" providerId="LiveId" clId="{DA9D3A3B-690A-4359-B499-D7E8B3EA1EFA}" dt="2025-04-01T10:04:18.894" v="1"/>
        <pc:sldMkLst>
          <pc:docMk/>
          <pc:sldMk cId="3196999913" sldId="13237"/>
        </pc:sldMkLst>
      </pc:sldChg>
      <pc:sldChg chg="add">
        <pc:chgData name="Christophe JENTA" userId="8d1209f4831e9c53" providerId="LiveId" clId="{DA9D3A3B-690A-4359-B499-D7E8B3EA1EFA}" dt="2025-04-01T10:04:18.894" v="1"/>
        <pc:sldMkLst>
          <pc:docMk/>
          <pc:sldMk cId="2953531859" sldId="13238"/>
        </pc:sldMkLst>
      </pc:sldChg>
      <pc:sldChg chg="add">
        <pc:chgData name="Christophe JENTA" userId="8d1209f4831e9c53" providerId="LiveId" clId="{DA9D3A3B-690A-4359-B499-D7E8B3EA1EFA}" dt="2025-04-01T10:04:18.894" v="1"/>
        <pc:sldMkLst>
          <pc:docMk/>
          <pc:sldMk cId="2851328640" sldId="13239"/>
        </pc:sldMkLst>
      </pc:sldChg>
      <pc:sldChg chg="add">
        <pc:chgData name="Christophe JENTA" userId="8d1209f4831e9c53" providerId="LiveId" clId="{DA9D3A3B-690A-4359-B499-D7E8B3EA1EFA}" dt="2025-04-01T10:04:18.894" v="1"/>
        <pc:sldMkLst>
          <pc:docMk/>
          <pc:sldMk cId="2057968349" sldId="13240"/>
        </pc:sldMkLst>
      </pc:sldChg>
      <pc:sldChg chg="add">
        <pc:chgData name="Christophe JENTA" userId="8d1209f4831e9c53" providerId="LiveId" clId="{DA9D3A3B-690A-4359-B499-D7E8B3EA1EFA}" dt="2025-04-01T10:04:18.894" v="1"/>
        <pc:sldMkLst>
          <pc:docMk/>
          <pc:sldMk cId="1381752268" sldId="13243"/>
        </pc:sldMkLst>
      </pc:sldChg>
      <pc:sldChg chg="add">
        <pc:chgData name="Christophe JENTA" userId="8d1209f4831e9c53" providerId="LiveId" clId="{DA9D3A3B-690A-4359-B499-D7E8B3EA1EFA}" dt="2025-04-01T10:04:18.894" v="1"/>
        <pc:sldMkLst>
          <pc:docMk/>
          <pc:sldMk cId="107836326" sldId="13244"/>
        </pc:sldMkLst>
      </pc:sldChg>
      <pc:sldChg chg="del">
        <pc:chgData name="Christophe JENTA" userId="8d1209f4831e9c53" providerId="LiveId" clId="{DA9D3A3B-690A-4359-B499-D7E8B3EA1EFA}" dt="2025-04-01T10:04:16.886" v="0" actId="47"/>
        <pc:sldMkLst>
          <pc:docMk/>
          <pc:sldMk cId="1563067318" sldId="13250"/>
        </pc:sldMkLst>
      </pc:sldChg>
      <pc:sldChg chg="del">
        <pc:chgData name="Christophe JENTA" userId="8d1209f4831e9c53" providerId="LiveId" clId="{DA9D3A3B-690A-4359-B499-D7E8B3EA1EFA}" dt="2025-04-01T10:04:16.886" v="0" actId="47"/>
        <pc:sldMkLst>
          <pc:docMk/>
          <pc:sldMk cId="2080489716" sldId="13251"/>
        </pc:sldMkLst>
      </pc:sldChg>
      <pc:sldChg chg="delSp add mod">
        <pc:chgData name="Christophe JENTA" userId="8d1209f4831e9c53" providerId="LiveId" clId="{DA9D3A3B-690A-4359-B499-D7E8B3EA1EFA}" dt="2025-04-01T10:04:37.153" v="5" actId="478"/>
        <pc:sldMkLst>
          <pc:docMk/>
          <pc:sldMk cId="14580024" sldId="13252"/>
        </pc:sldMkLst>
        <pc:picChg chg="del">
          <ac:chgData name="Christophe JENTA" userId="8d1209f4831e9c53" providerId="LiveId" clId="{DA9D3A3B-690A-4359-B499-D7E8B3EA1EFA}" dt="2025-04-01T10:04:37.153" v="5" actId="478"/>
          <ac:picMkLst>
            <pc:docMk/>
            <pc:sldMk cId="14580024" sldId="13252"/>
            <ac:picMk id="21" creationId="{3C1CD887-B304-CE0C-D218-31B03427728F}"/>
          </ac:picMkLst>
        </pc:picChg>
      </pc:sldChg>
      <pc:sldChg chg="delSp add mod">
        <pc:chgData name="Christophe JENTA" userId="8d1209f4831e9c53" providerId="LiveId" clId="{DA9D3A3B-690A-4359-B499-D7E8B3EA1EFA}" dt="2025-04-01T10:04:51.352" v="15" actId="478"/>
        <pc:sldMkLst>
          <pc:docMk/>
          <pc:sldMk cId="759682378" sldId="13253"/>
        </pc:sldMkLst>
        <pc:picChg chg="del">
          <ac:chgData name="Christophe JENTA" userId="8d1209f4831e9c53" providerId="LiveId" clId="{DA9D3A3B-690A-4359-B499-D7E8B3EA1EFA}" dt="2025-04-01T10:04:50.818" v="14" actId="478"/>
          <ac:picMkLst>
            <pc:docMk/>
            <pc:sldMk cId="759682378" sldId="13253"/>
            <ac:picMk id="4" creationId="{9442AEF1-1543-A545-B3D8-DA9EDB0C1212}"/>
          </ac:picMkLst>
        </pc:picChg>
        <pc:picChg chg="del">
          <ac:chgData name="Christophe JENTA" userId="8d1209f4831e9c53" providerId="LiveId" clId="{DA9D3A3B-690A-4359-B499-D7E8B3EA1EFA}" dt="2025-04-01T10:04:51.352" v="15" actId="478"/>
          <ac:picMkLst>
            <pc:docMk/>
            <pc:sldMk cId="759682378" sldId="13253"/>
            <ac:picMk id="7" creationId="{11AFC378-5813-2B9C-51AF-D411C2E1E11C}"/>
          </ac:picMkLst>
        </pc:picChg>
      </pc:sldChg>
      <pc:sldChg chg="add">
        <pc:chgData name="Christophe JENTA" userId="8d1209f4831e9c53" providerId="LiveId" clId="{DA9D3A3B-690A-4359-B499-D7E8B3EA1EFA}" dt="2025-04-01T10:04:18.894" v="1"/>
        <pc:sldMkLst>
          <pc:docMk/>
          <pc:sldMk cId="4198894336" sldId="13254"/>
        </pc:sldMkLst>
      </pc:sldChg>
      <pc:sldChg chg="delSp add mod">
        <pc:chgData name="Christophe JENTA" userId="8d1209f4831e9c53" providerId="LiveId" clId="{DA9D3A3B-690A-4359-B499-D7E8B3EA1EFA}" dt="2025-04-01T10:05:12.909" v="24" actId="478"/>
        <pc:sldMkLst>
          <pc:docMk/>
          <pc:sldMk cId="2125185414" sldId="13255"/>
        </pc:sldMkLst>
        <pc:picChg chg="del">
          <ac:chgData name="Christophe JENTA" userId="8d1209f4831e9c53" providerId="LiveId" clId="{DA9D3A3B-690A-4359-B499-D7E8B3EA1EFA}" dt="2025-04-01T10:05:12.909" v="24" actId="478"/>
          <ac:picMkLst>
            <pc:docMk/>
            <pc:sldMk cId="2125185414" sldId="13255"/>
            <ac:picMk id="2" creationId="{9A8B3225-1578-BC4A-FDB1-B769B82A9CC7}"/>
          </ac:picMkLst>
        </pc:picChg>
      </pc:sldChg>
      <pc:sldChg chg="add">
        <pc:chgData name="Christophe JENTA" userId="8d1209f4831e9c53" providerId="LiveId" clId="{DA9D3A3B-690A-4359-B499-D7E8B3EA1EFA}" dt="2025-04-01T10:04:18.894" v="1"/>
        <pc:sldMkLst>
          <pc:docMk/>
          <pc:sldMk cId="1087807556" sldId="13256"/>
        </pc:sldMkLst>
      </pc:sldChg>
      <pc:sldChg chg="add">
        <pc:chgData name="Christophe JENTA" userId="8d1209f4831e9c53" providerId="LiveId" clId="{DA9D3A3B-690A-4359-B499-D7E8B3EA1EFA}" dt="2025-04-01T10:04:18.894" v="1"/>
        <pc:sldMkLst>
          <pc:docMk/>
          <pc:sldMk cId="2341433013" sldId="13257"/>
        </pc:sldMkLst>
      </pc:sldChg>
      <pc:sldChg chg="add">
        <pc:chgData name="Christophe JENTA" userId="8d1209f4831e9c53" providerId="LiveId" clId="{DA9D3A3B-690A-4359-B499-D7E8B3EA1EFA}" dt="2025-04-01T10:04:18.894" v="1"/>
        <pc:sldMkLst>
          <pc:docMk/>
          <pc:sldMk cId="914671181" sldId="13258"/>
        </pc:sldMkLst>
      </pc:sldChg>
      <pc:sldChg chg="add">
        <pc:chgData name="Christophe JENTA" userId="8d1209f4831e9c53" providerId="LiveId" clId="{DA9D3A3B-690A-4359-B499-D7E8B3EA1EFA}" dt="2025-04-01T10:04:18.894" v="1"/>
        <pc:sldMkLst>
          <pc:docMk/>
          <pc:sldMk cId="3118675770" sldId="13259"/>
        </pc:sldMkLst>
      </pc:sldChg>
      <pc:sldChg chg="delSp add mod">
        <pc:chgData name="Christophe JENTA" userId="8d1209f4831e9c53" providerId="LiveId" clId="{DA9D3A3B-690A-4359-B499-D7E8B3EA1EFA}" dt="2025-04-01T10:05:22.629" v="27" actId="478"/>
        <pc:sldMkLst>
          <pc:docMk/>
          <pc:sldMk cId="2505937206" sldId="13260"/>
        </pc:sldMkLst>
        <pc:picChg chg="del">
          <ac:chgData name="Christophe JENTA" userId="8d1209f4831e9c53" providerId="LiveId" clId="{DA9D3A3B-690A-4359-B499-D7E8B3EA1EFA}" dt="2025-04-01T10:05:22.629" v="27" actId="478"/>
          <ac:picMkLst>
            <pc:docMk/>
            <pc:sldMk cId="2505937206" sldId="13260"/>
            <ac:picMk id="2" creationId="{725DE51E-2139-5C87-AEBE-12A078D9AE86}"/>
          </ac:picMkLst>
        </pc:picChg>
      </pc:sldChg>
      <pc:sldChg chg="delSp add mod">
        <pc:chgData name="Christophe JENTA" userId="8d1209f4831e9c53" providerId="LiveId" clId="{DA9D3A3B-690A-4359-B499-D7E8B3EA1EFA}" dt="2025-04-01T10:05:24.706" v="29" actId="478"/>
        <pc:sldMkLst>
          <pc:docMk/>
          <pc:sldMk cId="2832098147" sldId="13261"/>
        </pc:sldMkLst>
        <pc:picChg chg="del">
          <ac:chgData name="Christophe JENTA" userId="8d1209f4831e9c53" providerId="LiveId" clId="{DA9D3A3B-690A-4359-B499-D7E8B3EA1EFA}" dt="2025-04-01T10:05:23.792" v="28" actId="478"/>
          <ac:picMkLst>
            <pc:docMk/>
            <pc:sldMk cId="2832098147" sldId="13261"/>
            <ac:picMk id="5" creationId="{08CDE6DB-B386-DA61-C934-EB8D8E49D7F3}"/>
          </ac:picMkLst>
        </pc:picChg>
        <pc:picChg chg="del">
          <ac:chgData name="Christophe JENTA" userId="8d1209f4831e9c53" providerId="LiveId" clId="{DA9D3A3B-690A-4359-B499-D7E8B3EA1EFA}" dt="2025-04-01T10:05:24.706" v="29" actId="478"/>
          <ac:picMkLst>
            <pc:docMk/>
            <pc:sldMk cId="2832098147" sldId="13261"/>
            <ac:picMk id="7" creationId="{720B008C-EC5C-42D2-8B50-6C0BDA3FE474}"/>
          </ac:picMkLst>
        </pc:picChg>
      </pc:sldChg>
      <pc:sldChg chg="add">
        <pc:chgData name="Christophe JENTA" userId="8d1209f4831e9c53" providerId="LiveId" clId="{DA9D3A3B-690A-4359-B499-D7E8B3EA1EFA}" dt="2025-04-01T10:04:18.894" v="1"/>
        <pc:sldMkLst>
          <pc:docMk/>
          <pc:sldMk cId="64180775" sldId="13262"/>
        </pc:sldMkLst>
      </pc:sldChg>
      <pc:sldChg chg="delSp add mod">
        <pc:chgData name="Christophe JENTA" userId="8d1209f4831e9c53" providerId="LiveId" clId="{DA9D3A3B-690A-4359-B499-D7E8B3EA1EFA}" dt="2025-04-01T10:05:36.152" v="35" actId="478"/>
        <pc:sldMkLst>
          <pc:docMk/>
          <pc:sldMk cId="2248834135" sldId="13263"/>
        </pc:sldMkLst>
        <pc:picChg chg="del">
          <ac:chgData name="Christophe JENTA" userId="8d1209f4831e9c53" providerId="LiveId" clId="{DA9D3A3B-690A-4359-B499-D7E8B3EA1EFA}" dt="2025-04-01T10:05:36.152" v="35" actId="478"/>
          <ac:picMkLst>
            <pc:docMk/>
            <pc:sldMk cId="2248834135" sldId="13263"/>
            <ac:picMk id="6" creationId="{9D94DE93-2BA0-41B8-D016-B5619713B124}"/>
          </ac:picMkLst>
        </pc:picChg>
      </pc:sldChg>
      <pc:sldChg chg="del">
        <pc:chgData name="Christophe JENTA" userId="8d1209f4831e9c53" providerId="LiveId" clId="{DA9D3A3B-690A-4359-B499-D7E8B3EA1EFA}" dt="2025-04-01T10:04:16.886" v="0" actId="47"/>
        <pc:sldMkLst>
          <pc:docMk/>
          <pc:sldMk cId="1728060300" sldId="13266"/>
        </pc:sldMkLst>
      </pc:sldChg>
      <pc:sldChg chg="add">
        <pc:chgData name="Christophe JENTA" userId="8d1209f4831e9c53" providerId="LiveId" clId="{DA9D3A3B-690A-4359-B499-D7E8B3EA1EFA}" dt="2025-04-01T10:04:18.894" v="1"/>
        <pc:sldMkLst>
          <pc:docMk/>
          <pc:sldMk cId="3239178158" sldId="13267"/>
        </pc:sldMkLst>
      </pc:sldChg>
    </pc:docChg>
  </pc:docChgLst>
  <pc:docChgLst>
    <pc:chgData name="Christophe JENTA" userId="8d1209f4831e9c53" providerId="LiveId" clId="{80EBD59F-A898-4204-A112-5EEC7AB03409}"/>
    <pc:docChg chg="delSld">
      <pc:chgData name="Christophe JENTA" userId="8d1209f4831e9c53" providerId="LiveId" clId="{80EBD59F-A898-4204-A112-5EEC7AB03409}" dt="2025-03-04T11:04:46.137" v="0" actId="47"/>
      <pc:docMkLst>
        <pc:docMk/>
      </pc:docMkLst>
      <pc:sldChg chg="del">
        <pc:chgData name="Christophe JENTA" userId="8d1209f4831e9c53" providerId="LiveId" clId="{80EBD59F-A898-4204-A112-5EEC7AB03409}" dt="2025-03-04T11:04:46.137" v="0" actId="47"/>
        <pc:sldMkLst>
          <pc:docMk/>
          <pc:sldMk cId="2472365249" sldId="939"/>
        </pc:sldMkLst>
      </pc:sldChg>
      <pc:sldChg chg="del">
        <pc:chgData name="Christophe JENTA" userId="8d1209f4831e9c53" providerId="LiveId" clId="{80EBD59F-A898-4204-A112-5EEC7AB03409}" dt="2025-03-04T11:04:46.137" v="0" actId="47"/>
        <pc:sldMkLst>
          <pc:docMk/>
          <pc:sldMk cId="2104074221" sldId="12600"/>
        </pc:sldMkLst>
      </pc:sldChg>
      <pc:sldChg chg="del">
        <pc:chgData name="Christophe JENTA" userId="8d1209f4831e9c53" providerId="LiveId" clId="{80EBD59F-A898-4204-A112-5EEC7AB03409}" dt="2025-03-04T11:04:46.137" v="0" actId="47"/>
        <pc:sldMkLst>
          <pc:docMk/>
          <pc:sldMk cId="3892916725" sldId="12950"/>
        </pc:sldMkLst>
      </pc:sldChg>
      <pc:sldChg chg="del">
        <pc:chgData name="Christophe JENTA" userId="8d1209f4831e9c53" providerId="LiveId" clId="{80EBD59F-A898-4204-A112-5EEC7AB03409}" dt="2025-03-04T11:04:46.137" v="0" actId="47"/>
        <pc:sldMkLst>
          <pc:docMk/>
          <pc:sldMk cId="1194405535" sldId="12953"/>
        </pc:sldMkLst>
      </pc:sldChg>
      <pc:sldChg chg="del">
        <pc:chgData name="Christophe JENTA" userId="8d1209f4831e9c53" providerId="LiveId" clId="{80EBD59F-A898-4204-A112-5EEC7AB03409}" dt="2025-03-04T11:04:46.137" v="0" actId="47"/>
        <pc:sldMkLst>
          <pc:docMk/>
          <pc:sldMk cId="2885813136" sldId="13029"/>
        </pc:sldMkLst>
      </pc:sldChg>
      <pc:sldChg chg="del">
        <pc:chgData name="Christophe JENTA" userId="8d1209f4831e9c53" providerId="LiveId" clId="{80EBD59F-A898-4204-A112-5EEC7AB03409}" dt="2025-03-04T11:04:46.137" v="0" actId="47"/>
        <pc:sldMkLst>
          <pc:docMk/>
          <pc:sldMk cId="1768066621" sldId="13042"/>
        </pc:sldMkLst>
      </pc:sldChg>
      <pc:sldChg chg="del">
        <pc:chgData name="Christophe JENTA" userId="8d1209f4831e9c53" providerId="LiveId" clId="{80EBD59F-A898-4204-A112-5EEC7AB03409}" dt="2025-03-04T11:04:46.137" v="0" actId="47"/>
        <pc:sldMkLst>
          <pc:docMk/>
          <pc:sldMk cId="1199525135" sldId="13105"/>
        </pc:sldMkLst>
      </pc:sldChg>
      <pc:sldChg chg="del">
        <pc:chgData name="Christophe JENTA" userId="8d1209f4831e9c53" providerId="LiveId" clId="{80EBD59F-A898-4204-A112-5EEC7AB03409}" dt="2025-03-04T11:04:46.137" v="0" actId="47"/>
        <pc:sldMkLst>
          <pc:docMk/>
          <pc:sldMk cId="2269543139" sldId="13106"/>
        </pc:sldMkLst>
      </pc:sldChg>
      <pc:sldChg chg="del">
        <pc:chgData name="Christophe JENTA" userId="8d1209f4831e9c53" providerId="LiveId" clId="{80EBD59F-A898-4204-A112-5EEC7AB03409}" dt="2025-03-04T11:04:46.137" v="0" actId="47"/>
        <pc:sldMkLst>
          <pc:docMk/>
          <pc:sldMk cId="3608038758" sldId="13107"/>
        </pc:sldMkLst>
      </pc:sldChg>
      <pc:sldChg chg="del">
        <pc:chgData name="Christophe JENTA" userId="8d1209f4831e9c53" providerId="LiveId" clId="{80EBD59F-A898-4204-A112-5EEC7AB03409}" dt="2025-03-04T11:04:46.137" v="0" actId="47"/>
        <pc:sldMkLst>
          <pc:docMk/>
          <pc:sldMk cId="2895191219" sldId="13108"/>
        </pc:sldMkLst>
      </pc:sldChg>
      <pc:sldChg chg="del">
        <pc:chgData name="Christophe JENTA" userId="8d1209f4831e9c53" providerId="LiveId" clId="{80EBD59F-A898-4204-A112-5EEC7AB03409}" dt="2025-03-04T11:04:46.137" v="0" actId="47"/>
        <pc:sldMkLst>
          <pc:docMk/>
          <pc:sldMk cId="2924289013" sldId="13109"/>
        </pc:sldMkLst>
      </pc:sldChg>
      <pc:sldChg chg="del">
        <pc:chgData name="Christophe JENTA" userId="8d1209f4831e9c53" providerId="LiveId" clId="{80EBD59F-A898-4204-A112-5EEC7AB03409}" dt="2025-03-04T11:04:46.137" v="0" actId="47"/>
        <pc:sldMkLst>
          <pc:docMk/>
          <pc:sldMk cId="2386847042" sldId="13119"/>
        </pc:sldMkLst>
      </pc:sldChg>
    </pc:docChg>
  </pc:docChgLst>
  <pc:docChgLst>
    <pc:chgData name="Christophe JENTA" userId="8d1209f4831e9c53" providerId="LiveId" clId="{82A36E30-E100-4E5B-B670-46144364ADB5}"/>
    <pc:docChg chg="custSel addSld delSld modSld">
      <pc:chgData name="Christophe JENTA" userId="8d1209f4831e9c53" providerId="LiveId" clId="{82A36E30-E100-4E5B-B670-46144364ADB5}" dt="2025-02-11T12:03:59.634" v="37" actId="478"/>
      <pc:docMkLst>
        <pc:docMk/>
      </pc:docMkLst>
      <pc:sldChg chg="add">
        <pc:chgData name="Christophe JENTA" userId="8d1209f4831e9c53" providerId="LiveId" clId="{82A36E30-E100-4E5B-B670-46144364ADB5}" dt="2025-02-11T11:55:30.658" v="1"/>
        <pc:sldMkLst>
          <pc:docMk/>
          <pc:sldMk cId="3491530607" sldId="934"/>
        </pc:sldMkLst>
      </pc:sldChg>
      <pc:sldChg chg="delSp add mod">
        <pc:chgData name="Christophe JENTA" userId="8d1209f4831e9c53" providerId="LiveId" clId="{82A36E30-E100-4E5B-B670-46144364ADB5}" dt="2025-02-11T12:02:32.740" v="24" actId="478"/>
        <pc:sldMkLst>
          <pc:docMk/>
          <pc:sldMk cId="526491925" sldId="993"/>
        </pc:sldMkLst>
      </pc:sldChg>
      <pc:sldChg chg="delSp modSp add mod">
        <pc:chgData name="Christophe JENTA" userId="8d1209f4831e9c53" providerId="LiveId" clId="{82A36E30-E100-4E5B-B670-46144364ADB5}" dt="2025-02-11T12:02:30.004" v="22" actId="478"/>
        <pc:sldMkLst>
          <pc:docMk/>
          <pc:sldMk cId="473765757" sldId="12594"/>
        </pc:sldMkLst>
      </pc:sldChg>
      <pc:sldChg chg="add">
        <pc:chgData name="Christophe JENTA" userId="8d1209f4831e9c53" providerId="LiveId" clId="{82A36E30-E100-4E5B-B670-46144364ADB5}" dt="2025-02-11T11:55:30.658" v="1"/>
        <pc:sldMkLst>
          <pc:docMk/>
          <pc:sldMk cId="2093618214" sldId="12595"/>
        </pc:sldMkLst>
      </pc:sldChg>
      <pc:sldChg chg="del">
        <pc:chgData name="Christophe JENTA" userId="8d1209f4831e9c53" providerId="LiveId" clId="{82A36E30-E100-4E5B-B670-46144364ADB5}" dt="2025-02-11T11:55:28.295" v="0" actId="47"/>
        <pc:sldMkLst>
          <pc:docMk/>
          <pc:sldMk cId="1546324085" sldId="12615"/>
        </pc:sldMkLst>
      </pc:sldChg>
      <pc:sldChg chg="del">
        <pc:chgData name="Christophe JENTA" userId="8d1209f4831e9c53" providerId="LiveId" clId="{82A36E30-E100-4E5B-B670-46144364ADB5}" dt="2025-02-11T11:55:28.295" v="0" actId="47"/>
        <pc:sldMkLst>
          <pc:docMk/>
          <pc:sldMk cId="1933443869" sldId="12814"/>
        </pc:sldMkLst>
      </pc:sldChg>
      <pc:sldChg chg="del">
        <pc:chgData name="Christophe JENTA" userId="8d1209f4831e9c53" providerId="LiveId" clId="{82A36E30-E100-4E5B-B670-46144364ADB5}" dt="2025-02-11T11:55:28.295" v="0" actId="47"/>
        <pc:sldMkLst>
          <pc:docMk/>
          <pc:sldMk cId="3368186842" sldId="12816"/>
        </pc:sldMkLst>
      </pc:sldChg>
      <pc:sldChg chg="del">
        <pc:chgData name="Christophe JENTA" userId="8d1209f4831e9c53" providerId="LiveId" clId="{82A36E30-E100-4E5B-B670-46144364ADB5}" dt="2025-02-11T11:55:28.295" v="0" actId="47"/>
        <pc:sldMkLst>
          <pc:docMk/>
          <pc:sldMk cId="1596053102" sldId="12819"/>
        </pc:sldMkLst>
      </pc:sldChg>
      <pc:sldChg chg="del">
        <pc:chgData name="Christophe JENTA" userId="8d1209f4831e9c53" providerId="LiveId" clId="{82A36E30-E100-4E5B-B670-46144364ADB5}" dt="2025-02-11T11:55:28.295" v="0" actId="47"/>
        <pc:sldMkLst>
          <pc:docMk/>
          <pc:sldMk cId="2636507278" sldId="12820"/>
        </pc:sldMkLst>
      </pc:sldChg>
      <pc:sldChg chg="del">
        <pc:chgData name="Christophe JENTA" userId="8d1209f4831e9c53" providerId="LiveId" clId="{82A36E30-E100-4E5B-B670-46144364ADB5}" dt="2025-02-11T11:55:28.295" v="0" actId="47"/>
        <pc:sldMkLst>
          <pc:docMk/>
          <pc:sldMk cId="3673630200" sldId="12824"/>
        </pc:sldMkLst>
      </pc:sldChg>
      <pc:sldChg chg="del">
        <pc:chgData name="Christophe JENTA" userId="8d1209f4831e9c53" providerId="LiveId" clId="{82A36E30-E100-4E5B-B670-46144364ADB5}" dt="2025-02-11T11:55:28.295" v="0" actId="47"/>
        <pc:sldMkLst>
          <pc:docMk/>
          <pc:sldMk cId="1891636804" sldId="12825"/>
        </pc:sldMkLst>
      </pc:sldChg>
      <pc:sldChg chg="del">
        <pc:chgData name="Christophe JENTA" userId="8d1209f4831e9c53" providerId="LiveId" clId="{82A36E30-E100-4E5B-B670-46144364ADB5}" dt="2025-02-11T11:55:28.295" v="0" actId="47"/>
        <pc:sldMkLst>
          <pc:docMk/>
          <pc:sldMk cId="1676120647" sldId="12828"/>
        </pc:sldMkLst>
      </pc:sldChg>
      <pc:sldChg chg="del">
        <pc:chgData name="Christophe JENTA" userId="8d1209f4831e9c53" providerId="LiveId" clId="{82A36E30-E100-4E5B-B670-46144364ADB5}" dt="2025-02-11T11:55:28.295" v="0" actId="47"/>
        <pc:sldMkLst>
          <pc:docMk/>
          <pc:sldMk cId="2354566484" sldId="12829"/>
        </pc:sldMkLst>
      </pc:sldChg>
      <pc:sldChg chg="del">
        <pc:chgData name="Christophe JENTA" userId="8d1209f4831e9c53" providerId="LiveId" clId="{82A36E30-E100-4E5B-B670-46144364ADB5}" dt="2025-02-11T11:55:28.295" v="0" actId="47"/>
        <pc:sldMkLst>
          <pc:docMk/>
          <pc:sldMk cId="1172715585" sldId="12834"/>
        </pc:sldMkLst>
      </pc:sldChg>
      <pc:sldChg chg="del">
        <pc:chgData name="Christophe JENTA" userId="8d1209f4831e9c53" providerId="LiveId" clId="{82A36E30-E100-4E5B-B670-46144364ADB5}" dt="2025-02-11T11:55:28.295" v="0" actId="47"/>
        <pc:sldMkLst>
          <pc:docMk/>
          <pc:sldMk cId="1950892514" sldId="12849"/>
        </pc:sldMkLst>
      </pc:sldChg>
      <pc:sldChg chg="del">
        <pc:chgData name="Christophe JENTA" userId="8d1209f4831e9c53" providerId="LiveId" clId="{82A36E30-E100-4E5B-B670-46144364ADB5}" dt="2025-02-11T11:55:28.295" v="0" actId="47"/>
        <pc:sldMkLst>
          <pc:docMk/>
          <pc:sldMk cId="1801975062" sldId="12852"/>
        </pc:sldMkLst>
      </pc:sldChg>
      <pc:sldChg chg="add">
        <pc:chgData name="Christophe JENTA" userId="8d1209f4831e9c53" providerId="LiveId" clId="{82A36E30-E100-4E5B-B670-46144364ADB5}" dt="2025-02-11T11:55:30.658" v="1"/>
        <pc:sldMkLst>
          <pc:docMk/>
          <pc:sldMk cId="3642244022" sldId="12853"/>
        </pc:sldMkLst>
      </pc:sldChg>
      <pc:sldChg chg="add">
        <pc:chgData name="Christophe JENTA" userId="8d1209f4831e9c53" providerId="LiveId" clId="{82A36E30-E100-4E5B-B670-46144364ADB5}" dt="2025-02-11T11:55:30.658" v="1"/>
        <pc:sldMkLst>
          <pc:docMk/>
          <pc:sldMk cId="2955753495" sldId="12856"/>
        </pc:sldMkLst>
      </pc:sldChg>
      <pc:sldChg chg="del">
        <pc:chgData name="Christophe JENTA" userId="8d1209f4831e9c53" providerId="LiveId" clId="{82A36E30-E100-4E5B-B670-46144364ADB5}" dt="2025-02-11T11:55:28.295" v="0" actId="47"/>
        <pc:sldMkLst>
          <pc:docMk/>
          <pc:sldMk cId="2174260104" sldId="12861"/>
        </pc:sldMkLst>
      </pc:sldChg>
      <pc:sldChg chg="del">
        <pc:chgData name="Christophe JENTA" userId="8d1209f4831e9c53" providerId="LiveId" clId="{82A36E30-E100-4E5B-B670-46144364ADB5}" dt="2025-02-11T11:55:28.295" v="0" actId="47"/>
        <pc:sldMkLst>
          <pc:docMk/>
          <pc:sldMk cId="1753940250" sldId="12865"/>
        </pc:sldMkLst>
      </pc:sldChg>
      <pc:sldChg chg="del">
        <pc:chgData name="Christophe JENTA" userId="8d1209f4831e9c53" providerId="LiveId" clId="{82A36E30-E100-4E5B-B670-46144364ADB5}" dt="2025-02-11T11:55:28.295" v="0" actId="47"/>
        <pc:sldMkLst>
          <pc:docMk/>
          <pc:sldMk cId="470351517" sldId="12875"/>
        </pc:sldMkLst>
      </pc:sldChg>
      <pc:sldChg chg="del">
        <pc:chgData name="Christophe JENTA" userId="8d1209f4831e9c53" providerId="LiveId" clId="{82A36E30-E100-4E5B-B670-46144364ADB5}" dt="2025-02-11T11:55:28.295" v="0" actId="47"/>
        <pc:sldMkLst>
          <pc:docMk/>
          <pc:sldMk cId="107182536" sldId="12884"/>
        </pc:sldMkLst>
      </pc:sldChg>
      <pc:sldChg chg="del">
        <pc:chgData name="Christophe JENTA" userId="8d1209f4831e9c53" providerId="LiveId" clId="{82A36E30-E100-4E5B-B670-46144364ADB5}" dt="2025-02-11T11:55:28.295" v="0" actId="47"/>
        <pc:sldMkLst>
          <pc:docMk/>
          <pc:sldMk cId="2828955300" sldId="12885"/>
        </pc:sldMkLst>
      </pc:sldChg>
      <pc:sldChg chg="del">
        <pc:chgData name="Christophe JENTA" userId="8d1209f4831e9c53" providerId="LiveId" clId="{82A36E30-E100-4E5B-B670-46144364ADB5}" dt="2025-02-11T11:55:28.295" v="0" actId="47"/>
        <pc:sldMkLst>
          <pc:docMk/>
          <pc:sldMk cId="984027715" sldId="12898"/>
        </pc:sldMkLst>
      </pc:sldChg>
      <pc:sldChg chg="del">
        <pc:chgData name="Christophe JENTA" userId="8d1209f4831e9c53" providerId="LiveId" clId="{82A36E30-E100-4E5B-B670-46144364ADB5}" dt="2025-02-11T11:55:28.295" v="0" actId="47"/>
        <pc:sldMkLst>
          <pc:docMk/>
          <pc:sldMk cId="3705720246" sldId="12899"/>
        </pc:sldMkLst>
      </pc:sldChg>
      <pc:sldChg chg="del">
        <pc:chgData name="Christophe JENTA" userId="8d1209f4831e9c53" providerId="LiveId" clId="{82A36E30-E100-4E5B-B670-46144364ADB5}" dt="2025-02-11T11:55:28.295" v="0" actId="47"/>
        <pc:sldMkLst>
          <pc:docMk/>
          <pc:sldMk cId="1740010226" sldId="12900"/>
        </pc:sldMkLst>
      </pc:sldChg>
      <pc:sldChg chg="del">
        <pc:chgData name="Christophe JENTA" userId="8d1209f4831e9c53" providerId="LiveId" clId="{82A36E30-E100-4E5B-B670-46144364ADB5}" dt="2025-02-11T11:55:28.295" v="0" actId="47"/>
        <pc:sldMkLst>
          <pc:docMk/>
          <pc:sldMk cId="3487884232" sldId="12901"/>
        </pc:sldMkLst>
      </pc:sldChg>
      <pc:sldChg chg="del">
        <pc:chgData name="Christophe JENTA" userId="8d1209f4831e9c53" providerId="LiveId" clId="{82A36E30-E100-4E5B-B670-46144364ADB5}" dt="2025-02-11T11:55:28.295" v="0" actId="47"/>
        <pc:sldMkLst>
          <pc:docMk/>
          <pc:sldMk cId="2608230898" sldId="12902"/>
        </pc:sldMkLst>
      </pc:sldChg>
      <pc:sldChg chg="del">
        <pc:chgData name="Christophe JENTA" userId="8d1209f4831e9c53" providerId="LiveId" clId="{82A36E30-E100-4E5B-B670-46144364ADB5}" dt="2025-02-11T11:55:28.295" v="0" actId="47"/>
        <pc:sldMkLst>
          <pc:docMk/>
          <pc:sldMk cId="4137986111" sldId="12903"/>
        </pc:sldMkLst>
      </pc:sldChg>
      <pc:sldChg chg="del">
        <pc:chgData name="Christophe JENTA" userId="8d1209f4831e9c53" providerId="LiveId" clId="{82A36E30-E100-4E5B-B670-46144364ADB5}" dt="2025-02-11T11:55:28.295" v="0" actId="47"/>
        <pc:sldMkLst>
          <pc:docMk/>
          <pc:sldMk cId="1988575915" sldId="12904"/>
        </pc:sldMkLst>
      </pc:sldChg>
      <pc:sldChg chg="del">
        <pc:chgData name="Christophe JENTA" userId="8d1209f4831e9c53" providerId="LiveId" clId="{82A36E30-E100-4E5B-B670-46144364ADB5}" dt="2025-02-11T11:55:28.295" v="0" actId="47"/>
        <pc:sldMkLst>
          <pc:docMk/>
          <pc:sldMk cId="2883030374" sldId="12905"/>
        </pc:sldMkLst>
      </pc:sldChg>
      <pc:sldChg chg="del">
        <pc:chgData name="Christophe JENTA" userId="8d1209f4831e9c53" providerId="LiveId" clId="{82A36E30-E100-4E5B-B670-46144364ADB5}" dt="2025-02-11T11:55:28.295" v="0" actId="47"/>
        <pc:sldMkLst>
          <pc:docMk/>
          <pc:sldMk cId="3189487612" sldId="12929"/>
        </pc:sldMkLst>
      </pc:sldChg>
      <pc:sldChg chg="del">
        <pc:chgData name="Christophe JENTA" userId="8d1209f4831e9c53" providerId="LiveId" clId="{82A36E30-E100-4E5B-B670-46144364ADB5}" dt="2025-02-11T11:55:28.295" v="0" actId="47"/>
        <pc:sldMkLst>
          <pc:docMk/>
          <pc:sldMk cId="3061454285" sldId="12933"/>
        </pc:sldMkLst>
      </pc:sldChg>
      <pc:sldChg chg="del">
        <pc:chgData name="Christophe JENTA" userId="8d1209f4831e9c53" providerId="LiveId" clId="{82A36E30-E100-4E5B-B670-46144364ADB5}" dt="2025-02-11T11:55:28.295" v="0" actId="47"/>
        <pc:sldMkLst>
          <pc:docMk/>
          <pc:sldMk cId="4119968187" sldId="12934"/>
        </pc:sldMkLst>
      </pc:sldChg>
      <pc:sldChg chg="del">
        <pc:chgData name="Christophe JENTA" userId="8d1209f4831e9c53" providerId="LiveId" clId="{82A36E30-E100-4E5B-B670-46144364ADB5}" dt="2025-02-11T11:55:28.295" v="0" actId="47"/>
        <pc:sldMkLst>
          <pc:docMk/>
          <pc:sldMk cId="1630098102" sldId="12935"/>
        </pc:sldMkLst>
      </pc:sldChg>
      <pc:sldChg chg="del">
        <pc:chgData name="Christophe JENTA" userId="8d1209f4831e9c53" providerId="LiveId" clId="{82A36E30-E100-4E5B-B670-46144364ADB5}" dt="2025-02-11T11:55:28.295" v="0" actId="47"/>
        <pc:sldMkLst>
          <pc:docMk/>
          <pc:sldMk cId="540878477" sldId="12936"/>
        </pc:sldMkLst>
      </pc:sldChg>
      <pc:sldChg chg="add">
        <pc:chgData name="Christophe JENTA" userId="8d1209f4831e9c53" providerId="LiveId" clId="{82A36E30-E100-4E5B-B670-46144364ADB5}" dt="2025-02-11T11:55:30.658" v="1"/>
        <pc:sldMkLst>
          <pc:docMk/>
          <pc:sldMk cId="1028479544" sldId="12939"/>
        </pc:sldMkLst>
      </pc:sldChg>
      <pc:sldChg chg="add">
        <pc:chgData name="Christophe JENTA" userId="8d1209f4831e9c53" providerId="LiveId" clId="{82A36E30-E100-4E5B-B670-46144364ADB5}" dt="2025-02-11T11:55:30.658" v="1"/>
        <pc:sldMkLst>
          <pc:docMk/>
          <pc:sldMk cId="2463130102" sldId="12940"/>
        </pc:sldMkLst>
      </pc:sldChg>
      <pc:sldChg chg="delSp add mod">
        <pc:chgData name="Christophe JENTA" userId="8d1209f4831e9c53" providerId="LiveId" clId="{82A36E30-E100-4E5B-B670-46144364ADB5}" dt="2025-02-11T12:01:48.843" v="6" actId="478"/>
        <pc:sldMkLst>
          <pc:docMk/>
          <pc:sldMk cId="4195038190" sldId="12942"/>
        </pc:sldMkLst>
      </pc:sldChg>
      <pc:sldChg chg="add">
        <pc:chgData name="Christophe JENTA" userId="8d1209f4831e9c53" providerId="LiveId" clId="{82A36E30-E100-4E5B-B670-46144364ADB5}" dt="2025-02-11T11:55:30.658" v="1"/>
        <pc:sldMkLst>
          <pc:docMk/>
          <pc:sldMk cId="327616445" sldId="12944"/>
        </pc:sldMkLst>
      </pc:sldChg>
      <pc:sldChg chg="delSp add mod">
        <pc:chgData name="Christophe JENTA" userId="8d1209f4831e9c53" providerId="LiveId" clId="{82A36E30-E100-4E5B-B670-46144364ADB5}" dt="2025-02-11T12:01:50.960" v="8" actId="478"/>
        <pc:sldMkLst>
          <pc:docMk/>
          <pc:sldMk cId="3253090587" sldId="12945"/>
        </pc:sldMkLst>
      </pc:sldChg>
      <pc:sldChg chg="add">
        <pc:chgData name="Christophe JENTA" userId="8d1209f4831e9c53" providerId="LiveId" clId="{82A36E30-E100-4E5B-B670-46144364ADB5}" dt="2025-02-11T11:55:30.658" v="1"/>
        <pc:sldMkLst>
          <pc:docMk/>
          <pc:sldMk cId="763024236" sldId="12946"/>
        </pc:sldMkLst>
      </pc:sldChg>
      <pc:sldChg chg="delSp add mod">
        <pc:chgData name="Christophe JENTA" userId="8d1209f4831e9c53" providerId="LiveId" clId="{82A36E30-E100-4E5B-B670-46144364ADB5}" dt="2025-02-11T12:01:46.199" v="4" actId="478"/>
        <pc:sldMkLst>
          <pc:docMk/>
          <pc:sldMk cId="1065280909" sldId="12947"/>
        </pc:sldMkLst>
      </pc:sldChg>
      <pc:sldChg chg="delSp add mod">
        <pc:chgData name="Christophe JENTA" userId="8d1209f4831e9c53" providerId="LiveId" clId="{82A36E30-E100-4E5B-B670-46144364ADB5}" dt="2025-02-11T12:01:52.360" v="9" actId="478"/>
        <pc:sldMkLst>
          <pc:docMk/>
          <pc:sldMk cId="3809580926" sldId="12948"/>
        </pc:sldMkLst>
      </pc:sldChg>
      <pc:sldChg chg="delSp add mod">
        <pc:chgData name="Christophe JENTA" userId="8d1209f4831e9c53" providerId="LiveId" clId="{82A36E30-E100-4E5B-B670-46144364ADB5}" dt="2025-02-11T12:01:57.995" v="11" actId="478"/>
        <pc:sldMkLst>
          <pc:docMk/>
          <pc:sldMk cId="3044993024" sldId="12949"/>
        </pc:sldMkLst>
      </pc:sldChg>
      <pc:sldChg chg="add">
        <pc:chgData name="Christophe JENTA" userId="8d1209f4831e9c53" providerId="LiveId" clId="{82A36E30-E100-4E5B-B670-46144364ADB5}" dt="2025-02-11T11:55:30.658" v="1"/>
        <pc:sldMkLst>
          <pc:docMk/>
          <pc:sldMk cId="4223833288" sldId="12950"/>
        </pc:sldMkLst>
      </pc:sldChg>
      <pc:sldChg chg="add">
        <pc:chgData name="Christophe JENTA" userId="8d1209f4831e9c53" providerId="LiveId" clId="{82A36E30-E100-4E5B-B670-46144364ADB5}" dt="2025-02-11T11:55:30.658" v="1"/>
        <pc:sldMkLst>
          <pc:docMk/>
          <pc:sldMk cId="3464522105" sldId="12951"/>
        </pc:sldMkLst>
      </pc:sldChg>
      <pc:sldChg chg="delSp add mod">
        <pc:chgData name="Christophe JENTA" userId="8d1209f4831e9c53" providerId="LiveId" clId="{82A36E30-E100-4E5B-B670-46144364ADB5}" dt="2025-02-11T12:02:07.996" v="15" actId="478"/>
        <pc:sldMkLst>
          <pc:docMk/>
          <pc:sldMk cId="411051652" sldId="12952"/>
        </pc:sldMkLst>
      </pc:sldChg>
      <pc:sldChg chg="delSp add mod">
        <pc:chgData name="Christophe JENTA" userId="8d1209f4831e9c53" providerId="LiveId" clId="{82A36E30-E100-4E5B-B670-46144364ADB5}" dt="2025-02-11T12:02:03.573" v="13" actId="478"/>
        <pc:sldMkLst>
          <pc:docMk/>
          <pc:sldMk cId="1194405535" sldId="12953"/>
        </pc:sldMkLst>
      </pc:sldChg>
      <pc:sldChg chg="add">
        <pc:chgData name="Christophe JENTA" userId="8d1209f4831e9c53" providerId="LiveId" clId="{82A36E30-E100-4E5B-B670-46144364ADB5}" dt="2025-02-11T11:55:30.658" v="1"/>
        <pc:sldMkLst>
          <pc:docMk/>
          <pc:sldMk cId="2919235674" sldId="12954"/>
        </pc:sldMkLst>
      </pc:sldChg>
      <pc:sldChg chg="delSp add mod">
        <pc:chgData name="Christophe JENTA" userId="8d1209f4831e9c53" providerId="LiveId" clId="{82A36E30-E100-4E5B-B670-46144364ADB5}" dt="2025-02-11T12:02:09.711" v="16" actId="478"/>
        <pc:sldMkLst>
          <pc:docMk/>
          <pc:sldMk cId="1433578699" sldId="12955"/>
        </pc:sldMkLst>
      </pc:sldChg>
      <pc:sldChg chg="add">
        <pc:chgData name="Christophe JENTA" userId="8d1209f4831e9c53" providerId="LiveId" clId="{82A36E30-E100-4E5B-B670-46144364ADB5}" dt="2025-02-11T11:55:30.658" v="1"/>
        <pc:sldMkLst>
          <pc:docMk/>
          <pc:sldMk cId="1567320942" sldId="12957"/>
        </pc:sldMkLst>
      </pc:sldChg>
      <pc:sldChg chg="delSp add mod">
        <pc:chgData name="Christophe JENTA" userId="8d1209f4831e9c53" providerId="LiveId" clId="{82A36E30-E100-4E5B-B670-46144364ADB5}" dt="2025-02-11T12:02:27.999" v="19" actId="478"/>
        <pc:sldMkLst>
          <pc:docMk/>
          <pc:sldMk cId="2066109346" sldId="12958"/>
        </pc:sldMkLst>
      </pc:sldChg>
      <pc:sldChg chg="add">
        <pc:chgData name="Christophe JENTA" userId="8d1209f4831e9c53" providerId="LiveId" clId="{82A36E30-E100-4E5B-B670-46144364ADB5}" dt="2025-02-11T11:55:30.658" v="1"/>
        <pc:sldMkLst>
          <pc:docMk/>
          <pc:sldMk cId="1238460409" sldId="12959"/>
        </pc:sldMkLst>
      </pc:sldChg>
      <pc:sldChg chg="add">
        <pc:chgData name="Christophe JENTA" userId="8d1209f4831e9c53" providerId="LiveId" clId="{82A36E30-E100-4E5B-B670-46144364ADB5}" dt="2025-02-11T11:55:30.658" v="1"/>
        <pc:sldMkLst>
          <pc:docMk/>
          <pc:sldMk cId="2194973006" sldId="12960"/>
        </pc:sldMkLst>
      </pc:sldChg>
      <pc:sldChg chg="add">
        <pc:chgData name="Christophe JENTA" userId="8d1209f4831e9c53" providerId="LiveId" clId="{82A36E30-E100-4E5B-B670-46144364ADB5}" dt="2025-02-11T11:55:30.658" v="1"/>
        <pc:sldMkLst>
          <pc:docMk/>
          <pc:sldMk cId="4097628329" sldId="12961"/>
        </pc:sldMkLst>
      </pc:sldChg>
      <pc:sldChg chg="add">
        <pc:chgData name="Christophe JENTA" userId="8d1209f4831e9c53" providerId="LiveId" clId="{82A36E30-E100-4E5B-B670-46144364ADB5}" dt="2025-02-11T11:55:30.658" v="1"/>
        <pc:sldMkLst>
          <pc:docMk/>
          <pc:sldMk cId="3224884287" sldId="12962"/>
        </pc:sldMkLst>
      </pc:sldChg>
      <pc:sldChg chg="del">
        <pc:chgData name="Christophe JENTA" userId="8d1209f4831e9c53" providerId="LiveId" clId="{82A36E30-E100-4E5B-B670-46144364ADB5}" dt="2025-02-11T11:55:28.295" v="0" actId="47"/>
        <pc:sldMkLst>
          <pc:docMk/>
          <pc:sldMk cId="561071933" sldId="12965"/>
        </pc:sldMkLst>
      </pc:sldChg>
      <pc:sldChg chg="del">
        <pc:chgData name="Christophe JENTA" userId="8d1209f4831e9c53" providerId="LiveId" clId="{82A36E30-E100-4E5B-B670-46144364ADB5}" dt="2025-02-11T11:55:28.295" v="0" actId="47"/>
        <pc:sldMkLst>
          <pc:docMk/>
          <pc:sldMk cId="329979335" sldId="12966"/>
        </pc:sldMkLst>
      </pc:sldChg>
      <pc:sldChg chg="add">
        <pc:chgData name="Christophe JENTA" userId="8d1209f4831e9c53" providerId="LiveId" clId="{82A36E30-E100-4E5B-B670-46144364ADB5}" dt="2025-02-11T11:55:30.658" v="1"/>
        <pc:sldMkLst>
          <pc:docMk/>
          <pc:sldMk cId="3529421004" sldId="12974"/>
        </pc:sldMkLst>
      </pc:sldChg>
      <pc:sldChg chg="add">
        <pc:chgData name="Christophe JENTA" userId="8d1209f4831e9c53" providerId="LiveId" clId="{82A36E30-E100-4E5B-B670-46144364ADB5}" dt="2025-02-11T11:55:30.658" v="1"/>
        <pc:sldMkLst>
          <pc:docMk/>
          <pc:sldMk cId="2311500504" sldId="12981"/>
        </pc:sldMkLst>
      </pc:sldChg>
      <pc:sldChg chg="add">
        <pc:chgData name="Christophe JENTA" userId="8d1209f4831e9c53" providerId="LiveId" clId="{82A36E30-E100-4E5B-B670-46144364ADB5}" dt="2025-02-11T11:55:30.658" v="1"/>
        <pc:sldMkLst>
          <pc:docMk/>
          <pc:sldMk cId="3668727356" sldId="12982"/>
        </pc:sldMkLst>
      </pc:sldChg>
      <pc:sldChg chg="add">
        <pc:chgData name="Christophe JENTA" userId="8d1209f4831e9c53" providerId="LiveId" clId="{82A36E30-E100-4E5B-B670-46144364ADB5}" dt="2025-02-11T11:55:30.658" v="1"/>
        <pc:sldMkLst>
          <pc:docMk/>
          <pc:sldMk cId="4051993949" sldId="12984"/>
        </pc:sldMkLst>
      </pc:sldChg>
      <pc:sldChg chg="add">
        <pc:chgData name="Christophe JENTA" userId="8d1209f4831e9c53" providerId="LiveId" clId="{82A36E30-E100-4E5B-B670-46144364ADB5}" dt="2025-02-11T11:55:30.658" v="1"/>
        <pc:sldMkLst>
          <pc:docMk/>
          <pc:sldMk cId="4233542768" sldId="12985"/>
        </pc:sldMkLst>
      </pc:sldChg>
      <pc:sldChg chg="add">
        <pc:chgData name="Christophe JENTA" userId="8d1209f4831e9c53" providerId="LiveId" clId="{82A36E30-E100-4E5B-B670-46144364ADB5}" dt="2025-02-11T11:55:30.658" v="1"/>
        <pc:sldMkLst>
          <pc:docMk/>
          <pc:sldMk cId="3658904598" sldId="12986"/>
        </pc:sldMkLst>
      </pc:sldChg>
      <pc:sldChg chg="add">
        <pc:chgData name="Christophe JENTA" userId="8d1209f4831e9c53" providerId="LiveId" clId="{82A36E30-E100-4E5B-B670-46144364ADB5}" dt="2025-02-11T11:55:30.658" v="1"/>
        <pc:sldMkLst>
          <pc:docMk/>
          <pc:sldMk cId="3595326177" sldId="12989"/>
        </pc:sldMkLst>
      </pc:sldChg>
      <pc:sldChg chg="add">
        <pc:chgData name="Christophe JENTA" userId="8d1209f4831e9c53" providerId="LiveId" clId="{82A36E30-E100-4E5B-B670-46144364ADB5}" dt="2025-02-11T11:55:30.658" v="1"/>
        <pc:sldMkLst>
          <pc:docMk/>
          <pc:sldMk cId="1349435962" sldId="12991"/>
        </pc:sldMkLst>
      </pc:sldChg>
      <pc:sldChg chg="delSp add mod">
        <pc:chgData name="Christophe JENTA" userId="8d1209f4831e9c53" providerId="LiveId" clId="{82A36E30-E100-4E5B-B670-46144364ADB5}" dt="2025-02-11T12:02:31.378" v="23" actId="478"/>
        <pc:sldMkLst>
          <pc:docMk/>
          <pc:sldMk cId="1120924257" sldId="12993"/>
        </pc:sldMkLst>
      </pc:sldChg>
      <pc:sldChg chg="delSp add mod">
        <pc:chgData name="Christophe JENTA" userId="8d1209f4831e9c53" providerId="LiveId" clId="{82A36E30-E100-4E5B-B670-46144364ADB5}" dt="2025-02-11T12:02:38.681" v="25" actId="478"/>
        <pc:sldMkLst>
          <pc:docMk/>
          <pc:sldMk cId="2230146895" sldId="12994"/>
        </pc:sldMkLst>
      </pc:sldChg>
      <pc:sldChg chg="add">
        <pc:chgData name="Christophe JENTA" userId="8d1209f4831e9c53" providerId="LiveId" clId="{82A36E30-E100-4E5B-B670-46144364ADB5}" dt="2025-02-11T11:55:30.658" v="1"/>
        <pc:sldMkLst>
          <pc:docMk/>
          <pc:sldMk cId="2923096167" sldId="12995"/>
        </pc:sldMkLst>
      </pc:sldChg>
      <pc:sldChg chg="add">
        <pc:chgData name="Christophe JENTA" userId="8d1209f4831e9c53" providerId="LiveId" clId="{82A36E30-E100-4E5B-B670-46144364ADB5}" dt="2025-02-11T11:55:30.658" v="1"/>
        <pc:sldMkLst>
          <pc:docMk/>
          <pc:sldMk cId="2410335291" sldId="12998"/>
        </pc:sldMkLst>
      </pc:sldChg>
      <pc:sldChg chg="delSp add mod">
        <pc:chgData name="Christophe JENTA" userId="8d1209f4831e9c53" providerId="LiveId" clId="{82A36E30-E100-4E5B-B670-46144364ADB5}" dt="2025-02-11T12:03:47.069" v="31" actId="478"/>
        <pc:sldMkLst>
          <pc:docMk/>
          <pc:sldMk cId="2509031779" sldId="12999"/>
        </pc:sldMkLst>
      </pc:sldChg>
      <pc:sldChg chg="add">
        <pc:chgData name="Christophe JENTA" userId="8d1209f4831e9c53" providerId="LiveId" clId="{82A36E30-E100-4E5B-B670-46144364ADB5}" dt="2025-02-11T11:55:30.658" v="1"/>
        <pc:sldMkLst>
          <pc:docMk/>
          <pc:sldMk cId="3876576299" sldId="13000"/>
        </pc:sldMkLst>
      </pc:sldChg>
      <pc:sldChg chg="delSp add mod">
        <pc:chgData name="Christophe JENTA" userId="8d1209f4831e9c53" providerId="LiveId" clId="{82A36E30-E100-4E5B-B670-46144364ADB5}" dt="2025-02-11T12:03:49.357" v="32" actId="478"/>
        <pc:sldMkLst>
          <pc:docMk/>
          <pc:sldMk cId="2385986345" sldId="13001"/>
        </pc:sldMkLst>
      </pc:sldChg>
      <pc:sldChg chg="delSp add mod">
        <pc:chgData name="Christophe JENTA" userId="8d1209f4831e9c53" providerId="LiveId" clId="{82A36E30-E100-4E5B-B670-46144364ADB5}" dt="2025-02-11T12:03:51.821" v="34" actId="478"/>
        <pc:sldMkLst>
          <pc:docMk/>
          <pc:sldMk cId="713738534" sldId="13002"/>
        </pc:sldMkLst>
      </pc:sldChg>
      <pc:sldChg chg="add">
        <pc:chgData name="Christophe JENTA" userId="8d1209f4831e9c53" providerId="LiveId" clId="{82A36E30-E100-4E5B-B670-46144364ADB5}" dt="2025-02-11T11:55:30.658" v="1"/>
        <pc:sldMkLst>
          <pc:docMk/>
          <pc:sldMk cId="1017245087" sldId="13003"/>
        </pc:sldMkLst>
      </pc:sldChg>
      <pc:sldChg chg="add">
        <pc:chgData name="Christophe JENTA" userId="8d1209f4831e9c53" providerId="LiveId" clId="{82A36E30-E100-4E5B-B670-46144364ADB5}" dt="2025-02-11T11:55:30.658" v="1"/>
        <pc:sldMkLst>
          <pc:docMk/>
          <pc:sldMk cId="3999993276" sldId="13004"/>
        </pc:sldMkLst>
      </pc:sldChg>
      <pc:sldChg chg="add">
        <pc:chgData name="Christophe JENTA" userId="8d1209f4831e9c53" providerId="LiveId" clId="{82A36E30-E100-4E5B-B670-46144364ADB5}" dt="2025-02-11T11:55:30.658" v="1"/>
        <pc:sldMkLst>
          <pc:docMk/>
          <pc:sldMk cId="2163419595" sldId="13005"/>
        </pc:sldMkLst>
      </pc:sldChg>
      <pc:sldChg chg="delSp add mod">
        <pc:chgData name="Christophe JENTA" userId="8d1209f4831e9c53" providerId="LiveId" clId="{82A36E30-E100-4E5B-B670-46144364ADB5}" dt="2025-02-11T12:03:56.444" v="35" actId="478"/>
        <pc:sldMkLst>
          <pc:docMk/>
          <pc:sldMk cId="3981073499" sldId="13007"/>
        </pc:sldMkLst>
      </pc:sldChg>
      <pc:sldChg chg="delSp add mod">
        <pc:chgData name="Christophe JENTA" userId="8d1209f4831e9c53" providerId="LiveId" clId="{82A36E30-E100-4E5B-B670-46144364ADB5}" dt="2025-02-11T12:03:57.776" v="36" actId="478"/>
        <pc:sldMkLst>
          <pc:docMk/>
          <pc:sldMk cId="2546837685" sldId="13008"/>
        </pc:sldMkLst>
      </pc:sldChg>
      <pc:sldChg chg="delSp add mod">
        <pc:chgData name="Christophe JENTA" userId="8d1209f4831e9c53" providerId="LiveId" clId="{82A36E30-E100-4E5B-B670-46144364ADB5}" dt="2025-02-11T12:03:59.634" v="37" actId="478"/>
        <pc:sldMkLst>
          <pc:docMk/>
          <pc:sldMk cId="3819723283" sldId="13009"/>
        </pc:sldMkLst>
      </pc:sldChg>
      <pc:sldChg chg="add">
        <pc:chgData name="Christophe JENTA" userId="8d1209f4831e9c53" providerId="LiveId" clId="{82A36E30-E100-4E5B-B670-46144364ADB5}" dt="2025-02-11T11:55:30.658" v="1"/>
        <pc:sldMkLst>
          <pc:docMk/>
          <pc:sldMk cId="636633238" sldId="13010"/>
        </pc:sldMkLst>
      </pc:sldChg>
      <pc:sldChg chg="add">
        <pc:chgData name="Christophe JENTA" userId="8d1209f4831e9c53" providerId="LiveId" clId="{82A36E30-E100-4E5B-B670-46144364ADB5}" dt="2025-02-11T11:55:30.658" v="1"/>
        <pc:sldMkLst>
          <pc:docMk/>
          <pc:sldMk cId="3940517904" sldId="13011"/>
        </pc:sldMkLst>
      </pc:sldChg>
      <pc:sldChg chg="add">
        <pc:chgData name="Christophe JENTA" userId="8d1209f4831e9c53" providerId="LiveId" clId="{82A36E30-E100-4E5B-B670-46144364ADB5}" dt="2025-02-11T11:55:30.658" v="1"/>
        <pc:sldMkLst>
          <pc:docMk/>
          <pc:sldMk cId="1831150064" sldId="13012"/>
        </pc:sldMkLst>
      </pc:sldChg>
      <pc:sldChg chg="add">
        <pc:chgData name="Christophe JENTA" userId="8d1209f4831e9c53" providerId="LiveId" clId="{82A36E30-E100-4E5B-B670-46144364ADB5}" dt="2025-02-11T11:55:30.658" v="1"/>
        <pc:sldMkLst>
          <pc:docMk/>
          <pc:sldMk cId="1665198591" sldId="13013"/>
        </pc:sldMkLst>
      </pc:sldChg>
      <pc:sldChg chg="addSp delSp modSp add mod">
        <pc:chgData name="Christophe JENTA" userId="8d1209f4831e9c53" providerId="LiveId" clId="{82A36E30-E100-4E5B-B670-46144364ADB5}" dt="2025-02-11T12:03:20.393" v="27"/>
        <pc:sldMkLst>
          <pc:docMk/>
          <pc:sldMk cId="892028652" sldId="13014"/>
        </pc:sldMkLst>
      </pc:sldChg>
      <pc:sldChg chg="add">
        <pc:chgData name="Christophe JENTA" userId="8d1209f4831e9c53" providerId="LiveId" clId="{82A36E30-E100-4E5B-B670-46144364ADB5}" dt="2025-02-11T11:55:30.658" v="1"/>
        <pc:sldMkLst>
          <pc:docMk/>
          <pc:sldMk cId="3814523500" sldId="13015"/>
        </pc:sldMkLst>
      </pc:sldChg>
      <pc:sldChg chg="add">
        <pc:chgData name="Christophe JENTA" userId="8d1209f4831e9c53" providerId="LiveId" clId="{82A36E30-E100-4E5B-B670-46144364ADB5}" dt="2025-02-11T11:55:30.658" v="1"/>
        <pc:sldMkLst>
          <pc:docMk/>
          <pc:sldMk cId="1567890072" sldId="13016"/>
        </pc:sldMkLst>
      </pc:sldChg>
      <pc:sldChg chg="add">
        <pc:chgData name="Christophe JENTA" userId="8d1209f4831e9c53" providerId="LiveId" clId="{82A36E30-E100-4E5B-B670-46144364ADB5}" dt="2025-02-11T11:55:30.658" v="1"/>
        <pc:sldMkLst>
          <pc:docMk/>
          <pc:sldMk cId="429835324" sldId="13018"/>
        </pc:sldMkLst>
      </pc:sldChg>
      <pc:sldChg chg="add">
        <pc:chgData name="Christophe JENTA" userId="8d1209f4831e9c53" providerId="LiveId" clId="{82A36E30-E100-4E5B-B670-46144364ADB5}" dt="2025-02-11T11:55:30.658" v="1"/>
        <pc:sldMkLst>
          <pc:docMk/>
          <pc:sldMk cId="352462298" sldId="13019"/>
        </pc:sldMkLst>
      </pc:sldChg>
      <pc:sldChg chg="add">
        <pc:chgData name="Christophe JENTA" userId="8d1209f4831e9c53" providerId="LiveId" clId="{82A36E30-E100-4E5B-B670-46144364ADB5}" dt="2025-02-11T11:55:30.658" v="1"/>
        <pc:sldMkLst>
          <pc:docMk/>
          <pc:sldMk cId="2350508385" sldId="13021"/>
        </pc:sldMkLst>
      </pc:sldChg>
      <pc:sldChg chg="add">
        <pc:chgData name="Christophe JENTA" userId="8d1209f4831e9c53" providerId="LiveId" clId="{82A36E30-E100-4E5B-B670-46144364ADB5}" dt="2025-02-11T11:55:30.658" v="1"/>
        <pc:sldMkLst>
          <pc:docMk/>
          <pc:sldMk cId="127014457" sldId="13022"/>
        </pc:sldMkLst>
      </pc:sldChg>
      <pc:sldChg chg="add">
        <pc:chgData name="Christophe JENTA" userId="8d1209f4831e9c53" providerId="LiveId" clId="{82A36E30-E100-4E5B-B670-46144364ADB5}" dt="2025-02-11T11:55:30.658" v="1"/>
        <pc:sldMkLst>
          <pc:docMk/>
          <pc:sldMk cId="3275824859" sldId="13023"/>
        </pc:sldMkLst>
      </pc:sldChg>
      <pc:sldChg chg="add">
        <pc:chgData name="Christophe JENTA" userId="8d1209f4831e9c53" providerId="LiveId" clId="{82A36E30-E100-4E5B-B670-46144364ADB5}" dt="2025-02-11T11:55:30.658" v="1"/>
        <pc:sldMkLst>
          <pc:docMk/>
          <pc:sldMk cId="478401509" sldId="13024"/>
        </pc:sldMkLst>
      </pc:sldChg>
      <pc:sldChg chg="add">
        <pc:chgData name="Christophe JENTA" userId="8d1209f4831e9c53" providerId="LiveId" clId="{82A36E30-E100-4E5B-B670-46144364ADB5}" dt="2025-02-11T11:55:30.658" v="1"/>
        <pc:sldMkLst>
          <pc:docMk/>
          <pc:sldMk cId="4265841009" sldId="13025"/>
        </pc:sldMkLst>
      </pc:sldChg>
      <pc:sldChg chg="delSp add mod">
        <pc:chgData name="Christophe JENTA" userId="8d1209f4831e9c53" providerId="LiveId" clId="{82A36E30-E100-4E5B-B670-46144364ADB5}" dt="2025-02-11T12:01:47.651" v="5" actId="478"/>
        <pc:sldMkLst>
          <pc:docMk/>
          <pc:sldMk cId="786657073" sldId="13026"/>
        </pc:sldMkLst>
      </pc:sldChg>
      <pc:sldChg chg="delSp add mod">
        <pc:chgData name="Christophe JENTA" userId="8d1209f4831e9c53" providerId="LiveId" clId="{82A36E30-E100-4E5B-B670-46144364ADB5}" dt="2025-02-11T12:01:49.918" v="7" actId="478"/>
        <pc:sldMkLst>
          <pc:docMk/>
          <pc:sldMk cId="1848884125" sldId="13027"/>
        </pc:sldMkLst>
      </pc:sldChg>
      <pc:sldChg chg="delSp add mod">
        <pc:chgData name="Christophe JENTA" userId="8d1209f4831e9c53" providerId="LiveId" clId="{82A36E30-E100-4E5B-B670-46144364ADB5}" dt="2025-02-11T12:01:55.644" v="10" actId="478"/>
        <pc:sldMkLst>
          <pc:docMk/>
          <pc:sldMk cId="2438741730" sldId="13028"/>
        </pc:sldMkLst>
      </pc:sldChg>
      <pc:sldChg chg="delSp add mod">
        <pc:chgData name="Christophe JENTA" userId="8d1209f4831e9c53" providerId="LiveId" clId="{82A36E30-E100-4E5B-B670-46144364ADB5}" dt="2025-02-11T12:02:06.455" v="14" actId="478"/>
        <pc:sldMkLst>
          <pc:docMk/>
          <pc:sldMk cId="2885813136" sldId="13029"/>
        </pc:sldMkLst>
      </pc:sldChg>
      <pc:sldChg chg="add">
        <pc:chgData name="Christophe JENTA" userId="8d1209f4831e9c53" providerId="LiveId" clId="{82A36E30-E100-4E5B-B670-46144364ADB5}" dt="2025-02-11T11:55:30.658" v="1"/>
        <pc:sldMkLst>
          <pc:docMk/>
          <pc:sldMk cId="4015674294" sldId="13030"/>
        </pc:sldMkLst>
      </pc:sldChg>
      <pc:sldChg chg="add">
        <pc:chgData name="Christophe JENTA" userId="8d1209f4831e9c53" providerId="LiveId" clId="{82A36E30-E100-4E5B-B670-46144364ADB5}" dt="2025-02-11T11:55:30.658" v="1"/>
        <pc:sldMkLst>
          <pc:docMk/>
          <pc:sldMk cId="4130334019" sldId="13031"/>
        </pc:sldMkLst>
      </pc:sldChg>
      <pc:sldChg chg="add">
        <pc:chgData name="Christophe JENTA" userId="8d1209f4831e9c53" providerId="LiveId" clId="{82A36E30-E100-4E5B-B670-46144364ADB5}" dt="2025-02-11T11:55:30.658" v="1"/>
        <pc:sldMkLst>
          <pc:docMk/>
          <pc:sldMk cId="3463768245" sldId="13033"/>
        </pc:sldMkLst>
      </pc:sldChg>
      <pc:sldChg chg="add">
        <pc:chgData name="Christophe JENTA" userId="8d1209f4831e9c53" providerId="LiveId" clId="{82A36E30-E100-4E5B-B670-46144364ADB5}" dt="2025-02-11T11:55:30.658" v="1"/>
        <pc:sldMkLst>
          <pc:docMk/>
          <pc:sldMk cId="1526704923" sldId="13034"/>
        </pc:sldMkLst>
      </pc:sldChg>
      <pc:sldChg chg="delSp add mod">
        <pc:chgData name="Christophe JENTA" userId="8d1209f4831e9c53" providerId="LiveId" clId="{82A36E30-E100-4E5B-B670-46144364ADB5}" dt="2025-02-11T12:02:11.890" v="17" actId="478"/>
        <pc:sldMkLst>
          <pc:docMk/>
          <pc:sldMk cId="814980698" sldId="13035"/>
        </pc:sldMkLst>
      </pc:sldChg>
      <pc:sldChg chg="add">
        <pc:chgData name="Christophe JENTA" userId="8d1209f4831e9c53" providerId="LiveId" clId="{82A36E30-E100-4E5B-B670-46144364ADB5}" dt="2025-02-11T11:55:30.658" v="1"/>
        <pc:sldMkLst>
          <pc:docMk/>
          <pc:sldMk cId="4047935913" sldId="13036"/>
        </pc:sldMkLst>
      </pc:sldChg>
      <pc:sldChg chg="add">
        <pc:chgData name="Christophe JENTA" userId="8d1209f4831e9c53" providerId="LiveId" clId="{82A36E30-E100-4E5B-B670-46144364ADB5}" dt="2025-02-11T11:55:30.658" v="1"/>
        <pc:sldMkLst>
          <pc:docMk/>
          <pc:sldMk cId="1472036957" sldId="13037"/>
        </pc:sldMkLst>
      </pc:sldChg>
      <pc:sldChg chg="delSp add mod">
        <pc:chgData name="Christophe JENTA" userId="8d1209f4831e9c53" providerId="LiveId" clId="{82A36E30-E100-4E5B-B670-46144364ADB5}" dt="2025-02-11T12:03:39.387" v="28" actId="478"/>
        <pc:sldMkLst>
          <pc:docMk/>
          <pc:sldMk cId="265714206" sldId="13038"/>
        </pc:sldMkLst>
      </pc:sldChg>
      <pc:sldChg chg="add">
        <pc:chgData name="Christophe JENTA" userId="8d1209f4831e9c53" providerId="LiveId" clId="{82A36E30-E100-4E5B-B670-46144364ADB5}" dt="2025-02-11T11:55:30.658" v="1"/>
        <pc:sldMkLst>
          <pc:docMk/>
          <pc:sldMk cId="3313626012" sldId="13039"/>
        </pc:sldMkLst>
      </pc:sldChg>
      <pc:sldChg chg="delSp add mod">
        <pc:chgData name="Christophe JENTA" userId="8d1209f4831e9c53" providerId="LiveId" clId="{82A36E30-E100-4E5B-B670-46144364ADB5}" dt="2025-02-11T12:03:43.483" v="30" actId="478"/>
        <pc:sldMkLst>
          <pc:docMk/>
          <pc:sldMk cId="2640241388" sldId="13040"/>
        </pc:sldMkLst>
      </pc:sldChg>
      <pc:sldChg chg="add">
        <pc:chgData name="Christophe JENTA" userId="8d1209f4831e9c53" providerId="LiveId" clId="{82A36E30-E100-4E5B-B670-46144364ADB5}" dt="2025-02-11T11:55:30.658" v="1"/>
        <pc:sldMkLst>
          <pc:docMk/>
          <pc:sldMk cId="2546422551" sldId="13041"/>
        </pc:sldMkLst>
      </pc:sldChg>
      <pc:sldChg chg="add">
        <pc:chgData name="Christophe JENTA" userId="8d1209f4831e9c53" providerId="LiveId" clId="{82A36E30-E100-4E5B-B670-46144364ADB5}" dt="2025-02-11T11:55:30.658" v="1"/>
        <pc:sldMkLst>
          <pc:docMk/>
          <pc:sldMk cId="1768066621" sldId="13042"/>
        </pc:sldMkLst>
      </pc:sldChg>
      <pc:sldChg chg="add">
        <pc:chgData name="Christophe JENTA" userId="8d1209f4831e9c53" providerId="LiveId" clId="{82A36E30-E100-4E5B-B670-46144364ADB5}" dt="2025-02-11T11:55:30.658" v="1"/>
        <pc:sldMkLst>
          <pc:docMk/>
          <pc:sldMk cId="1292679888" sldId="13044"/>
        </pc:sldMkLst>
      </pc:sldChg>
      <pc:sldChg chg="add">
        <pc:chgData name="Christophe JENTA" userId="8d1209f4831e9c53" providerId="LiveId" clId="{82A36E30-E100-4E5B-B670-46144364ADB5}" dt="2025-02-11T11:55:30.658" v="1"/>
        <pc:sldMkLst>
          <pc:docMk/>
          <pc:sldMk cId="2168419065" sldId="13045"/>
        </pc:sldMkLst>
      </pc:sldChg>
      <pc:sldChg chg="delSp add mod">
        <pc:chgData name="Christophe JENTA" userId="8d1209f4831e9c53" providerId="LiveId" clId="{82A36E30-E100-4E5B-B670-46144364ADB5}" dt="2025-02-11T12:01:41.941" v="2" actId="478"/>
        <pc:sldMkLst>
          <pc:docMk/>
          <pc:sldMk cId="3056707923" sldId="13046"/>
        </pc:sldMkLst>
      </pc:sldChg>
      <pc:sldChg chg="add">
        <pc:chgData name="Christophe JENTA" userId="8d1209f4831e9c53" providerId="LiveId" clId="{82A36E30-E100-4E5B-B670-46144364ADB5}" dt="2025-02-11T11:55:30.658" v="1"/>
        <pc:sldMkLst>
          <pc:docMk/>
          <pc:sldMk cId="1018946797" sldId="13047"/>
        </pc:sldMkLst>
      </pc:sldChg>
      <pc:sldChg chg="delSp add mod">
        <pc:chgData name="Christophe JENTA" userId="8d1209f4831e9c53" providerId="LiveId" clId="{82A36E30-E100-4E5B-B670-46144364ADB5}" dt="2025-02-11T12:01:59.789" v="12" actId="478"/>
        <pc:sldMkLst>
          <pc:docMk/>
          <pc:sldMk cId="1143289183" sldId="13048"/>
        </pc:sldMkLst>
      </pc:sldChg>
      <pc:sldChg chg="add">
        <pc:chgData name="Christophe JENTA" userId="8d1209f4831e9c53" providerId="LiveId" clId="{82A36E30-E100-4E5B-B670-46144364ADB5}" dt="2025-02-11T11:55:30.658" v="1"/>
        <pc:sldMkLst>
          <pc:docMk/>
          <pc:sldMk cId="4096148367" sldId="13049"/>
        </pc:sldMkLst>
      </pc:sldChg>
      <pc:sldChg chg="add">
        <pc:chgData name="Christophe JENTA" userId="8d1209f4831e9c53" providerId="LiveId" clId="{82A36E30-E100-4E5B-B670-46144364ADB5}" dt="2025-02-11T11:55:30.658" v="1"/>
        <pc:sldMkLst>
          <pc:docMk/>
          <pc:sldMk cId="3982425880" sldId="13050"/>
        </pc:sldMkLst>
      </pc:sldChg>
    </pc:docChg>
  </pc:docChgLst>
  <pc:docChgLst>
    <pc:chgData name="Christophe JENTA" userId="8d1209f4831e9c53" providerId="LiveId" clId="{14DC4B8E-5C4D-4A2A-B8BF-992B81181B69}"/>
    <pc:docChg chg="custSel addSld delSld modSld">
      <pc:chgData name="Christophe JENTA" userId="8d1209f4831e9c53" providerId="LiveId" clId="{14DC4B8E-5C4D-4A2A-B8BF-992B81181B69}" dt="2025-03-04T10:51:51.258" v="87" actId="478"/>
      <pc:docMkLst>
        <pc:docMk/>
      </pc:docMkLst>
      <pc:sldChg chg="add">
        <pc:chgData name="Christophe JENTA" userId="8d1209f4831e9c53" providerId="LiveId" clId="{14DC4B8E-5C4D-4A2A-B8BF-992B81181B69}" dt="2025-03-04T10:48:06.759" v="1"/>
        <pc:sldMkLst>
          <pc:docMk/>
          <pc:sldMk cId="3491530607" sldId="934"/>
        </pc:sldMkLst>
      </pc:sldChg>
      <pc:sldChg chg="delSp add mod">
        <pc:chgData name="Christophe JENTA" userId="8d1209f4831e9c53" providerId="LiveId" clId="{14DC4B8E-5C4D-4A2A-B8BF-992B81181B69}" dt="2025-03-04T10:49:58.641" v="27" actId="478"/>
        <pc:sldMkLst>
          <pc:docMk/>
          <pc:sldMk cId="2472365249" sldId="939"/>
        </pc:sldMkLst>
      </pc:sldChg>
      <pc:sldChg chg="delSp add mod">
        <pc:chgData name="Christophe JENTA" userId="8d1209f4831e9c53" providerId="LiveId" clId="{14DC4B8E-5C4D-4A2A-B8BF-992B81181B69}" dt="2025-03-04T10:51:45.183" v="84" actId="478"/>
        <pc:sldMkLst>
          <pc:docMk/>
          <pc:sldMk cId="3522191000" sldId="960"/>
        </pc:sldMkLst>
      </pc:sldChg>
      <pc:sldChg chg="add">
        <pc:chgData name="Christophe JENTA" userId="8d1209f4831e9c53" providerId="LiveId" clId="{14DC4B8E-5C4D-4A2A-B8BF-992B81181B69}" dt="2025-03-04T10:48:06.759" v="1"/>
        <pc:sldMkLst>
          <pc:docMk/>
          <pc:sldMk cId="1840222593" sldId="962"/>
        </pc:sldMkLst>
      </pc:sldChg>
      <pc:sldChg chg="delSp add del mod">
        <pc:chgData name="Christophe JENTA" userId="8d1209f4831e9c53" providerId="LiveId" clId="{14DC4B8E-5C4D-4A2A-B8BF-992B81181B69}" dt="2025-03-04T10:50:35.737" v="47" actId="478"/>
        <pc:sldMkLst>
          <pc:docMk/>
          <pc:sldMk cId="526491925" sldId="993"/>
        </pc:sldMkLst>
      </pc:sldChg>
      <pc:sldChg chg="add">
        <pc:chgData name="Christophe JENTA" userId="8d1209f4831e9c53" providerId="LiveId" clId="{14DC4B8E-5C4D-4A2A-B8BF-992B81181B69}" dt="2025-03-04T10:48:06.759" v="1"/>
        <pc:sldMkLst>
          <pc:docMk/>
          <pc:sldMk cId="1960817214" sldId="12559"/>
        </pc:sldMkLst>
      </pc:sldChg>
      <pc:sldChg chg="delSp add del mod">
        <pc:chgData name="Christophe JENTA" userId="8d1209f4831e9c53" providerId="LiveId" clId="{14DC4B8E-5C4D-4A2A-B8BF-992B81181B69}" dt="2025-03-04T10:50:31.703" v="45" actId="478"/>
        <pc:sldMkLst>
          <pc:docMk/>
          <pc:sldMk cId="473765757" sldId="12594"/>
        </pc:sldMkLst>
      </pc:sldChg>
      <pc:sldChg chg="add">
        <pc:chgData name="Christophe JENTA" userId="8d1209f4831e9c53" providerId="LiveId" clId="{14DC4B8E-5C4D-4A2A-B8BF-992B81181B69}" dt="2025-03-04T10:48:06.759" v="1"/>
        <pc:sldMkLst>
          <pc:docMk/>
          <pc:sldMk cId="2093618214" sldId="12595"/>
        </pc:sldMkLst>
      </pc:sldChg>
      <pc:sldChg chg="delSp add mod">
        <pc:chgData name="Christophe JENTA" userId="8d1209f4831e9c53" providerId="LiveId" clId="{14DC4B8E-5C4D-4A2A-B8BF-992B81181B69}" dt="2025-03-04T10:51:38.579" v="82" actId="478"/>
        <pc:sldMkLst>
          <pc:docMk/>
          <pc:sldMk cId="2389502203" sldId="12598"/>
        </pc:sldMkLst>
      </pc:sldChg>
      <pc:sldChg chg="add">
        <pc:chgData name="Christophe JENTA" userId="8d1209f4831e9c53" providerId="LiveId" clId="{14DC4B8E-5C4D-4A2A-B8BF-992B81181B69}" dt="2025-03-04T10:48:06.759" v="1"/>
        <pc:sldMkLst>
          <pc:docMk/>
          <pc:sldMk cId="2104074221" sldId="12600"/>
        </pc:sldMkLst>
      </pc:sldChg>
      <pc:sldChg chg="add">
        <pc:chgData name="Christophe JENTA" userId="8d1209f4831e9c53" providerId="LiveId" clId="{14DC4B8E-5C4D-4A2A-B8BF-992B81181B69}" dt="2025-03-04T10:48:06.759" v="1"/>
        <pc:sldMkLst>
          <pc:docMk/>
          <pc:sldMk cId="60338787" sldId="12695"/>
        </pc:sldMkLst>
      </pc:sldChg>
      <pc:sldChg chg="add">
        <pc:chgData name="Christophe JENTA" userId="8d1209f4831e9c53" providerId="LiveId" clId="{14DC4B8E-5C4D-4A2A-B8BF-992B81181B69}" dt="2025-03-04T10:48:06.759" v="1"/>
        <pc:sldMkLst>
          <pc:docMk/>
          <pc:sldMk cId="672335713" sldId="12853"/>
        </pc:sldMkLst>
      </pc:sldChg>
      <pc:sldChg chg="add">
        <pc:chgData name="Christophe JENTA" userId="8d1209f4831e9c53" providerId="LiveId" clId="{14DC4B8E-5C4D-4A2A-B8BF-992B81181B69}" dt="2025-03-04T10:48:06.759" v="1"/>
        <pc:sldMkLst>
          <pc:docMk/>
          <pc:sldMk cId="650929763" sldId="12856"/>
        </pc:sldMkLst>
      </pc:sldChg>
      <pc:sldChg chg="add">
        <pc:chgData name="Christophe JENTA" userId="8d1209f4831e9c53" providerId="LiveId" clId="{14DC4B8E-5C4D-4A2A-B8BF-992B81181B69}" dt="2025-03-04T10:48:06.759" v="1"/>
        <pc:sldMkLst>
          <pc:docMk/>
          <pc:sldMk cId="1028479544" sldId="12939"/>
        </pc:sldMkLst>
      </pc:sldChg>
      <pc:sldChg chg="add">
        <pc:chgData name="Christophe JENTA" userId="8d1209f4831e9c53" providerId="LiveId" clId="{14DC4B8E-5C4D-4A2A-B8BF-992B81181B69}" dt="2025-03-04T10:48:06.759" v="1"/>
        <pc:sldMkLst>
          <pc:docMk/>
          <pc:sldMk cId="2463130102" sldId="12940"/>
        </pc:sldMkLst>
      </pc:sldChg>
      <pc:sldChg chg="delSp add mod">
        <pc:chgData name="Christophe JENTA" userId="8d1209f4831e9c53" providerId="LiveId" clId="{14DC4B8E-5C4D-4A2A-B8BF-992B81181B69}" dt="2025-03-04T10:49:36.017" v="15" actId="478"/>
        <pc:sldMkLst>
          <pc:docMk/>
          <pc:sldMk cId="4195038190" sldId="12942"/>
        </pc:sldMkLst>
      </pc:sldChg>
      <pc:sldChg chg="add">
        <pc:chgData name="Christophe JENTA" userId="8d1209f4831e9c53" providerId="LiveId" clId="{14DC4B8E-5C4D-4A2A-B8BF-992B81181B69}" dt="2025-03-04T10:48:06.759" v="1"/>
        <pc:sldMkLst>
          <pc:docMk/>
          <pc:sldMk cId="327616445" sldId="12944"/>
        </pc:sldMkLst>
      </pc:sldChg>
      <pc:sldChg chg="delSp add mod">
        <pc:chgData name="Christophe JENTA" userId="8d1209f4831e9c53" providerId="LiveId" clId="{14DC4B8E-5C4D-4A2A-B8BF-992B81181B69}" dt="2025-03-04T10:49:39.482" v="18" actId="478"/>
        <pc:sldMkLst>
          <pc:docMk/>
          <pc:sldMk cId="3253090587" sldId="12945"/>
        </pc:sldMkLst>
      </pc:sldChg>
      <pc:sldChg chg="delSp add mod">
        <pc:chgData name="Christophe JENTA" userId="8d1209f4831e9c53" providerId="LiveId" clId="{14DC4B8E-5C4D-4A2A-B8BF-992B81181B69}" dt="2025-03-04T10:49:46.820" v="21" actId="478"/>
        <pc:sldMkLst>
          <pc:docMk/>
          <pc:sldMk cId="763024236" sldId="12946"/>
        </pc:sldMkLst>
      </pc:sldChg>
      <pc:sldChg chg="add">
        <pc:chgData name="Christophe JENTA" userId="8d1209f4831e9c53" providerId="LiveId" clId="{14DC4B8E-5C4D-4A2A-B8BF-992B81181B69}" dt="2025-03-04T10:48:06.759" v="1"/>
        <pc:sldMkLst>
          <pc:docMk/>
          <pc:sldMk cId="1065280909" sldId="12947"/>
        </pc:sldMkLst>
      </pc:sldChg>
      <pc:sldChg chg="delSp add mod">
        <pc:chgData name="Christophe JENTA" userId="8d1209f4831e9c53" providerId="LiveId" clId="{14DC4B8E-5C4D-4A2A-B8BF-992B81181B69}" dt="2025-03-04T10:49:42.408" v="20" actId="478"/>
        <pc:sldMkLst>
          <pc:docMk/>
          <pc:sldMk cId="3809580926" sldId="12948"/>
        </pc:sldMkLst>
      </pc:sldChg>
      <pc:sldChg chg="delSp add mod">
        <pc:chgData name="Christophe JENTA" userId="8d1209f4831e9c53" providerId="LiveId" clId="{14DC4B8E-5C4D-4A2A-B8BF-992B81181B69}" dt="2025-03-04T10:49:50.343" v="22" actId="478"/>
        <pc:sldMkLst>
          <pc:docMk/>
          <pc:sldMk cId="3044993024" sldId="12949"/>
        </pc:sldMkLst>
      </pc:sldChg>
      <pc:sldChg chg="add">
        <pc:chgData name="Christophe JENTA" userId="8d1209f4831e9c53" providerId="LiveId" clId="{14DC4B8E-5C4D-4A2A-B8BF-992B81181B69}" dt="2025-03-04T10:48:06.759" v="1"/>
        <pc:sldMkLst>
          <pc:docMk/>
          <pc:sldMk cId="3892916725" sldId="12950"/>
        </pc:sldMkLst>
      </pc:sldChg>
      <pc:sldChg chg="add">
        <pc:chgData name="Christophe JENTA" userId="8d1209f4831e9c53" providerId="LiveId" clId="{14DC4B8E-5C4D-4A2A-B8BF-992B81181B69}" dt="2025-03-04T10:48:06.759" v="1"/>
        <pc:sldMkLst>
          <pc:docMk/>
          <pc:sldMk cId="3464522105" sldId="12951"/>
        </pc:sldMkLst>
      </pc:sldChg>
      <pc:sldChg chg="delSp add mod">
        <pc:chgData name="Christophe JENTA" userId="8d1209f4831e9c53" providerId="LiveId" clId="{14DC4B8E-5C4D-4A2A-B8BF-992B81181B69}" dt="2025-03-04T10:50:19.445" v="39" actId="478"/>
        <pc:sldMkLst>
          <pc:docMk/>
          <pc:sldMk cId="411051652" sldId="12952"/>
        </pc:sldMkLst>
      </pc:sldChg>
      <pc:sldChg chg="delSp add mod">
        <pc:chgData name="Christophe JENTA" userId="8d1209f4831e9c53" providerId="LiveId" clId="{14DC4B8E-5C4D-4A2A-B8BF-992B81181B69}" dt="2025-03-04T10:50:16.326" v="37" actId="478"/>
        <pc:sldMkLst>
          <pc:docMk/>
          <pc:sldMk cId="1194405535" sldId="12953"/>
        </pc:sldMkLst>
      </pc:sldChg>
      <pc:sldChg chg="delSp add mod">
        <pc:chgData name="Christophe JENTA" userId="8d1209f4831e9c53" providerId="LiveId" clId="{14DC4B8E-5C4D-4A2A-B8BF-992B81181B69}" dt="2025-03-04T10:50:21.430" v="40" actId="478"/>
        <pc:sldMkLst>
          <pc:docMk/>
          <pc:sldMk cId="1433578699" sldId="12955"/>
        </pc:sldMkLst>
      </pc:sldChg>
      <pc:sldChg chg="add del">
        <pc:chgData name="Christophe JENTA" userId="8d1209f4831e9c53" providerId="LiveId" clId="{14DC4B8E-5C4D-4A2A-B8BF-992B81181B69}" dt="2025-03-04T10:48:06.759" v="1"/>
        <pc:sldMkLst>
          <pc:docMk/>
          <pc:sldMk cId="1567320942" sldId="12957"/>
        </pc:sldMkLst>
      </pc:sldChg>
      <pc:sldChg chg="delSp add del mod">
        <pc:chgData name="Christophe JENTA" userId="8d1209f4831e9c53" providerId="LiveId" clId="{14DC4B8E-5C4D-4A2A-B8BF-992B81181B69}" dt="2025-03-04T10:50:29.949" v="43" actId="478"/>
        <pc:sldMkLst>
          <pc:docMk/>
          <pc:sldMk cId="2066109346" sldId="12958"/>
        </pc:sldMkLst>
      </pc:sldChg>
      <pc:sldChg chg="add del">
        <pc:chgData name="Christophe JENTA" userId="8d1209f4831e9c53" providerId="LiveId" clId="{14DC4B8E-5C4D-4A2A-B8BF-992B81181B69}" dt="2025-03-04T10:48:06.759" v="1"/>
        <pc:sldMkLst>
          <pc:docMk/>
          <pc:sldMk cId="1238460409" sldId="12959"/>
        </pc:sldMkLst>
      </pc:sldChg>
      <pc:sldChg chg="add del">
        <pc:chgData name="Christophe JENTA" userId="8d1209f4831e9c53" providerId="LiveId" clId="{14DC4B8E-5C4D-4A2A-B8BF-992B81181B69}" dt="2025-03-04T10:48:06.759" v="1"/>
        <pc:sldMkLst>
          <pc:docMk/>
          <pc:sldMk cId="2194973006" sldId="12960"/>
        </pc:sldMkLst>
      </pc:sldChg>
      <pc:sldChg chg="add">
        <pc:chgData name="Christophe JENTA" userId="8d1209f4831e9c53" providerId="LiveId" clId="{14DC4B8E-5C4D-4A2A-B8BF-992B81181B69}" dt="2025-03-04T10:48:06.759" v="1"/>
        <pc:sldMkLst>
          <pc:docMk/>
          <pc:sldMk cId="4097628329" sldId="12961"/>
        </pc:sldMkLst>
      </pc:sldChg>
      <pc:sldChg chg="add del">
        <pc:chgData name="Christophe JENTA" userId="8d1209f4831e9c53" providerId="LiveId" clId="{14DC4B8E-5C4D-4A2A-B8BF-992B81181B69}" dt="2025-03-04T10:48:06.759" v="1"/>
        <pc:sldMkLst>
          <pc:docMk/>
          <pc:sldMk cId="3224884287" sldId="12962"/>
        </pc:sldMkLst>
      </pc:sldChg>
      <pc:sldChg chg="delSp add del mod">
        <pc:chgData name="Christophe JENTA" userId="8d1209f4831e9c53" providerId="LiveId" clId="{14DC4B8E-5C4D-4A2A-B8BF-992B81181B69}" dt="2025-03-04T10:50:32.828" v="46" actId="478"/>
        <pc:sldMkLst>
          <pc:docMk/>
          <pc:sldMk cId="1120924257" sldId="12993"/>
        </pc:sldMkLst>
      </pc:sldChg>
      <pc:sldChg chg="delSp add mod">
        <pc:chgData name="Christophe JENTA" userId="8d1209f4831e9c53" providerId="LiveId" clId="{14DC4B8E-5C4D-4A2A-B8BF-992B81181B69}" dt="2025-03-04T10:50:39.516" v="48" actId="478"/>
        <pc:sldMkLst>
          <pc:docMk/>
          <pc:sldMk cId="2230146895" sldId="12994"/>
        </pc:sldMkLst>
      </pc:sldChg>
      <pc:sldChg chg="add">
        <pc:chgData name="Christophe JENTA" userId="8d1209f4831e9c53" providerId="LiveId" clId="{14DC4B8E-5C4D-4A2A-B8BF-992B81181B69}" dt="2025-03-04T10:48:06.759" v="1"/>
        <pc:sldMkLst>
          <pc:docMk/>
          <pc:sldMk cId="2410335291" sldId="12998"/>
        </pc:sldMkLst>
      </pc:sldChg>
      <pc:sldChg chg="delSp add mod">
        <pc:chgData name="Christophe JENTA" userId="8d1209f4831e9c53" providerId="LiveId" clId="{14DC4B8E-5C4D-4A2A-B8BF-992B81181B69}" dt="2025-03-04T10:50:47.677" v="52" actId="478"/>
        <pc:sldMkLst>
          <pc:docMk/>
          <pc:sldMk cId="2509031779" sldId="12999"/>
        </pc:sldMkLst>
      </pc:sldChg>
      <pc:sldChg chg="add">
        <pc:chgData name="Christophe JENTA" userId="8d1209f4831e9c53" providerId="LiveId" clId="{14DC4B8E-5C4D-4A2A-B8BF-992B81181B69}" dt="2025-03-04T10:48:06.759" v="1"/>
        <pc:sldMkLst>
          <pc:docMk/>
          <pc:sldMk cId="3876576299" sldId="13000"/>
        </pc:sldMkLst>
      </pc:sldChg>
      <pc:sldChg chg="delSp add mod">
        <pc:chgData name="Christophe JENTA" userId="8d1209f4831e9c53" providerId="LiveId" clId="{14DC4B8E-5C4D-4A2A-B8BF-992B81181B69}" dt="2025-03-04T10:50:51.396" v="53" actId="478"/>
        <pc:sldMkLst>
          <pc:docMk/>
          <pc:sldMk cId="2385986345" sldId="13001"/>
        </pc:sldMkLst>
      </pc:sldChg>
      <pc:sldChg chg="delSp add mod">
        <pc:chgData name="Christophe JENTA" userId="8d1209f4831e9c53" providerId="LiveId" clId="{14DC4B8E-5C4D-4A2A-B8BF-992B81181B69}" dt="2025-03-04T10:50:54.221" v="56" actId="478"/>
        <pc:sldMkLst>
          <pc:docMk/>
          <pc:sldMk cId="713738534" sldId="13002"/>
        </pc:sldMkLst>
      </pc:sldChg>
      <pc:sldChg chg="add">
        <pc:chgData name="Christophe JENTA" userId="8d1209f4831e9c53" providerId="LiveId" clId="{14DC4B8E-5C4D-4A2A-B8BF-992B81181B69}" dt="2025-03-04T10:48:06.759" v="1"/>
        <pc:sldMkLst>
          <pc:docMk/>
          <pc:sldMk cId="1017245087" sldId="13003"/>
        </pc:sldMkLst>
      </pc:sldChg>
      <pc:sldChg chg="add">
        <pc:chgData name="Christophe JENTA" userId="8d1209f4831e9c53" providerId="LiveId" clId="{14DC4B8E-5C4D-4A2A-B8BF-992B81181B69}" dt="2025-03-04T10:48:06.759" v="1"/>
        <pc:sldMkLst>
          <pc:docMk/>
          <pc:sldMk cId="3999993276" sldId="13004"/>
        </pc:sldMkLst>
      </pc:sldChg>
      <pc:sldChg chg="add del">
        <pc:chgData name="Christophe JENTA" userId="8d1209f4831e9c53" providerId="LiveId" clId="{14DC4B8E-5C4D-4A2A-B8BF-992B81181B69}" dt="2025-03-04T10:48:06.759" v="1"/>
        <pc:sldMkLst>
          <pc:docMk/>
          <pc:sldMk cId="2163419595" sldId="13005"/>
        </pc:sldMkLst>
      </pc:sldChg>
      <pc:sldChg chg="add">
        <pc:chgData name="Christophe JENTA" userId="8d1209f4831e9c53" providerId="LiveId" clId="{14DC4B8E-5C4D-4A2A-B8BF-992B81181B69}" dt="2025-03-04T10:48:06.759" v="1"/>
        <pc:sldMkLst>
          <pc:docMk/>
          <pc:sldMk cId="2546837685" sldId="13008"/>
        </pc:sldMkLst>
      </pc:sldChg>
      <pc:sldChg chg="add del">
        <pc:chgData name="Christophe JENTA" userId="8d1209f4831e9c53" providerId="LiveId" clId="{14DC4B8E-5C4D-4A2A-B8BF-992B81181B69}" dt="2025-03-04T10:48:06.759" v="1"/>
        <pc:sldMkLst>
          <pc:docMk/>
          <pc:sldMk cId="892028652" sldId="13014"/>
        </pc:sldMkLst>
      </pc:sldChg>
      <pc:sldChg chg="delSp add mod">
        <pc:chgData name="Christophe JENTA" userId="8d1209f4831e9c53" providerId="LiveId" clId="{14DC4B8E-5C4D-4A2A-B8BF-992B81181B69}" dt="2025-03-04T10:49:16.099" v="6" actId="478"/>
        <pc:sldMkLst>
          <pc:docMk/>
          <pc:sldMk cId="2350508385" sldId="13021"/>
        </pc:sldMkLst>
      </pc:sldChg>
      <pc:sldChg chg="add">
        <pc:chgData name="Christophe JENTA" userId="8d1209f4831e9c53" providerId="LiveId" clId="{14DC4B8E-5C4D-4A2A-B8BF-992B81181B69}" dt="2025-03-04T10:48:06.759" v="1"/>
        <pc:sldMkLst>
          <pc:docMk/>
          <pc:sldMk cId="127014457" sldId="13022"/>
        </pc:sldMkLst>
      </pc:sldChg>
      <pc:sldChg chg="delSp add mod">
        <pc:chgData name="Christophe JENTA" userId="8d1209f4831e9c53" providerId="LiveId" clId="{14DC4B8E-5C4D-4A2A-B8BF-992B81181B69}" dt="2025-03-04T10:49:19.270" v="7" actId="478"/>
        <pc:sldMkLst>
          <pc:docMk/>
          <pc:sldMk cId="3275824859" sldId="13023"/>
        </pc:sldMkLst>
      </pc:sldChg>
      <pc:sldChg chg="add">
        <pc:chgData name="Christophe JENTA" userId="8d1209f4831e9c53" providerId="LiveId" clId="{14DC4B8E-5C4D-4A2A-B8BF-992B81181B69}" dt="2025-03-04T10:48:06.759" v="1"/>
        <pc:sldMkLst>
          <pc:docMk/>
          <pc:sldMk cId="478401509" sldId="13024"/>
        </pc:sldMkLst>
      </pc:sldChg>
      <pc:sldChg chg="delSp add mod">
        <pc:chgData name="Christophe JENTA" userId="8d1209f4831e9c53" providerId="LiveId" clId="{14DC4B8E-5C4D-4A2A-B8BF-992B81181B69}" dt="2025-03-04T10:49:28.910" v="12" actId="478"/>
        <pc:sldMkLst>
          <pc:docMk/>
          <pc:sldMk cId="4265841009" sldId="13025"/>
        </pc:sldMkLst>
      </pc:sldChg>
      <pc:sldChg chg="add">
        <pc:chgData name="Christophe JENTA" userId="8d1209f4831e9c53" providerId="LiveId" clId="{14DC4B8E-5C4D-4A2A-B8BF-992B81181B69}" dt="2025-03-04T10:48:06.759" v="1"/>
        <pc:sldMkLst>
          <pc:docMk/>
          <pc:sldMk cId="786657073" sldId="13026"/>
        </pc:sldMkLst>
      </pc:sldChg>
      <pc:sldChg chg="delSp add mod">
        <pc:chgData name="Christophe JENTA" userId="8d1209f4831e9c53" providerId="LiveId" clId="{14DC4B8E-5C4D-4A2A-B8BF-992B81181B69}" dt="2025-03-04T10:49:37.136" v="16" actId="478"/>
        <pc:sldMkLst>
          <pc:docMk/>
          <pc:sldMk cId="1848884125" sldId="13027"/>
        </pc:sldMkLst>
      </pc:sldChg>
      <pc:sldChg chg="delSp add mod">
        <pc:chgData name="Christophe JENTA" userId="8d1209f4831e9c53" providerId="LiveId" clId="{14DC4B8E-5C4D-4A2A-B8BF-992B81181B69}" dt="2025-03-04T10:49:52.207" v="23" actId="478"/>
        <pc:sldMkLst>
          <pc:docMk/>
          <pc:sldMk cId="2438741730" sldId="13028"/>
        </pc:sldMkLst>
      </pc:sldChg>
      <pc:sldChg chg="delSp add mod">
        <pc:chgData name="Christophe JENTA" userId="8d1209f4831e9c53" providerId="LiveId" clId="{14DC4B8E-5C4D-4A2A-B8BF-992B81181B69}" dt="2025-03-04T10:50:18.088" v="38" actId="478"/>
        <pc:sldMkLst>
          <pc:docMk/>
          <pc:sldMk cId="2885813136" sldId="13029"/>
        </pc:sldMkLst>
      </pc:sldChg>
      <pc:sldChg chg="add">
        <pc:chgData name="Christophe JENTA" userId="8d1209f4831e9c53" providerId="LiveId" clId="{14DC4B8E-5C4D-4A2A-B8BF-992B81181B69}" dt="2025-03-04T10:48:06.759" v="1"/>
        <pc:sldMkLst>
          <pc:docMk/>
          <pc:sldMk cId="4015674294" sldId="13030"/>
        </pc:sldMkLst>
      </pc:sldChg>
      <pc:sldChg chg="add">
        <pc:chgData name="Christophe JENTA" userId="8d1209f4831e9c53" providerId="LiveId" clId="{14DC4B8E-5C4D-4A2A-B8BF-992B81181B69}" dt="2025-03-04T10:48:06.759" v="1"/>
        <pc:sldMkLst>
          <pc:docMk/>
          <pc:sldMk cId="3463768245" sldId="13033"/>
        </pc:sldMkLst>
      </pc:sldChg>
      <pc:sldChg chg="add del">
        <pc:chgData name="Christophe JENTA" userId="8d1209f4831e9c53" providerId="LiveId" clId="{14DC4B8E-5C4D-4A2A-B8BF-992B81181B69}" dt="2025-03-04T10:48:06.759" v="1"/>
        <pc:sldMkLst>
          <pc:docMk/>
          <pc:sldMk cId="1526704923" sldId="13034"/>
        </pc:sldMkLst>
      </pc:sldChg>
      <pc:sldChg chg="delSp add mod">
        <pc:chgData name="Christophe JENTA" userId="8d1209f4831e9c53" providerId="LiveId" clId="{14DC4B8E-5C4D-4A2A-B8BF-992B81181B69}" dt="2025-03-04T10:50:24.416" v="41" actId="478"/>
        <pc:sldMkLst>
          <pc:docMk/>
          <pc:sldMk cId="814980698" sldId="13035"/>
        </pc:sldMkLst>
      </pc:sldChg>
      <pc:sldChg chg="add del">
        <pc:chgData name="Christophe JENTA" userId="8d1209f4831e9c53" providerId="LiveId" clId="{14DC4B8E-5C4D-4A2A-B8BF-992B81181B69}" dt="2025-03-04T10:48:06.759" v="1"/>
        <pc:sldMkLst>
          <pc:docMk/>
          <pc:sldMk cId="4047935913" sldId="13036"/>
        </pc:sldMkLst>
      </pc:sldChg>
      <pc:sldChg chg="add">
        <pc:chgData name="Christophe JENTA" userId="8d1209f4831e9c53" providerId="LiveId" clId="{14DC4B8E-5C4D-4A2A-B8BF-992B81181B69}" dt="2025-03-04T10:48:06.759" v="1"/>
        <pc:sldMkLst>
          <pc:docMk/>
          <pc:sldMk cId="1472036957" sldId="13037"/>
        </pc:sldMkLst>
      </pc:sldChg>
      <pc:sldChg chg="delSp add mod">
        <pc:chgData name="Christophe JENTA" userId="8d1209f4831e9c53" providerId="LiveId" clId="{14DC4B8E-5C4D-4A2A-B8BF-992B81181B69}" dt="2025-03-04T10:50:41.763" v="49" actId="478"/>
        <pc:sldMkLst>
          <pc:docMk/>
          <pc:sldMk cId="265714206" sldId="13038"/>
        </pc:sldMkLst>
      </pc:sldChg>
      <pc:sldChg chg="add">
        <pc:chgData name="Christophe JENTA" userId="8d1209f4831e9c53" providerId="LiveId" clId="{14DC4B8E-5C4D-4A2A-B8BF-992B81181B69}" dt="2025-03-04T10:48:06.759" v="1"/>
        <pc:sldMkLst>
          <pc:docMk/>
          <pc:sldMk cId="3313626012" sldId="13039"/>
        </pc:sldMkLst>
      </pc:sldChg>
      <pc:sldChg chg="delSp add mod">
        <pc:chgData name="Christophe JENTA" userId="8d1209f4831e9c53" providerId="LiveId" clId="{14DC4B8E-5C4D-4A2A-B8BF-992B81181B69}" dt="2025-03-04T10:50:44.919" v="51" actId="478"/>
        <pc:sldMkLst>
          <pc:docMk/>
          <pc:sldMk cId="2640241388" sldId="13040"/>
        </pc:sldMkLst>
      </pc:sldChg>
      <pc:sldChg chg="add">
        <pc:chgData name="Christophe JENTA" userId="8d1209f4831e9c53" providerId="LiveId" clId="{14DC4B8E-5C4D-4A2A-B8BF-992B81181B69}" dt="2025-03-04T10:48:06.759" v="1"/>
        <pc:sldMkLst>
          <pc:docMk/>
          <pc:sldMk cId="1963046129" sldId="13041"/>
        </pc:sldMkLst>
      </pc:sldChg>
      <pc:sldChg chg="add">
        <pc:chgData name="Christophe JENTA" userId="8d1209f4831e9c53" providerId="LiveId" clId="{14DC4B8E-5C4D-4A2A-B8BF-992B81181B69}" dt="2025-03-04T10:48:06.759" v="1"/>
        <pc:sldMkLst>
          <pc:docMk/>
          <pc:sldMk cId="1768066621" sldId="13042"/>
        </pc:sldMkLst>
      </pc:sldChg>
      <pc:sldChg chg="delSp add mod">
        <pc:chgData name="Christophe JENTA" userId="8d1209f4831e9c53" providerId="LiveId" clId="{14DC4B8E-5C4D-4A2A-B8BF-992B81181B69}" dt="2025-03-04T10:49:14.522" v="5" actId="478"/>
        <pc:sldMkLst>
          <pc:docMk/>
          <pc:sldMk cId="2168419065" sldId="13045"/>
        </pc:sldMkLst>
      </pc:sldChg>
      <pc:sldChg chg="delSp add mod">
        <pc:chgData name="Christophe JENTA" userId="8d1209f4831e9c53" providerId="LiveId" clId="{14DC4B8E-5C4D-4A2A-B8BF-992B81181B69}" dt="2025-03-04T10:49:23.980" v="9" actId="478"/>
        <pc:sldMkLst>
          <pc:docMk/>
          <pc:sldMk cId="3056707923" sldId="13046"/>
        </pc:sldMkLst>
      </pc:sldChg>
      <pc:sldChg chg="add">
        <pc:chgData name="Christophe JENTA" userId="8d1209f4831e9c53" providerId="LiveId" clId="{14DC4B8E-5C4D-4A2A-B8BF-992B81181B69}" dt="2025-03-04T10:48:06.759" v="1"/>
        <pc:sldMkLst>
          <pc:docMk/>
          <pc:sldMk cId="1018946797" sldId="13047"/>
        </pc:sldMkLst>
      </pc:sldChg>
      <pc:sldChg chg="delSp add mod">
        <pc:chgData name="Christophe JENTA" userId="8d1209f4831e9c53" providerId="LiveId" clId="{14DC4B8E-5C4D-4A2A-B8BF-992B81181B69}" dt="2025-03-04T10:49:54.963" v="25" actId="478"/>
        <pc:sldMkLst>
          <pc:docMk/>
          <pc:sldMk cId="1143289183" sldId="13048"/>
        </pc:sldMkLst>
      </pc:sldChg>
      <pc:sldChg chg="add">
        <pc:chgData name="Christophe JENTA" userId="8d1209f4831e9c53" providerId="LiveId" clId="{14DC4B8E-5C4D-4A2A-B8BF-992B81181B69}" dt="2025-03-04T10:48:06.759" v="1"/>
        <pc:sldMkLst>
          <pc:docMk/>
          <pc:sldMk cId="4096148367" sldId="13049"/>
        </pc:sldMkLst>
      </pc:sldChg>
      <pc:sldChg chg="add">
        <pc:chgData name="Christophe JENTA" userId="8d1209f4831e9c53" providerId="LiveId" clId="{14DC4B8E-5C4D-4A2A-B8BF-992B81181B69}" dt="2025-03-04T10:48:06.759" v="1"/>
        <pc:sldMkLst>
          <pc:docMk/>
          <pc:sldMk cId="4270863543" sldId="13051"/>
        </pc:sldMkLst>
      </pc:sldChg>
      <pc:sldChg chg="delSp add mod">
        <pc:chgData name="Christophe JENTA" userId="8d1209f4831e9c53" providerId="LiveId" clId="{14DC4B8E-5C4D-4A2A-B8BF-992B81181B69}" dt="2025-03-04T10:51:06.790" v="63" actId="478"/>
        <pc:sldMkLst>
          <pc:docMk/>
          <pc:sldMk cId="1430941409" sldId="13053"/>
        </pc:sldMkLst>
      </pc:sldChg>
      <pc:sldChg chg="delSp add mod">
        <pc:chgData name="Christophe JENTA" userId="8d1209f4831e9c53" providerId="LiveId" clId="{14DC4B8E-5C4D-4A2A-B8BF-992B81181B69}" dt="2025-03-04T10:51:08.010" v="64" actId="478"/>
        <pc:sldMkLst>
          <pc:docMk/>
          <pc:sldMk cId="2923317464" sldId="13054"/>
        </pc:sldMkLst>
      </pc:sldChg>
      <pc:sldChg chg="add">
        <pc:chgData name="Christophe JENTA" userId="8d1209f4831e9c53" providerId="LiveId" clId="{14DC4B8E-5C4D-4A2A-B8BF-992B81181B69}" dt="2025-03-04T10:48:06.759" v="1"/>
        <pc:sldMkLst>
          <pc:docMk/>
          <pc:sldMk cId="2651648215" sldId="13056"/>
        </pc:sldMkLst>
      </pc:sldChg>
      <pc:sldChg chg="add">
        <pc:chgData name="Christophe JENTA" userId="8d1209f4831e9c53" providerId="LiveId" clId="{14DC4B8E-5C4D-4A2A-B8BF-992B81181B69}" dt="2025-03-04T10:48:06.759" v="1"/>
        <pc:sldMkLst>
          <pc:docMk/>
          <pc:sldMk cId="1105468094" sldId="13059"/>
        </pc:sldMkLst>
      </pc:sldChg>
      <pc:sldChg chg="add">
        <pc:chgData name="Christophe JENTA" userId="8d1209f4831e9c53" providerId="LiveId" clId="{14DC4B8E-5C4D-4A2A-B8BF-992B81181B69}" dt="2025-03-04T10:48:06.759" v="1"/>
        <pc:sldMkLst>
          <pc:docMk/>
          <pc:sldMk cId="4140473072" sldId="13060"/>
        </pc:sldMkLst>
      </pc:sldChg>
      <pc:sldChg chg="add">
        <pc:chgData name="Christophe JENTA" userId="8d1209f4831e9c53" providerId="LiveId" clId="{14DC4B8E-5C4D-4A2A-B8BF-992B81181B69}" dt="2025-03-04T10:48:06.759" v="1"/>
        <pc:sldMkLst>
          <pc:docMk/>
          <pc:sldMk cId="4069020493" sldId="13061"/>
        </pc:sldMkLst>
      </pc:sldChg>
      <pc:sldChg chg="add">
        <pc:chgData name="Christophe JENTA" userId="8d1209f4831e9c53" providerId="LiveId" clId="{14DC4B8E-5C4D-4A2A-B8BF-992B81181B69}" dt="2025-03-04T10:48:06.759" v="1"/>
        <pc:sldMkLst>
          <pc:docMk/>
          <pc:sldMk cId="3706800" sldId="13062"/>
        </pc:sldMkLst>
      </pc:sldChg>
      <pc:sldChg chg="delSp add mod">
        <pc:chgData name="Christophe JENTA" userId="8d1209f4831e9c53" providerId="LiveId" clId="{14DC4B8E-5C4D-4A2A-B8BF-992B81181B69}" dt="2025-03-04T10:51:13.111" v="66" actId="478"/>
        <pc:sldMkLst>
          <pc:docMk/>
          <pc:sldMk cId="200590959" sldId="13063"/>
        </pc:sldMkLst>
      </pc:sldChg>
      <pc:sldChg chg="delSp add mod">
        <pc:chgData name="Christophe JENTA" userId="8d1209f4831e9c53" providerId="LiveId" clId="{14DC4B8E-5C4D-4A2A-B8BF-992B81181B69}" dt="2025-03-04T10:51:15.248" v="68" actId="478"/>
        <pc:sldMkLst>
          <pc:docMk/>
          <pc:sldMk cId="558931496" sldId="13064"/>
        </pc:sldMkLst>
      </pc:sldChg>
      <pc:sldChg chg="delSp modSp add mod">
        <pc:chgData name="Christophe JENTA" userId="8d1209f4831e9c53" providerId="LiveId" clId="{14DC4B8E-5C4D-4A2A-B8BF-992B81181B69}" dt="2025-03-04T10:51:17.398" v="71" actId="478"/>
        <pc:sldMkLst>
          <pc:docMk/>
          <pc:sldMk cId="1112357562" sldId="13065"/>
        </pc:sldMkLst>
      </pc:sldChg>
      <pc:sldChg chg="delSp add mod">
        <pc:chgData name="Christophe JENTA" userId="8d1209f4831e9c53" providerId="LiveId" clId="{14DC4B8E-5C4D-4A2A-B8BF-992B81181B69}" dt="2025-03-04T10:51:20.162" v="73" actId="478"/>
        <pc:sldMkLst>
          <pc:docMk/>
          <pc:sldMk cId="1290108716" sldId="13066"/>
        </pc:sldMkLst>
      </pc:sldChg>
      <pc:sldChg chg="delSp add mod">
        <pc:chgData name="Christophe JENTA" userId="8d1209f4831e9c53" providerId="LiveId" clId="{14DC4B8E-5C4D-4A2A-B8BF-992B81181B69}" dt="2025-03-04T10:51:21.845" v="74" actId="478"/>
        <pc:sldMkLst>
          <pc:docMk/>
          <pc:sldMk cId="234445409" sldId="13067"/>
        </pc:sldMkLst>
      </pc:sldChg>
      <pc:sldChg chg="delSp add mod">
        <pc:chgData name="Christophe JENTA" userId="8d1209f4831e9c53" providerId="LiveId" clId="{14DC4B8E-5C4D-4A2A-B8BF-992B81181B69}" dt="2025-03-04T10:51:33.006" v="81" actId="478"/>
        <pc:sldMkLst>
          <pc:docMk/>
          <pc:sldMk cId="526456343" sldId="13068"/>
        </pc:sldMkLst>
      </pc:sldChg>
      <pc:sldChg chg="delSp add mod">
        <pc:chgData name="Christophe JENTA" userId="8d1209f4831e9c53" providerId="LiveId" clId="{14DC4B8E-5C4D-4A2A-B8BF-992B81181B69}" dt="2025-03-04T10:51:30.956" v="79" actId="478"/>
        <pc:sldMkLst>
          <pc:docMk/>
          <pc:sldMk cId="32201130" sldId="13069"/>
        </pc:sldMkLst>
      </pc:sldChg>
      <pc:sldChg chg="add">
        <pc:chgData name="Christophe JENTA" userId="8d1209f4831e9c53" providerId="LiveId" clId="{14DC4B8E-5C4D-4A2A-B8BF-992B81181B69}" dt="2025-03-04T10:48:06.759" v="1"/>
        <pc:sldMkLst>
          <pc:docMk/>
          <pc:sldMk cId="3990337440" sldId="13071"/>
        </pc:sldMkLst>
      </pc:sldChg>
      <pc:sldChg chg="add">
        <pc:chgData name="Christophe JENTA" userId="8d1209f4831e9c53" providerId="LiveId" clId="{14DC4B8E-5C4D-4A2A-B8BF-992B81181B69}" dt="2025-03-04T10:48:06.759" v="1"/>
        <pc:sldMkLst>
          <pc:docMk/>
          <pc:sldMk cId="1141916184" sldId="13072"/>
        </pc:sldMkLst>
      </pc:sldChg>
      <pc:sldChg chg="delSp add mod">
        <pc:chgData name="Christophe JENTA" userId="8d1209f4831e9c53" providerId="LiveId" clId="{14DC4B8E-5C4D-4A2A-B8BF-992B81181B69}" dt="2025-03-04T10:51:41.198" v="83" actId="478"/>
        <pc:sldMkLst>
          <pc:docMk/>
          <pc:sldMk cId="2870822058" sldId="13073"/>
        </pc:sldMkLst>
      </pc:sldChg>
      <pc:sldChg chg="add">
        <pc:chgData name="Christophe JENTA" userId="8d1209f4831e9c53" providerId="LiveId" clId="{14DC4B8E-5C4D-4A2A-B8BF-992B81181B69}" dt="2025-03-04T10:48:06.759" v="1"/>
        <pc:sldMkLst>
          <pc:docMk/>
          <pc:sldMk cId="4265324579" sldId="13074"/>
        </pc:sldMkLst>
      </pc:sldChg>
      <pc:sldChg chg="delSp add mod">
        <pc:chgData name="Christophe JENTA" userId="8d1209f4831e9c53" providerId="LiveId" clId="{14DC4B8E-5C4D-4A2A-B8BF-992B81181B69}" dt="2025-03-04T10:49:31.456" v="13" actId="478"/>
        <pc:sldMkLst>
          <pc:docMk/>
          <pc:sldMk cId="3865297219" sldId="13076"/>
        </pc:sldMkLst>
      </pc:sldChg>
      <pc:sldChg chg="add">
        <pc:chgData name="Christophe JENTA" userId="8d1209f4831e9c53" providerId="LiveId" clId="{14DC4B8E-5C4D-4A2A-B8BF-992B81181B69}" dt="2025-03-04T10:48:06.759" v="1"/>
        <pc:sldMkLst>
          <pc:docMk/>
          <pc:sldMk cId="656978790" sldId="13077"/>
        </pc:sldMkLst>
      </pc:sldChg>
      <pc:sldChg chg="delSp add mod">
        <pc:chgData name="Christophe JENTA" userId="8d1209f4831e9c53" providerId="LiveId" clId="{14DC4B8E-5C4D-4A2A-B8BF-992B81181B69}" dt="2025-03-04T10:51:47.491" v="85" actId="478"/>
        <pc:sldMkLst>
          <pc:docMk/>
          <pc:sldMk cId="2122051987" sldId="13078"/>
        </pc:sldMkLst>
      </pc:sldChg>
      <pc:sldChg chg="delSp add mod">
        <pc:chgData name="Christophe JENTA" userId="8d1209f4831e9c53" providerId="LiveId" clId="{14DC4B8E-5C4D-4A2A-B8BF-992B81181B69}" dt="2025-03-04T10:51:29.624" v="78" actId="478"/>
        <pc:sldMkLst>
          <pc:docMk/>
          <pc:sldMk cId="4104042674" sldId="13079"/>
        </pc:sldMkLst>
      </pc:sldChg>
      <pc:sldChg chg="add">
        <pc:chgData name="Christophe JENTA" userId="8d1209f4831e9c53" providerId="LiveId" clId="{14DC4B8E-5C4D-4A2A-B8BF-992B81181B69}" dt="2025-03-04T10:48:06.759" v="1"/>
        <pc:sldMkLst>
          <pc:docMk/>
          <pc:sldMk cId="1384129578" sldId="13080"/>
        </pc:sldMkLst>
      </pc:sldChg>
      <pc:sldChg chg="delSp add mod">
        <pc:chgData name="Christophe JENTA" userId="8d1209f4831e9c53" providerId="LiveId" clId="{14DC4B8E-5C4D-4A2A-B8BF-992B81181B69}" dt="2025-03-04T10:51:51.258" v="87" actId="478"/>
        <pc:sldMkLst>
          <pc:docMk/>
          <pc:sldMk cId="88963580" sldId="13081"/>
        </pc:sldMkLst>
      </pc:sldChg>
      <pc:sldChg chg="add">
        <pc:chgData name="Christophe JENTA" userId="8d1209f4831e9c53" providerId="LiveId" clId="{14DC4B8E-5C4D-4A2A-B8BF-992B81181B69}" dt="2025-03-04T10:48:06.759" v="1"/>
        <pc:sldMkLst>
          <pc:docMk/>
          <pc:sldMk cId="3309788962" sldId="13082"/>
        </pc:sldMkLst>
      </pc:sldChg>
      <pc:sldChg chg="add">
        <pc:chgData name="Christophe JENTA" userId="8d1209f4831e9c53" providerId="LiveId" clId="{14DC4B8E-5C4D-4A2A-B8BF-992B81181B69}" dt="2025-03-04T10:48:06.759" v="1"/>
        <pc:sldMkLst>
          <pc:docMk/>
          <pc:sldMk cId="997754663" sldId="13083"/>
        </pc:sldMkLst>
      </pc:sldChg>
      <pc:sldChg chg="add">
        <pc:chgData name="Christophe JENTA" userId="8d1209f4831e9c53" providerId="LiveId" clId="{14DC4B8E-5C4D-4A2A-B8BF-992B81181B69}" dt="2025-03-04T10:48:06.759" v="1"/>
        <pc:sldMkLst>
          <pc:docMk/>
          <pc:sldMk cId="848308496" sldId="13084"/>
        </pc:sldMkLst>
      </pc:sldChg>
      <pc:sldChg chg="add">
        <pc:chgData name="Christophe JENTA" userId="8d1209f4831e9c53" providerId="LiveId" clId="{14DC4B8E-5C4D-4A2A-B8BF-992B81181B69}" dt="2025-03-04T10:48:06.759" v="1"/>
        <pc:sldMkLst>
          <pc:docMk/>
          <pc:sldMk cId="21947168" sldId="13086"/>
        </pc:sldMkLst>
      </pc:sldChg>
      <pc:sldChg chg="add">
        <pc:chgData name="Christophe JENTA" userId="8d1209f4831e9c53" providerId="LiveId" clId="{14DC4B8E-5C4D-4A2A-B8BF-992B81181B69}" dt="2025-03-04T10:48:06.759" v="1"/>
        <pc:sldMkLst>
          <pc:docMk/>
          <pc:sldMk cId="945480992" sldId="13087"/>
        </pc:sldMkLst>
      </pc:sldChg>
      <pc:sldChg chg="add">
        <pc:chgData name="Christophe JENTA" userId="8d1209f4831e9c53" providerId="LiveId" clId="{14DC4B8E-5C4D-4A2A-B8BF-992B81181B69}" dt="2025-03-04T10:48:06.759" v="1"/>
        <pc:sldMkLst>
          <pc:docMk/>
          <pc:sldMk cId="750337857" sldId="13088"/>
        </pc:sldMkLst>
      </pc:sldChg>
      <pc:sldChg chg="add">
        <pc:chgData name="Christophe JENTA" userId="8d1209f4831e9c53" providerId="LiveId" clId="{14DC4B8E-5C4D-4A2A-B8BF-992B81181B69}" dt="2025-03-04T10:48:06.759" v="1"/>
        <pc:sldMkLst>
          <pc:docMk/>
          <pc:sldMk cId="4161015630" sldId="13089"/>
        </pc:sldMkLst>
      </pc:sldChg>
      <pc:sldChg chg="add">
        <pc:chgData name="Christophe JENTA" userId="8d1209f4831e9c53" providerId="LiveId" clId="{14DC4B8E-5C4D-4A2A-B8BF-992B81181B69}" dt="2025-03-04T10:48:06.759" v="1"/>
        <pc:sldMkLst>
          <pc:docMk/>
          <pc:sldMk cId="2299027016" sldId="13090"/>
        </pc:sldMkLst>
      </pc:sldChg>
      <pc:sldChg chg="add">
        <pc:chgData name="Christophe JENTA" userId="8d1209f4831e9c53" providerId="LiveId" clId="{14DC4B8E-5C4D-4A2A-B8BF-992B81181B69}" dt="2025-03-04T10:48:06.759" v="1"/>
        <pc:sldMkLst>
          <pc:docMk/>
          <pc:sldMk cId="2857183380" sldId="13091"/>
        </pc:sldMkLst>
      </pc:sldChg>
      <pc:sldChg chg="add">
        <pc:chgData name="Christophe JENTA" userId="8d1209f4831e9c53" providerId="LiveId" clId="{14DC4B8E-5C4D-4A2A-B8BF-992B81181B69}" dt="2025-03-04T10:48:06.759" v="1"/>
        <pc:sldMkLst>
          <pc:docMk/>
          <pc:sldMk cId="2003614663" sldId="13092"/>
        </pc:sldMkLst>
      </pc:sldChg>
      <pc:sldChg chg="delSp add mod">
        <pc:chgData name="Christophe JENTA" userId="8d1209f4831e9c53" providerId="LiveId" clId="{14DC4B8E-5C4D-4A2A-B8BF-992B81181B69}" dt="2025-03-04T10:51:25.931" v="76" actId="478"/>
        <pc:sldMkLst>
          <pc:docMk/>
          <pc:sldMk cId="941950672" sldId="13093"/>
        </pc:sldMkLst>
      </pc:sldChg>
      <pc:sldChg chg="delSp add mod">
        <pc:chgData name="Christophe JENTA" userId="8d1209f4831e9c53" providerId="LiveId" clId="{14DC4B8E-5C4D-4A2A-B8BF-992B81181B69}" dt="2025-03-04T10:51:28.297" v="77" actId="478"/>
        <pc:sldMkLst>
          <pc:docMk/>
          <pc:sldMk cId="3518892947" sldId="13094"/>
        </pc:sldMkLst>
      </pc:sldChg>
      <pc:sldChg chg="add">
        <pc:chgData name="Christophe JENTA" userId="8d1209f4831e9c53" providerId="LiveId" clId="{14DC4B8E-5C4D-4A2A-B8BF-992B81181B69}" dt="2025-03-04T10:48:06.759" v="1"/>
        <pc:sldMkLst>
          <pc:docMk/>
          <pc:sldMk cId="1956935565" sldId="13095"/>
        </pc:sldMkLst>
      </pc:sldChg>
      <pc:sldChg chg="add">
        <pc:chgData name="Christophe JENTA" userId="8d1209f4831e9c53" providerId="LiveId" clId="{14DC4B8E-5C4D-4A2A-B8BF-992B81181B69}" dt="2025-03-04T10:48:06.759" v="1"/>
        <pc:sldMkLst>
          <pc:docMk/>
          <pc:sldMk cId="1959586403" sldId="13096"/>
        </pc:sldMkLst>
      </pc:sldChg>
      <pc:sldChg chg="add">
        <pc:chgData name="Christophe JENTA" userId="8d1209f4831e9c53" providerId="LiveId" clId="{14DC4B8E-5C4D-4A2A-B8BF-992B81181B69}" dt="2025-03-04T10:48:06.759" v="1"/>
        <pc:sldMkLst>
          <pc:docMk/>
          <pc:sldMk cId="985037596" sldId="13097"/>
        </pc:sldMkLst>
      </pc:sldChg>
      <pc:sldChg chg="add">
        <pc:chgData name="Christophe JENTA" userId="8d1209f4831e9c53" providerId="LiveId" clId="{14DC4B8E-5C4D-4A2A-B8BF-992B81181B69}" dt="2025-03-04T10:48:06.759" v="1"/>
        <pc:sldMkLst>
          <pc:docMk/>
          <pc:sldMk cId="2273977040" sldId="13098"/>
        </pc:sldMkLst>
      </pc:sldChg>
      <pc:sldChg chg="delSp add mod">
        <pc:chgData name="Christophe JENTA" userId="8d1209f4831e9c53" providerId="LiveId" clId="{14DC4B8E-5C4D-4A2A-B8BF-992B81181B69}" dt="2025-03-04T10:50:04.429" v="31" actId="478"/>
        <pc:sldMkLst>
          <pc:docMk/>
          <pc:sldMk cId="1199525135" sldId="13105"/>
        </pc:sldMkLst>
      </pc:sldChg>
      <pc:sldChg chg="delSp add mod">
        <pc:chgData name="Christophe JENTA" userId="8d1209f4831e9c53" providerId="LiveId" clId="{14DC4B8E-5C4D-4A2A-B8BF-992B81181B69}" dt="2025-03-04T10:50:08.145" v="34" actId="478"/>
        <pc:sldMkLst>
          <pc:docMk/>
          <pc:sldMk cId="2269543139" sldId="13106"/>
        </pc:sldMkLst>
      </pc:sldChg>
      <pc:sldChg chg="delSp add mod">
        <pc:chgData name="Christophe JENTA" userId="8d1209f4831e9c53" providerId="LiveId" clId="{14DC4B8E-5C4D-4A2A-B8BF-992B81181B69}" dt="2025-03-04T10:50:12.430" v="36" actId="478"/>
        <pc:sldMkLst>
          <pc:docMk/>
          <pc:sldMk cId="3608038758" sldId="13107"/>
        </pc:sldMkLst>
      </pc:sldChg>
      <pc:sldChg chg="delSp add mod">
        <pc:chgData name="Christophe JENTA" userId="8d1209f4831e9c53" providerId="LiveId" clId="{14DC4B8E-5C4D-4A2A-B8BF-992B81181B69}" dt="2025-03-04T10:50:09.746" v="35" actId="478"/>
        <pc:sldMkLst>
          <pc:docMk/>
          <pc:sldMk cId="2895191219" sldId="13108"/>
        </pc:sldMkLst>
      </pc:sldChg>
      <pc:sldChg chg="delSp add mod">
        <pc:chgData name="Christophe JENTA" userId="8d1209f4831e9c53" providerId="LiveId" clId="{14DC4B8E-5C4D-4A2A-B8BF-992B81181B69}" dt="2025-03-04T10:50:00.040" v="28" actId="478"/>
        <pc:sldMkLst>
          <pc:docMk/>
          <pc:sldMk cId="2924289013" sldId="13109"/>
        </pc:sldMkLst>
      </pc:sldChg>
      <pc:sldChg chg="add">
        <pc:chgData name="Christophe JENTA" userId="8d1209f4831e9c53" providerId="LiveId" clId="{14DC4B8E-5C4D-4A2A-B8BF-992B81181B69}" dt="2025-03-04T10:48:06.759" v="1"/>
        <pc:sldMkLst>
          <pc:docMk/>
          <pc:sldMk cId="694990589" sldId="13110"/>
        </pc:sldMkLst>
      </pc:sldChg>
      <pc:sldChg chg="delSp add mod">
        <pc:chgData name="Christophe JENTA" userId="8d1209f4831e9c53" providerId="LiveId" clId="{14DC4B8E-5C4D-4A2A-B8BF-992B81181B69}" dt="2025-03-04T10:49:11.425" v="3" actId="478"/>
        <pc:sldMkLst>
          <pc:docMk/>
          <pc:sldMk cId="1050298983" sldId="13111"/>
        </pc:sldMkLst>
      </pc:sldChg>
      <pc:sldChg chg="add">
        <pc:chgData name="Christophe JENTA" userId="8d1209f4831e9c53" providerId="LiveId" clId="{14DC4B8E-5C4D-4A2A-B8BF-992B81181B69}" dt="2025-03-04T10:48:06.759" v="1"/>
        <pc:sldMkLst>
          <pc:docMk/>
          <pc:sldMk cId="2145167664" sldId="13112"/>
        </pc:sldMkLst>
      </pc:sldChg>
      <pc:sldChg chg="add">
        <pc:chgData name="Christophe JENTA" userId="8d1209f4831e9c53" providerId="LiveId" clId="{14DC4B8E-5C4D-4A2A-B8BF-992B81181B69}" dt="2025-03-04T10:48:06.759" v="1"/>
        <pc:sldMkLst>
          <pc:docMk/>
          <pc:sldMk cId="614963638" sldId="13113"/>
        </pc:sldMkLst>
      </pc:sldChg>
      <pc:sldChg chg="add">
        <pc:chgData name="Christophe JENTA" userId="8d1209f4831e9c53" providerId="LiveId" clId="{14DC4B8E-5C4D-4A2A-B8BF-992B81181B69}" dt="2025-03-04T10:48:06.759" v="1"/>
        <pc:sldMkLst>
          <pc:docMk/>
          <pc:sldMk cId="3245998364" sldId="13114"/>
        </pc:sldMkLst>
      </pc:sldChg>
      <pc:sldChg chg="add">
        <pc:chgData name="Christophe JENTA" userId="8d1209f4831e9c53" providerId="LiveId" clId="{14DC4B8E-5C4D-4A2A-B8BF-992B81181B69}" dt="2025-03-04T10:48:06.759" v="1"/>
        <pc:sldMkLst>
          <pc:docMk/>
          <pc:sldMk cId="1291777054" sldId="13115"/>
        </pc:sldMkLst>
      </pc:sldChg>
      <pc:sldChg chg="delSp add mod">
        <pc:chgData name="Christophe JENTA" userId="8d1209f4831e9c53" providerId="LiveId" clId="{14DC4B8E-5C4D-4A2A-B8BF-992B81181B69}" dt="2025-03-04T10:49:22.660" v="8" actId="478"/>
        <pc:sldMkLst>
          <pc:docMk/>
          <pc:sldMk cId="1547070426" sldId="13116"/>
        </pc:sldMkLst>
      </pc:sldChg>
      <pc:sldChg chg="add">
        <pc:chgData name="Christophe JENTA" userId="8d1209f4831e9c53" providerId="LiveId" clId="{14DC4B8E-5C4D-4A2A-B8BF-992B81181B69}" dt="2025-03-04T10:48:06.759" v="1"/>
        <pc:sldMkLst>
          <pc:docMk/>
          <pc:sldMk cId="2172102605" sldId="13117"/>
        </pc:sldMkLst>
      </pc:sldChg>
      <pc:sldChg chg="add">
        <pc:chgData name="Christophe JENTA" userId="8d1209f4831e9c53" providerId="LiveId" clId="{14DC4B8E-5C4D-4A2A-B8BF-992B81181B69}" dt="2025-03-04T10:48:06.759" v="1"/>
        <pc:sldMkLst>
          <pc:docMk/>
          <pc:sldMk cId="402952445" sldId="13118"/>
        </pc:sldMkLst>
      </pc:sldChg>
      <pc:sldChg chg="add">
        <pc:chgData name="Christophe JENTA" userId="8d1209f4831e9c53" providerId="LiveId" clId="{14DC4B8E-5C4D-4A2A-B8BF-992B81181B69}" dt="2025-03-04T10:48:06.759" v="1"/>
        <pc:sldMkLst>
          <pc:docMk/>
          <pc:sldMk cId="2386847042" sldId="13119"/>
        </pc:sldMkLst>
      </pc:sldChg>
      <pc:sldChg chg="add">
        <pc:chgData name="Christophe JENTA" userId="8d1209f4831e9c53" providerId="LiveId" clId="{14DC4B8E-5C4D-4A2A-B8BF-992B81181B69}" dt="2025-03-04T10:48:06.759" v="1"/>
        <pc:sldMkLst>
          <pc:docMk/>
          <pc:sldMk cId="3066991360" sldId="13120"/>
        </pc:sldMkLst>
      </pc:sldChg>
      <pc:sldChg chg="delSp add mod">
        <pc:chgData name="Christophe JENTA" userId="8d1209f4831e9c53" providerId="LiveId" clId="{14DC4B8E-5C4D-4A2A-B8BF-992B81181B69}" dt="2025-03-04T10:50:57.255" v="58" actId="478"/>
        <pc:sldMkLst>
          <pc:docMk/>
          <pc:sldMk cId="105819683" sldId="13121"/>
        </pc:sldMkLst>
      </pc:sldChg>
      <pc:sldChg chg="delSp add mod">
        <pc:chgData name="Christophe JENTA" userId="8d1209f4831e9c53" providerId="LiveId" clId="{14DC4B8E-5C4D-4A2A-B8BF-992B81181B69}" dt="2025-03-04T10:51:03.708" v="60" actId="478"/>
        <pc:sldMkLst>
          <pc:docMk/>
          <pc:sldMk cId="737164336" sldId="13122"/>
        </pc:sldMkLst>
      </pc:sldChg>
      <pc:sldChg chg="delSp add mod">
        <pc:chgData name="Christophe JENTA" userId="8d1209f4831e9c53" providerId="LiveId" clId="{14DC4B8E-5C4D-4A2A-B8BF-992B81181B69}" dt="2025-03-04T10:51:00.617" v="59" actId="478"/>
        <pc:sldMkLst>
          <pc:docMk/>
          <pc:sldMk cId="2174020629" sldId="13124"/>
        </pc:sldMkLst>
      </pc:sldChg>
      <pc:sldChg chg="add">
        <pc:chgData name="Christophe JENTA" userId="8d1209f4831e9c53" providerId="LiveId" clId="{14DC4B8E-5C4D-4A2A-B8BF-992B81181B69}" dt="2025-03-04T10:48:06.759" v="1"/>
        <pc:sldMkLst>
          <pc:docMk/>
          <pc:sldMk cId="2292663571" sldId="13125"/>
        </pc:sldMkLst>
      </pc:sldChg>
      <pc:sldChg chg="add">
        <pc:chgData name="Christophe JENTA" userId="8d1209f4831e9c53" providerId="LiveId" clId="{14DC4B8E-5C4D-4A2A-B8BF-992B81181B69}" dt="2025-03-04T10:48:06.759" v="1"/>
        <pc:sldMkLst>
          <pc:docMk/>
          <pc:sldMk cId="2938428205" sldId="13126"/>
        </pc:sldMkLst>
      </pc:sldChg>
      <pc:sldChg chg="delSp add mod">
        <pc:chgData name="Christophe JENTA" userId="8d1209f4831e9c53" providerId="LiveId" clId="{14DC4B8E-5C4D-4A2A-B8BF-992B81181B69}" dt="2025-03-04T10:51:23.900" v="75" actId="478"/>
        <pc:sldMkLst>
          <pc:docMk/>
          <pc:sldMk cId="1684532203" sldId="13127"/>
        </pc:sldMkLst>
      </pc:sldChg>
      <pc:sldChg chg="add">
        <pc:chgData name="Christophe JENTA" userId="8d1209f4831e9c53" providerId="LiveId" clId="{14DC4B8E-5C4D-4A2A-B8BF-992B81181B69}" dt="2025-03-04T10:48:06.759" v="1"/>
        <pc:sldMkLst>
          <pc:docMk/>
          <pc:sldMk cId="1191279355" sldId="13128"/>
        </pc:sldMkLst>
      </pc:sldChg>
      <pc:sldChg chg="delSp add mod">
        <pc:chgData name="Christophe JENTA" userId="8d1209f4831e9c53" providerId="LiveId" clId="{14DC4B8E-5C4D-4A2A-B8BF-992B81181B69}" dt="2025-03-04T10:49:33.759" v="14" actId="478"/>
        <pc:sldMkLst>
          <pc:docMk/>
          <pc:sldMk cId="540269392" sldId="13129"/>
        </pc:sldMkLst>
      </pc:sldChg>
      <pc:sldChg chg="delSp add mod">
        <pc:chgData name="Christophe JENTA" userId="8d1209f4831e9c53" providerId="LiveId" clId="{14DC4B8E-5C4D-4A2A-B8BF-992B81181B69}" dt="2025-03-04T10:49:38.266" v="17" actId="478"/>
        <pc:sldMkLst>
          <pc:docMk/>
          <pc:sldMk cId="3404404618" sldId="13130"/>
        </pc:sldMkLst>
      </pc:sldChg>
      <pc:sldChg chg="add">
        <pc:chgData name="Christophe JENTA" userId="8d1209f4831e9c53" providerId="LiveId" clId="{14DC4B8E-5C4D-4A2A-B8BF-992B81181B69}" dt="2025-03-04T10:48:06.759" v="1"/>
        <pc:sldMkLst>
          <pc:docMk/>
          <pc:sldMk cId="571915363" sldId="13131"/>
        </pc:sldMkLst>
      </pc:sldChg>
      <pc:sldChg chg="add">
        <pc:chgData name="Christophe JENTA" userId="8d1209f4831e9c53" providerId="LiveId" clId="{14DC4B8E-5C4D-4A2A-B8BF-992B81181B69}" dt="2025-03-04T10:48:06.759" v="1"/>
        <pc:sldMkLst>
          <pc:docMk/>
          <pc:sldMk cId="89680105" sldId="13132"/>
        </pc:sldMkLst>
      </pc:sldChg>
    </pc:docChg>
  </pc:docChgLst>
  <pc:docChgLst>
    <pc:chgData name="Christophe JENTA" userId="8d1209f4831e9c53" providerId="LiveId" clId="{F03093BD-15A0-4EC7-A800-DE538FA78EFC}"/>
    <pc:docChg chg="delSld">
      <pc:chgData name="Christophe JENTA" userId="8d1209f4831e9c53" providerId="LiveId" clId="{F03093BD-15A0-4EC7-A800-DE538FA78EFC}" dt="2025-03-04T11:15:33.519" v="0" actId="47"/>
      <pc:docMkLst>
        <pc:docMk/>
      </pc:docMkLst>
      <pc:sldChg chg="del">
        <pc:chgData name="Christophe JENTA" userId="8d1209f4831e9c53" providerId="LiveId" clId="{F03093BD-15A0-4EC7-A800-DE538FA78EFC}" dt="2025-03-04T11:15:33.519" v="0" actId="47"/>
        <pc:sldMkLst>
          <pc:docMk/>
          <pc:sldMk cId="526491925" sldId="993"/>
        </pc:sldMkLst>
      </pc:sldChg>
      <pc:sldChg chg="del">
        <pc:chgData name="Christophe JENTA" userId="8d1209f4831e9c53" providerId="LiveId" clId="{F03093BD-15A0-4EC7-A800-DE538FA78EFC}" dt="2025-03-04T11:15:33.519" v="0" actId="47"/>
        <pc:sldMkLst>
          <pc:docMk/>
          <pc:sldMk cId="473765757" sldId="12594"/>
        </pc:sldMkLst>
      </pc:sldChg>
      <pc:sldChg chg="del">
        <pc:chgData name="Christophe JENTA" userId="8d1209f4831e9c53" providerId="LiveId" clId="{F03093BD-15A0-4EC7-A800-DE538FA78EFC}" dt="2025-03-04T11:15:33.519" v="0" actId="47"/>
        <pc:sldMkLst>
          <pc:docMk/>
          <pc:sldMk cId="411051652" sldId="12952"/>
        </pc:sldMkLst>
      </pc:sldChg>
      <pc:sldChg chg="del">
        <pc:chgData name="Christophe JENTA" userId="8d1209f4831e9c53" providerId="LiveId" clId="{F03093BD-15A0-4EC7-A800-DE538FA78EFC}" dt="2025-03-04T11:15:33.519" v="0" actId="47"/>
        <pc:sldMkLst>
          <pc:docMk/>
          <pc:sldMk cId="1433578699" sldId="12955"/>
        </pc:sldMkLst>
      </pc:sldChg>
      <pc:sldChg chg="del">
        <pc:chgData name="Christophe JENTA" userId="8d1209f4831e9c53" providerId="LiveId" clId="{F03093BD-15A0-4EC7-A800-DE538FA78EFC}" dt="2025-03-04T11:15:33.519" v="0" actId="47"/>
        <pc:sldMkLst>
          <pc:docMk/>
          <pc:sldMk cId="1567320942" sldId="12957"/>
        </pc:sldMkLst>
      </pc:sldChg>
      <pc:sldChg chg="del">
        <pc:chgData name="Christophe JENTA" userId="8d1209f4831e9c53" providerId="LiveId" clId="{F03093BD-15A0-4EC7-A800-DE538FA78EFC}" dt="2025-03-04T11:15:33.519" v="0" actId="47"/>
        <pc:sldMkLst>
          <pc:docMk/>
          <pc:sldMk cId="2066109346" sldId="12958"/>
        </pc:sldMkLst>
      </pc:sldChg>
      <pc:sldChg chg="del">
        <pc:chgData name="Christophe JENTA" userId="8d1209f4831e9c53" providerId="LiveId" clId="{F03093BD-15A0-4EC7-A800-DE538FA78EFC}" dt="2025-03-04T11:15:33.519" v="0" actId="47"/>
        <pc:sldMkLst>
          <pc:docMk/>
          <pc:sldMk cId="1238460409" sldId="12959"/>
        </pc:sldMkLst>
      </pc:sldChg>
      <pc:sldChg chg="del">
        <pc:chgData name="Christophe JENTA" userId="8d1209f4831e9c53" providerId="LiveId" clId="{F03093BD-15A0-4EC7-A800-DE538FA78EFC}" dt="2025-03-04T11:15:33.519" v="0" actId="47"/>
        <pc:sldMkLst>
          <pc:docMk/>
          <pc:sldMk cId="2194973006" sldId="12960"/>
        </pc:sldMkLst>
      </pc:sldChg>
      <pc:sldChg chg="del">
        <pc:chgData name="Christophe JENTA" userId="8d1209f4831e9c53" providerId="LiveId" clId="{F03093BD-15A0-4EC7-A800-DE538FA78EFC}" dt="2025-03-04T11:15:33.519" v="0" actId="47"/>
        <pc:sldMkLst>
          <pc:docMk/>
          <pc:sldMk cId="4097628329" sldId="12961"/>
        </pc:sldMkLst>
      </pc:sldChg>
      <pc:sldChg chg="del">
        <pc:chgData name="Christophe JENTA" userId="8d1209f4831e9c53" providerId="LiveId" clId="{F03093BD-15A0-4EC7-A800-DE538FA78EFC}" dt="2025-03-04T11:15:33.519" v="0" actId="47"/>
        <pc:sldMkLst>
          <pc:docMk/>
          <pc:sldMk cId="3224884287" sldId="12962"/>
        </pc:sldMkLst>
      </pc:sldChg>
      <pc:sldChg chg="del">
        <pc:chgData name="Christophe JENTA" userId="8d1209f4831e9c53" providerId="LiveId" clId="{F03093BD-15A0-4EC7-A800-DE538FA78EFC}" dt="2025-03-04T11:15:33.519" v="0" actId="47"/>
        <pc:sldMkLst>
          <pc:docMk/>
          <pc:sldMk cId="1120924257" sldId="12993"/>
        </pc:sldMkLst>
      </pc:sldChg>
      <pc:sldChg chg="del">
        <pc:chgData name="Christophe JENTA" userId="8d1209f4831e9c53" providerId="LiveId" clId="{F03093BD-15A0-4EC7-A800-DE538FA78EFC}" dt="2025-03-04T11:15:33.519" v="0" actId="47"/>
        <pc:sldMkLst>
          <pc:docMk/>
          <pc:sldMk cId="2163419595" sldId="13005"/>
        </pc:sldMkLst>
      </pc:sldChg>
      <pc:sldChg chg="del">
        <pc:chgData name="Christophe JENTA" userId="8d1209f4831e9c53" providerId="LiveId" clId="{F03093BD-15A0-4EC7-A800-DE538FA78EFC}" dt="2025-03-04T11:15:33.519" v="0" actId="47"/>
        <pc:sldMkLst>
          <pc:docMk/>
          <pc:sldMk cId="814980698" sldId="13035"/>
        </pc:sldMkLst>
      </pc:sldChg>
      <pc:sldChg chg="del">
        <pc:chgData name="Christophe JENTA" userId="8d1209f4831e9c53" providerId="LiveId" clId="{F03093BD-15A0-4EC7-A800-DE538FA78EFC}" dt="2025-03-04T11:15:33.519" v="0" actId="47"/>
        <pc:sldMkLst>
          <pc:docMk/>
          <pc:sldMk cId="4047935913" sldId="13036"/>
        </pc:sldMkLst>
      </pc:sldChg>
      <pc:sldChg chg="del">
        <pc:chgData name="Christophe JENTA" userId="8d1209f4831e9c53" providerId="LiveId" clId="{F03093BD-15A0-4EC7-A800-DE538FA78EFC}" dt="2025-03-04T11:15:33.519" v="0" actId="47"/>
        <pc:sldMkLst>
          <pc:docMk/>
          <pc:sldMk cId="3066991360" sldId="131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01/04/2025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B1F70-0551-CB15-A46A-E8D8D9BC50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E33380-BB77-13A4-402D-68B267BCD4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A7F8CEB-00F5-2336-9E6F-6CA83606E09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3FA8E82-C2F3-6DA0-78F9-096AD33FFFEE}"/>
              </a:ext>
            </a:extLst>
          </p:cNvPr>
          <p:cNvSpPr>
            <a:spLocks noGrp="1"/>
          </p:cNvSpPr>
          <p:nvPr>
            <p:ph type="sldNum" sz="quarter" idx="5"/>
          </p:nvPr>
        </p:nvSpPr>
        <p:spPr/>
        <p:txBody>
          <a:bodyPr/>
          <a:lstStyle/>
          <a:p>
            <a:fld id="{8488EEF5-CB38-4A89-B626-937F0418F163}" type="slidenum">
              <a:rPr lang="fr-FR" smtClean="0"/>
              <a:t>2</a:t>
            </a:fld>
            <a:endParaRPr lang="fr-FR"/>
          </a:p>
        </p:txBody>
      </p:sp>
    </p:spTree>
    <p:extLst>
      <p:ext uri="{BB962C8B-B14F-4D97-AF65-F5344CB8AC3E}">
        <p14:creationId xmlns:p14="http://schemas.microsoft.com/office/powerpoint/2010/main" val="345606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C5140-D0DD-0167-D1CA-1888C42CA4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90CBD5-6030-EA69-1E61-5529EE26D6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058748-83CB-371B-54FF-2CFB6C2C0C4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337E5E-1CDC-CDCF-1620-293B5AB9C6CD}"/>
              </a:ext>
            </a:extLst>
          </p:cNvPr>
          <p:cNvSpPr>
            <a:spLocks noGrp="1"/>
          </p:cNvSpPr>
          <p:nvPr>
            <p:ph type="sldNum" sz="quarter" idx="5"/>
          </p:nvPr>
        </p:nvSpPr>
        <p:spPr/>
        <p:txBody>
          <a:bodyPr/>
          <a:lstStyle/>
          <a:p>
            <a:fld id="{8488EEF5-CB38-4A89-B626-937F0418F163}" type="slidenum">
              <a:rPr lang="fr-FR" smtClean="0"/>
              <a:t>3</a:t>
            </a:fld>
            <a:endParaRPr lang="fr-FR"/>
          </a:p>
        </p:txBody>
      </p:sp>
    </p:spTree>
    <p:extLst>
      <p:ext uri="{BB962C8B-B14F-4D97-AF65-F5344CB8AC3E}">
        <p14:creationId xmlns:p14="http://schemas.microsoft.com/office/powerpoint/2010/main" val="28189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7C6A8-D113-903C-219E-8B279D467B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7BC719-A2D5-6F65-73D9-16004C12EF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49FDC9-53E3-8F65-B220-0E6BDB92E56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F4D15DF-4E1A-DD66-6683-302881B70A7E}"/>
              </a:ext>
            </a:extLst>
          </p:cNvPr>
          <p:cNvSpPr>
            <a:spLocks noGrp="1"/>
          </p:cNvSpPr>
          <p:nvPr>
            <p:ph type="sldNum" sz="quarter" idx="5"/>
          </p:nvPr>
        </p:nvSpPr>
        <p:spPr/>
        <p:txBody>
          <a:bodyPr/>
          <a:lstStyle/>
          <a:p>
            <a:fld id="{8488EEF5-CB38-4A89-B626-937F0418F163}" type="slidenum">
              <a:rPr lang="fr-FR" smtClean="0"/>
              <a:t>4</a:t>
            </a:fld>
            <a:endParaRPr lang="fr-FR"/>
          </a:p>
        </p:txBody>
      </p:sp>
    </p:spTree>
    <p:extLst>
      <p:ext uri="{BB962C8B-B14F-4D97-AF65-F5344CB8AC3E}">
        <p14:creationId xmlns:p14="http://schemas.microsoft.com/office/powerpoint/2010/main" val="1028187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A19F-D622-1C47-E50B-C8B1C89C8A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AB4A9D-CCDA-3366-2276-DD974D3082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D6054CB-9B5E-C561-CB4E-961D946E8FB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A4A7F95-422D-46D8-B24E-AD784146BC4C}"/>
              </a:ext>
            </a:extLst>
          </p:cNvPr>
          <p:cNvSpPr>
            <a:spLocks noGrp="1"/>
          </p:cNvSpPr>
          <p:nvPr>
            <p:ph type="sldNum" sz="quarter" idx="5"/>
          </p:nvPr>
        </p:nvSpPr>
        <p:spPr/>
        <p:txBody>
          <a:bodyPr/>
          <a:lstStyle/>
          <a:p>
            <a:fld id="{8488EEF5-CB38-4A89-B626-937F0418F163}" type="slidenum">
              <a:rPr lang="fr-FR" smtClean="0"/>
              <a:t>5</a:t>
            </a:fld>
            <a:endParaRPr lang="fr-FR"/>
          </a:p>
        </p:txBody>
      </p:sp>
    </p:spTree>
    <p:extLst>
      <p:ext uri="{BB962C8B-B14F-4D97-AF65-F5344CB8AC3E}">
        <p14:creationId xmlns:p14="http://schemas.microsoft.com/office/powerpoint/2010/main" val="325952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01/04/2025</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01/04/2025</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2D4B-676E-9B9F-76B8-21909F50B3D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B0002CF8-D2AE-F538-9904-9BA062D68786}"/>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sz="2800" b="1" dirty="0">
                <a:latin typeface="+mn-lt"/>
                <a:cs typeface="Arial" panose="020B0604020202020204" pitchFamily="34" charset="0"/>
              </a:rPr>
              <a:t>Mardi 29 avril </a:t>
            </a:r>
            <a:r>
              <a:rPr lang="fr-FR" altLang="fr-FR" sz="2800" b="1" dirty="0">
                <a:latin typeface="+mn-lt"/>
                <a:cs typeface="Arial" panose="020B0604020202020204" pitchFamily="34" charset="0"/>
              </a:rPr>
              <a:t>2025 (12/15)</a:t>
            </a:r>
            <a:br>
              <a:rPr lang="fr-FR" sz="2800" b="1" kern="0" dirty="0">
                <a:effectLst/>
                <a:latin typeface="+mn-lt"/>
                <a:ea typeface="Times New Roman" panose="02020603050405020304" pitchFamily="18" charset="0"/>
              </a:rPr>
            </a:br>
            <a:br>
              <a:rPr lang="fr-FR" sz="2800" b="1" kern="0" dirty="0">
                <a:effectLst/>
                <a:latin typeface="+mn-lt"/>
                <a:ea typeface="Times New Roman" panose="02020603050405020304" pitchFamily="18" charset="0"/>
              </a:rPr>
            </a:br>
            <a:r>
              <a:rPr lang="fr-FR" altLang="fr-FR" sz="2800" b="1" dirty="0">
                <a:latin typeface="+mn-lt"/>
                <a:cs typeface="Arial" panose="020B0604020202020204" pitchFamily="34" charset="0"/>
              </a:rPr>
              <a:t>8</a:t>
            </a:r>
            <a:r>
              <a:rPr lang="fr-FR" altLang="fr-FR" sz="2800" b="1" baseline="30000" dirty="0">
                <a:latin typeface="+mn-lt"/>
                <a:cs typeface="Arial" panose="020B0604020202020204" pitchFamily="34" charset="0"/>
              </a:rPr>
              <a:t>ème</a:t>
            </a:r>
            <a:r>
              <a:rPr lang="fr-FR" altLang="fr-FR" sz="2800" b="1" dirty="0">
                <a:latin typeface="+mn-lt"/>
                <a:cs typeface="Arial" panose="020B0604020202020204" pitchFamily="34" charset="0"/>
              </a:rPr>
              <a:t> période : 1815-1914</a:t>
            </a:r>
            <a:br>
              <a:rPr lang="fr-FR" altLang="fr-FR" sz="2800" b="1" dirty="0">
                <a:latin typeface="+mn-lt"/>
                <a:cs typeface="Arial" panose="020B0604020202020204" pitchFamily="34" charset="0"/>
              </a:rPr>
            </a:br>
            <a:r>
              <a:rPr lang="fr-FR" sz="2800" b="1" kern="0" dirty="0">
                <a:effectLst/>
                <a:latin typeface="+mn-lt"/>
                <a:ea typeface="Times New Roman" panose="02020603050405020304" pitchFamily="18" charset="0"/>
              </a:rPr>
              <a:t>Europe et Russie à la conquête de l’Orient et de l’Asie</a:t>
            </a:r>
            <a:br>
              <a:rPr lang="fr-FR" sz="2800" b="1" kern="0" dirty="0">
                <a:effectLst/>
                <a:latin typeface="+mn-lt"/>
                <a:ea typeface="Times New Roman" panose="02020603050405020304" pitchFamily="18" charset="0"/>
              </a:rPr>
            </a:br>
            <a:br>
              <a:rPr lang="fr-FR" sz="2800" b="1" kern="0" dirty="0">
                <a:effectLst/>
                <a:latin typeface="+mn-lt"/>
                <a:ea typeface="Times New Roman" panose="02020603050405020304" pitchFamily="18" charset="0"/>
              </a:rPr>
            </a:br>
            <a:r>
              <a:rPr lang="fr-FR" sz="2800" dirty="0">
                <a:latin typeface="+mn-lt"/>
              </a:rPr>
              <a:t>1816-1914 : Colonisation européenne et partage de l’Insulinde</a:t>
            </a:r>
            <a:br>
              <a:rPr lang="fr-FR" sz="2800" dirty="0">
                <a:latin typeface="+mn-lt"/>
              </a:rPr>
            </a:br>
            <a:r>
              <a:rPr lang="fr-FR" sz="2800" dirty="0">
                <a:latin typeface="+mn-lt"/>
              </a:rPr>
              <a:t>Les Indes néerlandaises, la Malaisie britannique et les Philippines espagnoles</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9CAD15C4-A901-3490-F73A-11FF1E47E3A6}"/>
              </a:ext>
            </a:extLst>
          </p:cNvPr>
          <p:cNvSpPr>
            <a:spLocks noGrp="1"/>
          </p:cNvSpPr>
          <p:nvPr>
            <p:ph type="sldNum" sz="quarter" idx="12"/>
          </p:nvPr>
        </p:nvSpPr>
        <p:spPr/>
        <p:txBody>
          <a:bodyPr/>
          <a:lstStyle/>
          <a:p>
            <a:fld id="{BA0C08FF-24FF-499B-80B5-AC5D693AFF68}" type="slidenum">
              <a:rPr lang="fr-FR" smtClean="0"/>
              <a:t>1</a:t>
            </a:fld>
            <a:endParaRPr lang="fr-FR" dirty="0"/>
          </a:p>
        </p:txBody>
      </p:sp>
    </p:spTree>
    <p:extLst>
      <p:ext uri="{BB962C8B-B14F-4D97-AF65-F5344CB8AC3E}">
        <p14:creationId xmlns:p14="http://schemas.microsoft.com/office/powerpoint/2010/main" val="234956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F029C-7986-5F5C-44E7-9F3EA2445779}"/>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C9FE09BC-0CE5-A356-4EF3-A44DA5A70E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26D087-9819-20CD-12D3-7DE1CAED7CD8}"/>
              </a:ext>
            </a:extLst>
          </p:cNvPr>
          <p:cNvSpPr/>
          <p:nvPr/>
        </p:nvSpPr>
        <p:spPr>
          <a:xfrm>
            <a:off x="109181" y="109184"/>
            <a:ext cx="4016009" cy="3724096"/>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1817-1821 : Révoltes populaires : A Amboine, rébellion dirigée par </a:t>
            </a:r>
            <a:r>
              <a:rPr lang="fr-FR" sz="1600" b="1" dirty="0" err="1"/>
              <a:t>Pattimura</a:t>
            </a:r>
            <a:r>
              <a:rPr lang="fr-FR" sz="1600" b="1" dirty="0"/>
              <a:t> ; …</a:t>
            </a:r>
          </a:p>
          <a:p>
            <a:endParaRPr lang="fr-FR" sz="1700" dirty="0"/>
          </a:p>
          <a:p>
            <a:r>
              <a:rPr lang="fr-FR" sz="1700" dirty="0"/>
              <a:t>*Mai 1817 : A Amboine…</a:t>
            </a:r>
          </a:p>
          <a:p>
            <a:r>
              <a:rPr lang="fr-FR" sz="1700" dirty="0"/>
              <a:t>Dont la population est esclavagisée</a:t>
            </a:r>
          </a:p>
          <a:p>
            <a:r>
              <a:rPr lang="fr-FR" sz="1700" dirty="0"/>
              <a:t>Depuis 1621 par la VOC…</a:t>
            </a:r>
          </a:p>
          <a:p>
            <a:endParaRPr lang="fr-FR" sz="1700" dirty="0"/>
          </a:p>
          <a:p>
            <a:r>
              <a:rPr lang="fr-FR" sz="1700" dirty="0"/>
              <a:t>Une insurrection éclate, dirigée par</a:t>
            </a:r>
          </a:p>
          <a:p>
            <a:r>
              <a:rPr lang="fr-FR" sz="1700" u="sng" dirty="0"/>
              <a:t>Thomas </a:t>
            </a:r>
            <a:r>
              <a:rPr lang="fr-FR" sz="1700" u="sng" dirty="0" err="1"/>
              <a:t>Matulessy</a:t>
            </a:r>
            <a:r>
              <a:rPr lang="fr-FR" sz="1700" dirty="0"/>
              <a:t>, dit </a:t>
            </a:r>
            <a:r>
              <a:rPr lang="fr-FR" sz="1700" i="1" dirty="0" err="1"/>
              <a:t>Pattimura</a:t>
            </a:r>
            <a:endParaRPr lang="fr-FR" sz="1700" i="1" dirty="0"/>
          </a:p>
          <a:p>
            <a:endParaRPr lang="fr-FR" sz="1700" dirty="0"/>
          </a:p>
          <a:p>
            <a:r>
              <a:rPr lang="fr-FR" sz="1700" dirty="0"/>
              <a:t>*Déc 1817 : La rébellion est mâtée</a:t>
            </a:r>
          </a:p>
          <a:p>
            <a:r>
              <a:rPr lang="fr-FR" sz="1700" dirty="0"/>
              <a:t>Et </a:t>
            </a:r>
            <a:r>
              <a:rPr lang="fr-FR" sz="1700" dirty="0" err="1"/>
              <a:t>Pattimura</a:t>
            </a:r>
            <a:r>
              <a:rPr lang="fr-FR" sz="1700" dirty="0"/>
              <a:t> est arrêté et pendu</a:t>
            </a:r>
          </a:p>
          <a:p>
            <a:endParaRPr lang="fr-FR" sz="1700" dirty="0"/>
          </a:p>
          <a:p>
            <a:r>
              <a:rPr lang="fr-FR" sz="1700" dirty="0"/>
              <a:t>*Et à Sumatra...</a:t>
            </a:r>
          </a:p>
        </p:txBody>
      </p:sp>
      <p:sp>
        <p:nvSpPr>
          <p:cNvPr id="4" name="Ellipse 3">
            <a:extLst>
              <a:ext uri="{FF2B5EF4-FFF2-40B4-BE49-F238E27FC236}">
                <a16:creationId xmlns:a16="http://schemas.microsoft.com/office/drawing/2014/main" id="{480BA6F6-6098-7B37-B37E-0EED5654CD72}"/>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68ED1213-9421-A245-AD35-39BB55B72916}"/>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ECACD04-46D3-D285-321A-B3026C572EB5}"/>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304D8AB-BBCB-2ACF-FA77-827353F153DE}"/>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47793F97-7A41-4A7B-ACC3-E3518F51121D}"/>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8B41A69-3B3E-7EC9-2117-F6B31BBAD60A}"/>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F18F756-B0E8-341C-4152-6A53CFF51ABD}"/>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7FA4766-FA1D-1547-74D9-3375D31FD8A4}"/>
              </a:ext>
            </a:extLst>
          </p:cNvPr>
          <p:cNvSpPr/>
          <p:nvPr/>
        </p:nvSpPr>
        <p:spPr>
          <a:xfrm>
            <a:off x="9647525" y="317160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DEB402F-5C22-2D81-DCF5-F3F186D5660D}"/>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BBA89F7-C1E9-B3E9-4D00-C4BBA0FB4CD0}"/>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2D500F41-3704-30AF-0546-20BD0E849DEA}"/>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93DD84B7-ACE6-4CAA-6612-9DBD20DC0106}"/>
              </a:ext>
            </a:extLst>
          </p:cNvPr>
          <p:cNvCxnSpPr>
            <a:cxnSpLocks/>
          </p:cNvCxnSpPr>
          <p:nvPr/>
        </p:nvCxnSpPr>
        <p:spPr>
          <a:xfrm flipV="1">
            <a:off x="8709102" y="3666801"/>
            <a:ext cx="680225" cy="166479"/>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87250141-4C5E-D5D5-F9FD-F7351CED7759}"/>
              </a:ext>
            </a:extLst>
          </p:cNvPr>
          <p:cNvCxnSpPr>
            <a:cxnSpLocks/>
          </p:cNvCxnSpPr>
          <p:nvPr/>
        </p:nvCxnSpPr>
        <p:spPr>
          <a:xfrm>
            <a:off x="6262310" y="3719946"/>
            <a:ext cx="2446792" cy="11333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1CEE2A62-187B-0A80-A80A-7D9D8EDF6304}"/>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C725647C-8632-E235-2EF0-3BBF36B6554C}"/>
              </a:ext>
            </a:extLst>
          </p:cNvPr>
          <p:cNvCxnSpPr>
            <a:cxnSpLocks/>
            <a:endCxn id="12" idx="4"/>
          </p:cNvCxnSpPr>
          <p:nvPr/>
        </p:nvCxnSpPr>
        <p:spPr>
          <a:xfrm flipV="1">
            <a:off x="9366015" y="3293919"/>
            <a:ext cx="353518" cy="37288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DA2A83C9-E621-85D9-E910-0D4332477800}"/>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785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ristophe\Pictures\My Scans\2016-02 (févr.)\scan000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78553" y="109184"/>
            <a:ext cx="4057029" cy="650947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1817-1821 : … A Sumatra, révolte des </a:t>
            </a:r>
            <a:r>
              <a:rPr lang="fr-FR" sz="1700" b="1" dirty="0" err="1"/>
              <a:t>Padri</a:t>
            </a:r>
            <a:r>
              <a:rPr lang="fr-FR" sz="1700" b="1" dirty="0"/>
              <a:t>, intégristes musulmans, menée par l’imam </a:t>
            </a:r>
            <a:r>
              <a:rPr lang="fr-FR" sz="1700" b="1" dirty="0" err="1"/>
              <a:t>Bonjol</a:t>
            </a:r>
            <a:endParaRPr lang="fr-FR" sz="1700" b="1" dirty="0"/>
          </a:p>
          <a:p>
            <a:endParaRPr lang="fr-FR" sz="1700" b="1" dirty="0"/>
          </a:p>
          <a:p>
            <a:r>
              <a:rPr lang="fr-FR" sz="1700" dirty="0"/>
              <a:t>*1815 : A l’ouest de Sumatra…</a:t>
            </a:r>
          </a:p>
          <a:p>
            <a:endParaRPr lang="fr-FR" sz="1700" dirty="0"/>
          </a:p>
          <a:p>
            <a:r>
              <a:rPr lang="fr-FR" sz="1700" dirty="0"/>
              <a:t>*Autour de Padang, port hollandais (1663)</a:t>
            </a:r>
          </a:p>
          <a:p>
            <a:r>
              <a:rPr lang="fr-FR" sz="1700" dirty="0"/>
              <a:t>Dans le pays Minangkabau </a:t>
            </a:r>
            <a:r>
              <a:rPr lang="fr-FR" sz="1700" i="1" dirty="0"/>
              <a:t>musulman</a:t>
            </a:r>
          </a:p>
          <a:p>
            <a:r>
              <a:rPr lang="fr-FR" sz="1700" dirty="0"/>
              <a:t>Guerre entre les partisans des coutumes ancestrales et les </a:t>
            </a:r>
            <a:r>
              <a:rPr lang="fr-FR" sz="1700" i="1" dirty="0" err="1"/>
              <a:t>Padri</a:t>
            </a:r>
            <a:r>
              <a:rPr lang="fr-FR" sz="1700" dirty="0"/>
              <a:t>, musulmans zélés</a:t>
            </a:r>
          </a:p>
          <a:p>
            <a:r>
              <a:rPr lang="fr-FR" sz="1700" dirty="0"/>
              <a:t>Autour de l’</a:t>
            </a:r>
            <a:r>
              <a:rPr lang="fr-FR" sz="1700" u="sng" dirty="0"/>
              <a:t>imam </a:t>
            </a:r>
            <a:r>
              <a:rPr lang="fr-FR" sz="1700" u="sng" dirty="0" err="1"/>
              <a:t>Bonjol</a:t>
            </a:r>
            <a:endParaRPr lang="fr-FR" sz="1700" u="sng" dirty="0"/>
          </a:p>
          <a:p>
            <a:endParaRPr lang="fr-FR" sz="1700" dirty="0"/>
          </a:p>
          <a:p>
            <a:r>
              <a:rPr lang="fr-FR" sz="1600" dirty="0"/>
              <a:t>NB : Influencés par les Wahhabites (1803-18) Durant leur pèlerinage à la Mecque</a:t>
            </a:r>
          </a:p>
          <a:p>
            <a:r>
              <a:rPr lang="fr-FR" sz="1600" dirty="0"/>
              <a:t>Ils veulent eux aussi </a:t>
            </a:r>
            <a:r>
              <a:rPr lang="fr-FR" sz="1600" i="1" dirty="0"/>
              <a:t>purifier</a:t>
            </a:r>
            <a:r>
              <a:rPr lang="fr-FR" sz="1600" dirty="0"/>
              <a:t> leur pays</a:t>
            </a:r>
          </a:p>
          <a:p>
            <a:endParaRPr lang="fr-FR" sz="1600" dirty="0"/>
          </a:p>
          <a:p>
            <a:r>
              <a:rPr lang="fr-FR" sz="1600" dirty="0"/>
              <a:t>Ils dénoncent le jeu et les combats de coqs</a:t>
            </a:r>
          </a:p>
          <a:p>
            <a:r>
              <a:rPr lang="fr-FR" sz="1600" dirty="0"/>
              <a:t>Les consommations d'opium</a:t>
            </a:r>
          </a:p>
          <a:p>
            <a:r>
              <a:rPr lang="fr-FR" sz="1600" dirty="0"/>
              <a:t>D'alcool, du tabac et du bétel</a:t>
            </a:r>
          </a:p>
          <a:p>
            <a:r>
              <a:rPr lang="fr-FR" sz="1600" dirty="0"/>
              <a:t>Et enfin les traditions matrilinéaires</a:t>
            </a:r>
            <a:endParaRPr lang="fr-FR" sz="1700" dirty="0"/>
          </a:p>
          <a:p>
            <a:endParaRPr lang="fr-FR" sz="1700" dirty="0"/>
          </a:p>
          <a:p>
            <a:r>
              <a:rPr lang="fr-FR" sz="1700" dirty="0"/>
              <a:t>*Cette fois-ci, les Hollandais…</a:t>
            </a:r>
          </a:p>
          <a:p>
            <a:r>
              <a:rPr lang="fr-FR" sz="1700" dirty="0"/>
              <a:t>Ne sont pas directement concernés</a:t>
            </a:r>
          </a:p>
          <a:p>
            <a:r>
              <a:rPr lang="fr-FR" sz="1700" dirty="0"/>
              <a:t>Mais, soucieux de pacification</a:t>
            </a:r>
          </a:p>
          <a:p>
            <a:r>
              <a:rPr lang="fr-FR" sz="1700" dirty="0"/>
              <a:t>Ils réagissent également…</a:t>
            </a:r>
            <a:endParaRPr lang="fr-FR" sz="1600" dirty="0"/>
          </a:p>
        </p:txBody>
      </p:sp>
      <p:sp>
        <p:nvSpPr>
          <p:cNvPr id="7" name="Ellipse 6">
            <a:extLst>
              <a:ext uri="{FF2B5EF4-FFF2-40B4-BE49-F238E27FC236}">
                <a16:creationId xmlns:a16="http://schemas.microsoft.com/office/drawing/2014/main" id="{E4AFAAE6-39FC-AB51-2A43-18109ECA48EC}"/>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9F74BB5-4958-CC68-AD29-F38AB1155270}"/>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B2C8B3F-8C56-696F-9560-192C5F206BC0}"/>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1D38925-B0E9-4474-18D9-F19878D4568B}"/>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381DCFA7-CC55-A91B-C696-89CBCA709C24}"/>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09A9CCB-8890-2345-FAB2-F5E3BAD8D72B}"/>
              </a:ext>
            </a:extLst>
          </p:cNvPr>
          <p:cNvSpPr/>
          <p:nvPr/>
        </p:nvSpPr>
        <p:spPr>
          <a:xfrm>
            <a:off x="5262480" y="271029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C94A54B-72F2-A8FD-D5F8-DA2DEA8E2A09}"/>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3DABA66F-9449-8F9B-C4C8-4D7C51DD49BB}"/>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89DC2EF3-641B-9BE6-3AA6-2FE2A8C18811}"/>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900E0468-73E0-38A9-B4C0-95B3915B0ADE}"/>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0BD546EA-271F-56EE-C928-40E52093FF13}"/>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5AC2B1E8-0D17-9D4A-4CB6-5CBB1CC8D102}"/>
              </a:ext>
            </a:extLst>
          </p:cNvPr>
          <p:cNvCxnSpPr>
            <a:cxnSpLocks/>
          </p:cNvCxnSpPr>
          <p:nvPr/>
        </p:nvCxnSpPr>
        <p:spPr>
          <a:xfrm flipV="1">
            <a:off x="8709102" y="3666801"/>
            <a:ext cx="680225" cy="166479"/>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42262506-A09B-B02D-B799-BE34A6DB01D1}"/>
              </a:ext>
            </a:extLst>
          </p:cNvPr>
          <p:cNvCxnSpPr>
            <a:cxnSpLocks/>
          </p:cNvCxnSpPr>
          <p:nvPr/>
        </p:nvCxnSpPr>
        <p:spPr>
          <a:xfrm>
            <a:off x="6262310" y="3719946"/>
            <a:ext cx="2446792" cy="11333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2974E52A-B2DF-F539-B135-0E327083487E}"/>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5EB0AC75-605D-347A-818A-28137460BB08}"/>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avec flèche 35">
            <a:extLst>
              <a:ext uri="{FF2B5EF4-FFF2-40B4-BE49-F238E27FC236}">
                <a16:creationId xmlns:a16="http://schemas.microsoft.com/office/drawing/2014/main" id="{29FE5B67-C90E-FFBE-CFFD-79B16FF9636A}"/>
              </a:ext>
            </a:extLst>
          </p:cNvPr>
          <p:cNvCxnSpPr>
            <a:cxnSpLocks/>
          </p:cNvCxnSpPr>
          <p:nvPr/>
        </p:nvCxnSpPr>
        <p:spPr>
          <a:xfrm flipV="1">
            <a:off x="9366015" y="3293919"/>
            <a:ext cx="353518" cy="37288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10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DC5DE-187E-9BF5-5B1B-0961F5E50D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BE2EC6A-DAE8-9C3E-91A3-60EA01B43966}"/>
              </a:ext>
            </a:extLst>
          </p:cNvPr>
          <p:cNvSpPr/>
          <p:nvPr/>
        </p:nvSpPr>
        <p:spPr>
          <a:xfrm>
            <a:off x="78553" y="109184"/>
            <a:ext cx="4057029"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1817-1821 : … A Sumatra, révolte des </a:t>
            </a:r>
            <a:r>
              <a:rPr lang="fr-FR" sz="1700" b="1" dirty="0" err="1"/>
              <a:t>Padri</a:t>
            </a:r>
            <a:r>
              <a:rPr lang="fr-FR" sz="1700" b="1" dirty="0"/>
              <a:t>, intégristes musulmans, menée par l’imam </a:t>
            </a:r>
            <a:r>
              <a:rPr lang="fr-FR" sz="1700" b="1" dirty="0" err="1"/>
              <a:t>Bonjol</a:t>
            </a:r>
            <a:endParaRPr lang="fr-FR" sz="1700" b="1" dirty="0"/>
          </a:p>
          <a:p>
            <a:endParaRPr lang="fr-FR" sz="1700" b="1" dirty="0"/>
          </a:p>
          <a:p>
            <a:r>
              <a:rPr lang="fr-FR" sz="1700" dirty="0"/>
              <a:t>*1821 : A Padang, les Hollandais Interviennent contre les </a:t>
            </a:r>
            <a:r>
              <a:rPr lang="fr-FR" sz="1700" i="1" dirty="0" err="1"/>
              <a:t>Padri</a:t>
            </a:r>
            <a:endParaRPr lang="fr-FR" sz="1700" dirty="0"/>
          </a:p>
          <a:p>
            <a:r>
              <a:rPr lang="fr-FR" sz="1700" dirty="0"/>
              <a:t>Et la révolte est rapidement mâtée</a:t>
            </a:r>
          </a:p>
          <a:p>
            <a:endParaRPr lang="fr-FR" sz="1700" dirty="0"/>
          </a:p>
          <a:p>
            <a:r>
              <a:rPr lang="fr-FR" sz="1700" dirty="0"/>
              <a:t>NB : Mais les </a:t>
            </a:r>
            <a:r>
              <a:rPr lang="fr-FR" sz="1700" i="1" dirty="0" err="1"/>
              <a:t>Padri</a:t>
            </a:r>
            <a:endParaRPr lang="fr-FR" sz="1700" i="1" dirty="0"/>
          </a:p>
          <a:p>
            <a:r>
              <a:rPr lang="fr-FR" sz="1700" dirty="0"/>
              <a:t>Résisteront jusqu’en 1838 ; Et l’</a:t>
            </a:r>
            <a:r>
              <a:rPr lang="fr-FR" sz="1700" u="sng" dirty="0"/>
              <a:t>imam </a:t>
            </a:r>
            <a:r>
              <a:rPr lang="fr-FR" sz="1700" u="sng" dirty="0" err="1"/>
              <a:t>Bonjol</a:t>
            </a:r>
            <a:r>
              <a:rPr lang="fr-FR" sz="1700" dirty="0"/>
              <a:t> Ne sera capturé qu’en 1837</a:t>
            </a:r>
          </a:p>
          <a:p>
            <a:r>
              <a:rPr lang="fr-FR" sz="1700" dirty="0"/>
              <a:t>Et exilé à Manado, au nord de Célèbes</a:t>
            </a:r>
          </a:p>
          <a:p>
            <a:endParaRPr lang="fr-FR" sz="1700" dirty="0"/>
          </a:p>
          <a:p>
            <a:r>
              <a:rPr lang="fr-FR" sz="1700" dirty="0"/>
              <a:t>*1821 : Ces deux révoltes mâtées</a:t>
            </a:r>
          </a:p>
          <a:p>
            <a:r>
              <a:rPr lang="fr-FR" sz="1700" dirty="0"/>
              <a:t>Les Hollandais entendent partout ailleurs</a:t>
            </a:r>
          </a:p>
          <a:p>
            <a:r>
              <a:rPr lang="fr-FR" sz="1700" dirty="0"/>
              <a:t>Consolider pacifiquement leur emprise…</a:t>
            </a:r>
          </a:p>
        </p:txBody>
      </p:sp>
      <p:pic>
        <p:nvPicPr>
          <p:cNvPr id="5" name="Picture 2" descr="C:\Users\Christophe\Pictures\My Scans\2016-02 (févr.)\scan0002.jpg">
            <a:extLst>
              <a:ext uri="{FF2B5EF4-FFF2-40B4-BE49-F238E27FC236}">
                <a16:creationId xmlns:a16="http://schemas.microsoft.com/office/drawing/2014/main" id="{3462CB7F-AC2F-ADE1-6B4F-D93506E8B5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8CAE871A-78A8-9112-3545-27EA9088A58E}"/>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17E727B-A110-5325-28B6-2F1805451AEB}"/>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AA6D121-7E8A-13B9-3CDB-260C9DA76632}"/>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E68A5DFB-03CB-96FB-690D-1690072C313B}"/>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068EA3DA-9924-74A7-1061-2CB25BD16566}"/>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DEB336F-D77E-BBF4-3F68-69240D24A8CC}"/>
              </a:ext>
            </a:extLst>
          </p:cNvPr>
          <p:cNvSpPr/>
          <p:nvPr/>
        </p:nvSpPr>
        <p:spPr>
          <a:xfrm>
            <a:off x="5262480" y="271029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43BCBF6-F5CA-4724-C876-1779DFD4E9A7}"/>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77118411-8B9E-A15A-D12C-303A93C0AF5B}"/>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D152AF84-73B7-88AC-772A-BE49B3854099}"/>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F4FFD50A-8BEF-F757-69D0-DAE1DA9F4DDD}"/>
              </a:ext>
            </a:extLst>
          </p:cNvPr>
          <p:cNvCxnSpPr>
            <a:cxnSpLocks/>
            <a:endCxn id="24" idx="3"/>
          </p:cNvCxnSpPr>
          <p:nvPr/>
        </p:nvCxnSpPr>
        <p:spPr>
          <a:xfrm flipH="1" flipV="1">
            <a:off x="5283571" y="2814694"/>
            <a:ext cx="122925" cy="47922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E10C57D8-800F-D8DD-C8D6-20BF2D50290C}"/>
              </a:ext>
            </a:extLst>
          </p:cNvPr>
          <p:cNvCxnSpPr>
            <a:cxnSpLocks/>
          </p:cNvCxnSpPr>
          <p:nvPr/>
        </p:nvCxnSpPr>
        <p:spPr>
          <a:xfrm>
            <a:off x="5869376" y="3666801"/>
            <a:ext cx="392934" cy="5314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D66F017F-E4CD-1ED9-69D9-35F622D45C96}"/>
              </a:ext>
            </a:extLst>
          </p:cNvPr>
          <p:cNvCxnSpPr>
            <a:cxnSpLocks/>
          </p:cNvCxnSpPr>
          <p:nvPr/>
        </p:nvCxnSpPr>
        <p:spPr>
          <a:xfrm>
            <a:off x="5406496" y="3293919"/>
            <a:ext cx="462880" cy="372882"/>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4" name="Ellipse 33">
            <a:extLst>
              <a:ext uri="{FF2B5EF4-FFF2-40B4-BE49-F238E27FC236}">
                <a16:creationId xmlns:a16="http://schemas.microsoft.com/office/drawing/2014/main" id="{0C034701-CB2F-CA5D-D2B3-60FCA1EA1B62}"/>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A282978A-D1E5-4DB8-62A4-8508E11CC887}"/>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35">
            <a:extLst>
              <a:ext uri="{FF2B5EF4-FFF2-40B4-BE49-F238E27FC236}">
                <a16:creationId xmlns:a16="http://schemas.microsoft.com/office/drawing/2014/main" id="{B7DA7CA8-A2C5-1E24-6628-D4E8A5582C44}"/>
              </a:ext>
            </a:extLst>
          </p:cNvPr>
          <p:cNvCxnSpPr>
            <a:cxnSpLocks/>
          </p:cNvCxnSpPr>
          <p:nvPr/>
        </p:nvCxnSpPr>
        <p:spPr>
          <a:xfrm flipV="1">
            <a:off x="8709102" y="3666801"/>
            <a:ext cx="680225" cy="166479"/>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780E2F1-AE3E-E76D-F0B7-F500D552B75E}"/>
              </a:ext>
            </a:extLst>
          </p:cNvPr>
          <p:cNvCxnSpPr>
            <a:cxnSpLocks/>
          </p:cNvCxnSpPr>
          <p:nvPr/>
        </p:nvCxnSpPr>
        <p:spPr>
          <a:xfrm>
            <a:off x="6262310" y="3719946"/>
            <a:ext cx="2446792" cy="11333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0103C89E-40A5-C2EC-5440-FD7F93D50926}"/>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71328CDB-9037-96B6-EB93-334803C4304F}"/>
              </a:ext>
            </a:extLst>
          </p:cNvPr>
          <p:cNvSpPr/>
          <p:nvPr/>
        </p:nvSpPr>
        <p:spPr>
          <a:xfrm>
            <a:off x="9221999" y="238709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avec flèche 40">
            <a:extLst>
              <a:ext uri="{FF2B5EF4-FFF2-40B4-BE49-F238E27FC236}">
                <a16:creationId xmlns:a16="http://schemas.microsoft.com/office/drawing/2014/main" id="{7617DEAF-5EC9-A6A0-DB93-9E716CA2A2EB}"/>
              </a:ext>
            </a:extLst>
          </p:cNvPr>
          <p:cNvCxnSpPr>
            <a:cxnSpLocks/>
          </p:cNvCxnSpPr>
          <p:nvPr/>
        </p:nvCxnSpPr>
        <p:spPr>
          <a:xfrm flipV="1">
            <a:off x="9366015" y="3293919"/>
            <a:ext cx="353518" cy="37288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156521FF-F6C6-8578-5CA0-28E4EA5FFDC3}"/>
              </a:ext>
            </a:extLst>
          </p:cNvPr>
          <p:cNvCxnSpPr>
            <a:cxnSpLocks/>
            <a:stCxn id="24" idx="6"/>
            <a:endCxn id="40" idx="2"/>
          </p:cNvCxnSpPr>
          <p:nvPr/>
        </p:nvCxnSpPr>
        <p:spPr>
          <a:xfrm flipV="1">
            <a:off x="5406496" y="2448247"/>
            <a:ext cx="3815503" cy="323203"/>
          </a:xfrm>
          <a:prstGeom prst="straightConnector1">
            <a:avLst/>
          </a:prstGeom>
          <a:ln w="76200">
            <a:solidFill>
              <a:schemeClr val="accent4">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54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B744A-313F-DE0D-7FCB-0F9EC2094124}"/>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53196B25-0F2A-3D97-AB81-7698694E1CC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21AC4C-2C3E-598C-8CBB-7009125D5B4F}"/>
              </a:ext>
            </a:extLst>
          </p:cNvPr>
          <p:cNvSpPr/>
          <p:nvPr/>
        </p:nvSpPr>
        <p:spPr>
          <a:xfrm>
            <a:off x="78553" y="109184"/>
            <a:ext cx="4057029"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1818-1833 : Contrôle de la partie occidentale de l’archipel et vassalisations des principautés : Sud et centre de Sumatra : Palembang et Jambi ; Îles de </a:t>
            </a:r>
            <a:r>
              <a:rPr lang="fr-FR" sz="1700" b="1" dirty="0" err="1"/>
              <a:t>Lingga</a:t>
            </a:r>
            <a:r>
              <a:rPr lang="fr-FR" sz="1700" b="1" dirty="0"/>
              <a:t>-Riau au sud du détroit de Malacca ; Côte ouest de Kalimantan : Sambas et Pontianak</a:t>
            </a:r>
          </a:p>
          <a:p>
            <a:endParaRPr lang="fr-FR" sz="1700" dirty="0"/>
          </a:p>
          <a:p>
            <a:r>
              <a:rPr lang="fr-FR" sz="1700" dirty="0"/>
              <a:t>*1826 : Après le traité de Londres (1824)…</a:t>
            </a:r>
          </a:p>
          <a:p>
            <a:r>
              <a:rPr lang="fr-FR" sz="1700" dirty="0"/>
              <a:t>Les PB définissent l’aire théorique de leurs possessions : 5°N-10°S et 95°141°E</a:t>
            </a:r>
          </a:p>
          <a:p>
            <a:endParaRPr lang="fr-FR" sz="1700" dirty="0"/>
          </a:p>
          <a:p>
            <a:r>
              <a:rPr lang="fr-FR" sz="1700" dirty="0"/>
              <a:t>*Mais avant tout</a:t>
            </a:r>
          </a:p>
          <a:p>
            <a:r>
              <a:rPr lang="fr-FR" sz="1700" dirty="0"/>
              <a:t>Ils entendent reprendre le contrôle</a:t>
            </a:r>
          </a:p>
          <a:p>
            <a:r>
              <a:rPr lang="fr-FR" sz="1700" dirty="0"/>
              <a:t>De la partie occidentale de l’archipel…</a:t>
            </a:r>
          </a:p>
        </p:txBody>
      </p:sp>
      <p:sp>
        <p:nvSpPr>
          <p:cNvPr id="2" name="Ellipse 1">
            <a:extLst>
              <a:ext uri="{FF2B5EF4-FFF2-40B4-BE49-F238E27FC236}">
                <a16:creationId xmlns:a16="http://schemas.microsoft.com/office/drawing/2014/main" id="{91928C3B-0D98-E667-0A9C-BB55233D4B08}"/>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CA04DF0-B4F9-F739-185B-6EAB16F34FE3}"/>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5503936-112A-F19B-1F3B-CA64D8BB2AE4}"/>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969D14E-A8D4-A7A2-8164-D3010CDB3403}"/>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2E3C2CC-2B43-052E-C3AC-A8F2F3DE59C2}"/>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9996D79-D9F1-E0F4-16A1-E8939B52D073}"/>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6E5E0430-7A33-8606-7704-90838FB9DDD2}"/>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397B652-7DA8-0C55-0F5F-FAEC2374D80A}"/>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1B36E27-91DC-07F7-C2AA-4982B1DD7DAD}"/>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C322AFD-8E10-FB83-5CE4-E6B5A21EE4B5}"/>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B5CADE98-0504-FA0D-942B-37CD68FF560B}"/>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5A396CD4-EDC2-3291-6BF4-6E879A0E4DC1}"/>
              </a:ext>
            </a:extLst>
          </p:cNvPr>
          <p:cNvSpPr/>
          <p:nvPr/>
        </p:nvSpPr>
        <p:spPr>
          <a:xfrm>
            <a:off x="8393903" y="34290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0ED6349F-B1A0-1B12-9070-85DD3DCCF4AE}"/>
              </a:ext>
            </a:extLst>
          </p:cNvPr>
          <p:cNvSpPr/>
          <p:nvPr/>
        </p:nvSpPr>
        <p:spPr>
          <a:xfrm>
            <a:off x="4482001" y="1929161"/>
            <a:ext cx="7416350" cy="2330605"/>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98A588F-CDF9-C497-1BA4-CC192FD64C37}"/>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951EB506-5EAB-0A09-4C07-FF6985642536}"/>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3D291FE-E775-2187-9823-B99D98AE8BA9}"/>
              </a:ext>
            </a:extLst>
          </p:cNvPr>
          <p:cNvSpPr/>
          <p:nvPr/>
        </p:nvSpPr>
        <p:spPr>
          <a:xfrm>
            <a:off x="7905820" y="1929161"/>
            <a:ext cx="568712" cy="39777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5°N</a:t>
            </a:r>
          </a:p>
        </p:txBody>
      </p:sp>
      <p:sp>
        <p:nvSpPr>
          <p:cNvPr id="24" name="Rectangle 23">
            <a:extLst>
              <a:ext uri="{FF2B5EF4-FFF2-40B4-BE49-F238E27FC236}">
                <a16:creationId xmlns:a16="http://schemas.microsoft.com/office/drawing/2014/main" id="{ED47522A-FDB6-EDB1-D570-940AFCE706FB}"/>
              </a:ext>
            </a:extLst>
          </p:cNvPr>
          <p:cNvSpPr/>
          <p:nvPr/>
        </p:nvSpPr>
        <p:spPr>
          <a:xfrm>
            <a:off x="7853891" y="3828611"/>
            <a:ext cx="672569" cy="39777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10°S</a:t>
            </a:r>
          </a:p>
        </p:txBody>
      </p:sp>
      <p:sp>
        <p:nvSpPr>
          <p:cNvPr id="25" name="Rectangle 24">
            <a:extLst>
              <a:ext uri="{FF2B5EF4-FFF2-40B4-BE49-F238E27FC236}">
                <a16:creationId xmlns:a16="http://schemas.microsoft.com/office/drawing/2014/main" id="{11FDECCC-5B5C-F875-CC57-D7C6A6F4BA7D}"/>
              </a:ext>
            </a:extLst>
          </p:cNvPr>
          <p:cNvSpPr/>
          <p:nvPr/>
        </p:nvSpPr>
        <p:spPr>
          <a:xfrm>
            <a:off x="11128917" y="3002895"/>
            <a:ext cx="800723" cy="39777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141°E</a:t>
            </a:r>
          </a:p>
        </p:txBody>
      </p:sp>
      <p:sp>
        <p:nvSpPr>
          <p:cNvPr id="26" name="Rectangle 25">
            <a:extLst>
              <a:ext uri="{FF2B5EF4-FFF2-40B4-BE49-F238E27FC236}">
                <a16:creationId xmlns:a16="http://schemas.microsoft.com/office/drawing/2014/main" id="{2DC3F026-FC2A-528C-BADF-D3754573E840}"/>
              </a:ext>
            </a:extLst>
          </p:cNvPr>
          <p:cNvSpPr/>
          <p:nvPr/>
        </p:nvSpPr>
        <p:spPr>
          <a:xfrm>
            <a:off x="4485833" y="2988279"/>
            <a:ext cx="754867" cy="39777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95°O</a:t>
            </a:r>
          </a:p>
        </p:txBody>
      </p:sp>
      <p:cxnSp>
        <p:nvCxnSpPr>
          <p:cNvPr id="4" name="Connecteur droit 3">
            <a:extLst>
              <a:ext uri="{FF2B5EF4-FFF2-40B4-BE49-F238E27FC236}">
                <a16:creationId xmlns:a16="http://schemas.microsoft.com/office/drawing/2014/main" id="{C667DDCE-25A7-BFA7-DBAF-0A6139FEF208}"/>
              </a:ext>
            </a:extLst>
          </p:cNvPr>
          <p:cNvCxnSpPr>
            <a:cxnSpLocks/>
          </p:cNvCxnSpPr>
          <p:nvPr/>
        </p:nvCxnSpPr>
        <p:spPr>
          <a:xfrm>
            <a:off x="4368752" y="2578642"/>
            <a:ext cx="1727248" cy="131652"/>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9112AE99-3055-0340-9B0F-B66312B99E4A}"/>
              </a:ext>
            </a:extLst>
          </p:cNvPr>
          <p:cNvCxnSpPr>
            <a:cxnSpLocks/>
          </p:cNvCxnSpPr>
          <p:nvPr/>
        </p:nvCxnSpPr>
        <p:spPr>
          <a:xfrm flipV="1">
            <a:off x="6013392" y="2661803"/>
            <a:ext cx="5204735" cy="48491"/>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483E1EC-C56D-38E8-12C5-9380EE46BF80}"/>
              </a:ext>
            </a:extLst>
          </p:cNvPr>
          <p:cNvCxnSpPr>
            <a:cxnSpLocks/>
          </p:cNvCxnSpPr>
          <p:nvPr/>
        </p:nvCxnSpPr>
        <p:spPr>
          <a:xfrm flipH="1">
            <a:off x="11218127" y="2609848"/>
            <a:ext cx="711513" cy="51735"/>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7BDDC3A-400D-E182-D51E-0C0F26F9B25E}"/>
              </a:ext>
            </a:extLst>
          </p:cNvPr>
          <p:cNvSpPr/>
          <p:nvPr/>
        </p:nvSpPr>
        <p:spPr>
          <a:xfrm>
            <a:off x="7645387" y="2591330"/>
            <a:ext cx="1086159" cy="25843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équateur</a:t>
            </a:r>
          </a:p>
        </p:txBody>
      </p:sp>
    </p:spTree>
    <p:extLst>
      <p:ext uri="{BB962C8B-B14F-4D97-AF65-F5344CB8AC3E}">
        <p14:creationId xmlns:p14="http://schemas.microsoft.com/office/powerpoint/2010/main" val="319016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EE791-DEC4-4382-709E-CC72700D4C8E}"/>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17BF0214-7163-7177-2A50-2B6D13866E5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44A8C1B-A0B5-A16A-5D3E-6ACEF89B22C6}"/>
              </a:ext>
            </a:extLst>
          </p:cNvPr>
          <p:cNvSpPr/>
          <p:nvPr/>
        </p:nvSpPr>
        <p:spPr>
          <a:xfrm>
            <a:off x="78553" y="109184"/>
            <a:ext cx="4057029" cy="6355586"/>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1818-1833 : Contrôle de la partie occidentale de l’archipel et vassalisations des principautés : Sud et centre de Sumatra : Palembang et Jambi ; Îles de </a:t>
            </a:r>
            <a:r>
              <a:rPr lang="fr-FR" sz="1700" b="1" dirty="0" err="1"/>
              <a:t>Lingga</a:t>
            </a:r>
            <a:r>
              <a:rPr lang="fr-FR" sz="1700" b="1" dirty="0"/>
              <a:t>-Riau au sud du détroit de Malacca ; Côte ouest de Kalimantan : Sambas et Pontianak</a:t>
            </a:r>
          </a:p>
          <a:p>
            <a:endParaRPr lang="fr-FR" sz="1700" dirty="0"/>
          </a:p>
          <a:p>
            <a:r>
              <a:rPr lang="fr-FR" sz="1700" dirty="0"/>
              <a:t>*1818-33 : Vassalisations des sultanats…</a:t>
            </a:r>
          </a:p>
          <a:p>
            <a:endParaRPr lang="fr-FR" sz="1700" dirty="0"/>
          </a:p>
          <a:p>
            <a:r>
              <a:rPr lang="fr-FR" sz="1700" dirty="0"/>
              <a:t>*1818 : NO de Bornéo, Sambas et Pontianak</a:t>
            </a:r>
          </a:p>
          <a:p>
            <a:r>
              <a:rPr lang="fr-FR" sz="1700" dirty="0"/>
              <a:t>*1821 : Sud de Sumatra, Palembang</a:t>
            </a:r>
          </a:p>
          <a:p>
            <a:r>
              <a:rPr lang="fr-FR" sz="1700" dirty="0"/>
              <a:t>(*1825 : Au nord de Macassar, Bone bugi)</a:t>
            </a:r>
          </a:p>
          <a:p>
            <a:r>
              <a:rPr lang="fr-FR" sz="1600" dirty="0"/>
              <a:t>*1830 : A l’entrée sud du détroit, </a:t>
            </a:r>
            <a:r>
              <a:rPr lang="fr-FR" sz="1600" dirty="0" err="1"/>
              <a:t>Lingga</a:t>
            </a:r>
            <a:r>
              <a:rPr lang="fr-FR" sz="1600" dirty="0"/>
              <a:t>-Riau</a:t>
            </a:r>
          </a:p>
          <a:p>
            <a:r>
              <a:rPr lang="fr-FR" sz="1700" dirty="0"/>
              <a:t>*1833(-58) : Au nord de Palembang, Jambi </a:t>
            </a:r>
          </a:p>
          <a:p>
            <a:r>
              <a:rPr lang="fr-FR" sz="1700" dirty="0"/>
              <a:t>NB : Résistance jusqu’en 1907</a:t>
            </a:r>
          </a:p>
          <a:p>
            <a:endParaRPr lang="fr-FR" sz="1700" dirty="0"/>
          </a:p>
          <a:p>
            <a:r>
              <a:rPr lang="fr-FR" sz="1700" dirty="0"/>
              <a:t>*Bilan…</a:t>
            </a:r>
          </a:p>
          <a:p>
            <a:r>
              <a:rPr lang="fr-FR" sz="1700" dirty="0"/>
              <a:t>*1833 : Les Hollandais contrôlent</a:t>
            </a:r>
          </a:p>
          <a:p>
            <a:r>
              <a:rPr lang="fr-FR" sz="1700" dirty="0"/>
              <a:t>- Sud et centre de Sumatra</a:t>
            </a:r>
          </a:p>
          <a:p>
            <a:r>
              <a:rPr lang="fr-FR" sz="1700" dirty="0"/>
              <a:t>- Sud du détroit de Malacca</a:t>
            </a:r>
          </a:p>
          <a:p>
            <a:r>
              <a:rPr lang="fr-FR" sz="1700" dirty="0"/>
              <a:t>- Et côte ouest de Kalimantan (Bornéo)</a:t>
            </a:r>
          </a:p>
          <a:p>
            <a:endParaRPr lang="fr-FR" sz="1700" dirty="0"/>
          </a:p>
          <a:p>
            <a:r>
              <a:rPr lang="fr-FR" sz="1700" dirty="0"/>
              <a:t>*Reste le principal, Java…</a:t>
            </a:r>
          </a:p>
        </p:txBody>
      </p:sp>
      <p:sp>
        <p:nvSpPr>
          <p:cNvPr id="2" name="Ellipse 1">
            <a:extLst>
              <a:ext uri="{FF2B5EF4-FFF2-40B4-BE49-F238E27FC236}">
                <a16:creationId xmlns:a16="http://schemas.microsoft.com/office/drawing/2014/main" id="{E800A724-C4DF-FC54-99A0-B5D7F201324B}"/>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E6B63A5-A3E3-676F-06B4-47F3621ED373}"/>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4FC60188-2FA5-8D8B-6A47-4391D53D0C34}"/>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394EB01-502A-5D9A-1280-922B5A3E2C57}"/>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035B8E10-D6F7-98CA-1186-F80663AD6FA5}"/>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AD10A32-14E2-6D3A-A0F1-4F2F7728B8F6}"/>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B48D28B2-C428-6C39-786E-E43E06E294A3}"/>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4838A5A-EC8B-AE8E-5580-9C904BEAFFD5}"/>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40073CAA-4762-DC74-EFCD-B0ED91688889}"/>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67C3012-07EE-BB2B-8AD2-B2DAB5B06BAB}"/>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C7F2AD86-F6AD-5DE8-D06F-BAEACFF845E1}"/>
              </a:ext>
            </a:extLst>
          </p:cNvPr>
          <p:cNvSpPr/>
          <p:nvPr/>
        </p:nvSpPr>
        <p:spPr>
          <a:xfrm>
            <a:off x="5941384" y="305968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764F570-B31D-3BC0-FDF3-FB30DEC7B5A4}"/>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ADBC014C-5B6C-E32E-43AB-74AE833D2CA1}"/>
              </a:ext>
            </a:extLst>
          </p:cNvPr>
          <p:cNvSpPr/>
          <p:nvPr/>
        </p:nvSpPr>
        <p:spPr>
          <a:xfrm>
            <a:off x="5797368" y="283498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4989BBB7-A215-1683-869F-49BA4F6FB9CE}"/>
              </a:ext>
            </a:extLst>
          </p:cNvPr>
          <p:cNvSpPr/>
          <p:nvPr/>
        </p:nvSpPr>
        <p:spPr>
          <a:xfrm>
            <a:off x="6677645" y="263587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7B31ACEC-5567-0A0F-4B34-9F4D3400A88B}"/>
              </a:ext>
            </a:extLst>
          </p:cNvPr>
          <p:cNvSpPr/>
          <p:nvPr/>
        </p:nvSpPr>
        <p:spPr>
          <a:xfrm>
            <a:off x="6726988" y="23894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83AD9518-A4E1-D61D-8F28-0E633B4205D2}"/>
              </a:ext>
            </a:extLst>
          </p:cNvPr>
          <p:cNvSpPr/>
          <p:nvPr/>
        </p:nvSpPr>
        <p:spPr>
          <a:xfrm>
            <a:off x="5951984" y="263468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6C973AB-EFF0-DFD9-71FE-58ED39E5D6A9}"/>
              </a:ext>
            </a:extLst>
          </p:cNvPr>
          <p:cNvSpPr/>
          <p:nvPr/>
        </p:nvSpPr>
        <p:spPr>
          <a:xfrm>
            <a:off x="8393903" y="34290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DBDDD4BE-AB77-ECE9-44C5-B4E8052A1C6C}"/>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7AD4E58-48FD-5C3A-17CC-255AD9BB44FE}"/>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2392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D1598-8203-5E57-B302-678EED1429FA}"/>
            </a:ext>
          </a:extLst>
        </p:cNvPr>
        <p:cNvGrpSpPr/>
        <p:nvPr/>
      </p:nvGrpSpPr>
      <p:grpSpPr>
        <a:xfrm>
          <a:off x="0" y="0"/>
          <a:ext cx="0" cy="0"/>
          <a:chOff x="0" y="0"/>
          <a:chExt cx="0" cy="0"/>
        </a:xfrm>
      </p:grpSpPr>
      <p:pic>
        <p:nvPicPr>
          <p:cNvPr id="16" name="Image 15" descr="Une image contenant texte, carte&#10;&#10;Le contenu généré par l’IA peut être incorrect.">
            <a:extLst>
              <a:ext uri="{FF2B5EF4-FFF2-40B4-BE49-F238E27FC236}">
                <a16:creationId xmlns:a16="http://schemas.microsoft.com/office/drawing/2014/main" id="{9C595F83-8CA8-20CD-A84A-360EC28906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3" name="Rectangle 2">
            <a:extLst>
              <a:ext uri="{FF2B5EF4-FFF2-40B4-BE49-F238E27FC236}">
                <a16:creationId xmlns:a16="http://schemas.microsoft.com/office/drawing/2014/main" id="{48C3558C-83EC-A800-2A49-C984F48F3DC5}"/>
              </a:ext>
            </a:extLst>
          </p:cNvPr>
          <p:cNvSpPr/>
          <p:nvPr/>
        </p:nvSpPr>
        <p:spPr>
          <a:xfrm>
            <a:off x="39627" y="81930"/>
            <a:ext cx="4599280" cy="558614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1819-1830 : Conquête de Java</a:t>
            </a:r>
          </a:p>
          <a:p>
            <a:endParaRPr lang="fr-FR" sz="1700" dirty="0"/>
          </a:p>
          <a:p>
            <a:r>
              <a:rPr lang="fr-FR" sz="1700" dirty="0"/>
              <a:t>*Java, c’est 56 % de la population de l’archipel</a:t>
            </a:r>
          </a:p>
          <a:p>
            <a:r>
              <a:rPr lang="fr-FR" sz="1700" dirty="0"/>
              <a:t>Et une place particulière dans cette histoire</a:t>
            </a:r>
          </a:p>
          <a:p>
            <a:r>
              <a:rPr lang="fr-FR" sz="1700" dirty="0"/>
              <a:t>Retour en arrière…</a:t>
            </a:r>
          </a:p>
          <a:p>
            <a:endParaRPr lang="fr-FR" sz="1700" dirty="0"/>
          </a:p>
          <a:p>
            <a:r>
              <a:rPr lang="fr-FR" sz="1700" dirty="0"/>
              <a:t>*Au XVIIIe siècle, Java est divisée en deux…</a:t>
            </a:r>
          </a:p>
          <a:p>
            <a:endParaRPr lang="fr-FR" sz="1700" dirty="0"/>
          </a:p>
          <a:p>
            <a:r>
              <a:rPr lang="fr-FR" sz="1700" dirty="0"/>
              <a:t>a) Les possessions de la VOC…</a:t>
            </a:r>
          </a:p>
          <a:p>
            <a:r>
              <a:rPr lang="fr-FR" sz="1700" dirty="0"/>
              <a:t>- A l’ouest, Batavia</a:t>
            </a:r>
          </a:p>
          <a:p>
            <a:r>
              <a:rPr lang="fr-FR" sz="1700" dirty="0"/>
              <a:t>- Le </a:t>
            </a:r>
            <a:r>
              <a:rPr lang="fr-FR" sz="1700" i="1" dirty="0" err="1"/>
              <a:t>Priangan</a:t>
            </a:r>
            <a:r>
              <a:rPr lang="fr-FR" sz="1700" dirty="0"/>
              <a:t>, au sud de Batavia ; Et…</a:t>
            </a:r>
            <a:endParaRPr lang="fr-FR" sz="1700" i="1" dirty="0"/>
          </a:p>
          <a:p>
            <a:r>
              <a:rPr lang="fr-FR" sz="1700" dirty="0"/>
              <a:t>- Le </a:t>
            </a:r>
            <a:r>
              <a:rPr lang="fr-FR" sz="1700" i="1" dirty="0" err="1"/>
              <a:t>Pasisir</a:t>
            </a:r>
            <a:r>
              <a:rPr lang="fr-FR" sz="1700" dirty="0"/>
              <a:t>, la côte nord</a:t>
            </a:r>
          </a:p>
          <a:p>
            <a:endParaRPr lang="fr-FR" sz="1700" dirty="0"/>
          </a:p>
          <a:p>
            <a:r>
              <a:rPr lang="fr-FR" sz="1700" dirty="0"/>
              <a:t>*La VOC s’est alliée aux nobles, les </a:t>
            </a:r>
            <a:r>
              <a:rPr lang="fr-FR" sz="1700" i="1" dirty="0" err="1"/>
              <a:t>bupati</a:t>
            </a:r>
            <a:r>
              <a:rPr lang="fr-FR" sz="1700" dirty="0"/>
              <a:t>, régents</a:t>
            </a:r>
          </a:p>
          <a:p>
            <a:r>
              <a:rPr lang="fr-FR" sz="1700" dirty="0"/>
              <a:t>A qui elle a délégué l’administration</a:t>
            </a:r>
          </a:p>
          <a:p>
            <a:endParaRPr lang="fr-FR" sz="1700" dirty="0"/>
          </a:p>
          <a:p>
            <a:r>
              <a:rPr lang="fr-FR" sz="1700" dirty="0"/>
              <a:t>b) Au centre-sud, l’ex-Mataram…</a:t>
            </a:r>
          </a:p>
          <a:p>
            <a:endParaRPr lang="fr-FR" sz="1700" dirty="0"/>
          </a:p>
          <a:p>
            <a:r>
              <a:rPr lang="fr-FR" sz="1700" dirty="0"/>
              <a:t>*1755 : Divisé en trois principautés</a:t>
            </a:r>
          </a:p>
          <a:p>
            <a:r>
              <a:rPr lang="fr-FR" sz="1700" dirty="0"/>
              <a:t>Surakarta, Yogyakarta et </a:t>
            </a:r>
            <a:r>
              <a:rPr lang="fr-FR" sz="1700" dirty="0" err="1"/>
              <a:t>Pakualaman</a:t>
            </a:r>
            <a:endParaRPr lang="fr-FR" sz="1700" dirty="0"/>
          </a:p>
          <a:p>
            <a:r>
              <a:rPr lang="fr-FR" sz="1700" dirty="0"/>
              <a:t>Sous le contrôle de la VOC…</a:t>
            </a:r>
          </a:p>
        </p:txBody>
      </p:sp>
      <p:sp>
        <p:nvSpPr>
          <p:cNvPr id="17" name="Ellipse 16">
            <a:extLst>
              <a:ext uri="{FF2B5EF4-FFF2-40B4-BE49-F238E27FC236}">
                <a16:creationId xmlns:a16="http://schemas.microsoft.com/office/drawing/2014/main" id="{073A78F9-47EC-42D8-9159-9AC59F3E3884}"/>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4ED1F9D-432B-6296-EDDE-71C8135D88B4}"/>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8CFCBF46-304F-407D-B160-A3EB1812C34D}"/>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4580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E61D-ACC1-E120-B3D9-3D17B9A5E39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B778FD4-6EBF-C296-CD85-0F74C94908BC}"/>
              </a:ext>
            </a:extLst>
          </p:cNvPr>
          <p:cNvSpPr/>
          <p:nvPr/>
        </p:nvSpPr>
        <p:spPr>
          <a:xfrm>
            <a:off x="109181" y="109184"/>
            <a:ext cx="4197758" cy="480131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1819-1830 : Conquête de Java</a:t>
            </a:r>
            <a:endParaRPr lang="fr-FR" sz="1700" dirty="0"/>
          </a:p>
          <a:p>
            <a:endParaRPr lang="fr-FR" sz="1700" dirty="0"/>
          </a:p>
          <a:p>
            <a:r>
              <a:rPr lang="fr-FR" sz="1700" dirty="0"/>
              <a:t>*1790 : La VOC est en difficulté financière</a:t>
            </a:r>
          </a:p>
          <a:p>
            <a:r>
              <a:rPr lang="fr-FR" sz="1700" dirty="0"/>
              <a:t>NB : Comme l’EIC britannique en 1772</a:t>
            </a:r>
          </a:p>
          <a:p>
            <a:endParaRPr lang="fr-FR" sz="1700" dirty="0"/>
          </a:p>
          <a:p>
            <a:r>
              <a:rPr lang="fr-FR" sz="1700" dirty="0"/>
              <a:t>*A Java, elle réagit ; Avec deux innovations…</a:t>
            </a:r>
          </a:p>
          <a:p>
            <a:r>
              <a:rPr lang="fr-FR" sz="1700" dirty="0"/>
              <a:t>NB : Qui annoncent le </a:t>
            </a:r>
            <a:r>
              <a:rPr lang="fr-FR" sz="1700" i="1" dirty="0" err="1"/>
              <a:t>kultuurstelsel</a:t>
            </a:r>
            <a:r>
              <a:rPr lang="fr-FR" sz="1700" dirty="0"/>
              <a:t> (1830)</a:t>
            </a:r>
          </a:p>
          <a:p>
            <a:endParaRPr lang="fr-FR" sz="1700" dirty="0"/>
          </a:p>
          <a:p>
            <a:r>
              <a:rPr lang="fr-FR" sz="1700" dirty="0"/>
              <a:t>a) </a:t>
            </a:r>
            <a:r>
              <a:rPr lang="fr-FR" sz="1700" u="sng" dirty="0"/>
              <a:t>Avec l’aide des régents</a:t>
            </a:r>
            <a:r>
              <a:rPr lang="fr-FR" sz="1700" dirty="0"/>
              <a:t>…</a:t>
            </a:r>
          </a:p>
          <a:p>
            <a:r>
              <a:rPr lang="fr-FR" sz="1700" dirty="0"/>
              <a:t>La VOC développe de nouvelles cultures</a:t>
            </a:r>
          </a:p>
          <a:p>
            <a:r>
              <a:rPr lang="fr-FR" sz="1700" dirty="0"/>
              <a:t>Indigo, sucre ; Et surtout…</a:t>
            </a:r>
          </a:p>
          <a:p>
            <a:r>
              <a:rPr lang="fr-FR" sz="1700" dirty="0"/>
              <a:t>La culture </a:t>
            </a:r>
            <a:r>
              <a:rPr lang="fr-FR" sz="1700" u="sng" dirty="0"/>
              <a:t>forcée</a:t>
            </a:r>
            <a:r>
              <a:rPr lang="fr-FR" sz="1700" dirty="0"/>
              <a:t> du café : chaque famille doit faire pousser 1000 caféiers</a:t>
            </a:r>
          </a:p>
          <a:p>
            <a:endParaRPr lang="fr-FR" sz="1700" dirty="0"/>
          </a:p>
          <a:p>
            <a:r>
              <a:rPr lang="fr-FR" sz="1700" dirty="0"/>
              <a:t>NB : 1791-94 : Révolte des esclaves d’Haïti</a:t>
            </a:r>
          </a:p>
          <a:p>
            <a:r>
              <a:rPr lang="fr-FR" sz="1700" dirty="0"/>
              <a:t>40 % du café mondial</a:t>
            </a:r>
          </a:p>
          <a:p>
            <a:endParaRPr lang="fr-FR" sz="1700" dirty="0"/>
          </a:p>
          <a:p>
            <a:r>
              <a:rPr lang="fr-FR" sz="1700" dirty="0"/>
              <a:t>*Mais également…</a:t>
            </a:r>
          </a:p>
        </p:txBody>
      </p:sp>
      <p:pic>
        <p:nvPicPr>
          <p:cNvPr id="16" name="Image 15" descr="Une image contenant texte, carte&#10;&#10;Le contenu généré par l’IA peut être incorrect.">
            <a:extLst>
              <a:ext uri="{FF2B5EF4-FFF2-40B4-BE49-F238E27FC236}">
                <a16:creationId xmlns:a16="http://schemas.microsoft.com/office/drawing/2014/main" id="{74953D1E-BFF1-F36F-B0E5-64CABE3511C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17" name="Ellipse 16">
            <a:extLst>
              <a:ext uri="{FF2B5EF4-FFF2-40B4-BE49-F238E27FC236}">
                <a16:creationId xmlns:a16="http://schemas.microsoft.com/office/drawing/2014/main" id="{A480C235-9C1C-5EB8-8DE5-B6E3C0CE83D1}"/>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D4F7C7E7-F444-0D67-70B4-618614EA1E45}"/>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1639A8DD-8879-9173-8E7D-B4E63D5389A7}"/>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28746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1CF97-4553-4C3B-E763-97DE22ECE8A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F706A2-03D8-05C6-935E-A71936E0A37E}"/>
              </a:ext>
            </a:extLst>
          </p:cNvPr>
          <p:cNvSpPr/>
          <p:nvPr/>
        </p:nvSpPr>
        <p:spPr>
          <a:xfrm>
            <a:off x="109181" y="109184"/>
            <a:ext cx="4172887" cy="480131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1819-1830 : Conquête de Java</a:t>
            </a:r>
            <a:endParaRPr lang="fr-FR" sz="1700" dirty="0"/>
          </a:p>
          <a:p>
            <a:endParaRPr lang="fr-FR" sz="1700" dirty="0"/>
          </a:p>
          <a:p>
            <a:r>
              <a:rPr lang="fr-FR" sz="1700" dirty="0"/>
              <a:t>b) 1790 : 1</a:t>
            </a:r>
            <a:r>
              <a:rPr lang="fr-FR" sz="1700" baseline="30000" dirty="0"/>
              <a:t>ère</a:t>
            </a:r>
            <a:r>
              <a:rPr lang="fr-FR" sz="1700" dirty="0"/>
              <a:t> politique libérale…</a:t>
            </a:r>
          </a:p>
          <a:p>
            <a:endParaRPr lang="fr-FR" sz="1700" dirty="0"/>
          </a:p>
          <a:p>
            <a:r>
              <a:rPr lang="fr-FR" sz="1700" dirty="0"/>
              <a:t>*La VOC s’en prend</a:t>
            </a:r>
          </a:p>
          <a:p>
            <a:r>
              <a:rPr lang="fr-FR" sz="1700" dirty="0"/>
              <a:t>Aux privilèges des régents</a:t>
            </a:r>
          </a:p>
          <a:p>
            <a:r>
              <a:rPr lang="fr-FR" sz="1700" dirty="0"/>
              <a:t>Pourtant </a:t>
            </a:r>
            <a:r>
              <a:rPr lang="fr-FR" sz="1700" u="sng" dirty="0"/>
              <a:t>alliés</a:t>
            </a:r>
            <a:r>
              <a:rPr lang="fr-FR" sz="1700" dirty="0"/>
              <a:t> des Hollandais</a:t>
            </a:r>
          </a:p>
          <a:p>
            <a:endParaRPr lang="fr-FR" sz="1700" u="sng" dirty="0"/>
          </a:p>
          <a:p>
            <a:r>
              <a:rPr lang="fr-FR" sz="1700" dirty="0"/>
              <a:t>*Ainsi, les régents doivent louer des villages</a:t>
            </a:r>
          </a:p>
          <a:p>
            <a:r>
              <a:rPr lang="fr-FR" sz="1700" dirty="0"/>
              <a:t>A des entrepreneurs chinois</a:t>
            </a:r>
          </a:p>
          <a:p>
            <a:r>
              <a:rPr lang="fr-FR" sz="1700" dirty="0"/>
              <a:t>Qui s’y accaparent 50 % des récoltes</a:t>
            </a:r>
          </a:p>
          <a:p>
            <a:endParaRPr lang="fr-FR" sz="1700" dirty="0"/>
          </a:p>
          <a:p>
            <a:r>
              <a:rPr lang="fr-FR" sz="1700" dirty="0"/>
              <a:t>NB : Pas de contestation des paysans… Accablés de redevances et de corvées par les nobles, ils fuient vers les villages </a:t>
            </a:r>
            <a:r>
              <a:rPr lang="fr-FR" sz="1700" i="1" dirty="0"/>
              <a:t>chinois</a:t>
            </a:r>
            <a:r>
              <a:rPr lang="fr-FR" sz="1700" dirty="0"/>
              <a:t>…</a:t>
            </a:r>
          </a:p>
          <a:p>
            <a:endParaRPr lang="fr-FR" sz="1700" dirty="0"/>
          </a:p>
          <a:p>
            <a:r>
              <a:rPr lang="fr-FR" sz="1700" dirty="0"/>
              <a:t>*Mais en métropole</a:t>
            </a:r>
          </a:p>
          <a:p>
            <a:r>
              <a:rPr lang="fr-FR" sz="1700" dirty="0"/>
              <a:t>Les événements se précipitent…</a:t>
            </a:r>
          </a:p>
        </p:txBody>
      </p:sp>
      <p:pic>
        <p:nvPicPr>
          <p:cNvPr id="16" name="Image 15" descr="Une image contenant texte, carte&#10;&#10;Le contenu généré par l’IA peut être incorrect.">
            <a:extLst>
              <a:ext uri="{FF2B5EF4-FFF2-40B4-BE49-F238E27FC236}">
                <a16:creationId xmlns:a16="http://schemas.microsoft.com/office/drawing/2014/main" id="{6CD66605-6297-F95F-55A2-0F3C543CDE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24" name="Ellipse 23">
            <a:extLst>
              <a:ext uri="{FF2B5EF4-FFF2-40B4-BE49-F238E27FC236}">
                <a16:creationId xmlns:a16="http://schemas.microsoft.com/office/drawing/2014/main" id="{EB335753-45CC-CC24-94D8-AB23CD2F2AFE}"/>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C194340B-FE54-8428-9EA2-114773032006}"/>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8" name="Ellipse 27">
            <a:extLst>
              <a:ext uri="{FF2B5EF4-FFF2-40B4-BE49-F238E27FC236}">
                <a16:creationId xmlns:a16="http://schemas.microsoft.com/office/drawing/2014/main" id="{38D1CC9D-C29A-F72E-F69A-AEC262089014}"/>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957833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181" y="109184"/>
            <a:ext cx="4228643"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1819-1830 : Conquête de Java</a:t>
            </a:r>
            <a:endParaRPr lang="fr-FR" sz="1700" dirty="0"/>
          </a:p>
          <a:p>
            <a:endParaRPr lang="fr-FR" sz="1700" dirty="0"/>
          </a:p>
          <a:p>
            <a:r>
              <a:rPr lang="fr-FR" sz="1700" dirty="0"/>
              <a:t>*1795 : A Amsterdam…</a:t>
            </a:r>
          </a:p>
          <a:p>
            <a:r>
              <a:rPr lang="fr-FR" sz="1700" dirty="0"/>
              <a:t>Invasion française et République batave</a:t>
            </a:r>
          </a:p>
          <a:p>
            <a:r>
              <a:rPr lang="fr-FR" sz="1700" dirty="0"/>
              <a:t>*1799 : Dissolution de la VOC</a:t>
            </a:r>
          </a:p>
          <a:p>
            <a:r>
              <a:rPr lang="fr-FR" sz="1700" dirty="0"/>
              <a:t>*1800 : La République batave</a:t>
            </a:r>
          </a:p>
          <a:p>
            <a:r>
              <a:rPr lang="fr-FR" sz="1700" dirty="0"/>
              <a:t>Fonde la colonie des Indes néerlandaises</a:t>
            </a:r>
          </a:p>
          <a:p>
            <a:endParaRPr lang="fr-FR" sz="1700" dirty="0"/>
          </a:p>
          <a:p>
            <a:r>
              <a:rPr lang="fr-FR" sz="1700" dirty="0"/>
              <a:t>NB : 1800 : Elle récupère la dette de la VOC</a:t>
            </a:r>
          </a:p>
          <a:p>
            <a:r>
              <a:rPr lang="fr-FR" sz="1700" dirty="0"/>
              <a:t>¼ de la dette nationale des PB</a:t>
            </a:r>
          </a:p>
          <a:p>
            <a:endParaRPr lang="fr-FR" sz="1700" dirty="0"/>
          </a:p>
          <a:p>
            <a:r>
              <a:rPr lang="fr-FR" sz="1700" dirty="0"/>
              <a:t>*1806-16 : A Java…</a:t>
            </a:r>
          </a:p>
          <a:p>
            <a:r>
              <a:rPr lang="fr-FR" sz="1700" dirty="0"/>
              <a:t>Blocus, puis occupation britannique</a:t>
            </a:r>
          </a:p>
          <a:p>
            <a:r>
              <a:rPr lang="fr-FR" sz="1700" dirty="0"/>
              <a:t>Et arrivée du Britannique </a:t>
            </a:r>
            <a:r>
              <a:rPr lang="fr-FR" sz="1700" u="sng" dirty="0"/>
              <a:t>Thomas Raffles</a:t>
            </a:r>
            <a:r>
              <a:rPr lang="fr-FR" sz="1700" dirty="0"/>
              <a:t> qui…</a:t>
            </a:r>
          </a:p>
          <a:p>
            <a:endParaRPr lang="fr-FR" sz="1700" dirty="0"/>
          </a:p>
          <a:p>
            <a:r>
              <a:rPr lang="fr-FR" sz="1700" dirty="0"/>
              <a:t>a) Annexe de nouveaux territoires</a:t>
            </a:r>
          </a:p>
          <a:p>
            <a:r>
              <a:rPr lang="fr-FR" sz="1700" dirty="0" err="1"/>
              <a:t>Banten</a:t>
            </a:r>
            <a:r>
              <a:rPr lang="fr-FR" sz="1700" dirty="0"/>
              <a:t>, Cirebon ; Et dans le Mataram</a:t>
            </a:r>
          </a:p>
          <a:p>
            <a:endParaRPr lang="fr-FR" sz="1700" dirty="0"/>
          </a:p>
          <a:p>
            <a:r>
              <a:rPr lang="fr-FR" sz="1700" dirty="0"/>
              <a:t>b) En bon libéral, il remplace les cultures forcées par une </a:t>
            </a:r>
            <a:r>
              <a:rPr lang="fr-FR" sz="1700" i="1" dirty="0"/>
              <a:t>land </a:t>
            </a:r>
            <a:r>
              <a:rPr lang="fr-FR" sz="1700" i="1" dirty="0" err="1"/>
              <a:t>tax</a:t>
            </a:r>
            <a:r>
              <a:rPr lang="fr-FR" sz="1700" dirty="0"/>
              <a:t>, taxe foncière</a:t>
            </a:r>
          </a:p>
          <a:p>
            <a:r>
              <a:rPr lang="fr-FR" sz="1700" dirty="0"/>
              <a:t>Versée directement sans passer par les nobles</a:t>
            </a:r>
          </a:p>
          <a:p>
            <a:endParaRPr lang="fr-FR" sz="1700" dirty="0"/>
          </a:p>
          <a:p>
            <a:r>
              <a:rPr lang="fr-FR" sz="1700" dirty="0"/>
              <a:t>*1816 : Retour des Hollandais…</a:t>
            </a:r>
          </a:p>
        </p:txBody>
      </p:sp>
      <p:sp>
        <p:nvSpPr>
          <p:cNvPr id="15" name="Rectangle 14">
            <a:extLst>
              <a:ext uri="{FF2B5EF4-FFF2-40B4-BE49-F238E27FC236}">
                <a16:creationId xmlns:a16="http://schemas.microsoft.com/office/drawing/2014/main" id="{5E269A03-7C38-A1A2-F64E-4F3B2E9AA5D4}"/>
              </a:ext>
            </a:extLst>
          </p:cNvPr>
          <p:cNvSpPr/>
          <p:nvPr/>
        </p:nvSpPr>
        <p:spPr>
          <a:xfrm>
            <a:off x="4457947" y="4742835"/>
            <a:ext cx="3938921" cy="1400383"/>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solidFill>
                  <a:srgbClr val="FF0000"/>
                </a:solidFill>
              </a:rPr>
              <a:t>NB : 1799-1816 : En Asie…</a:t>
            </a:r>
          </a:p>
          <a:p>
            <a:r>
              <a:rPr lang="fr-FR" sz="1700" dirty="0">
                <a:solidFill>
                  <a:srgbClr val="FF0000"/>
                </a:solidFill>
              </a:rPr>
              <a:t>Marginalisation de la présence hollandaise</a:t>
            </a:r>
          </a:p>
          <a:p>
            <a:r>
              <a:rPr lang="fr-FR" sz="1700" dirty="0">
                <a:solidFill>
                  <a:srgbClr val="FF0000"/>
                </a:solidFill>
              </a:rPr>
              <a:t>Ainsi que de son commerce</a:t>
            </a:r>
          </a:p>
          <a:p>
            <a:r>
              <a:rPr lang="fr-FR" sz="1700" dirty="0">
                <a:solidFill>
                  <a:srgbClr val="FF0000"/>
                </a:solidFill>
              </a:rPr>
              <a:t>Ce qui laisse pour un demi-siècle le champ libre aux Britanniques…</a:t>
            </a:r>
          </a:p>
        </p:txBody>
      </p:sp>
      <p:pic>
        <p:nvPicPr>
          <p:cNvPr id="25" name="Image 24" descr="Une image contenant texte, carte&#10;&#10;Le contenu généré par l’IA peut être incorrect.">
            <a:extLst>
              <a:ext uri="{FF2B5EF4-FFF2-40B4-BE49-F238E27FC236}">
                <a16:creationId xmlns:a16="http://schemas.microsoft.com/office/drawing/2014/main" id="{BE90C1C1-797A-5E8F-6773-9F3B73A1E7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27" name="Ellipse 26">
            <a:extLst>
              <a:ext uri="{FF2B5EF4-FFF2-40B4-BE49-F238E27FC236}">
                <a16:creationId xmlns:a16="http://schemas.microsoft.com/office/drawing/2014/main" id="{512697D7-0F8D-93BB-904E-A9644B714003}"/>
              </a:ext>
            </a:extLst>
          </p:cNvPr>
          <p:cNvSpPr/>
          <p:nvPr/>
        </p:nvSpPr>
        <p:spPr>
          <a:xfrm>
            <a:off x="5416914" y="126301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8" name="Ellipse 27">
            <a:extLst>
              <a:ext uri="{FF2B5EF4-FFF2-40B4-BE49-F238E27FC236}">
                <a16:creationId xmlns:a16="http://schemas.microsoft.com/office/drawing/2014/main" id="{E7FC3E60-A4C0-4500-D8CD-C3F462BDB997}"/>
              </a:ext>
            </a:extLst>
          </p:cNvPr>
          <p:cNvSpPr/>
          <p:nvPr/>
        </p:nvSpPr>
        <p:spPr>
          <a:xfrm>
            <a:off x="7244919" y="18316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9" name="Ellipse 28">
            <a:extLst>
              <a:ext uri="{FF2B5EF4-FFF2-40B4-BE49-F238E27FC236}">
                <a16:creationId xmlns:a16="http://schemas.microsoft.com/office/drawing/2014/main" id="{F9DD07C9-63A1-C4A2-5DBD-ACD6092F064F}"/>
              </a:ext>
            </a:extLst>
          </p:cNvPr>
          <p:cNvSpPr/>
          <p:nvPr/>
        </p:nvSpPr>
        <p:spPr>
          <a:xfrm>
            <a:off x="9453436" y="216355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0" name="Ellipse 29">
            <a:extLst>
              <a:ext uri="{FF2B5EF4-FFF2-40B4-BE49-F238E27FC236}">
                <a16:creationId xmlns:a16="http://schemas.microsoft.com/office/drawing/2014/main" id="{6CF98433-8DE2-9DD3-B07F-E5FD26DDD9D9}"/>
              </a:ext>
            </a:extLst>
          </p:cNvPr>
          <p:cNvSpPr/>
          <p:nvPr/>
        </p:nvSpPr>
        <p:spPr>
          <a:xfrm>
            <a:off x="8560623" y="231595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3" name="Ellipse 32">
            <a:extLst>
              <a:ext uri="{FF2B5EF4-FFF2-40B4-BE49-F238E27FC236}">
                <a16:creationId xmlns:a16="http://schemas.microsoft.com/office/drawing/2014/main" id="{B7B53F7A-1D2A-A5D0-F149-5E7CBDC78568}"/>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BC3AB1A0-86A0-8ECD-5B98-DD9D57089F81}"/>
              </a:ext>
            </a:extLst>
          </p:cNvPr>
          <p:cNvSpPr/>
          <p:nvPr/>
        </p:nvSpPr>
        <p:spPr>
          <a:xfrm>
            <a:off x="9302428" y="29568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5" name="Ellipse 34">
            <a:extLst>
              <a:ext uri="{FF2B5EF4-FFF2-40B4-BE49-F238E27FC236}">
                <a16:creationId xmlns:a16="http://schemas.microsoft.com/office/drawing/2014/main" id="{35737B04-07A6-0AF5-D51A-D1804581E2A3}"/>
              </a:ext>
            </a:extLst>
          </p:cNvPr>
          <p:cNvSpPr/>
          <p:nvPr/>
        </p:nvSpPr>
        <p:spPr>
          <a:xfrm>
            <a:off x="5053114" y="885477"/>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6" name="Ellipse 35">
            <a:extLst>
              <a:ext uri="{FF2B5EF4-FFF2-40B4-BE49-F238E27FC236}">
                <a16:creationId xmlns:a16="http://schemas.microsoft.com/office/drawing/2014/main" id="{DBC04CAA-0CF2-55D7-9FD0-AE16A63EA85F}"/>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7" name="Ellipse 36">
            <a:extLst>
              <a:ext uri="{FF2B5EF4-FFF2-40B4-BE49-F238E27FC236}">
                <a16:creationId xmlns:a16="http://schemas.microsoft.com/office/drawing/2014/main" id="{2C2B1CFA-15A4-72D6-201C-9D4CF28DD12A}"/>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1247421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DA0A3-EE03-8B7B-48ED-BAE0FDBA7B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764ADE3-C356-E59C-929C-5169C39805CD}"/>
              </a:ext>
            </a:extLst>
          </p:cNvPr>
          <p:cNvSpPr/>
          <p:nvPr/>
        </p:nvSpPr>
        <p:spPr>
          <a:xfrm>
            <a:off x="109181" y="109184"/>
            <a:ext cx="4202128" cy="397031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1819-1825 : A Java, échec des politiques hollandaises : Soumissions, dépossessions et rancœurs des </a:t>
            </a:r>
            <a:r>
              <a:rPr lang="fr-FR" sz="1600" b="1" i="1" dirty="0"/>
              <a:t>régents</a:t>
            </a:r>
            <a:r>
              <a:rPr lang="fr-FR" sz="1600" b="1" dirty="0"/>
              <a:t>, aristocrates javanais ; …</a:t>
            </a:r>
          </a:p>
          <a:p>
            <a:endParaRPr lang="fr-FR" sz="1700" dirty="0"/>
          </a:p>
          <a:p>
            <a:r>
              <a:rPr lang="fr-FR" sz="1700" dirty="0"/>
              <a:t>*1819 : A Java…</a:t>
            </a:r>
          </a:p>
          <a:p>
            <a:endParaRPr lang="fr-FR" sz="1700" dirty="0"/>
          </a:p>
          <a:p>
            <a:r>
              <a:rPr lang="fr-FR" sz="1700" dirty="0"/>
              <a:t>*Les Hollandais poursuivent</a:t>
            </a:r>
          </a:p>
          <a:p>
            <a:r>
              <a:rPr lang="fr-FR" sz="1700" dirty="0"/>
              <a:t>Leur politique </a:t>
            </a:r>
            <a:r>
              <a:rPr lang="fr-FR" sz="1700" i="1" dirty="0"/>
              <a:t>libérale antidespotique</a:t>
            </a:r>
          </a:p>
          <a:p>
            <a:r>
              <a:rPr lang="fr-FR" sz="1700" dirty="0"/>
              <a:t>Des années 1790 contre les </a:t>
            </a:r>
            <a:r>
              <a:rPr lang="fr-FR" sz="1700" i="1" dirty="0"/>
              <a:t>régents</a:t>
            </a:r>
            <a:r>
              <a:rPr lang="fr-FR" sz="1700" dirty="0"/>
              <a:t>… </a:t>
            </a:r>
          </a:p>
          <a:p>
            <a:endParaRPr lang="fr-FR" sz="1700" dirty="0"/>
          </a:p>
          <a:p>
            <a:r>
              <a:rPr lang="fr-FR" sz="1700" dirty="0"/>
              <a:t>*S’inspirant des Britanniques</a:t>
            </a:r>
          </a:p>
          <a:p>
            <a:r>
              <a:rPr lang="fr-FR" sz="1700" dirty="0"/>
              <a:t>Ils abolissent leurs droits fonciers sur les paysans ; En échange d’une pension</a:t>
            </a:r>
          </a:p>
          <a:p>
            <a:endParaRPr lang="fr-FR" sz="1700" dirty="0"/>
          </a:p>
          <a:p>
            <a:r>
              <a:rPr lang="fr-FR" sz="1700" dirty="0"/>
              <a:t>*1820 : Mais cette politique est un échec…</a:t>
            </a:r>
          </a:p>
        </p:txBody>
      </p:sp>
      <p:pic>
        <p:nvPicPr>
          <p:cNvPr id="22" name="Image 21" descr="Une image contenant texte, carte&#10;&#10;Le contenu généré par l’IA peut être incorrect.">
            <a:extLst>
              <a:ext uri="{FF2B5EF4-FFF2-40B4-BE49-F238E27FC236}">
                <a16:creationId xmlns:a16="http://schemas.microsoft.com/office/drawing/2014/main" id="{116AD968-A453-5F0F-B2C5-EDC4D91ADA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23" name="Ellipse 22">
            <a:extLst>
              <a:ext uri="{FF2B5EF4-FFF2-40B4-BE49-F238E27FC236}">
                <a16:creationId xmlns:a16="http://schemas.microsoft.com/office/drawing/2014/main" id="{66CB4776-F928-0B8C-1666-96341F18CD3E}"/>
              </a:ext>
            </a:extLst>
          </p:cNvPr>
          <p:cNvSpPr/>
          <p:nvPr/>
        </p:nvSpPr>
        <p:spPr>
          <a:xfrm>
            <a:off x="5416914" y="1263013"/>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4" name="Ellipse 23">
            <a:extLst>
              <a:ext uri="{FF2B5EF4-FFF2-40B4-BE49-F238E27FC236}">
                <a16:creationId xmlns:a16="http://schemas.microsoft.com/office/drawing/2014/main" id="{D64BC7B9-BD2E-2AFB-194B-2E8EB6B4AE3B}"/>
              </a:ext>
            </a:extLst>
          </p:cNvPr>
          <p:cNvSpPr/>
          <p:nvPr/>
        </p:nvSpPr>
        <p:spPr>
          <a:xfrm>
            <a:off x="7244919" y="18316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5" name="Ellipse 24">
            <a:extLst>
              <a:ext uri="{FF2B5EF4-FFF2-40B4-BE49-F238E27FC236}">
                <a16:creationId xmlns:a16="http://schemas.microsoft.com/office/drawing/2014/main" id="{7D7362CC-B4E1-FF28-C6F1-2B259A54F168}"/>
              </a:ext>
            </a:extLst>
          </p:cNvPr>
          <p:cNvSpPr/>
          <p:nvPr/>
        </p:nvSpPr>
        <p:spPr>
          <a:xfrm>
            <a:off x="9453436" y="21635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6" name="Ellipse 25">
            <a:extLst>
              <a:ext uri="{FF2B5EF4-FFF2-40B4-BE49-F238E27FC236}">
                <a16:creationId xmlns:a16="http://schemas.microsoft.com/office/drawing/2014/main" id="{B3CC4EF5-C771-0F43-49C6-8A3E2AF59BC7}"/>
              </a:ext>
            </a:extLst>
          </p:cNvPr>
          <p:cNvSpPr/>
          <p:nvPr/>
        </p:nvSpPr>
        <p:spPr>
          <a:xfrm>
            <a:off x="8560623" y="23159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7" name="Ellipse 26">
            <a:extLst>
              <a:ext uri="{FF2B5EF4-FFF2-40B4-BE49-F238E27FC236}">
                <a16:creationId xmlns:a16="http://schemas.microsoft.com/office/drawing/2014/main" id="{29F8623F-EB4E-912B-108C-EE27CE81CF98}"/>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0C10004E-22BA-C092-EEDF-4DA1A689BD3E}"/>
              </a:ext>
            </a:extLst>
          </p:cNvPr>
          <p:cNvSpPr/>
          <p:nvPr/>
        </p:nvSpPr>
        <p:spPr>
          <a:xfrm>
            <a:off x="9302428" y="2956860"/>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9" name="Ellipse 28">
            <a:extLst>
              <a:ext uri="{FF2B5EF4-FFF2-40B4-BE49-F238E27FC236}">
                <a16:creationId xmlns:a16="http://schemas.microsoft.com/office/drawing/2014/main" id="{1A7BAAED-98FF-B773-1378-008EC7C50458}"/>
              </a:ext>
            </a:extLst>
          </p:cNvPr>
          <p:cNvSpPr/>
          <p:nvPr/>
        </p:nvSpPr>
        <p:spPr>
          <a:xfrm>
            <a:off x="5053114" y="885477"/>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0" name="Ellipse 29">
            <a:extLst>
              <a:ext uri="{FF2B5EF4-FFF2-40B4-BE49-F238E27FC236}">
                <a16:creationId xmlns:a16="http://schemas.microsoft.com/office/drawing/2014/main" id="{7F9F5CA1-B239-7F29-E0EC-EE916136518B}"/>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1" name="Ellipse 30">
            <a:extLst>
              <a:ext uri="{FF2B5EF4-FFF2-40B4-BE49-F238E27FC236}">
                <a16:creationId xmlns:a16="http://schemas.microsoft.com/office/drawing/2014/main" id="{D312E423-366E-7BE2-9D6B-0F5E2E141535}"/>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81704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29E8-DB95-D101-F59C-F5CD590073C4}"/>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194B56DB-0DA8-8A87-428B-10847C53F027}"/>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r>
              <a:rPr lang="fr-FR" altLang="fr-FR" sz="1600" b="1" dirty="0">
                <a:latin typeface="+mn-lt"/>
                <a:cs typeface="Arial" panose="020B0604020202020204" pitchFamily="34" charset="0"/>
              </a:rPr>
              <a:t>8</a:t>
            </a:r>
            <a:r>
              <a:rPr lang="fr-FR" altLang="fr-FR" sz="1600" b="1" baseline="30000" dirty="0">
                <a:latin typeface="+mn-lt"/>
                <a:cs typeface="Arial" panose="020B0604020202020204" pitchFamily="34" charset="0"/>
              </a:rPr>
              <a:t>ème</a:t>
            </a:r>
            <a:r>
              <a:rPr lang="fr-FR" altLang="fr-FR" sz="1600" b="1" dirty="0">
                <a:latin typeface="+mn-lt"/>
                <a:cs typeface="Arial" panose="020B0604020202020204" pitchFamily="34" charset="0"/>
              </a:rPr>
              <a:t> période : 1815-1914</a:t>
            </a:r>
            <a:br>
              <a:rPr lang="fr-FR" altLang="fr-FR" sz="1600" b="1" dirty="0">
                <a:latin typeface="+mn-lt"/>
                <a:cs typeface="Arial" panose="020B0604020202020204" pitchFamily="34" charset="0"/>
              </a:rPr>
            </a:br>
            <a:r>
              <a:rPr lang="fr-FR" sz="1600" b="1" kern="0" dirty="0">
                <a:effectLst/>
                <a:latin typeface="+mn-lt"/>
                <a:ea typeface="Times New Roman" panose="02020603050405020304" pitchFamily="18" charset="0"/>
              </a:rPr>
              <a:t>Europe et Russie à la conquête de l’Orient et de l’Asie</a:t>
            </a:r>
            <a:br>
              <a:rPr lang="fr-FR" sz="1600" b="1" kern="0" dirty="0">
                <a:effectLst/>
                <a:latin typeface="+mn-lt"/>
                <a:ea typeface="Times New Roman" panose="02020603050405020304" pitchFamily="18" charset="0"/>
              </a:rPr>
            </a:br>
            <a:br>
              <a:rPr lang="fr-FR" sz="1600" b="1" kern="0" dirty="0">
                <a:effectLst/>
                <a:latin typeface="+mn-lt"/>
                <a:ea typeface="Times New Roman" panose="02020603050405020304" pitchFamily="18" charset="0"/>
              </a:rPr>
            </a:br>
            <a:r>
              <a:rPr lang="fr-FR" sz="1600" b="1" dirty="0"/>
              <a:t>1816-1914 : Colonisation européenne et partage de l’Insulinde</a:t>
            </a:r>
          </a:p>
          <a:p>
            <a:pPr algn="ctr"/>
            <a:r>
              <a:rPr lang="fr-FR" sz="1600" b="1" dirty="0"/>
              <a:t>Les Indes néerlandaises, la Malaisie britannique et les Philippines espagnoles</a:t>
            </a:r>
          </a:p>
          <a:p>
            <a:endParaRPr lang="fr-FR" sz="1600" b="1" dirty="0"/>
          </a:p>
          <a:p>
            <a:r>
              <a:rPr lang="fr-FR" sz="1600" b="1" dirty="0"/>
              <a:t>1816-1914 : Les Indes néerlandaises, la colonie modèle</a:t>
            </a:r>
          </a:p>
          <a:p>
            <a:r>
              <a:rPr lang="fr-FR" sz="1600" dirty="0"/>
              <a:t>1816 : Naissance des Indes néerlandaises, colonie des Pays-Bas</a:t>
            </a:r>
          </a:p>
          <a:p>
            <a:r>
              <a:rPr lang="fr-FR" sz="1600" dirty="0"/>
              <a:t>1817-1821 : Révoltes populaires : A Amboine, rébellion dirigée par </a:t>
            </a:r>
            <a:r>
              <a:rPr lang="fr-FR" sz="1600" dirty="0" err="1"/>
              <a:t>Pattimura</a:t>
            </a:r>
            <a:r>
              <a:rPr lang="fr-FR" sz="1600" dirty="0"/>
              <a:t> ; A Sumatra, révolte des </a:t>
            </a:r>
            <a:r>
              <a:rPr lang="fr-FR" sz="1600" dirty="0" err="1"/>
              <a:t>Padri</a:t>
            </a:r>
            <a:r>
              <a:rPr lang="fr-FR" sz="1600" dirty="0"/>
              <a:t>, intégristes musulmans, menée par l’imam </a:t>
            </a:r>
            <a:r>
              <a:rPr lang="fr-FR" sz="1600" dirty="0" err="1"/>
              <a:t>Bonjol</a:t>
            </a:r>
            <a:endParaRPr lang="fr-FR" sz="1600" dirty="0"/>
          </a:p>
          <a:p>
            <a:r>
              <a:rPr lang="fr-FR" sz="1600" dirty="0"/>
              <a:t>1818-1833 : Contrôle de la partie occidentale de l’archipel et vassalisations des principautés : Sud et centre de Sumatra : Palembang et Jambi ; Îles de </a:t>
            </a:r>
            <a:r>
              <a:rPr lang="fr-FR" sz="1600" dirty="0" err="1"/>
              <a:t>Lingga</a:t>
            </a:r>
            <a:r>
              <a:rPr lang="fr-FR" sz="1600" dirty="0"/>
              <a:t>-Riau au sud du détroit de Malacca ; Côte ouest de Kalimantan : Sambas et Pontianak</a:t>
            </a:r>
          </a:p>
          <a:p>
            <a:r>
              <a:rPr lang="fr-FR" sz="1600" dirty="0"/>
              <a:t>1819-1830 : Conquête de Java</a:t>
            </a:r>
          </a:p>
          <a:p>
            <a:r>
              <a:rPr lang="fr-FR" sz="1600" dirty="0"/>
              <a:t>   1819-1825 : A Java, échec des politiques hollandaises : Soumissions, dépossessions et rancœurs des </a:t>
            </a:r>
            <a:r>
              <a:rPr lang="fr-FR" sz="1600" i="1" dirty="0"/>
              <a:t>régents</a:t>
            </a:r>
            <a:r>
              <a:rPr lang="fr-FR" sz="1600" dirty="0"/>
              <a:t>, aristocrates javanais ; Baisse </a:t>
            </a:r>
          </a:p>
          <a:p>
            <a:r>
              <a:rPr lang="fr-FR" sz="1600" dirty="0"/>
              <a:t>   des cultures d’exportation ; Dans les ports, immiscions des intérêts étrangers, britanniques et chinois</a:t>
            </a:r>
          </a:p>
          <a:p>
            <a:r>
              <a:rPr lang="fr-FR" sz="1600" dirty="0"/>
              <a:t>   1825-1830 : La guerre de Java, guerre aristocratique et populaire contre les étrangers hollandais et chinois ; Victoire hollandaise et fin des</a:t>
            </a:r>
          </a:p>
          <a:p>
            <a:r>
              <a:rPr lang="fr-FR" sz="1600" dirty="0"/>
              <a:t>   derniers royaumes indépendants du Mataram : Yogyakarta et Surakarta</a:t>
            </a:r>
          </a:p>
          <a:p>
            <a:r>
              <a:rPr lang="fr-FR" sz="1600" dirty="0"/>
              <a:t>1830-1833 : Pour renflouer les caisses de la colonie et de la métropole, l’Etat néerlandais instaure le </a:t>
            </a:r>
            <a:r>
              <a:rPr lang="fr-FR" sz="1600" i="1" dirty="0" err="1"/>
              <a:t>kultuurstelsel</a:t>
            </a:r>
            <a:r>
              <a:rPr lang="fr-FR" sz="1600" dirty="0"/>
              <a:t> : cultures exportatrices d’Etat imposées aux paysans, au profit des aristocrates, les </a:t>
            </a:r>
            <a:r>
              <a:rPr lang="fr-FR" sz="1600" i="1" dirty="0"/>
              <a:t>régents</a:t>
            </a:r>
            <a:r>
              <a:rPr lang="fr-FR" sz="1600" dirty="0"/>
              <a:t>, de la colonie et de l’Etat hollandais</a:t>
            </a:r>
          </a:p>
          <a:p>
            <a:r>
              <a:rPr lang="fr-FR" sz="1600" dirty="0"/>
              <a:t>1839-1890 : Naissance du Bornéo britannique ; James et Charles Brook, les </a:t>
            </a:r>
            <a:r>
              <a:rPr lang="fr-FR" sz="1600" i="1" dirty="0"/>
              <a:t>Rajahs blancs</a:t>
            </a:r>
            <a:r>
              <a:rPr lang="fr-FR" sz="1600" dirty="0"/>
              <a:t>, obtiennent du sultan de Brunei, la souveraineté sur le Sarawak</a:t>
            </a:r>
            <a:endParaRPr lang="fr-FR" sz="1600" i="1" dirty="0"/>
          </a:p>
          <a:p>
            <a:r>
              <a:rPr lang="fr-FR" sz="1600" dirty="0"/>
              <a:t>1846-1863 : Conquête de la partie orientale de l’archipel : Nord de Bali ; Royaume bugi de Bone au sud de Célèbes ; Sultanat de Banjarmasin au sud de Kalimantan</a:t>
            </a:r>
          </a:p>
        </p:txBody>
      </p:sp>
      <p:sp>
        <p:nvSpPr>
          <p:cNvPr id="2" name="PlaceHolder 1">
            <a:extLst>
              <a:ext uri="{FF2B5EF4-FFF2-40B4-BE49-F238E27FC236}">
                <a16:creationId xmlns:a16="http://schemas.microsoft.com/office/drawing/2014/main" id="{21432021-2778-61F4-81A1-4ED5A32F1500}"/>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a:t>
            </a:fld>
            <a:endParaRPr/>
          </a:p>
        </p:txBody>
      </p:sp>
    </p:spTree>
    <p:extLst>
      <p:ext uri="{BB962C8B-B14F-4D97-AF65-F5344CB8AC3E}">
        <p14:creationId xmlns:p14="http://schemas.microsoft.com/office/powerpoint/2010/main" val="3302622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AAFEF-37EA-3E51-B48C-15431F692D8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9B85E32-8346-0170-9CE1-EAE6F304F200}"/>
              </a:ext>
            </a:extLst>
          </p:cNvPr>
          <p:cNvSpPr/>
          <p:nvPr/>
        </p:nvSpPr>
        <p:spPr>
          <a:xfrm>
            <a:off x="109181" y="109184"/>
            <a:ext cx="4202128"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1819-1825 : … Baisse des cultures d’exportation ; Dans les ports, immiscions des intérêts étrangers, britanniques et chinois</a:t>
            </a:r>
          </a:p>
          <a:p>
            <a:endParaRPr lang="fr-FR" sz="1700" dirty="0"/>
          </a:p>
          <a:p>
            <a:r>
              <a:rPr lang="fr-FR" sz="1700" dirty="0"/>
              <a:t>a) 1820 : Chez les paysans </a:t>
            </a:r>
            <a:r>
              <a:rPr lang="fr-FR" sz="1700" i="1" dirty="0"/>
              <a:t>émancipés</a:t>
            </a:r>
            <a:r>
              <a:rPr lang="fr-FR" sz="1700" dirty="0"/>
              <a:t>…</a:t>
            </a:r>
          </a:p>
          <a:p>
            <a:r>
              <a:rPr lang="fr-FR" sz="1700" dirty="0"/>
              <a:t>Baisse des cultures d’exportation, mal rémunérées par les Hollandais, au profit du riz, aux cours alors plus élevés</a:t>
            </a:r>
          </a:p>
          <a:p>
            <a:endParaRPr lang="fr-FR" sz="1700" dirty="0"/>
          </a:p>
          <a:p>
            <a:r>
              <a:rPr lang="fr-FR" sz="1700" dirty="0"/>
              <a:t>b) Après leurs dépossessions (1790)</a:t>
            </a:r>
          </a:p>
          <a:p>
            <a:r>
              <a:rPr lang="fr-FR" sz="1700" dirty="0"/>
              <a:t>Puis la perte de leurs droits fonciers (1819)</a:t>
            </a:r>
          </a:p>
          <a:p>
            <a:r>
              <a:rPr lang="fr-FR" sz="1700" dirty="0"/>
              <a:t>Colère des régents, alliés des Hollandais</a:t>
            </a:r>
          </a:p>
          <a:p>
            <a:endParaRPr lang="fr-FR" sz="1700" dirty="0"/>
          </a:p>
          <a:p>
            <a:r>
              <a:rPr lang="fr-FR" sz="1700" dirty="0"/>
              <a:t>c) Concurrence britannique croissante…</a:t>
            </a:r>
          </a:p>
          <a:p>
            <a:r>
              <a:rPr lang="fr-FR" sz="1700" dirty="0"/>
              <a:t>Dans les ports, après le traité de 1824</a:t>
            </a:r>
          </a:p>
          <a:p>
            <a:r>
              <a:rPr lang="fr-FR" sz="1700" dirty="0"/>
              <a:t>Libre-échange et arrivée de Britanniques</a:t>
            </a:r>
          </a:p>
          <a:p>
            <a:r>
              <a:rPr lang="fr-FR" sz="1700" dirty="0"/>
              <a:t>Qui de plus, financent les entrepreneurs chinois</a:t>
            </a:r>
          </a:p>
          <a:p>
            <a:endParaRPr lang="fr-FR" sz="1700" dirty="0"/>
          </a:p>
          <a:p>
            <a:r>
              <a:rPr lang="fr-FR" sz="1700" dirty="0"/>
              <a:t>*Inquiets de cette </a:t>
            </a:r>
            <a:r>
              <a:rPr lang="fr-FR" sz="1700" i="1" dirty="0"/>
              <a:t>déstabilisation</a:t>
            </a:r>
          </a:p>
          <a:p>
            <a:r>
              <a:rPr lang="fr-FR" sz="1700" dirty="0"/>
              <a:t>Les Hollandais réagissent…</a:t>
            </a:r>
          </a:p>
        </p:txBody>
      </p:sp>
      <p:pic>
        <p:nvPicPr>
          <p:cNvPr id="32" name="Image 31" descr="Une image contenant texte, carte&#10;&#10;Le contenu généré par l’IA peut être incorrect.">
            <a:extLst>
              <a:ext uri="{FF2B5EF4-FFF2-40B4-BE49-F238E27FC236}">
                <a16:creationId xmlns:a16="http://schemas.microsoft.com/office/drawing/2014/main" id="{18CD06C3-DC98-F178-4990-149BEF4A90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33" name="Ellipse 32">
            <a:extLst>
              <a:ext uri="{FF2B5EF4-FFF2-40B4-BE49-F238E27FC236}">
                <a16:creationId xmlns:a16="http://schemas.microsoft.com/office/drawing/2014/main" id="{B591D459-C84F-C7A5-26B2-F0D7727AB232}"/>
              </a:ext>
            </a:extLst>
          </p:cNvPr>
          <p:cNvSpPr/>
          <p:nvPr/>
        </p:nvSpPr>
        <p:spPr>
          <a:xfrm>
            <a:off x="5416914" y="1263013"/>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4" name="Ellipse 33">
            <a:extLst>
              <a:ext uri="{FF2B5EF4-FFF2-40B4-BE49-F238E27FC236}">
                <a16:creationId xmlns:a16="http://schemas.microsoft.com/office/drawing/2014/main" id="{26EEBD9E-ACAB-BA99-DEC8-C0903AA41728}"/>
              </a:ext>
            </a:extLst>
          </p:cNvPr>
          <p:cNvSpPr/>
          <p:nvPr/>
        </p:nvSpPr>
        <p:spPr>
          <a:xfrm>
            <a:off x="7244919" y="18316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5" name="Ellipse 34">
            <a:extLst>
              <a:ext uri="{FF2B5EF4-FFF2-40B4-BE49-F238E27FC236}">
                <a16:creationId xmlns:a16="http://schemas.microsoft.com/office/drawing/2014/main" id="{EA5FCD8D-6F2F-1207-4482-91BDA13C3E0D}"/>
              </a:ext>
            </a:extLst>
          </p:cNvPr>
          <p:cNvSpPr/>
          <p:nvPr/>
        </p:nvSpPr>
        <p:spPr>
          <a:xfrm>
            <a:off x="9453436" y="21635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6" name="Ellipse 35">
            <a:extLst>
              <a:ext uri="{FF2B5EF4-FFF2-40B4-BE49-F238E27FC236}">
                <a16:creationId xmlns:a16="http://schemas.microsoft.com/office/drawing/2014/main" id="{AB5DFF26-9ABB-3751-C640-B534D3308E98}"/>
              </a:ext>
            </a:extLst>
          </p:cNvPr>
          <p:cNvSpPr/>
          <p:nvPr/>
        </p:nvSpPr>
        <p:spPr>
          <a:xfrm>
            <a:off x="8560623" y="23159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7" name="Ellipse 36">
            <a:extLst>
              <a:ext uri="{FF2B5EF4-FFF2-40B4-BE49-F238E27FC236}">
                <a16:creationId xmlns:a16="http://schemas.microsoft.com/office/drawing/2014/main" id="{E2803237-E0A0-F694-34E3-16BFC57159B0}"/>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724D13BD-9B61-9213-E3BD-4DF8575124EC}"/>
              </a:ext>
            </a:extLst>
          </p:cNvPr>
          <p:cNvSpPr/>
          <p:nvPr/>
        </p:nvSpPr>
        <p:spPr>
          <a:xfrm>
            <a:off x="9302428" y="2956860"/>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9" name="Ellipse 38">
            <a:extLst>
              <a:ext uri="{FF2B5EF4-FFF2-40B4-BE49-F238E27FC236}">
                <a16:creationId xmlns:a16="http://schemas.microsoft.com/office/drawing/2014/main" id="{378C2360-63E2-CDB9-893D-D0FC76A639CC}"/>
              </a:ext>
            </a:extLst>
          </p:cNvPr>
          <p:cNvSpPr/>
          <p:nvPr/>
        </p:nvSpPr>
        <p:spPr>
          <a:xfrm>
            <a:off x="5053114" y="885477"/>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0" name="Ellipse 39">
            <a:extLst>
              <a:ext uri="{FF2B5EF4-FFF2-40B4-BE49-F238E27FC236}">
                <a16:creationId xmlns:a16="http://schemas.microsoft.com/office/drawing/2014/main" id="{4752CEE0-A18F-32B3-0B9B-6EA2D97CDE1E}"/>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1" name="Ellipse 40">
            <a:extLst>
              <a:ext uri="{FF2B5EF4-FFF2-40B4-BE49-F238E27FC236}">
                <a16:creationId xmlns:a16="http://schemas.microsoft.com/office/drawing/2014/main" id="{ABF8E90C-5118-CF3A-05E8-3412AE0DD5B5}"/>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427346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9520-ED0B-08C8-BDAB-C03DC2E5B81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E28249E-E0B3-8CD0-F2C4-C6B016B525EF}"/>
              </a:ext>
            </a:extLst>
          </p:cNvPr>
          <p:cNvSpPr/>
          <p:nvPr/>
        </p:nvSpPr>
        <p:spPr>
          <a:xfrm>
            <a:off x="109181" y="109184"/>
            <a:ext cx="4016009" cy="532453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1819-1825 : … Baisse des cultures d’exportation ; Dans les ports, immiscions des intérêts étrangers, britanniques et chinois</a:t>
            </a:r>
          </a:p>
          <a:p>
            <a:endParaRPr lang="fr-FR" sz="1700" dirty="0"/>
          </a:p>
          <a:p>
            <a:r>
              <a:rPr lang="fr-FR" sz="1700" dirty="0"/>
              <a:t>*1823 : Fin de la politique libérale…</a:t>
            </a:r>
          </a:p>
          <a:p>
            <a:endParaRPr lang="fr-FR" sz="1700" dirty="0"/>
          </a:p>
          <a:p>
            <a:r>
              <a:rPr lang="fr-FR" sz="1700" dirty="0"/>
              <a:t>*Le gouverneur </a:t>
            </a:r>
            <a:r>
              <a:rPr lang="fr-FR" sz="1700" u="sng" dirty="0" err="1"/>
              <a:t>Godart</a:t>
            </a:r>
            <a:r>
              <a:rPr lang="fr-FR" sz="1700" u="sng" dirty="0"/>
              <a:t> Van der Capellen</a:t>
            </a:r>
            <a:r>
              <a:rPr lang="fr-FR" sz="1700" dirty="0"/>
              <a:t> (1819-26) ordonne aux Chinois</a:t>
            </a:r>
          </a:p>
          <a:p>
            <a:r>
              <a:rPr lang="fr-FR" sz="1700" dirty="0"/>
              <a:t>De rendre leurs concessions…</a:t>
            </a:r>
          </a:p>
          <a:p>
            <a:r>
              <a:rPr lang="fr-FR" sz="1700" dirty="0"/>
              <a:t>En échange d’indemnités des régents…</a:t>
            </a:r>
          </a:p>
          <a:p>
            <a:endParaRPr lang="fr-FR" sz="1700" dirty="0"/>
          </a:p>
          <a:p>
            <a:r>
              <a:rPr lang="fr-FR" sz="1700" dirty="0"/>
              <a:t>*Mais les régents endettés</a:t>
            </a:r>
          </a:p>
          <a:p>
            <a:r>
              <a:rPr lang="fr-FR" sz="1700" dirty="0"/>
              <a:t>Ne peuvent pas les payer</a:t>
            </a:r>
          </a:p>
          <a:p>
            <a:endParaRPr lang="fr-FR" sz="1700" dirty="0"/>
          </a:p>
          <a:p>
            <a:r>
              <a:rPr lang="fr-FR" sz="1700" dirty="0"/>
              <a:t>*Conséquence…</a:t>
            </a:r>
          </a:p>
          <a:p>
            <a:r>
              <a:rPr lang="fr-FR" sz="1700" dirty="0"/>
              <a:t>Une rancœur générale monte</a:t>
            </a:r>
          </a:p>
          <a:p>
            <a:r>
              <a:rPr lang="fr-FR" sz="1700" dirty="0"/>
              <a:t>Contre les exactions des </a:t>
            </a:r>
            <a:r>
              <a:rPr lang="fr-FR" sz="1700" i="1" dirty="0"/>
              <a:t>étrangers</a:t>
            </a:r>
            <a:r>
              <a:rPr lang="fr-FR" sz="1700" dirty="0"/>
              <a:t> ; Et…</a:t>
            </a:r>
          </a:p>
          <a:p>
            <a:endParaRPr lang="fr-FR" sz="1700" dirty="0"/>
          </a:p>
          <a:p>
            <a:r>
              <a:rPr lang="fr-FR" sz="1700" dirty="0"/>
              <a:t>*1825 : La guerre éclate…</a:t>
            </a:r>
          </a:p>
        </p:txBody>
      </p:sp>
      <p:pic>
        <p:nvPicPr>
          <p:cNvPr id="23" name="Image 22" descr="Une image contenant texte, carte&#10;&#10;Le contenu généré par l’IA peut être incorrect.">
            <a:extLst>
              <a:ext uri="{FF2B5EF4-FFF2-40B4-BE49-F238E27FC236}">
                <a16:creationId xmlns:a16="http://schemas.microsoft.com/office/drawing/2014/main" id="{CDFB66C4-E412-A159-127A-0361CC3223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24" name="Ellipse 23">
            <a:extLst>
              <a:ext uri="{FF2B5EF4-FFF2-40B4-BE49-F238E27FC236}">
                <a16:creationId xmlns:a16="http://schemas.microsoft.com/office/drawing/2014/main" id="{6783BE14-D230-AD2F-DFD0-2C337E1A7D1B}"/>
              </a:ext>
            </a:extLst>
          </p:cNvPr>
          <p:cNvSpPr/>
          <p:nvPr/>
        </p:nvSpPr>
        <p:spPr>
          <a:xfrm>
            <a:off x="5416914" y="1263013"/>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5" name="Ellipse 24">
            <a:extLst>
              <a:ext uri="{FF2B5EF4-FFF2-40B4-BE49-F238E27FC236}">
                <a16:creationId xmlns:a16="http://schemas.microsoft.com/office/drawing/2014/main" id="{786C3C50-8AF3-0053-996F-6BF4A3D5829D}"/>
              </a:ext>
            </a:extLst>
          </p:cNvPr>
          <p:cNvSpPr/>
          <p:nvPr/>
        </p:nvSpPr>
        <p:spPr>
          <a:xfrm>
            <a:off x="7244919" y="18316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6" name="Ellipse 25">
            <a:extLst>
              <a:ext uri="{FF2B5EF4-FFF2-40B4-BE49-F238E27FC236}">
                <a16:creationId xmlns:a16="http://schemas.microsoft.com/office/drawing/2014/main" id="{4FC0D209-E1D9-FDCE-0BD8-E7072D35D95B}"/>
              </a:ext>
            </a:extLst>
          </p:cNvPr>
          <p:cNvSpPr/>
          <p:nvPr/>
        </p:nvSpPr>
        <p:spPr>
          <a:xfrm>
            <a:off x="9453436" y="21635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7" name="Ellipse 26">
            <a:extLst>
              <a:ext uri="{FF2B5EF4-FFF2-40B4-BE49-F238E27FC236}">
                <a16:creationId xmlns:a16="http://schemas.microsoft.com/office/drawing/2014/main" id="{7E6FE9FA-3E11-D2AA-A08F-B3B3BECAD19A}"/>
              </a:ext>
            </a:extLst>
          </p:cNvPr>
          <p:cNvSpPr/>
          <p:nvPr/>
        </p:nvSpPr>
        <p:spPr>
          <a:xfrm>
            <a:off x="8560623" y="23159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8" name="Ellipse 27">
            <a:extLst>
              <a:ext uri="{FF2B5EF4-FFF2-40B4-BE49-F238E27FC236}">
                <a16:creationId xmlns:a16="http://schemas.microsoft.com/office/drawing/2014/main" id="{32147614-1E8C-6910-B414-FCEF1C926A5D}"/>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BD61C78-13EB-0A40-8278-75F800C53EC5}"/>
              </a:ext>
            </a:extLst>
          </p:cNvPr>
          <p:cNvSpPr/>
          <p:nvPr/>
        </p:nvSpPr>
        <p:spPr>
          <a:xfrm>
            <a:off x="9302428" y="2956860"/>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0" name="Ellipse 29">
            <a:extLst>
              <a:ext uri="{FF2B5EF4-FFF2-40B4-BE49-F238E27FC236}">
                <a16:creationId xmlns:a16="http://schemas.microsoft.com/office/drawing/2014/main" id="{CD3424E4-221D-E513-8CF2-103075B49FF4}"/>
              </a:ext>
            </a:extLst>
          </p:cNvPr>
          <p:cNvSpPr/>
          <p:nvPr/>
        </p:nvSpPr>
        <p:spPr>
          <a:xfrm>
            <a:off x="5053114" y="885477"/>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1" name="Ellipse 30">
            <a:extLst>
              <a:ext uri="{FF2B5EF4-FFF2-40B4-BE49-F238E27FC236}">
                <a16:creationId xmlns:a16="http://schemas.microsoft.com/office/drawing/2014/main" id="{87ED2E93-91CE-2F00-97A5-52D0A50F1BAC}"/>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2" name="Ellipse 31">
            <a:extLst>
              <a:ext uri="{FF2B5EF4-FFF2-40B4-BE49-F238E27FC236}">
                <a16:creationId xmlns:a16="http://schemas.microsoft.com/office/drawing/2014/main" id="{E9218481-FF5D-F02C-9C83-74DC1B9D9EFB}"/>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371816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0C6A1-8759-9DF8-22FC-6137453F3245}"/>
            </a:ext>
          </a:extLst>
        </p:cNvPr>
        <p:cNvGrpSpPr/>
        <p:nvPr/>
      </p:nvGrpSpPr>
      <p:grpSpPr>
        <a:xfrm>
          <a:off x="0" y="0"/>
          <a:ext cx="0" cy="0"/>
          <a:chOff x="0" y="0"/>
          <a:chExt cx="0" cy="0"/>
        </a:xfrm>
      </p:grpSpPr>
      <p:pic>
        <p:nvPicPr>
          <p:cNvPr id="8" name="Image 7" descr="Une image contenant texte, carte&#10;&#10;Le contenu généré par l’IA peut être incorrect.">
            <a:extLst>
              <a:ext uri="{FF2B5EF4-FFF2-40B4-BE49-F238E27FC236}">
                <a16:creationId xmlns:a16="http://schemas.microsoft.com/office/drawing/2014/main" id="{B86B709D-3730-AA2C-BFFE-57BFD3A5A4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3" name="Rectangle 2">
            <a:extLst>
              <a:ext uri="{FF2B5EF4-FFF2-40B4-BE49-F238E27FC236}">
                <a16:creationId xmlns:a16="http://schemas.microsoft.com/office/drawing/2014/main" id="{E91F69D9-A14E-68F2-CF91-21636D737A56}"/>
              </a:ext>
            </a:extLst>
          </p:cNvPr>
          <p:cNvSpPr/>
          <p:nvPr/>
        </p:nvSpPr>
        <p:spPr>
          <a:xfrm>
            <a:off x="94761" y="109183"/>
            <a:ext cx="4363186" cy="6294031"/>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1825-1830 : La guerre de Java, guerre aristocratique et populaire contre les étrangers hollandais et chinois ; Victoire hollandaise et fin des derniers royaumes indépendants du Mataram : Yogyakarta et Surakarta</a:t>
            </a:r>
          </a:p>
          <a:p>
            <a:endParaRPr lang="fr-FR" sz="1700" dirty="0"/>
          </a:p>
          <a:p>
            <a:r>
              <a:rPr lang="fr-FR" sz="1700" dirty="0"/>
              <a:t>*1825-30 : La guerre de Java</a:t>
            </a:r>
          </a:p>
          <a:p>
            <a:endParaRPr lang="fr-FR" sz="1700" dirty="0"/>
          </a:p>
          <a:p>
            <a:r>
              <a:rPr lang="fr-FR" sz="1700" dirty="0"/>
              <a:t>*1825 : Au départ, une querelle dynastique…</a:t>
            </a:r>
          </a:p>
          <a:p>
            <a:r>
              <a:rPr lang="fr-FR" sz="1700" dirty="0"/>
              <a:t>Un prince de Yogyakarta, </a:t>
            </a:r>
            <a:r>
              <a:rPr lang="fr-FR" sz="1700" u="sng" dirty="0"/>
              <a:t>Diponegoro</a:t>
            </a:r>
          </a:p>
          <a:p>
            <a:r>
              <a:rPr lang="fr-FR" sz="1700" dirty="0"/>
              <a:t>Se sentant lésé, </a:t>
            </a:r>
            <a:r>
              <a:rPr lang="fr-FR" sz="1600" dirty="0"/>
              <a:t>se révolte contre les Hollandais</a:t>
            </a:r>
          </a:p>
          <a:p>
            <a:r>
              <a:rPr lang="fr-FR" sz="1700" dirty="0"/>
              <a:t>Mais Le conflit s’élargit…</a:t>
            </a:r>
          </a:p>
          <a:p>
            <a:endParaRPr lang="fr-FR" sz="1700" dirty="0"/>
          </a:p>
          <a:p>
            <a:r>
              <a:rPr lang="fr-FR" sz="1700" dirty="0"/>
              <a:t>*Diponegoro, qui se réclame de l’Islam</a:t>
            </a:r>
          </a:p>
          <a:p>
            <a:r>
              <a:rPr lang="fr-FR" sz="1700" dirty="0"/>
              <a:t>Est soutenu par l’aristocratie et le peuple…</a:t>
            </a:r>
          </a:p>
          <a:p>
            <a:endParaRPr lang="fr-FR" sz="1700" dirty="0"/>
          </a:p>
          <a:p>
            <a:r>
              <a:rPr lang="fr-FR" sz="1700" dirty="0"/>
              <a:t>*Guerre </a:t>
            </a:r>
            <a:r>
              <a:rPr lang="fr-FR" sz="1700" i="1" dirty="0"/>
              <a:t>musulmane</a:t>
            </a:r>
            <a:r>
              <a:rPr lang="fr-FR" sz="1700" dirty="0"/>
              <a:t> pour la restauration de la justice ; Et contre les </a:t>
            </a:r>
            <a:r>
              <a:rPr lang="fr-FR" sz="1700" i="1" dirty="0"/>
              <a:t>étrangers</a:t>
            </a:r>
          </a:p>
          <a:p>
            <a:r>
              <a:rPr lang="fr-FR" sz="1700" dirty="0"/>
              <a:t>- Les dominateurs hollandais ; Et…</a:t>
            </a:r>
          </a:p>
          <a:p>
            <a:r>
              <a:rPr lang="fr-FR" sz="1700" dirty="0"/>
              <a:t>- Les entrepreneurs chinois qui sont massacrés</a:t>
            </a:r>
          </a:p>
          <a:p>
            <a:endParaRPr lang="fr-FR" sz="1700" dirty="0"/>
          </a:p>
          <a:p>
            <a:r>
              <a:rPr lang="fr-FR" sz="1700" dirty="0"/>
              <a:t>*Les Hollandais interviennent</a:t>
            </a:r>
          </a:p>
          <a:p>
            <a:r>
              <a:rPr lang="fr-FR" sz="1700" dirty="0"/>
              <a:t>Et le conflit tourne rapidement</a:t>
            </a:r>
          </a:p>
          <a:p>
            <a:r>
              <a:rPr lang="fr-FR" sz="1700" dirty="0"/>
              <a:t>A une intense guérilla dans le centre de Java…</a:t>
            </a:r>
          </a:p>
        </p:txBody>
      </p:sp>
      <p:sp>
        <p:nvSpPr>
          <p:cNvPr id="9" name="Ellipse 8">
            <a:extLst>
              <a:ext uri="{FF2B5EF4-FFF2-40B4-BE49-F238E27FC236}">
                <a16:creationId xmlns:a16="http://schemas.microsoft.com/office/drawing/2014/main" id="{62E9FE88-559D-ACB5-817E-D2DAD494EBC1}"/>
              </a:ext>
            </a:extLst>
          </p:cNvPr>
          <p:cNvSpPr/>
          <p:nvPr/>
        </p:nvSpPr>
        <p:spPr>
          <a:xfrm>
            <a:off x="5416914" y="1263013"/>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0" name="Ellipse 9">
            <a:extLst>
              <a:ext uri="{FF2B5EF4-FFF2-40B4-BE49-F238E27FC236}">
                <a16:creationId xmlns:a16="http://schemas.microsoft.com/office/drawing/2014/main" id="{BF8C8A8F-CCFF-D551-F709-732AE09DAD9F}"/>
              </a:ext>
            </a:extLst>
          </p:cNvPr>
          <p:cNvSpPr/>
          <p:nvPr/>
        </p:nvSpPr>
        <p:spPr>
          <a:xfrm>
            <a:off x="7244919" y="1831660"/>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1" name="Ellipse 10">
            <a:extLst>
              <a:ext uri="{FF2B5EF4-FFF2-40B4-BE49-F238E27FC236}">
                <a16:creationId xmlns:a16="http://schemas.microsoft.com/office/drawing/2014/main" id="{6E18D3DF-E95C-D244-E8E9-7D1DE5AB067D}"/>
              </a:ext>
            </a:extLst>
          </p:cNvPr>
          <p:cNvSpPr/>
          <p:nvPr/>
        </p:nvSpPr>
        <p:spPr>
          <a:xfrm>
            <a:off x="9453436" y="21635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B8684FF1-01CA-1A99-D589-B51BFC351CE6}"/>
              </a:ext>
            </a:extLst>
          </p:cNvPr>
          <p:cNvSpPr/>
          <p:nvPr/>
        </p:nvSpPr>
        <p:spPr>
          <a:xfrm>
            <a:off x="8560623" y="23159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12CF2DB7-C7E8-7791-DE87-B03A97274E45}"/>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37C7DC9-96BA-91D3-6704-82AC7CD5840C}"/>
              </a:ext>
            </a:extLst>
          </p:cNvPr>
          <p:cNvSpPr/>
          <p:nvPr/>
        </p:nvSpPr>
        <p:spPr>
          <a:xfrm>
            <a:off x="9302428" y="2956860"/>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0E32ECB0-96B9-9BCD-1FE5-ABE669B6DA93}"/>
              </a:ext>
            </a:extLst>
          </p:cNvPr>
          <p:cNvSpPr/>
          <p:nvPr/>
        </p:nvSpPr>
        <p:spPr>
          <a:xfrm>
            <a:off x="5053114" y="885477"/>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8A43923B-31CB-EC02-531B-5EF964281C14}"/>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6" name="Ellipse 25">
            <a:extLst>
              <a:ext uri="{FF2B5EF4-FFF2-40B4-BE49-F238E27FC236}">
                <a16:creationId xmlns:a16="http://schemas.microsoft.com/office/drawing/2014/main" id="{520EFFA8-B6DA-E35A-D896-62154CCF5D4D}"/>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7" name="Rectangle 26">
            <a:extLst>
              <a:ext uri="{FF2B5EF4-FFF2-40B4-BE49-F238E27FC236}">
                <a16:creationId xmlns:a16="http://schemas.microsoft.com/office/drawing/2014/main" id="{CBD6570E-CB12-6A53-CAF1-D7489EB7A161}"/>
              </a:ext>
            </a:extLst>
          </p:cNvPr>
          <p:cNvSpPr/>
          <p:nvPr/>
        </p:nvSpPr>
        <p:spPr>
          <a:xfrm>
            <a:off x="4457947" y="49136"/>
            <a:ext cx="1190335" cy="369332"/>
          </a:xfrm>
          <a:prstGeom prst="rect">
            <a:avLst/>
          </a:prstGeom>
          <a:solidFill>
            <a:srgbClr val="FFC000"/>
          </a:solidFill>
          <a:ln w="38100">
            <a:solidFill>
              <a:schemeClr val="tx1"/>
            </a:solidFill>
          </a:ln>
        </p:spPr>
        <p:txBody>
          <a:bodyPr wrap="square">
            <a:spAutoFit/>
          </a:bodyPr>
          <a:lstStyle/>
          <a:p>
            <a:r>
              <a:rPr lang="fr-FR" b="1" dirty="0">
                <a:solidFill>
                  <a:srgbClr val="000000"/>
                </a:solidFill>
                <a:latin typeface="Calibri" panose="020F0502020204030204" pitchFamily="34" charset="0"/>
                <a:ea typeface="Times New Roman" panose="02020603050405020304" pitchFamily="18" charset="0"/>
              </a:rPr>
              <a:t>1825-1830</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7160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8116-F867-211E-B935-55992BC79E4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4C289F4-F4E1-671C-070C-8F31E2A010CA}"/>
              </a:ext>
            </a:extLst>
          </p:cNvPr>
          <p:cNvSpPr/>
          <p:nvPr/>
        </p:nvSpPr>
        <p:spPr>
          <a:xfrm>
            <a:off x="109181" y="109184"/>
            <a:ext cx="4210229" cy="506292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1825-1830 : La guerre de Java, guerre aristocratique et populaire contre les étrangers hollandais et chinois ; Victoire hollandaise et fin des derniers royaumes indépendants du Mataram : Yogyakarta et Surakarta</a:t>
            </a:r>
          </a:p>
          <a:p>
            <a:endParaRPr lang="fr-FR" sz="1700" dirty="0"/>
          </a:p>
          <a:p>
            <a:r>
              <a:rPr lang="fr-FR" sz="1700" dirty="0"/>
              <a:t>*Mars 1830 : Après cinq ans de guerre…</a:t>
            </a:r>
          </a:p>
          <a:p>
            <a:r>
              <a:rPr lang="fr-FR" sz="1700" u="sng" dirty="0"/>
              <a:t>Diponegoro est capturé et exilé à Célèbes</a:t>
            </a:r>
          </a:p>
          <a:p>
            <a:endParaRPr lang="fr-FR" sz="1700" dirty="0"/>
          </a:p>
          <a:p>
            <a:r>
              <a:rPr lang="fr-FR" sz="1700" dirty="0"/>
              <a:t>*A Java, les Hollandais annexent</a:t>
            </a:r>
          </a:p>
          <a:p>
            <a:r>
              <a:rPr lang="fr-FR" sz="1700" dirty="0"/>
              <a:t>De nouveaux territoires aux dépens</a:t>
            </a:r>
          </a:p>
          <a:p>
            <a:r>
              <a:rPr lang="fr-FR" sz="1700" dirty="0"/>
              <a:t>Des sultanats de Yogyakarta et Surakarta</a:t>
            </a:r>
          </a:p>
          <a:p>
            <a:r>
              <a:rPr lang="fr-FR" sz="1700" dirty="0"/>
              <a:t>Qui perdent la plupart de leurs pouvoirs</a:t>
            </a:r>
          </a:p>
          <a:p>
            <a:endParaRPr lang="fr-FR" sz="1700" dirty="0"/>
          </a:p>
          <a:p>
            <a:r>
              <a:rPr lang="fr-FR" sz="1700" dirty="0"/>
              <a:t>*Mais…</a:t>
            </a:r>
          </a:p>
          <a:p>
            <a:r>
              <a:rPr lang="fr-FR" sz="1700" dirty="0"/>
              <a:t>Les finances de la colonie étant exsangues</a:t>
            </a:r>
          </a:p>
          <a:p>
            <a:r>
              <a:rPr lang="fr-FR" sz="1700" dirty="0"/>
              <a:t>Les Hollandais opèrent</a:t>
            </a:r>
          </a:p>
          <a:p>
            <a:r>
              <a:rPr lang="fr-FR" sz="1700" dirty="0"/>
              <a:t>Un changement complet de politique…</a:t>
            </a:r>
          </a:p>
        </p:txBody>
      </p:sp>
      <p:pic>
        <p:nvPicPr>
          <p:cNvPr id="2" name="Image 1" descr="Une image contenant texte, carte&#10;&#10;Le contenu généré par l’IA peut être incorrect.">
            <a:extLst>
              <a:ext uri="{FF2B5EF4-FFF2-40B4-BE49-F238E27FC236}">
                <a16:creationId xmlns:a16="http://schemas.microsoft.com/office/drawing/2014/main" id="{BE44D6ED-2C41-909E-DAC9-60826CF99E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891" t="41943" r="66467" b="24950"/>
          <a:stretch/>
        </p:blipFill>
        <p:spPr>
          <a:xfrm rot="16200000">
            <a:off x="6043059" y="-1503181"/>
            <a:ext cx="4468057" cy="7638281"/>
          </a:xfrm>
          <a:prstGeom prst="rect">
            <a:avLst/>
          </a:prstGeom>
          <a:ln w="38100">
            <a:solidFill>
              <a:schemeClr val="tx1"/>
            </a:solidFill>
          </a:ln>
        </p:spPr>
      </p:pic>
      <p:sp>
        <p:nvSpPr>
          <p:cNvPr id="8" name="Rectangle 7">
            <a:extLst>
              <a:ext uri="{FF2B5EF4-FFF2-40B4-BE49-F238E27FC236}">
                <a16:creationId xmlns:a16="http://schemas.microsoft.com/office/drawing/2014/main" id="{56BE400C-2034-385E-6B02-A6CC9B090D37}"/>
              </a:ext>
            </a:extLst>
          </p:cNvPr>
          <p:cNvSpPr/>
          <p:nvPr/>
        </p:nvSpPr>
        <p:spPr>
          <a:xfrm>
            <a:off x="4457947" y="81930"/>
            <a:ext cx="1190335" cy="369332"/>
          </a:xfrm>
          <a:prstGeom prst="rect">
            <a:avLst/>
          </a:prstGeom>
          <a:solidFill>
            <a:srgbClr val="FFC000"/>
          </a:solidFill>
          <a:ln w="38100">
            <a:solidFill>
              <a:schemeClr val="tx1"/>
            </a:solidFill>
          </a:ln>
        </p:spPr>
        <p:txBody>
          <a:bodyPr wrap="square">
            <a:spAutoFit/>
          </a:bodyPr>
          <a:lstStyle/>
          <a:p>
            <a:r>
              <a:rPr lang="fr-FR" b="1" dirty="0">
                <a:solidFill>
                  <a:srgbClr val="000000"/>
                </a:solidFill>
                <a:latin typeface="Calibri" panose="020F0502020204030204" pitchFamily="34" charset="0"/>
                <a:ea typeface="Times New Roman" panose="02020603050405020304" pitchFamily="18" charset="0"/>
              </a:rPr>
              <a:t>1825-1830</a:t>
            </a:r>
            <a:endParaRPr lang="fr-FR" sz="1800" dirty="0">
              <a:effectLst/>
              <a:latin typeface="Times New Roman" panose="02020603050405020304" pitchFamily="18" charset="0"/>
              <a:ea typeface="Times New Roman" panose="02020603050405020304" pitchFamily="18" charset="0"/>
            </a:endParaRPr>
          </a:p>
        </p:txBody>
      </p:sp>
      <p:sp>
        <p:nvSpPr>
          <p:cNvPr id="9" name="Ellipse 8">
            <a:extLst>
              <a:ext uri="{FF2B5EF4-FFF2-40B4-BE49-F238E27FC236}">
                <a16:creationId xmlns:a16="http://schemas.microsoft.com/office/drawing/2014/main" id="{95562810-00DC-54A3-65E9-E146E1711F46}"/>
              </a:ext>
            </a:extLst>
          </p:cNvPr>
          <p:cNvSpPr/>
          <p:nvPr/>
        </p:nvSpPr>
        <p:spPr>
          <a:xfrm>
            <a:off x="5416914" y="1263013"/>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2" name="Ellipse 11">
            <a:extLst>
              <a:ext uri="{FF2B5EF4-FFF2-40B4-BE49-F238E27FC236}">
                <a16:creationId xmlns:a16="http://schemas.microsoft.com/office/drawing/2014/main" id="{742CCB7A-A5CE-BA4D-26DA-BEF17444AD12}"/>
              </a:ext>
            </a:extLst>
          </p:cNvPr>
          <p:cNvSpPr/>
          <p:nvPr/>
        </p:nvSpPr>
        <p:spPr>
          <a:xfrm>
            <a:off x="7244919" y="1831660"/>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3" name="Ellipse 12">
            <a:extLst>
              <a:ext uri="{FF2B5EF4-FFF2-40B4-BE49-F238E27FC236}">
                <a16:creationId xmlns:a16="http://schemas.microsoft.com/office/drawing/2014/main" id="{F783A125-884D-27B4-5772-F5205C86C426}"/>
              </a:ext>
            </a:extLst>
          </p:cNvPr>
          <p:cNvSpPr/>
          <p:nvPr/>
        </p:nvSpPr>
        <p:spPr>
          <a:xfrm>
            <a:off x="9488182" y="217161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7A472DEB-E3EA-00F4-5DD8-4DB629B2F9CF}"/>
              </a:ext>
            </a:extLst>
          </p:cNvPr>
          <p:cNvSpPr/>
          <p:nvPr/>
        </p:nvSpPr>
        <p:spPr>
          <a:xfrm>
            <a:off x="8560623" y="2315959"/>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7" name="Ellipse 16">
            <a:extLst>
              <a:ext uri="{FF2B5EF4-FFF2-40B4-BE49-F238E27FC236}">
                <a16:creationId xmlns:a16="http://schemas.microsoft.com/office/drawing/2014/main" id="{987792DE-7B73-B86D-3AF4-98A6DF1E5FEC}"/>
              </a:ext>
            </a:extLst>
          </p:cNvPr>
          <p:cNvSpPr/>
          <p:nvPr/>
        </p:nvSpPr>
        <p:spPr>
          <a:xfrm>
            <a:off x="8020296" y="2392159"/>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8" name="Ellipse 17">
            <a:extLst>
              <a:ext uri="{FF2B5EF4-FFF2-40B4-BE49-F238E27FC236}">
                <a16:creationId xmlns:a16="http://schemas.microsoft.com/office/drawing/2014/main" id="{88F84E74-DC2D-10C4-1555-8C97ADECFEE4}"/>
              </a:ext>
            </a:extLst>
          </p:cNvPr>
          <p:cNvSpPr/>
          <p:nvPr/>
        </p:nvSpPr>
        <p:spPr>
          <a:xfrm>
            <a:off x="9751410" y="2737406"/>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9" name="Ellipse 18">
            <a:extLst>
              <a:ext uri="{FF2B5EF4-FFF2-40B4-BE49-F238E27FC236}">
                <a16:creationId xmlns:a16="http://schemas.microsoft.com/office/drawing/2014/main" id="{F5BE0E12-51EC-25FF-95CF-44AF41D54BB9}"/>
              </a:ext>
            </a:extLst>
          </p:cNvPr>
          <p:cNvSpPr/>
          <p:nvPr/>
        </p:nvSpPr>
        <p:spPr>
          <a:xfrm>
            <a:off x="5931779" y="1319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0BCD6FC1-3F79-4387-7FF2-5BB1BEAD62AA}"/>
              </a:ext>
            </a:extLst>
          </p:cNvPr>
          <p:cNvSpPr/>
          <p:nvPr/>
        </p:nvSpPr>
        <p:spPr>
          <a:xfrm>
            <a:off x="9302428" y="2956860"/>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A962E4FB-A279-981B-9023-006CBAA65CFD}"/>
              </a:ext>
            </a:extLst>
          </p:cNvPr>
          <p:cNvSpPr/>
          <p:nvPr/>
        </p:nvSpPr>
        <p:spPr>
          <a:xfrm>
            <a:off x="5053114" y="885477"/>
            <a:ext cx="151008" cy="152400"/>
          </a:xfrm>
          <a:prstGeom prst="ellipse">
            <a:avLst/>
          </a:prstGeom>
          <a:solidFill>
            <a:srgbClr val="FFC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7" name="Ellipse 26">
            <a:extLst>
              <a:ext uri="{FF2B5EF4-FFF2-40B4-BE49-F238E27FC236}">
                <a16:creationId xmlns:a16="http://schemas.microsoft.com/office/drawing/2014/main" id="{80BF227E-5F59-75D0-9571-32F6854B0305}"/>
              </a:ext>
            </a:extLst>
          </p:cNvPr>
          <p:cNvSpPr/>
          <p:nvPr/>
        </p:nvSpPr>
        <p:spPr>
          <a:xfrm>
            <a:off x="8636127" y="2661206"/>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8" name="Ellipse 27">
            <a:extLst>
              <a:ext uri="{FF2B5EF4-FFF2-40B4-BE49-F238E27FC236}">
                <a16:creationId xmlns:a16="http://schemas.microsoft.com/office/drawing/2014/main" id="{91130A08-31D5-5BF4-FB2F-91F8291A522A}"/>
              </a:ext>
            </a:extLst>
          </p:cNvPr>
          <p:cNvSpPr/>
          <p:nvPr/>
        </p:nvSpPr>
        <p:spPr>
          <a:xfrm>
            <a:off x="8976310" y="2392159"/>
            <a:ext cx="151008" cy="152400"/>
          </a:xfrm>
          <a:prstGeom prst="ellipse">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2418480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64668-54D3-F12F-9016-337469410D96}"/>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BD688E0D-0DAE-AF7A-02ED-0D0B68A2D5D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9A750BE-67F2-739A-BB9D-BB2D7F82E7EE}"/>
              </a:ext>
            </a:extLst>
          </p:cNvPr>
          <p:cNvSpPr/>
          <p:nvPr/>
        </p:nvSpPr>
        <p:spPr>
          <a:xfrm>
            <a:off x="109181" y="109184"/>
            <a:ext cx="3974445" cy="5570756"/>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1830-1833 : Pour renflouer les caisses de la colonie et de la métropole, l’Etat néerlandais instaure le </a:t>
            </a:r>
            <a:r>
              <a:rPr lang="fr-FR" sz="1700" b="1" i="1" dirty="0" err="1"/>
              <a:t>kultuurstelsel</a:t>
            </a:r>
            <a:r>
              <a:rPr lang="fr-FR" sz="1700" b="1" dirty="0"/>
              <a:t> : …</a:t>
            </a:r>
          </a:p>
          <a:p>
            <a:endParaRPr lang="fr-FR" sz="1700" dirty="0"/>
          </a:p>
          <a:p>
            <a:r>
              <a:rPr lang="fr-FR" sz="1700" dirty="0"/>
              <a:t>*1830-33 : Pour le gouverneur</a:t>
            </a:r>
          </a:p>
          <a:p>
            <a:r>
              <a:rPr lang="fr-FR" sz="1700" u="sng" dirty="0"/>
              <a:t>Johannes van den Bosch</a:t>
            </a:r>
            <a:r>
              <a:rPr lang="fr-FR" sz="1700" dirty="0"/>
              <a:t>, deux objectifs…</a:t>
            </a:r>
          </a:p>
          <a:p>
            <a:endParaRPr lang="fr-FR" sz="1700" dirty="0"/>
          </a:p>
          <a:p>
            <a:r>
              <a:rPr lang="fr-FR" sz="1700" dirty="0"/>
              <a:t>a) Instaurer un compromis durable entre l’Etat hollandais et la noblesse javanaise</a:t>
            </a:r>
          </a:p>
          <a:p>
            <a:r>
              <a:rPr lang="fr-FR" sz="1700" dirty="0"/>
              <a:t>Garante de l’ordre depuis 350 ans</a:t>
            </a:r>
          </a:p>
          <a:p>
            <a:endParaRPr lang="fr-FR" sz="1700" dirty="0"/>
          </a:p>
          <a:p>
            <a:r>
              <a:rPr lang="fr-FR" sz="1700" dirty="0"/>
              <a:t>NB : Comme en Inde britannique en 1858</a:t>
            </a:r>
          </a:p>
          <a:p>
            <a:endParaRPr lang="fr-FR" sz="1700" dirty="0"/>
          </a:p>
          <a:p>
            <a:r>
              <a:rPr lang="fr-FR" sz="1700" dirty="0"/>
              <a:t>Ainsi…</a:t>
            </a:r>
          </a:p>
          <a:p>
            <a:r>
              <a:rPr lang="fr-FR" sz="1700" dirty="0"/>
              <a:t>*1832 : Les droits fonciers</a:t>
            </a:r>
          </a:p>
          <a:p>
            <a:r>
              <a:rPr lang="fr-FR" sz="1700" dirty="0"/>
              <a:t>Supprimés en 1819, sont rétablis</a:t>
            </a:r>
          </a:p>
          <a:p>
            <a:r>
              <a:rPr lang="fr-FR" sz="1700" i="1" dirty="0"/>
              <a:t>Il  faut nous allier les chefs, (…) en veillant à ce qu’ils soient traités avec la déférence qui leur est due, et même avec gentillesse</a:t>
            </a:r>
          </a:p>
          <a:p>
            <a:endParaRPr lang="fr-FR" sz="1700" dirty="0"/>
          </a:p>
          <a:p>
            <a:r>
              <a:rPr lang="fr-FR" sz="1700" dirty="0"/>
              <a:t>*Plus sérieusement…</a:t>
            </a:r>
          </a:p>
        </p:txBody>
      </p:sp>
      <p:sp>
        <p:nvSpPr>
          <p:cNvPr id="7" name="Ellipse 6">
            <a:extLst>
              <a:ext uri="{FF2B5EF4-FFF2-40B4-BE49-F238E27FC236}">
                <a16:creationId xmlns:a16="http://schemas.microsoft.com/office/drawing/2014/main" id="{2171A0F5-40C1-F232-D1FC-E066FE9BD28B}"/>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B1A3F8F-D89F-456C-2641-A4F703279C52}"/>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8DFBF46-8A3B-E4AD-2749-D83AD4761BAF}"/>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B7BA321-1101-94AA-5F73-5283F864453F}"/>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EBC9D4DE-0F8C-7420-A636-04371D8F645C}"/>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6D1567B-8088-166B-865A-8D2547A56EA8}"/>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0FB7408-4CEA-1808-9F18-3480756B0428}"/>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8EBA8DB-968A-BC8A-A9B1-E79041111CDD}"/>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93A0C7CC-8FA7-A2A9-C039-B84B9B77058B}"/>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79C03F8D-48FC-C3F1-1E2D-D7642FCBE96D}"/>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5D00AC84-14E0-9BAC-327F-65E2C48A6B61}"/>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651E231-5B58-C284-ABB0-729A25766114}"/>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2FB10BD7-3EF4-DCA8-76C1-55B9E32852B3}"/>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49DE49F-7365-9345-3AA9-16C857CFA8EE}"/>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08125510-7100-9A2A-360E-7B9DCC162B44}"/>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F186DB5-09E5-0081-E91D-6AE81235F807}"/>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860AD53B-1787-ACC8-8B33-3DF39B8ED171}"/>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C775195-12C1-003F-B6E5-07C92B0F6E7A}"/>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12B63886-78F4-DF97-5A6E-6320F37894C5}"/>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65771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8C18-48D1-C76E-5902-4E608F135F97}"/>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43A9A1A7-C7CE-63AE-BBD3-A79FDFB949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C2C643-35C0-23FC-D276-7449B01ED7D9}"/>
              </a:ext>
            </a:extLst>
          </p:cNvPr>
          <p:cNvSpPr/>
          <p:nvPr/>
        </p:nvSpPr>
        <p:spPr>
          <a:xfrm>
            <a:off x="109181" y="109184"/>
            <a:ext cx="4047183" cy="501675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1830-1833 : Pour renflouer les caisses de la colonie et de la métropole, l’Etat néerlandais instaure le </a:t>
            </a:r>
            <a:r>
              <a:rPr lang="fr-FR" sz="1600" b="1" i="1" dirty="0" err="1"/>
              <a:t>kultuurstelsel</a:t>
            </a:r>
            <a:r>
              <a:rPr lang="fr-FR" sz="1600" b="1" dirty="0"/>
              <a:t> : …</a:t>
            </a:r>
          </a:p>
          <a:p>
            <a:endParaRPr lang="fr-FR" sz="1700" dirty="0"/>
          </a:p>
          <a:p>
            <a:r>
              <a:rPr lang="fr-FR" sz="1700" dirty="0"/>
              <a:t>b) 1830-33 : Pour renflouer les caisses</a:t>
            </a:r>
          </a:p>
          <a:p>
            <a:r>
              <a:rPr lang="fr-FR" sz="1700" dirty="0"/>
              <a:t>De la colonie et de la métropole</a:t>
            </a:r>
          </a:p>
          <a:p>
            <a:r>
              <a:rPr lang="fr-FR" sz="1700" dirty="0"/>
              <a:t>Et faisant fi des idéaux libéraux </a:t>
            </a:r>
            <a:r>
              <a:rPr lang="fr-FR" sz="1600" dirty="0"/>
              <a:t>du moment…</a:t>
            </a:r>
          </a:p>
          <a:p>
            <a:endParaRPr lang="fr-FR" sz="1700" dirty="0"/>
          </a:p>
          <a:p>
            <a:r>
              <a:rPr lang="fr-FR" sz="1700" u="sng" dirty="0"/>
              <a:t>Van Den Bosch</a:t>
            </a:r>
            <a:r>
              <a:rPr lang="fr-FR" sz="1700" dirty="0"/>
              <a:t> instaure</a:t>
            </a:r>
          </a:p>
          <a:p>
            <a:r>
              <a:rPr lang="fr-FR" sz="1700" dirty="0"/>
              <a:t>Le </a:t>
            </a:r>
            <a:r>
              <a:rPr lang="fr-FR" sz="1700" i="1" dirty="0" err="1"/>
              <a:t>kultuurstelsel</a:t>
            </a:r>
            <a:r>
              <a:rPr lang="fr-FR" sz="1700" dirty="0"/>
              <a:t>, le système des cultures </a:t>
            </a:r>
          </a:p>
          <a:p>
            <a:endParaRPr lang="fr-FR" sz="1700" dirty="0"/>
          </a:p>
          <a:p>
            <a:r>
              <a:rPr lang="fr-FR" sz="1700" dirty="0"/>
              <a:t>*Pour résumer…</a:t>
            </a:r>
          </a:p>
          <a:p>
            <a:r>
              <a:rPr lang="fr-FR" sz="1700" dirty="0"/>
              <a:t>Un système </a:t>
            </a:r>
            <a:r>
              <a:rPr lang="fr-FR" sz="1700" i="1" dirty="0"/>
              <a:t>moderne</a:t>
            </a:r>
            <a:r>
              <a:rPr lang="fr-FR" sz="1700" dirty="0"/>
              <a:t> de cultures d’Etat</a:t>
            </a:r>
          </a:p>
          <a:p>
            <a:r>
              <a:rPr lang="fr-FR" sz="1700" dirty="0"/>
              <a:t>NB : Mercantilisme, mais direct cette fois-ci </a:t>
            </a:r>
          </a:p>
          <a:p>
            <a:endParaRPr lang="fr-FR" sz="1700" dirty="0"/>
          </a:p>
          <a:p>
            <a:r>
              <a:rPr lang="fr-FR" sz="1700" dirty="0"/>
              <a:t>Associé à un système féodal </a:t>
            </a:r>
            <a:r>
              <a:rPr lang="fr-FR" sz="1700" i="1" dirty="0"/>
              <a:t>archaïque</a:t>
            </a:r>
            <a:r>
              <a:rPr lang="fr-FR" sz="1700" dirty="0"/>
              <a:t> déjà existant, celui de la noblesse javanaise</a:t>
            </a:r>
          </a:p>
          <a:p>
            <a:endParaRPr lang="fr-FR" sz="1700" dirty="0"/>
          </a:p>
          <a:p>
            <a:r>
              <a:rPr lang="fr-FR" sz="1700" dirty="0"/>
              <a:t>*Explications en quatre points…</a:t>
            </a:r>
          </a:p>
        </p:txBody>
      </p:sp>
      <p:sp>
        <p:nvSpPr>
          <p:cNvPr id="7" name="Ellipse 6">
            <a:extLst>
              <a:ext uri="{FF2B5EF4-FFF2-40B4-BE49-F238E27FC236}">
                <a16:creationId xmlns:a16="http://schemas.microsoft.com/office/drawing/2014/main" id="{155A6CE7-00E1-B2FF-81F8-9121A0914F66}"/>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7F5F1A4-6E18-A195-32BF-AA25CDF315E2}"/>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C76BAC6-E489-AF24-AC36-3A3D47AA02BD}"/>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F0611AF2-8B22-7798-046E-BC6CCF74BE5C}"/>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E6A03EA5-A2BD-EC79-5395-6F638AB9902F}"/>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CD209408-06E0-1D18-7B7E-7592AEDEAA10}"/>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CD897EA-A97F-F9DF-E39B-A29B0BCDB2D3}"/>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A55EA858-0B4D-C47F-AB20-A83A6E32183B}"/>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73DDDBC-EEA2-381B-F6FB-B5A0BF85585C}"/>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718CFDB1-AD0D-A28C-6E92-86453468E4F8}"/>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0704A186-D707-D509-0398-CABC99F51994}"/>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E128A30-D920-93DF-AD29-03F9EC1F7062}"/>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7058A33-644D-6969-073C-B7D2E1ACB75E}"/>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E1961BA-68D9-E88C-3847-596B0A6EAE65}"/>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25131A13-02F8-F1D7-9F31-2EF8BF90F53D}"/>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3599E47-A84B-90BC-9AB1-29376B257A87}"/>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BD45912F-A6D5-48BE-EE46-9310B367476E}"/>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578D082B-E859-DA3B-169E-90C21AF79986}"/>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39F38387-987F-7889-BFE0-A007F0026C9E}"/>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0949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27CA6-ECDE-5169-91E4-FF5BAD0F098F}"/>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123DFB1C-4EAF-03D6-4660-56721DC7DF6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25696AD-0174-4946-7274-CCD86A6E6A07}"/>
              </a:ext>
            </a:extLst>
          </p:cNvPr>
          <p:cNvSpPr/>
          <p:nvPr/>
        </p:nvSpPr>
        <p:spPr>
          <a:xfrm>
            <a:off x="78553" y="109184"/>
            <a:ext cx="4046638" cy="646330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1830-1833 : … cultures exportatrices d’Etat imposées aux paysans, au profit des aristocrates, les </a:t>
            </a:r>
            <a:r>
              <a:rPr lang="fr-FR" sz="1600" b="1" i="1" dirty="0"/>
              <a:t>régents</a:t>
            </a:r>
            <a:r>
              <a:rPr lang="fr-FR" sz="1600" b="1" dirty="0"/>
              <a:t>, de la colonie et de l’Etat hollandais</a:t>
            </a:r>
          </a:p>
          <a:p>
            <a:endParaRPr lang="fr-FR" sz="1700" dirty="0"/>
          </a:p>
          <a:p>
            <a:r>
              <a:rPr lang="fr-FR" sz="1700" dirty="0"/>
              <a:t>a) Dans les territoires tenus directement par les Hollandais, les cultures exportatrices</a:t>
            </a:r>
          </a:p>
          <a:p>
            <a:r>
              <a:rPr lang="fr-FR" sz="1700" dirty="0"/>
              <a:t>Essentiellement sucre et café, passent</a:t>
            </a:r>
          </a:p>
          <a:p>
            <a:r>
              <a:rPr lang="fr-FR" sz="1700" dirty="0"/>
              <a:t>Totalement sous le contrôle de l’Etat (1)</a:t>
            </a:r>
          </a:p>
          <a:p>
            <a:endParaRPr lang="fr-FR" sz="1700" dirty="0"/>
          </a:p>
          <a:p>
            <a:r>
              <a:rPr lang="fr-FR" sz="1700" dirty="0"/>
              <a:t>b) En remplacement de l’impôt foncier en numéraire dû aux régents</a:t>
            </a:r>
            <a:r>
              <a:rPr lang="fr-FR" sz="1600" dirty="0"/>
              <a:t>, l</a:t>
            </a:r>
            <a:r>
              <a:rPr lang="fr-FR" sz="1700" dirty="0"/>
              <a:t>es paysans doivent cultiver et livrer ces productions</a:t>
            </a:r>
          </a:p>
          <a:p>
            <a:r>
              <a:rPr lang="fr-FR" sz="1700" dirty="0"/>
              <a:t>NB : Si surplus, rémunérés à prix fixé</a:t>
            </a:r>
          </a:p>
          <a:p>
            <a:endParaRPr lang="fr-FR" sz="1700" dirty="0"/>
          </a:p>
          <a:p>
            <a:r>
              <a:rPr lang="fr-FR" sz="1700" dirty="0"/>
              <a:t>c) Les régents </a:t>
            </a:r>
            <a:r>
              <a:rPr lang="fr-FR" sz="1700" i="1" dirty="0"/>
              <a:t>fonctionnarisés</a:t>
            </a:r>
            <a:r>
              <a:rPr lang="fr-FR" sz="1700" dirty="0"/>
              <a:t> collaborent avec les fonctionnaires en exerçant</a:t>
            </a:r>
          </a:p>
          <a:p>
            <a:r>
              <a:rPr lang="fr-FR" sz="1700" dirty="0"/>
              <a:t>Leur autorité sur les paysans, moyennant une commission sur les livraisons</a:t>
            </a:r>
          </a:p>
          <a:p>
            <a:endParaRPr lang="fr-FR" sz="1700" dirty="0"/>
          </a:p>
          <a:p>
            <a:r>
              <a:rPr lang="fr-FR" sz="1700" dirty="0"/>
              <a:t>d) Enfin, ces productions sont vendues</a:t>
            </a:r>
          </a:p>
          <a:p>
            <a:r>
              <a:rPr lang="fr-FR" sz="1700" dirty="0"/>
              <a:t>Au profit du Trésor de la colonie et des PB</a:t>
            </a:r>
          </a:p>
          <a:p>
            <a:r>
              <a:rPr lang="fr-FR" sz="1700" dirty="0"/>
              <a:t>NB : 80 % des revenus de ces cultures</a:t>
            </a:r>
          </a:p>
          <a:p>
            <a:endParaRPr lang="fr-FR" sz="1000" dirty="0"/>
          </a:p>
          <a:p>
            <a:r>
              <a:rPr lang="fr-FR" sz="1700" dirty="0"/>
              <a:t>*Bilan…</a:t>
            </a:r>
          </a:p>
        </p:txBody>
      </p:sp>
      <p:sp>
        <p:nvSpPr>
          <p:cNvPr id="7" name="Ellipse 6">
            <a:extLst>
              <a:ext uri="{FF2B5EF4-FFF2-40B4-BE49-F238E27FC236}">
                <a16:creationId xmlns:a16="http://schemas.microsoft.com/office/drawing/2014/main" id="{62E309EA-9174-8599-6C82-290C8578327C}"/>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0D133851-EAAB-BE43-C010-71EA5D87FEC5}"/>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21300EC-E92B-3530-752B-0C0EC804C92D}"/>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AD515D3-8B71-4AB4-86D3-6BB4B65C006B}"/>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92D00AF-0EA8-C4D1-EC8E-2BAA38275F94}"/>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ADD30F1-048D-CF20-4DBA-92CA933E8B50}"/>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A0C0BD8B-80C3-376F-A539-414B580C7BA9}"/>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986066D-0A21-4EA5-BE8A-66A8A6BA0343}"/>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5FC60CB-1B32-970B-2851-C18CD6C032B9}"/>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9216521E-517D-C931-E3D7-40632C935B1E}"/>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30D6E073-8934-872E-2BF3-D5B1707085D4}"/>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69EDDD64-0BC4-8F7A-DD38-19F0AB8C7A3D}"/>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F78031DB-EE62-A326-FA8B-59BD7C911BD9}"/>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7AB3C7A-7251-0D3D-4C5A-B3B4FFD23588}"/>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FB2919C-5D80-284F-43CC-4FC9546EE619}"/>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5776B5B3-D3E4-0A81-7DA5-C97B0DD6F3F0}"/>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427AE055-0A8D-0BC2-42C6-D758134EBDC0}"/>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8EB98B4C-D8C4-9790-FB4A-48C551AC06A6}"/>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018CAFF-2B54-2184-D208-DC85ADE10061}"/>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200F9974-61FA-D430-B704-240E3B99377D}"/>
              </a:ext>
            </a:extLst>
          </p:cNvPr>
          <p:cNvSpPr/>
          <p:nvPr/>
        </p:nvSpPr>
        <p:spPr>
          <a:xfrm>
            <a:off x="4331988" y="5209007"/>
            <a:ext cx="5387545" cy="1400383"/>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 Etat relayé en Insulinde par une </a:t>
            </a:r>
            <a:r>
              <a:rPr lang="fr-FR" sz="1700" i="1" dirty="0"/>
              <a:t>compagnie à charte</a:t>
            </a:r>
          </a:p>
          <a:p>
            <a:r>
              <a:rPr lang="fr-FR" sz="1700" dirty="0"/>
              <a:t>1824 : A Amsterdam, le roi Guillaume 1</a:t>
            </a:r>
            <a:r>
              <a:rPr lang="fr-FR" sz="1700" baseline="30000" dirty="0"/>
              <a:t>er</a:t>
            </a:r>
            <a:r>
              <a:rPr lang="fr-FR" sz="1700" dirty="0"/>
              <a:t> fonde la NHM, </a:t>
            </a:r>
            <a:r>
              <a:rPr lang="fr-FR" sz="1700" i="1" dirty="0" err="1"/>
              <a:t>Nederlandsche</a:t>
            </a:r>
            <a:r>
              <a:rPr lang="fr-FR" sz="1700" i="1" dirty="0"/>
              <a:t> </a:t>
            </a:r>
            <a:r>
              <a:rPr lang="fr-FR" sz="1700" i="1" dirty="0" err="1"/>
              <a:t>Handel-Maatschappij</a:t>
            </a:r>
            <a:r>
              <a:rPr lang="fr-FR" sz="1700" dirty="0"/>
              <a:t>, société publique de commerce néerlandaise, lui octroyant un monopole commercial sur le modèle de la défunte VOC</a:t>
            </a:r>
          </a:p>
        </p:txBody>
      </p:sp>
    </p:spTree>
    <p:extLst>
      <p:ext uri="{BB962C8B-B14F-4D97-AF65-F5344CB8AC3E}">
        <p14:creationId xmlns:p14="http://schemas.microsoft.com/office/powerpoint/2010/main" val="2201218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4C85-4702-1784-B781-7D535AE5A377}"/>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2222A688-C0F6-BFBF-1A00-AFD8E22A8D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1A5395-C0BD-1BD2-0492-9FEB35F278B2}"/>
              </a:ext>
            </a:extLst>
          </p:cNvPr>
          <p:cNvSpPr/>
          <p:nvPr/>
        </p:nvSpPr>
        <p:spPr>
          <a:xfrm>
            <a:off x="109180" y="109184"/>
            <a:ext cx="3981949" cy="558614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1830-1833 : … cultures exportatrices d’Etat imposées aux paysans, au profit des aristocrates, les </a:t>
            </a:r>
            <a:r>
              <a:rPr lang="fr-FR" sz="1700" b="1" i="1" dirty="0"/>
              <a:t>régents</a:t>
            </a:r>
            <a:r>
              <a:rPr lang="fr-FR" sz="1700" b="1" dirty="0"/>
              <a:t>, de la colonie et de l’Etat hollandais</a:t>
            </a:r>
          </a:p>
          <a:p>
            <a:endParaRPr lang="fr-FR" sz="1700" dirty="0"/>
          </a:p>
          <a:p>
            <a:r>
              <a:rPr lang="fr-FR" sz="1700" dirty="0"/>
              <a:t>*1830 : Le </a:t>
            </a:r>
            <a:r>
              <a:rPr lang="fr-FR" sz="1700" i="1" dirty="0" err="1"/>
              <a:t>kultuurstelsel</a:t>
            </a:r>
            <a:r>
              <a:rPr lang="fr-FR" sz="1700" dirty="0"/>
              <a:t> est vu</a:t>
            </a:r>
          </a:p>
          <a:p>
            <a:r>
              <a:rPr lang="fr-FR" sz="1700" dirty="0"/>
              <a:t>Par les observateurs contemporains </a:t>
            </a:r>
            <a:r>
              <a:rPr lang="fr-FR" sz="1600" dirty="0"/>
              <a:t>comme</a:t>
            </a:r>
            <a:r>
              <a:rPr lang="fr-FR" sz="1700" dirty="0"/>
              <a:t> </a:t>
            </a:r>
            <a:r>
              <a:rPr lang="fr-FR" sz="1700" i="1" dirty="0"/>
              <a:t>Le modèle d’une colonisation qui rapporte gros à la métropole</a:t>
            </a:r>
            <a:r>
              <a:rPr lang="fr-FR" sz="1700" dirty="0"/>
              <a:t> ; JL </a:t>
            </a:r>
            <a:r>
              <a:rPr lang="fr-FR" sz="1700" dirty="0" err="1"/>
              <a:t>Margolin</a:t>
            </a:r>
            <a:r>
              <a:rPr lang="fr-FR" sz="1700" dirty="0"/>
              <a:t>, p. 485</a:t>
            </a:r>
          </a:p>
          <a:p>
            <a:endParaRPr lang="fr-FR" sz="1700" dirty="0"/>
          </a:p>
          <a:p>
            <a:r>
              <a:rPr lang="fr-FR" sz="1700" dirty="0"/>
              <a:t>a) Pour les régents, la colonie</a:t>
            </a:r>
          </a:p>
          <a:p>
            <a:r>
              <a:rPr lang="fr-FR" sz="1700" dirty="0"/>
              <a:t>Et la métropole : Un succès financier</a:t>
            </a:r>
          </a:p>
          <a:p>
            <a:r>
              <a:rPr lang="fr-FR" sz="1700" dirty="0"/>
              <a:t>NB : 1851-60 : 31 % des revenus de l’Etat</a:t>
            </a:r>
          </a:p>
          <a:p>
            <a:endParaRPr lang="fr-FR" sz="1700" dirty="0"/>
          </a:p>
          <a:p>
            <a:r>
              <a:rPr lang="fr-FR" sz="1700" dirty="0"/>
              <a:t>b) En revanche, pour les paysans</a:t>
            </a:r>
          </a:p>
          <a:p>
            <a:r>
              <a:rPr lang="fr-FR" sz="1700" dirty="0"/>
              <a:t>C’est du travail forcé</a:t>
            </a:r>
          </a:p>
          <a:p>
            <a:r>
              <a:rPr lang="fr-FR" sz="1700" dirty="0"/>
              <a:t>Et qui peut provoquer des famines</a:t>
            </a:r>
          </a:p>
          <a:p>
            <a:r>
              <a:rPr lang="fr-FR" sz="1700" dirty="0"/>
              <a:t>NB : 1843 : Quand le riz y est rajouté</a:t>
            </a:r>
          </a:p>
          <a:p>
            <a:endParaRPr lang="fr-FR" sz="1700" dirty="0"/>
          </a:p>
          <a:p>
            <a:r>
              <a:rPr lang="fr-FR" sz="1700" dirty="0"/>
              <a:t>*Ce qui finit par provoquer en métropole</a:t>
            </a:r>
          </a:p>
          <a:p>
            <a:r>
              <a:rPr lang="fr-FR" sz="1700" dirty="0"/>
              <a:t>Des réactions…</a:t>
            </a:r>
          </a:p>
        </p:txBody>
      </p:sp>
      <p:sp>
        <p:nvSpPr>
          <p:cNvPr id="8" name="Ellipse 7">
            <a:extLst>
              <a:ext uri="{FF2B5EF4-FFF2-40B4-BE49-F238E27FC236}">
                <a16:creationId xmlns:a16="http://schemas.microsoft.com/office/drawing/2014/main" id="{EF702F73-1805-6133-55BE-6DA75DE48737}"/>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1A966559-9602-6004-9EEF-58D21B441194}"/>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A3F0F0F-739E-A4DD-429B-979E418AB720}"/>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7249E88-0C81-BB42-21D7-31BE522330C2}"/>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FC3E7149-BCE0-FE26-8918-914387308774}"/>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10D78DA-F5C1-ED8B-809F-73367B38F66D}"/>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8EA68A2-D711-E601-67CC-F7F2988C2F4C}"/>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28412DA2-4000-B010-AECF-F88B952D1872}"/>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D625333-6415-5B15-DD53-FB659FE1AF28}"/>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551D125B-E2EF-2535-04CC-23C784E6A0BC}"/>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18AA43AA-C456-6104-50C8-3C8897B250A3}"/>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4B974D60-2310-62C3-4099-EF96CE792065}"/>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FEBD4EC-E5E0-4743-1A7E-8E1E102F504A}"/>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610F466-5136-C733-247B-C6A81EA271A3}"/>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3519C9CD-832E-CCC0-152B-F422FBB603B5}"/>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DA159A9-B293-A430-D594-85830CC260CA}"/>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B52B8436-505D-F50E-A3AA-BCA636E15182}"/>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73283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16E28-3376-FF8C-5814-6B522DC91A77}"/>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6DEB9FFF-B37C-A86C-3BE8-57242BBD551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23A0F4-D5DC-3DC7-D05E-FD565F513A9B}"/>
              </a:ext>
            </a:extLst>
          </p:cNvPr>
          <p:cNvSpPr/>
          <p:nvPr/>
        </p:nvSpPr>
        <p:spPr>
          <a:xfrm>
            <a:off x="109180" y="109184"/>
            <a:ext cx="3981949" cy="453970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1830-1833 : … cultures exportatrices d’Etat imposées aux paysans, au profit des aristocrates, les </a:t>
            </a:r>
            <a:r>
              <a:rPr lang="fr-FR" sz="1700" b="1" i="1" dirty="0"/>
              <a:t>régents</a:t>
            </a:r>
            <a:r>
              <a:rPr lang="fr-FR" sz="1700" b="1" dirty="0"/>
              <a:t>, de la colonie et de l’Etat hollandais</a:t>
            </a:r>
          </a:p>
          <a:p>
            <a:endParaRPr lang="fr-FR" sz="1700" dirty="0"/>
          </a:p>
          <a:p>
            <a:r>
              <a:rPr lang="fr-FR" sz="1700" dirty="0"/>
              <a:t>*1860 : Parution de </a:t>
            </a:r>
            <a:r>
              <a:rPr lang="fr-FR" sz="1700" i="1" dirty="0"/>
              <a:t>Max Havelaar</a:t>
            </a:r>
            <a:endParaRPr lang="fr-FR" sz="1700" dirty="0"/>
          </a:p>
          <a:p>
            <a:r>
              <a:rPr lang="fr-FR" sz="1700" dirty="0"/>
              <a:t>De </a:t>
            </a:r>
            <a:r>
              <a:rPr lang="fr-FR" sz="1700" u="sng" dirty="0"/>
              <a:t>Eduard </a:t>
            </a:r>
            <a:r>
              <a:rPr lang="fr-FR" sz="1700" u="sng" dirty="0" err="1"/>
              <a:t>Douwes</a:t>
            </a:r>
            <a:r>
              <a:rPr lang="fr-FR" sz="1700" u="sng" dirty="0"/>
              <a:t> Dekker</a:t>
            </a:r>
          </a:p>
          <a:p>
            <a:r>
              <a:rPr lang="fr-FR" sz="1700" dirty="0"/>
              <a:t>Dit </a:t>
            </a:r>
            <a:r>
              <a:rPr lang="fr-FR" sz="1700" i="1" dirty="0"/>
              <a:t>Multatuli</a:t>
            </a:r>
            <a:r>
              <a:rPr lang="fr-FR" sz="1700" dirty="0"/>
              <a:t>, J’ai beaucoup supporté</a:t>
            </a:r>
          </a:p>
          <a:p>
            <a:endParaRPr lang="fr-FR" sz="1700" dirty="0"/>
          </a:p>
          <a:p>
            <a:r>
              <a:rPr lang="fr-FR" sz="1700" dirty="0"/>
              <a:t>*Ancien fonctionnaire à Java</a:t>
            </a:r>
          </a:p>
          <a:p>
            <a:r>
              <a:rPr lang="fr-FR" sz="1700" i="1" dirty="0"/>
              <a:t>Multatuli</a:t>
            </a:r>
            <a:r>
              <a:rPr lang="fr-FR" sz="1700" dirty="0"/>
              <a:t> dénonce le </a:t>
            </a:r>
            <a:r>
              <a:rPr lang="fr-FR" sz="1700" i="1" dirty="0" err="1"/>
              <a:t>kultuurstelsel</a:t>
            </a:r>
            <a:endParaRPr lang="fr-FR" sz="1700" i="1" dirty="0"/>
          </a:p>
          <a:p>
            <a:endParaRPr lang="fr-FR" sz="1700" dirty="0"/>
          </a:p>
          <a:p>
            <a:r>
              <a:rPr lang="fr-FR" sz="1700" dirty="0"/>
              <a:t>*Mais en réalité globalement</a:t>
            </a:r>
          </a:p>
          <a:p>
            <a:r>
              <a:rPr lang="fr-FR" sz="1700" dirty="0"/>
              <a:t>Pour les paysans, le </a:t>
            </a:r>
            <a:r>
              <a:rPr lang="fr-FR" sz="1700" i="1" dirty="0" err="1"/>
              <a:t>kultuurstelsel</a:t>
            </a:r>
            <a:endParaRPr lang="fr-FR" sz="1700" dirty="0"/>
          </a:p>
          <a:p>
            <a:r>
              <a:rPr lang="fr-FR" sz="1700" dirty="0"/>
              <a:t>Fut </a:t>
            </a:r>
            <a:r>
              <a:rPr lang="fr-FR" sz="1700" i="1" dirty="0"/>
              <a:t>une opération blanche</a:t>
            </a:r>
            <a:r>
              <a:rPr lang="fr-FR" sz="1700" dirty="0"/>
              <a:t>…</a:t>
            </a:r>
          </a:p>
          <a:p>
            <a:endParaRPr lang="fr-FR" sz="1700" dirty="0"/>
          </a:p>
          <a:p>
            <a:r>
              <a:rPr lang="fr-FR" sz="1700" dirty="0"/>
              <a:t>*Deux points…</a:t>
            </a:r>
          </a:p>
        </p:txBody>
      </p:sp>
      <p:sp>
        <p:nvSpPr>
          <p:cNvPr id="8" name="Ellipse 7">
            <a:extLst>
              <a:ext uri="{FF2B5EF4-FFF2-40B4-BE49-F238E27FC236}">
                <a16:creationId xmlns:a16="http://schemas.microsoft.com/office/drawing/2014/main" id="{D2101C24-CCFD-378D-FFD0-32D353A428DB}"/>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9CA6DAB-6BCD-B766-D25C-531BFE5ADE98}"/>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33488F90-3910-7226-E5FF-80CB010AEF6B}"/>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33CA5EE-B39F-676E-E68D-A1A89FD927A0}"/>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906D6DED-5471-7FE9-D238-61E25F5274B0}"/>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05B0C0A-6BF4-2E2B-DF7B-9FE5C36F2636}"/>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810BA71A-74D3-2EE9-31A0-E6D6FDB6FCE1}"/>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7812A8E-8678-8A0B-BB01-98FDE4E0E7C0}"/>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E4971BF9-6B5C-4850-3C5A-DF6B0340B926}"/>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63903CCF-089E-3115-D4C1-85A32108A3DE}"/>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4A849464-B2CE-8F47-F886-1155F9CA9193}"/>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9E32389F-FABC-7C2E-3F67-E7BC3555006E}"/>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68898E68-A0CD-82C7-50F6-131F67A426C8}"/>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BD5605C-6AA1-41C4-E452-EAB5B50905EC}"/>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87402C2-8AD2-2F56-55C3-09F679965122}"/>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23B0B6A-25DD-0988-C429-75B0AC511501}"/>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B85AE0F-DAD8-6829-FC9F-0B097085B528}"/>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59682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A390D-021B-D974-48B3-5C0BB2C52BBA}"/>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E7128469-A51A-0F76-096C-E33B59511AC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7EEDFB-E172-43DA-0FEF-EDF4A70787BA}"/>
              </a:ext>
            </a:extLst>
          </p:cNvPr>
          <p:cNvSpPr/>
          <p:nvPr/>
        </p:nvSpPr>
        <p:spPr>
          <a:xfrm>
            <a:off x="109182" y="109184"/>
            <a:ext cx="4146850" cy="5247590"/>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1830-1833 : … cultures exportatrices d’Etat imposées aux paysans, au profit des aristocrates, les </a:t>
            </a:r>
            <a:r>
              <a:rPr lang="fr-FR" sz="1600" b="1" i="1" dirty="0"/>
              <a:t>régents</a:t>
            </a:r>
            <a:r>
              <a:rPr lang="fr-FR" sz="1600" b="1" dirty="0"/>
              <a:t>, de la colonie et de l’Etat hollandais</a:t>
            </a:r>
          </a:p>
          <a:p>
            <a:endParaRPr lang="fr-FR" sz="1600" dirty="0"/>
          </a:p>
          <a:p>
            <a:r>
              <a:rPr lang="fr-FR" sz="1700" dirty="0"/>
              <a:t>a) </a:t>
            </a:r>
            <a:r>
              <a:rPr lang="fr-FR" sz="1700" i="1" dirty="0"/>
              <a:t>Le système ne fut jamais appliqué sur l’ensemble de Java</a:t>
            </a:r>
            <a:r>
              <a:rPr lang="fr-FR" sz="1700" dirty="0"/>
              <a:t>, JL </a:t>
            </a:r>
            <a:r>
              <a:rPr lang="fr-FR" sz="1700" dirty="0" err="1"/>
              <a:t>Margolin</a:t>
            </a:r>
            <a:r>
              <a:rPr lang="fr-FR" sz="1700" dirty="0"/>
              <a:t>, p. 489</a:t>
            </a:r>
          </a:p>
          <a:p>
            <a:r>
              <a:rPr lang="fr-FR" sz="1700" dirty="0"/>
              <a:t>Avec en alternance sur les mêmes terres</a:t>
            </a:r>
          </a:p>
          <a:p>
            <a:r>
              <a:rPr lang="fr-FR" sz="1700" dirty="0"/>
              <a:t>Cultures vivrières et cultures d’exportation</a:t>
            </a:r>
          </a:p>
          <a:p>
            <a:endParaRPr lang="fr-FR" sz="1700" dirty="0"/>
          </a:p>
          <a:p>
            <a:r>
              <a:rPr lang="fr-FR" sz="1700" dirty="0"/>
              <a:t>b) La plupart des propriétaires convertissent</a:t>
            </a:r>
          </a:p>
          <a:p>
            <a:r>
              <a:rPr lang="fr-FR" sz="1700" dirty="0"/>
              <a:t>Leurs obligations en salaires pour les paysans sans terre ; Permettant à ceux-ci un revenu régulier</a:t>
            </a:r>
          </a:p>
          <a:p>
            <a:endParaRPr lang="fr-FR" sz="1700" dirty="0"/>
          </a:p>
          <a:p>
            <a:r>
              <a:rPr lang="fr-FR" sz="1700" dirty="0"/>
              <a:t>*Mais…</a:t>
            </a:r>
          </a:p>
          <a:p>
            <a:r>
              <a:rPr lang="fr-FR" sz="1700" dirty="0"/>
              <a:t>*1860 : A Amsterdam…</a:t>
            </a:r>
          </a:p>
          <a:p>
            <a:r>
              <a:rPr lang="fr-FR" sz="1700" dirty="0"/>
              <a:t>Les libéraux humanistes au pouvoir</a:t>
            </a:r>
          </a:p>
          <a:p>
            <a:r>
              <a:rPr lang="fr-FR" sz="1700" dirty="0"/>
              <a:t>Veulent infléchir le critiqué </a:t>
            </a:r>
            <a:r>
              <a:rPr lang="fr-FR" sz="1700" i="1" dirty="0" err="1"/>
              <a:t>kultuurstelsel</a:t>
            </a:r>
            <a:r>
              <a:rPr lang="fr-FR" sz="1700" dirty="0"/>
              <a:t>…</a:t>
            </a:r>
          </a:p>
          <a:p>
            <a:r>
              <a:rPr lang="fr-FR" sz="1700" dirty="0"/>
              <a:t>En faisant appel aux capitaux privés</a:t>
            </a:r>
          </a:p>
        </p:txBody>
      </p:sp>
      <p:sp>
        <p:nvSpPr>
          <p:cNvPr id="8" name="Ellipse 7">
            <a:extLst>
              <a:ext uri="{FF2B5EF4-FFF2-40B4-BE49-F238E27FC236}">
                <a16:creationId xmlns:a16="http://schemas.microsoft.com/office/drawing/2014/main" id="{7D8B720D-45A4-7C08-87E3-94CBEE940E8F}"/>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40AA665-E7F8-63EE-3F90-BCB3C989F349}"/>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CC13230-6131-DA10-347B-C24BDB90A61E}"/>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9C770B0A-D532-4D6E-1E4D-CA9D086FC5F6}"/>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0A1F2CC4-D736-3214-3959-3130BAC69080}"/>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9D3A46AA-830B-80D3-3F1D-659A0FA6B01E}"/>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2040CA3-47A2-9366-3282-69110B54AD08}"/>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3E6CF8AC-2F59-3A18-3DC9-03C188A1E95E}"/>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21999D2-11F9-F269-FA77-523D57DF13B8}"/>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57661A5D-02DE-F3A9-F58D-D8DCE4646DCF}"/>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EAA9CC80-1C01-0A3B-3011-22B168F1F77A}"/>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7D00F3F9-7719-4732-4AB3-AEE159FE3E7C}"/>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A3940420-3511-6048-A917-B6C3A96FF5C1}"/>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23526A3-489D-15E6-2C13-904A7E3DBB23}"/>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FEA2436-A23F-B748-0234-17409D257799}"/>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5050C9E-9A9A-58E8-ACC7-6EBA3704E71D}"/>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6A36383-43B4-8393-20F3-EBBB5900FB32}"/>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00A554C-88B0-7283-3285-B90384D18957}"/>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1BA9239-148C-CD8B-60D5-A099893D70E5}"/>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651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1474B-A222-D511-C6B0-0942D559142E}"/>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F773458C-3A18-F556-00DC-01E01F00A4AE}"/>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dirty="0"/>
              <a:t>1858-1874 : Conquête du nord de Sumatra </a:t>
            </a:r>
          </a:p>
          <a:p>
            <a:r>
              <a:rPr lang="fr-FR" sz="1600" dirty="0"/>
              <a:t>   1858-1872 : Soumissions des sultanats de Deli et de </a:t>
            </a:r>
            <a:r>
              <a:rPr lang="fr-FR" sz="1600" dirty="0" err="1"/>
              <a:t>Siak</a:t>
            </a:r>
            <a:endParaRPr lang="fr-FR" sz="1600" dirty="0"/>
          </a:p>
          <a:p>
            <a:r>
              <a:rPr lang="fr-FR" sz="1600" dirty="0"/>
              <a:t>   1869-1874 : La conquête du sultanat d’Aceh : Victoire hollandaise mais début d’une longue guérilla</a:t>
            </a:r>
          </a:p>
          <a:p>
            <a:r>
              <a:rPr lang="fr-FR" sz="1600" dirty="0"/>
              <a:t>1884-1914 : Fin de la conquête de la partie orientale de l’archipel : Nouvelle-Guinée occidentale ; Petites Îles de la Sonde : Lombok, sud de Bali, Sumbawa, Florès, Timor occidental ; Centre de Kalimantan ; Nord de Célèbes ; Moluques ; Seul le Timor oriental reste portugais ; Environ 350 souverains locaux des Indes néerlandaises prêtent allégeance aux Pays-Bas</a:t>
            </a:r>
          </a:p>
          <a:p>
            <a:pPr>
              <a:lnSpc>
                <a:spcPct val="107000"/>
              </a:lnSpc>
            </a:pPr>
            <a:endParaRPr lang="fr-FR" sz="1600" b="1" kern="100" dirty="0">
              <a:effectLst/>
              <a:ea typeface="Aptos" panose="020B0004020202020204" pitchFamily="34" charset="0"/>
              <a:cs typeface="Times New Roman" panose="02020603050405020304" pitchFamily="18" charset="0"/>
            </a:endParaRPr>
          </a:p>
        </p:txBody>
      </p:sp>
      <p:sp>
        <p:nvSpPr>
          <p:cNvPr id="2" name="PlaceHolder 1">
            <a:extLst>
              <a:ext uri="{FF2B5EF4-FFF2-40B4-BE49-F238E27FC236}">
                <a16:creationId xmlns:a16="http://schemas.microsoft.com/office/drawing/2014/main" id="{F51C2CD8-7134-927E-D131-0C219C954516}"/>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3</a:t>
            </a:fld>
            <a:endParaRPr/>
          </a:p>
        </p:txBody>
      </p:sp>
    </p:spTree>
    <p:extLst>
      <p:ext uri="{BB962C8B-B14F-4D97-AF65-F5344CB8AC3E}">
        <p14:creationId xmlns:p14="http://schemas.microsoft.com/office/powerpoint/2010/main" val="4103994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0B975-1D1A-1E28-5528-F1502AE318E1}"/>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1164BF1F-8B0C-8F9C-747C-710BEF36A0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F170CEF-57C0-8876-C848-6ECF0326CCC3}"/>
              </a:ext>
            </a:extLst>
          </p:cNvPr>
          <p:cNvSpPr/>
          <p:nvPr/>
        </p:nvSpPr>
        <p:spPr>
          <a:xfrm>
            <a:off x="109182" y="109184"/>
            <a:ext cx="3973984"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1830-1833 : … cultures exportatrices d’Etat imposées aux paysans, au profit des aristocrates, les </a:t>
            </a:r>
            <a:r>
              <a:rPr lang="fr-FR" sz="1700" b="1" i="1" dirty="0"/>
              <a:t>régents</a:t>
            </a:r>
            <a:r>
              <a:rPr lang="fr-FR" sz="1700" b="1" dirty="0"/>
              <a:t>, de la colonie et de l’Etat hollandais</a:t>
            </a:r>
          </a:p>
          <a:p>
            <a:endParaRPr lang="fr-FR" sz="1700" dirty="0"/>
          </a:p>
          <a:p>
            <a:r>
              <a:rPr lang="fr-FR" sz="1700" dirty="0"/>
              <a:t>*1860-1930</a:t>
            </a:r>
          </a:p>
          <a:p>
            <a:r>
              <a:rPr lang="fr-FR" sz="1700" dirty="0"/>
              <a:t>Retour de la politique libérale…</a:t>
            </a:r>
          </a:p>
          <a:p>
            <a:endParaRPr lang="fr-FR" sz="1700" dirty="0"/>
          </a:p>
          <a:p>
            <a:r>
              <a:rPr lang="fr-FR" sz="1700" dirty="0"/>
              <a:t>*1870 : Au NE de Sumatra…</a:t>
            </a:r>
          </a:p>
          <a:p>
            <a:r>
              <a:rPr lang="fr-FR" sz="1700" dirty="0"/>
              <a:t>1</a:t>
            </a:r>
            <a:r>
              <a:rPr lang="fr-FR" sz="1700" baseline="30000" dirty="0"/>
              <a:t>ères</a:t>
            </a:r>
            <a:r>
              <a:rPr lang="fr-FR" sz="1700" dirty="0"/>
              <a:t> plantations privées d’hévéas</a:t>
            </a:r>
          </a:p>
          <a:p>
            <a:r>
              <a:rPr lang="fr-FR" sz="1700" dirty="0"/>
              <a:t>Et de tabac dans l’</a:t>
            </a:r>
            <a:r>
              <a:rPr lang="fr-FR" sz="1700" i="1" dirty="0" err="1"/>
              <a:t>Oostkust</a:t>
            </a:r>
            <a:endParaRPr lang="fr-FR" sz="1700" i="1" dirty="0"/>
          </a:p>
          <a:p>
            <a:endParaRPr lang="fr-FR" sz="1700" dirty="0"/>
          </a:p>
          <a:p>
            <a:r>
              <a:rPr lang="fr-FR" sz="1700" dirty="0"/>
              <a:t>*1860 : Rapidement…</a:t>
            </a:r>
          </a:p>
          <a:p>
            <a:r>
              <a:rPr lang="fr-FR" sz="1700" dirty="0"/>
              <a:t>Le rapport entre Etat/secteur privé</a:t>
            </a:r>
          </a:p>
          <a:p>
            <a:r>
              <a:rPr lang="fr-FR" sz="1700" dirty="0"/>
              <a:t>Va s’inverser…</a:t>
            </a:r>
          </a:p>
          <a:p>
            <a:r>
              <a:rPr lang="fr-FR" sz="1700" dirty="0"/>
              <a:t>1860 : 50-50 %</a:t>
            </a:r>
          </a:p>
          <a:p>
            <a:r>
              <a:rPr lang="fr-FR" sz="1700" dirty="0"/>
              <a:t>1885 : 10-90 % ; Avec des exportations x 2</a:t>
            </a:r>
          </a:p>
          <a:p>
            <a:r>
              <a:rPr lang="fr-FR" sz="1700" u="sng" dirty="0"/>
              <a:t>NB : 1878 : Mais le budget de la colonie redevient déficitaire</a:t>
            </a:r>
          </a:p>
          <a:p>
            <a:endParaRPr lang="fr-FR" sz="1700" dirty="0"/>
          </a:p>
          <a:p>
            <a:r>
              <a:rPr lang="fr-FR" sz="1700" dirty="0"/>
              <a:t>*Mais malgré cela, le </a:t>
            </a:r>
            <a:r>
              <a:rPr lang="fr-FR" sz="1700" i="1" dirty="0" err="1"/>
              <a:t>kultuurstelsel</a:t>
            </a:r>
            <a:endParaRPr lang="fr-FR" sz="1700" dirty="0"/>
          </a:p>
          <a:p>
            <a:r>
              <a:rPr lang="fr-FR" sz="1700" dirty="0"/>
              <a:t>Qui finalement convenait à beaucoup</a:t>
            </a:r>
          </a:p>
          <a:p>
            <a:r>
              <a:rPr lang="fr-FR" sz="1700" dirty="0"/>
              <a:t>Ne sera abandonné que très progressivement ; Ainsi…</a:t>
            </a:r>
          </a:p>
        </p:txBody>
      </p:sp>
      <p:sp>
        <p:nvSpPr>
          <p:cNvPr id="8" name="Ellipse 7">
            <a:extLst>
              <a:ext uri="{FF2B5EF4-FFF2-40B4-BE49-F238E27FC236}">
                <a16:creationId xmlns:a16="http://schemas.microsoft.com/office/drawing/2014/main" id="{483B5FD3-B9FF-B520-BAE3-4BCABC1039DE}"/>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95363E7-7F78-6FB9-AFA9-40CE93480E6A}"/>
              </a:ext>
            </a:extLst>
          </p:cNvPr>
          <p:cNvSpPr/>
          <p:nvPr/>
        </p:nvSpPr>
        <p:spPr>
          <a:xfrm>
            <a:off x="6447161" y="377309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CDDDDB29-3BC9-F381-4B30-570ED5BE8595}"/>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445BB443-F972-30FF-42E0-D006E2AC73DA}"/>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29CC5D3D-A6C3-620D-C1A3-369ED1FE3A32}"/>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B9413733-EE62-F99C-B785-E018431AD93D}"/>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E35C5F3-39DC-7A66-E1EF-167E2F9A8ED9}"/>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79E76FC-C485-DD43-0C5A-CCB4EFF3218F}"/>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2A0CD75F-05AF-777B-B0F8-6CBC13754859}"/>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2F16926A-8DDB-C470-96F1-17D064F46FC3}"/>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8B6DE42-9946-6F8D-D7AD-85AE05A25801}"/>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58C32546-58D9-FB97-78CD-68DFDF182635}"/>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8962392E-3F91-FDE7-E295-DB8C28B594FF}"/>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E6A01AA-CCB8-7251-E8C8-04FC0E9EA97B}"/>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22D19E70-4456-1548-7964-C591B702D117}"/>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BD2E2EEF-3A6A-049C-5952-21ABAA2D20F3}"/>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B629E1BE-958F-D2AB-1F37-5C32AE35718A}"/>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E3A26A27-C66F-FDF2-1828-95CB6AE1596D}"/>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558A15BA-B540-F25F-97D6-30A742FE19A3}"/>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6435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A7DC3-5781-715E-683E-56AB39DE4157}"/>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11106212-8BBF-1333-C3FA-CA5F60AD2E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0F6114-DD53-4C17-86C2-0BD1C3F49203}"/>
              </a:ext>
            </a:extLst>
          </p:cNvPr>
          <p:cNvSpPr/>
          <p:nvPr/>
        </p:nvSpPr>
        <p:spPr>
          <a:xfrm>
            <a:off x="109181" y="109184"/>
            <a:ext cx="4026401" cy="453970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1830-1833 : … cultures exportatrices d’Etat imposées aux paysans, au profit des aristocrates, les </a:t>
            </a:r>
            <a:r>
              <a:rPr lang="fr-FR" sz="1700" b="1" i="1" dirty="0"/>
              <a:t>régents</a:t>
            </a:r>
            <a:r>
              <a:rPr lang="fr-FR" sz="1700" b="1" dirty="0"/>
              <a:t>, de la colonie et de l’Etat hollandais</a:t>
            </a:r>
          </a:p>
          <a:p>
            <a:endParaRPr lang="fr-FR" sz="1700" dirty="0"/>
          </a:p>
          <a:p>
            <a:r>
              <a:rPr lang="fr-FR" sz="1700" dirty="0"/>
              <a:t>*1840 : 75 % des paysans sont impliqués</a:t>
            </a:r>
          </a:p>
          <a:p>
            <a:r>
              <a:rPr lang="fr-FR" sz="1700" dirty="0"/>
              <a:t>*1870 : Encore 40 %, malgré les reculs</a:t>
            </a:r>
          </a:p>
          <a:p>
            <a:endParaRPr lang="fr-FR" sz="1700" dirty="0"/>
          </a:p>
          <a:p>
            <a:r>
              <a:rPr lang="fr-FR" sz="1700" dirty="0"/>
              <a:t>*Finalement…</a:t>
            </a:r>
          </a:p>
          <a:p>
            <a:r>
              <a:rPr lang="fr-FR" sz="1700" dirty="0"/>
              <a:t>Il faudra attendre 1915</a:t>
            </a:r>
          </a:p>
          <a:p>
            <a:r>
              <a:rPr lang="fr-FR" sz="1700" dirty="0"/>
              <a:t>Pour que le café du </a:t>
            </a:r>
            <a:r>
              <a:rPr lang="fr-FR" sz="1700" i="1" dirty="0" err="1"/>
              <a:t>Priangan</a:t>
            </a:r>
            <a:r>
              <a:rPr lang="fr-FR" sz="1700" dirty="0"/>
              <a:t>, au sud de Batavia, soit privatisé</a:t>
            </a:r>
            <a:endParaRPr lang="fr-FR" sz="1700" i="1" dirty="0"/>
          </a:p>
          <a:p>
            <a:endParaRPr lang="fr-FR" sz="1700" dirty="0"/>
          </a:p>
          <a:p>
            <a:r>
              <a:rPr lang="fr-FR" sz="1700" dirty="0"/>
              <a:t>*Et maintenant, retour en 1830</a:t>
            </a:r>
          </a:p>
          <a:p>
            <a:r>
              <a:rPr lang="fr-FR" sz="1700" dirty="0"/>
              <a:t>Et à l’expansion territoriale</a:t>
            </a:r>
          </a:p>
          <a:p>
            <a:endParaRPr lang="fr-FR" sz="1700" dirty="0"/>
          </a:p>
          <a:p>
            <a:r>
              <a:rPr lang="fr-FR" sz="1700" dirty="0"/>
              <a:t>*Récapitulons en trois points…</a:t>
            </a:r>
          </a:p>
        </p:txBody>
      </p:sp>
      <p:sp>
        <p:nvSpPr>
          <p:cNvPr id="8" name="Ellipse 7">
            <a:extLst>
              <a:ext uri="{FF2B5EF4-FFF2-40B4-BE49-F238E27FC236}">
                <a16:creationId xmlns:a16="http://schemas.microsoft.com/office/drawing/2014/main" id="{6E77C717-7220-75B0-0A47-A53815CEF48F}"/>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FF1E895-5F3F-20D2-0A30-1DF71AA74C18}"/>
              </a:ext>
            </a:extLst>
          </p:cNvPr>
          <p:cNvSpPr/>
          <p:nvPr/>
        </p:nvSpPr>
        <p:spPr>
          <a:xfrm>
            <a:off x="4807280" y="211173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696C03D-372E-6560-2D8F-C7E463CB734D}"/>
              </a:ext>
            </a:extLst>
          </p:cNvPr>
          <p:cNvSpPr/>
          <p:nvPr/>
        </p:nvSpPr>
        <p:spPr>
          <a:xfrm>
            <a:off x="6447161" y="377309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EF502BE4-96F9-9C9B-A09C-4EBB0A6B5825}"/>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813F146E-488F-82D7-43E9-FDB67D40F6CD}"/>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AF16A93F-A5B4-FA5E-8FFC-A69B3146517B}"/>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64C47057-5A25-6B01-2BCA-075819CF1DA2}"/>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DA7F7D2-AA9B-24B5-DC58-0B3899E349F5}"/>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594EFCA-4523-3361-5E49-9F5D287A4E60}"/>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41045287-A543-A3B3-3AE5-57B2814DB3E1}"/>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4C8154FC-9C06-010F-3201-48C5D91F1466}"/>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7CBD8519-4BB9-EECF-98AD-D923F1B462D6}"/>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B26DF27-F2D8-7D0A-B164-5C00C89D02C2}"/>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9296D66F-E870-702D-14CC-AE7FA60236B7}"/>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89E0D11-A601-88D8-5787-06F92FE8F2C8}"/>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5E009A5C-925A-87B3-EC8C-3A435AE9C33F}"/>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64F7F597-FA1C-B6C8-1852-17BF24C2A0DA}"/>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65E38BE-9022-CA78-E696-73836296CFC4}"/>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9ACBC8A1-919A-7B69-FD5F-AB156611DDBE}"/>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154F6B7F-2660-748F-2B92-BB884AE95C7C}"/>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53531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0D3A7-4F46-6339-B0FC-BE96C8F1DCF9}"/>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EBBE0214-902B-31B8-694A-6BABF8E939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DE7A0C-1055-7B18-694E-F26B5103882C}"/>
              </a:ext>
            </a:extLst>
          </p:cNvPr>
          <p:cNvSpPr/>
          <p:nvPr/>
        </p:nvSpPr>
        <p:spPr>
          <a:xfrm>
            <a:off x="50666" y="103492"/>
            <a:ext cx="4279087"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1830-1833 : … cultures exportatrices d’Etat imposées aux paysans, au profit des aristocrates, les </a:t>
            </a:r>
            <a:r>
              <a:rPr lang="fr-FR" sz="1700" b="1" i="1" dirty="0"/>
              <a:t>régents</a:t>
            </a:r>
            <a:r>
              <a:rPr lang="fr-FR" sz="1700" b="1" dirty="0"/>
              <a:t>, de la colonie et de l’Etat hollandais</a:t>
            </a:r>
          </a:p>
          <a:p>
            <a:endParaRPr lang="fr-FR" sz="1700" dirty="0"/>
          </a:p>
          <a:p>
            <a:r>
              <a:rPr lang="fr-FR" sz="1700" dirty="0"/>
              <a:t>*Après…</a:t>
            </a:r>
          </a:p>
          <a:p>
            <a:r>
              <a:rPr lang="fr-FR" sz="1700" dirty="0"/>
              <a:t>1818-33 : La (re)conquête</a:t>
            </a:r>
          </a:p>
          <a:p>
            <a:r>
              <a:rPr lang="fr-FR" sz="1700" dirty="0"/>
              <a:t>De la partie occidentale et de Java</a:t>
            </a:r>
          </a:p>
          <a:p>
            <a:r>
              <a:rPr lang="fr-FR" sz="1700" dirty="0"/>
              <a:t>Ce sera…</a:t>
            </a:r>
          </a:p>
          <a:p>
            <a:endParaRPr lang="fr-FR" sz="1700" dirty="0"/>
          </a:p>
          <a:p>
            <a:r>
              <a:rPr lang="fr-FR" sz="1700" dirty="0"/>
              <a:t>a) 1846-63 : Celle de la partie orientale</a:t>
            </a:r>
          </a:p>
          <a:p>
            <a:r>
              <a:rPr lang="fr-FR" sz="1700" dirty="0"/>
              <a:t>Puis…</a:t>
            </a:r>
          </a:p>
          <a:p>
            <a:endParaRPr lang="fr-FR" sz="1700" dirty="0"/>
          </a:p>
          <a:p>
            <a:r>
              <a:rPr lang="fr-FR" sz="1700" dirty="0"/>
              <a:t>b) 1858-74 : Du nord de Sumatra, dont Aceh</a:t>
            </a:r>
          </a:p>
          <a:p>
            <a:r>
              <a:rPr lang="fr-FR" sz="1700" dirty="0"/>
              <a:t>Et enfin…</a:t>
            </a:r>
          </a:p>
          <a:p>
            <a:endParaRPr lang="fr-FR" sz="1700" dirty="0"/>
          </a:p>
          <a:p>
            <a:r>
              <a:rPr lang="fr-FR" sz="1700" dirty="0"/>
              <a:t>c) 1884-1914 : A nouveau, la partie orientale</a:t>
            </a:r>
          </a:p>
          <a:p>
            <a:endParaRPr lang="fr-FR" sz="1700" dirty="0"/>
          </a:p>
          <a:p>
            <a:r>
              <a:rPr lang="fr-FR" sz="1700" dirty="0"/>
              <a:t>*Donc, une suite de la conquête hollandaise</a:t>
            </a:r>
          </a:p>
          <a:p>
            <a:r>
              <a:rPr lang="fr-FR" sz="1700" dirty="0"/>
              <a:t>En trois temps ; Mais pour introduire…</a:t>
            </a:r>
          </a:p>
          <a:p>
            <a:endParaRPr lang="fr-FR" sz="1700" dirty="0"/>
          </a:p>
          <a:p>
            <a:r>
              <a:rPr lang="fr-FR" sz="1700" dirty="0"/>
              <a:t>Commençons par une intrusion britannique</a:t>
            </a:r>
          </a:p>
          <a:p>
            <a:r>
              <a:rPr lang="fr-FR" sz="1700" dirty="0"/>
              <a:t>Au nord-ouest de Bornéo…</a:t>
            </a:r>
          </a:p>
        </p:txBody>
      </p:sp>
      <p:sp>
        <p:nvSpPr>
          <p:cNvPr id="8" name="Ellipse 7">
            <a:extLst>
              <a:ext uri="{FF2B5EF4-FFF2-40B4-BE49-F238E27FC236}">
                <a16:creationId xmlns:a16="http://schemas.microsoft.com/office/drawing/2014/main" id="{83825942-4E44-46C9-E75A-1B81E54BEE26}"/>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756EAB32-928F-9DD7-9512-95ABA2AE3B1A}"/>
              </a:ext>
            </a:extLst>
          </p:cNvPr>
          <p:cNvSpPr/>
          <p:nvPr/>
        </p:nvSpPr>
        <p:spPr>
          <a:xfrm>
            <a:off x="4807280" y="211173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367F283-A287-01E6-CD7F-C09877EF974C}"/>
              </a:ext>
            </a:extLst>
          </p:cNvPr>
          <p:cNvSpPr/>
          <p:nvPr/>
        </p:nvSpPr>
        <p:spPr>
          <a:xfrm>
            <a:off x="6447161" y="377309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95B504D1-0CAB-339C-251B-863800AFB48A}"/>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97997C9-BFF2-94ED-B612-E7470B4562A8}"/>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B17EDFE5-460A-E090-8F60-3E3A85BBB776}"/>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2CACE270-D69C-1CB5-548A-1C8EAD0D6A9C}"/>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1FF5938-5864-1687-5759-FB0562404ECE}"/>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D3792BC3-E2B8-E358-F48B-ADAFDAF3B998}"/>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DE98E7BE-A3B0-60BF-7F3C-C2B1FEE162C1}"/>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CC40F2C7-33C5-87E8-E99A-CD6E235876B8}"/>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1CD9C6D-DB4E-7A33-E7ED-0E069A421F69}"/>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C7E2888D-E298-FC9B-614C-0AD0C7850DD8}"/>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445EE65-F7B3-D6F5-10A2-A22ABB5D7255}"/>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599127DE-BFD6-514A-15D9-2F69B34BBFFA}"/>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0976AFB5-3F54-2180-7F50-7B15930BF340}"/>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80D9358-59E2-1349-7A7E-2391C19C8D8D}"/>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BB88579-A082-B678-7A9A-0D0F0D3686A7}"/>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593841E-AB79-2945-D6CB-32306CA0D159}"/>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9194E67B-5219-EC86-C10E-34F28E65446E}"/>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9178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1746" y="144017"/>
            <a:ext cx="4494094"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1839-1890 : Naissance du Bornéo britannique ; James et Charles Brook, les </a:t>
            </a:r>
            <a:r>
              <a:rPr lang="fr-FR" sz="1700" b="1" i="1" dirty="0"/>
              <a:t>Rajahs blancs</a:t>
            </a:r>
            <a:r>
              <a:rPr lang="fr-FR" sz="1700" b="1" dirty="0"/>
              <a:t>, obtiennent du sultan de Brunei, la souveraineté sur le Sarawak</a:t>
            </a:r>
            <a:endParaRPr lang="fr-FR" sz="1700" b="1" i="1" dirty="0"/>
          </a:p>
          <a:p>
            <a:endParaRPr lang="fr-FR" sz="1700" dirty="0"/>
          </a:p>
          <a:p>
            <a:r>
              <a:rPr lang="fr-FR" sz="1700" dirty="0"/>
              <a:t>*1839 : Au nord-ouest de Bornéo, à Kuching…</a:t>
            </a:r>
          </a:p>
          <a:p>
            <a:r>
              <a:rPr lang="fr-FR" sz="1700" dirty="0"/>
              <a:t>Venu de Singapour, le Britannique </a:t>
            </a:r>
            <a:r>
              <a:rPr lang="fr-FR" sz="1700" u="sng" dirty="0"/>
              <a:t>James Brook</a:t>
            </a:r>
          </a:p>
          <a:p>
            <a:r>
              <a:rPr lang="fr-FR" sz="1700" dirty="0"/>
              <a:t>Agissant à titre personnel</a:t>
            </a:r>
          </a:p>
          <a:p>
            <a:r>
              <a:rPr lang="fr-FR" sz="1700" dirty="0"/>
              <a:t>Aide le sultan de Brunei, </a:t>
            </a:r>
            <a:r>
              <a:rPr lang="fr-FR" sz="1700" u="sng" dirty="0"/>
              <a:t>Omar Ali </a:t>
            </a:r>
            <a:r>
              <a:rPr lang="fr-FR" sz="1700" u="sng" dirty="0" err="1"/>
              <a:t>Saifuddin</a:t>
            </a:r>
            <a:r>
              <a:rPr lang="fr-FR" sz="1700" u="sng" dirty="0"/>
              <a:t> II</a:t>
            </a:r>
            <a:endParaRPr lang="fr-FR" sz="1700" dirty="0"/>
          </a:p>
          <a:p>
            <a:r>
              <a:rPr lang="fr-FR" sz="1700" dirty="0"/>
              <a:t>A mâter une révolte</a:t>
            </a:r>
          </a:p>
          <a:p>
            <a:endParaRPr lang="fr-FR" sz="1700" dirty="0"/>
          </a:p>
          <a:p>
            <a:r>
              <a:rPr lang="fr-FR" sz="1700" dirty="0"/>
              <a:t>*1841 : En récompense…</a:t>
            </a:r>
          </a:p>
          <a:p>
            <a:r>
              <a:rPr lang="fr-FR" sz="1700" dirty="0"/>
              <a:t>Brook se fait nommer gouverneur du Sarawak</a:t>
            </a:r>
          </a:p>
          <a:p>
            <a:endParaRPr lang="fr-FR" sz="1700" dirty="0"/>
          </a:p>
          <a:p>
            <a:r>
              <a:rPr lang="fr-FR" sz="1700" dirty="0"/>
              <a:t>*1846 : Brook obtient de Brunei…</a:t>
            </a:r>
          </a:p>
          <a:p>
            <a:r>
              <a:rPr lang="fr-FR" sz="1700" dirty="0"/>
              <a:t>Le Sarawak en toute souveraineté</a:t>
            </a:r>
          </a:p>
          <a:p>
            <a:r>
              <a:rPr lang="fr-FR" sz="1700" dirty="0"/>
              <a:t>Fondant ainsi la dynastie des </a:t>
            </a:r>
            <a:r>
              <a:rPr lang="fr-FR" sz="1700" i="1" dirty="0"/>
              <a:t>rajahs blancs</a:t>
            </a:r>
          </a:p>
          <a:p>
            <a:endParaRPr lang="fr-FR" sz="1700" dirty="0"/>
          </a:p>
          <a:p>
            <a:r>
              <a:rPr lang="fr-FR" sz="1700" dirty="0"/>
              <a:t>*1853-90 : James puis son neveu </a:t>
            </a:r>
            <a:r>
              <a:rPr lang="fr-FR" sz="1700" u="sng" dirty="0"/>
              <a:t>Charles Brook</a:t>
            </a:r>
            <a:r>
              <a:rPr lang="fr-FR" sz="1700" dirty="0"/>
              <a:t> (1868-1917), agrandissent le Sarawak vers l’est</a:t>
            </a:r>
          </a:p>
          <a:p>
            <a:endParaRPr lang="fr-FR" sz="1700" dirty="0"/>
          </a:p>
          <a:p>
            <a:r>
              <a:rPr lang="fr-FR" sz="1700" dirty="0"/>
              <a:t>*Les Hollandais réagissent…</a:t>
            </a:r>
          </a:p>
        </p:txBody>
      </p:sp>
      <p:pic>
        <p:nvPicPr>
          <p:cNvPr id="2" name="Picture 2" descr="C:\Users\Christophe\Pictures\My Scans\2016-02 (févr.)\scan0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9704" y="144017"/>
            <a:ext cx="7120550" cy="515131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E45F4C5B-A0BE-9FF6-1F1E-AA392DEBD733}"/>
              </a:ext>
            </a:extLst>
          </p:cNvPr>
          <p:cNvSpPr/>
          <p:nvPr/>
        </p:nvSpPr>
        <p:spPr>
          <a:xfrm>
            <a:off x="8561893" y="2268865"/>
            <a:ext cx="252790" cy="228601"/>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684D4C21-DF33-DFE3-AC0D-1F7F8C4EA03C}"/>
              </a:ext>
            </a:extLst>
          </p:cNvPr>
          <p:cNvCxnSpPr>
            <a:cxnSpLocks/>
          </p:cNvCxnSpPr>
          <p:nvPr/>
        </p:nvCxnSpPr>
        <p:spPr>
          <a:xfrm>
            <a:off x="8286162" y="2780830"/>
            <a:ext cx="528521"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4695737-B942-9D45-5407-58EDBECC2F60}"/>
              </a:ext>
            </a:extLst>
          </p:cNvPr>
          <p:cNvCxnSpPr>
            <a:cxnSpLocks/>
          </p:cNvCxnSpPr>
          <p:nvPr/>
        </p:nvCxnSpPr>
        <p:spPr>
          <a:xfrm flipV="1">
            <a:off x="7742031" y="2824074"/>
            <a:ext cx="421206" cy="38706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4E87DE3-BCC0-F9B7-3D99-9E9C5394331A}"/>
              </a:ext>
            </a:extLst>
          </p:cNvPr>
          <p:cNvCxnSpPr>
            <a:cxnSpLocks/>
          </p:cNvCxnSpPr>
          <p:nvPr/>
        </p:nvCxnSpPr>
        <p:spPr>
          <a:xfrm flipV="1">
            <a:off x="7186970" y="3254382"/>
            <a:ext cx="432136" cy="19253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6FC598C0-F9D7-AC6B-37BB-0965CC66BA4B}"/>
              </a:ext>
            </a:extLst>
          </p:cNvPr>
          <p:cNvCxnSpPr>
            <a:cxnSpLocks/>
          </p:cNvCxnSpPr>
          <p:nvPr/>
        </p:nvCxnSpPr>
        <p:spPr>
          <a:xfrm flipV="1">
            <a:off x="6689968" y="3446912"/>
            <a:ext cx="497002" cy="31487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D3DC2FEA-EB85-6975-56FE-EFD885D37C8B}"/>
              </a:ext>
            </a:extLst>
          </p:cNvPr>
          <p:cNvSpPr/>
          <p:nvPr/>
        </p:nvSpPr>
        <p:spPr>
          <a:xfrm>
            <a:off x="6474198" y="3728308"/>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71B820A0-39C5-9F84-EF12-383952349CF3}"/>
              </a:ext>
            </a:extLst>
          </p:cNvPr>
          <p:cNvSpPr/>
          <p:nvPr/>
        </p:nvSpPr>
        <p:spPr>
          <a:xfrm>
            <a:off x="7064045" y="34290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269B902D-BB5D-F9E2-CF54-FB67740BF8E3}"/>
              </a:ext>
            </a:extLst>
          </p:cNvPr>
          <p:cNvSpPr/>
          <p:nvPr/>
        </p:nvSpPr>
        <p:spPr>
          <a:xfrm>
            <a:off x="7619106" y="319322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6F4994F6-ABF5-4A4C-CADE-85C078D3EDD6}"/>
              </a:ext>
            </a:extLst>
          </p:cNvPr>
          <p:cNvSpPr/>
          <p:nvPr/>
        </p:nvSpPr>
        <p:spPr>
          <a:xfrm>
            <a:off x="8142146" y="271967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71651D98-C657-0BF9-6266-C599E8DEF65B}"/>
              </a:ext>
            </a:extLst>
          </p:cNvPr>
          <p:cNvSpPr/>
          <p:nvPr/>
        </p:nvSpPr>
        <p:spPr>
          <a:xfrm>
            <a:off x="8814683" y="271967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4271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8C002-7933-8F95-A519-717905C6B93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BF4D4EB-FAB2-B0FD-10F6-09868B8CC786}"/>
              </a:ext>
            </a:extLst>
          </p:cNvPr>
          <p:cNvSpPr/>
          <p:nvPr/>
        </p:nvSpPr>
        <p:spPr>
          <a:xfrm>
            <a:off x="48405" y="109183"/>
            <a:ext cx="4057985" cy="664797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1846-1863 : Conquête de la partie orientale de l’archipel : Nord de Bali ; Royaume bugi de Bone au sud de Célèbes ; Sultanat de Banjarmasin au sud de Kalimantan</a:t>
            </a:r>
          </a:p>
          <a:p>
            <a:endParaRPr lang="fr-FR" sz="1200" b="1" dirty="0"/>
          </a:p>
          <a:p>
            <a:r>
              <a:rPr lang="fr-FR" sz="1700" dirty="0"/>
              <a:t>*1846-50 : Après l’Intrusion britannique</a:t>
            </a:r>
          </a:p>
          <a:p>
            <a:r>
              <a:rPr lang="fr-FR" sz="1700" dirty="0"/>
              <a:t>Les Hollandais renoncent au NO de Bornéo</a:t>
            </a:r>
          </a:p>
          <a:p>
            <a:endParaRPr lang="fr-FR" sz="1700" dirty="0"/>
          </a:p>
          <a:p>
            <a:r>
              <a:rPr lang="fr-FR" sz="1700" dirty="0"/>
              <a:t>*En revanche, la progression GB les incite</a:t>
            </a:r>
          </a:p>
          <a:p>
            <a:r>
              <a:rPr lang="fr-FR" sz="1700" dirty="0"/>
              <a:t>A lancer la conquête de la partie orientale de l’archipel ; Quatre directions…</a:t>
            </a:r>
          </a:p>
          <a:p>
            <a:endParaRPr lang="fr-FR" sz="1000" dirty="0"/>
          </a:p>
          <a:p>
            <a:r>
              <a:rPr lang="fr-FR" sz="1700" dirty="0"/>
              <a:t>a) 1846-49 : Conquête du nord de Bali</a:t>
            </a:r>
          </a:p>
          <a:p>
            <a:endParaRPr lang="fr-FR" sz="1700" dirty="0"/>
          </a:p>
          <a:p>
            <a:r>
              <a:rPr lang="fr-FR" sz="1700" dirty="0"/>
              <a:t>b) 1850-54 : A Pontianak, </a:t>
            </a:r>
            <a:r>
              <a:rPr lang="fr-FR" sz="1600" dirty="0"/>
              <a:t>à l’ouest de Bornéo</a:t>
            </a:r>
          </a:p>
          <a:p>
            <a:r>
              <a:rPr lang="fr-FR" sz="1700" dirty="0"/>
              <a:t>Ils soumettent une confédération autonome de mineurs d’or chinois</a:t>
            </a:r>
          </a:p>
          <a:p>
            <a:endParaRPr lang="fr-FR" sz="1700" dirty="0"/>
          </a:p>
          <a:p>
            <a:r>
              <a:rPr lang="fr-FR" sz="1700" dirty="0"/>
              <a:t>c) 1858-60 : A Célèbes, au nord de Macassar</a:t>
            </a:r>
          </a:p>
          <a:p>
            <a:r>
              <a:rPr lang="fr-FR" sz="1700" dirty="0"/>
              <a:t>Ils conquièrent et annexent le royaume vassal (1825) bugi de Bone</a:t>
            </a:r>
          </a:p>
          <a:p>
            <a:r>
              <a:rPr lang="fr-FR" sz="1700" dirty="0"/>
              <a:t>NB : Pacifié en 1906 ; Et enfin…</a:t>
            </a:r>
          </a:p>
          <a:p>
            <a:endParaRPr lang="fr-FR" sz="1700" dirty="0"/>
          </a:p>
          <a:p>
            <a:r>
              <a:rPr lang="fr-FR" sz="1700" dirty="0"/>
              <a:t>*d) 1859-63 : Au sud de Bornéo…</a:t>
            </a:r>
          </a:p>
          <a:p>
            <a:r>
              <a:rPr lang="fr-FR" sz="1700" dirty="0"/>
              <a:t>Ils annexent le sultanat de Banjarmasin</a:t>
            </a:r>
          </a:p>
          <a:p>
            <a:r>
              <a:rPr lang="fr-FR" sz="1700" dirty="0"/>
              <a:t>NB : Résistance jusqu’en 1905</a:t>
            </a:r>
          </a:p>
        </p:txBody>
      </p:sp>
      <p:pic>
        <p:nvPicPr>
          <p:cNvPr id="2" name="Picture 2" descr="C:\Users\Christophe\Pictures\My Scans\2016-02 (févr.)\scan0002.jpg">
            <a:extLst>
              <a:ext uri="{FF2B5EF4-FFF2-40B4-BE49-F238E27FC236}">
                <a16:creationId xmlns:a16="http://schemas.microsoft.com/office/drawing/2014/main" id="{92042C3F-0340-5A7E-1E7B-E31FE1180A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876A0615-1F5F-8463-3F19-4421B48CF834}"/>
              </a:ext>
            </a:extLst>
          </p:cNvPr>
          <p:cNvSpPr/>
          <p:nvPr/>
        </p:nvSpPr>
        <p:spPr>
          <a:xfrm>
            <a:off x="7540089" y="317160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C0979BDE-7F3E-4CE6-655D-8B3E3EA1B6F4}"/>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AB7140F4-569B-2408-0710-CDC0A5B44567}"/>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9333C1A-77E2-184F-B097-00D155B99EBE}"/>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2B077F2-FA8D-FD86-767C-06B75F6CC400}"/>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CC722FCF-E197-F7D7-6EDD-2BA698BA51BD}"/>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B8B1F1FF-50A1-C9C9-C5FB-655D8F6E3103}"/>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404C8589-BFAA-C635-F9EB-7679DA62B57D}"/>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B8D699D-39DD-CBE3-BC8A-D287F0C9D124}"/>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4BEAE4DA-9EAF-9A9C-E728-F1254375858A}"/>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E71B6E51-321F-4CD2-6457-F2A830C0C22B}"/>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5E334444-1CC0-FB6F-0B3A-A0E95AFDA6FE}"/>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4ACB87F-8FC0-C87C-C9E9-AC17DC1255CC}"/>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512E8820-D76A-A04B-70E1-A6284AA809C0}"/>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8A09D88-FF20-17CB-98CB-018598E83F09}"/>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A452615-9C5F-62DD-BE49-EDD967D3276A}"/>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285E5F41-9FCB-16A8-5E92-2FCCD4C41FD6}"/>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7372B291-DDE5-DA19-10A5-6B29E2F32C4A}"/>
              </a:ext>
            </a:extLst>
          </p:cNvPr>
          <p:cNvSpPr/>
          <p:nvPr/>
        </p:nvSpPr>
        <p:spPr>
          <a:xfrm>
            <a:off x="6677645" y="263587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57F5AC47-3687-4B61-5F5F-F831D04D45AD}"/>
              </a:ext>
            </a:extLst>
          </p:cNvPr>
          <p:cNvSpPr/>
          <p:nvPr/>
        </p:nvSpPr>
        <p:spPr>
          <a:xfrm>
            <a:off x="6726988" y="238946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C8BA8CA9-26CE-4630-7166-6555142AC36E}"/>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D7C52690-ABE3-DC6F-3CEC-0E11537C194C}"/>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85FFCE88-AE2C-E65F-32F3-03DFBA8BD431}"/>
              </a:ext>
            </a:extLst>
          </p:cNvPr>
          <p:cNvSpPr/>
          <p:nvPr/>
        </p:nvSpPr>
        <p:spPr>
          <a:xfrm>
            <a:off x="8393903" y="3429000"/>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30462263-EFA8-0D2E-2D2C-9362DB2AD3C7}"/>
              </a:ext>
            </a:extLst>
          </p:cNvPr>
          <p:cNvSpPr/>
          <p:nvPr/>
        </p:nvSpPr>
        <p:spPr>
          <a:xfrm>
            <a:off x="7577213" y="397945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A90D0D63-7664-7E5B-8A2A-81FB998418D4}"/>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3B877B30-0FDB-66CE-4F50-CAAFFC269915}"/>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1" name="Connecteur droit avec flèche 30">
            <a:extLst>
              <a:ext uri="{FF2B5EF4-FFF2-40B4-BE49-F238E27FC236}">
                <a16:creationId xmlns:a16="http://schemas.microsoft.com/office/drawing/2014/main" id="{D1BEE88A-05FD-5156-2FE7-3711E0141D3C}"/>
              </a:ext>
            </a:extLst>
          </p:cNvPr>
          <p:cNvCxnSpPr>
            <a:cxnSpLocks/>
          </p:cNvCxnSpPr>
          <p:nvPr/>
        </p:nvCxnSpPr>
        <p:spPr>
          <a:xfrm>
            <a:off x="7540089" y="3666801"/>
            <a:ext cx="109132" cy="312658"/>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36CA1108-6020-56FC-C480-1F50D39FBE56}"/>
              </a:ext>
            </a:extLst>
          </p:cNvPr>
          <p:cNvCxnSpPr>
            <a:cxnSpLocks/>
          </p:cNvCxnSpPr>
          <p:nvPr/>
        </p:nvCxnSpPr>
        <p:spPr>
          <a:xfrm flipV="1">
            <a:off x="6515100" y="3666801"/>
            <a:ext cx="1062113" cy="5314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2EF75C1A-0204-7776-4EA3-8F737E0BC40C}"/>
              </a:ext>
            </a:extLst>
          </p:cNvPr>
          <p:cNvCxnSpPr>
            <a:cxnSpLocks/>
            <a:endCxn id="25" idx="3"/>
          </p:cNvCxnSpPr>
          <p:nvPr/>
        </p:nvCxnSpPr>
        <p:spPr>
          <a:xfrm flipV="1">
            <a:off x="6388705" y="2740275"/>
            <a:ext cx="310031" cy="86537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6203D9F3-1AEF-9E78-4B5D-C3D3B10423EA}"/>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avec flèche 50">
            <a:extLst>
              <a:ext uri="{FF2B5EF4-FFF2-40B4-BE49-F238E27FC236}">
                <a16:creationId xmlns:a16="http://schemas.microsoft.com/office/drawing/2014/main" id="{6CB640AF-25AF-BCF4-74C3-F1937BD342EE}"/>
              </a:ext>
            </a:extLst>
          </p:cNvPr>
          <p:cNvCxnSpPr>
            <a:cxnSpLocks/>
            <a:endCxn id="6" idx="3"/>
          </p:cNvCxnSpPr>
          <p:nvPr/>
        </p:nvCxnSpPr>
        <p:spPr>
          <a:xfrm flipV="1">
            <a:off x="7505205" y="3276007"/>
            <a:ext cx="55975" cy="39079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59B2D053-32F7-4826-7602-249AA03CBF9D}"/>
              </a:ext>
            </a:extLst>
          </p:cNvPr>
          <p:cNvCxnSpPr>
            <a:cxnSpLocks/>
            <a:endCxn id="28" idx="1"/>
          </p:cNvCxnSpPr>
          <p:nvPr/>
        </p:nvCxnSpPr>
        <p:spPr>
          <a:xfrm flipV="1">
            <a:off x="7540089" y="3446912"/>
            <a:ext cx="874905" cy="21988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372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5F295-2C41-8BAF-220B-2FB2B7766A0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91AF0FD-2FB1-2E5D-A662-12DB1A60B49F}"/>
              </a:ext>
            </a:extLst>
          </p:cNvPr>
          <p:cNvSpPr/>
          <p:nvPr/>
        </p:nvSpPr>
        <p:spPr>
          <a:xfrm>
            <a:off x="109182" y="109183"/>
            <a:ext cx="3974445" cy="480131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*1863 : Malgré ces conquêtes</a:t>
            </a:r>
          </a:p>
          <a:p>
            <a:r>
              <a:rPr lang="fr-FR" sz="1700" dirty="0"/>
              <a:t>Un résultat mitigé…</a:t>
            </a:r>
          </a:p>
          <a:p>
            <a:endParaRPr lang="fr-FR" sz="1700" dirty="0"/>
          </a:p>
          <a:p>
            <a:r>
              <a:rPr lang="fr-FR" sz="1700" dirty="0"/>
              <a:t>*</a:t>
            </a:r>
            <a:r>
              <a:rPr lang="fr-FR" sz="1700" i="1" dirty="0"/>
              <a:t>1860 : Au moment où les Français s’emparent de la Cochinchine (protectorat français du Cambodge), les Néerlandais ne contrôlent encore, en dehors de Java et des Moluques, que des territoires dispersés, sans cohérence, sans grand intérêt économique, et entrecoupés d’immenses zones à peine reconnues, ou liées à Batavia par des accords peu contraignants</a:t>
            </a:r>
          </a:p>
          <a:p>
            <a:r>
              <a:rPr lang="fr-FR" sz="1700" dirty="0"/>
              <a:t>JL </a:t>
            </a:r>
            <a:r>
              <a:rPr lang="fr-FR" sz="1700" dirty="0" err="1"/>
              <a:t>Margolin</a:t>
            </a:r>
            <a:r>
              <a:rPr lang="fr-FR" sz="1700" dirty="0"/>
              <a:t>, Les Indes et l’Europe, p. 405</a:t>
            </a:r>
          </a:p>
          <a:p>
            <a:endParaRPr lang="fr-FR" sz="1700" dirty="0"/>
          </a:p>
          <a:p>
            <a:r>
              <a:rPr lang="fr-FR" sz="1700" dirty="0"/>
              <a:t>*Malgré cela…</a:t>
            </a:r>
          </a:p>
          <a:p>
            <a:r>
              <a:rPr lang="fr-FR" sz="1700" dirty="0"/>
              <a:t>Les Hollandais poursuivent leurs conquêtes</a:t>
            </a:r>
          </a:p>
          <a:p>
            <a:r>
              <a:rPr lang="fr-FR" sz="1700" dirty="0"/>
              <a:t>Et notamment </a:t>
            </a:r>
            <a:r>
              <a:rPr lang="fr-FR" sz="1700" u="sng" dirty="0"/>
              <a:t>à nouveau</a:t>
            </a:r>
            <a:r>
              <a:rPr lang="fr-FR" sz="1700" dirty="0"/>
              <a:t> à Sumatra</a:t>
            </a:r>
          </a:p>
          <a:p>
            <a:r>
              <a:rPr lang="fr-FR" sz="1700" dirty="0"/>
              <a:t>Dans la zone du détroit…</a:t>
            </a:r>
          </a:p>
        </p:txBody>
      </p:sp>
      <p:pic>
        <p:nvPicPr>
          <p:cNvPr id="2" name="Picture 2" descr="C:\Users\Christophe\Pictures\My Scans\2016-02 (févr.)\scan0002.jpg">
            <a:extLst>
              <a:ext uri="{FF2B5EF4-FFF2-40B4-BE49-F238E27FC236}">
                <a16:creationId xmlns:a16="http://schemas.microsoft.com/office/drawing/2014/main" id="{ECCDCDFE-F665-005F-E421-C51C76DC08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0" name="Ellipse 29">
            <a:extLst>
              <a:ext uri="{FF2B5EF4-FFF2-40B4-BE49-F238E27FC236}">
                <a16:creationId xmlns:a16="http://schemas.microsoft.com/office/drawing/2014/main" id="{4E5CC2AA-C565-28FF-E8E6-DE65EA88C7C5}"/>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6F2B01CD-5472-7979-5E2C-4BB14B2EB799}"/>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78AE736B-4EC2-B85F-D287-E9D9CDDB8172}"/>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65B6AD8D-5E26-69BF-41CB-335DB80E6E76}"/>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C118C328-D143-DE79-E6A8-F877CF03A55F}"/>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E145FC2E-A3EA-E3CF-6F7B-3BB12A5528C3}"/>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8644F499-06CA-03CB-DD36-A77972E01525}"/>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DE235FFB-2127-9B5C-C3DA-66541BA808E1}"/>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9588B2AF-A2B6-A212-D8A7-A32AA43A2287}"/>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0471FE1C-A285-A64F-1DDA-6333D860C1E3}"/>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8E3E6265-EB34-F682-DA65-EDC2CEEF07F3}"/>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C36BD5FD-0F46-1978-132D-ABCDC711C605}"/>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777E5B27-2B09-5C30-FA6E-77BC04526467}"/>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720B98FF-5B27-AAD6-CE89-004F025220D9}"/>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17DF8B56-7980-1E79-134D-216903FA9F95}"/>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25BAEF64-F1A6-858C-C606-A0B4881DE7C4}"/>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ED726973-102F-25DB-5490-7CFBA1653A12}"/>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3620F474-AA4A-02D8-3F99-6833C3D9958B}"/>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66585E04-448A-059A-55CD-9174995F6E95}"/>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FFB0E92C-5A3E-8B81-879D-3452BA9A4C5E}"/>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938E7CDF-19C5-A496-5CF5-7F14121F16BF}"/>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0CE9554C-6161-339E-860A-C324CA009E9E}"/>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62CEAB44-E4A4-66D4-147F-653F27F87C35}"/>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081434A9-0DB3-3E20-9718-F9A6A275D24E}"/>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00EB2AF9-1149-E3DB-D41A-E26A457EE743}"/>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avec flèche 54">
            <a:extLst>
              <a:ext uri="{FF2B5EF4-FFF2-40B4-BE49-F238E27FC236}">
                <a16:creationId xmlns:a16="http://schemas.microsoft.com/office/drawing/2014/main" id="{261C7AB4-2731-C303-A48A-5452CB95DA66}"/>
              </a:ext>
            </a:extLst>
          </p:cNvPr>
          <p:cNvCxnSpPr>
            <a:cxnSpLocks/>
          </p:cNvCxnSpPr>
          <p:nvPr/>
        </p:nvCxnSpPr>
        <p:spPr>
          <a:xfrm>
            <a:off x="7540089" y="3666801"/>
            <a:ext cx="109132" cy="312658"/>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F23E8F98-525A-6EEB-DCA1-1D88A0FAB159}"/>
              </a:ext>
            </a:extLst>
          </p:cNvPr>
          <p:cNvCxnSpPr>
            <a:cxnSpLocks/>
          </p:cNvCxnSpPr>
          <p:nvPr/>
        </p:nvCxnSpPr>
        <p:spPr>
          <a:xfrm flipV="1">
            <a:off x="6515100" y="3666801"/>
            <a:ext cx="1062113" cy="5314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43E1EA65-0C79-A214-D9E8-B17233774AE0}"/>
              </a:ext>
            </a:extLst>
          </p:cNvPr>
          <p:cNvCxnSpPr>
            <a:cxnSpLocks/>
            <a:endCxn id="47" idx="3"/>
          </p:cNvCxnSpPr>
          <p:nvPr/>
        </p:nvCxnSpPr>
        <p:spPr>
          <a:xfrm flipV="1">
            <a:off x="6388705" y="2740275"/>
            <a:ext cx="310031" cy="86537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DCE2E4B6-B535-D959-A13D-F4181CF5A880}"/>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9" name="Connecteur droit avec flèche 58">
            <a:extLst>
              <a:ext uri="{FF2B5EF4-FFF2-40B4-BE49-F238E27FC236}">
                <a16:creationId xmlns:a16="http://schemas.microsoft.com/office/drawing/2014/main" id="{F1720CC2-4C7A-4525-5030-6107CD50E397}"/>
              </a:ext>
            </a:extLst>
          </p:cNvPr>
          <p:cNvCxnSpPr>
            <a:cxnSpLocks/>
            <a:endCxn id="30" idx="3"/>
          </p:cNvCxnSpPr>
          <p:nvPr/>
        </p:nvCxnSpPr>
        <p:spPr>
          <a:xfrm flipV="1">
            <a:off x="7505205" y="3276007"/>
            <a:ext cx="55975" cy="39079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0EE2AC07-E851-29A0-E98A-F7B54081D456}"/>
              </a:ext>
            </a:extLst>
          </p:cNvPr>
          <p:cNvCxnSpPr>
            <a:cxnSpLocks/>
            <a:endCxn id="51" idx="1"/>
          </p:cNvCxnSpPr>
          <p:nvPr/>
        </p:nvCxnSpPr>
        <p:spPr>
          <a:xfrm flipV="1">
            <a:off x="7540089" y="3446912"/>
            <a:ext cx="874905" cy="21988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Ellipse 60">
            <a:extLst>
              <a:ext uri="{FF2B5EF4-FFF2-40B4-BE49-F238E27FC236}">
                <a16:creationId xmlns:a16="http://schemas.microsoft.com/office/drawing/2014/main" id="{3BE10B9C-E13B-9CA6-5BE7-B9C74B7B65F7}"/>
              </a:ext>
            </a:extLst>
          </p:cNvPr>
          <p:cNvSpPr/>
          <p:nvPr/>
        </p:nvSpPr>
        <p:spPr>
          <a:xfrm>
            <a:off x="6199486" y="85911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 name="Connecteur droit avec flèche 61">
            <a:extLst>
              <a:ext uri="{FF2B5EF4-FFF2-40B4-BE49-F238E27FC236}">
                <a16:creationId xmlns:a16="http://schemas.microsoft.com/office/drawing/2014/main" id="{7F7AFB51-73E2-77B7-E96F-A2C2BE683DDF}"/>
              </a:ext>
            </a:extLst>
          </p:cNvPr>
          <p:cNvCxnSpPr>
            <a:cxnSpLocks/>
            <a:endCxn id="61" idx="5"/>
          </p:cNvCxnSpPr>
          <p:nvPr/>
        </p:nvCxnSpPr>
        <p:spPr>
          <a:xfrm flipH="1" flipV="1">
            <a:off x="6322411" y="963514"/>
            <a:ext cx="354960" cy="5143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46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7E3E-13B1-716C-6033-A0B0825CFE4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3BCF17-FA1A-C164-37CD-13F0DCE4D89F}"/>
              </a:ext>
            </a:extLst>
          </p:cNvPr>
          <p:cNvSpPr/>
          <p:nvPr/>
        </p:nvSpPr>
        <p:spPr>
          <a:xfrm>
            <a:off x="109182" y="109183"/>
            <a:ext cx="4044058" cy="453970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1858-1874 : Conquête du nord de Sumatra </a:t>
            </a:r>
          </a:p>
          <a:p>
            <a:endParaRPr lang="fr-FR" sz="1700" b="1" dirty="0"/>
          </a:p>
          <a:p>
            <a:r>
              <a:rPr lang="fr-FR" sz="1700" b="1" dirty="0"/>
              <a:t>1858-1872 : Soumissions des sultanats de Deli et de </a:t>
            </a:r>
            <a:r>
              <a:rPr lang="fr-FR" sz="1700" b="1" dirty="0" err="1"/>
              <a:t>Siak</a:t>
            </a:r>
            <a:endParaRPr lang="fr-FR" sz="1700" b="1" dirty="0"/>
          </a:p>
          <a:p>
            <a:endParaRPr lang="fr-FR" sz="1700" dirty="0"/>
          </a:p>
          <a:p>
            <a:r>
              <a:rPr lang="fr-FR" sz="1700" dirty="0"/>
              <a:t>*1858-72 : Au NE de Sumatra…</a:t>
            </a:r>
          </a:p>
          <a:p>
            <a:r>
              <a:rPr lang="fr-FR" sz="1700" dirty="0"/>
              <a:t>Les Hollandais soumettent les Batak</a:t>
            </a:r>
          </a:p>
          <a:p>
            <a:r>
              <a:rPr lang="fr-FR" sz="1700" dirty="0"/>
              <a:t>NB : Résistance jusqu’en 1895</a:t>
            </a:r>
          </a:p>
          <a:p>
            <a:endParaRPr lang="fr-FR" sz="1700" dirty="0"/>
          </a:p>
          <a:p>
            <a:r>
              <a:rPr lang="fr-FR" sz="1700" dirty="0"/>
              <a:t>*Puis ils prennent le contrôle</a:t>
            </a:r>
          </a:p>
          <a:p>
            <a:r>
              <a:rPr lang="fr-FR" sz="1700" dirty="0"/>
              <a:t>De Medan et du sultanat de Deli</a:t>
            </a:r>
          </a:p>
          <a:p>
            <a:r>
              <a:rPr lang="fr-FR" sz="1700" dirty="0"/>
              <a:t>A l’entrée nord du détroit de Malacca</a:t>
            </a:r>
          </a:p>
          <a:p>
            <a:endParaRPr lang="fr-FR" sz="1700" dirty="0"/>
          </a:p>
          <a:p>
            <a:r>
              <a:rPr lang="fr-FR" sz="1700" dirty="0"/>
              <a:t>NB : 1870 : Médan, débouché du tabac</a:t>
            </a:r>
          </a:p>
          <a:p>
            <a:r>
              <a:rPr lang="fr-FR" sz="1700" dirty="0"/>
              <a:t>Produit dans l’</a:t>
            </a:r>
            <a:r>
              <a:rPr lang="fr-FR" sz="1700" dirty="0" err="1"/>
              <a:t>Oostkust</a:t>
            </a:r>
            <a:endParaRPr lang="fr-FR" sz="1700" dirty="0"/>
          </a:p>
          <a:p>
            <a:endParaRPr lang="fr-FR" sz="1700" dirty="0"/>
          </a:p>
          <a:p>
            <a:r>
              <a:rPr lang="fr-FR" sz="1700" dirty="0"/>
              <a:t>*Et dans le même temps…</a:t>
            </a:r>
          </a:p>
        </p:txBody>
      </p:sp>
      <p:pic>
        <p:nvPicPr>
          <p:cNvPr id="2" name="Picture 2" descr="C:\Users\Christophe\Pictures\My Scans\2016-02 (févr.)\scan0002.jpg">
            <a:extLst>
              <a:ext uri="{FF2B5EF4-FFF2-40B4-BE49-F238E27FC236}">
                <a16:creationId xmlns:a16="http://schemas.microsoft.com/office/drawing/2014/main" id="{7BA14110-AEB2-C85D-F5E2-15F66C51C14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46C28E46-C04A-A09D-96E9-167E8CD6BFCB}"/>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A0CE6F61-D538-04D7-DDBD-DE3572118D43}"/>
              </a:ext>
            </a:extLst>
          </p:cNvPr>
          <p:cNvSpPr/>
          <p:nvPr/>
        </p:nvSpPr>
        <p:spPr>
          <a:xfrm>
            <a:off x="7540089" y="3171607"/>
            <a:ext cx="144016" cy="122312"/>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8EE5FD67-4D45-4F9A-CBB7-DF85599D466D}"/>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F200DFF-C179-7FEF-C7CB-49903CB0E7A1}"/>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990D458-D2E2-9EEB-1182-7AD94BD0F910}"/>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856E2BA-F26C-CF03-26E9-B311C8419D5A}"/>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7E3CAC5-1449-8C0B-D966-C20B519BCE7E}"/>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C17DC66-6B7E-8CF3-BAB0-6AB33404E51E}"/>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8938381-4A96-5C9A-BC45-CC199CC9AE33}"/>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ADECF568-04DD-5E61-4342-108A223B70E0}"/>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08FAEF91-CEBD-A977-F904-2B6A9A693549}"/>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8D58973B-5449-36A6-D88E-69C255F897C3}"/>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6601CE9-3F16-BDF8-9A15-5F3F6647F5D4}"/>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447F537F-C45A-B217-DE78-352EBBD20B13}"/>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95BA7BB4-C874-0873-A460-534692ED5A8E}"/>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EF3A1E8F-F3AB-6D16-45B9-5D8EBAB793EA}"/>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8FA42D0-DB3C-D394-BC6E-5169FB034B33}"/>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954F584-549B-683C-EE99-FEC68F13F57A}"/>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8F475CB-E71E-A47A-BF1D-13F9078A16DF}"/>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4447AEB2-6391-13B3-C058-95B8B3FE9EBE}"/>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0DB2ED6B-9B1E-C947-99FE-0986D73A57B8}"/>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761FA20A-D052-1F0C-2FBD-C6342E6E3A29}"/>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552EEFE3-C0C3-ECB3-832D-F41B3223438D}"/>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E27E5BE7-B2AF-AF74-E5F0-C1A0F65DEE8B}"/>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E86E5E25-48E3-8289-70CB-0A805C6579D3}"/>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9DA34BE-3E4F-0DDC-7FB9-1213C23F6C61}"/>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avec flèche 34">
            <a:extLst>
              <a:ext uri="{FF2B5EF4-FFF2-40B4-BE49-F238E27FC236}">
                <a16:creationId xmlns:a16="http://schemas.microsoft.com/office/drawing/2014/main" id="{7AFB6EE5-6EE1-8422-2EB2-4CF600399BBB}"/>
              </a:ext>
            </a:extLst>
          </p:cNvPr>
          <p:cNvCxnSpPr>
            <a:cxnSpLocks/>
            <a:stCxn id="4" idx="1"/>
          </p:cNvCxnSpPr>
          <p:nvPr/>
        </p:nvCxnSpPr>
        <p:spPr>
          <a:xfrm flipH="1" flipV="1">
            <a:off x="5103388" y="2102374"/>
            <a:ext cx="1195942" cy="153674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05FD88B3-EA1B-52C7-855B-9F159ACEC653}"/>
              </a:ext>
            </a:extLst>
          </p:cNvPr>
          <p:cNvSpPr/>
          <p:nvPr/>
        </p:nvSpPr>
        <p:spPr>
          <a:xfrm>
            <a:off x="4980463" y="199797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2727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E0030-E147-584D-A73F-57D9D755469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A619C59-423E-9328-9B6F-23F1D3F685B9}"/>
              </a:ext>
            </a:extLst>
          </p:cNvPr>
          <p:cNvSpPr/>
          <p:nvPr/>
        </p:nvSpPr>
        <p:spPr>
          <a:xfrm>
            <a:off x="109182" y="109183"/>
            <a:ext cx="4044058" cy="349326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1858-1872 : Soumissions des sultanats de Deli et de </a:t>
            </a:r>
            <a:r>
              <a:rPr lang="fr-FR" sz="1700" b="1" dirty="0" err="1"/>
              <a:t>Siak</a:t>
            </a:r>
            <a:endParaRPr lang="fr-FR" sz="1700" b="1" dirty="0"/>
          </a:p>
          <a:p>
            <a:endParaRPr lang="fr-FR" sz="1700" dirty="0"/>
          </a:p>
          <a:p>
            <a:r>
              <a:rPr lang="fr-FR" sz="1700" dirty="0"/>
              <a:t>*1858 : Au sud du détroit…</a:t>
            </a:r>
          </a:p>
          <a:p>
            <a:r>
              <a:rPr lang="fr-FR" sz="1700" dirty="0"/>
              <a:t>Les Hollandais soumettent</a:t>
            </a:r>
          </a:p>
          <a:p>
            <a:r>
              <a:rPr lang="fr-FR" sz="1700" dirty="0"/>
              <a:t>Le sultanat de </a:t>
            </a:r>
            <a:r>
              <a:rPr lang="fr-FR" sz="1700" dirty="0" err="1"/>
              <a:t>Siak</a:t>
            </a:r>
            <a:r>
              <a:rPr lang="fr-FR" sz="1700" dirty="0"/>
              <a:t>, en face de Singapour</a:t>
            </a:r>
          </a:p>
          <a:p>
            <a:endParaRPr lang="fr-FR" sz="1700" dirty="0"/>
          </a:p>
          <a:p>
            <a:r>
              <a:rPr lang="fr-FR" sz="1700" dirty="0"/>
              <a:t>*Puis ils imposent des droits de douane</a:t>
            </a:r>
          </a:p>
          <a:p>
            <a:r>
              <a:rPr lang="fr-FR" sz="1700" dirty="0"/>
              <a:t>Plus élevés aux étrangers</a:t>
            </a:r>
          </a:p>
          <a:p>
            <a:endParaRPr lang="fr-FR" sz="1700" dirty="0"/>
          </a:p>
          <a:p>
            <a:r>
              <a:rPr lang="fr-FR" sz="1700" dirty="0"/>
              <a:t>*Pour la GB</a:t>
            </a:r>
          </a:p>
          <a:p>
            <a:r>
              <a:rPr lang="fr-FR" sz="1700" dirty="0"/>
              <a:t>C’est une remise en cause du libre-échange Inclus dans le traité de 1824…</a:t>
            </a:r>
          </a:p>
        </p:txBody>
      </p:sp>
      <p:pic>
        <p:nvPicPr>
          <p:cNvPr id="2" name="Picture 2" descr="C:\Users\Christophe\Pictures\My Scans\2016-02 (févr.)\scan0002.jpg">
            <a:extLst>
              <a:ext uri="{FF2B5EF4-FFF2-40B4-BE49-F238E27FC236}">
                <a16:creationId xmlns:a16="http://schemas.microsoft.com/office/drawing/2014/main" id="{619B7B0A-1494-78FA-A18E-B32F4FC5CC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CBCAF2FA-51D9-42AE-BA2E-B457F12EC46E}"/>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4DC49272-51AF-6B4E-FE60-8E4B4665F51A}"/>
              </a:ext>
            </a:extLst>
          </p:cNvPr>
          <p:cNvSpPr/>
          <p:nvPr/>
        </p:nvSpPr>
        <p:spPr>
          <a:xfrm>
            <a:off x="7540089" y="3171607"/>
            <a:ext cx="144016" cy="122312"/>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645D172-EE6B-2BF2-0C84-3E36FEB6CD81}"/>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917E856-BF24-D12A-801A-BB01BAF2C0EC}"/>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F75D70A-A944-54A5-E761-42754CB3FA60}"/>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6EB14628-7065-4BFA-741A-9C48E87D4AB5}"/>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AF4C5F5D-D98F-CD36-5F89-E5C8B8D77264}"/>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713FD91-9D64-41CE-0171-26776B861A99}"/>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E7F3ECCB-7DEA-254E-8777-3E18013769B1}"/>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7B2A7509-90DB-AB44-3D46-9CD92D38CC6F}"/>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8A8F2BF5-DBBF-0F92-D000-831D71594068}"/>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C88CD1F4-2E9E-E228-3CCB-5814856D11B6}"/>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D54452FF-D124-C91F-8B6A-1E36EB3E511F}"/>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994342C1-3286-29AF-E5E3-F09B35A4F42A}"/>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85809626-80AE-4635-DE0B-CE18A3604E63}"/>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5C1FB75F-6596-B4C9-FCA5-ADE9C34D4B20}"/>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0078CEA5-4C3E-ABE5-1C47-6D0A3D97ACC8}"/>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EB32D35-EF26-912A-FF32-04A5270A8F86}"/>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0FC4AB0-2B88-879E-FF4B-0880CBAA9EC8}"/>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91AEDD5-9FC5-55D6-0EEF-89E4542C5541}"/>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C1BAE282-588C-0D10-A71A-C48740B1C628}"/>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DCF8F802-055A-6012-2212-AB754D6449C9}"/>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C8067229-E3D2-13BC-0F5A-2DDF4D8529A5}"/>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00C74B33-8D2D-BE62-2B3A-EC804F2B4AFD}"/>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A306BFCB-D07E-0963-DF2A-07641A468AB7}"/>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505064A-8F09-CB9D-F461-DF3694706B53}"/>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avec flèche 31">
            <a:extLst>
              <a:ext uri="{FF2B5EF4-FFF2-40B4-BE49-F238E27FC236}">
                <a16:creationId xmlns:a16="http://schemas.microsoft.com/office/drawing/2014/main" id="{6430C7E0-FE46-CFAB-4D7A-47A50DBEBA3E}"/>
              </a:ext>
            </a:extLst>
          </p:cNvPr>
          <p:cNvCxnSpPr>
            <a:cxnSpLocks/>
            <a:stCxn id="4" idx="1"/>
          </p:cNvCxnSpPr>
          <p:nvPr/>
        </p:nvCxnSpPr>
        <p:spPr>
          <a:xfrm flipH="1" flipV="1">
            <a:off x="5651680" y="2570559"/>
            <a:ext cx="647650" cy="1068564"/>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269B4BE0-8826-6F05-4BA1-746E2A19294C}"/>
              </a:ext>
            </a:extLst>
          </p:cNvPr>
          <p:cNvCxnSpPr>
            <a:cxnSpLocks/>
            <a:stCxn id="4" idx="1"/>
          </p:cNvCxnSpPr>
          <p:nvPr/>
        </p:nvCxnSpPr>
        <p:spPr>
          <a:xfrm flipH="1" flipV="1">
            <a:off x="5103388" y="2102374"/>
            <a:ext cx="1195942" cy="153674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Ellipse 37">
            <a:extLst>
              <a:ext uri="{FF2B5EF4-FFF2-40B4-BE49-F238E27FC236}">
                <a16:creationId xmlns:a16="http://schemas.microsoft.com/office/drawing/2014/main" id="{37345AAB-B87C-2F92-2F18-983070C42162}"/>
              </a:ext>
            </a:extLst>
          </p:cNvPr>
          <p:cNvSpPr/>
          <p:nvPr/>
        </p:nvSpPr>
        <p:spPr>
          <a:xfrm>
            <a:off x="5579672" y="244824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10F76AB5-07AE-86F6-0495-4C868F02C8D2}"/>
              </a:ext>
            </a:extLst>
          </p:cNvPr>
          <p:cNvSpPr/>
          <p:nvPr/>
        </p:nvSpPr>
        <p:spPr>
          <a:xfrm>
            <a:off x="4980463" y="199797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1328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1B7A-4639-08B4-1FCF-BEEF66C9610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17181A0-2F9D-915F-1FAD-F46BBAC0FDED}"/>
              </a:ext>
            </a:extLst>
          </p:cNvPr>
          <p:cNvSpPr/>
          <p:nvPr/>
        </p:nvSpPr>
        <p:spPr>
          <a:xfrm>
            <a:off x="109182" y="109183"/>
            <a:ext cx="4044058" cy="413959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1858-1872 : Soumissions des sultanats de Deli et de </a:t>
            </a:r>
            <a:r>
              <a:rPr lang="fr-FR" sz="1600" b="1" dirty="0" err="1"/>
              <a:t>Siak</a:t>
            </a:r>
            <a:endParaRPr lang="fr-FR" sz="1600" b="1" dirty="0"/>
          </a:p>
          <a:p>
            <a:endParaRPr lang="fr-FR" sz="1700" dirty="0"/>
          </a:p>
          <a:p>
            <a:r>
              <a:rPr lang="fr-FR" sz="1700" dirty="0"/>
              <a:t>*1871 : Nouveau traité PB-GB de Sumatra</a:t>
            </a:r>
          </a:p>
          <a:p>
            <a:r>
              <a:rPr lang="fr-FR" sz="1700" dirty="0"/>
              <a:t>- Les Hollandais contrôle </a:t>
            </a:r>
            <a:r>
              <a:rPr lang="fr-FR" sz="1700" dirty="0" err="1"/>
              <a:t>Siak</a:t>
            </a:r>
            <a:endParaRPr lang="fr-FR" sz="1700" dirty="0"/>
          </a:p>
          <a:p>
            <a:r>
              <a:rPr lang="fr-FR" sz="1700" dirty="0"/>
              <a:t>- Liberté de commerce : Les Britanniques obtiennent des droits de douane modérés </a:t>
            </a:r>
          </a:p>
          <a:p>
            <a:endParaRPr lang="fr-FR" sz="1700" dirty="0"/>
          </a:p>
          <a:p>
            <a:r>
              <a:rPr lang="fr-FR" sz="1700" dirty="0"/>
              <a:t>*Mais…</a:t>
            </a:r>
          </a:p>
          <a:p>
            <a:r>
              <a:rPr lang="fr-FR" sz="1700" dirty="0"/>
              <a:t>Face à l’expansion hollandaise</a:t>
            </a:r>
          </a:p>
          <a:p>
            <a:r>
              <a:rPr lang="fr-FR" sz="1700" dirty="0"/>
              <a:t>Le sultanat d’Aceh s’inquiète et réagit…</a:t>
            </a:r>
          </a:p>
          <a:p>
            <a:endParaRPr lang="fr-FR" sz="1000" dirty="0"/>
          </a:p>
          <a:p>
            <a:r>
              <a:rPr lang="fr-FR" sz="1700" dirty="0"/>
              <a:t>NB : Aceh…</a:t>
            </a:r>
          </a:p>
          <a:p>
            <a:r>
              <a:rPr lang="fr-FR" sz="1700" dirty="0"/>
              <a:t>*</a:t>
            </a:r>
            <a:r>
              <a:rPr lang="fr-FR" sz="1600" dirty="0"/>
              <a:t>1607-36 : Empire d’Aceh d’</a:t>
            </a:r>
            <a:r>
              <a:rPr lang="fr-FR" sz="1600" dirty="0" err="1"/>
              <a:t>Iskandar</a:t>
            </a:r>
            <a:r>
              <a:rPr lang="fr-FR" sz="1600" dirty="0"/>
              <a:t> Muda</a:t>
            </a:r>
          </a:p>
          <a:p>
            <a:r>
              <a:rPr lang="fr-FR" sz="1700" dirty="0"/>
              <a:t>*1824 : Aceh, avec 50 %</a:t>
            </a:r>
          </a:p>
          <a:p>
            <a:r>
              <a:rPr lang="fr-FR" sz="1700" dirty="0"/>
              <a:t>1</a:t>
            </a:r>
            <a:r>
              <a:rPr lang="fr-FR" sz="1700" baseline="30000" dirty="0"/>
              <a:t>er</a:t>
            </a:r>
            <a:r>
              <a:rPr lang="fr-FR" sz="1700" dirty="0"/>
              <a:t> producteur mondial de poivre</a:t>
            </a:r>
          </a:p>
        </p:txBody>
      </p:sp>
      <p:pic>
        <p:nvPicPr>
          <p:cNvPr id="2" name="Picture 2" descr="C:\Users\Christophe\Pictures\My Scans\2016-02 (févr.)\scan0002.jpg">
            <a:extLst>
              <a:ext uri="{FF2B5EF4-FFF2-40B4-BE49-F238E27FC236}">
                <a16:creationId xmlns:a16="http://schemas.microsoft.com/office/drawing/2014/main" id="{F0F174A8-3B48-3A04-D5FD-D7BACDA2DF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AC15C37F-D2ED-6387-9469-47367A96F666}"/>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0A9F13A4-2B2A-B2BD-46DD-57C89AE350FD}"/>
              </a:ext>
            </a:extLst>
          </p:cNvPr>
          <p:cNvSpPr/>
          <p:nvPr/>
        </p:nvSpPr>
        <p:spPr>
          <a:xfrm>
            <a:off x="7540089" y="3171607"/>
            <a:ext cx="144016" cy="122312"/>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047BA719-CCFE-9026-7988-7A4A8950C8B8}"/>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42170B6A-4CE5-BFCD-B1EF-51E562FDC04D}"/>
              </a:ext>
            </a:extLst>
          </p:cNvPr>
          <p:cNvSpPr/>
          <p:nvPr/>
        </p:nvSpPr>
        <p:spPr>
          <a:xfrm>
            <a:off x="4482001" y="16614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78709BD-9FBF-8AF5-A8F2-8F3EF818FE47}"/>
              </a:ext>
            </a:extLst>
          </p:cNvPr>
          <p:cNvSpPr/>
          <p:nvPr/>
        </p:nvSpPr>
        <p:spPr>
          <a:xfrm>
            <a:off x="5579672" y="244824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FA996E7-9E09-7610-4413-8D57496E9A8F}"/>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E43BC384-6A70-5F4A-ACBA-4BD2549D079C}"/>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724FF6C8-3886-F03B-ABD5-BC119C1FAEED}"/>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E2A57B05-4AFB-2FF9-18A8-D546E4E096CA}"/>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54B3A68A-BA61-B130-4860-5679A78775B9}"/>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2C89BF6F-C058-FEE7-5CF8-89EAC5AE0DE8}"/>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084860E2-E0ED-CB3B-01CD-37BB021BD239}"/>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7119257A-A3AE-FCD9-FD8B-5D14EBB3BC5F}"/>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E37652F1-C688-6611-37C5-2E922A8B38FF}"/>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4FF725D0-7B5D-4A2B-FB9B-A25B5C4DFBD6}"/>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948CCCB8-AABC-7C32-6981-1A97BCE7DF16}"/>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B59F5838-6B6C-E7F1-E182-201EFB81BB03}"/>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62DC8DB8-7E3C-B0F3-8797-0B9C398F8285}"/>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2720E64-2C33-9064-6409-61B8B4D98FB0}"/>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C5A59A3B-1D59-AA37-4D09-F51BBC1C47D2}"/>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AEC26AC-F3C0-C29A-3A8B-D0C3FE4D5443}"/>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5EE577CF-9027-4765-3EEF-F4F59DD5EF26}"/>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C784F3F0-5595-7B4A-CAB9-BC8E157BCC2A}"/>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202EF65F-4194-5A17-AC3D-FF866FAEEA91}"/>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90C8F016-55DF-0DFB-74E4-2D7C00306444}"/>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842A748B-8FC3-8A0E-2B88-D553996C27A6}"/>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1BD1B69E-D2B3-F646-271A-D787CE5B5C6C}"/>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DB67F557-6349-BBC1-88B5-8E877A2DA4DC}"/>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32948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0A263-B638-1D60-BE9A-78B8AA954C0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77CC550-50D6-AA92-01BF-4AF1ED07C926}"/>
              </a:ext>
            </a:extLst>
          </p:cNvPr>
          <p:cNvSpPr/>
          <p:nvPr/>
        </p:nvSpPr>
        <p:spPr>
          <a:xfrm>
            <a:off x="109182" y="109183"/>
            <a:ext cx="3974445" cy="5570756"/>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1869-1874 : La conquête du sultanat d’Aceh : Victoire hollandaise mais début d’une longue guérilla</a:t>
            </a:r>
          </a:p>
          <a:p>
            <a:endParaRPr lang="fr-FR" sz="1700" dirty="0"/>
          </a:p>
          <a:p>
            <a:r>
              <a:rPr lang="fr-FR" sz="1700" dirty="0"/>
              <a:t>*1869 : Se sentant menacé</a:t>
            </a:r>
          </a:p>
          <a:p>
            <a:r>
              <a:rPr lang="fr-FR" sz="1700" dirty="0"/>
              <a:t>Le sultan d’Aceh, </a:t>
            </a:r>
            <a:r>
              <a:rPr lang="fr-FR" sz="1700" u="sng" dirty="0"/>
              <a:t>Mahmud </a:t>
            </a:r>
            <a:r>
              <a:rPr lang="fr-FR" sz="1700" u="sng" dirty="0" err="1"/>
              <a:t>Syah</a:t>
            </a:r>
            <a:r>
              <a:rPr lang="fr-FR" sz="1700" u="sng" dirty="0"/>
              <a:t> II</a:t>
            </a:r>
          </a:p>
          <a:p>
            <a:r>
              <a:rPr lang="fr-FR" sz="1700" dirty="0"/>
              <a:t>Fait appel à la protection</a:t>
            </a:r>
          </a:p>
          <a:p>
            <a:r>
              <a:rPr lang="fr-FR" sz="1700" dirty="0"/>
              <a:t>Du sultan-calife ottoman</a:t>
            </a:r>
          </a:p>
          <a:p>
            <a:r>
              <a:rPr lang="fr-FR" sz="1700" dirty="0"/>
              <a:t>Puis à celle de la GB ; Mais sans succès</a:t>
            </a:r>
          </a:p>
          <a:p>
            <a:endParaRPr lang="fr-FR" sz="1700" dirty="0"/>
          </a:p>
          <a:p>
            <a:r>
              <a:rPr lang="fr-FR" sz="1700" dirty="0"/>
              <a:t>*En revanche…</a:t>
            </a:r>
          </a:p>
          <a:p>
            <a:r>
              <a:rPr lang="fr-FR" sz="1700" u="sng" dirty="0" err="1"/>
              <a:t>Adolphus</a:t>
            </a:r>
            <a:r>
              <a:rPr lang="fr-FR" sz="1700" u="sng" dirty="0"/>
              <a:t> G. Studer</a:t>
            </a:r>
            <a:endParaRPr lang="fr-FR" sz="1700" dirty="0"/>
          </a:p>
          <a:p>
            <a:r>
              <a:rPr lang="fr-FR" sz="1700" dirty="0"/>
              <a:t>Consul américain à Singapour</a:t>
            </a:r>
          </a:p>
          <a:p>
            <a:r>
              <a:rPr lang="fr-FR" sz="1700" dirty="0"/>
              <a:t>Semble intéressé…</a:t>
            </a:r>
          </a:p>
          <a:p>
            <a:r>
              <a:rPr lang="fr-FR" sz="1700" dirty="0"/>
              <a:t>Un protectorat naval US en échange de l’île de </a:t>
            </a:r>
            <a:r>
              <a:rPr lang="fr-FR" sz="1700" dirty="0" err="1"/>
              <a:t>Weh</a:t>
            </a:r>
            <a:r>
              <a:rPr lang="fr-FR" sz="1700" dirty="0"/>
              <a:t>, au nord de la capitale Kota Radja</a:t>
            </a:r>
          </a:p>
          <a:p>
            <a:endParaRPr lang="fr-FR" sz="1600" dirty="0"/>
          </a:p>
          <a:p>
            <a:r>
              <a:rPr lang="fr-FR" sz="1600" dirty="0"/>
              <a:t>NB : </a:t>
            </a:r>
            <a:r>
              <a:rPr lang="fr-FR" sz="1700" dirty="0"/>
              <a:t>Banda Aceh en 1962</a:t>
            </a:r>
          </a:p>
          <a:p>
            <a:endParaRPr lang="fr-FR" sz="1700" dirty="0"/>
          </a:p>
          <a:p>
            <a:r>
              <a:rPr lang="fr-FR" sz="1700" dirty="0"/>
              <a:t>*Informés par les Britanniques (cafteurs !)</a:t>
            </a:r>
          </a:p>
          <a:p>
            <a:r>
              <a:rPr lang="fr-FR" sz="1700" dirty="0"/>
              <a:t>Les Hollandais réagissent…</a:t>
            </a:r>
          </a:p>
        </p:txBody>
      </p:sp>
      <p:pic>
        <p:nvPicPr>
          <p:cNvPr id="2" name="Picture 2" descr="C:\Users\Christophe\Pictures\My Scans\2016-02 (févr.)\scan0002.jpg">
            <a:extLst>
              <a:ext uri="{FF2B5EF4-FFF2-40B4-BE49-F238E27FC236}">
                <a16:creationId xmlns:a16="http://schemas.microsoft.com/office/drawing/2014/main" id="{5C1BBC4C-1DAC-A244-B33C-9D8CE5C9F2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9F4CB903-04F2-EF5D-2F05-5B3E8A51D3D1}"/>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24A7A60-998C-5B2A-BA38-29007D762CFE}"/>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2A4B580F-E61A-F932-9913-5A2C396C4177}"/>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B4E6E46F-DA09-5C04-6238-F32610AC2430}"/>
              </a:ext>
            </a:extLst>
          </p:cNvPr>
          <p:cNvSpPr/>
          <p:nvPr/>
        </p:nvSpPr>
        <p:spPr>
          <a:xfrm>
            <a:off x="4482001" y="16614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5109D0DE-56DE-F331-1257-7FFA6753A00F}"/>
              </a:ext>
            </a:extLst>
          </p:cNvPr>
          <p:cNvSpPr/>
          <p:nvPr/>
        </p:nvSpPr>
        <p:spPr>
          <a:xfrm>
            <a:off x="5579672" y="244824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B2EEBA7-33C3-A50B-2D5E-55BE6294A55F}"/>
              </a:ext>
            </a:extLst>
          </p:cNvPr>
          <p:cNvSpPr/>
          <p:nvPr/>
        </p:nvSpPr>
        <p:spPr>
          <a:xfrm>
            <a:off x="4482001" y="153914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A3279C6C-A122-A952-3A5E-E6DB644B77A3}"/>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C90371E1-DC8D-F341-AEBD-8DA670C2B91C}"/>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C917DC1-EA9A-A293-CCAC-85A4787BAA28}"/>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E31D3AA6-FAEE-CF33-7CD5-434D7535A545}"/>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4B3917B-DC8F-9EF6-6796-3371E6FD9369}"/>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562CFF7B-D4B9-EC3C-4E6D-74152D581D27}"/>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2431BB1B-454F-B66A-D93F-EE577FB29E98}"/>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7B5BAE41-8768-FDCD-77D4-CEBE239711AE}"/>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7FC22C58-FDF6-B711-98D2-0ADB8E7385E0}"/>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FB076D30-BC2A-2118-C926-D08B77D1D8D6}"/>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8D22636D-DB27-BF51-8038-7163441E3F8B}"/>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D6869705-CFEB-2440-A13C-09E71B1A1016}"/>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E3578A92-339D-8CD6-FFAB-C4055DAF13CC}"/>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375712B-EB90-5806-FF11-D055F0F9C2A7}"/>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850E683C-63B7-AD29-4AB0-68769811B540}"/>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0613A76-7470-0CC8-9509-CE06E52E4351}"/>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DF40626-5363-8981-734C-B589A34C2B71}"/>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E36FD74-3DBD-0F84-042F-9DEED0613F6F}"/>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E10E2AB-8590-C729-6E49-1575011CAAA0}"/>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CEDE7D8-131D-C746-F49A-62DF3CFC5A3A}"/>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07B30E63-F8AC-FD58-7BBD-ED7436D61986}"/>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7C210ABC-051F-2743-022C-2BF02482D51E}"/>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2F3DD514-EABA-0823-80CD-1E24DC53511C}"/>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334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82DB-3A1F-66F0-DB57-EA92F1300A33}"/>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898CA5E8-9945-00D9-690A-2431303E3053}"/>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kern="100" dirty="0">
                <a:effectLst/>
                <a:ea typeface="Aptos" panose="020B0004020202020204" pitchFamily="34" charset="0"/>
                <a:cs typeface="Times New Roman" panose="02020603050405020304" pitchFamily="18" charset="0"/>
              </a:rPr>
              <a:t>1819-1912 : </a:t>
            </a:r>
            <a:r>
              <a:rPr lang="fr-FR" sz="1600" b="1" kern="100" dirty="0">
                <a:ea typeface="Aptos" panose="020B0004020202020204" pitchFamily="34" charset="0"/>
                <a:cs typeface="Times New Roman" panose="02020603050405020304" pitchFamily="18" charset="0"/>
              </a:rPr>
              <a:t>La </a:t>
            </a:r>
            <a:r>
              <a:rPr lang="fr-FR" sz="1600" b="1" kern="100" dirty="0">
                <a:effectLst/>
                <a:ea typeface="Aptos" panose="020B0004020202020204" pitchFamily="34" charset="0"/>
                <a:cs typeface="Times New Roman" panose="02020603050405020304" pitchFamily="18" charset="0"/>
              </a:rPr>
              <a:t>Malaisie britannique : Les </a:t>
            </a:r>
            <a:r>
              <a:rPr lang="fr-FR" sz="1600" b="1" i="1" kern="100" dirty="0" err="1">
                <a:effectLst/>
                <a:ea typeface="Aptos" panose="020B0004020202020204" pitchFamily="34" charset="0"/>
                <a:cs typeface="Times New Roman" panose="02020603050405020304" pitchFamily="18" charset="0"/>
              </a:rPr>
              <a:t>Straits</a:t>
            </a:r>
            <a:r>
              <a:rPr lang="fr-FR" sz="1600" b="1" i="1" kern="100" dirty="0">
                <a:effectLst/>
                <a:ea typeface="Aptos" panose="020B0004020202020204" pitchFamily="34" charset="0"/>
                <a:cs typeface="Times New Roman" panose="02020603050405020304" pitchFamily="18" charset="0"/>
              </a:rPr>
              <a:t> </a:t>
            </a:r>
            <a:r>
              <a:rPr lang="fr-FR" sz="1600" b="1" i="1" kern="100" dirty="0" err="1">
                <a:effectLst/>
                <a:ea typeface="Aptos" panose="020B0004020202020204" pitchFamily="34" charset="0"/>
                <a:cs typeface="Times New Roman" panose="02020603050405020304" pitchFamily="18" charset="0"/>
              </a:rPr>
              <a:t>Settlements</a:t>
            </a:r>
            <a:r>
              <a:rPr lang="fr-FR" sz="1600" b="1" kern="100" dirty="0">
                <a:effectLst/>
                <a:ea typeface="Aptos" panose="020B0004020202020204" pitchFamily="34" charset="0"/>
                <a:cs typeface="Times New Roman" panose="02020603050405020304" pitchFamily="18" charset="0"/>
              </a:rPr>
              <a:t> et Singapour ; Les Etats malais</a:t>
            </a:r>
            <a:r>
              <a:rPr lang="fr-FR" sz="1600" b="1" kern="100" dirty="0">
                <a:ea typeface="Aptos" panose="020B0004020202020204" pitchFamily="34" charset="0"/>
                <a:cs typeface="Times New Roman" panose="02020603050405020304" pitchFamily="18" charset="0"/>
              </a:rPr>
              <a:t>, </a:t>
            </a:r>
            <a:r>
              <a:rPr lang="fr-FR" sz="1600" b="1" kern="100" dirty="0">
                <a:effectLst/>
                <a:ea typeface="Aptos" panose="020B0004020202020204" pitchFamily="34" charset="0"/>
                <a:cs typeface="Times New Roman" panose="02020603050405020304" pitchFamily="18" charset="0"/>
              </a:rPr>
              <a:t>une conquête sans projet ; Le protectorat britannique de Bornéo : Sarawak, sultanat de Brunei et Bornéo du Nord</a:t>
            </a:r>
          </a:p>
          <a:p>
            <a:r>
              <a:rPr lang="fr-FR" sz="1600" dirty="0"/>
              <a:t>1365-1641 : Genèse des sultanats de la péninsule malaise : Kedah-Perlis, Perak, Kelantan, Terengganu, Pahang, Selangor, </a:t>
            </a:r>
            <a:r>
              <a:rPr lang="fr-FR" sz="1600" dirty="0" err="1"/>
              <a:t>Negeri</a:t>
            </a:r>
            <a:r>
              <a:rPr lang="fr-FR" sz="1600" dirty="0"/>
              <a:t> </a:t>
            </a:r>
            <a:r>
              <a:rPr lang="fr-FR" sz="1600" dirty="0" err="1"/>
              <a:t>Sembilan</a:t>
            </a:r>
            <a:r>
              <a:rPr lang="fr-FR" sz="1600" dirty="0"/>
              <a:t> et Johore ; Malacca portugaise puis hollandaise</a:t>
            </a:r>
          </a:p>
          <a:p>
            <a:r>
              <a:rPr lang="fr-FR" sz="1600" dirty="0"/>
              <a:t>1819-1826 : Partage de la péninsule malaise : Sur le détroit de Malacca, les </a:t>
            </a:r>
            <a:r>
              <a:rPr lang="fr-FR" sz="1600" i="1" dirty="0" err="1"/>
              <a:t>Straits</a:t>
            </a:r>
            <a:r>
              <a:rPr lang="fr-FR" sz="1600" i="1" dirty="0"/>
              <a:t> </a:t>
            </a:r>
            <a:r>
              <a:rPr lang="fr-FR" sz="1600" i="1" dirty="0" err="1"/>
              <a:t>Settlements</a:t>
            </a:r>
            <a:r>
              <a:rPr lang="fr-FR" sz="1600" dirty="0"/>
              <a:t> britanniques, Penang, Malacca et Singapour, dépendants de l’EIC ; Au nord, Kedah, Perlis, Kelantan et Terengganu sous suzeraineté siamoise ; Au sud, Perak, Selangor, </a:t>
            </a:r>
            <a:r>
              <a:rPr lang="fr-FR" sz="1600" dirty="0" err="1"/>
              <a:t>Negeri</a:t>
            </a:r>
            <a:r>
              <a:rPr lang="fr-FR" sz="1600" dirty="0"/>
              <a:t> </a:t>
            </a:r>
            <a:r>
              <a:rPr lang="fr-FR" sz="1600" dirty="0" err="1"/>
              <a:t>Sembilan</a:t>
            </a:r>
            <a:r>
              <a:rPr lang="fr-FR" sz="1600" dirty="0"/>
              <a:t>, Pahang et Johore indépendants</a:t>
            </a:r>
          </a:p>
          <a:p>
            <a:r>
              <a:rPr lang="fr-FR" sz="1600" dirty="0"/>
              <a:t>1845-1857 : Arrivée massive des Chinois ; Au Selangor, essor des mines d’étain chinoises et fondation de Kuala Lumpur ; Face aux conflits dynastiques et aux conflits entre sociétés chinoises, le lobby singapourien réclame une intervention des Britanniques   </a:t>
            </a:r>
          </a:p>
          <a:p>
            <a:r>
              <a:rPr lang="fr-FR" sz="1600" dirty="0"/>
              <a:t>1867-1873 : Fin de l’EIC, les </a:t>
            </a:r>
            <a:r>
              <a:rPr lang="fr-FR" sz="1600" i="1" dirty="0" err="1"/>
              <a:t>Straits</a:t>
            </a:r>
            <a:r>
              <a:rPr lang="fr-FR" sz="1600" i="1" dirty="0"/>
              <a:t> </a:t>
            </a:r>
            <a:r>
              <a:rPr lang="fr-FR" sz="1600" i="1" dirty="0" err="1"/>
              <a:t>Settlements</a:t>
            </a:r>
            <a:r>
              <a:rPr lang="fr-FR" sz="1600" dirty="0"/>
              <a:t> deviennent une colonie britannique ; Au Selangor, crise de succession et crise minière</a:t>
            </a:r>
          </a:p>
          <a:p>
            <a:r>
              <a:rPr lang="fr-FR" sz="1600" dirty="0"/>
              <a:t>1874 : Traité de </a:t>
            </a:r>
            <a:r>
              <a:rPr lang="fr-FR" sz="1600" dirty="0" err="1"/>
              <a:t>Pangkor</a:t>
            </a:r>
            <a:r>
              <a:rPr lang="fr-FR" sz="1600" dirty="0"/>
              <a:t> : Selangor et Perak mis sous tutelle britannique ; Grâce à l’aide et au pouvoir croissant des résidents, les sultans reprennent un contrôle pérenne et les activités minières et commerciales reprennent leurs croissances</a:t>
            </a:r>
          </a:p>
          <a:p>
            <a:r>
              <a:rPr lang="fr-FR" sz="1600" dirty="0"/>
              <a:t>1880-1888 : Les sultanats de </a:t>
            </a:r>
            <a:r>
              <a:rPr lang="fr-FR" sz="1600" dirty="0" err="1"/>
              <a:t>Negeri</a:t>
            </a:r>
            <a:r>
              <a:rPr lang="fr-FR" sz="1600" dirty="0"/>
              <a:t> </a:t>
            </a:r>
            <a:r>
              <a:rPr lang="fr-FR" sz="1600" dirty="0" err="1"/>
              <a:t>Sembilan</a:t>
            </a:r>
            <a:r>
              <a:rPr lang="fr-FR" sz="1600" dirty="0"/>
              <a:t>, Johore et Pahang passent sous protectorat britannique</a:t>
            </a:r>
          </a:p>
          <a:p>
            <a:r>
              <a:rPr lang="fr-FR" sz="1600" dirty="0"/>
              <a:t>1896-1909 : Les sultanats de Perak, Selangor, Pahang et </a:t>
            </a:r>
            <a:r>
              <a:rPr lang="fr-FR" sz="1600" dirty="0" err="1"/>
              <a:t>Negeri</a:t>
            </a:r>
            <a:r>
              <a:rPr lang="fr-FR" sz="1600" dirty="0"/>
              <a:t> </a:t>
            </a:r>
            <a:r>
              <a:rPr lang="fr-FR" sz="1600" dirty="0" err="1"/>
              <a:t>Sembilan</a:t>
            </a:r>
            <a:r>
              <a:rPr lang="fr-FR" sz="1600" dirty="0"/>
              <a:t> regroupés dans la </a:t>
            </a:r>
            <a:r>
              <a:rPr lang="fr-FR" sz="1600" i="1" dirty="0" err="1"/>
              <a:t>Federated</a:t>
            </a:r>
            <a:r>
              <a:rPr lang="fr-FR" sz="1600" i="1" dirty="0"/>
              <a:t> Malay States</a:t>
            </a:r>
            <a:r>
              <a:rPr lang="fr-FR" sz="1600" dirty="0"/>
              <a:t> ; Traité GB-Siam de Bangkok : Les sultanats sous suzeraineté siamoise, Kedah, Perlis, Kelantan et Terengganu, ainsi que le sultanat de Johore en 1914, passent sous contrôle britannique </a:t>
            </a:r>
            <a:endParaRPr lang="fr-FR" sz="1600" i="1" dirty="0"/>
          </a:p>
          <a:p>
            <a:r>
              <a:rPr lang="fr-FR" sz="1600" dirty="0"/>
              <a:t>1877-1885 : Au Nord-Est de Bornéo, naissance de la </a:t>
            </a:r>
            <a:r>
              <a:rPr lang="fr-FR" sz="1600" i="1" dirty="0"/>
              <a:t>British North </a:t>
            </a:r>
            <a:r>
              <a:rPr lang="fr-FR" sz="1600" i="1" dirty="0" err="1"/>
              <a:t>Borneo</a:t>
            </a:r>
            <a:r>
              <a:rPr lang="fr-FR" sz="1600" i="1" dirty="0"/>
              <a:t> </a:t>
            </a:r>
            <a:r>
              <a:rPr lang="fr-FR" sz="1600" i="1" dirty="0" err="1"/>
              <a:t>Company</a:t>
            </a:r>
            <a:r>
              <a:rPr lang="fr-FR" sz="1600" dirty="0"/>
              <a:t> (BNBC), compagnie à charte ; Accord GB-Espagne et frontière maritime entre Bornéo et les Philippines</a:t>
            </a:r>
          </a:p>
          <a:p>
            <a:r>
              <a:rPr lang="fr-FR" sz="1600" dirty="0"/>
              <a:t>1886-1912 : Le protectorat britannique de Bornéo : Sarawak, sultanat de Brunei et Bornéo du Nord ; Accord GB-PB et frontière entre Bornéo et les Indes néerlandaises</a:t>
            </a:r>
          </a:p>
        </p:txBody>
      </p:sp>
      <p:sp>
        <p:nvSpPr>
          <p:cNvPr id="2" name="PlaceHolder 1">
            <a:extLst>
              <a:ext uri="{FF2B5EF4-FFF2-40B4-BE49-F238E27FC236}">
                <a16:creationId xmlns:a16="http://schemas.microsoft.com/office/drawing/2014/main" id="{63A0D393-078C-276A-B907-2E086A3DB585}"/>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4</a:t>
            </a:fld>
            <a:endParaRPr/>
          </a:p>
        </p:txBody>
      </p:sp>
    </p:spTree>
    <p:extLst>
      <p:ext uri="{BB962C8B-B14F-4D97-AF65-F5344CB8AC3E}">
        <p14:creationId xmlns:p14="http://schemas.microsoft.com/office/powerpoint/2010/main" val="3555514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61DF7-FC29-5A94-B3A3-9A6F115EF70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3A3743A-BFBD-78E6-2425-8D9BC3123A52}"/>
              </a:ext>
            </a:extLst>
          </p:cNvPr>
          <p:cNvSpPr/>
          <p:nvPr/>
        </p:nvSpPr>
        <p:spPr>
          <a:xfrm>
            <a:off x="109182" y="109183"/>
            <a:ext cx="3981947" cy="658641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1869-1874 : La conquête du sultanat d’Aceh : Victoire hollandaise mais début d’une longue guérilla</a:t>
            </a:r>
          </a:p>
          <a:p>
            <a:endParaRPr lang="fr-FR" sz="1700" dirty="0"/>
          </a:p>
          <a:p>
            <a:r>
              <a:rPr lang="fr-FR" sz="1700" dirty="0"/>
              <a:t>*Déc.1873-Jan. 1874</a:t>
            </a:r>
          </a:p>
          <a:p>
            <a:r>
              <a:rPr lang="fr-FR" sz="1700" dirty="0"/>
              <a:t>La guerre d’Aceh commence</a:t>
            </a:r>
          </a:p>
          <a:p>
            <a:r>
              <a:rPr lang="fr-FR" sz="1700" dirty="0"/>
              <a:t>Les Hollandais occupent la capitale</a:t>
            </a:r>
          </a:p>
          <a:p>
            <a:r>
              <a:rPr lang="fr-FR" sz="1700" dirty="0"/>
              <a:t>Son sultan se retire et meurt du choléra</a:t>
            </a:r>
          </a:p>
          <a:p>
            <a:r>
              <a:rPr lang="fr-FR" sz="1700" dirty="0"/>
              <a:t>Mais aussitôt…</a:t>
            </a:r>
          </a:p>
          <a:p>
            <a:endParaRPr lang="fr-FR" sz="1700" dirty="0"/>
          </a:p>
          <a:p>
            <a:r>
              <a:rPr lang="fr-FR" sz="1700" dirty="0"/>
              <a:t>*Le conflit tourne à la guérilla générale Encouragée par les </a:t>
            </a:r>
            <a:r>
              <a:rPr lang="fr-FR" sz="1700" i="1" dirty="0"/>
              <a:t>ulémas</a:t>
            </a:r>
            <a:r>
              <a:rPr lang="fr-FR" sz="1700" dirty="0"/>
              <a:t>, chefs religieux</a:t>
            </a:r>
          </a:p>
          <a:p>
            <a:endParaRPr lang="fr-FR" sz="1700" b="1" dirty="0"/>
          </a:p>
          <a:p>
            <a:r>
              <a:rPr lang="fr-FR" sz="1700" dirty="0"/>
              <a:t>*1873-1904</a:t>
            </a:r>
          </a:p>
          <a:p>
            <a:r>
              <a:rPr lang="fr-FR" sz="1700" dirty="0"/>
              <a:t>La guérilla d’Aceh durera 30 ans…</a:t>
            </a:r>
          </a:p>
          <a:p>
            <a:endParaRPr lang="fr-FR" sz="1700" dirty="0"/>
          </a:p>
          <a:p>
            <a:r>
              <a:rPr lang="fr-FR" sz="1700" dirty="0"/>
              <a:t>*A revoir…</a:t>
            </a:r>
          </a:p>
          <a:p>
            <a:endParaRPr lang="fr-FR" sz="1700" dirty="0"/>
          </a:p>
          <a:p>
            <a:r>
              <a:rPr lang="fr-FR" sz="1700" dirty="0"/>
              <a:t>*Malgré la résistance à Aceh</a:t>
            </a:r>
          </a:p>
          <a:p>
            <a:r>
              <a:rPr lang="fr-FR" sz="1700" dirty="0"/>
              <a:t>La conquête de Sumatra</a:t>
            </a:r>
          </a:p>
          <a:p>
            <a:r>
              <a:rPr lang="fr-FR" sz="1700" dirty="0"/>
              <a:t>Est globalement un succès</a:t>
            </a:r>
          </a:p>
          <a:p>
            <a:endParaRPr lang="fr-FR" sz="1700" dirty="0"/>
          </a:p>
          <a:p>
            <a:r>
              <a:rPr lang="fr-FR" sz="1700" dirty="0"/>
              <a:t>Et elle pousse les Hollandais à terminer</a:t>
            </a:r>
          </a:p>
          <a:p>
            <a:r>
              <a:rPr lang="fr-FR" sz="1700" dirty="0"/>
              <a:t>La conquête de l’ensemble de l’archipel</a:t>
            </a:r>
          </a:p>
          <a:p>
            <a:r>
              <a:rPr lang="fr-FR" sz="1700" dirty="0"/>
              <a:t>Et notamment à nouveau à l’est…</a:t>
            </a:r>
          </a:p>
        </p:txBody>
      </p:sp>
      <p:pic>
        <p:nvPicPr>
          <p:cNvPr id="2" name="Picture 2" descr="C:\Users\Christophe\Pictures\My Scans\2016-02 (févr.)\scan0002.jpg">
            <a:extLst>
              <a:ext uri="{FF2B5EF4-FFF2-40B4-BE49-F238E27FC236}">
                <a16:creationId xmlns:a16="http://schemas.microsoft.com/office/drawing/2014/main" id="{C0184BF9-9A88-B60A-EA05-D155EFD23B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5F75960A-D205-38D0-1DD5-55895F5A859B}"/>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1AFCBD0A-54E1-2A48-563F-DBA900938D9D}"/>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C4E54E3-22AC-F039-E28C-5656724BF796}"/>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B993248-5ACE-34CD-8B21-E3290807154D}"/>
              </a:ext>
            </a:extLst>
          </p:cNvPr>
          <p:cNvSpPr/>
          <p:nvPr/>
        </p:nvSpPr>
        <p:spPr>
          <a:xfrm>
            <a:off x="4482001" y="16614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C338568C-9770-EB56-3449-5B8BA6DC369F}"/>
              </a:ext>
            </a:extLst>
          </p:cNvPr>
          <p:cNvSpPr/>
          <p:nvPr/>
        </p:nvSpPr>
        <p:spPr>
          <a:xfrm>
            <a:off x="5579672" y="244824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490A54E-A7C1-9174-DE3D-38EEB925FAEA}"/>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79DADD8F-5E4E-A3D0-F4C7-614EAD62841B}"/>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9DB0D02-36F3-09EB-F240-49F3949DD2C9}"/>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23320B5-6651-67D9-B6E6-BB99223C4E69}"/>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C0F68B6C-00EB-357F-BDAF-F76F79F28E7C}"/>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8A8F23A-EF07-B6B5-6CB2-3E0F6FA63BB6}"/>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D4CD74F-4794-5C83-85F4-D7C2FC3D5BEB}"/>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FB0698EE-7FB8-E042-8E55-A715B80E8F64}"/>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C80DC5B-7EAA-9016-D24F-AE514A93AAA9}"/>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671C4EBA-F81B-FB0A-54F0-6893CF185E36}"/>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48A74CE8-0CB6-3DAD-ADCC-188C56D7BED2}"/>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FEF1246E-6515-38CF-55DF-C6027909975E}"/>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C01F23CF-0F1B-EBFB-FAD7-9D2A9AACEAC7}"/>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7420D49-8159-4442-7BFA-2EF55F2F97F6}"/>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BE3D6031-D9EB-84E3-4F14-96F1CECB85A8}"/>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84B39C71-01EF-D8E3-82D2-FA4B87BBAC6F}"/>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9E18046F-94AA-8F0B-589D-D182AB92A5B2}"/>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8AF38B82-E716-7315-3290-4C961B460545}"/>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954DD780-7A5A-2EF6-EB58-917E47FE0D3E}"/>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F7763852-D935-B502-48B6-66BB56E56FF2}"/>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AA2A767D-0837-FC36-9E13-F0D71CE488DF}"/>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F1E626A0-A22A-7032-617A-C7124688E7C9}"/>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81D9253-68CE-64BA-10DA-4FB03DFAB90D}"/>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avec flèche 41">
            <a:extLst>
              <a:ext uri="{FF2B5EF4-FFF2-40B4-BE49-F238E27FC236}">
                <a16:creationId xmlns:a16="http://schemas.microsoft.com/office/drawing/2014/main" id="{F79DEADB-B36F-EF44-057A-B40B9E0D93B0}"/>
              </a:ext>
            </a:extLst>
          </p:cNvPr>
          <p:cNvCxnSpPr>
            <a:cxnSpLocks/>
            <a:endCxn id="8" idx="4"/>
          </p:cNvCxnSpPr>
          <p:nvPr/>
        </p:nvCxnSpPr>
        <p:spPr>
          <a:xfrm flipH="1" flipV="1">
            <a:off x="4554009" y="1783773"/>
            <a:ext cx="203210" cy="85091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A67615D2-60EA-08FA-2338-B8AACAD75A8B}"/>
              </a:ext>
            </a:extLst>
          </p:cNvPr>
          <p:cNvCxnSpPr>
            <a:cxnSpLocks/>
            <a:endCxn id="4" idx="2"/>
          </p:cNvCxnSpPr>
          <p:nvPr/>
        </p:nvCxnSpPr>
        <p:spPr>
          <a:xfrm>
            <a:off x="5587119" y="3648993"/>
            <a:ext cx="675191" cy="70953"/>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64B92B15-1685-A720-628E-C5B6893D3943}"/>
              </a:ext>
            </a:extLst>
          </p:cNvPr>
          <p:cNvCxnSpPr>
            <a:cxnSpLocks/>
          </p:cNvCxnSpPr>
          <p:nvPr/>
        </p:nvCxnSpPr>
        <p:spPr>
          <a:xfrm>
            <a:off x="4750420" y="2634685"/>
            <a:ext cx="864059" cy="1041318"/>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488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182" y="109183"/>
            <a:ext cx="3994066"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1884-1914 : Fin de la conquête de la partie orientale de l’archipel : Nouvelle-Guinée occidentale ; …</a:t>
            </a:r>
          </a:p>
          <a:p>
            <a:endParaRPr lang="fr-FR" sz="1700" dirty="0"/>
          </a:p>
          <a:p>
            <a:r>
              <a:rPr lang="fr-FR" sz="1700" dirty="0"/>
              <a:t>*1880 : Après la victoire contre Aceh…</a:t>
            </a:r>
          </a:p>
          <a:p>
            <a:r>
              <a:rPr lang="fr-FR" sz="1700" dirty="0"/>
              <a:t>Et face aux autres prétentions occidentales</a:t>
            </a:r>
          </a:p>
          <a:p>
            <a:r>
              <a:rPr lang="fr-FR" sz="1700" dirty="0"/>
              <a:t>GB, France, Allemagne, Japon…</a:t>
            </a:r>
          </a:p>
          <a:p>
            <a:endParaRPr lang="fr-FR" sz="1700" dirty="0"/>
          </a:p>
          <a:p>
            <a:r>
              <a:rPr lang="fr-FR" sz="1700" dirty="0"/>
              <a:t>L’expansion néerlandaise devient systématique…</a:t>
            </a:r>
          </a:p>
          <a:p>
            <a:endParaRPr lang="fr-FR" sz="1700" dirty="0"/>
          </a:p>
          <a:p>
            <a:r>
              <a:rPr lang="fr-FR" sz="1700" dirty="0"/>
              <a:t>*1880 : La Nouvelle-Guinée…</a:t>
            </a:r>
          </a:p>
          <a:p>
            <a:endParaRPr lang="fr-FR" sz="1700" dirty="0"/>
          </a:p>
          <a:p>
            <a:r>
              <a:rPr lang="fr-FR" sz="1700" dirty="0"/>
              <a:t>- 1770-93 : Découverte par James Cook</a:t>
            </a:r>
          </a:p>
          <a:p>
            <a:r>
              <a:rPr lang="fr-FR" sz="1700" dirty="0"/>
              <a:t>Et revendiquée par les Britanniques</a:t>
            </a:r>
          </a:p>
          <a:p>
            <a:r>
              <a:rPr lang="fr-FR" sz="1700" dirty="0"/>
              <a:t>En réaction…</a:t>
            </a:r>
          </a:p>
          <a:p>
            <a:endParaRPr lang="fr-FR" sz="1700" dirty="0"/>
          </a:p>
          <a:p>
            <a:r>
              <a:rPr lang="fr-FR" sz="1700" dirty="0"/>
              <a:t>- 1828 : Occupée par les Hollandais</a:t>
            </a:r>
          </a:p>
          <a:p>
            <a:endParaRPr lang="fr-FR" sz="1700" dirty="0"/>
          </a:p>
          <a:p>
            <a:r>
              <a:rPr lang="fr-FR" sz="1700" dirty="0"/>
              <a:t>- 1884-85 : Partage PB-GB-Allemagne</a:t>
            </a:r>
          </a:p>
          <a:p>
            <a:r>
              <a:rPr lang="fr-FR" sz="1700" dirty="0"/>
              <a:t>Allemande au NE, Britannique au SE</a:t>
            </a:r>
          </a:p>
          <a:p>
            <a:r>
              <a:rPr lang="fr-FR" sz="1700" dirty="0"/>
              <a:t>Et hollandaise à l’ouest</a:t>
            </a:r>
          </a:p>
          <a:p>
            <a:r>
              <a:rPr lang="fr-FR" sz="1700" dirty="0"/>
              <a:t>La Nouvelle-Guinée occidentale</a:t>
            </a:r>
          </a:p>
          <a:p>
            <a:r>
              <a:rPr lang="fr-FR" sz="1700" dirty="0"/>
              <a:t>NB : Contrôlée après 1920 ; Puis…</a:t>
            </a:r>
          </a:p>
        </p:txBody>
      </p:sp>
      <p:pic>
        <p:nvPicPr>
          <p:cNvPr id="2" name="Picture 2" descr="C:\Users\Christophe\Pictures\My Scans\2016-02 (févr.)\scan0002.jpg">
            <a:extLst>
              <a:ext uri="{FF2B5EF4-FFF2-40B4-BE49-F238E27FC236}">
                <a16:creationId xmlns:a16="http://schemas.microsoft.com/office/drawing/2014/main" id="{249FDFC5-F56F-8CDD-A6CA-A35DBE3D1D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E1B531C5-AB8A-AA25-601E-22E18F00567F}"/>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18C69C7-6568-FAF6-88BB-5C73545C7B30}"/>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191DE9B-0D02-0A1D-DF1D-9F59AF11AF27}"/>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DF8AB492-6303-C352-973C-AC93D4B24724}"/>
              </a:ext>
            </a:extLst>
          </p:cNvPr>
          <p:cNvSpPr/>
          <p:nvPr/>
        </p:nvSpPr>
        <p:spPr>
          <a:xfrm>
            <a:off x="4482001" y="16614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25C6F5D-45D4-2B4C-013E-BBE445C2F7C1}"/>
              </a:ext>
            </a:extLst>
          </p:cNvPr>
          <p:cNvSpPr/>
          <p:nvPr/>
        </p:nvSpPr>
        <p:spPr>
          <a:xfrm>
            <a:off x="5579672" y="244824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9ABA6B8-B4DF-FE42-5F31-B10D8A5664CF}"/>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D3718FB-2DE6-202F-AB19-4C62D2A10256}"/>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FDBB7CF-C8C4-1B1F-6D06-C9E686087B7F}"/>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C17379E9-5AE6-CE3E-1B27-A7C650B5F06C}"/>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9C05482F-0F90-1806-E5F5-348574CAF41C}"/>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0471BB58-FD20-B4A8-11BD-840055B8DE36}"/>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9ED19263-8099-1FF3-21FC-52D645DA89EA}"/>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3B04FC2-C34D-2394-B0B9-990739500747}"/>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A3D6B1B-792E-474C-C2AF-B219188B70F3}"/>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3043928C-3188-A67A-2EE6-55667B194948}"/>
              </a:ext>
            </a:extLst>
          </p:cNvPr>
          <p:cNvSpPr/>
          <p:nvPr/>
        </p:nvSpPr>
        <p:spPr>
          <a:xfrm>
            <a:off x="11495561" y="336784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B954FF9-2788-D75F-A82E-DB56AEFBAA41}"/>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8A58FCF1-7C1F-CDC8-FAFB-B2697734F4D9}"/>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12660F63-7685-49B3-23B6-84C90946CE5A}"/>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217F40F7-1231-B98B-7C99-064F95A08BED}"/>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E0D93E87-DCCE-870F-3F00-9E5C38AD225F}"/>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3BEA070B-59E9-0F78-86EB-4F33D5D72608}"/>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F0E4436-37D1-E259-3F24-F3AB7F285BDB}"/>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871A08C-E49C-38EF-0D20-B883FE2867A6}"/>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A031D84B-38A7-3AE3-B293-7BEDDAEF375F}"/>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F589F5B0-6197-2CBB-7CB4-535E24BD5B5C}"/>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2C51A061-1525-C612-F171-900E1EDF47EA}"/>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3371E9DB-B6CB-B0B1-D898-3DFD5A498B13}"/>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6098C35C-B2AD-8831-C355-D84AD94B233E}"/>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66F51F8C-2363-DE55-A544-F7A3254F38CA}"/>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3" name="Connecteur droit avec flèche 32">
            <a:extLst>
              <a:ext uri="{FF2B5EF4-FFF2-40B4-BE49-F238E27FC236}">
                <a16:creationId xmlns:a16="http://schemas.microsoft.com/office/drawing/2014/main" id="{40E2289D-2575-04E8-94E4-1EF630C442CE}"/>
              </a:ext>
            </a:extLst>
          </p:cNvPr>
          <p:cNvCxnSpPr>
            <a:cxnSpLocks/>
            <a:endCxn id="25" idx="2"/>
          </p:cNvCxnSpPr>
          <p:nvPr/>
        </p:nvCxnSpPr>
        <p:spPr>
          <a:xfrm flipV="1">
            <a:off x="10696981" y="3429000"/>
            <a:ext cx="798580" cy="405246"/>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70AFE614-8029-68FC-A508-3B4DA196B3D9}"/>
              </a:ext>
            </a:extLst>
          </p:cNvPr>
          <p:cNvCxnSpPr>
            <a:cxnSpLocks/>
            <a:stCxn id="9" idx="6"/>
          </p:cNvCxnSpPr>
          <p:nvPr/>
        </p:nvCxnSpPr>
        <p:spPr>
          <a:xfrm>
            <a:off x="6515100" y="3719946"/>
            <a:ext cx="4181881" cy="11430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3" name="Ellipse 42">
            <a:extLst>
              <a:ext uri="{FF2B5EF4-FFF2-40B4-BE49-F238E27FC236}">
                <a16:creationId xmlns:a16="http://schemas.microsoft.com/office/drawing/2014/main" id="{11FDDB5B-A5C5-F82A-6504-451F277430E0}"/>
              </a:ext>
            </a:extLst>
          </p:cNvPr>
          <p:cNvSpPr/>
          <p:nvPr/>
        </p:nvSpPr>
        <p:spPr>
          <a:xfrm>
            <a:off x="11905391" y="336784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 name="Connecteur droit avec flèche 45">
            <a:extLst>
              <a:ext uri="{FF2B5EF4-FFF2-40B4-BE49-F238E27FC236}">
                <a16:creationId xmlns:a16="http://schemas.microsoft.com/office/drawing/2014/main" id="{6D044C78-B066-0A28-9C89-B3F6A6A71F1D}"/>
              </a:ext>
            </a:extLst>
          </p:cNvPr>
          <p:cNvCxnSpPr>
            <a:cxnSpLocks/>
          </p:cNvCxnSpPr>
          <p:nvPr/>
        </p:nvCxnSpPr>
        <p:spPr>
          <a:xfrm flipH="1" flipV="1">
            <a:off x="4554009" y="1783773"/>
            <a:ext cx="203210" cy="85091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83EBFC15-6BAF-C56C-B52E-92053BC37D23}"/>
              </a:ext>
            </a:extLst>
          </p:cNvPr>
          <p:cNvCxnSpPr>
            <a:cxnSpLocks/>
          </p:cNvCxnSpPr>
          <p:nvPr/>
        </p:nvCxnSpPr>
        <p:spPr>
          <a:xfrm>
            <a:off x="4750420" y="2634685"/>
            <a:ext cx="864059" cy="1041318"/>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256F5ACC-4161-1B14-F8D3-F4232D88FE34}"/>
              </a:ext>
            </a:extLst>
          </p:cNvPr>
          <p:cNvCxnSpPr>
            <a:cxnSpLocks/>
          </p:cNvCxnSpPr>
          <p:nvPr/>
        </p:nvCxnSpPr>
        <p:spPr>
          <a:xfrm>
            <a:off x="5587119" y="3648993"/>
            <a:ext cx="675191" cy="70953"/>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736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63211-719C-B9C3-3688-83968A1B5DC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FC90CB5-73CD-C146-9A91-116573B7935B}"/>
              </a:ext>
            </a:extLst>
          </p:cNvPr>
          <p:cNvSpPr/>
          <p:nvPr/>
        </p:nvSpPr>
        <p:spPr>
          <a:xfrm>
            <a:off x="109182" y="109183"/>
            <a:ext cx="4013806"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1884-1914 : … Petites Îles de la Sonde : Lombok, sud de Bali, Sumbawa, Florès, Timor occidental ; Centre de Kalimantan ; Nord de Célèbes ; Moluques ; Seul le Timor oriental reste portugais ; …</a:t>
            </a:r>
          </a:p>
          <a:p>
            <a:endParaRPr lang="fr-FR" sz="1700" dirty="0"/>
          </a:p>
          <a:p>
            <a:r>
              <a:rPr lang="fr-FR" sz="1700" dirty="0"/>
              <a:t>*1894-1914 : Après la Nouvelle-Guinée…</a:t>
            </a:r>
          </a:p>
          <a:p>
            <a:r>
              <a:rPr lang="fr-FR" sz="1700" dirty="0"/>
              <a:t>Soumission totale de la partie orientale</a:t>
            </a:r>
          </a:p>
          <a:p>
            <a:endParaRPr lang="fr-FR" sz="1700" dirty="0"/>
          </a:p>
          <a:p>
            <a:r>
              <a:rPr lang="fr-FR" sz="1700" dirty="0"/>
              <a:t>- 1894 : Lombok (petites îles de la Sonde)</a:t>
            </a:r>
          </a:p>
          <a:p>
            <a:r>
              <a:rPr lang="fr-FR" sz="1700" u="sng" dirty="0"/>
              <a:t>- 1898 : Allégeance de 200 souverains</a:t>
            </a:r>
          </a:p>
          <a:p>
            <a:r>
              <a:rPr lang="fr-FR" sz="1700" u="sng" dirty="0"/>
              <a:t>Les Hollandais imposent des </a:t>
            </a:r>
            <a:r>
              <a:rPr lang="fr-FR" sz="1700" i="1" u="sng" dirty="0" err="1"/>
              <a:t>Korte</a:t>
            </a:r>
            <a:r>
              <a:rPr lang="fr-FR" sz="1700" i="1" u="sng" dirty="0"/>
              <a:t> </a:t>
            </a:r>
            <a:r>
              <a:rPr lang="fr-FR" sz="1700" i="1" u="sng" dirty="0" err="1"/>
              <a:t>Verklaringen</a:t>
            </a:r>
            <a:r>
              <a:rPr lang="fr-FR" sz="1700" u="sng" dirty="0"/>
              <a:t>, déclarations succinctes faisant des princes de simples exécutants</a:t>
            </a:r>
          </a:p>
          <a:p>
            <a:r>
              <a:rPr lang="fr-FR" sz="1700" dirty="0"/>
              <a:t>(- 1904 : Soumission d’Aceh, depuis 1873)</a:t>
            </a:r>
          </a:p>
          <a:p>
            <a:r>
              <a:rPr lang="fr-FR" sz="1700" dirty="0"/>
              <a:t>- 1905 : Centre de Kalimantan (Bornéo)</a:t>
            </a:r>
          </a:p>
          <a:p>
            <a:r>
              <a:rPr lang="fr-FR" sz="1700" dirty="0"/>
              <a:t>Et nord de Célèbes</a:t>
            </a:r>
          </a:p>
          <a:p>
            <a:r>
              <a:rPr lang="fr-FR" sz="1700" dirty="0"/>
              <a:t>- 1906-08 : Sud de Bali (</a:t>
            </a:r>
            <a:r>
              <a:rPr lang="fr-FR" sz="1700" i="1" dirty="0" err="1"/>
              <a:t>puputan</a:t>
            </a:r>
            <a:r>
              <a:rPr lang="fr-FR" sz="1700" dirty="0"/>
              <a:t>, suicide collectif des souverains), Sumbawa, Florès </a:t>
            </a:r>
          </a:p>
          <a:p>
            <a:r>
              <a:rPr lang="fr-FR" sz="1700" dirty="0"/>
              <a:t>Timor occidental (Timor partagé entre PB-Portugal en 1859) ; Et enfin les Moluques…</a:t>
            </a:r>
          </a:p>
          <a:p>
            <a:endParaRPr lang="fr-FR" sz="1700" dirty="0"/>
          </a:p>
          <a:p>
            <a:r>
              <a:rPr lang="fr-FR" sz="1700" dirty="0"/>
              <a:t>*Bilan…</a:t>
            </a:r>
          </a:p>
        </p:txBody>
      </p:sp>
      <p:pic>
        <p:nvPicPr>
          <p:cNvPr id="2" name="Picture 2" descr="C:\Users\Christophe\Pictures\My Scans\2016-02 (févr.)\scan0002.jpg">
            <a:extLst>
              <a:ext uri="{FF2B5EF4-FFF2-40B4-BE49-F238E27FC236}">
                <a16:creationId xmlns:a16="http://schemas.microsoft.com/office/drawing/2014/main" id="{EF039A2C-F3E8-3478-3CB6-53DFD4F366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E5719B70-BCD2-34B4-2704-E3D6F90C8EDE}"/>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6E266808-7A86-A109-B121-EC2F6EB09A2A}"/>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40759444-BC52-2B98-33BC-6B7D0596E0EE}"/>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84C246A8-1B10-E0FD-9B07-7ABF50FA7EB8}"/>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CC8FBDE-3E95-4794-CDAE-206388BDC4F8}"/>
              </a:ext>
            </a:extLst>
          </p:cNvPr>
          <p:cNvSpPr/>
          <p:nvPr/>
        </p:nvSpPr>
        <p:spPr>
          <a:xfrm>
            <a:off x="4482001" y="16614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BEBC43D-1926-860E-D05A-C5AD8A8DA71E}"/>
              </a:ext>
            </a:extLst>
          </p:cNvPr>
          <p:cNvSpPr/>
          <p:nvPr/>
        </p:nvSpPr>
        <p:spPr>
          <a:xfrm>
            <a:off x="5579672" y="244824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668088F-782A-6CA6-7CE5-14639CE50827}"/>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9B452D4A-968A-78AE-65E1-4EF7B8ACB05A}"/>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9EDF59D-8708-CB73-DC03-9C84CCFABC9F}"/>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15F6BB6-1F0E-564C-02B8-11F1F3AB21AC}"/>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0C37BD8-0F19-637A-E84B-F8DD75E89FDB}"/>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96B4DB4D-BD3B-0F35-12A6-2872DCB45819}"/>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05A8F166-8E58-E800-5D72-0A636BD3B35E}"/>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516AD04-2BA8-D22D-E952-BC3D72A61FFE}"/>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3DE59718-8DF7-CCC1-FAD9-42E936C478A2}"/>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823E8C60-BED9-320A-8A0C-6B6BD37BF13A}"/>
              </a:ext>
            </a:extLst>
          </p:cNvPr>
          <p:cNvSpPr/>
          <p:nvPr/>
        </p:nvSpPr>
        <p:spPr>
          <a:xfrm>
            <a:off x="11495561" y="336784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165CCC2A-E84B-64CD-6242-041969C30A1E}"/>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C941AA83-D01C-1167-0687-BD93B78DEC20}"/>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ED0E0B51-6DD4-6ED2-CEE1-8D89AA66E0B1}"/>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40738AAA-6BD2-E019-B457-2F2D021201F0}"/>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8D23A6EF-3F00-69FE-011B-2C23A182348D}"/>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3AF3DF11-852D-27F7-37FB-31173EA72854}"/>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024A47F-6AE4-F75D-18BB-3725FA36B6C6}"/>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1396299-CABA-0437-BD40-3DCABA2D52A2}"/>
              </a:ext>
            </a:extLst>
          </p:cNvPr>
          <p:cNvSpPr/>
          <p:nvPr/>
        </p:nvSpPr>
        <p:spPr>
          <a:xfrm>
            <a:off x="8624510" y="403751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8CA493F-C4E3-CA3E-2529-B774375564FF}"/>
              </a:ext>
            </a:extLst>
          </p:cNvPr>
          <p:cNvSpPr/>
          <p:nvPr/>
        </p:nvSpPr>
        <p:spPr>
          <a:xfrm>
            <a:off x="8428417" y="28645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2428BE65-5175-B7FC-6A65-A28CDB27DC0E}"/>
              </a:ext>
            </a:extLst>
          </p:cNvPr>
          <p:cNvSpPr/>
          <p:nvPr/>
        </p:nvSpPr>
        <p:spPr>
          <a:xfrm>
            <a:off x="9826270" y="295729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0023206C-AA34-07CC-EA53-F56E363D44EB}"/>
              </a:ext>
            </a:extLst>
          </p:cNvPr>
          <p:cNvSpPr/>
          <p:nvPr/>
        </p:nvSpPr>
        <p:spPr>
          <a:xfrm>
            <a:off x="7455185" y="270509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E6B4468A-87D7-3C3E-FFAF-517B51CF7BE3}"/>
              </a:ext>
            </a:extLst>
          </p:cNvPr>
          <p:cNvSpPr/>
          <p:nvPr/>
        </p:nvSpPr>
        <p:spPr>
          <a:xfrm>
            <a:off x="9133665" y="423494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1A144043-E4DB-FADD-0D21-FB4B64169206}"/>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871C6A70-3712-2372-F24D-4E337E9C40D8}"/>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DD978D45-C505-BFF5-A605-EBF27D448587}"/>
              </a:ext>
            </a:extLst>
          </p:cNvPr>
          <p:cNvSpPr/>
          <p:nvPr/>
        </p:nvSpPr>
        <p:spPr>
          <a:xfrm>
            <a:off x="7753143" y="403751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87B53BB4-7EE6-249A-1232-CFFD1663F4D0}"/>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E9CF40D9-D943-0A12-214F-1C850B1057F0}"/>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4AE2348D-05EB-A395-1227-669E2CDB33BF}"/>
              </a:ext>
            </a:extLst>
          </p:cNvPr>
          <p:cNvSpPr/>
          <p:nvPr/>
        </p:nvSpPr>
        <p:spPr>
          <a:xfrm>
            <a:off x="8012896" y="404175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C06C7E1A-3BC2-2CAB-F228-206E6749AF2C}"/>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BC778535-9AEF-DCBA-55F7-43AA61D5C1FA}"/>
              </a:ext>
            </a:extLst>
          </p:cNvPr>
          <p:cNvSpPr/>
          <p:nvPr/>
        </p:nvSpPr>
        <p:spPr>
          <a:xfrm>
            <a:off x="7577546" y="406939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58DE2FC-DC7B-7511-FA93-8DA64B74585C}"/>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41FBDA7B-60BC-6DCB-AC8C-248609F08C5C}"/>
              </a:ext>
            </a:extLst>
          </p:cNvPr>
          <p:cNvCxnSpPr>
            <a:cxnSpLocks/>
          </p:cNvCxnSpPr>
          <p:nvPr/>
        </p:nvCxnSpPr>
        <p:spPr>
          <a:xfrm>
            <a:off x="6515100" y="3719946"/>
            <a:ext cx="4181881" cy="11430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BC064A5E-4E1C-51DA-C63A-B752BF8C64D2}"/>
              </a:ext>
            </a:extLst>
          </p:cNvPr>
          <p:cNvCxnSpPr>
            <a:cxnSpLocks/>
          </p:cNvCxnSpPr>
          <p:nvPr/>
        </p:nvCxnSpPr>
        <p:spPr>
          <a:xfrm flipV="1">
            <a:off x="10696981" y="3429000"/>
            <a:ext cx="798580" cy="405246"/>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3A86548D-C544-2024-7CA2-86519C2794D6}"/>
              </a:ext>
            </a:extLst>
          </p:cNvPr>
          <p:cNvCxnSpPr>
            <a:cxnSpLocks/>
            <a:endCxn id="42" idx="0"/>
          </p:cNvCxnSpPr>
          <p:nvPr/>
        </p:nvCxnSpPr>
        <p:spPr>
          <a:xfrm>
            <a:off x="7577213" y="3719946"/>
            <a:ext cx="72341" cy="34944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C1F2E163-AA1C-5F94-70E1-02F61E3073A3}"/>
              </a:ext>
            </a:extLst>
          </p:cNvPr>
          <p:cNvCxnSpPr>
            <a:cxnSpLocks/>
            <a:endCxn id="36" idx="0"/>
          </p:cNvCxnSpPr>
          <p:nvPr/>
        </p:nvCxnSpPr>
        <p:spPr>
          <a:xfrm>
            <a:off x="7825151" y="3719946"/>
            <a:ext cx="0" cy="31757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5C1B4585-8106-4E8B-2031-B4B379EC3609}"/>
              </a:ext>
            </a:extLst>
          </p:cNvPr>
          <p:cNvCxnSpPr>
            <a:cxnSpLocks/>
            <a:endCxn id="32" idx="4"/>
          </p:cNvCxnSpPr>
          <p:nvPr/>
        </p:nvCxnSpPr>
        <p:spPr>
          <a:xfrm flipV="1">
            <a:off x="6871004" y="2827409"/>
            <a:ext cx="656189" cy="89253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36B157DA-E546-DD9E-4393-7E5A4A0BAF21}"/>
              </a:ext>
            </a:extLst>
          </p:cNvPr>
          <p:cNvCxnSpPr>
            <a:cxnSpLocks/>
            <a:endCxn id="39" idx="0"/>
          </p:cNvCxnSpPr>
          <p:nvPr/>
        </p:nvCxnSpPr>
        <p:spPr>
          <a:xfrm>
            <a:off x="8084904" y="3834246"/>
            <a:ext cx="0" cy="20750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B3477149-B9E4-FE3C-6078-135265905E54}"/>
              </a:ext>
            </a:extLst>
          </p:cNvPr>
          <p:cNvCxnSpPr>
            <a:cxnSpLocks/>
            <a:endCxn id="7" idx="1"/>
          </p:cNvCxnSpPr>
          <p:nvPr/>
        </p:nvCxnSpPr>
        <p:spPr>
          <a:xfrm>
            <a:off x="8645601" y="3834246"/>
            <a:ext cx="0" cy="22118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4875A767-B193-3F61-2799-EB734CC5BD56}"/>
              </a:ext>
            </a:extLst>
          </p:cNvPr>
          <p:cNvCxnSpPr>
            <a:cxnSpLocks/>
            <a:endCxn id="15" idx="2"/>
          </p:cNvCxnSpPr>
          <p:nvPr/>
        </p:nvCxnSpPr>
        <p:spPr>
          <a:xfrm flipV="1">
            <a:off x="7825151" y="2925739"/>
            <a:ext cx="603266" cy="90850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4807CADD-4B8B-99BA-8381-BBCB7DF350AA}"/>
              </a:ext>
            </a:extLst>
          </p:cNvPr>
          <p:cNvCxnSpPr>
            <a:cxnSpLocks/>
            <a:endCxn id="33" idx="0"/>
          </p:cNvCxnSpPr>
          <p:nvPr/>
        </p:nvCxnSpPr>
        <p:spPr>
          <a:xfrm>
            <a:off x="9133665" y="3834246"/>
            <a:ext cx="72008" cy="40069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a:extLst>
              <a:ext uri="{FF2B5EF4-FFF2-40B4-BE49-F238E27FC236}">
                <a16:creationId xmlns:a16="http://schemas.microsoft.com/office/drawing/2014/main" id="{652B1B13-C8FA-E094-8CCA-72B90799A50E}"/>
              </a:ext>
            </a:extLst>
          </p:cNvPr>
          <p:cNvCxnSpPr>
            <a:cxnSpLocks/>
            <a:endCxn id="31" idx="4"/>
          </p:cNvCxnSpPr>
          <p:nvPr/>
        </p:nvCxnSpPr>
        <p:spPr>
          <a:xfrm flipH="1" flipV="1">
            <a:off x="9898278" y="3079608"/>
            <a:ext cx="72008" cy="754638"/>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2616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2AEAA-A66A-1F6B-84FA-41BCF941814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D9A9973-3A03-B364-7E57-E187CB4CA5A6}"/>
              </a:ext>
            </a:extLst>
          </p:cNvPr>
          <p:cNvSpPr/>
          <p:nvPr/>
        </p:nvSpPr>
        <p:spPr>
          <a:xfrm>
            <a:off x="109181" y="109184"/>
            <a:ext cx="4016009" cy="297004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*1908 : Malgré les résistances</a:t>
            </a:r>
          </a:p>
          <a:p>
            <a:r>
              <a:rPr lang="fr-FR" sz="1700" dirty="0"/>
              <a:t>Les PB contrôlent l’ensemble</a:t>
            </a:r>
          </a:p>
          <a:p>
            <a:r>
              <a:rPr lang="fr-FR" sz="1700" dirty="0"/>
              <a:t>De ce qui deviendra en 1949, l’Indonésie</a:t>
            </a:r>
          </a:p>
          <a:p>
            <a:endParaRPr lang="fr-FR" sz="1700" dirty="0"/>
          </a:p>
          <a:p>
            <a:r>
              <a:rPr lang="fr-FR" sz="1700" dirty="0"/>
              <a:t>*Un contrôle partagé</a:t>
            </a:r>
          </a:p>
          <a:p>
            <a:r>
              <a:rPr lang="fr-FR" sz="1700" dirty="0"/>
              <a:t>En </a:t>
            </a:r>
            <a:r>
              <a:rPr lang="fr-FR" sz="1700" dirty="0" err="1"/>
              <a:t>co</a:t>
            </a:r>
            <a:r>
              <a:rPr lang="fr-FR" sz="1700" dirty="0"/>
              <a:t>-gouvernance avec les princes</a:t>
            </a:r>
          </a:p>
          <a:p>
            <a:r>
              <a:rPr lang="fr-FR" sz="1700" dirty="0"/>
              <a:t>Ce qui n’est pas sans rappeler</a:t>
            </a:r>
          </a:p>
          <a:p>
            <a:r>
              <a:rPr lang="fr-FR" sz="1700" dirty="0"/>
              <a:t>L’Inde britannique</a:t>
            </a:r>
          </a:p>
          <a:p>
            <a:endParaRPr lang="fr-FR" sz="1700" dirty="0"/>
          </a:p>
          <a:p>
            <a:r>
              <a:rPr lang="fr-FR" sz="1700" dirty="0"/>
              <a:t>*Et dans les deux cas</a:t>
            </a:r>
          </a:p>
          <a:p>
            <a:r>
              <a:rPr lang="fr-FR" sz="1700" dirty="0"/>
              <a:t>Trois points communs…</a:t>
            </a:r>
          </a:p>
        </p:txBody>
      </p:sp>
      <p:pic>
        <p:nvPicPr>
          <p:cNvPr id="16" name="Picture 2" descr="C:\Users\Christophe\Pictures\My Scans\2016-02 (févr.)\scan0002.jpg">
            <a:extLst>
              <a:ext uri="{FF2B5EF4-FFF2-40B4-BE49-F238E27FC236}">
                <a16:creationId xmlns:a16="http://schemas.microsoft.com/office/drawing/2014/main" id="{6A95D0C9-3E7C-4A08-38D3-7C5679A8E0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E6019B68-E7D1-56B2-0C01-C40E4D901A7C}"/>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802F8BCC-E83C-8424-C4EC-B0565F4C85B2}"/>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C41D7AA-E147-9324-9FF9-4218307E46CC}"/>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0F7A7634-F6CF-0228-A709-82914830058E}"/>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31AF4C60-4F87-A57C-AAC3-8E9065AF8FA0}"/>
              </a:ext>
            </a:extLst>
          </p:cNvPr>
          <p:cNvSpPr/>
          <p:nvPr/>
        </p:nvSpPr>
        <p:spPr>
          <a:xfrm>
            <a:off x="4482001" y="166146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FFE5590F-EA1A-FF84-F008-0E5D0B9A9F9E}"/>
              </a:ext>
            </a:extLst>
          </p:cNvPr>
          <p:cNvSpPr/>
          <p:nvPr/>
        </p:nvSpPr>
        <p:spPr>
          <a:xfrm>
            <a:off x="5579672" y="244824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7E119B4-8442-F6E3-161E-799D3CF8F05C}"/>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B51885B4-0076-21DA-DDF5-26A05C85107F}"/>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A969F290-6A63-B0BF-69CE-30D6100FFD35}"/>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276EF563-D90D-5BA1-D7C5-98C33C61BFAA}"/>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50DFD89-D223-DB51-2765-023A0FF99032}"/>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80509323-F015-6C64-9D79-6D3B2979E1E7}"/>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8CCF5D5E-7F4D-2691-6402-7AAB01E3BE2B}"/>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C6669CAF-87F3-EDCB-DF30-6047360E8F65}"/>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9B4F0452-E796-2E8A-A8FF-20158ED6F10A}"/>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33571F29-9B4A-4077-79A1-EA375CC1DE06}"/>
              </a:ext>
            </a:extLst>
          </p:cNvPr>
          <p:cNvSpPr/>
          <p:nvPr/>
        </p:nvSpPr>
        <p:spPr>
          <a:xfrm>
            <a:off x="11495561" y="336784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BAC9EA34-F9A8-8BA7-C120-C122EB7E4E6C}"/>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D2835DF6-C8ED-F527-1FCC-51A345C09C02}"/>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D7D5B351-8043-AD18-C47A-9D2846A8B8EA}"/>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B9084681-717D-435F-5D38-4377721C3C1F}"/>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7C34D2ED-5D1C-F008-D3C8-18273ADEBAE9}"/>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C2C4AA54-C969-CE47-A3F2-AC250AA7AB6B}"/>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726A07B1-0419-A749-80D0-0DD2290C3C9D}"/>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6ED702D7-938B-80FE-5B6B-D5B18B6E23EF}"/>
              </a:ext>
            </a:extLst>
          </p:cNvPr>
          <p:cNvSpPr/>
          <p:nvPr/>
        </p:nvSpPr>
        <p:spPr>
          <a:xfrm>
            <a:off x="8624510" y="403751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A1DB5C61-0FA1-1DA8-9086-1666C8B9B881}"/>
              </a:ext>
            </a:extLst>
          </p:cNvPr>
          <p:cNvSpPr/>
          <p:nvPr/>
        </p:nvSpPr>
        <p:spPr>
          <a:xfrm>
            <a:off x="8428417" y="286458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A13DDE3B-2926-82BF-21BD-E8F2C3DC3054}"/>
              </a:ext>
            </a:extLst>
          </p:cNvPr>
          <p:cNvSpPr/>
          <p:nvPr/>
        </p:nvSpPr>
        <p:spPr>
          <a:xfrm>
            <a:off x="9826270" y="295729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A3C09EA7-1CEE-D3C5-49A6-0E431F43EADF}"/>
              </a:ext>
            </a:extLst>
          </p:cNvPr>
          <p:cNvSpPr/>
          <p:nvPr/>
        </p:nvSpPr>
        <p:spPr>
          <a:xfrm>
            <a:off x="7455185" y="270509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B44EC12A-A7D6-0515-8719-21780E82B2E5}"/>
              </a:ext>
            </a:extLst>
          </p:cNvPr>
          <p:cNvSpPr/>
          <p:nvPr/>
        </p:nvSpPr>
        <p:spPr>
          <a:xfrm>
            <a:off x="9133665" y="423494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272C3FBC-3239-F88C-1E57-9B99E6A43E09}"/>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6EAC0819-C79F-BA58-B218-9564BF1C8A2E}"/>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3A23EA22-98C4-9C04-335B-4F5C4EB95073}"/>
              </a:ext>
            </a:extLst>
          </p:cNvPr>
          <p:cNvSpPr/>
          <p:nvPr/>
        </p:nvSpPr>
        <p:spPr>
          <a:xfrm>
            <a:off x="7753143" y="403751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4099AF00-3AE2-C23D-3F51-044C2B9CECA4}"/>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93F51756-8420-4506-271E-D4EFB6B3EC21}"/>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D07B18EB-77B2-9802-E422-A720636BA908}"/>
              </a:ext>
            </a:extLst>
          </p:cNvPr>
          <p:cNvSpPr/>
          <p:nvPr/>
        </p:nvSpPr>
        <p:spPr>
          <a:xfrm>
            <a:off x="8012896" y="404175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7E3532D1-7BE0-1206-DDD9-6EDA7CF3E187}"/>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EBB20431-71F5-9940-29C5-9D311A191FB5}"/>
              </a:ext>
            </a:extLst>
          </p:cNvPr>
          <p:cNvSpPr/>
          <p:nvPr/>
        </p:nvSpPr>
        <p:spPr>
          <a:xfrm>
            <a:off x="7577546" y="406939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5AE4E87B-93BF-1B5B-39DC-BB7C78B034A4}"/>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53">
            <a:extLst>
              <a:ext uri="{FF2B5EF4-FFF2-40B4-BE49-F238E27FC236}">
                <a16:creationId xmlns:a16="http://schemas.microsoft.com/office/drawing/2014/main" id="{0CD75862-D236-B686-8D72-2FC3682564F1}"/>
              </a:ext>
            </a:extLst>
          </p:cNvPr>
          <p:cNvCxnSpPr>
            <a:cxnSpLocks/>
          </p:cNvCxnSpPr>
          <p:nvPr/>
        </p:nvCxnSpPr>
        <p:spPr>
          <a:xfrm>
            <a:off x="6515100" y="3719946"/>
            <a:ext cx="4181881" cy="11430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19BDAB09-B06B-74A5-B81E-48D7FF789711}"/>
              </a:ext>
            </a:extLst>
          </p:cNvPr>
          <p:cNvCxnSpPr>
            <a:cxnSpLocks/>
          </p:cNvCxnSpPr>
          <p:nvPr/>
        </p:nvCxnSpPr>
        <p:spPr>
          <a:xfrm flipV="1">
            <a:off x="10696981" y="3429000"/>
            <a:ext cx="798580" cy="405246"/>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8DA830A5-EECE-EB0E-5B40-51B272947744}"/>
              </a:ext>
            </a:extLst>
          </p:cNvPr>
          <p:cNvCxnSpPr>
            <a:cxnSpLocks/>
            <a:endCxn id="52" idx="0"/>
          </p:cNvCxnSpPr>
          <p:nvPr/>
        </p:nvCxnSpPr>
        <p:spPr>
          <a:xfrm>
            <a:off x="7577213" y="3719946"/>
            <a:ext cx="72341" cy="34944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AB717336-47CF-01B4-09E8-DCCB453ABB01}"/>
              </a:ext>
            </a:extLst>
          </p:cNvPr>
          <p:cNvCxnSpPr>
            <a:cxnSpLocks/>
            <a:endCxn id="47" idx="0"/>
          </p:cNvCxnSpPr>
          <p:nvPr/>
        </p:nvCxnSpPr>
        <p:spPr>
          <a:xfrm>
            <a:off x="7825151" y="3719946"/>
            <a:ext cx="0" cy="317570"/>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AC67C66E-765F-AABD-0732-C5E2B4F1EDC1}"/>
              </a:ext>
            </a:extLst>
          </p:cNvPr>
          <p:cNvCxnSpPr>
            <a:cxnSpLocks/>
            <a:endCxn id="43" idx="4"/>
          </p:cNvCxnSpPr>
          <p:nvPr/>
        </p:nvCxnSpPr>
        <p:spPr>
          <a:xfrm flipV="1">
            <a:off x="6871004" y="2827409"/>
            <a:ext cx="656189" cy="89253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DDF4ECB4-073F-68CD-AE68-6FADC1B39792}"/>
              </a:ext>
            </a:extLst>
          </p:cNvPr>
          <p:cNvCxnSpPr>
            <a:cxnSpLocks/>
            <a:endCxn id="50" idx="0"/>
          </p:cNvCxnSpPr>
          <p:nvPr/>
        </p:nvCxnSpPr>
        <p:spPr>
          <a:xfrm>
            <a:off x="8084904" y="3834246"/>
            <a:ext cx="0" cy="207505"/>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7D20DF9F-C3BF-5F3A-82B1-240378F48B78}"/>
              </a:ext>
            </a:extLst>
          </p:cNvPr>
          <p:cNvCxnSpPr>
            <a:cxnSpLocks/>
            <a:endCxn id="40" idx="1"/>
          </p:cNvCxnSpPr>
          <p:nvPr/>
        </p:nvCxnSpPr>
        <p:spPr>
          <a:xfrm>
            <a:off x="8645601" y="3834246"/>
            <a:ext cx="0" cy="221182"/>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2BED8B08-5C15-3D04-CCF6-D93C81E656AA}"/>
              </a:ext>
            </a:extLst>
          </p:cNvPr>
          <p:cNvCxnSpPr>
            <a:cxnSpLocks/>
            <a:endCxn id="41" idx="2"/>
          </p:cNvCxnSpPr>
          <p:nvPr/>
        </p:nvCxnSpPr>
        <p:spPr>
          <a:xfrm flipV="1">
            <a:off x="7825151" y="2925739"/>
            <a:ext cx="603266" cy="90850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306BBCDD-B28D-E93E-4933-0AF4EC057F71}"/>
              </a:ext>
            </a:extLst>
          </p:cNvPr>
          <p:cNvCxnSpPr>
            <a:cxnSpLocks/>
            <a:endCxn id="44" idx="0"/>
          </p:cNvCxnSpPr>
          <p:nvPr/>
        </p:nvCxnSpPr>
        <p:spPr>
          <a:xfrm>
            <a:off x="9133665" y="3834246"/>
            <a:ext cx="72008" cy="400697"/>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1199AEC0-E846-B5CF-28F6-F7B7790A1F6B}"/>
              </a:ext>
            </a:extLst>
          </p:cNvPr>
          <p:cNvCxnSpPr>
            <a:cxnSpLocks/>
            <a:endCxn id="42" idx="4"/>
          </p:cNvCxnSpPr>
          <p:nvPr/>
        </p:nvCxnSpPr>
        <p:spPr>
          <a:xfrm flipH="1" flipV="1">
            <a:off x="9898278" y="3079608"/>
            <a:ext cx="72008" cy="754638"/>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4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9E4B-9560-238E-7EC3-15729A1CF8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822E402-14EC-61B3-0BE6-381017A59530}"/>
              </a:ext>
            </a:extLst>
          </p:cNvPr>
          <p:cNvSpPr/>
          <p:nvPr/>
        </p:nvSpPr>
        <p:spPr>
          <a:xfrm>
            <a:off x="109181" y="109184"/>
            <a:ext cx="4016009" cy="506292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 Au départ, une compagnie à charte</a:t>
            </a:r>
          </a:p>
          <a:p>
            <a:r>
              <a:rPr lang="fr-FR" sz="1700" dirty="0"/>
              <a:t>Puis relayée par son Etat-métropole</a:t>
            </a:r>
          </a:p>
          <a:p>
            <a:endParaRPr lang="fr-FR" sz="1700" dirty="0"/>
          </a:p>
          <a:p>
            <a:r>
              <a:rPr lang="fr-FR" sz="1700" dirty="0"/>
              <a:t>b) Une population agricole nombreuse Source de production et de fiscalité</a:t>
            </a:r>
          </a:p>
          <a:p>
            <a:endParaRPr lang="fr-FR" sz="1700" dirty="0"/>
          </a:p>
          <a:p>
            <a:r>
              <a:rPr lang="fr-FR" sz="1700" dirty="0"/>
              <a:t>c) Une métropole coloniale</a:t>
            </a:r>
          </a:p>
          <a:p>
            <a:r>
              <a:rPr lang="fr-FR" sz="1700" dirty="0"/>
              <a:t>Face à des princes…</a:t>
            </a:r>
          </a:p>
          <a:p>
            <a:r>
              <a:rPr lang="fr-FR" sz="1700" dirty="0"/>
              <a:t>- Avec qui on établit des alliances, tout en projetant leur éviction (</a:t>
            </a:r>
            <a:r>
              <a:rPr lang="fr-FR" sz="1700" i="1" dirty="0"/>
              <a:t>doctrine of lapse</a:t>
            </a:r>
            <a:r>
              <a:rPr lang="fr-FR" sz="1700" dirty="0"/>
              <a:t> et guerre de Java)</a:t>
            </a:r>
          </a:p>
          <a:p>
            <a:r>
              <a:rPr lang="fr-FR" sz="1700" dirty="0"/>
              <a:t>- Et finalement</a:t>
            </a:r>
          </a:p>
          <a:p>
            <a:r>
              <a:rPr lang="fr-FR" sz="1700" dirty="0"/>
              <a:t>Princes perçus comme </a:t>
            </a:r>
            <a:r>
              <a:rPr lang="fr-FR" sz="1700" i="1" dirty="0"/>
              <a:t>garant de l’ordre A</a:t>
            </a:r>
            <a:r>
              <a:rPr lang="fr-FR" sz="1700" dirty="0"/>
              <a:t>vec qui on établit une </a:t>
            </a:r>
            <a:r>
              <a:rPr lang="fr-FR" sz="1700" dirty="0" err="1"/>
              <a:t>co</a:t>
            </a:r>
            <a:r>
              <a:rPr lang="fr-FR" sz="1700" dirty="0"/>
              <a:t>-gouvernance ; Bien que dans les deux cas</a:t>
            </a:r>
          </a:p>
          <a:p>
            <a:r>
              <a:rPr lang="fr-FR" sz="1700" dirty="0"/>
              <a:t>Le pouvoir des princes</a:t>
            </a:r>
          </a:p>
          <a:p>
            <a:r>
              <a:rPr lang="fr-FR" sz="1700" dirty="0"/>
              <a:t>Reste symbolique et protocolaire</a:t>
            </a:r>
          </a:p>
          <a:p>
            <a:endParaRPr lang="fr-FR" sz="1700" dirty="0"/>
          </a:p>
          <a:p>
            <a:r>
              <a:rPr lang="fr-FR" sz="1700" dirty="0"/>
              <a:t>*Mais revenons au récit…</a:t>
            </a:r>
          </a:p>
        </p:txBody>
      </p:sp>
      <p:pic>
        <p:nvPicPr>
          <p:cNvPr id="16" name="Picture 2" descr="C:\Users\Christophe\Pictures\My Scans\2016-02 (févr.)\scan0002.jpg">
            <a:extLst>
              <a:ext uri="{FF2B5EF4-FFF2-40B4-BE49-F238E27FC236}">
                <a16:creationId xmlns:a16="http://schemas.microsoft.com/office/drawing/2014/main" id="{CF7EEEFD-3085-A0C8-473C-DEDEDDE7C3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B610BAED-EBCE-5704-C2BA-81DBE8622810}"/>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D9CD8D48-04ED-C576-D0F6-876417D084F5}"/>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7F2BF486-D26A-53C0-DC19-ADCF8055214B}"/>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1A3DC27B-9D9D-8036-3454-56F65F1E4C2E}"/>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A677ECC-A62A-88A4-90EC-572CD4B78F08}"/>
              </a:ext>
            </a:extLst>
          </p:cNvPr>
          <p:cNvSpPr/>
          <p:nvPr/>
        </p:nvSpPr>
        <p:spPr>
          <a:xfrm>
            <a:off x="4482001" y="166146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CA059AD8-24AE-7884-D755-561364268F38}"/>
              </a:ext>
            </a:extLst>
          </p:cNvPr>
          <p:cNvSpPr/>
          <p:nvPr/>
        </p:nvSpPr>
        <p:spPr>
          <a:xfrm>
            <a:off x="5579672" y="244824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BE1968A1-3800-DF5C-D044-81376F5D1AE4}"/>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98CB360B-71E6-AD08-3EF2-EC8BA47378FA}"/>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333A691C-BA27-8F8D-25B1-267FB4080665}"/>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A86980EA-E559-78F3-60B9-7D0268BF90B4}"/>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5F7375B6-59B3-F298-B10B-D8D65AEDE014}"/>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FEA94A24-6AF4-F6D3-0D94-0CE6B2121961}"/>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851B060B-F606-1A11-F90E-2367914A05C6}"/>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72E03FD2-698D-EA86-E32D-132C1CAA66AB}"/>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C84ED3B0-1FE2-E052-3F7F-89CEDA96558F}"/>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A7125BF4-101B-DDBD-92E7-A3C4C0533F97}"/>
              </a:ext>
            </a:extLst>
          </p:cNvPr>
          <p:cNvSpPr/>
          <p:nvPr/>
        </p:nvSpPr>
        <p:spPr>
          <a:xfrm>
            <a:off x="11495561" y="336784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0FE6AC82-8402-C1D9-4681-A346A10E9BC3}"/>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9CBC0E73-DC61-124A-8F5B-6BCDDAB9CFC4}"/>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DA44507A-5BCA-D171-2F8C-AC84DAA08815}"/>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9015C711-6BC9-B15F-E069-B3E18B982779}"/>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CD5B8B7D-1F45-DF89-009F-C45D1C9B465B}"/>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3D07FEC4-1A0E-8436-A9B2-AE22C934DDA4}"/>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89687535-B383-BB93-38CF-293138C8399B}"/>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BF1842B4-5D81-4CB9-E461-6F51438F5B28}"/>
              </a:ext>
            </a:extLst>
          </p:cNvPr>
          <p:cNvSpPr/>
          <p:nvPr/>
        </p:nvSpPr>
        <p:spPr>
          <a:xfrm>
            <a:off x="8624510" y="403751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4EBC9DD1-743D-C2C1-74BD-BF3E350F1899}"/>
              </a:ext>
            </a:extLst>
          </p:cNvPr>
          <p:cNvSpPr/>
          <p:nvPr/>
        </p:nvSpPr>
        <p:spPr>
          <a:xfrm>
            <a:off x="8428417" y="286458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9EBC3AC0-C38B-B35F-B70B-7D2E3912F42D}"/>
              </a:ext>
            </a:extLst>
          </p:cNvPr>
          <p:cNvSpPr/>
          <p:nvPr/>
        </p:nvSpPr>
        <p:spPr>
          <a:xfrm>
            <a:off x="9826270" y="295729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FFE7E9FA-4373-F5A2-7EF0-354030691451}"/>
              </a:ext>
            </a:extLst>
          </p:cNvPr>
          <p:cNvSpPr/>
          <p:nvPr/>
        </p:nvSpPr>
        <p:spPr>
          <a:xfrm>
            <a:off x="7455185" y="270509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0AF1DC0A-37F8-46A2-2A67-97411A37B558}"/>
              </a:ext>
            </a:extLst>
          </p:cNvPr>
          <p:cNvSpPr/>
          <p:nvPr/>
        </p:nvSpPr>
        <p:spPr>
          <a:xfrm>
            <a:off x="9133665" y="423494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9D489B64-BDD8-93B1-8668-C506971BF268}"/>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77BF9CC2-2725-C76C-3077-78F1E43BEE59}"/>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FD2EE5B8-3C9F-D5C5-3053-30621C47A923}"/>
              </a:ext>
            </a:extLst>
          </p:cNvPr>
          <p:cNvSpPr/>
          <p:nvPr/>
        </p:nvSpPr>
        <p:spPr>
          <a:xfrm>
            <a:off x="7753143" y="403751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BF420ECB-6466-6A42-D8CB-FE9E46363EF0}"/>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a:extLst>
              <a:ext uri="{FF2B5EF4-FFF2-40B4-BE49-F238E27FC236}">
                <a16:creationId xmlns:a16="http://schemas.microsoft.com/office/drawing/2014/main" id="{F8F776B7-F4B8-63CB-DFE5-5F8F2A56E8F2}"/>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7B751CC1-BFAA-ADAF-7AD0-961B21B35D12}"/>
              </a:ext>
            </a:extLst>
          </p:cNvPr>
          <p:cNvSpPr/>
          <p:nvPr/>
        </p:nvSpPr>
        <p:spPr>
          <a:xfrm>
            <a:off x="8012896" y="404175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09E2E271-B2F1-424F-1CE8-47D3E5193F21}"/>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C325FD71-FB3F-9C57-6714-9C39045C6BC7}"/>
              </a:ext>
            </a:extLst>
          </p:cNvPr>
          <p:cNvSpPr/>
          <p:nvPr/>
        </p:nvSpPr>
        <p:spPr>
          <a:xfrm>
            <a:off x="7577546" y="40693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C05AFA7F-5018-6535-BD1F-9A6C9F664524}"/>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2" name="Picture 2" descr="C:\Users\Christophe\Pictures\My Scans\2016-02 (févr.)\scan0001.jpg">
            <a:extLst>
              <a:ext uri="{FF2B5EF4-FFF2-40B4-BE49-F238E27FC236}">
                <a16:creationId xmlns:a16="http://schemas.microsoft.com/office/drawing/2014/main" id="{34F9F441-D798-6453-1A6D-B5D1D42E2C1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825" t="3444" r="17639" b="8415"/>
          <a:stretch/>
        </p:blipFill>
        <p:spPr bwMode="auto">
          <a:xfrm>
            <a:off x="9221999" y="3303498"/>
            <a:ext cx="2842669" cy="34228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968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12D9C-2F1B-8A23-D5F1-961F796558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14E4536-98B2-25F4-8EE5-A8B68D789712}"/>
              </a:ext>
            </a:extLst>
          </p:cNvPr>
          <p:cNvSpPr/>
          <p:nvPr/>
        </p:nvSpPr>
        <p:spPr>
          <a:xfrm>
            <a:off x="109182" y="109183"/>
            <a:ext cx="4013806"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*1908 : Les PB contrôlent l’ensemble</a:t>
            </a:r>
          </a:p>
          <a:p>
            <a:r>
              <a:rPr lang="fr-FR" sz="1700" dirty="0"/>
              <a:t>De ce qui deviendra en 1949, l’Indonésie</a:t>
            </a:r>
          </a:p>
          <a:p>
            <a:endParaRPr lang="fr-FR" sz="1700" dirty="0"/>
          </a:p>
          <a:p>
            <a:r>
              <a:rPr lang="fr-FR" sz="1700" dirty="0"/>
              <a:t>*Mais durant cette période d’expansion</a:t>
            </a:r>
          </a:p>
          <a:p>
            <a:r>
              <a:rPr lang="fr-FR" sz="1700" dirty="0"/>
              <a:t>Les Britanniques ont également étendu</a:t>
            </a:r>
          </a:p>
          <a:p>
            <a:r>
              <a:rPr lang="fr-FR" sz="1700" dirty="0"/>
              <a:t>Leurs possessions…</a:t>
            </a:r>
          </a:p>
          <a:p>
            <a:endParaRPr lang="fr-FR" sz="1700" dirty="0"/>
          </a:p>
          <a:p>
            <a:r>
              <a:rPr lang="fr-FR" sz="1700" dirty="0"/>
              <a:t>NB : 1894-1912</a:t>
            </a:r>
          </a:p>
          <a:p>
            <a:r>
              <a:rPr lang="fr-FR" sz="1700" dirty="0"/>
              <a:t>Pour légitimer leurs possessions</a:t>
            </a:r>
          </a:p>
          <a:p>
            <a:r>
              <a:rPr lang="fr-FR" sz="1700" dirty="0"/>
              <a:t>Britanniques, puis Hollandais</a:t>
            </a:r>
          </a:p>
          <a:p>
            <a:r>
              <a:rPr lang="fr-FR" sz="1700" dirty="0"/>
              <a:t>Multiplient les relevés pour inventorier</a:t>
            </a:r>
          </a:p>
          <a:p>
            <a:r>
              <a:rPr lang="fr-FR" sz="1700" dirty="0"/>
              <a:t>Et tracer la myriade d’</a:t>
            </a:r>
            <a:r>
              <a:rPr lang="fr-FR" sz="1700" dirty="0" err="1"/>
              <a:t>ilôts</a:t>
            </a:r>
            <a:r>
              <a:rPr lang="fr-FR" sz="1700" dirty="0"/>
              <a:t> et de récifs</a:t>
            </a:r>
          </a:p>
          <a:p>
            <a:r>
              <a:rPr lang="fr-FR" sz="1700" dirty="0"/>
              <a:t>A l’intérieur de leurs frontières maritimes</a:t>
            </a:r>
          </a:p>
          <a:p>
            <a:endParaRPr lang="fr-FR" sz="1700" dirty="0"/>
          </a:p>
          <a:p>
            <a:r>
              <a:rPr lang="fr-FR" sz="1700" dirty="0"/>
              <a:t>*Donc, toujours en Insulinde</a:t>
            </a:r>
          </a:p>
          <a:p>
            <a:r>
              <a:rPr lang="fr-FR" sz="1700" dirty="0"/>
              <a:t>Revenons aux Britanniques…</a:t>
            </a:r>
          </a:p>
        </p:txBody>
      </p:sp>
      <p:pic>
        <p:nvPicPr>
          <p:cNvPr id="2" name="Picture 2" descr="C:\Users\Christophe\Pictures\My Scans\2016-02 (févr.)\scan0002.jpg">
            <a:extLst>
              <a:ext uri="{FF2B5EF4-FFF2-40B4-BE49-F238E27FC236}">
                <a16:creationId xmlns:a16="http://schemas.microsoft.com/office/drawing/2014/main" id="{27586BAC-9A7B-8A40-4CD8-FA7997C303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33C1A5C5-6FCB-FF82-BB92-6F9357919E6C}"/>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97CE156-65C0-1575-1E0A-601E36718CCE}"/>
              </a:ext>
            </a:extLst>
          </p:cNvPr>
          <p:cNvSpPr/>
          <p:nvPr/>
        </p:nvSpPr>
        <p:spPr>
          <a:xfrm>
            <a:off x="6677645" y="263587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9BFACF8-1BBF-1626-4CA4-08FCF6205AA8}"/>
              </a:ext>
            </a:extLst>
          </p:cNvPr>
          <p:cNvSpPr/>
          <p:nvPr/>
        </p:nvSpPr>
        <p:spPr>
          <a:xfrm>
            <a:off x="7540089"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C2901FCD-F68E-9F30-3A83-DABAFED9A0A3}"/>
              </a:ext>
            </a:extLst>
          </p:cNvPr>
          <p:cNvSpPr/>
          <p:nvPr/>
        </p:nvSpPr>
        <p:spPr>
          <a:xfrm>
            <a:off x="4980463" y="199797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01D68D26-9071-5A99-2E5A-FE68FCF17621}"/>
              </a:ext>
            </a:extLst>
          </p:cNvPr>
          <p:cNvSpPr/>
          <p:nvPr/>
        </p:nvSpPr>
        <p:spPr>
          <a:xfrm>
            <a:off x="4482001" y="166146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58CBA601-D16C-A056-101E-C1F08F7DF3BC}"/>
              </a:ext>
            </a:extLst>
          </p:cNvPr>
          <p:cNvSpPr/>
          <p:nvPr/>
        </p:nvSpPr>
        <p:spPr>
          <a:xfrm>
            <a:off x="5579672" y="244824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FBC8E608-2071-EB86-C49B-2FA662EE12AD}"/>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5CACC304-708A-9EE8-2E03-8EEFAD06320C}"/>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281CA5C-9F85-1960-F55F-01912E25C16A}"/>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65D2EF16-0033-0C7F-67D8-63971B92908F}"/>
              </a:ext>
            </a:extLst>
          </p:cNvPr>
          <p:cNvSpPr/>
          <p:nvPr/>
        </p:nvSpPr>
        <p:spPr>
          <a:xfrm>
            <a:off x="6928125"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7182CD5B-6003-2BC5-1D0C-480034AEE052}"/>
              </a:ext>
            </a:extLst>
          </p:cNvPr>
          <p:cNvSpPr/>
          <p:nvPr/>
        </p:nvSpPr>
        <p:spPr>
          <a:xfrm>
            <a:off x="7112192" y="2237176"/>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1389DA10-CAA4-19EE-2F2C-CC1F4C81BC14}"/>
              </a:ext>
            </a:extLst>
          </p:cNvPr>
          <p:cNvSpPr/>
          <p:nvPr/>
        </p:nvSpPr>
        <p:spPr>
          <a:xfrm>
            <a:off x="7329888" y="2117244"/>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81824959-D05B-09BA-DD85-157D0E1B85C7}"/>
              </a:ext>
            </a:extLst>
          </p:cNvPr>
          <p:cNvSpPr/>
          <p:nvPr/>
        </p:nvSpPr>
        <p:spPr>
          <a:xfrm>
            <a:off x="7505205" y="19400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08A3A8C3-05D4-07EE-C1DA-CAB349FD9308}"/>
              </a:ext>
            </a:extLst>
          </p:cNvPr>
          <p:cNvSpPr/>
          <p:nvPr/>
        </p:nvSpPr>
        <p:spPr>
          <a:xfrm>
            <a:off x="7794909" y="18788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93A6206-6DDA-436B-98D0-F12F93940A6F}"/>
              </a:ext>
            </a:extLst>
          </p:cNvPr>
          <p:cNvSpPr/>
          <p:nvPr/>
        </p:nvSpPr>
        <p:spPr>
          <a:xfrm>
            <a:off x="7718834" y="1788967"/>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A59B951-89F0-8250-0C31-27F4037D3D60}"/>
              </a:ext>
            </a:extLst>
          </p:cNvPr>
          <p:cNvSpPr/>
          <p:nvPr/>
        </p:nvSpPr>
        <p:spPr>
          <a:xfrm>
            <a:off x="11495561" y="336784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1E5BA12D-C207-3B2C-FCC6-C1E4F43C6143}"/>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1B6BC4B-B784-172B-FD27-FED3499AB5B0}"/>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27817D9C-FB76-318F-20EA-F3FDD8F52778}"/>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6E61EABC-2EA4-FBFF-DD7B-B659B642314F}"/>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63F18FD9-E768-CB69-A573-2CF882BC7E37}"/>
              </a:ext>
            </a:extLst>
          </p:cNvPr>
          <p:cNvSpPr/>
          <p:nvPr/>
        </p:nvSpPr>
        <p:spPr>
          <a:xfrm>
            <a:off x="5941384" y="305968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C67643D4-1A3A-ED81-7831-FFE031AFAB2F}"/>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64F440F4-7AB8-4F4D-DC9C-146F8CE34838}"/>
              </a:ext>
            </a:extLst>
          </p:cNvPr>
          <p:cNvSpPr/>
          <p:nvPr/>
        </p:nvSpPr>
        <p:spPr>
          <a:xfrm>
            <a:off x="5797368" y="283498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6FD7D50E-4FAD-6CB1-D5F6-FB59C151E6EC}"/>
              </a:ext>
            </a:extLst>
          </p:cNvPr>
          <p:cNvSpPr/>
          <p:nvPr/>
        </p:nvSpPr>
        <p:spPr>
          <a:xfrm>
            <a:off x="8624510" y="403751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73077BD-4D92-2283-0B21-EA5F4B5618EF}"/>
              </a:ext>
            </a:extLst>
          </p:cNvPr>
          <p:cNvSpPr/>
          <p:nvPr/>
        </p:nvSpPr>
        <p:spPr>
          <a:xfrm>
            <a:off x="8428417" y="286458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a:extLst>
              <a:ext uri="{FF2B5EF4-FFF2-40B4-BE49-F238E27FC236}">
                <a16:creationId xmlns:a16="http://schemas.microsoft.com/office/drawing/2014/main" id="{2F32F6FF-79B7-EBF1-630B-DF4C3EF8E302}"/>
              </a:ext>
            </a:extLst>
          </p:cNvPr>
          <p:cNvSpPr/>
          <p:nvPr/>
        </p:nvSpPr>
        <p:spPr>
          <a:xfrm>
            <a:off x="9826270" y="295729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Ellipse 31">
            <a:extLst>
              <a:ext uri="{FF2B5EF4-FFF2-40B4-BE49-F238E27FC236}">
                <a16:creationId xmlns:a16="http://schemas.microsoft.com/office/drawing/2014/main" id="{C6F8C963-AD98-247A-0CEA-F8E4E25F20FE}"/>
              </a:ext>
            </a:extLst>
          </p:cNvPr>
          <p:cNvSpPr/>
          <p:nvPr/>
        </p:nvSpPr>
        <p:spPr>
          <a:xfrm>
            <a:off x="7455185" y="270509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CD95FF85-3942-E930-50BC-87018C4DE18E}"/>
              </a:ext>
            </a:extLst>
          </p:cNvPr>
          <p:cNvSpPr/>
          <p:nvPr/>
        </p:nvSpPr>
        <p:spPr>
          <a:xfrm>
            <a:off x="9133665" y="423494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BFFCB117-3F9D-CA2A-1D33-AD0025FA049C}"/>
              </a:ext>
            </a:extLst>
          </p:cNvPr>
          <p:cNvSpPr/>
          <p:nvPr/>
        </p:nvSpPr>
        <p:spPr>
          <a:xfrm>
            <a:off x="6726988" y="238946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ED18E522-827F-FFBC-8FE0-37E86BC74237}"/>
              </a:ext>
            </a:extLst>
          </p:cNvPr>
          <p:cNvSpPr/>
          <p:nvPr/>
        </p:nvSpPr>
        <p:spPr>
          <a:xfrm>
            <a:off x="5951984" y="263468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2660BD87-F5A9-E710-3574-5F849C44C096}"/>
              </a:ext>
            </a:extLst>
          </p:cNvPr>
          <p:cNvSpPr/>
          <p:nvPr/>
        </p:nvSpPr>
        <p:spPr>
          <a:xfrm>
            <a:off x="7753143" y="4037516"/>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0B9F436D-C85A-DD93-77E4-C8242C3F418C}"/>
              </a:ext>
            </a:extLst>
          </p:cNvPr>
          <p:cNvSpPr/>
          <p:nvPr/>
        </p:nvSpPr>
        <p:spPr>
          <a:xfrm>
            <a:off x="8012896" y="404175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FE5EFD1C-4049-B712-9638-B42B49E7299E}"/>
              </a:ext>
            </a:extLst>
          </p:cNvPr>
          <p:cNvSpPr/>
          <p:nvPr/>
        </p:nvSpPr>
        <p:spPr>
          <a:xfrm>
            <a:off x="7577213" y="397945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4F36D6E9-F226-BC6C-82C7-E8BACBF1070C}"/>
              </a:ext>
            </a:extLst>
          </p:cNvPr>
          <p:cNvSpPr/>
          <p:nvPr/>
        </p:nvSpPr>
        <p:spPr>
          <a:xfrm>
            <a:off x="7577546" y="40693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B3A67A5C-07E6-3424-D8DE-D757CD8905CB}"/>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7BCAD843-C70E-C56B-863C-DE7CE99A233B}"/>
              </a:ext>
            </a:extLst>
          </p:cNvPr>
          <p:cNvSpPr/>
          <p:nvPr/>
        </p:nvSpPr>
        <p:spPr>
          <a:xfrm>
            <a:off x="8300170"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539407F2-1F65-B1C0-E33E-47296CD6854D}"/>
              </a:ext>
            </a:extLst>
          </p:cNvPr>
          <p:cNvSpPr/>
          <p:nvPr/>
        </p:nvSpPr>
        <p:spPr>
          <a:xfrm>
            <a:off x="8393903" y="3429000"/>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9359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AB84D-4BCB-19A6-6CD9-B2E2E0A5313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D3B8CB-E7BF-9F23-C96B-FD84241014C5}"/>
              </a:ext>
            </a:extLst>
          </p:cNvPr>
          <p:cNvSpPr/>
          <p:nvPr/>
        </p:nvSpPr>
        <p:spPr>
          <a:xfrm>
            <a:off x="145576" y="168739"/>
            <a:ext cx="2919741" cy="2308324"/>
          </a:xfrm>
          <a:prstGeom prst="rect">
            <a:avLst/>
          </a:prstGeom>
          <a:solidFill>
            <a:srgbClr val="FFC000"/>
          </a:solidFill>
          <a:ln w="38100">
            <a:solidFill>
              <a:schemeClr val="tx1"/>
            </a:solidFill>
          </a:ln>
        </p:spPr>
        <p:txBody>
          <a:bodyPr wrap="square">
            <a:spAutoFit/>
          </a:bodyPr>
          <a:lstStyle/>
          <a:p>
            <a:r>
              <a:rPr lang="fr-FR" sz="1800" b="1" kern="100" dirty="0">
                <a:effectLst/>
                <a:ea typeface="Aptos" panose="020B0004020202020204" pitchFamily="34" charset="0"/>
                <a:cs typeface="Times New Roman" panose="02020603050405020304" pitchFamily="18" charset="0"/>
              </a:rPr>
              <a:t>1819-1912 : </a:t>
            </a:r>
            <a:r>
              <a:rPr lang="fr-FR" sz="1800" b="1" kern="100" dirty="0">
                <a:ea typeface="Aptos" panose="020B0004020202020204" pitchFamily="34" charset="0"/>
                <a:cs typeface="Times New Roman" panose="02020603050405020304" pitchFamily="18" charset="0"/>
              </a:rPr>
              <a:t>La </a:t>
            </a:r>
            <a:r>
              <a:rPr lang="fr-FR" sz="1800" b="1" kern="100" dirty="0">
                <a:effectLst/>
                <a:ea typeface="Aptos" panose="020B0004020202020204" pitchFamily="34" charset="0"/>
                <a:cs typeface="Times New Roman" panose="02020603050405020304" pitchFamily="18" charset="0"/>
              </a:rPr>
              <a:t>Malaisie britannique : Les </a:t>
            </a:r>
            <a:r>
              <a:rPr lang="fr-FR" sz="1800" b="1" i="1" kern="100" dirty="0" err="1">
                <a:effectLst/>
                <a:ea typeface="Aptos" panose="020B0004020202020204" pitchFamily="34" charset="0"/>
                <a:cs typeface="Times New Roman" panose="02020603050405020304" pitchFamily="18" charset="0"/>
              </a:rPr>
              <a:t>Straits</a:t>
            </a:r>
            <a:r>
              <a:rPr lang="fr-FR" sz="1800" b="1" i="1" kern="100" dirty="0">
                <a:effectLst/>
                <a:ea typeface="Aptos" panose="020B0004020202020204" pitchFamily="34" charset="0"/>
                <a:cs typeface="Times New Roman" panose="02020603050405020304" pitchFamily="18" charset="0"/>
              </a:rPr>
              <a:t> </a:t>
            </a:r>
            <a:r>
              <a:rPr lang="fr-FR" sz="1800" b="1" i="1" kern="100" dirty="0" err="1">
                <a:effectLst/>
                <a:ea typeface="Aptos" panose="020B0004020202020204" pitchFamily="34" charset="0"/>
                <a:cs typeface="Times New Roman" panose="02020603050405020304" pitchFamily="18" charset="0"/>
              </a:rPr>
              <a:t>Settlements</a:t>
            </a:r>
            <a:r>
              <a:rPr lang="fr-FR" sz="1800" b="1" kern="100" dirty="0">
                <a:effectLst/>
                <a:ea typeface="Aptos" panose="020B0004020202020204" pitchFamily="34" charset="0"/>
                <a:cs typeface="Times New Roman" panose="02020603050405020304" pitchFamily="18" charset="0"/>
              </a:rPr>
              <a:t> et Singapour ; Les Etats malais</a:t>
            </a:r>
            <a:r>
              <a:rPr lang="fr-FR" sz="1800" b="1" kern="100" dirty="0">
                <a:ea typeface="Aptos" panose="020B0004020202020204" pitchFamily="34" charset="0"/>
                <a:cs typeface="Times New Roman" panose="02020603050405020304" pitchFamily="18" charset="0"/>
              </a:rPr>
              <a:t>, </a:t>
            </a:r>
            <a:r>
              <a:rPr lang="fr-FR" sz="1800" b="1" kern="100" dirty="0">
                <a:effectLst/>
                <a:ea typeface="Aptos" panose="020B0004020202020204" pitchFamily="34" charset="0"/>
                <a:cs typeface="Times New Roman" panose="02020603050405020304" pitchFamily="18" charset="0"/>
              </a:rPr>
              <a:t>une conquête sans projet ; Le protectorat britannique de Bornéo : Sarawak, sultanat de Brunei et Bornéo du Nord</a:t>
            </a:r>
          </a:p>
        </p:txBody>
      </p:sp>
      <p:pic>
        <p:nvPicPr>
          <p:cNvPr id="2" name="Picture 2" descr="C:\Users\Christophe\Pictures\My Scans\2016-02 (févr.)\scan0002.jpg">
            <a:extLst>
              <a:ext uri="{FF2B5EF4-FFF2-40B4-BE49-F238E27FC236}">
                <a16:creationId xmlns:a16="http://schemas.microsoft.com/office/drawing/2014/main" id="{20FC47C8-4A60-4A4A-3C63-D7810B19585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84272" y="168739"/>
            <a:ext cx="8862151" cy="54169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40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D52D8-868C-EB41-37E9-5868DF11D1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0FE863A-B9FF-8DBA-8660-6D61025034EC}"/>
              </a:ext>
            </a:extLst>
          </p:cNvPr>
          <p:cNvSpPr/>
          <p:nvPr/>
        </p:nvSpPr>
        <p:spPr>
          <a:xfrm>
            <a:off x="124392" y="95778"/>
            <a:ext cx="3945804" cy="270843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*Rappels…</a:t>
            </a:r>
          </a:p>
          <a:p>
            <a:endParaRPr lang="fr-FR" sz="1700" dirty="0"/>
          </a:p>
          <a:p>
            <a:r>
              <a:rPr lang="fr-FR" sz="1700" dirty="0"/>
              <a:t>*1824 : Traité de Londres</a:t>
            </a:r>
          </a:p>
          <a:p>
            <a:r>
              <a:rPr lang="fr-FR" sz="1700" dirty="0"/>
              <a:t>Et partage anglo-hollandais de l’Insulinde</a:t>
            </a:r>
          </a:p>
          <a:p>
            <a:endParaRPr lang="fr-FR" sz="1700" dirty="0"/>
          </a:p>
          <a:p>
            <a:r>
              <a:rPr lang="fr-FR" sz="1700" dirty="0"/>
              <a:t>*Et après ce partage</a:t>
            </a:r>
          </a:p>
          <a:p>
            <a:r>
              <a:rPr lang="fr-FR" sz="1700" dirty="0"/>
              <a:t>Deux histoires différentes…</a:t>
            </a:r>
          </a:p>
          <a:p>
            <a:endParaRPr lang="fr-FR" sz="1700" dirty="0"/>
          </a:p>
          <a:p>
            <a:r>
              <a:rPr lang="fr-FR" sz="1700" dirty="0"/>
              <a:t>a) 1824 : Au sud du détroit, côté hollandais</a:t>
            </a:r>
          </a:p>
          <a:p>
            <a:r>
              <a:rPr lang="fr-FR" sz="1700" dirty="0"/>
              <a:t>Les Indes néerlandaises…</a:t>
            </a:r>
          </a:p>
        </p:txBody>
      </p:sp>
      <p:pic>
        <p:nvPicPr>
          <p:cNvPr id="8" name="Picture 2" descr="C:\Users\Christophe\Pictures\My Scans\2016-02 (févr.)\scan0002.jpg">
            <a:extLst>
              <a:ext uri="{FF2B5EF4-FFF2-40B4-BE49-F238E27FC236}">
                <a16:creationId xmlns:a16="http://schemas.microsoft.com/office/drawing/2014/main" id="{DFD4297A-0CDD-FF1A-F475-2E1845ED62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F1716EEC-6713-AB22-BDC3-A10665B9751B}"/>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8D93C1E-8EBE-36CB-75E9-D66ADE573CEE}"/>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9FF1C88-A19E-91B8-662D-7DCF240CBBAE}"/>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2995DCA9-A1BF-55A2-DC87-419D32FA8A6E}"/>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A8C0D59-139A-29A4-5025-577930835F0A}"/>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15E26F6-EE4F-1730-C59D-53B9EDC9DA35}"/>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C5FDF15-10BB-539A-797C-998B78FC4E37}"/>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CAAFDC45-88C9-6904-E6A8-07A168A4A096}"/>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0D76913-2C66-D732-E91E-3707864EC496}"/>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CFA07E97-2AE5-4E7C-BC3F-123A261452D3}"/>
              </a:ext>
            </a:extLst>
          </p:cNvPr>
          <p:cNvSpPr/>
          <p:nvPr/>
        </p:nvSpPr>
        <p:spPr>
          <a:xfrm>
            <a:off x="5271786" y="167232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A9A9438C-AD8C-BE97-B82B-32299AC3FD33}"/>
              </a:ext>
            </a:extLst>
          </p:cNvPr>
          <p:cNvSpPr/>
          <p:nvPr/>
        </p:nvSpPr>
        <p:spPr>
          <a:xfrm>
            <a:off x="5607162" y="220460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Ellipse 4">
            <a:extLst>
              <a:ext uri="{FF2B5EF4-FFF2-40B4-BE49-F238E27FC236}">
                <a16:creationId xmlns:a16="http://schemas.microsoft.com/office/drawing/2014/main" id="{88E6AB0D-0BA2-9652-3224-10ED287F515E}"/>
              </a:ext>
            </a:extLst>
          </p:cNvPr>
          <p:cNvSpPr/>
          <p:nvPr/>
        </p:nvSpPr>
        <p:spPr>
          <a:xfrm>
            <a:off x="5859988" y="235700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6" name="Connecteur droit 5">
            <a:extLst>
              <a:ext uri="{FF2B5EF4-FFF2-40B4-BE49-F238E27FC236}">
                <a16:creationId xmlns:a16="http://schemas.microsoft.com/office/drawing/2014/main" id="{D6A05955-A2AA-85EB-53E1-7B1B465DA7D9}"/>
              </a:ext>
            </a:extLst>
          </p:cNvPr>
          <p:cNvCxnSpPr>
            <a:cxnSpLocks/>
          </p:cNvCxnSpPr>
          <p:nvPr/>
        </p:nvCxnSpPr>
        <p:spPr>
          <a:xfrm>
            <a:off x="5588237" y="2357003"/>
            <a:ext cx="403834" cy="2321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65096CEA-2176-36BA-1007-E49AA9E514D1}"/>
              </a:ext>
            </a:extLst>
          </p:cNvPr>
          <p:cNvCxnSpPr>
            <a:cxnSpLocks/>
          </p:cNvCxnSpPr>
          <p:nvPr/>
        </p:nvCxnSpPr>
        <p:spPr>
          <a:xfrm>
            <a:off x="4675694" y="1259082"/>
            <a:ext cx="931468" cy="1140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ABC4311D-93D1-CAEC-33AD-6678E901C083}"/>
              </a:ext>
            </a:extLst>
          </p:cNvPr>
          <p:cNvCxnSpPr>
            <a:cxnSpLocks/>
          </p:cNvCxnSpPr>
          <p:nvPr/>
        </p:nvCxnSpPr>
        <p:spPr>
          <a:xfrm flipV="1">
            <a:off x="5992071" y="1550028"/>
            <a:ext cx="824150" cy="10390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632A0182-9AC4-2DB7-2AE7-00A74EB472D0}"/>
              </a:ext>
            </a:extLst>
          </p:cNvPr>
          <p:cNvSpPr/>
          <p:nvPr/>
        </p:nvSpPr>
        <p:spPr>
          <a:xfrm>
            <a:off x="4442668" y="159612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4" name="Connecteur droit 23">
            <a:extLst>
              <a:ext uri="{FF2B5EF4-FFF2-40B4-BE49-F238E27FC236}">
                <a16:creationId xmlns:a16="http://schemas.microsoft.com/office/drawing/2014/main" id="{C21965BD-2024-2B7E-0D82-49EDF1CF1220}"/>
              </a:ext>
            </a:extLst>
          </p:cNvPr>
          <p:cNvCxnSpPr>
            <a:cxnSpLocks/>
          </p:cNvCxnSpPr>
          <p:nvPr/>
        </p:nvCxnSpPr>
        <p:spPr>
          <a:xfrm>
            <a:off x="2560692" y="802454"/>
            <a:ext cx="67316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894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06DA-AE9C-E7F3-7D36-4607BED6C1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EDA6145-AE7F-07C4-8674-2604ED2A98DE}"/>
              </a:ext>
            </a:extLst>
          </p:cNvPr>
          <p:cNvSpPr/>
          <p:nvPr/>
        </p:nvSpPr>
        <p:spPr>
          <a:xfrm>
            <a:off x="124391" y="95778"/>
            <a:ext cx="4003106"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b) 1824 : Au nord, côté britannique…</a:t>
            </a:r>
          </a:p>
          <a:p>
            <a:endParaRPr lang="fr-FR" sz="1700" dirty="0"/>
          </a:p>
          <a:p>
            <a:r>
              <a:rPr lang="fr-FR" sz="1700" dirty="0"/>
              <a:t>*Pour l’EIC, contrôler le détroit</a:t>
            </a:r>
          </a:p>
          <a:p>
            <a:r>
              <a:rPr lang="fr-FR" sz="1700" dirty="0"/>
              <a:t>Et pour cela…</a:t>
            </a:r>
          </a:p>
          <a:p>
            <a:r>
              <a:rPr lang="fr-FR" sz="1700" dirty="0"/>
              <a:t>- Développer ses ports ; Et…</a:t>
            </a:r>
          </a:p>
          <a:p>
            <a:r>
              <a:rPr lang="fr-FR" sz="1700" dirty="0"/>
              <a:t>- Etablir dans la péninsule malaise une zone d’influence ; Et ce sera…</a:t>
            </a:r>
          </a:p>
          <a:p>
            <a:endParaRPr lang="fr-FR" sz="1700" dirty="0"/>
          </a:p>
          <a:p>
            <a:r>
              <a:rPr lang="fr-FR" sz="1700" dirty="0"/>
              <a:t>*1826 : Fondation des </a:t>
            </a:r>
            <a:r>
              <a:rPr lang="fr-FR" sz="1700" i="1" dirty="0" err="1"/>
              <a:t>Straits</a:t>
            </a:r>
            <a:r>
              <a:rPr lang="fr-FR" sz="1700" i="1" dirty="0"/>
              <a:t> </a:t>
            </a:r>
            <a:r>
              <a:rPr lang="fr-FR" sz="1700" i="1" dirty="0" err="1"/>
              <a:t>Settlements</a:t>
            </a:r>
            <a:r>
              <a:rPr lang="fr-FR" sz="1700" dirty="0"/>
              <a:t>, Etablissements des Détroits</a:t>
            </a:r>
          </a:p>
          <a:p>
            <a:r>
              <a:rPr lang="fr-FR" sz="1700" dirty="0"/>
              <a:t>Penang, Malacca, Singapour, dépendants de l’EIC de Calcutta…</a:t>
            </a:r>
          </a:p>
          <a:p>
            <a:endParaRPr lang="fr-FR" sz="1700" dirty="0"/>
          </a:p>
          <a:p>
            <a:r>
              <a:rPr lang="fr-FR" sz="1700" dirty="0"/>
              <a:t>*Trois pôles mais en réalité un seul compte Singapour…</a:t>
            </a:r>
          </a:p>
        </p:txBody>
      </p:sp>
      <p:pic>
        <p:nvPicPr>
          <p:cNvPr id="2" name="Picture 2" descr="C:\Users\Christophe\Pictures\My Scans\2016-02 (févr.)\scan0002.jpg">
            <a:extLst>
              <a:ext uri="{FF2B5EF4-FFF2-40B4-BE49-F238E27FC236}">
                <a16:creationId xmlns:a16="http://schemas.microsoft.com/office/drawing/2014/main" id="{488FBE83-B321-D056-EB9F-FD55E86B87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DDB13D6D-8A1D-2B7C-28EE-745CE70AACA8}"/>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709163B-37A5-B333-195A-9DFBBB9EB5B5}"/>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270AA882-20AD-20B7-4109-79841AB0F6E5}"/>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732136E4-D8FF-78B5-5DD9-14E252B6EFD2}"/>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90113C7-2562-7842-86A0-6013EA13AF1A}"/>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7D997B3-145F-EB0B-B4F9-AAF9DBEF49B7}"/>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00DB31C5-86B1-7218-AA69-786716CB97C0}"/>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5C01F9B2-F1AA-BE9A-25DE-F86AF3E325D1}"/>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07A8459E-679B-F9BA-086A-10B2235FBFEC}"/>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06646F0-0E42-3DF8-BF27-996BEE08A7D8}"/>
              </a:ext>
            </a:extLst>
          </p:cNvPr>
          <p:cNvSpPr/>
          <p:nvPr/>
        </p:nvSpPr>
        <p:spPr>
          <a:xfrm>
            <a:off x="5271786" y="167232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Ellipse 13">
            <a:extLst>
              <a:ext uri="{FF2B5EF4-FFF2-40B4-BE49-F238E27FC236}">
                <a16:creationId xmlns:a16="http://schemas.microsoft.com/office/drawing/2014/main" id="{0F2C7011-BE1C-7F49-546E-B8978D73FE44}"/>
              </a:ext>
            </a:extLst>
          </p:cNvPr>
          <p:cNvSpPr/>
          <p:nvPr/>
        </p:nvSpPr>
        <p:spPr>
          <a:xfrm>
            <a:off x="5607162" y="220460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5" name="Ellipse 14">
            <a:extLst>
              <a:ext uri="{FF2B5EF4-FFF2-40B4-BE49-F238E27FC236}">
                <a16:creationId xmlns:a16="http://schemas.microsoft.com/office/drawing/2014/main" id="{64D23BF3-6995-000F-12EA-F744A50972D1}"/>
              </a:ext>
            </a:extLst>
          </p:cNvPr>
          <p:cNvSpPr/>
          <p:nvPr/>
        </p:nvSpPr>
        <p:spPr>
          <a:xfrm>
            <a:off x="5859988" y="235700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16" name="Connecteur droit 15">
            <a:extLst>
              <a:ext uri="{FF2B5EF4-FFF2-40B4-BE49-F238E27FC236}">
                <a16:creationId xmlns:a16="http://schemas.microsoft.com/office/drawing/2014/main" id="{0955EF5F-D12F-C61E-F570-8DC78D89434B}"/>
              </a:ext>
            </a:extLst>
          </p:cNvPr>
          <p:cNvCxnSpPr>
            <a:cxnSpLocks/>
          </p:cNvCxnSpPr>
          <p:nvPr/>
        </p:nvCxnSpPr>
        <p:spPr>
          <a:xfrm>
            <a:off x="5588237" y="2357003"/>
            <a:ext cx="403834" cy="2321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8FCE70C3-6089-152E-06F5-A3DD9FA89FB2}"/>
              </a:ext>
            </a:extLst>
          </p:cNvPr>
          <p:cNvCxnSpPr>
            <a:cxnSpLocks/>
          </p:cNvCxnSpPr>
          <p:nvPr/>
        </p:nvCxnSpPr>
        <p:spPr>
          <a:xfrm>
            <a:off x="4675694" y="1259082"/>
            <a:ext cx="931468" cy="1140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5DA55BE1-DD67-9418-02EE-3EFFB72236A2}"/>
              </a:ext>
            </a:extLst>
          </p:cNvPr>
          <p:cNvCxnSpPr>
            <a:cxnSpLocks/>
          </p:cNvCxnSpPr>
          <p:nvPr/>
        </p:nvCxnSpPr>
        <p:spPr>
          <a:xfrm flipV="1">
            <a:off x="5992071" y="1550028"/>
            <a:ext cx="824150" cy="10390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EF9F820B-988D-BA43-CFD7-CF574D5FAAAF}"/>
              </a:ext>
            </a:extLst>
          </p:cNvPr>
          <p:cNvSpPr/>
          <p:nvPr/>
        </p:nvSpPr>
        <p:spPr>
          <a:xfrm>
            <a:off x="4442668" y="159612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Tree>
    <p:extLst>
      <p:ext uri="{BB962C8B-B14F-4D97-AF65-F5344CB8AC3E}">
        <p14:creationId xmlns:p14="http://schemas.microsoft.com/office/powerpoint/2010/main" val="914637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860EE-0E68-A22A-5AD8-D41FF70D0D4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D081D05-A12E-BE8C-67F4-17093DBC0762}"/>
              </a:ext>
            </a:extLst>
          </p:cNvPr>
          <p:cNvSpPr/>
          <p:nvPr/>
        </p:nvSpPr>
        <p:spPr>
          <a:xfrm>
            <a:off x="124391" y="95778"/>
            <a:ext cx="4687895"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*Dès sa fondation en 1819 par </a:t>
            </a:r>
            <a:r>
              <a:rPr lang="fr-FR" sz="1700" u="sng" dirty="0"/>
              <a:t>Thomas Raffles</a:t>
            </a:r>
            <a:r>
              <a:rPr lang="fr-FR" sz="1700" dirty="0"/>
              <a:t>…</a:t>
            </a:r>
          </a:p>
          <a:p>
            <a:r>
              <a:rPr lang="fr-FR" sz="1700" dirty="0"/>
              <a:t>Singapour, port franc, connaît un essor fulgurant</a:t>
            </a:r>
          </a:p>
          <a:p>
            <a:r>
              <a:rPr lang="fr-FR" sz="1700" dirty="0"/>
              <a:t>Avec un peuplement cosmopolite…</a:t>
            </a:r>
          </a:p>
          <a:p>
            <a:r>
              <a:rPr lang="fr-FR" sz="1700" dirty="0"/>
              <a:t>- Britanniques, Malais, Indiens ; Mais aussi…</a:t>
            </a:r>
          </a:p>
          <a:p>
            <a:r>
              <a:rPr lang="fr-FR" sz="1700" dirty="0"/>
              <a:t>- Juifs, Arméniens, Bugis de Célèbes ; Et surtout…</a:t>
            </a:r>
          </a:p>
          <a:p>
            <a:r>
              <a:rPr lang="fr-FR" sz="1700" dirty="0"/>
              <a:t>Chinois d’emblée majoritaires ; Et…</a:t>
            </a:r>
          </a:p>
          <a:p>
            <a:endParaRPr lang="fr-FR" sz="1700" dirty="0"/>
          </a:p>
          <a:p>
            <a:r>
              <a:rPr lang="fr-FR" sz="1700" dirty="0"/>
              <a:t>*1840 : Après l’ouverture de la Chine…</a:t>
            </a:r>
          </a:p>
          <a:p>
            <a:r>
              <a:rPr lang="fr-FR" sz="1700" dirty="0"/>
              <a:t>Singapour devient</a:t>
            </a:r>
          </a:p>
          <a:p>
            <a:r>
              <a:rPr lang="fr-FR" sz="1700" dirty="0"/>
              <a:t>Le 2</a:t>
            </a:r>
            <a:r>
              <a:rPr lang="fr-FR" sz="1700" baseline="30000" dirty="0"/>
              <a:t>nd</a:t>
            </a:r>
            <a:r>
              <a:rPr lang="fr-FR" sz="1700" dirty="0"/>
              <a:t> centre de l’Empire anglo-indien</a:t>
            </a:r>
          </a:p>
          <a:p>
            <a:r>
              <a:rPr lang="fr-FR" sz="1700" dirty="0"/>
              <a:t>Piloté par Londres </a:t>
            </a:r>
            <a:r>
              <a:rPr lang="fr-FR" sz="1700" u="sng" dirty="0"/>
              <a:t>et</a:t>
            </a:r>
            <a:r>
              <a:rPr lang="fr-FR" sz="1700" dirty="0"/>
              <a:t> Calcutta</a:t>
            </a:r>
          </a:p>
          <a:p>
            <a:endParaRPr lang="fr-FR" sz="1700" dirty="0"/>
          </a:p>
          <a:p>
            <a:r>
              <a:rPr lang="fr-FR" sz="1700" dirty="0"/>
              <a:t>*</a:t>
            </a:r>
            <a:r>
              <a:rPr lang="fr-FR" sz="1700" i="1" dirty="0"/>
              <a:t>Supplanter Canton comme point d’éclatement du commerce avec la Chine.</a:t>
            </a:r>
            <a:r>
              <a:rPr lang="fr-FR" sz="1700" dirty="0"/>
              <a:t> F. </a:t>
            </a:r>
            <a:r>
              <a:rPr lang="fr-FR" sz="1700" dirty="0" err="1"/>
              <a:t>Gipouloux</a:t>
            </a:r>
            <a:r>
              <a:rPr lang="fr-FR" sz="1700" dirty="0"/>
              <a:t>, p. 192</a:t>
            </a:r>
          </a:p>
          <a:p>
            <a:endParaRPr lang="fr-FR" sz="1700" dirty="0"/>
          </a:p>
          <a:p>
            <a:r>
              <a:rPr lang="fr-FR" sz="1700" dirty="0"/>
              <a:t>*Mais…</a:t>
            </a:r>
          </a:p>
        </p:txBody>
      </p:sp>
      <p:pic>
        <p:nvPicPr>
          <p:cNvPr id="4" name="Picture 2" descr="C:\Users\Christophe\Pictures\My Scans\2016-01 (janv.)\scan0030.jpg">
            <a:extLst>
              <a:ext uri="{FF2B5EF4-FFF2-40B4-BE49-F238E27FC236}">
                <a16:creationId xmlns:a16="http://schemas.microsoft.com/office/drawing/2014/main" id="{B530A52B-A978-3CF2-1B46-B4473FEE80C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D1455E88-63A3-AC48-A7F9-4253C3D8302E}"/>
              </a:ext>
            </a:extLst>
          </p:cNvPr>
          <p:cNvSpPr/>
          <p:nvPr/>
        </p:nvSpPr>
        <p:spPr>
          <a:xfrm>
            <a:off x="8692053" y="21333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Ellipse 5">
            <a:extLst>
              <a:ext uri="{FF2B5EF4-FFF2-40B4-BE49-F238E27FC236}">
                <a16:creationId xmlns:a16="http://schemas.microsoft.com/office/drawing/2014/main" id="{B8DE0B05-E2F0-0441-CED5-22817C3C01FF}"/>
              </a:ext>
            </a:extLst>
          </p:cNvPr>
          <p:cNvSpPr/>
          <p:nvPr/>
        </p:nvSpPr>
        <p:spPr>
          <a:xfrm>
            <a:off x="8400996" y="39263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Ellipse 6">
            <a:extLst>
              <a:ext uri="{FF2B5EF4-FFF2-40B4-BE49-F238E27FC236}">
                <a16:creationId xmlns:a16="http://schemas.microsoft.com/office/drawing/2014/main" id="{6662C9D9-E585-FB8D-B3EA-87093359838A}"/>
              </a:ext>
            </a:extLst>
          </p:cNvPr>
          <p:cNvSpPr/>
          <p:nvPr/>
        </p:nvSpPr>
        <p:spPr>
          <a:xfrm>
            <a:off x="9429442" y="3514557"/>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Ellipse 7">
            <a:extLst>
              <a:ext uri="{FF2B5EF4-FFF2-40B4-BE49-F238E27FC236}">
                <a16:creationId xmlns:a16="http://schemas.microsoft.com/office/drawing/2014/main" id="{D14ADDDA-951D-09D9-2BC2-7E96A868BED7}"/>
              </a:ext>
            </a:extLst>
          </p:cNvPr>
          <p:cNvSpPr/>
          <p:nvPr/>
        </p:nvSpPr>
        <p:spPr>
          <a:xfrm>
            <a:off x="9064397" y="258768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5B6D7AD9-3B38-5B23-6265-24CDC84349F6}"/>
              </a:ext>
            </a:extLst>
          </p:cNvPr>
          <p:cNvSpPr/>
          <p:nvPr/>
        </p:nvSpPr>
        <p:spPr>
          <a:xfrm>
            <a:off x="9976698" y="2638434"/>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0" name="Connecteur droit avec flèche 9">
            <a:extLst>
              <a:ext uri="{FF2B5EF4-FFF2-40B4-BE49-F238E27FC236}">
                <a16:creationId xmlns:a16="http://schemas.microsoft.com/office/drawing/2014/main" id="{9A54CC30-5743-93F0-E227-F3C1151E4809}"/>
              </a:ext>
            </a:extLst>
          </p:cNvPr>
          <p:cNvCxnSpPr>
            <a:cxnSpLocks/>
            <a:stCxn id="25" idx="5"/>
            <a:endCxn id="20" idx="1"/>
          </p:cNvCxnSpPr>
          <p:nvPr/>
        </p:nvCxnSpPr>
        <p:spPr>
          <a:xfrm>
            <a:off x="10199074" y="2192517"/>
            <a:ext cx="405007" cy="459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2CA588F-4806-BF7F-06AE-03DAC4B49869}"/>
              </a:ext>
            </a:extLst>
          </p:cNvPr>
          <p:cNvSpPr/>
          <p:nvPr/>
        </p:nvSpPr>
        <p:spPr>
          <a:xfrm>
            <a:off x="4912893" y="95778"/>
            <a:ext cx="1183107" cy="369332"/>
          </a:xfrm>
          <a:prstGeom prst="rect">
            <a:avLst/>
          </a:prstGeom>
          <a:solidFill>
            <a:srgbClr val="FFC000"/>
          </a:solidFill>
          <a:ln w="38100">
            <a:solidFill>
              <a:schemeClr val="tx1"/>
            </a:solidFill>
          </a:ln>
        </p:spPr>
        <p:txBody>
          <a:bodyPr wrap="square">
            <a:spAutoFit/>
          </a:bodyPr>
          <a:lstStyle/>
          <a:p>
            <a:r>
              <a:rPr lang="fr-FR" b="1" dirty="0">
                <a:solidFill>
                  <a:srgbClr val="000000"/>
                </a:solidFill>
                <a:latin typeface="Calibri" panose="020F0502020204030204" pitchFamily="34" charset="0"/>
                <a:ea typeface="Times New Roman" panose="02020603050405020304" pitchFamily="18" charset="0"/>
              </a:rPr>
              <a:t>1819-1840</a:t>
            </a:r>
            <a:endParaRPr lang="fr-FR" sz="1800" dirty="0">
              <a:effectLst/>
              <a:latin typeface="Times New Roman" panose="02020603050405020304" pitchFamily="18" charset="0"/>
              <a:ea typeface="Times New Roman" panose="02020603050405020304" pitchFamily="18" charset="0"/>
            </a:endParaRPr>
          </a:p>
        </p:txBody>
      </p:sp>
      <p:sp>
        <p:nvSpPr>
          <p:cNvPr id="12" name="Ellipse 11">
            <a:extLst>
              <a:ext uri="{FF2B5EF4-FFF2-40B4-BE49-F238E27FC236}">
                <a16:creationId xmlns:a16="http://schemas.microsoft.com/office/drawing/2014/main" id="{9C5A86D2-17D4-70AA-BD04-027D548D6727}"/>
              </a:ext>
            </a:extLst>
          </p:cNvPr>
          <p:cNvSpPr/>
          <p:nvPr/>
        </p:nvSpPr>
        <p:spPr>
          <a:xfrm>
            <a:off x="9549074" y="2158156"/>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A5923AE6-4F3E-9E2E-7B68-A10D8DC5043D}"/>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a:extLst>
              <a:ext uri="{FF2B5EF4-FFF2-40B4-BE49-F238E27FC236}">
                <a16:creationId xmlns:a16="http://schemas.microsoft.com/office/drawing/2014/main" id="{E3FDFC26-540A-8F98-B045-00B1762009EB}"/>
              </a:ext>
            </a:extLst>
          </p:cNvPr>
          <p:cNvSpPr/>
          <p:nvPr/>
        </p:nvSpPr>
        <p:spPr>
          <a:xfrm>
            <a:off x="11639844" y="36783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8" name="Ellipse 17">
            <a:extLst>
              <a:ext uri="{FF2B5EF4-FFF2-40B4-BE49-F238E27FC236}">
                <a16:creationId xmlns:a16="http://schemas.microsoft.com/office/drawing/2014/main" id="{E21EC231-0F9B-AE49-1C84-8D40144650D6}"/>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0" name="Ellipse 19">
            <a:extLst>
              <a:ext uri="{FF2B5EF4-FFF2-40B4-BE49-F238E27FC236}">
                <a16:creationId xmlns:a16="http://schemas.microsoft.com/office/drawing/2014/main" id="{E4AAEF20-5F8B-F764-D93C-42644A1CB9F6}"/>
              </a:ext>
            </a:extLst>
          </p:cNvPr>
          <p:cNvSpPr/>
          <p:nvPr/>
        </p:nvSpPr>
        <p:spPr>
          <a:xfrm>
            <a:off x="10562283" y="2611036"/>
            <a:ext cx="285412" cy="27670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S</a:t>
            </a:r>
          </a:p>
        </p:txBody>
      </p:sp>
      <p:sp>
        <p:nvSpPr>
          <p:cNvPr id="21" name="Ellipse 20">
            <a:extLst>
              <a:ext uri="{FF2B5EF4-FFF2-40B4-BE49-F238E27FC236}">
                <a16:creationId xmlns:a16="http://schemas.microsoft.com/office/drawing/2014/main" id="{9DE4EE05-C587-A2E9-FAC1-A580EE70FC37}"/>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2" name="Ellipse 21">
            <a:extLst>
              <a:ext uri="{FF2B5EF4-FFF2-40B4-BE49-F238E27FC236}">
                <a16:creationId xmlns:a16="http://schemas.microsoft.com/office/drawing/2014/main" id="{E0D893DB-5F9A-6483-153A-9D142F4F4AB7}"/>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23" name="Connecteur droit 22">
            <a:extLst>
              <a:ext uri="{FF2B5EF4-FFF2-40B4-BE49-F238E27FC236}">
                <a16:creationId xmlns:a16="http://schemas.microsoft.com/office/drawing/2014/main" id="{B443E411-F35F-C26D-659D-2781FC34C220}"/>
              </a:ext>
            </a:extLst>
          </p:cNvPr>
          <p:cNvCxnSpPr>
            <a:cxnSpLocks/>
          </p:cNvCxnSpPr>
          <p:nvPr/>
        </p:nvCxnSpPr>
        <p:spPr>
          <a:xfrm>
            <a:off x="8223958" y="1515421"/>
            <a:ext cx="1755360" cy="603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5E71E621-97DA-7475-9079-077FB3A3596D}"/>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5" name="Ellipse 24">
            <a:extLst>
              <a:ext uri="{FF2B5EF4-FFF2-40B4-BE49-F238E27FC236}">
                <a16:creationId xmlns:a16="http://schemas.microsoft.com/office/drawing/2014/main" id="{A40579B8-73A1-D950-516F-E2A8A2DD35AB}"/>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6" name="Ellipse 25">
            <a:extLst>
              <a:ext uri="{FF2B5EF4-FFF2-40B4-BE49-F238E27FC236}">
                <a16:creationId xmlns:a16="http://schemas.microsoft.com/office/drawing/2014/main" id="{72C6F179-05C6-B78E-8897-23EBCAA935C3}"/>
              </a:ext>
            </a:extLst>
          </p:cNvPr>
          <p:cNvSpPr/>
          <p:nvPr/>
        </p:nvSpPr>
        <p:spPr>
          <a:xfrm>
            <a:off x="10753680" y="2953366"/>
            <a:ext cx="144016" cy="122312"/>
          </a:xfrm>
          <a:prstGeom prst="ellipse">
            <a:avLst/>
          </a:prstGeom>
          <a:solidFill>
            <a:srgbClr val="FF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C9084199-1DA2-2716-3D72-AE3527E5D900}"/>
              </a:ext>
            </a:extLst>
          </p:cNvPr>
          <p:cNvSpPr/>
          <p:nvPr/>
        </p:nvSpPr>
        <p:spPr>
          <a:xfrm>
            <a:off x="10918277" y="2167260"/>
            <a:ext cx="144016" cy="122312"/>
          </a:xfrm>
          <a:prstGeom prst="ellipse">
            <a:avLst/>
          </a:prstGeom>
          <a:solidFill>
            <a:srgbClr val="FF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12518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702D-13F6-D9B6-C037-648D34ABEDA8}"/>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BD049B6F-664C-DFC3-AE45-BC3E5D7576B3}"/>
              </a:ext>
            </a:extLst>
          </p:cNvPr>
          <p:cNvSpPr/>
          <p:nvPr/>
        </p:nvSpPr>
        <p:spPr>
          <a:xfrm>
            <a:off x="202800" y="137160"/>
            <a:ext cx="11786400" cy="660420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1529-1901 : Les Philippines espagnoles : Du simple relais délaissé entre Chine et Mexique à la colonie exportatrice, le rattrapage manqué</a:t>
            </a:r>
          </a:p>
          <a:p>
            <a:r>
              <a:rPr lang="fr-FR" sz="1600" dirty="0"/>
              <a:t>1529-1595 : Naissance des Philippines espagnoles, rattachées à la Nouvelle-Espagne ; Christianisation ; Instauration du </a:t>
            </a:r>
            <a:r>
              <a:rPr lang="fr-FR" sz="1600" i="1" dirty="0"/>
              <a:t>Galion de Manille</a:t>
            </a:r>
            <a:r>
              <a:rPr lang="fr-FR" sz="1600" dirty="0"/>
              <a:t> : Manille, relais commercial espagnol entre la Chine et l’Europe, </a:t>
            </a:r>
            <a:r>
              <a:rPr lang="fr-FR" sz="1600" i="1" dirty="0"/>
              <a:t>via</a:t>
            </a:r>
            <a:r>
              <a:rPr lang="fr-FR" sz="1600" dirty="0"/>
              <a:t> le Mexique ; Nombreux commerçants Chinois ; Division de la société entre le pouvoir aux mains des </a:t>
            </a:r>
            <a:r>
              <a:rPr lang="fr-FR" sz="1600" i="1" dirty="0" err="1"/>
              <a:t>peninsulares</a:t>
            </a:r>
            <a:r>
              <a:rPr lang="fr-FR" sz="1600" dirty="0"/>
              <a:t>, espagnols minoritaires et </a:t>
            </a:r>
            <a:r>
              <a:rPr lang="fr-FR" sz="1600" i="1" dirty="0"/>
              <a:t>mestizos</a:t>
            </a:r>
            <a:r>
              <a:rPr lang="fr-FR" sz="1600" dirty="0"/>
              <a:t>, métis, et la masse des autochtones, </a:t>
            </a:r>
            <a:r>
              <a:rPr lang="fr-FR" sz="1600" i="1" dirty="0" err="1"/>
              <a:t>Indios</a:t>
            </a:r>
            <a:r>
              <a:rPr lang="fr-FR" sz="1600" dirty="0"/>
              <a:t>, Philippins</a:t>
            </a:r>
          </a:p>
          <a:p>
            <a:r>
              <a:rPr lang="fr-FR" sz="1600" dirty="0"/>
              <a:t>1744-1764 : 1</a:t>
            </a:r>
            <a:r>
              <a:rPr lang="fr-FR" sz="1600" baseline="30000" dirty="0"/>
              <a:t>ères</a:t>
            </a:r>
            <a:r>
              <a:rPr lang="fr-FR" sz="1600" dirty="0"/>
              <a:t> révoltes philippines contre le pouvoir civil et religieux espagnol ; Guerre de Sept Ans et occupation britannique de Manille</a:t>
            </a:r>
          </a:p>
          <a:p>
            <a:r>
              <a:rPr lang="fr-FR" sz="1600" dirty="0"/>
              <a:t>1764-1788 : Sous le règne de Charles III d’Espagne, réformes et développement des 1</a:t>
            </a:r>
            <a:r>
              <a:rPr lang="fr-FR" sz="1600" baseline="30000" dirty="0"/>
              <a:t>ères</a:t>
            </a:r>
            <a:r>
              <a:rPr lang="fr-FR" sz="1600" dirty="0"/>
              <a:t> plantations ; Révoltes philippines contre les discriminations dans le clergé </a:t>
            </a:r>
          </a:p>
          <a:p>
            <a:r>
              <a:rPr lang="fr-FR" sz="1600" dirty="0"/>
              <a:t>1815-1863 : Fin du Galion de Manille et ouverture de Manille au commerce libre-échangiste vers la GB et les EU ; Grâce au développement économique, naissance d’une bourgeoisie philippine riche et éduquée, les </a:t>
            </a:r>
            <a:r>
              <a:rPr lang="fr-FR" sz="1600" i="1" dirty="0" err="1"/>
              <a:t>ilustrados</a:t>
            </a:r>
            <a:r>
              <a:rPr lang="fr-FR" sz="1600" dirty="0"/>
              <a:t> ; Politique libérale d’éducation</a:t>
            </a:r>
            <a:endParaRPr lang="fr-FR" sz="1600" i="1" dirty="0"/>
          </a:p>
          <a:p>
            <a:r>
              <a:rPr lang="fr-FR" sz="1600" dirty="0"/>
              <a:t>1871-1892 : Malgré les progrès économiques et sociaux, les discriminations se maintiennent et les dépossessions de terres au profit des </a:t>
            </a:r>
            <a:r>
              <a:rPr lang="fr-FR" sz="1600" i="1" dirty="0"/>
              <a:t>mestizos</a:t>
            </a:r>
            <a:r>
              <a:rPr lang="fr-FR" sz="1600" dirty="0"/>
              <a:t> provoquent la colère des </a:t>
            </a:r>
            <a:r>
              <a:rPr lang="fr-FR" sz="1600" i="1" dirty="0" err="1"/>
              <a:t>Indios</a:t>
            </a:r>
            <a:r>
              <a:rPr lang="fr-FR" sz="1600" dirty="0"/>
              <a:t> ; Naissance et échecs des mouvements nationalistes : Le mouvement réformiste de José Rizal ;</a:t>
            </a:r>
          </a:p>
          <a:p>
            <a:r>
              <a:rPr lang="fr-FR" sz="1600" dirty="0"/>
              <a:t>Le </a:t>
            </a:r>
            <a:r>
              <a:rPr lang="fr-FR" sz="1600" i="1" dirty="0" err="1"/>
              <a:t>Katipunan</a:t>
            </a:r>
            <a:r>
              <a:rPr lang="fr-FR" sz="1600" dirty="0"/>
              <a:t> révolutionnaire d’Andres Bonifacio et Emilio Aguinaldo </a:t>
            </a:r>
          </a:p>
          <a:p>
            <a:r>
              <a:rPr lang="fr-FR" sz="1600" dirty="0"/>
              <a:t>Avril-juin 1898 : Sous la présidence américaine de William McKinley, guerre hispano-américaine et défaite de l’Espagne ; A Manille, Emilio Aguinaldo proclame l’indépendance des Philippines</a:t>
            </a:r>
          </a:p>
          <a:p>
            <a:r>
              <a:rPr lang="fr-FR" sz="1600" dirty="0"/>
              <a:t>Juillet 1898-Mars 1899 : Les EU vainqueurs à Cuba ; L’Espagne vend les Philippines pour 20 millions de dollars ; Le 1</a:t>
            </a:r>
            <a:r>
              <a:rPr lang="fr-FR" sz="1600" baseline="30000" dirty="0"/>
              <a:t>er</a:t>
            </a:r>
            <a:r>
              <a:rPr lang="fr-FR" sz="1600" dirty="0"/>
              <a:t> Congrès philippin promulgue une constitution mais le Sénat américain approuve l’annexion des Philippines</a:t>
            </a:r>
          </a:p>
          <a:p>
            <a:r>
              <a:rPr lang="fr-FR" sz="1600" dirty="0"/>
              <a:t>1899-1901 : Répression et fin du mouvement indépendantiste ; Le président Emilio Aguinaldo est arrêté par le général Arthur MacArthur, père de Douglass MacArthur ; Fin de la 1</a:t>
            </a:r>
            <a:r>
              <a:rPr lang="fr-FR" sz="1600" baseline="30000" dirty="0"/>
              <a:t>ère</a:t>
            </a:r>
            <a:r>
              <a:rPr lang="fr-FR" sz="1600" dirty="0"/>
              <a:t> République philippine</a:t>
            </a:r>
          </a:p>
        </p:txBody>
      </p:sp>
      <p:sp>
        <p:nvSpPr>
          <p:cNvPr id="2" name="PlaceHolder 1">
            <a:extLst>
              <a:ext uri="{FF2B5EF4-FFF2-40B4-BE49-F238E27FC236}">
                <a16:creationId xmlns:a16="http://schemas.microsoft.com/office/drawing/2014/main" id="{D8A6E41A-20EE-BDD7-1B2D-08443E9888D1}"/>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5</a:t>
            </a:fld>
            <a:endParaRPr/>
          </a:p>
        </p:txBody>
      </p:sp>
    </p:spTree>
    <p:extLst>
      <p:ext uri="{BB962C8B-B14F-4D97-AF65-F5344CB8AC3E}">
        <p14:creationId xmlns:p14="http://schemas.microsoft.com/office/powerpoint/2010/main" val="26152918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7C2B-E0C2-F833-91EE-2B81988E1E4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267DEA-EFFC-920A-288B-ECEDDB70077F}"/>
              </a:ext>
            </a:extLst>
          </p:cNvPr>
          <p:cNvSpPr/>
          <p:nvPr/>
        </p:nvSpPr>
        <p:spPr>
          <a:xfrm>
            <a:off x="124391" y="95778"/>
            <a:ext cx="4657538" cy="1661993"/>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*1842 : Avec l’acquisition de Hong-Kong</a:t>
            </a:r>
          </a:p>
          <a:p>
            <a:r>
              <a:rPr lang="fr-FR" sz="1700" dirty="0"/>
              <a:t>Et l’ouverture de Shanghai aux étrangers </a:t>
            </a:r>
          </a:p>
          <a:p>
            <a:r>
              <a:rPr lang="fr-FR" sz="1700" dirty="0"/>
              <a:t>Singapour perd en partie son rôle de</a:t>
            </a:r>
          </a:p>
          <a:p>
            <a:r>
              <a:rPr lang="fr-FR" sz="1700" dirty="0"/>
              <a:t>Relais </a:t>
            </a:r>
            <a:r>
              <a:rPr lang="fr-FR" sz="1700" i="1" dirty="0"/>
              <a:t>international</a:t>
            </a:r>
            <a:r>
              <a:rPr lang="fr-FR" sz="1700" dirty="0"/>
              <a:t> Inde-Chine</a:t>
            </a:r>
          </a:p>
          <a:p>
            <a:endParaRPr lang="fr-FR" sz="1700" dirty="0"/>
          </a:p>
          <a:p>
            <a:r>
              <a:rPr lang="fr-FR" sz="1700" dirty="0"/>
              <a:t>*Conséquence…</a:t>
            </a:r>
          </a:p>
        </p:txBody>
      </p:sp>
      <p:pic>
        <p:nvPicPr>
          <p:cNvPr id="2" name="Picture 2" descr="C:\Users\Christophe\Pictures\My Scans\2016-01 (janv.)\scan0030.jpg">
            <a:extLst>
              <a:ext uri="{FF2B5EF4-FFF2-40B4-BE49-F238E27FC236}">
                <a16:creationId xmlns:a16="http://schemas.microsoft.com/office/drawing/2014/main" id="{61716B30-574F-C89A-96AF-F852B6A42F4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840" t="6393" r="1479" b="246"/>
          <a:stretch/>
        </p:blipFill>
        <p:spPr bwMode="auto">
          <a:xfrm>
            <a:off x="4913194" y="130428"/>
            <a:ext cx="7110483" cy="45447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8AC7DD7-7EC4-2BCD-7A6B-A1CA32F98AE5}"/>
              </a:ext>
            </a:extLst>
          </p:cNvPr>
          <p:cNvSpPr/>
          <p:nvPr/>
        </p:nvSpPr>
        <p:spPr>
          <a:xfrm>
            <a:off x="4912893" y="95778"/>
            <a:ext cx="1183107" cy="369332"/>
          </a:xfrm>
          <a:prstGeom prst="rect">
            <a:avLst/>
          </a:prstGeom>
          <a:solidFill>
            <a:srgbClr val="FFC000"/>
          </a:solidFill>
          <a:ln w="38100">
            <a:solidFill>
              <a:schemeClr val="tx1"/>
            </a:solidFill>
          </a:ln>
        </p:spPr>
        <p:txBody>
          <a:bodyPr wrap="square">
            <a:spAutoFit/>
          </a:bodyPr>
          <a:lstStyle/>
          <a:p>
            <a:r>
              <a:rPr lang="fr-FR" b="1" dirty="0">
                <a:solidFill>
                  <a:srgbClr val="000000"/>
                </a:solidFill>
                <a:latin typeface="Calibri" panose="020F0502020204030204" pitchFamily="34" charset="0"/>
                <a:ea typeface="Times New Roman" panose="02020603050405020304" pitchFamily="18" charset="0"/>
              </a:rPr>
              <a:t>1819-1840</a:t>
            </a:r>
            <a:endParaRPr lang="fr-FR" sz="1800" dirty="0">
              <a:effectLst/>
              <a:latin typeface="Times New Roman" panose="02020603050405020304" pitchFamily="18" charset="0"/>
              <a:ea typeface="Times New Roman" panose="02020603050405020304" pitchFamily="18" charset="0"/>
            </a:endParaRPr>
          </a:p>
        </p:txBody>
      </p:sp>
      <p:sp>
        <p:nvSpPr>
          <p:cNvPr id="27" name="Ellipse 26">
            <a:extLst>
              <a:ext uri="{FF2B5EF4-FFF2-40B4-BE49-F238E27FC236}">
                <a16:creationId xmlns:a16="http://schemas.microsoft.com/office/drawing/2014/main" id="{B07A2BB9-1C33-1642-55ED-315DF165DA45}"/>
              </a:ext>
            </a:extLst>
          </p:cNvPr>
          <p:cNvSpPr/>
          <p:nvPr/>
        </p:nvSpPr>
        <p:spPr>
          <a:xfrm>
            <a:off x="8692053" y="2133399"/>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8" name="Ellipse 27">
            <a:extLst>
              <a:ext uri="{FF2B5EF4-FFF2-40B4-BE49-F238E27FC236}">
                <a16:creationId xmlns:a16="http://schemas.microsoft.com/office/drawing/2014/main" id="{416DEABD-4159-855C-342C-BF5BF4B97C3E}"/>
              </a:ext>
            </a:extLst>
          </p:cNvPr>
          <p:cNvSpPr/>
          <p:nvPr/>
        </p:nvSpPr>
        <p:spPr>
          <a:xfrm>
            <a:off x="8400996" y="3926346"/>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9" name="Ellipse 28">
            <a:extLst>
              <a:ext uri="{FF2B5EF4-FFF2-40B4-BE49-F238E27FC236}">
                <a16:creationId xmlns:a16="http://schemas.microsoft.com/office/drawing/2014/main" id="{FE3A88C1-2A16-7F99-1D19-6C29B9FB8B35}"/>
              </a:ext>
            </a:extLst>
          </p:cNvPr>
          <p:cNvSpPr/>
          <p:nvPr/>
        </p:nvSpPr>
        <p:spPr>
          <a:xfrm>
            <a:off x="9429442" y="3514557"/>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0" name="Ellipse 29">
            <a:extLst>
              <a:ext uri="{FF2B5EF4-FFF2-40B4-BE49-F238E27FC236}">
                <a16:creationId xmlns:a16="http://schemas.microsoft.com/office/drawing/2014/main" id="{107359EA-926E-E9B1-FE79-4089D410E425}"/>
              </a:ext>
            </a:extLst>
          </p:cNvPr>
          <p:cNvSpPr/>
          <p:nvPr/>
        </p:nvSpPr>
        <p:spPr>
          <a:xfrm>
            <a:off x="9064397" y="2587689"/>
            <a:ext cx="144016" cy="122312"/>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1" name="Ellipse 30">
            <a:extLst>
              <a:ext uri="{FF2B5EF4-FFF2-40B4-BE49-F238E27FC236}">
                <a16:creationId xmlns:a16="http://schemas.microsoft.com/office/drawing/2014/main" id="{EBC41430-81A6-6598-94C9-A803985A36B9}"/>
              </a:ext>
            </a:extLst>
          </p:cNvPr>
          <p:cNvSpPr/>
          <p:nvPr/>
        </p:nvSpPr>
        <p:spPr>
          <a:xfrm>
            <a:off x="9976698" y="2638434"/>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2" name="Connecteur droit avec flèche 31">
            <a:extLst>
              <a:ext uri="{FF2B5EF4-FFF2-40B4-BE49-F238E27FC236}">
                <a16:creationId xmlns:a16="http://schemas.microsoft.com/office/drawing/2014/main" id="{5E262965-17FE-45A3-D114-7DFE24802055}"/>
              </a:ext>
            </a:extLst>
          </p:cNvPr>
          <p:cNvCxnSpPr>
            <a:cxnSpLocks/>
            <a:stCxn id="46" idx="5"/>
            <a:endCxn id="41" idx="1"/>
          </p:cNvCxnSpPr>
          <p:nvPr/>
        </p:nvCxnSpPr>
        <p:spPr>
          <a:xfrm>
            <a:off x="10199074" y="2192517"/>
            <a:ext cx="405007" cy="4590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Ellipse 32">
            <a:extLst>
              <a:ext uri="{FF2B5EF4-FFF2-40B4-BE49-F238E27FC236}">
                <a16:creationId xmlns:a16="http://schemas.microsoft.com/office/drawing/2014/main" id="{F9C69D9A-7A4B-455E-FE45-6AD7F7FD343C}"/>
              </a:ext>
            </a:extLst>
          </p:cNvPr>
          <p:cNvSpPr/>
          <p:nvPr/>
        </p:nvSpPr>
        <p:spPr>
          <a:xfrm>
            <a:off x="9549074" y="2158156"/>
            <a:ext cx="144016" cy="122312"/>
          </a:xfrm>
          <a:prstGeom prst="ellipse">
            <a:avLst/>
          </a:prstGeom>
          <a:solidFill>
            <a:srgbClr val="FF993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4" name="Ellipse 33">
            <a:extLst>
              <a:ext uri="{FF2B5EF4-FFF2-40B4-BE49-F238E27FC236}">
                <a16:creationId xmlns:a16="http://schemas.microsoft.com/office/drawing/2014/main" id="{FF847A9D-E2B1-5158-ACAA-7EAACCD8C8CF}"/>
              </a:ext>
            </a:extLst>
          </p:cNvPr>
          <p:cNvSpPr/>
          <p:nvPr/>
        </p:nvSpPr>
        <p:spPr>
          <a:xfrm>
            <a:off x="10874380" y="1344104"/>
            <a:ext cx="144016" cy="1223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5" name="Ellipse 34">
            <a:extLst>
              <a:ext uri="{FF2B5EF4-FFF2-40B4-BE49-F238E27FC236}">
                <a16:creationId xmlns:a16="http://schemas.microsoft.com/office/drawing/2014/main" id="{34E2282A-FF88-10DA-6556-C85696C415E4}"/>
              </a:ext>
            </a:extLst>
          </p:cNvPr>
          <p:cNvSpPr/>
          <p:nvPr/>
        </p:nvSpPr>
        <p:spPr>
          <a:xfrm>
            <a:off x="11639844" y="36783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36" name="Connecteur droit avec flèche 35">
            <a:extLst>
              <a:ext uri="{FF2B5EF4-FFF2-40B4-BE49-F238E27FC236}">
                <a16:creationId xmlns:a16="http://schemas.microsoft.com/office/drawing/2014/main" id="{C97411CC-FD65-5FA0-C08A-DFB089F07B44}"/>
              </a:ext>
            </a:extLst>
          </p:cNvPr>
          <p:cNvCxnSpPr>
            <a:cxnSpLocks/>
            <a:endCxn id="50" idx="6"/>
          </p:cNvCxnSpPr>
          <p:nvPr/>
        </p:nvCxnSpPr>
        <p:spPr>
          <a:xfrm flipH="1" flipV="1">
            <a:off x="10802814" y="1615680"/>
            <a:ext cx="94882" cy="222473"/>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BDB564B3-EA2E-7378-DDD9-5104EFDA106F}"/>
              </a:ext>
            </a:extLst>
          </p:cNvPr>
          <p:cNvSpPr/>
          <p:nvPr/>
        </p:nvSpPr>
        <p:spPr>
          <a:xfrm>
            <a:off x="10395995" y="1361960"/>
            <a:ext cx="257460" cy="208912"/>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0" name="Connecteur droit avec flèche 39">
            <a:extLst>
              <a:ext uri="{FF2B5EF4-FFF2-40B4-BE49-F238E27FC236}">
                <a16:creationId xmlns:a16="http://schemas.microsoft.com/office/drawing/2014/main" id="{CC4BC228-4FF8-6438-15F5-369BF1CFFCC9}"/>
              </a:ext>
            </a:extLst>
          </p:cNvPr>
          <p:cNvCxnSpPr>
            <a:cxnSpLocks/>
            <a:stCxn id="41" idx="0"/>
            <a:endCxn id="49" idx="4"/>
          </p:cNvCxnSpPr>
          <p:nvPr/>
        </p:nvCxnSpPr>
        <p:spPr>
          <a:xfrm flipV="1">
            <a:off x="10704989" y="2069777"/>
            <a:ext cx="72008" cy="541259"/>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9E38FC3F-5D76-2404-6D2C-390E02BA25A8}"/>
              </a:ext>
            </a:extLst>
          </p:cNvPr>
          <p:cNvSpPr/>
          <p:nvPr/>
        </p:nvSpPr>
        <p:spPr>
          <a:xfrm>
            <a:off x="10562283" y="2611036"/>
            <a:ext cx="285412" cy="27670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F0000"/>
                </a:solidFill>
              </a:rPr>
              <a:t>S</a:t>
            </a:r>
          </a:p>
        </p:txBody>
      </p:sp>
      <p:sp>
        <p:nvSpPr>
          <p:cNvPr id="42" name="Ellipse 41">
            <a:extLst>
              <a:ext uri="{FF2B5EF4-FFF2-40B4-BE49-F238E27FC236}">
                <a16:creationId xmlns:a16="http://schemas.microsoft.com/office/drawing/2014/main" id="{EF4B5E53-507E-907E-D7EC-06254629C194}"/>
              </a:ext>
            </a:extLst>
          </p:cNvPr>
          <p:cNvSpPr/>
          <p:nvPr/>
        </p:nvSpPr>
        <p:spPr>
          <a:xfrm>
            <a:off x="10223726" y="219455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3" name="Ellipse 42">
            <a:extLst>
              <a:ext uri="{FF2B5EF4-FFF2-40B4-BE49-F238E27FC236}">
                <a16:creationId xmlns:a16="http://schemas.microsoft.com/office/drawing/2014/main" id="{C373654E-0F09-5F06-A312-3C1D7C0EE47A}"/>
              </a:ext>
            </a:extLst>
          </p:cNvPr>
          <p:cNvSpPr/>
          <p:nvPr/>
        </p:nvSpPr>
        <p:spPr>
          <a:xfrm>
            <a:off x="9714450" y="2330795"/>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4" name="Connecteur droit 43">
            <a:extLst>
              <a:ext uri="{FF2B5EF4-FFF2-40B4-BE49-F238E27FC236}">
                <a16:creationId xmlns:a16="http://schemas.microsoft.com/office/drawing/2014/main" id="{5A73B136-573F-5C1A-AFF7-660AED14AD0B}"/>
              </a:ext>
            </a:extLst>
          </p:cNvPr>
          <p:cNvCxnSpPr>
            <a:cxnSpLocks/>
          </p:cNvCxnSpPr>
          <p:nvPr/>
        </p:nvCxnSpPr>
        <p:spPr>
          <a:xfrm>
            <a:off x="8223958" y="1515421"/>
            <a:ext cx="1755360" cy="6032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1B0DDB4F-A7AE-08DB-CA6C-4113AAB9052B}"/>
              </a:ext>
            </a:extLst>
          </p:cNvPr>
          <p:cNvSpPr/>
          <p:nvPr/>
        </p:nvSpPr>
        <p:spPr>
          <a:xfrm>
            <a:off x="8004202" y="1337103"/>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246A560C-0DE2-3D73-6624-2DDADE5C019C}"/>
              </a:ext>
            </a:extLst>
          </p:cNvPr>
          <p:cNvSpPr/>
          <p:nvPr/>
        </p:nvSpPr>
        <p:spPr>
          <a:xfrm>
            <a:off x="9979318" y="2014199"/>
            <a:ext cx="257460" cy="2089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A6690FCF-314B-D708-0E02-6258798D6934}"/>
              </a:ext>
            </a:extLst>
          </p:cNvPr>
          <p:cNvSpPr/>
          <p:nvPr/>
        </p:nvSpPr>
        <p:spPr>
          <a:xfrm>
            <a:off x="10753680" y="2953366"/>
            <a:ext cx="144016" cy="122312"/>
          </a:xfrm>
          <a:prstGeom prst="ellipse">
            <a:avLst/>
          </a:prstGeom>
          <a:solidFill>
            <a:srgbClr val="FF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8" name="Ellipse 47">
            <a:extLst>
              <a:ext uri="{FF2B5EF4-FFF2-40B4-BE49-F238E27FC236}">
                <a16:creationId xmlns:a16="http://schemas.microsoft.com/office/drawing/2014/main" id="{F8A429CD-EAA5-726F-8CFE-2809878167CE}"/>
              </a:ext>
            </a:extLst>
          </p:cNvPr>
          <p:cNvSpPr/>
          <p:nvPr/>
        </p:nvSpPr>
        <p:spPr>
          <a:xfrm>
            <a:off x="10918277" y="2167260"/>
            <a:ext cx="144016" cy="122312"/>
          </a:xfrm>
          <a:prstGeom prst="ellipse">
            <a:avLst/>
          </a:prstGeom>
          <a:solidFill>
            <a:srgbClr val="FF66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2797DC28-7B3B-BBA3-BE98-00E26E737144}"/>
              </a:ext>
            </a:extLst>
          </p:cNvPr>
          <p:cNvSpPr/>
          <p:nvPr/>
        </p:nvSpPr>
        <p:spPr>
          <a:xfrm>
            <a:off x="10704989" y="194746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0" name="Ellipse 49">
            <a:extLst>
              <a:ext uri="{FF2B5EF4-FFF2-40B4-BE49-F238E27FC236}">
                <a16:creationId xmlns:a16="http://schemas.microsoft.com/office/drawing/2014/main" id="{E5581B61-E859-0D5E-F115-702DFD8B4192}"/>
              </a:ext>
            </a:extLst>
          </p:cNvPr>
          <p:cNvSpPr/>
          <p:nvPr/>
        </p:nvSpPr>
        <p:spPr>
          <a:xfrm>
            <a:off x="10658798" y="155452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51" name="Connecteur droit 50">
            <a:extLst>
              <a:ext uri="{FF2B5EF4-FFF2-40B4-BE49-F238E27FC236}">
                <a16:creationId xmlns:a16="http://schemas.microsoft.com/office/drawing/2014/main" id="{BE7F20F0-D264-B744-148E-0CB3AA9A14FF}"/>
              </a:ext>
            </a:extLst>
          </p:cNvPr>
          <p:cNvCxnSpPr>
            <a:cxnSpLocks/>
          </p:cNvCxnSpPr>
          <p:nvPr/>
        </p:nvCxnSpPr>
        <p:spPr>
          <a:xfrm flipV="1">
            <a:off x="10793494" y="1817038"/>
            <a:ext cx="104202" cy="130427"/>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691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7E191-A4CB-04A0-B39D-55DBB408007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A922DF-FDDF-8624-DB76-89A0BBEC92DE}"/>
              </a:ext>
            </a:extLst>
          </p:cNvPr>
          <p:cNvSpPr/>
          <p:nvPr/>
        </p:nvSpPr>
        <p:spPr>
          <a:xfrm>
            <a:off x="124391" y="95778"/>
            <a:ext cx="3978701" cy="3708708"/>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*1840 : Singapour doit</a:t>
            </a:r>
          </a:p>
          <a:p>
            <a:r>
              <a:rPr lang="fr-FR" sz="1700" dirty="0"/>
              <a:t>Se recentrer sur sa zone d’influence</a:t>
            </a:r>
          </a:p>
          <a:p>
            <a:endParaRPr lang="fr-FR" sz="1700" dirty="0"/>
          </a:p>
          <a:p>
            <a:r>
              <a:rPr lang="fr-FR" sz="1700" dirty="0"/>
              <a:t>*Et réorienter en partie son commerce…</a:t>
            </a:r>
          </a:p>
          <a:p>
            <a:r>
              <a:rPr lang="fr-FR" sz="1700" dirty="0"/>
              <a:t>Vers les riches Indes néerlandaises</a:t>
            </a:r>
          </a:p>
          <a:p>
            <a:endParaRPr lang="fr-FR" sz="1700" dirty="0"/>
          </a:p>
          <a:p>
            <a:r>
              <a:rPr lang="fr-FR" sz="1700" dirty="0"/>
              <a:t>*Mais le lobby cosmopolite de Singapour Affiche également sa volonté de drainer</a:t>
            </a:r>
          </a:p>
          <a:p>
            <a:r>
              <a:rPr lang="fr-FR" sz="1700" dirty="0"/>
              <a:t>Les énormes ressources minérales (plus tard végétales) de la Malaisie</a:t>
            </a:r>
          </a:p>
          <a:p>
            <a:endParaRPr lang="fr-FR" sz="1700" dirty="0"/>
          </a:p>
          <a:p>
            <a:r>
              <a:rPr lang="fr-FR" sz="1600" dirty="0"/>
              <a:t>NB : Singapour…</a:t>
            </a:r>
          </a:p>
          <a:p>
            <a:r>
              <a:rPr lang="fr-FR" sz="1600" dirty="0"/>
              <a:t>Centre </a:t>
            </a:r>
            <a:r>
              <a:rPr lang="fr-FR" sz="1600" i="1" dirty="0" err="1"/>
              <a:t>intranational</a:t>
            </a:r>
            <a:r>
              <a:rPr lang="fr-FR" sz="1600" i="1" dirty="0"/>
              <a:t> </a:t>
            </a:r>
            <a:r>
              <a:rPr lang="fr-FR" sz="1600" dirty="0"/>
              <a:t>du monde malais</a:t>
            </a:r>
          </a:p>
          <a:p>
            <a:r>
              <a:rPr lang="fr-FR" sz="1600" dirty="0"/>
              <a:t>Tout comme Shanghai celui du monde chinois</a:t>
            </a:r>
          </a:p>
        </p:txBody>
      </p:sp>
      <p:pic>
        <p:nvPicPr>
          <p:cNvPr id="4" name="Picture 2" descr="C:\Users\Christophe\Pictures\My Scans\2016-02 (févr.)\scan0002.jpg">
            <a:extLst>
              <a:ext uri="{FF2B5EF4-FFF2-40B4-BE49-F238E27FC236}">
                <a16:creationId xmlns:a16="http://schemas.microsoft.com/office/drawing/2014/main" id="{DF62FADB-90EE-9113-C1CD-E2345D2465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8008CDA3-0400-85C8-FBB2-82DA77D058F0}"/>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8AFFAF47-99CD-9C42-D9BD-1DC3540C5635}"/>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C8BCAFDC-ED86-9E06-6DB1-4F2FFAAD28AB}"/>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424AEAFA-13D9-672D-C98D-A31E852C6955}"/>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9A9A863-7447-6392-B8EE-8CA62D6127E1}"/>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DCB3E979-F0B7-92A7-625F-44D8B232AA81}"/>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EFF20E1-240B-F879-5053-E9B7D6C5E081}"/>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3376092-543F-9958-DF74-AC347A17ADFB}"/>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66C93054-D768-76F4-9E85-B3D366ED32AC}"/>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ED68A243-CE08-A923-0649-9C5B7861FC64}"/>
              </a:ext>
            </a:extLst>
          </p:cNvPr>
          <p:cNvSpPr/>
          <p:nvPr/>
        </p:nvSpPr>
        <p:spPr>
          <a:xfrm>
            <a:off x="5271786" y="1672322"/>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9E092DF5-5534-95CD-9282-9568BFF082EC}"/>
              </a:ext>
            </a:extLst>
          </p:cNvPr>
          <p:cNvSpPr/>
          <p:nvPr/>
        </p:nvSpPr>
        <p:spPr>
          <a:xfrm>
            <a:off x="5607162" y="2204603"/>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C7FE11FE-4048-E68F-725C-BE6E15171A6F}"/>
              </a:ext>
            </a:extLst>
          </p:cNvPr>
          <p:cNvSpPr/>
          <p:nvPr/>
        </p:nvSpPr>
        <p:spPr>
          <a:xfrm>
            <a:off x="4442668" y="159612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2" name="Connecteur droit avec flèche 21">
            <a:extLst>
              <a:ext uri="{FF2B5EF4-FFF2-40B4-BE49-F238E27FC236}">
                <a16:creationId xmlns:a16="http://schemas.microsoft.com/office/drawing/2014/main" id="{3360FF5F-CBB3-DE1B-B109-8BBA05017396}"/>
              </a:ext>
            </a:extLst>
          </p:cNvPr>
          <p:cNvCxnSpPr>
            <a:cxnSpLocks/>
            <a:endCxn id="5" idx="0"/>
          </p:cNvCxnSpPr>
          <p:nvPr/>
        </p:nvCxnSpPr>
        <p:spPr>
          <a:xfrm>
            <a:off x="5988881" y="2487085"/>
            <a:ext cx="399824" cy="11185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F86BA190-4A40-F9C7-573E-79C090DEF1C7}"/>
              </a:ext>
            </a:extLst>
          </p:cNvPr>
          <p:cNvCxnSpPr>
            <a:cxnSpLocks/>
          </p:cNvCxnSpPr>
          <p:nvPr/>
        </p:nvCxnSpPr>
        <p:spPr>
          <a:xfrm flipV="1">
            <a:off x="5988881" y="109183"/>
            <a:ext cx="1515890" cy="22701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626167A8-6E7F-1292-3DCA-A8DEA04A952A}"/>
              </a:ext>
            </a:extLst>
          </p:cNvPr>
          <p:cNvCxnSpPr>
            <a:cxnSpLocks/>
          </p:cNvCxnSpPr>
          <p:nvPr/>
        </p:nvCxnSpPr>
        <p:spPr>
          <a:xfrm>
            <a:off x="4315522" y="925551"/>
            <a:ext cx="1271597" cy="1453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C1BBE475-6FD0-0094-E46D-6C9F87487D37}"/>
              </a:ext>
            </a:extLst>
          </p:cNvPr>
          <p:cNvCxnSpPr>
            <a:cxnSpLocks/>
          </p:cNvCxnSpPr>
          <p:nvPr/>
        </p:nvCxnSpPr>
        <p:spPr>
          <a:xfrm>
            <a:off x="5587119" y="2357003"/>
            <a:ext cx="272869" cy="76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AD45922D-FA0C-5046-19A6-773DD2E3D188}"/>
              </a:ext>
            </a:extLst>
          </p:cNvPr>
          <p:cNvCxnSpPr>
            <a:cxnSpLocks/>
          </p:cNvCxnSpPr>
          <p:nvPr/>
        </p:nvCxnSpPr>
        <p:spPr>
          <a:xfrm flipH="1" flipV="1">
            <a:off x="5509926" y="1906464"/>
            <a:ext cx="350062" cy="3507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62FABB17-D008-E5D4-8861-A36AD210160C}"/>
              </a:ext>
            </a:extLst>
          </p:cNvPr>
          <p:cNvSpPr/>
          <p:nvPr/>
        </p:nvSpPr>
        <p:spPr>
          <a:xfrm>
            <a:off x="5791099" y="2272790"/>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7807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513F8-A8A9-6C6E-DCA5-2E4F9FD6A2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AE5A213-464B-5BBF-E3AE-3F0DF75BE8EB}"/>
              </a:ext>
            </a:extLst>
          </p:cNvPr>
          <p:cNvSpPr/>
          <p:nvPr/>
        </p:nvSpPr>
        <p:spPr>
          <a:xfrm>
            <a:off x="124391" y="95778"/>
            <a:ext cx="3978701"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*Au cours du XIXe siècle, en Malaisie</a:t>
            </a:r>
          </a:p>
          <a:p>
            <a:r>
              <a:rPr lang="fr-FR" sz="1700" dirty="0"/>
              <a:t>Les Britanniques…</a:t>
            </a:r>
          </a:p>
          <a:p>
            <a:endParaRPr lang="fr-FR" sz="1700" dirty="0"/>
          </a:p>
          <a:p>
            <a:r>
              <a:rPr lang="fr-FR" sz="1700" dirty="0"/>
              <a:t>Vont réorienter leur politique</a:t>
            </a:r>
          </a:p>
          <a:p>
            <a:r>
              <a:rPr lang="fr-FR" sz="1700" dirty="0"/>
              <a:t>Les points d’appui commerciaux</a:t>
            </a:r>
          </a:p>
          <a:p>
            <a:r>
              <a:rPr lang="fr-FR" sz="1700" dirty="0"/>
              <a:t>Vont se muer en bases</a:t>
            </a:r>
          </a:p>
          <a:p>
            <a:r>
              <a:rPr lang="fr-FR" sz="1700" dirty="0"/>
              <a:t>D’une conquête coloniale</a:t>
            </a:r>
          </a:p>
          <a:p>
            <a:endParaRPr lang="fr-FR" sz="1700" dirty="0"/>
          </a:p>
          <a:p>
            <a:r>
              <a:rPr lang="fr-FR" sz="1700" dirty="0"/>
              <a:t>Et la Malaisie deviendra</a:t>
            </a:r>
            <a:endParaRPr lang="fr-FR" sz="1700" i="1" dirty="0"/>
          </a:p>
          <a:p>
            <a:r>
              <a:rPr lang="fr-FR" sz="1700" i="1" dirty="0"/>
              <a:t>La vitrine</a:t>
            </a:r>
            <a:r>
              <a:rPr lang="fr-FR" sz="1700" dirty="0"/>
              <a:t> de l’Empire britannique</a:t>
            </a:r>
          </a:p>
          <a:p>
            <a:endParaRPr lang="fr-FR" sz="1700" dirty="0"/>
          </a:p>
          <a:p>
            <a:r>
              <a:rPr lang="fr-FR" sz="1700" dirty="0"/>
              <a:t>NB : Malgré de continuelles réticences</a:t>
            </a:r>
          </a:p>
          <a:p>
            <a:r>
              <a:rPr lang="fr-FR" sz="1700" dirty="0"/>
              <a:t>On a pu parlé de </a:t>
            </a:r>
            <a:r>
              <a:rPr lang="fr-FR" sz="1700" i="1" dirty="0"/>
              <a:t>reluctant</a:t>
            </a:r>
            <a:r>
              <a:rPr lang="fr-FR" sz="1700" dirty="0"/>
              <a:t> (réticent) </a:t>
            </a:r>
            <a:r>
              <a:rPr lang="fr-FR" sz="1700" i="1" dirty="0" err="1"/>
              <a:t>colonialism</a:t>
            </a:r>
            <a:r>
              <a:rPr lang="fr-FR" sz="1700" dirty="0"/>
              <a:t>, de conquérants sans projet</a:t>
            </a:r>
          </a:p>
          <a:p>
            <a:endParaRPr lang="fr-FR" sz="1700" dirty="0"/>
          </a:p>
          <a:p>
            <a:r>
              <a:rPr lang="fr-FR" sz="1700" dirty="0"/>
              <a:t>*Récit ; Et retour en 1826…</a:t>
            </a:r>
          </a:p>
        </p:txBody>
      </p:sp>
      <p:pic>
        <p:nvPicPr>
          <p:cNvPr id="4" name="Picture 2" descr="C:\Users\Christophe\Pictures\My Scans\2016-02 (févr.)\scan0002.jpg">
            <a:extLst>
              <a:ext uri="{FF2B5EF4-FFF2-40B4-BE49-F238E27FC236}">
                <a16:creationId xmlns:a16="http://schemas.microsoft.com/office/drawing/2014/main" id="{66FA8D76-E92B-7505-D7A0-038A15C5076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9D72B790-A26D-EF9C-38B1-3389948B627E}"/>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71011D2B-EC6B-1245-03F3-CED8CE460E52}"/>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FB67F388-10E5-D326-A637-44C4F7116782}"/>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6DB78756-EE4A-4799-0D03-91FCB8F53B12}"/>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3A2267DD-7B54-B8EC-540C-BF216EA3B461}"/>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3F9EA167-4AF4-FA2A-34AC-6A95D1F109EE}"/>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1923E4A9-8B1B-AC9C-FBDB-A8D97E871317}"/>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9E56A051-3FAD-A82F-AEC6-55160CBA1181}"/>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82256C0-3F07-5BCB-BADA-1AE3A6E58405}"/>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5B5E8C34-5D33-D539-4F0B-C20EC67DBA7A}"/>
              </a:ext>
            </a:extLst>
          </p:cNvPr>
          <p:cNvSpPr/>
          <p:nvPr/>
        </p:nvSpPr>
        <p:spPr>
          <a:xfrm>
            <a:off x="5271786" y="1672322"/>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6" name="Ellipse 15">
            <a:extLst>
              <a:ext uri="{FF2B5EF4-FFF2-40B4-BE49-F238E27FC236}">
                <a16:creationId xmlns:a16="http://schemas.microsoft.com/office/drawing/2014/main" id="{14E1CFEB-B264-7FAA-3367-64FFD615572E}"/>
              </a:ext>
            </a:extLst>
          </p:cNvPr>
          <p:cNvSpPr/>
          <p:nvPr/>
        </p:nvSpPr>
        <p:spPr>
          <a:xfrm>
            <a:off x="5607162" y="2204603"/>
            <a:ext cx="151008" cy="1524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21" name="Ellipse 20">
            <a:extLst>
              <a:ext uri="{FF2B5EF4-FFF2-40B4-BE49-F238E27FC236}">
                <a16:creationId xmlns:a16="http://schemas.microsoft.com/office/drawing/2014/main" id="{C1DDD9AE-CBB5-2DE7-9D5E-27349A79355E}"/>
              </a:ext>
            </a:extLst>
          </p:cNvPr>
          <p:cNvSpPr/>
          <p:nvPr/>
        </p:nvSpPr>
        <p:spPr>
          <a:xfrm>
            <a:off x="4442668" y="159612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2" name="Connecteur droit avec flèche 21">
            <a:extLst>
              <a:ext uri="{FF2B5EF4-FFF2-40B4-BE49-F238E27FC236}">
                <a16:creationId xmlns:a16="http://schemas.microsoft.com/office/drawing/2014/main" id="{7085CF4B-F19E-3CE4-F544-97C0E473705A}"/>
              </a:ext>
            </a:extLst>
          </p:cNvPr>
          <p:cNvCxnSpPr>
            <a:cxnSpLocks/>
            <a:endCxn id="5" idx="0"/>
          </p:cNvCxnSpPr>
          <p:nvPr/>
        </p:nvCxnSpPr>
        <p:spPr>
          <a:xfrm>
            <a:off x="5988881" y="2487085"/>
            <a:ext cx="399824" cy="11185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A8596593-0F6F-F057-2669-10DDCD84D5BC}"/>
              </a:ext>
            </a:extLst>
          </p:cNvPr>
          <p:cNvCxnSpPr>
            <a:cxnSpLocks/>
          </p:cNvCxnSpPr>
          <p:nvPr/>
        </p:nvCxnSpPr>
        <p:spPr>
          <a:xfrm flipV="1">
            <a:off x="5988881" y="109183"/>
            <a:ext cx="1515890" cy="22701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9EB76DC-21BD-8F15-6DC6-72EFCF3A79C2}"/>
              </a:ext>
            </a:extLst>
          </p:cNvPr>
          <p:cNvCxnSpPr>
            <a:cxnSpLocks/>
          </p:cNvCxnSpPr>
          <p:nvPr/>
        </p:nvCxnSpPr>
        <p:spPr>
          <a:xfrm>
            <a:off x="4315522" y="925551"/>
            <a:ext cx="1271597" cy="145377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A77DC897-1F32-2114-560E-069FD1E3DAC0}"/>
              </a:ext>
            </a:extLst>
          </p:cNvPr>
          <p:cNvCxnSpPr>
            <a:cxnSpLocks/>
          </p:cNvCxnSpPr>
          <p:nvPr/>
        </p:nvCxnSpPr>
        <p:spPr>
          <a:xfrm>
            <a:off x="5587119" y="2357003"/>
            <a:ext cx="272869" cy="76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16D06F54-BB0D-5DC8-927B-D318B8FAD5B0}"/>
              </a:ext>
            </a:extLst>
          </p:cNvPr>
          <p:cNvCxnSpPr>
            <a:cxnSpLocks/>
          </p:cNvCxnSpPr>
          <p:nvPr/>
        </p:nvCxnSpPr>
        <p:spPr>
          <a:xfrm flipH="1" flipV="1">
            <a:off x="5509926" y="1906464"/>
            <a:ext cx="350062" cy="3507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5ADDB2C9-9EF6-59B6-32F0-04DE7626C78E}"/>
              </a:ext>
            </a:extLst>
          </p:cNvPr>
          <p:cNvSpPr/>
          <p:nvPr/>
        </p:nvSpPr>
        <p:spPr>
          <a:xfrm>
            <a:off x="5791099" y="2272790"/>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14330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ristophe\Pictures\My Scans\2016-02 (févr.)\scan0025.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53817" y="95778"/>
            <a:ext cx="4388057" cy="666240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24391" y="95778"/>
            <a:ext cx="7354582" cy="297004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*1826 : Pas d’expansion territoriale</a:t>
            </a:r>
          </a:p>
          <a:p>
            <a:endParaRPr lang="fr-FR" sz="1700" dirty="0"/>
          </a:p>
          <a:p>
            <a:r>
              <a:rPr lang="fr-FR" sz="1700" dirty="0"/>
              <a:t>*En revanche, des entrepreneurs britanniques et chinois</a:t>
            </a:r>
          </a:p>
          <a:p>
            <a:r>
              <a:rPr lang="fr-FR" sz="1700" dirty="0"/>
              <a:t>S’intéressent au potentiel économique de la péninsule</a:t>
            </a:r>
          </a:p>
          <a:p>
            <a:r>
              <a:rPr lang="fr-FR" sz="1700" dirty="0"/>
              <a:t>Notamment les gisements d’étain à Perak et Selangor</a:t>
            </a:r>
          </a:p>
          <a:p>
            <a:endParaRPr lang="fr-FR" sz="1700" dirty="0"/>
          </a:p>
          <a:p>
            <a:r>
              <a:rPr lang="fr-FR" sz="1700" dirty="0"/>
              <a:t>*Or, les sultanats sont mal administrés</a:t>
            </a:r>
          </a:p>
          <a:p>
            <a:r>
              <a:rPr lang="fr-FR" sz="1700" dirty="0"/>
              <a:t>Sujets à des querelles dynastiques et désordres</a:t>
            </a:r>
          </a:p>
          <a:p>
            <a:r>
              <a:rPr lang="fr-FR" sz="1700" dirty="0"/>
              <a:t>Et les capitalistes européens et chinois hésitent à y investir…</a:t>
            </a:r>
          </a:p>
          <a:p>
            <a:endParaRPr lang="fr-FR" sz="1700" dirty="0"/>
          </a:p>
          <a:p>
            <a:r>
              <a:rPr lang="fr-FR" sz="1700" dirty="0"/>
              <a:t>*Retour en arrière…</a:t>
            </a:r>
          </a:p>
        </p:txBody>
      </p:sp>
      <p:sp>
        <p:nvSpPr>
          <p:cNvPr id="2" name="Ellipse 1">
            <a:extLst>
              <a:ext uri="{FF2B5EF4-FFF2-40B4-BE49-F238E27FC236}">
                <a16:creationId xmlns:a16="http://schemas.microsoft.com/office/drawing/2014/main" id="{F2316F95-3CAF-56EC-6C16-EBC2BDD30230}"/>
              </a:ext>
            </a:extLst>
          </p:cNvPr>
          <p:cNvSpPr/>
          <p:nvPr/>
        </p:nvSpPr>
        <p:spPr>
          <a:xfrm>
            <a:off x="9847845" y="4905446"/>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F751EFE3-5E3E-A98E-7DBA-014FA0BBCA36}"/>
              </a:ext>
            </a:extLst>
          </p:cNvPr>
          <p:cNvSpPr/>
          <p:nvPr/>
        </p:nvSpPr>
        <p:spPr>
          <a:xfrm>
            <a:off x="9398079" y="4165748"/>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2790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C2A4-7691-0744-C1DC-BC705C1890E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3AD160B-E9A2-2E26-F974-526FF58971F8}"/>
              </a:ext>
            </a:extLst>
          </p:cNvPr>
          <p:cNvSpPr/>
          <p:nvPr/>
        </p:nvSpPr>
        <p:spPr>
          <a:xfrm>
            <a:off x="124391" y="95778"/>
            <a:ext cx="4581424" cy="506292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1365-1641 : Genèse des sultanats de la péninsule malaise : Kedah-Perlis, Perak, Kelantan, Terengganu, Pahang, Selangor, </a:t>
            </a:r>
            <a:r>
              <a:rPr lang="fr-FR" sz="1700" b="1" dirty="0" err="1"/>
              <a:t>Negeri</a:t>
            </a:r>
            <a:r>
              <a:rPr lang="fr-FR" sz="1700" b="1" dirty="0"/>
              <a:t> </a:t>
            </a:r>
            <a:r>
              <a:rPr lang="fr-FR" sz="1700" b="1" dirty="0" err="1"/>
              <a:t>Sembilan</a:t>
            </a:r>
            <a:r>
              <a:rPr lang="fr-FR" sz="1700" b="1" dirty="0"/>
              <a:t> et Johore ; Malacca portugaise puis hollandaise</a:t>
            </a:r>
          </a:p>
          <a:p>
            <a:endParaRPr lang="fr-FR" sz="1700" dirty="0"/>
          </a:p>
          <a:p>
            <a:r>
              <a:rPr lang="fr-FR" sz="1700" dirty="0"/>
              <a:t>*Au XIVe siècle, entre…</a:t>
            </a:r>
          </a:p>
          <a:p>
            <a:r>
              <a:rPr lang="fr-FR" sz="1700" dirty="0"/>
              <a:t>Le Siam d’Ayutthaya, 1350-1767) ; Et… </a:t>
            </a:r>
          </a:p>
          <a:p>
            <a:r>
              <a:rPr lang="fr-FR" sz="1700" dirty="0"/>
              <a:t>Le </a:t>
            </a:r>
            <a:r>
              <a:rPr lang="fr-FR" sz="1700" dirty="0" err="1"/>
              <a:t>Majapahit</a:t>
            </a:r>
            <a:r>
              <a:rPr lang="fr-FR" sz="1700" dirty="0"/>
              <a:t> (1292-1478)</a:t>
            </a:r>
          </a:p>
          <a:p>
            <a:r>
              <a:rPr lang="fr-FR" sz="1700" dirty="0"/>
              <a:t>Les différents royaumes de la péninsule malaise…</a:t>
            </a:r>
          </a:p>
          <a:p>
            <a:endParaRPr lang="fr-FR" sz="1700" dirty="0"/>
          </a:p>
          <a:p>
            <a:r>
              <a:rPr lang="fr-FR" sz="1700" dirty="0"/>
              <a:t>* Le royaume de Patani est cité</a:t>
            </a:r>
          </a:p>
          <a:p>
            <a:r>
              <a:rPr lang="fr-FR" sz="1700" dirty="0"/>
              <a:t>Comme sous suzeraineté siamoise</a:t>
            </a:r>
          </a:p>
          <a:p>
            <a:endParaRPr lang="fr-FR" sz="1700" dirty="0"/>
          </a:p>
          <a:p>
            <a:r>
              <a:rPr lang="fr-FR" sz="1700" dirty="0"/>
              <a:t>*1365 : Dans le </a:t>
            </a:r>
            <a:r>
              <a:rPr lang="fr-FR" sz="1700" i="1" dirty="0" err="1"/>
              <a:t>Nagarakertagama</a:t>
            </a:r>
            <a:endParaRPr lang="fr-FR" sz="1700" dirty="0"/>
          </a:p>
          <a:p>
            <a:r>
              <a:rPr lang="fr-FR" sz="1700" dirty="0"/>
              <a:t>Poème épique du </a:t>
            </a:r>
            <a:r>
              <a:rPr lang="fr-FR" sz="1700" dirty="0" err="1"/>
              <a:t>Majapahit</a:t>
            </a:r>
            <a:endParaRPr lang="fr-FR" sz="1700" dirty="0"/>
          </a:p>
          <a:p>
            <a:r>
              <a:rPr lang="fr-FR" sz="1700" dirty="0"/>
              <a:t>Cinq royaumes sont cités comme tributaires…</a:t>
            </a:r>
          </a:p>
          <a:p>
            <a:endParaRPr lang="fr-FR" sz="1700" dirty="0"/>
          </a:p>
          <a:p>
            <a:r>
              <a:rPr lang="fr-FR" sz="1700" dirty="0"/>
              <a:t>Terengganu, Kelantan, Kedah</a:t>
            </a:r>
          </a:p>
          <a:p>
            <a:r>
              <a:rPr lang="fr-FR" sz="1700" dirty="0"/>
              <a:t>Pahang et Selangor…</a:t>
            </a:r>
          </a:p>
        </p:txBody>
      </p:sp>
      <p:pic>
        <p:nvPicPr>
          <p:cNvPr id="2" name="Picture 2" descr="C:\Users\Christophe\Pictures\My Scans\2015-01 (janv.)\scan0009.jpg">
            <a:extLst>
              <a:ext uri="{FF2B5EF4-FFF2-40B4-BE49-F238E27FC236}">
                <a16:creationId xmlns:a16="http://schemas.microsoft.com/office/drawing/2014/main" id="{C487B00E-5245-9025-44CF-DB6A42D1B47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0484" t="23319" r="6053" b="29711"/>
          <a:stretch/>
        </p:blipFill>
        <p:spPr bwMode="auto">
          <a:xfrm>
            <a:off x="4826935" y="178639"/>
            <a:ext cx="7122261" cy="57092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11D89EEB-6A54-B1C9-8E6A-E8FAEC1E1BA7}"/>
              </a:ext>
            </a:extLst>
          </p:cNvPr>
          <p:cNvSpPr/>
          <p:nvPr/>
        </p:nvSpPr>
        <p:spPr>
          <a:xfrm>
            <a:off x="9320020" y="4143445"/>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1AD211E5-98BA-823D-6E49-DA6F40A9AE61}"/>
              </a:ext>
            </a:extLst>
          </p:cNvPr>
          <p:cNvSpPr/>
          <p:nvPr/>
        </p:nvSpPr>
        <p:spPr>
          <a:xfrm>
            <a:off x="8972056" y="3281265"/>
            <a:ext cx="252790" cy="22860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2266C187-4737-ADFF-338B-0B7BAED42AC2}"/>
              </a:ext>
            </a:extLst>
          </p:cNvPr>
          <p:cNvSpPr/>
          <p:nvPr/>
        </p:nvSpPr>
        <p:spPr>
          <a:xfrm>
            <a:off x="9960798" y="5229011"/>
            <a:ext cx="252790" cy="228601"/>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56A4B31-EC62-D823-F88A-ED9573CDDF48}"/>
              </a:ext>
            </a:extLst>
          </p:cNvPr>
          <p:cNvSpPr/>
          <p:nvPr/>
        </p:nvSpPr>
        <p:spPr>
          <a:xfrm>
            <a:off x="9224846" y="4204601"/>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E1A7DF3E-8803-E76A-280C-A89672E7D0EE}"/>
              </a:ext>
            </a:extLst>
          </p:cNvPr>
          <p:cNvSpPr/>
          <p:nvPr/>
        </p:nvSpPr>
        <p:spPr>
          <a:xfrm>
            <a:off x="9368862" y="4213520"/>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9F571405-C21E-63D7-B21F-E3088570F1E2}"/>
              </a:ext>
            </a:extLst>
          </p:cNvPr>
          <p:cNvSpPr/>
          <p:nvPr/>
        </p:nvSpPr>
        <p:spPr>
          <a:xfrm>
            <a:off x="9432420" y="4357610"/>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AE0E9EEA-582C-3EE0-7883-20580AF9A381}"/>
              </a:ext>
            </a:extLst>
          </p:cNvPr>
          <p:cNvSpPr/>
          <p:nvPr/>
        </p:nvSpPr>
        <p:spPr>
          <a:xfrm>
            <a:off x="9403203" y="4283595"/>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9AB73631-6D12-02F8-5150-A1A63E9FEEE1}"/>
              </a:ext>
            </a:extLst>
          </p:cNvPr>
          <p:cNvSpPr/>
          <p:nvPr/>
        </p:nvSpPr>
        <p:spPr>
          <a:xfrm>
            <a:off x="9288404" y="4427685"/>
            <a:ext cx="144016" cy="122312"/>
          </a:xfrm>
          <a:prstGeom prst="ellipse">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4CD6313-71EF-40B5-3A1B-030C3ED5258B}"/>
              </a:ext>
            </a:extLst>
          </p:cNvPr>
          <p:cNvSpPr/>
          <p:nvPr/>
        </p:nvSpPr>
        <p:spPr>
          <a:xfrm>
            <a:off x="3049318" y="2801581"/>
            <a:ext cx="144016" cy="12231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802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577" y="168739"/>
            <a:ext cx="2921008" cy="923330"/>
          </a:xfrm>
          <a:prstGeom prst="rect">
            <a:avLst/>
          </a:prstGeom>
          <a:solidFill>
            <a:srgbClr val="FFC000"/>
          </a:solidFill>
          <a:ln w="38100">
            <a:solidFill>
              <a:schemeClr val="tx1"/>
            </a:solidFill>
          </a:ln>
        </p:spPr>
        <p:txBody>
          <a:bodyPr wrap="square">
            <a:spAutoFit/>
          </a:bodyPr>
          <a:lstStyle/>
          <a:p>
            <a:r>
              <a:rPr lang="fr-FR" sz="1800" b="1" dirty="0"/>
              <a:t>1816-1914 : Les Indes néerlandaises, la colonie modèle</a:t>
            </a:r>
          </a:p>
        </p:txBody>
      </p:sp>
      <p:pic>
        <p:nvPicPr>
          <p:cNvPr id="2" name="Picture 2" descr="C:\Users\Christophe\Pictures\My Scans\2016-02 (févr.)\scan0002.jpg">
            <a:extLst>
              <a:ext uri="{FF2B5EF4-FFF2-40B4-BE49-F238E27FC236}">
                <a16:creationId xmlns:a16="http://schemas.microsoft.com/office/drawing/2014/main" id="{35708C9D-A6C2-2944-7E54-794871D9796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84272" y="168739"/>
            <a:ext cx="8862151" cy="54169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653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4392" y="95778"/>
            <a:ext cx="3945804"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*Rappels…</a:t>
            </a:r>
          </a:p>
          <a:p>
            <a:endParaRPr lang="fr-FR" sz="1700" dirty="0"/>
          </a:p>
          <a:p>
            <a:r>
              <a:rPr lang="fr-FR" sz="1700" dirty="0"/>
              <a:t>*1824 : Traité de Londres</a:t>
            </a:r>
          </a:p>
          <a:p>
            <a:r>
              <a:rPr lang="fr-FR" sz="1700" dirty="0"/>
              <a:t>Et partage anglo-hollandais de l’Insulinde</a:t>
            </a:r>
          </a:p>
          <a:p>
            <a:endParaRPr lang="fr-FR" sz="1700" dirty="0"/>
          </a:p>
          <a:p>
            <a:r>
              <a:rPr lang="fr-FR" sz="1700" dirty="0"/>
              <a:t>*Et après ce partage</a:t>
            </a:r>
          </a:p>
          <a:p>
            <a:r>
              <a:rPr lang="fr-FR" sz="1700" dirty="0"/>
              <a:t>Deux histoires différentes…</a:t>
            </a:r>
          </a:p>
          <a:p>
            <a:endParaRPr lang="fr-FR" sz="1700" dirty="0"/>
          </a:p>
          <a:p>
            <a:r>
              <a:rPr lang="fr-FR" sz="1700" dirty="0"/>
              <a:t>a) Au nord du détroit de Malacca</a:t>
            </a:r>
          </a:p>
          <a:p>
            <a:r>
              <a:rPr lang="fr-FR" sz="1700" dirty="0"/>
              <a:t>Côté britannique…</a:t>
            </a:r>
          </a:p>
          <a:p>
            <a:endParaRPr lang="fr-FR" sz="1700" dirty="0"/>
          </a:p>
          <a:p>
            <a:r>
              <a:rPr lang="fr-FR" sz="1700" dirty="0"/>
              <a:t>*Objectif : Contrôler le détroit</a:t>
            </a:r>
          </a:p>
          <a:p>
            <a:r>
              <a:rPr lang="fr-FR" sz="1700" dirty="0"/>
              <a:t>Et pour cela…</a:t>
            </a:r>
          </a:p>
          <a:p>
            <a:r>
              <a:rPr lang="fr-FR" sz="1700" dirty="0"/>
              <a:t>- Développer ses ports</a:t>
            </a:r>
          </a:p>
          <a:p>
            <a:r>
              <a:rPr lang="fr-FR" sz="1700" dirty="0"/>
              <a:t>- Etablir dans la péninsule malaise une zone d’influence ; Et ce sera…</a:t>
            </a:r>
          </a:p>
          <a:p>
            <a:endParaRPr lang="fr-FR" sz="1700" dirty="0"/>
          </a:p>
          <a:p>
            <a:r>
              <a:rPr lang="fr-FR" sz="1700" dirty="0"/>
              <a:t>*1826 : Les </a:t>
            </a:r>
            <a:r>
              <a:rPr lang="fr-FR" sz="1700" i="1" dirty="0" err="1"/>
              <a:t>Straits</a:t>
            </a:r>
            <a:r>
              <a:rPr lang="fr-FR" sz="1700" i="1" dirty="0"/>
              <a:t> </a:t>
            </a:r>
            <a:r>
              <a:rPr lang="fr-FR" sz="1700" i="1" dirty="0" err="1"/>
              <a:t>Settlements</a:t>
            </a:r>
            <a:r>
              <a:rPr lang="fr-FR" sz="1700" dirty="0"/>
              <a:t>, Etablissements des Détroits : Penang, Malacca, Singapour, dépendants de l’EIC…</a:t>
            </a:r>
          </a:p>
          <a:p>
            <a:endParaRPr lang="fr-FR" sz="1700" dirty="0"/>
          </a:p>
          <a:p>
            <a:r>
              <a:rPr lang="fr-FR" sz="1700" dirty="0"/>
              <a:t>*A revoir…</a:t>
            </a:r>
          </a:p>
        </p:txBody>
      </p:sp>
      <p:pic>
        <p:nvPicPr>
          <p:cNvPr id="8" name="Picture 2" descr="C:\Users\Christophe\Pictures\My Scans\2016-02 (févr.)\scan0002.jpg">
            <a:extLst>
              <a:ext uri="{FF2B5EF4-FFF2-40B4-BE49-F238E27FC236}">
                <a16:creationId xmlns:a16="http://schemas.microsoft.com/office/drawing/2014/main" id="{E7512117-DF9F-1044-4763-E0152353B6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22905163-71D2-E141-9CE1-D3848595A788}"/>
              </a:ext>
            </a:extLst>
          </p:cNvPr>
          <p:cNvSpPr/>
          <p:nvPr/>
        </p:nvSpPr>
        <p:spPr>
          <a:xfrm>
            <a:off x="6262310" y="3605645"/>
            <a:ext cx="252790" cy="22860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4260B61-0F2B-4101-6C6C-9296D2420216}"/>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5E2592C-3FDC-4CBD-E9C8-6A38E4506982}"/>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DA6CD469-DA8A-AB84-6D37-29B03EFD4D46}"/>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FC972BD3-4BB5-5C19-7483-41315965AD4F}"/>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F8EED0F-2CC9-B5DA-E7C5-3A13C3F35163}"/>
              </a:ext>
            </a:extLst>
          </p:cNvPr>
          <p:cNvSpPr/>
          <p:nvPr/>
        </p:nvSpPr>
        <p:spPr>
          <a:xfrm>
            <a:off x="9647525" y="3171607"/>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E2B0E98-B5D5-784D-2FAE-F1D49E9AA46A}"/>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02BEAB34-4BE3-1621-5801-8CEF1D66FB3E}"/>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6501230C-BA92-D29D-EA8F-B3574E231688}"/>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893A05B9-6906-CA95-9351-9F69545B65E4}"/>
              </a:ext>
            </a:extLst>
          </p:cNvPr>
          <p:cNvSpPr/>
          <p:nvPr/>
        </p:nvSpPr>
        <p:spPr>
          <a:xfrm>
            <a:off x="5271786" y="1672322"/>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4" name="Ellipse 3">
            <a:extLst>
              <a:ext uri="{FF2B5EF4-FFF2-40B4-BE49-F238E27FC236}">
                <a16:creationId xmlns:a16="http://schemas.microsoft.com/office/drawing/2014/main" id="{DBC87F24-94B5-5A93-88C9-54FAC30B4AC9}"/>
              </a:ext>
            </a:extLst>
          </p:cNvPr>
          <p:cNvSpPr/>
          <p:nvPr/>
        </p:nvSpPr>
        <p:spPr>
          <a:xfrm>
            <a:off x="5607162" y="220460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5" name="Ellipse 4">
            <a:extLst>
              <a:ext uri="{FF2B5EF4-FFF2-40B4-BE49-F238E27FC236}">
                <a16:creationId xmlns:a16="http://schemas.microsoft.com/office/drawing/2014/main" id="{596CB681-CBC9-B049-AA95-51355C446119}"/>
              </a:ext>
            </a:extLst>
          </p:cNvPr>
          <p:cNvSpPr/>
          <p:nvPr/>
        </p:nvSpPr>
        <p:spPr>
          <a:xfrm>
            <a:off x="5859988" y="2357003"/>
            <a:ext cx="151008" cy="152400"/>
          </a:xfrm>
          <a:prstGeom prst="ellips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6" name="Connecteur droit 5">
            <a:extLst>
              <a:ext uri="{FF2B5EF4-FFF2-40B4-BE49-F238E27FC236}">
                <a16:creationId xmlns:a16="http://schemas.microsoft.com/office/drawing/2014/main" id="{253EC1CC-BC25-CBD5-BB2E-41D14E15EA43}"/>
              </a:ext>
            </a:extLst>
          </p:cNvPr>
          <p:cNvCxnSpPr>
            <a:cxnSpLocks/>
          </p:cNvCxnSpPr>
          <p:nvPr/>
        </p:nvCxnSpPr>
        <p:spPr>
          <a:xfrm>
            <a:off x="5588237" y="2357003"/>
            <a:ext cx="403834" cy="2321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47069D86-BFF8-D292-2541-32F7FD9759B3}"/>
              </a:ext>
            </a:extLst>
          </p:cNvPr>
          <p:cNvCxnSpPr>
            <a:cxnSpLocks/>
          </p:cNvCxnSpPr>
          <p:nvPr/>
        </p:nvCxnSpPr>
        <p:spPr>
          <a:xfrm>
            <a:off x="4675694" y="1259082"/>
            <a:ext cx="931468" cy="114002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F37FAD2-5DD1-7085-ADB1-0DEE7AEC269D}"/>
              </a:ext>
            </a:extLst>
          </p:cNvPr>
          <p:cNvCxnSpPr>
            <a:cxnSpLocks/>
          </p:cNvCxnSpPr>
          <p:nvPr/>
        </p:nvCxnSpPr>
        <p:spPr>
          <a:xfrm flipV="1">
            <a:off x="5992071" y="1550028"/>
            <a:ext cx="824150" cy="10390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865ACD06-69F7-C2FA-5D6D-BA07257FE98F}"/>
              </a:ext>
            </a:extLst>
          </p:cNvPr>
          <p:cNvSpPr/>
          <p:nvPr/>
        </p:nvSpPr>
        <p:spPr>
          <a:xfrm>
            <a:off x="4442668" y="1596122"/>
            <a:ext cx="151008" cy="152400"/>
          </a:xfrm>
          <a:prstGeom prst="ellipse">
            <a:avLst/>
          </a:prstGeom>
          <a:solidFill>
            <a:srgbClr val="0070C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24" name="Connecteur droit 23">
            <a:extLst>
              <a:ext uri="{FF2B5EF4-FFF2-40B4-BE49-F238E27FC236}">
                <a16:creationId xmlns:a16="http://schemas.microsoft.com/office/drawing/2014/main" id="{3A2A3895-FE52-E6B7-A404-0C4BDD0AEE7A}"/>
              </a:ext>
            </a:extLst>
          </p:cNvPr>
          <p:cNvCxnSpPr>
            <a:cxnSpLocks/>
          </p:cNvCxnSpPr>
          <p:nvPr/>
        </p:nvCxnSpPr>
        <p:spPr>
          <a:xfrm>
            <a:off x="2560692" y="802454"/>
            <a:ext cx="67316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03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819CA-3471-ECD6-6839-45D75BB8BF72}"/>
            </a:ext>
          </a:extLst>
        </p:cNvPr>
        <p:cNvGrpSpPr/>
        <p:nvPr/>
      </p:nvGrpSpPr>
      <p:grpSpPr>
        <a:xfrm>
          <a:off x="0" y="0"/>
          <a:ext cx="0" cy="0"/>
          <a:chOff x="0" y="0"/>
          <a:chExt cx="0" cy="0"/>
        </a:xfrm>
      </p:grpSpPr>
      <p:pic>
        <p:nvPicPr>
          <p:cNvPr id="7" name="Picture 2" descr="C:\Users\Christophe\Pictures\My Scans\2016-02 (févr.)\scan0002.jpg">
            <a:extLst>
              <a:ext uri="{FF2B5EF4-FFF2-40B4-BE49-F238E27FC236}">
                <a16:creationId xmlns:a16="http://schemas.microsoft.com/office/drawing/2014/main" id="{2D0BF61C-2EB3-197D-55BF-503E654938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AC8FB35-EEFE-48C9-12B2-C73FF3C4E993}"/>
              </a:ext>
            </a:extLst>
          </p:cNvPr>
          <p:cNvSpPr/>
          <p:nvPr/>
        </p:nvSpPr>
        <p:spPr>
          <a:xfrm>
            <a:off x="59210" y="95778"/>
            <a:ext cx="4092912" cy="584775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b) Au sud du détroit, côté hollandais</a:t>
            </a:r>
          </a:p>
          <a:p>
            <a:r>
              <a:rPr lang="fr-FR" sz="1700" dirty="0"/>
              <a:t>La colonie des Indes néerlandaises</a:t>
            </a:r>
          </a:p>
          <a:p>
            <a:endParaRPr lang="fr-FR" sz="1700" dirty="0"/>
          </a:p>
          <a:p>
            <a:r>
              <a:rPr lang="fr-FR" sz="1700" dirty="0"/>
              <a:t>*Et pour le nouvel Etat hollandais</a:t>
            </a:r>
          </a:p>
          <a:p>
            <a:r>
              <a:rPr lang="fr-FR" sz="1700" dirty="0"/>
              <a:t>Deux objectifs…</a:t>
            </a:r>
          </a:p>
          <a:p>
            <a:endParaRPr lang="fr-FR" sz="1700" dirty="0"/>
          </a:p>
          <a:p>
            <a:r>
              <a:rPr lang="fr-FR" sz="1700" dirty="0"/>
              <a:t>a) Reprendre pied dans les anciennes possessions de la VOC ; Puis…</a:t>
            </a:r>
          </a:p>
          <a:p>
            <a:endParaRPr lang="fr-FR" sz="1700" dirty="0"/>
          </a:p>
          <a:p>
            <a:r>
              <a:rPr lang="fr-FR" sz="1700" dirty="0"/>
              <a:t>b) </a:t>
            </a:r>
            <a:r>
              <a:rPr lang="fr-FR" sz="1700" i="1" dirty="0"/>
              <a:t>Aller plus loin</a:t>
            </a:r>
            <a:r>
              <a:rPr lang="fr-FR" sz="1700" dirty="0"/>
              <a:t>, et conquérir et coloniser L’ensemble de l’archipel</a:t>
            </a:r>
          </a:p>
          <a:p>
            <a:endParaRPr lang="fr-FR" sz="1700" dirty="0"/>
          </a:p>
          <a:p>
            <a:r>
              <a:rPr lang="fr-FR" sz="1700" dirty="0"/>
              <a:t>*Et en ce qui concerne la colonisation…</a:t>
            </a:r>
          </a:p>
          <a:p>
            <a:r>
              <a:rPr lang="fr-FR" sz="1700" dirty="0"/>
              <a:t>1830 : A Java, avec le </a:t>
            </a:r>
            <a:r>
              <a:rPr lang="fr-FR" sz="1700" i="1" dirty="0" err="1"/>
              <a:t>kultuurstelsel</a:t>
            </a:r>
            <a:endParaRPr lang="fr-FR" sz="1700" dirty="0"/>
          </a:p>
          <a:p>
            <a:r>
              <a:rPr lang="fr-FR" sz="1700" dirty="0"/>
              <a:t>Le système des cultures…</a:t>
            </a:r>
          </a:p>
          <a:p>
            <a:endParaRPr lang="fr-FR" sz="1700" dirty="0"/>
          </a:p>
          <a:p>
            <a:r>
              <a:rPr lang="fr-FR" sz="1700" dirty="0"/>
              <a:t>Les Indes néerlandaises apparaitront</a:t>
            </a:r>
          </a:p>
          <a:p>
            <a:r>
              <a:rPr lang="fr-FR" sz="1700" dirty="0"/>
              <a:t>Comme le </a:t>
            </a:r>
            <a:r>
              <a:rPr lang="fr-FR" sz="1700" i="1" dirty="0"/>
              <a:t>laboratoire durable</a:t>
            </a:r>
            <a:r>
              <a:rPr lang="fr-FR" sz="1700" dirty="0"/>
              <a:t> </a:t>
            </a:r>
          </a:p>
          <a:p>
            <a:r>
              <a:rPr lang="fr-FR" sz="1700" dirty="0"/>
              <a:t>Qui servira </a:t>
            </a:r>
            <a:r>
              <a:rPr lang="fr-FR" sz="1700" u="sng" dirty="0"/>
              <a:t>plus tard</a:t>
            </a:r>
            <a:r>
              <a:rPr lang="fr-FR" sz="1700" dirty="0"/>
              <a:t> de modèle aux autres</a:t>
            </a:r>
          </a:p>
          <a:p>
            <a:endParaRPr lang="fr-FR" sz="1700" dirty="0"/>
          </a:p>
          <a:p>
            <a:r>
              <a:rPr lang="fr-FR" sz="1700" dirty="0"/>
              <a:t>*Récit de cette </a:t>
            </a:r>
            <a:r>
              <a:rPr lang="fr-FR" sz="1700" i="1" dirty="0"/>
              <a:t>2</a:t>
            </a:r>
            <a:r>
              <a:rPr lang="fr-FR" sz="1700" i="1" baseline="30000" dirty="0"/>
              <a:t>nde</a:t>
            </a:r>
            <a:r>
              <a:rPr lang="fr-FR" sz="1700" i="1" dirty="0"/>
              <a:t> conquête hollandaise</a:t>
            </a:r>
          </a:p>
          <a:p>
            <a:r>
              <a:rPr lang="fr-FR" sz="1700" dirty="0"/>
              <a:t>Avec comme point de départ, 1815…</a:t>
            </a:r>
          </a:p>
        </p:txBody>
      </p:sp>
      <p:sp>
        <p:nvSpPr>
          <p:cNvPr id="8" name="Ellipse 7">
            <a:extLst>
              <a:ext uri="{FF2B5EF4-FFF2-40B4-BE49-F238E27FC236}">
                <a16:creationId xmlns:a16="http://schemas.microsoft.com/office/drawing/2014/main" id="{A24EA41F-1FB5-4B26-57C8-168CE54E9996}"/>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809BC30D-B3D7-1CF8-8D32-1AA8FB93FDFD}"/>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42012045-4144-EF7B-12CF-F2CA130F9AF6}"/>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BCCDC6C-6727-0931-FC50-4CB8DCD537FA}"/>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1219607F-2177-9E7A-0F86-85BA948E2197}"/>
              </a:ext>
            </a:extLst>
          </p:cNvPr>
          <p:cNvSpPr/>
          <p:nvPr/>
        </p:nvSpPr>
        <p:spPr>
          <a:xfrm>
            <a:off x="5587119" y="323276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C2A779B-8D8B-AE25-5E19-7AA8C0E6DA7A}"/>
              </a:ext>
            </a:extLst>
          </p:cNvPr>
          <p:cNvSpPr/>
          <p:nvPr/>
        </p:nvSpPr>
        <p:spPr>
          <a:xfrm>
            <a:off x="5262480" y="2710294"/>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437E6865-7B5A-71A7-2D74-E13D4FC06BE7}"/>
              </a:ext>
            </a:extLst>
          </p:cNvPr>
          <p:cNvSpPr/>
          <p:nvPr/>
        </p:nvSpPr>
        <p:spPr>
          <a:xfrm>
            <a:off x="6147979" y="2986895"/>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BB9F321-7D53-E4E9-38CF-C58743B55F42}"/>
              </a:ext>
            </a:extLst>
          </p:cNvPr>
          <p:cNvSpPr/>
          <p:nvPr/>
        </p:nvSpPr>
        <p:spPr>
          <a:xfrm>
            <a:off x="8404079" y="3544489"/>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E3CD21B-7CAF-0B2B-3F47-005F589F4D44}"/>
              </a:ext>
            </a:extLst>
          </p:cNvPr>
          <p:cNvSpPr/>
          <p:nvPr/>
        </p:nvSpPr>
        <p:spPr>
          <a:xfrm>
            <a:off x="9647525" y="317160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ECF36033-3495-129B-1ECD-ADF65E01D86A}"/>
              </a:ext>
            </a:extLst>
          </p:cNvPr>
          <p:cNvSpPr/>
          <p:nvPr/>
        </p:nvSpPr>
        <p:spPr>
          <a:xfrm>
            <a:off x="6041101" y="3483333"/>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22EE897B-C807-498E-8942-9AEF909476EF}"/>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A98A1761-5961-9A6D-6FE6-5FFE31B99F28}"/>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63884290-3843-6026-BC1D-3C31A81402B9}"/>
              </a:ext>
            </a:extLst>
          </p:cNvPr>
          <p:cNvSpPr/>
          <p:nvPr/>
        </p:nvSpPr>
        <p:spPr>
          <a:xfrm>
            <a:off x="9221999" y="2387091"/>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13498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6B6C-2E15-74F1-FB19-8037C584082C}"/>
            </a:ext>
          </a:extLst>
        </p:cNvPr>
        <p:cNvGrpSpPr/>
        <p:nvPr/>
      </p:nvGrpSpPr>
      <p:grpSpPr>
        <a:xfrm>
          <a:off x="0" y="0"/>
          <a:ext cx="0" cy="0"/>
          <a:chOff x="0" y="0"/>
          <a:chExt cx="0" cy="0"/>
        </a:xfrm>
      </p:grpSpPr>
      <p:pic>
        <p:nvPicPr>
          <p:cNvPr id="2050" name="Picture 2" descr="C:\Users\Christophe\Pictures\My Scans\2016-02 (févr.)\scan0002.jpg">
            <a:extLst>
              <a:ext uri="{FF2B5EF4-FFF2-40B4-BE49-F238E27FC236}">
                <a16:creationId xmlns:a16="http://schemas.microsoft.com/office/drawing/2014/main" id="{BE9484D7-D3E1-4DC0-09B8-067C844551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9315" y="109183"/>
            <a:ext cx="7853503" cy="480044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791EEF3-59E6-54CE-D5B0-382AAF93B202}"/>
              </a:ext>
            </a:extLst>
          </p:cNvPr>
          <p:cNvSpPr/>
          <p:nvPr/>
        </p:nvSpPr>
        <p:spPr>
          <a:xfrm>
            <a:off x="109181" y="109184"/>
            <a:ext cx="4016009" cy="297004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1816 : Naissance des Indes néerlandaises, colonie des Pays-Bas</a:t>
            </a:r>
          </a:p>
          <a:p>
            <a:endParaRPr lang="fr-FR" sz="1700" dirty="0"/>
          </a:p>
          <a:p>
            <a:r>
              <a:rPr lang="fr-FR" sz="1700" dirty="0"/>
              <a:t>*1815 : Guillaume 1</a:t>
            </a:r>
            <a:r>
              <a:rPr lang="fr-FR" sz="1700" baseline="30000" dirty="0"/>
              <a:t>er</a:t>
            </a:r>
            <a:r>
              <a:rPr lang="fr-FR" sz="1700" dirty="0"/>
              <a:t>, roi des PB</a:t>
            </a:r>
          </a:p>
          <a:p>
            <a:endParaRPr lang="fr-FR" sz="1700" dirty="0"/>
          </a:p>
          <a:p>
            <a:r>
              <a:rPr lang="fr-FR" sz="1700" dirty="0"/>
              <a:t>*1816 : Les autorités néerlandaises</a:t>
            </a:r>
          </a:p>
          <a:p>
            <a:r>
              <a:rPr lang="fr-FR" sz="1700" dirty="0"/>
              <a:t>Se réinstallent à Batavia… </a:t>
            </a:r>
          </a:p>
          <a:p>
            <a:endParaRPr lang="fr-FR" sz="1700" dirty="0"/>
          </a:p>
          <a:p>
            <a:r>
              <a:rPr lang="fr-FR" sz="1700" dirty="0"/>
              <a:t>*Mais dès leur retour</a:t>
            </a:r>
          </a:p>
          <a:p>
            <a:r>
              <a:rPr lang="fr-FR" sz="1700" dirty="0"/>
              <a:t>A Amboine et Sumatra</a:t>
            </a:r>
          </a:p>
          <a:p>
            <a:r>
              <a:rPr lang="fr-FR" sz="1700" dirty="0"/>
              <a:t>Ils doivent faire face à des révoltes…</a:t>
            </a:r>
          </a:p>
        </p:txBody>
      </p:sp>
      <p:sp>
        <p:nvSpPr>
          <p:cNvPr id="2" name="Ellipse 1">
            <a:extLst>
              <a:ext uri="{FF2B5EF4-FFF2-40B4-BE49-F238E27FC236}">
                <a16:creationId xmlns:a16="http://schemas.microsoft.com/office/drawing/2014/main" id="{51EC240A-C66D-F729-EF19-99BCF8E54DD6}"/>
              </a:ext>
            </a:extLst>
          </p:cNvPr>
          <p:cNvSpPr/>
          <p:nvPr/>
        </p:nvSpPr>
        <p:spPr>
          <a:xfrm>
            <a:off x="6262310" y="3605645"/>
            <a:ext cx="252790" cy="228601"/>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DC16EAB3-3DFD-A35E-1C0F-8847089462E9}"/>
              </a:ext>
            </a:extLst>
          </p:cNvPr>
          <p:cNvSpPr/>
          <p:nvPr/>
        </p:nvSpPr>
        <p:spPr>
          <a:xfrm>
            <a:off x="5869376" y="2387091"/>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2195E26D-FD8D-E5B1-BEA1-33F1354AF549}"/>
              </a:ext>
            </a:extLst>
          </p:cNvPr>
          <p:cNvSpPr/>
          <p:nvPr/>
        </p:nvSpPr>
        <p:spPr>
          <a:xfrm>
            <a:off x="5587119" y="2204813"/>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A4C343D8-1BCE-AD77-562A-E26C8DD12DB2}"/>
              </a:ext>
            </a:extLst>
          </p:cNvPr>
          <p:cNvSpPr/>
          <p:nvPr/>
        </p:nvSpPr>
        <p:spPr>
          <a:xfrm>
            <a:off x="5315194" y="1722617"/>
            <a:ext cx="144016" cy="122312"/>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1CD57AF-F92A-C91F-9D4A-DA2C02F120AD}"/>
              </a:ext>
            </a:extLst>
          </p:cNvPr>
          <p:cNvSpPr/>
          <p:nvPr/>
        </p:nvSpPr>
        <p:spPr>
          <a:xfrm>
            <a:off x="5587119" y="323276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718041A1-CDDD-0D8A-12E6-2D3618069865}"/>
              </a:ext>
            </a:extLst>
          </p:cNvPr>
          <p:cNvSpPr/>
          <p:nvPr/>
        </p:nvSpPr>
        <p:spPr>
          <a:xfrm>
            <a:off x="5262480" y="2710294"/>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FA60B59-3E18-4499-34E5-1A1904597CEB}"/>
              </a:ext>
            </a:extLst>
          </p:cNvPr>
          <p:cNvSpPr/>
          <p:nvPr/>
        </p:nvSpPr>
        <p:spPr>
          <a:xfrm>
            <a:off x="6147979" y="2986895"/>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5B81BC0-6E71-7B0E-8557-250DD68058FA}"/>
              </a:ext>
            </a:extLst>
          </p:cNvPr>
          <p:cNvSpPr/>
          <p:nvPr/>
        </p:nvSpPr>
        <p:spPr>
          <a:xfrm>
            <a:off x="8404079" y="3544489"/>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4D0D9C98-C2EC-DFBE-0744-51DCE1EA8568}"/>
              </a:ext>
            </a:extLst>
          </p:cNvPr>
          <p:cNvSpPr/>
          <p:nvPr/>
        </p:nvSpPr>
        <p:spPr>
          <a:xfrm>
            <a:off x="9647525" y="3171607"/>
            <a:ext cx="144016" cy="12231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5136A330-6870-331A-085B-F4836B6C93A3}"/>
              </a:ext>
            </a:extLst>
          </p:cNvPr>
          <p:cNvSpPr/>
          <p:nvPr/>
        </p:nvSpPr>
        <p:spPr>
          <a:xfrm>
            <a:off x="6041101" y="3483333"/>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6FF5914-BEFF-9187-D8D8-AC0D6E13BE4A}"/>
              </a:ext>
            </a:extLst>
          </p:cNvPr>
          <p:cNvSpPr/>
          <p:nvPr/>
        </p:nvSpPr>
        <p:spPr>
          <a:xfrm>
            <a:off x="4482001" y="1661461"/>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9D71054-60B3-C072-C14E-D175FB04F7FD}"/>
              </a:ext>
            </a:extLst>
          </p:cNvPr>
          <p:cNvSpPr/>
          <p:nvPr/>
        </p:nvSpPr>
        <p:spPr>
          <a:xfrm>
            <a:off x="7721797" y="1784152"/>
            <a:ext cx="144016" cy="122312"/>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3117018-B83F-392D-DACC-1A181623928B}"/>
              </a:ext>
            </a:extLst>
          </p:cNvPr>
          <p:cNvSpPr/>
          <p:nvPr/>
        </p:nvSpPr>
        <p:spPr>
          <a:xfrm>
            <a:off x="9221999" y="2387091"/>
            <a:ext cx="144016" cy="122312"/>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avec flèche 15">
            <a:extLst>
              <a:ext uri="{FF2B5EF4-FFF2-40B4-BE49-F238E27FC236}">
                <a16:creationId xmlns:a16="http://schemas.microsoft.com/office/drawing/2014/main" id="{C53A9E7E-CE10-6263-5694-57162987E45B}"/>
              </a:ext>
            </a:extLst>
          </p:cNvPr>
          <p:cNvCxnSpPr>
            <a:cxnSpLocks/>
            <a:endCxn id="2" idx="2"/>
          </p:cNvCxnSpPr>
          <p:nvPr/>
        </p:nvCxnSpPr>
        <p:spPr>
          <a:xfrm flipV="1">
            <a:off x="4482001" y="3719946"/>
            <a:ext cx="1780309" cy="227586"/>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6816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94355</TotalTime>
  <Words>5603</Words>
  <Application>Microsoft Office PowerPoint</Application>
  <PresentationFormat>Grand écran</PresentationFormat>
  <Paragraphs>789</Paragraphs>
  <Slides>54</Slides>
  <Notes>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54</vt:i4>
      </vt:variant>
    </vt:vector>
  </HeadingPairs>
  <TitlesOfParts>
    <vt:vector size="60" baseType="lpstr">
      <vt:lpstr>Aptos</vt:lpstr>
      <vt:lpstr>Arial</vt:lpstr>
      <vt:lpstr>Calibri</vt:lpstr>
      <vt:lpstr>Calibri Light</vt:lpstr>
      <vt:lpstr>Times New Roman</vt:lpstr>
      <vt:lpstr>Thème Office</vt:lpstr>
      <vt:lpstr>LE PARTAGE DU MONDE, de l’an 200 av. JC à nos jours Esquisse d’une histoire géopolitique universelle  Mardi 29 avril 2025 (12/15)  8ème période : 1815-1914 Europe et Russie à la conquête de l’Orient et de l’Asie  1816-1914 : Colonisation européenne et partage de l’Insulinde Les Indes néerlandaises, la Malaisie britannique et les Philippines espagnoles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732</cp:revision>
  <dcterms:created xsi:type="dcterms:W3CDTF">2023-07-15T08:08:34Z</dcterms:created>
  <dcterms:modified xsi:type="dcterms:W3CDTF">2025-04-01T10:08:14Z</dcterms:modified>
</cp:coreProperties>
</file>