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13166" r:id="rId2"/>
    <p:sldId id="13243" r:id="rId3"/>
    <p:sldId id="13229" r:id="rId4"/>
    <p:sldId id="1000" r:id="rId5"/>
    <p:sldId id="13185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370F5-D647-4ABD-8D02-0A0548DFCB5B}" v="1" dt="2025-04-29T09:50:12.792"/>
    <p1510:client id="{DE45046C-8012-4DB3-A2C1-625718BFB607}" v="1" dt="2025-04-29T09:59:40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2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  <pc:picChg chg="del">
          <ac:chgData name="Christophe JENTA" userId="8d1209f4831e9c53" providerId="LiveId" clId="{745370F5-D647-4ABD-8D02-0A0548DFCB5B}" dt="2025-04-29T09:51:11.639" v="6" actId="478"/>
          <ac:picMkLst>
            <pc:docMk/>
            <pc:sldMk cId="1247421863" sldId="994"/>
            <ac:picMk id="38" creationId="{72A7067E-6CF9-C103-6471-F3625D7E4ED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  <pc:picChg chg="del">
          <ac:chgData name="Christophe JENTA" userId="8d1209f4831e9c53" providerId="LiveId" clId="{745370F5-D647-4ABD-8D02-0A0548DFCB5B}" dt="2025-04-29T09:52:06.948" v="25" actId="478"/>
          <ac:picMkLst>
            <pc:docMk/>
            <pc:sldMk cId="3490898107" sldId="1001"/>
            <ac:picMk id="20" creationId="{3FB6067F-1C93-5B0F-8709-A89FE4188680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  <pc:picChg chg="del">
          <ac:chgData name="Christophe JENTA" userId="8d1209f4831e9c53" providerId="LiveId" clId="{745370F5-D647-4ABD-8D02-0A0548DFCB5B}" dt="2025-04-29T09:51:05.523" v="4" actId="478"/>
          <ac:picMkLst>
            <pc:docMk/>
            <pc:sldMk cId="2409108060" sldId="12606"/>
            <ac:picMk id="19" creationId="{016D886B-F433-F9C4-4D79-32FB3F8C0346}"/>
          </ac:picMkLst>
        </pc:picChg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  <pc:picChg chg="del">
          <ac:chgData name="Christophe JENTA" userId="8d1209f4831e9c53" providerId="LiveId" clId="{745370F5-D647-4ABD-8D02-0A0548DFCB5B}" dt="2025-04-29T09:51:19.822" v="9" actId="478"/>
          <ac:picMkLst>
            <pc:docMk/>
            <pc:sldMk cId="2987160675" sldId="13132"/>
            <ac:picMk id="4" creationId="{514A26CE-DC80-623D-F933-99FCF1C2931A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  <pc:picChg chg="del">
          <ac:chgData name="Christophe JENTA" userId="8d1209f4831e9c53" providerId="LiveId" clId="{745370F5-D647-4ABD-8D02-0A0548DFCB5B}" dt="2025-04-29T09:51:24.132" v="12" actId="478"/>
          <ac:picMkLst>
            <pc:docMk/>
            <pc:sldMk cId="3865771323" sldId="13135"/>
            <ac:picMk id="4" creationId="{9860A5DF-52FB-A24B-57E0-9BBDBEBC8F2C}"/>
          </ac:picMkLst>
        </pc:picChg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  <pc:picChg chg="del">
          <ac:chgData name="Christophe JENTA" userId="8d1209f4831e9c53" providerId="LiveId" clId="{745370F5-D647-4ABD-8D02-0A0548DFCB5B}" dt="2025-04-29T09:51:21.021" v="10" actId="478"/>
          <ac:picMkLst>
            <pc:docMk/>
            <pc:sldMk cId="2418480127" sldId="13136"/>
            <ac:picMk id="5" creationId="{9FF51185-6F36-7A5C-E0F5-44835450F8E3}"/>
          </ac:picMkLst>
        </pc:picChg>
        <pc:picChg chg="del">
          <ac:chgData name="Christophe JENTA" userId="8d1209f4831e9c53" providerId="LiveId" clId="{745370F5-D647-4ABD-8D02-0A0548DFCB5B}" dt="2025-04-29T09:51:22.692" v="11" actId="478"/>
          <ac:picMkLst>
            <pc:docMk/>
            <pc:sldMk cId="2418480127" sldId="13136"/>
            <ac:picMk id="6" creationId="{227290FD-778E-E283-EEB1-D192AF58F370}"/>
          </ac:picMkLst>
        </pc:picChg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  <pc:picChg chg="del">
          <ac:chgData name="Christophe JENTA" userId="8d1209f4831e9c53" providerId="LiveId" clId="{745370F5-D647-4ABD-8D02-0A0548DFCB5B}" dt="2025-04-29T09:51:32.318" v="17" actId="478"/>
          <ac:picMkLst>
            <pc:docMk/>
            <pc:sldMk cId="3473283674" sldId="13137"/>
            <ac:picMk id="39" creationId="{DC6EB7E6-7ED2-1050-8799-EC12E8DF76DE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  <pc:picChg chg="del">
          <ac:chgData name="Christophe JENTA" userId="8d1209f4831e9c53" providerId="LiveId" clId="{745370F5-D647-4ABD-8D02-0A0548DFCB5B}" dt="2025-04-29T09:51:01.556" v="2" actId="478"/>
          <ac:picMkLst>
            <pc:docMk/>
            <pc:sldMk cId="2522681684" sldId="13148"/>
            <ac:picMk id="17" creationId="{EB28108D-CD04-222B-6C35-BA394A769F8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  <pc:picChg chg="del">
          <ac:chgData name="Christophe JENTA" userId="8d1209f4831e9c53" providerId="LiveId" clId="{745370F5-D647-4ABD-8D02-0A0548DFCB5B}" dt="2025-04-29T09:51:18.399" v="8" actId="478"/>
          <ac:picMkLst>
            <pc:docMk/>
            <pc:sldMk cId="3718160313" sldId="13150"/>
            <ac:picMk id="14" creationId="{4279D7CD-1C2F-BDC2-1CD2-47BD09145D7F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  <pc:picChg chg="del">
          <ac:chgData name="Christophe JENTA" userId="8d1209f4831e9c53" providerId="LiveId" clId="{745370F5-D647-4ABD-8D02-0A0548DFCB5B}" dt="2025-04-29T09:51:03.904" v="3" actId="478"/>
          <ac:picMkLst>
            <pc:docMk/>
            <pc:sldMk cId="1857858322" sldId="13152"/>
            <ac:picMk id="7" creationId="{8A6193E4-5DB8-87F1-ECAC-86C5700A9172}"/>
          </ac:picMkLst>
        </pc:picChg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  <pc:picChg chg="del">
          <ac:chgData name="Christophe JENTA" userId="8d1209f4831e9c53" providerId="LiveId" clId="{745370F5-D647-4ABD-8D02-0A0548DFCB5B}" dt="2025-04-29T09:51:28.297" v="15" actId="478"/>
          <ac:picMkLst>
            <pc:docMk/>
            <pc:sldMk cId="1950949934" sldId="13153"/>
            <ac:picMk id="42" creationId="{117D2520-BA06-1DB6-2608-1A37FEE6FE46}"/>
          </ac:picMkLst>
        </pc:picChg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  <pc:picChg chg="del">
          <ac:chgData name="Christophe JENTA" userId="8d1209f4831e9c53" providerId="LiveId" clId="{745370F5-D647-4ABD-8D02-0A0548DFCB5B}" dt="2025-04-29T09:51:30.819" v="16" actId="478"/>
          <ac:picMkLst>
            <pc:docMk/>
            <pc:sldMk cId="2201218659" sldId="13154"/>
            <ac:picMk id="43" creationId="{8C18DF1D-8AF8-20C8-9D3C-4DC4D2498B5A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  <pc:picChg chg="del">
          <ac:chgData name="Christophe JENTA" userId="8d1209f4831e9c53" providerId="LiveId" clId="{745370F5-D647-4ABD-8D02-0A0548DFCB5B}" dt="2025-04-29T09:51:06.759" v="5" actId="478"/>
          <ac:picMkLst>
            <pc:docMk/>
            <pc:sldMk cId="2801542117" sldId="13158"/>
            <ac:picMk id="33" creationId="{89C96429-A896-01CD-8C3E-CCE703C35E64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  <pc:picChg chg="del">
          <ac:chgData name="Christophe JENTA" userId="8d1209f4831e9c53" providerId="LiveId" clId="{745370F5-D647-4ABD-8D02-0A0548DFCB5B}" dt="2025-04-29T09:51:55.745" v="22" actId="478"/>
          <ac:picMkLst>
            <pc:docMk/>
            <pc:sldMk cId="3211553572" sldId="13173"/>
            <ac:picMk id="4" creationId="{EBCA0C90-2B8A-9A77-3839-4BA544823E85}"/>
          </ac:picMkLst>
        </pc:picChg>
        <pc:picChg chg="del">
          <ac:chgData name="Christophe JENTA" userId="8d1209f4831e9c53" providerId="LiveId" clId="{745370F5-D647-4ABD-8D02-0A0548DFCB5B}" dt="2025-04-29T09:51:56.311" v="23" actId="478"/>
          <ac:picMkLst>
            <pc:docMk/>
            <pc:sldMk cId="3211553572" sldId="13173"/>
            <ac:picMk id="22" creationId="{7F628F85-FCC7-7AA6-11A0-4F66F8E24FAB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  <pc:picChg chg="del">
          <ac:chgData name="Christophe JENTA" userId="8d1209f4831e9c53" providerId="LiveId" clId="{745370F5-D647-4ABD-8D02-0A0548DFCB5B}" dt="2025-04-29T09:51:47.612" v="21" actId="478"/>
          <ac:picMkLst>
            <pc:docMk/>
            <pc:sldMk cId="2125185414" sldId="13255"/>
            <ac:picMk id="2" creationId="{9A8B3225-1578-BC4A-FDB1-B769B82A9CC7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  <pc:picChg chg="del">
          <ac:chgData name="Christophe JENTA" userId="8d1209f4831e9c53" providerId="LiveId" clId="{745370F5-D647-4ABD-8D02-0A0548DFCB5B}" dt="2025-04-29T09:51:57.638" v="24" actId="478"/>
          <ac:picMkLst>
            <pc:docMk/>
            <pc:sldMk cId="2505937206" sldId="13260"/>
            <ac:picMk id="2" creationId="{725DE51E-2139-5C87-AEBE-12A078D9AE86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  <pc:picChg chg="del">
          <ac:chgData name="Christophe JENTA" userId="8d1209f4831e9c53" providerId="LiveId" clId="{745370F5-D647-4ABD-8D02-0A0548DFCB5B}" dt="2025-04-29T09:51:14.115" v="7" actId="478"/>
          <ac:picMkLst>
            <pc:docMk/>
            <pc:sldMk cId="2046687059" sldId="13347"/>
            <ac:picMk id="38" creationId="{96FEC59E-A06C-1DE3-C62F-4668FCCEAA19}"/>
          </ac:picMkLst>
        </pc:picChg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  <pc:picChg chg="del">
          <ac:chgData name="Christophe JENTA" userId="8d1209f4831e9c53" providerId="LiveId" clId="{745370F5-D647-4ABD-8D02-0A0548DFCB5B}" dt="2025-04-29T09:51:39.622" v="20" actId="478"/>
          <ac:picMkLst>
            <pc:docMk/>
            <pc:sldMk cId="2062926474" sldId="13350"/>
            <ac:picMk id="41" creationId="{5F6FDAAD-935A-CDA5-0890-96086DC02859}"/>
          </ac:picMkLst>
        </pc:picChg>
        <pc:picChg chg="del">
          <ac:chgData name="Christophe JENTA" userId="8d1209f4831e9c53" providerId="LiveId" clId="{745370F5-D647-4ABD-8D02-0A0548DFCB5B}" dt="2025-04-29T09:51:38.516" v="19" actId="478"/>
          <ac:picMkLst>
            <pc:docMk/>
            <pc:sldMk cId="2062926474" sldId="13350"/>
            <ac:picMk id="42" creationId="{E439F50A-8FC9-A387-496B-B23FE7697A81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  <pc:picChg chg="del mod">
          <ac:chgData name="Christophe JENTA" userId="8d1209f4831e9c53" providerId="LiveId" clId="{745370F5-D647-4ABD-8D02-0A0548DFCB5B}" dt="2025-04-29T09:51:25.330" v="14" actId="478"/>
          <ac:picMkLst>
            <pc:docMk/>
            <pc:sldMk cId="2759616424" sldId="13352"/>
            <ac:picMk id="5" creationId="{4DF4C22C-833A-6F11-748C-2BBC5DF2AE9F}"/>
          </ac:picMkLst>
        </pc:picChg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  <pc:picChg chg="del">
          <ac:chgData name="Christophe JENTA" userId="8d1209f4831e9c53" providerId="LiveId" clId="{745370F5-D647-4ABD-8D02-0A0548DFCB5B}" dt="2025-04-29T09:51:35.936" v="18" actId="478"/>
          <ac:picMkLst>
            <pc:docMk/>
            <pc:sldMk cId="2433196331" sldId="13353"/>
            <ac:picMk id="39" creationId="{D1B474BA-EB62-36DD-5F82-1C07EF200AFC}"/>
          </ac:picMkLst>
        </pc:picChg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10:01:39.698" v="28" actId="47"/>
      <pc:docMkLst>
        <pc:docMk/>
      </pc:docMkLst>
      <pc:sldChg chg="del">
        <pc:chgData name="Christophe JENTA" userId="8d1209f4831e9c53" providerId="LiveId" clId="{DE45046C-8012-4DB3-A2C1-625718BFB607}" dt="2025-04-29T10:00:23.966" v="18" actId="47"/>
        <pc:sldMkLst>
          <pc:docMk/>
          <pc:sldMk cId="3490898107" sldId="1001"/>
        </pc:sldMkLst>
      </pc:sldChg>
      <pc:sldChg chg="del">
        <pc:chgData name="Christophe JENTA" userId="8d1209f4831e9c53" providerId="LiveId" clId="{DE45046C-8012-4DB3-A2C1-625718BFB607}" dt="2025-04-29T10:01:29.245" v="26" actId="47"/>
        <pc:sldMkLst>
          <pc:docMk/>
          <pc:sldMk cId="3060782881" sldId="12612"/>
        </pc:sldMkLst>
      </pc:sldChg>
      <pc:sldChg chg="del">
        <pc:chgData name="Christophe JENTA" userId="8d1209f4831e9c53" providerId="LiveId" clId="{DE45046C-8012-4DB3-A2C1-625718BFB607}" dt="2025-04-29T10:00:22.094" v="15" actId="47"/>
        <pc:sldMkLst>
          <pc:docMk/>
          <pc:sldMk cId="665540087" sldId="1261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del">
        <pc:chgData name="Christophe JENTA" userId="8d1209f4831e9c53" providerId="LiveId" clId="{DE45046C-8012-4DB3-A2C1-625718BFB607}" dt="2025-04-29T10:01:14.631" v="24" actId="47"/>
        <pc:sldMkLst>
          <pc:docMk/>
          <pc:sldMk cId="2808987593" sldId="13186"/>
        </pc:sldMkLst>
      </pc:sldChg>
      <pc:sldChg chg="add del">
        <pc:chgData name="Christophe JENTA" userId="8d1209f4831e9c53" providerId="LiveId" clId="{DE45046C-8012-4DB3-A2C1-625718BFB607}" dt="2025-04-29T10:00:20.701" v="12" actId="47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10:00:21.861" v="14" actId="47"/>
        <pc:sldMkLst>
          <pc:docMk/>
          <pc:sldMk cId="2040728144" sldId="13196"/>
        </pc:sldMkLst>
      </pc:sldChg>
      <pc:sldChg chg="del">
        <pc:chgData name="Christophe JENTA" userId="8d1209f4831e9c53" providerId="LiveId" clId="{DE45046C-8012-4DB3-A2C1-625718BFB607}" dt="2025-04-29T10:00:49.055" v="2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DE45046C-8012-4DB3-A2C1-625718BFB607}" dt="2025-04-29T10:00:49.646" v="21" actId="47"/>
        <pc:sldMkLst>
          <pc:docMk/>
          <pc:sldMk cId="917375481" sldId="13228"/>
        </pc:sldMkLst>
      </pc:sldChg>
      <pc:sldChg chg="del">
        <pc:chgData name="Christophe JENTA" userId="8d1209f4831e9c53" providerId="LiveId" clId="{DE45046C-8012-4DB3-A2C1-625718BFB607}" dt="2025-04-29T10:00:59.855" v="22" actId="47"/>
        <pc:sldMkLst>
          <pc:docMk/>
          <pc:sldMk cId="3196999913" sldId="1323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 del">
        <pc:chgData name="Christophe JENTA" userId="8d1209f4831e9c53" providerId="LiveId" clId="{DE45046C-8012-4DB3-A2C1-625718BFB607}" dt="2025-04-29T10:00:19.615" v="9" actId="47"/>
        <pc:sldMkLst>
          <pc:docMk/>
          <pc:sldMk cId="2611874281" sldId="13310"/>
        </pc:sldMkLst>
      </pc:sldChg>
      <pc:sldChg chg="add del">
        <pc:chgData name="Christophe JENTA" userId="8d1209f4831e9c53" providerId="LiveId" clId="{DE45046C-8012-4DB3-A2C1-625718BFB607}" dt="2025-04-29T10:00:19.423" v="8" actId="47"/>
        <pc:sldMkLst>
          <pc:docMk/>
          <pc:sldMk cId="1826041737" sldId="13311"/>
        </pc:sldMkLst>
      </pc:sldChg>
      <pc:sldChg chg="add del">
        <pc:chgData name="Christophe JENTA" userId="8d1209f4831e9c53" providerId="LiveId" clId="{DE45046C-8012-4DB3-A2C1-625718BFB607}" dt="2025-04-29T10:00:19.069" v="7" actId="47"/>
        <pc:sldMkLst>
          <pc:docMk/>
          <pc:sldMk cId="2870786359" sldId="13312"/>
        </pc:sldMkLst>
      </pc:sldChg>
      <pc:sldChg chg="add del">
        <pc:chgData name="Christophe JENTA" userId="8d1209f4831e9c53" providerId="LiveId" clId="{DE45046C-8012-4DB3-A2C1-625718BFB607}" dt="2025-04-29T10:00:18.905" v="6" actId="47"/>
        <pc:sldMkLst>
          <pc:docMk/>
          <pc:sldMk cId="4184556983" sldId="13313"/>
        </pc:sldMkLst>
      </pc:sldChg>
      <pc:sldChg chg="add del">
        <pc:chgData name="Christophe JENTA" userId="8d1209f4831e9c53" providerId="LiveId" clId="{DE45046C-8012-4DB3-A2C1-625718BFB607}" dt="2025-04-29T10:00:18.520" v="5" actId="47"/>
        <pc:sldMkLst>
          <pc:docMk/>
          <pc:sldMk cId="3401878438" sldId="13314"/>
        </pc:sldMkLst>
      </pc:sldChg>
      <pc:sldChg chg="add del">
        <pc:chgData name="Christophe JENTA" userId="8d1209f4831e9c53" providerId="LiveId" clId="{DE45046C-8012-4DB3-A2C1-625718BFB607}" dt="2025-04-29T10:00:18.220" v="3" actId="47"/>
        <pc:sldMkLst>
          <pc:docMk/>
          <pc:sldMk cId="2131091472" sldId="13316"/>
        </pc:sldMkLst>
      </pc:sldChg>
      <pc:sldChg chg="add del">
        <pc:chgData name="Christophe JENTA" userId="8d1209f4831e9c53" providerId="LiveId" clId="{DE45046C-8012-4DB3-A2C1-625718BFB607}" dt="2025-04-29T10:00:19.951" v="10" actId="47"/>
        <pc:sldMkLst>
          <pc:docMk/>
          <pc:sldMk cId="3540542834" sldId="13317"/>
        </pc:sldMkLst>
      </pc:sldChg>
      <pc:sldChg chg="add del">
        <pc:chgData name="Christophe JENTA" userId="8d1209f4831e9c53" providerId="LiveId" clId="{DE45046C-8012-4DB3-A2C1-625718BFB607}" dt="2025-04-29T10:00:18.377" v="4" actId="47"/>
        <pc:sldMkLst>
          <pc:docMk/>
          <pc:sldMk cId="2928770195" sldId="13319"/>
        </pc:sldMkLst>
      </pc:sldChg>
      <pc:sldChg chg="add del">
        <pc:chgData name="Christophe JENTA" userId="8d1209f4831e9c53" providerId="LiveId" clId="{DE45046C-8012-4DB3-A2C1-625718BFB607}" dt="2025-04-29T10:00:18.030" v="2" actId="47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10:01:29.553" v="27" actId="47"/>
        <pc:sldMkLst>
          <pc:docMk/>
          <pc:sldMk cId="2395364604" sldId="13355"/>
        </pc:sldMkLst>
      </pc:sldChg>
      <pc:sldChg chg="del">
        <pc:chgData name="Christophe JENTA" userId="8d1209f4831e9c53" providerId="LiveId" clId="{DE45046C-8012-4DB3-A2C1-625718BFB607}" dt="2025-04-29T10:01:15.087" v="25" actId="47"/>
        <pc:sldMkLst>
          <pc:docMk/>
          <pc:sldMk cId="2265437348" sldId="13356"/>
        </pc:sldMkLst>
      </pc:sldChg>
      <pc:sldChg chg="del">
        <pc:chgData name="Christophe JENTA" userId="8d1209f4831e9c53" providerId="LiveId" clId="{DE45046C-8012-4DB3-A2C1-625718BFB607}" dt="2025-04-29T10:00:21.529" v="13" actId="47"/>
        <pc:sldMkLst>
          <pc:docMk/>
          <pc:sldMk cId="1585258681" sldId="133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 del">
        <pc:chgData name="Christophe JENTA" userId="8d1209f4831e9c53" providerId="LiveId" clId="{DE45046C-8012-4DB3-A2C1-625718BFB607}" dt="2025-04-29T10:00:20.314" v="1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DE45046C-8012-4DB3-A2C1-625718BFB607}" dt="2025-04-29T10:01:39.698" v="28" actId="47"/>
        <pc:sldMkLst>
          <pc:docMk/>
          <pc:sldMk cId="1303084747" sldId="13366"/>
        </pc:sldMkLst>
      </pc:sldChg>
      <pc:sldChg chg="del">
        <pc:chgData name="Christophe JENTA" userId="8d1209f4831e9c53" providerId="LiveId" clId="{DE45046C-8012-4DB3-A2C1-625718BFB607}" dt="2025-04-29T10:01:02.516" v="23" actId="47"/>
        <pc:sldMkLst>
          <pc:docMk/>
          <pc:sldMk cId="910620827" sldId="13367"/>
        </pc:sldMkLst>
      </pc:sldChg>
      <pc:sldChg chg="del">
        <pc:chgData name="Christophe JENTA" userId="8d1209f4831e9c53" providerId="LiveId" clId="{DE45046C-8012-4DB3-A2C1-625718BFB607}" dt="2025-04-29T10:00:48.654" v="19" actId="47"/>
        <pc:sldMkLst>
          <pc:docMk/>
          <pc:sldMk cId="3665720077" sldId="13368"/>
        </pc:sldMkLst>
      </pc:sldChg>
      <pc:sldChg chg="del">
        <pc:chgData name="Christophe JENTA" userId="8d1209f4831e9c53" providerId="LiveId" clId="{DE45046C-8012-4DB3-A2C1-625718BFB607}" dt="2025-04-29T10:00:23.766" v="17" actId="47"/>
        <pc:sldMkLst>
          <pc:docMk/>
          <pc:sldMk cId="1832043419" sldId="13369"/>
        </pc:sldMkLst>
      </pc:sldChg>
      <pc:sldChg chg="del">
        <pc:chgData name="Christophe JENTA" userId="8d1209f4831e9c53" providerId="LiveId" clId="{DE45046C-8012-4DB3-A2C1-625718BFB607}" dt="2025-04-29T10:00:23.562" v="16" actId="47"/>
        <pc:sldMkLst>
          <pc:docMk/>
          <pc:sldMk cId="1257712248" sldId="133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B0113-D01A-27BA-3970-8D752A27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21B313-D7B2-0F5F-BFC6-91DD845C7F1D}"/>
              </a:ext>
            </a:extLst>
          </p:cNvPr>
          <p:cNvSpPr/>
          <p:nvPr/>
        </p:nvSpPr>
        <p:spPr>
          <a:xfrm>
            <a:off x="145576" y="168739"/>
            <a:ext cx="2898959" cy="175432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1529-1863 : Les Philippines espagnoles : Du simple relais délaissé entre Chine et Mexique à la riche colonie exportatrice, </a:t>
            </a:r>
            <a:r>
              <a:rPr lang="fr-FR" sz="1800" b="1" i="1" dirty="0"/>
              <a:t>le rattrapage manqué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B518BD67-80A1-D757-F55F-72A81B6C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72" y="168739"/>
            <a:ext cx="8862151" cy="54169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0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7BDF0-9BAA-830F-F505-F849D4D0A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84D59-3EDC-5A32-AFF5-E750DC6E0D8A}"/>
              </a:ext>
            </a:extLst>
          </p:cNvPr>
          <p:cNvSpPr/>
          <p:nvPr/>
        </p:nvSpPr>
        <p:spPr>
          <a:xfrm>
            <a:off x="57587" y="130428"/>
            <a:ext cx="4719129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*1820 : En Insulinde…</a:t>
            </a:r>
          </a:p>
          <a:p>
            <a:r>
              <a:rPr lang="fr-FR" sz="1700" dirty="0"/>
              <a:t>Hollandais, Britanniques et Espagnols...</a:t>
            </a:r>
          </a:p>
          <a:p>
            <a:endParaRPr lang="fr-FR" sz="1700" dirty="0"/>
          </a:p>
          <a:p>
            <a:r>
              <a:rPr lang="fr-FR" sz="1700" dirty="0"/>
              <a:t>1) Côté hollandais</a:t>
            </a:r>
          </a:p>
          <a:p>
            <a:r>
              <a:rPr lang="fr-FR" sz="1700" dirty="0"/>
              <a:t>Les Indes néerlandaises</a:t>
            </a:r>
          </a:p>
          <a:p>
            <a:endParaRPr lang="fr-FR" sz="1700" dirty="0"/>
          </a:p>
          <a:p>
            <a:r>
              <a:rPr lang="fr-FR" sz="1700" dirty="0"/>
              <a:t>2) Côté britannique</a:t>
            </a:r>
          </a:p>
          <a:p>
            <a:r>
              <a:rPr lang="fr-FR" sz="1700" dirty="0"/>
              <a:t>Les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r>
              <a:rPr lang="fr-FR" sz="1700" dirty="0"/>
              <a:t> ; Et deux points…</a:t>
            </a:r>
          </a:p>
          <a:p>
            <a:endParaRPr lang="fr-FR" sz="1700" dirty="0"/>
          </a:p>
          <a:p>
            <a:r>
              <a:rPr lang="fr-FR" sz="1700" dirty="0"/>
              <a:t>a) Un essor commercial fulgurant de Singapour</a:t>
            </a:r>
          </a:p>
          <a:p>
            <a:r>
              <a:rPr lang="fr-FR" sz="1700" dirty="0"/>
              <a:t>Mais qui à partir de 1840</a:t>
            </a:r>
          </a:p>
          <a:p>
            <a:r>
              <a:rPr lang="fr-FR" sz="1700" dirty="0"/>
              <a:t>Subit la concurrence des </a:t>
            </a:r>
            <a:r>
              <a:rPr lang="fr-FR" sz="1700" i="1" dirty="0" err="1"/>
              <a:t>treaty</a:t>
            </a:r>
            <a:r>
              <a:rPr lang="fr-FR" sz="1700" i="1" dirty="0"/>
              <a:t> ports</a:t>
            </a:r>
            <a:r>
              <a:rPr lang="fr-FR" sz="1700" dirty="0"/>
              <a:t> chinois</a:t>
            </a:r>
          </a:p>
          <a:p>
            <a:endParaRPr lang="fr-FR" sz="1700" dirty="0"/>
          </a:p>
          <a:p>
            <a:r>
              <a:rPr lang="fr-FR" sz="1700" dirty="0"/>
              <a:t>b) 1850 : Avec les mines d’étain…</a:t>
            </a:r>
          </a:p>
          <a:p>
            <a:r>
              <a:rPr lang="fr-FR" sz="1700" dirty="0"/>
              <a:t>De nouvelles perspectives économiques Apparaissent pour les Singapouriens</a:t>
            </a:r>
          </a:p>
          <a:p>
            <a:r>
              <a:rPr lang="fr-FR" sz="1700" dirty="0"/>
              <a:t>Mais le pouvoir britannique reste réticent</a:t>
            </a:r>
          </a:p>
          <a:p>
            <a:r>
              <a:rPr lang="fr-FR" sz="1700" dirty="0"/>
              <a:t>A tout projet de conquête territoriale</a:t>
            </a:r>
          </a:p>
          <a:p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1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E43D663-6BAF-CD0A-EE1F-EF67E777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43931572-EBBB-163F-DA7E-124B14A40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2789749-B531-ED5D-FE87-402D9DF93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378C1D8-4ECF-678A-7BF0-7FCB302B3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06AF25F-9AB3-19E5-83E4-C349B0EF0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4606D9E1-42AE-41D4-5E30-55C330133363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A385DA5-ABD0-3CE5-2F53-551FB5C6D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768B759-811C-C8DC-C065-D032F0239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6" name="Ellipse 65">
            <a:extLst>
              <a:ext uri="{FF2B5EF4-FFF2-40B4-BE49-F238E27FC236}">
                <a16:creationId xmlns:a16="http://schemas.microsoft.com/office/drawing/2014/main" id="{14574585-C386-2935-FBB5-372B86383492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C82CC0E9-A67F-1569-83B5-87F656C831C8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E0527B10-D7B1-ED87-1039-DC8A928711E8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FEC821F9-A37F-B56C-46E3-FA9E18CF92FD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BE503BA0-12B9-F23D-A8AA-9DE999DA1FEA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6187404C-D3CF-88B8-DA1D-6A8C0FA4FDB2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Ellipse 78">
            <a:extLst>
              <a:ext uri="{FF2B5EF4-FFF2-40B4-BE49-F238E27FC236}">
                <a16:creationId xmlns:a16="http://schemas.microsoft.com/office/drawing/2014/main" id="{14A8974C-A149-3312-A4FB-1F03040B5255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71B44CD-85C5-6A5E-9F34-5054ED9B460A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CBA93BA-84AE-A477-B26D-1CDCFF06C697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8E3C99F-7CF4-D53D-D0BB-E2869BB7F53A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B8590070-F2F8-2878-01FC-6799C44D5137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86" name="Image 85">
            <a:extLst>
              <a:ext uri="{FF2B5EF4-FFF2-40B4-BE49-F238E27FC236}">
                <a16:creationId xmlns:a16="http://schemas.microsoft.com/office/drawing/2014/main" id="{F2BFB5D0-199C-CFC2-49D7-BBC290BBFD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7" name="Ellipse 86">
            <a:extLst>
              <a:ext uri="{FF2B5EF4-FFF2-40B4-BE49-F238E27FC236}">
                <a16:creationId xmlns:a16="http://schemas.microsoft.com/office/drawing/2014/main" id="{47EDF11B-4D11-138A-80B7-F03415980C23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B0EAC181-4505-EED0-CED8-2A57BA4DDAEE}"/>
              </a:ext>
            </a:extLst>
          </p:cNvPr>
          <p:cNvCxnSpPr>
            <a:cxnSpLocks/>
            <a:stCxn id="87" idx="1"/>
            <a:endCxn id="85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E1B110D1-B309-53A1-55F4-DC2B9F432994}"/>
              </a:ext>
            </a:extLst>
          </p:cNvPr>
          <p:cNvCxnSpPr>
            <a:cxnSpLocks/>
            <a:stCxn id="87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59896015-05AB-FDCA-49FB-781F6BBD718C}"/>
              </a:ext>
            </a:extLst>
          </p:cNvPr>
          <p:cNvCxnSpPr>
            <a:cxnSpLocks/>
            <a:stCxn id="87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0ADD11A2-AD11-7F8F-B39C-4BF0369E9FF4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FF7E29B0-12FE-D625-4770-BF4CA792508F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66121B2-A30D-467B-33C9-CE71035598A6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D9AE699C-E8EB-F4A2-2D20-FBB3DE9E3130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C6F4EDA-0A70-E0A1-1752-502DB4C87F9D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1D45C1A0-0B92-3865-218A-3BD65045823E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B1398AD9-F5FA-2383-A7D5-DA136BB2CDB8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F6C8B444-E6AA-F160-6FEB-94E444F4B51C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36E1D01-D85B-3C93-345E-A9A6EBB239D9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7E12F6D0-B162-0AB7-B703-A42AB97E7BF4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603F0353-73EE-F1AB-9ABC-C73E249B3A14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Ellipse 131">
            <a:extLst>
              <a:ext uri="{FF2B5EF4-FFF2-40B4-BE49-F238E27FC236}">
                <a16:creationId xmlns:a16="http://schemas.microsoft.com/office/drawing/2014/main" id="{7B2CC329-677D-82BB-6EF3-1369132DEAF4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9EF95A1-D679-A3B5-F05E-4F0EF072DAF7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1815-1914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5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9099F-079C-603E-AEB9-71E2A64F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B7E0C-2A55-2CFB-3B37-8CF313F14A87}"/>
              </a:ext>
            </a:extLst>
          </p:cNvPr>
          <p:cNvSpPr/>
          <p:nvPr/>
        </p:nvSpPr>
        <p:spPr>
          <a:xfrm>
            <a:off x="96958" y="145407"/>
            <a:ext cx="4719129" cy="6047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3) Côté espagnol</a:t>
            </a:r>
          </a:p>
          <a:p>
            <a:r>
              <a:rPr lang="fr-FR" sz="1700" dirty="0"/>
              <a:t>Les Philippines…</a:t>
            </a:r>
          </a:p>
          <a:p>
            <a:endParaRPr lang="fr-FR" sz="1700" dirty="0"/>
          </a:p>
          <a:p>
            <a:r>
              <a:rPr lang="fr-FR" sz="1700" dirty="0"/>
              <a:t>*1565-93 : Pour l’Espagne, au départ</a:t>
            </a:r>
          </a:p>
          <a:p>
            <a:r>
              <a:rPr lang="fr-FR" sz="1700" dirty="0"/>
              <a:t>Un simple relais sur la lucrative route maritime</a:t>
            </a:r>
          </a:p>
          <a:p>
            <a:r>
              <a:rPr lang="fr-FR" sz="1700" dirty="0"/>
              <a:t>Entre Chine et Mexique ; Puis…</a:t>
            </a:r>
          </a:p>
          <a:p>
            <a:endParaRPr lang="fr-FR" sz="1700" dirty="0"/>
          </a:p>
          <a:p>
            <a:r>
              <a:rPr lang="fr-FR" sz="1700" dirty="0"/>
              <a:t>*1764 : Une volonté politique</a:t>
            </a:r>
          </a:p>
          <a:p>
            <a:r>
              <a:rPr lang="fr-FR" sz="1700" dirty="0"/>
              <a:t>De colonisation et de mise en valeur de Luzon</a:t>
            </a:r>
          </a:p>
          <a:p>
            <a:r>
              <a:rPr lang="fr-FR" sz="1700" dirty="0"/>
              <a:t>Et comme la Java hollandaise, plutôt réussie</a:t>
            </a:r>
          </a:p>
          <a:p>
            <a:endParaRPr lang="fr-FR" sz="1700" dirty="0"/>
          </a:p>
          <a:p>
            <a:r>
              <a:rPr lang="fr-FR" sz="1700" dirty="0"/>
              <a:t>*Mais une politique coloniale espagnole</a:t>
            </a:r>
          </a:p>
          <a:p>
            <a:r>
              <a:rPr lang="fr-FR" sz="1700" dirty="0"/>
              <a:t>Qui finira par se heurter…</a:t>
            </a:r>
          </a:p>
          <a:p>
            <a:r>
              <a:rPr lang="fr-FR" sz="1600" dirty="0"/>
              <a:t>a) 1870 : Au mouvement nationaliste philippin ; Puis…</a:t>
            </a:r>
          </a:p>
          <a:p>
            <a:r>
              <a:rPr lang="fr-FR" sz="1600" dirty="0"/>
              <a:t>b) 1898-99 : A la conquête étasunienne</a:t>
            </a:r>
          </a:p>
          <a:p>
            <a:endParaRPr lang="fr-FR" sz="1700" dirty="0"/>
          </a:p>
          <a:p>
            <a:r>
              <a:rPr lang="fr-FR" sz="1700" dirty="0"/>
              <a:t>*Les Philippines, une longue histoire</a:t>
            </a:r>
          </a:p>
          <a:p>
            <a:r>
              <a:rPr lang="fr-FR" sz="1700" dirty="0"/>
              <a:t>Et pour commencer, comment s’est-elle peuplée ?</a:t>
            </a:r>
          </a:p>
          <a:p>
            <a:endParaRPr lang="fr-FR" sz="1700" dirty="0"/>
          </a:p>
          <a:p>
            <a:r>
              <a:rPr lang="fr-FR" sz="1700" dirty="0"/>
              <a:t>*Une histoire de peuplement</a:t>
            </a:r>
          </a:p>
          <a:p>
            <a:r>
              <a:rPr lang="fr-FR" sz="1700" dirty="0"/>
              <a:t>Qui concerne également l’ensemble du Pacifique !</a:t>
            </a:r>
          </a:p>
          <a:p>
            <a:endParaRPr lang="fr-FR" sz="1700" dirty="0"/>
          </a:p>
          <a:p>
            <a:r>
              <a:rPr lang="fr-FR" sz="1700" dirty="0"/>
              <a:t>*Retour en l’an 2000 ; Avant notre ère !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9F583E4-9AC7-B1F2-3C30-C3070FFC3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DD3074F6-3314-2EC1-6C5C-E9FA88631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8555132-BE24-86D3-BEE2-33F384A44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F46BAC8-91F0-4F6A-688E-D96F045F6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403AAF3-1240-2B74-1373-B7749C191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FC2A773-829A-7AF7-BBF6-E71FCB4E1595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AEBF0F4-FB08-7E7C-A5B1-1E4F9B0ED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968648-65C6-80CD-EE00-D053637EE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4D096D5-134E-CEDA-8E7C-48D419781028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146265E-1FAB-9A62-A6EC-1C720602E4C6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8F96A22-A66D-D7E6-486D-6A3C4D3139AD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A584132-C3F7-773B-57F9-F327362B3D87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F7909B6-7331-4BC2-04CD-0CD5B5D847D3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42F9960-807F-36D3-3220-8F13BF67B6C2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DEF04080-13FA-C5AB-9F07-47EEE46F8DCB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D38A331-19B5-42A1-CD62-101D61609ED1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CA5ED56-EF88-BEAB-CEC6-52DEFF5356BC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7113EB-07AE-1CA1-482D-11C953990AFD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A90BC4F-5941-1E55-EB7F-ED78377C969D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0E1663A-E1BB-B660-DFD4-3E2E75CD7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6988B4A-CE44-4C85-7C36-872F686D145F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7CC2419-0382-5527-B257-12DA2B655248}"/>
              </a:ext>
            </a:extLst>
          </p:cNvPr>
          <p:cNvCxnSpPr>
            <a:cxnSpLocks/>
            <a:stCxn id="23" idx="1"/>
            <a:endCxn id="21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9B6B45F-0E40-F4B1-77F1-B0FC678A21D1}"/>
              </a:ext>
            </a:extLst>
          </p:cNvPr>
          <p:cNvCxnSpPr>
            <a:cxnSpLocks/>
            <a:stCxn id="23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06AADF5-A15C-1038-27CB-BC8A103EF8A6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CC86CAB4-C927-8647-A788-BAF0C9C6BD91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9E33DBE-3270-1818-FEB8-3406DA7D7836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8107595-E3D5-0B9F-FC75-03A8987D7FF4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830E7B6-3F19-432E-3776-2E03DD2DDAB3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4998AEF-6820-A6AC-6FEA-D4BD04DC9B58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A2AF74B-6A77-A6A1-DE45-5B25C3D3E3D7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D8AB8C3-1AC9-8926-F42E-F3F864F7F3E2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9C8630B3-43F9-F9DC-FBF9-4F33D2082BB7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22E576-E5D9-9D8E-ED96-2A743FD7390B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888747-F289-6FA5-AFF7-43B9F227C2BC}"/>
              </a:ext>
            </a:extLst>
          </p:cNvPr>
          <p:cNvSpPr/>
          <p:nvPr/>
        </p:nvSpPr>
        <p:spPr>
          <a:xfrm>
            <a:off x="9099536" y="5225139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A5A6815-7FEF-3025-E541-65ACE01DC20E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EDA6B9-DF91-7455-AA98-9696A7A9EF63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703FE15-04A0-595B-C787-DF4E91337F86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1F9A3E11-6472-FC13-1927-DB25CBBF25A2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6EAB93DF-6AEB-2AA1-310A-E9B61D317A00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14429B-98A4-A62D-5E6E-1C69232A3750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1815-1914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6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182" y="138700"/>
            <a:ext cx="4005618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*2000 av. </a:t>
            </a:r>
            <a:r>
              <a:rPr lang="fr-FR" sz="1700" dirty="0" err="1"/>
              <a:t>nè</a:t>
            </a:r>
            <a:r>
              <a:rPr lang="fr-FR" sz="1700" dirty="0"/>
              <a:t> : Peuplement des Philippines Par des populations de langues austronésiennes, venues de Taiwan ; Puis…</a:t>
            </a:r>
          </a:p>
          <a:p>
            <a:endParaRPr lang="fr-FR" sz="1700" dirty="0"/>
          </a:p>
          <a:p>
            <a:r>
              <a:rPr lang="fr-FR" sz="1700" dirty="0"/>
              <a:t>*1000 av. </a:t>
            </a:r>
            <a:r>
              <a:rPr lang="fr-FR" sz="1700" dirty="0" err="1"/>
              <a:t>nè</a:t>
            </a:r>
            <a:r>
              <a:rPr lang="fr-FR" sz="1700" dirty="0"/>
              <a:t> : </a:t>
            </a:r>
            <a:r>
              <a:rPr lang="fr-FR" sz="1700" u="sng" dirty="0"/>
              <a:t>A partir des Philippines</a:t>
            </a:r>
          </a:p>
          <a:p>
            <a:r>
              <a:rPr lang="fr-FR" sz="1700" dirty="0"/>
              <a:t>Ces populations austronésiennes</a:t>
            </a:r>
          </a:p>
          <a:p>
            <a:r>
              <a:rPr lang="fr-FR" sz="1700" dirty="0"/>
              <a:t>Vont prendre deux directions…</a:t>
            </a:r>
          </a:p>
          <a:p>
            <a:r>
              <a:rPr lang="fr-FR" sz="1700" dirty="0"/>
              <a:t>- L’Indonésie-Malaisie au sud-ouest</a:t>
            </a:r>
          </a:p>
          <a:p>
            <a:r>
              <a:rPr lang="fr-FR" sz="1700" dirty="0"/>
              <a:t>- Et les îles du Pacifique vers l’est…</a:t>
            </a:r>
          </a:p>
          <a:p>
            <a:r>
              <a:rPr lang="fr-FR" sz="1700" dirty="0"/>
              <a:t>NB : Plus le Champa au Sud-Viêt Nam</a:t>
            </a:r>
          </a:p>
          <a:p>
            <a:endParaRPr lang="fr-FR" sz="1700" dirty="0"/>
          </a:p>
          <a:p>
            <a:r>
              <a:rPr lang="fr-FR" sz="1700" dirty="0"/>
              <a:t>a) 1000 av. </a:t>
            </a:r>
            <a:r>
              <a:rPr lang="fr-FR" sz="1700" dirty="0" err="1"/>
              <a:t>nè</a:t>
            </a:r>
            <a:r>
              <a:rPr lang="fr-FR" sz="1700" dirty="0"/>
              <a:t> : La Micronésie</a:t>
            </a:r>
          </a:p>
          <a:p>
            <a:r>
              <a:rPr lang="fr-FR" sz="1700" dirty="0"/>
              <a:t>Mariannes, Carolines, Marshall</a:t>
            </a:r>
          </a:p>
          <a:p>
            <a:endParaRPr lang="fr-FR" sz="1700" dirty="0"/>
          </a:p>
          <a:p>
            <a:r>
              <a:rPr lang="fr-FR" sz="1700" dirty="0"/>
              <a:t>b) 1100-900 av. </a:t>
            </a:r>
            <a:r>
              <a:rPr lang="fr-FR" sz="1700" dirty="0" err="1"/>
              <a:t>nè</a:t>
            </a:r>
            <a:r>
              <a:rPr lang="fr-FR" sz="1700" dirty="0"/>
              <a:t> : La Mélanésie</a:t>
            </a:r>
          </a:p>
          <a:p>
            <a:r>
              <a:rPr lang="fr-FR" sz="1700" dirty="0"/>
              <a:t>Nlle-Calédonie, Tonga, Samoa ; Et enfin…</a:t>
            </a:r>
          </a:p>
          <a:p>
            <a:endParaRPr lang="fr-FR" sz="1700" dirty="0"/>
          </a:p>
          <a:p>
            <a:r>
              <a:rPr lang="fr-FR" sz="1700" dirty="0"/>
              <a:t>c) 500-1350 : La Polynésie</a:t>
            </a:r>
          </a:p>
          <a:p>
            <a:r>
              <a:rPr lang="fr-FR" sz="1700" dirty="0"/>
              <a:t>Tahiti, Marquises, Hawaii, Pâques</a:t>
            </a:r>
          </a:p>
          <a:p>
            <a:r>
              <a:rPr lang="fr-FR" sz="1700" dirty="0"/>
              <a:t>Et Nlle-Zélande vers 1350</a:t>
            </a:r>
          </a:p>
          <a:p>
            <a:endParaRPr lang="fr-FR" sz="1700" dirty="0"/>
          </a:p>
          <a:p>
            <a:r>
              <a:rPr lang="fr-FR" sz="1700" dirty="0"/>
              <a:t>*A revoir…</a:t>
            </a:r>
          </a:p>
          <a:p>
            <a:r>
              <a:rPr lang="fr-FR" sz="1700" dirty="0"/>
              <a:t>Mais retour aux Philippines…</a:t>
            </a:r>
          </a:p>
        </p:txBody>
      </p:sp>
      <p:pic>
        <p:nvPicPr>
          <p:cNvPr id="5" name="Image 4" descr="Une image contenant texte, carte, diagramme, atlas&#10;&#10;Le contenu généré par l’IA peut être incorrect.">
            <a:extLst>
              <a:ext uri="{FF2B5EF4-FFF2-40B4-BE49-F238E27FC236}">
                <a16:creationId xmlns:a16="http://schemas.microsoft.com/office/drawing/2014/main" id="{6C0ACE4C-FA9C-458D-DC2B-254803115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33" y="130681"/>
            <a:ext cx="7834485" cy="65966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0617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CAB1-C81B-0D11-4767-CF6DC6D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1D9187-5AA4-A8FC-4ACE-09B1CC9316BD}"/>
              </a:ext>
            </a:extLst>
          </p:cNvPr>
          <p:cNvSpPr/>
          <p:nvPr/>
        </p:nvSpPr>
        <p:spPr>
          <a:xfrm>
            <a:off x="109181" y="138700"/>
            <a:ext cx="5986819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*2000 av. </a:t>
            </a:r>
            <a:r>
              <a:rPr lang="fr-FR" sz="1700" dirty="0" err="1"/>
              <a:t>nè</a:t>
            </a:r>
            <a:endParaRPr lang="fr-FR" sz="1700" dirty="0"/>
          </a:p>
          <a:p>
            <a:r>
              <a:rPr lang="fr-FR" sz="1700" dirty="0"/>
              <a:t>Peuplement austronésien des Philippines…</a:t>
            </a:r>
          </a:p>
          <a:p>
            <a:r>
              <a:rPr lang="fr-FR" sz="1700" dirty="0"/>
              <a:t>Quelques aspects à retenir…</a:t>
            </a:r>
          </a:p>
          <a:p>
            <a:endParaRPr lang="fr-FR" sz="1700" dirty="0"/>
          </a:p>
          <a:p>
            <a:r>
              <a:rPr lang="fr-FR" sz="1700" dirty="0"/>
              <a:t>a) Une société multi-linguiste, avec 12 langues répertoriées</a:t>
            </a:r>
          </a:p>
          <a:p>
            <a:endParaRPr lang="fr-FR" sz="1700" dirty="0"/>
          </a:p>
          <a:p>
            <a:r>
              <a:rPr lang="fr-FR" sz="1700" dirty="0"/>
              <a:t>b) Une société divisée en de multiples tribus</a:t>
            </a:r>
          </a:p>
          <a:p>
            <a:r>
              <a:rPr lang="fr-FR" sz="1700" dirty="0"/>
              <a:t>Les </a:t>
            </a:r>
            <a:r>
              <a:rPr lang="fr-FR" sz="1700" i="1" dirty="0"/>
              <a:t>barangay</a:t>
            </a:r>
            <a:r>
              <a:rPr lang="fr-FR" sz="1700" dirty="0"/>
              <a:t>, ceux du même bateau</a:t>
            </a:r>
          </a:p>
          <a:p>
            <a:r>
              <a:rPr lang="fr-FR" sz="1700" dirty="0"/>
              <a:t>Chaque </a:t>
            </a:r>
            <a:r>
              <a:rPr lang="fr-FR" sz="1700" i="1" dirty="0"/>
              <a:t>barangay</a:t>
            </a:r>
            <a:r>
              <a:rPr lang="fr-FR" sz="1700" dirty="0"/>
              <a:t> étant sous l’autorité d’un chef</a:t>
            </a:r>
          </a:p>
          <a:p>
            <a:endParaRPr lang="fr-FR" sz="1700" dirty="0"/>
          </a:p>
          <a:p>
            <a:r>
              <a:rPr lang="fr-FR" sz="1700" dirty="0"/>
              <a:t>c) Au départ, des cultes animistes ; Mais…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439F91-AB01-F481-6C4F-337A66F8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0" t="6088" r="23597" b="47977"/>
          <a:stretch/>
        </p:blipFill>
        <p:spPr>
          <a:xfrm rot="5400000">
            <a:off x="5858774" y="535759"/>
            <a:ext cx="6621105" cy="58269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356337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94356</TotalTime>
  <Words>417</Words>
  <Application>Microsoft Office PowerPoint</Application>
  <PresentationFormat>Grand écran</PresentationFormat>
  <Paragraphs>84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733</cp:revision>
  <dcterms:created xsi:type="dcterms:W3CDTF">2023-07-15T08:08:34Z</dcterms:created>
  <dcterms:modified xsi:type="dcterms:W3CDTF">2025-04-29T10:01:44Z</dcterms:modified>
</cp:coreProperties>
</file>