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3166" r:id="rId2"/>
    <p:sldId id="13243" r:id="rId3"/>
    <p:sldId id="13244" r:id="rId4"/>
    <p:sldId id="13229" r:id="rId5"/>
    <p:sldId id="1000" r:id="rId6"/>
    <p:sldId id="13185" r:id="rId7"/>
    <p:sldId id="12612" r:id="rId8"/>
    <p:sldId id="13186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F56EC-334F-46D5-BCBC-C19D0623FCE7}" v="1" dt="2025-04-01T10:15:25.868"/>
    <p1510:client id="{373EA77E-69CE-4CDF-A8F0-21FC29EDBA60}" v="1" dt="2025-04-01T09:54:40.255"/>
    <p1510:client id="{DA9D3A3B-690A-4359-B499-D7E8B3EA1EFA}" v="1" dt="2025-04-01T10:04:18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DFAF0312-DC17-4FA5-A879-AA1C79978827}"/>
    <pc:docChg chg="delSld">
      <pc:chgData name="Christophe JENTA" userId="8d1209f4831e9c53" providerId="LiveId" clId="{DFAF0312-DC17-4FA5-A879-AA1C79978827}" dt="2025-03-04T10:58:31.644" v="0" actId="47"/>
      <pc:docMkLst>
        <pc:docMk/>
      </pc:docMkLst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72335713" sldId="1285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0929763" sldId="1285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963046129" sldId="1304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65297219" sldId="1307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6978790" sldId="1307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273977040" sldId="1309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94990589" sldId="1311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50298983" sldId="1311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45167664" sldId="1311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14963638" sldId="1311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45998364" sldId="131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91777054" sldId="1311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547070426" sldId="1311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91279355" sldId="131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40269392" sldId="1312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04404618" sldId="131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71915363" sldId="13131"/>
        </pc:sldMkLst>
      </pc:sldChg>
    </pc:docChg>
  </pc:docChgLst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DA9D3A3B-690A-4359-B499-D7E8B3EA1EFA}"/>
    <pc:docChg chg="custSel addSld delSld modSld">
      <pc:chgData name="Christophe JENTA" userId="8d1209f4831e9c53" providerId="LiveId" clId="{DA9D3A3B-690A-4359-B499-D7E8B3EA1EFA}" dt="2025-04-01T10:05:38.137" v="37" actId="478"/>
      <pc:docMkLst>
        <pc:docMk/>
      </pc:docMkLst>
      <pc:sldChg chg="delSp add mod">
        <pc:chgData name="Christophe JENTA" userId="8d1209f4831e9c53" providerId="LiveId" clId="{DA9D3A3B-690A-4359-B499-D7E8B3EA1EFA}" dt="2025-04-01T10:04:39.596" v="6" actId="478"/>
        <pc:sldMkLst>
          <pc:docMk/>
          <pc:sldMk cId="1247421863" sldId="994"/>
        </pc:sldMkLst>
        <pc:picChg chg="del">
          <ac:chgData name="Christophe JENTA" userId="8d1209f4831e9c53" providerId="LiveId" clId="{DA9D3A3B-690A-4359-B499-D7E8B3EA1EFA}" dt="2025-04-01T10:04:39.596" v="6" actId="478"/>
          <ac:picMkLst>
            <pc:docMk/>
            <pc:sldMk cId="1247421863" sldId="994"/>
            <ac:picMk id="38" creationId="{72A7067E-6CF9-C103-6471-F3625D7E4EDF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21003822" sldId="99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780617583" sldId="1000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490898107" sldId="1001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DA9D3A3B-690A-4359-B499-D7E8B3EA1EFA}" dt="2025-04-01T10:05:05.376" v="23" actId="478"/>
        <pc:sldMkLst>
          <pc:docMk/>
          <pc:sldMk cId="4100736487" sldId="12605"/>
        </pc:sldMkLst>
        <pc:picChg chg="del">
          <ac:chgData name="Christophe JENTA" userId="8d1209f4831e9c53" providerId="LiveId" clId="{DA9D3A3B-690A-4359-B499-D7E8B3EA1EFA}" dt="2025-04-01T10:05:05.376" v="23" actId="478"/>
          <ac:picMkLst>
            <pc:docMk/>
            <pc:sldMk cId="4100736487" sldId="12605"/>
            <ac:picMk id="45" creationId="{FCD96E9F-BA23-0C8E-EDC0-E471FAE3C1D8}"/>
          </ac:picMkLst>
        </pc:picChg>
      </pc:sldChg>
      <pc:sldChg chg="delSp add mod">
        <pc:chgData name="Christophe JENTA" userId="8d1209f4831e9c53" providerId="LiveId" clId="{DA9D3A3B-690A-4359-B499-D7E8B3EA1EFA}" dt="2025-04-01T10:04:32.069" v="3" actId="478"/>
        <pc:sldMkLst>
          <pc:docMk/>
          <pc:sldMk cId="2409108060" sldId="12606"/>
        </pc:sldMkLst>
        <pc:picChg chg="del">
          <ac:chgData name="Christophe JENTA" userId="8d1209f4831e9c53" providerId="LiveId" clId="{DA9D3A3B-690A-4359-B499-D7E8B3EA1EFA}" dt="2025-04-01T10:04:32.069" v="3" actId="478"/>
          <ac:picMkLst>
            <pc:docMk/>
            <pc:sldMk cId="2409108060" sldId="12606"/>
            <ac:picMk id="19" creationId="{016D886B-F433-F9C4-4D79-32FB3F8C0346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32790909" sldId="1260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44477724" sldId="12608"/>
        </pc:sldMkLst>
      </pc:sldChg>
      <pc:sldChg chg="delSp add mod">
        <pc:chgData name="Christophe JENTA" userId="8d1209f4831e9c53" providerId="LiveId" clId="{DA9D3A3B-690A-4359-B499-D7E8B3EA1EFA}" dt="2025-04-01T10:04:57.094" v="18" actId="478"/>
        <pc:sldMkLst>
          <pc:docMk/>
          <pc:sldMk cId="2414271032" sldId="12610"/>
        </pc:sldMkLst>
        <pc:picChg chg="del">
          <ac:chgData name="Christophe JENTA" userId="8d1209f4831e9c53" providerId="LiveId" clId="{DA9D3A3B-690A-4359-B499-D7E8B3EA1EFA}" dt="2025-04-01T10:04:57.094" v="18" actId="478"/>
          <ac:picMkLst>
            <pc:docMk/>
            <pc:sldMk cId="2414271032" sldId="12610"/>
            <ac:picMk id="7" creationId="{98F07D06-6EC1-4267-FB09-F8CEA9F7C865}"/>
          </ac:picMkLst>
        </pc:picChg>
        <pc:picChg chg="del">
          <ac:chgData name="Christophe JENTA" userId="8d1209f4831e9c53" providerId="LiveId" clId="{DA9D3A3B-690A-4359-B499-D7E8B3EA1EFA}" dt="2025-04-01T10:04:55.402" v="16" actId="478"/>
          <ac:picMkLst>
            <pc:docMk/>
            <pc:sldMk cId="2414271032" sldId="12610"/>
            <ac:picMk id="9" creationId="{B582014A-9870-74D7-57F3-FB4FFEA0145F}"/>
          </ac:picMkLst>
        </pc:picChg>
        <pc:picChg chg="del">
          <ac:chgData name="Christophe JENTA" userId="8d1209f4831e9c53" providerId="LiveId" clId="{DA9D3A3B-690A-4359-B499-D7E8B3EA1EFA}" dt="2025-04-01T10:04:55.889" v="17" actId="478"/>
          <ac:picMkLst>
            <pc:docMk/>
            <pc:sldMk cId="2414271032" sldId="12610"/>
            <ac:picMk id="11" creationId="{9EFAC4D3-FC11-E9AD-157B-28C1CC3E82D9}"/>
          </ac:picMkLst>
        </pc:picChg>
      </pc:sldChg>
      <pc:sldChg chg="delSp add mod">
        <pc:chgData name="Christophe JENTA" userId="8d1209f4831e9c53" providerId="LiveId" clId="{DA9D3A3B-690A-4359-B499-D7E8B3EA1EFA}" dt="2025-04-01T10:05:33.723" v="34" actId="478"/>
        <pc:sldMkLst>
          <pc:docMk/>
          <pc:sldMk cId="1638619904" sldId="12611"/>
        </pc:sldMkLst>
        <pc:picChg chg="del">
          <ac:chgData name="Christophe JENTA" userId="8d1209f4831e9c53" providerId="LiveId" clId="{DA9D3A3B-690A-4359-B499-D7E8B3EA1EFA}" dt="2025-04-01T10:05:33.723" v="34" actId="478"/>
          <ac:picMkLst>
            <pc:docMk/>
            <pc:sldMk cId="1638619904" sldId="12611"/>
            <ac:picMk id="8" creationId="{052CE87C-123D-EDDC-B7AA-F17CE7E9D297}"/>
          </ac:picMkLst>
        </pc:picChg>
        <pc:picChg chg="del">
          <ac:chgData name="Christophe JENTA" userId="8d1209f4831e9c53" providerId="LiveId" clId="{DA9D3A3B-690A-4359-B499-D7E8B3EA1EFA}" dt="2025-04-01T10:05:32.316" v="32" actId="478"/>
          <ac:picMkLst>
            <pc:docMk/>
            <pc:sldMk cId="1638619904" sldId="12611"/>
            <ac:picMk id="9" creationId="{F2C4E089-CD23-CE87-FAFA-CBAF63633FB9}"/>
          </ac:picMkLst>
        </pc:picChg>
        <pc:picChg chg="del">
          <ac:chgData name="Christophe JENTA" userId="8d1209f4831e9c53" providerId="LiveId" clId="{DA9D3A3B-690A-4359-B499-D7E8B3EA1EFA}" dt="2025-04-01T10:05:32.874" v="33" actId="478"/>
          <ac:picMkLst>
            <pc:docMk/>
            <pc:sldMk cId="1638619904" sldId="12611"/>
            <ac:picMk id="10" creationId="{2D8DBB8B-B24D-06A3-BCDD-11E1A1A114EF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060782881" sldId="12612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665540087" sldId="12613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2172102605" sldId="13117"/>
        </pc:sldMkLst>
      </pc:sldChg>
      <pc:sldChg chg="delSp add mod">
        <pc:chgData name="Christophe JENTA" userId="8d1209f4831e9c53" providerId="LiveId" clId="{DA9D3A3B-690A-4359-B499-D7E8B3EA1EFA}" dt="2025-04-01T10:04:43.223" v="8" actId="478"/>
        <pc:sldMkLst>
          <pc:docMk/>
          <pc:sldMk cId="2987160675" sldId="13132"/>
        </pc:sldMkLst>
        <pc:picChg chg="del">
          <ac:chgData name="Christophe JENTA" userId="8d1209f4831e9c53" providerId="LiveId" clId="{DA9D3A3B-690A-4359-B499-D7E8B3EA1EFA}" dt="2025-04-01T10:04:43.223" v="8" actId="478"/>
          <ac:picMkLst>
            <pc:docMk/>
            <pc:sldMk cId="2987160675" sldId="13132"/>
            <ac:picMk id="25" creationId="{FC3C06D9-DB62-FE6A-3950-F6D58012C357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DA9D3A3B-690A-4359-B499-D7E8B3EA1EFA}" dt="2025-04-01T10:04:46.385" v="11" actId="478"/>
        <pc:sldMkLst>
          <pc:docMk/>
          <pc:sldMk cId="3865771323" sldId="13135"/>
        </pc:sldMkLst>
        <pc:picChg chg="del">
          <ac:chgData name="Christophe JENTA" userId="8d1209f4831e9c53" providerId="LiveId" clId="{DA9D3A3B-690A-4359-B499-D7E8B3EA1EFA}" dt="2025-04-01T10:04:46.385" v="11" actId="478"/>
          <ac:picMkLst>
            <pc:docMk/>
            <pc:sldMk cId="3865771323" sldId="13135"/>
            <ac:picMk id="4" creationId="{9860A5DF-52FB-A24B-57E0-9BBDBEBC8F2C}"/>
          </ac:picMkLst>
        </pc:picChg>
      </pc:sldChg>
      <pc:sldChg chg="delSp add mod">
        <pc:chgData name="Christophe JENTA" userId="8d1209f4831e9c53" providerId="LiveId" clId="{DA9D3A3B-690A-4359-B499-D7E8B3EA1EFA}" dt="2025-04-01T10:04:45.004" v="10" actId="478"/>
        <pc:sldMkLst>
          <pc:docMk/>
          <pc:sldMk cId="2418480127" sldId="13136"/>
        </pc:sldMkLst>
        <pc:picChg chg="del">
          <ac:chgData name="Christophe JENTA" userId="8d1209f4831e9c53" providerId="LiveId" clId="{DA9D3A3B-690A-4359-B499-D7E8B3EA1EFA}" dt="2025-04-01T10:04:45.004" v="10" actId="478"/>
          <ac:picMkLst>
            <pc:docMk/>
            <pc:sldMk cId="2418480127" sldId="13136"/>
            <ac:picMk id="5" creationId="{9FF51185-6F36-7A5C-E0F5-44835450F8E3}"/>
          </ac:picMkLst>
        </pc:picChg>
        <pc:picChg chg="del">
          <ac:chgData name="Christophe JENTA" userId="8d1209f4831e9c53" providerId="LiveId" clId="{DA9D3A3B-690A-4359-B499-D7E8B3EA1EFA}" dt="2025-04-01T10:04:44.595" v="9" actId="478"/>
          <ac:picMkLst>
            <pc:docMk/>
            <pc:sldMk cId="2418480127" sldId="13136"/>
            <ac:picMk id="6" creationId="{227290FD-778E-E283-EEB1-D192AF58F370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473283674" sldId="1313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066435223" sldId="1313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182727256" sldId="13139"/>
        </pc:sldMkLst>
      </pc:sldChg>
      <pc:sldChg chg="delSp add mod">
        <pc:chgData name="Christophe JENTA" userId="8d1209f4831e9c53" providerId="LiveId" clId="{DA9D3A3B-690A-4359-B499-D7E8B3EA1EFA}" dt="2025-04-01T10:05:01.232" v="20" actId="478"/>
        <pc:sldMkLst>
          <pc:docMk/>
          <pc:sldMk cId="663347907" sldId="13140"/>
        </pc:sldMkLst>
        <pc:picChg chg="del">
          <ac:chgData name="Christophe JENTA" userId="8d1209f4831e9c53" providerId="LiveId" clId="{DA9D3A3B-690A-4359-B499-D7E8B3EA1EFA}" dt="2025-04-01T10:05:01.232" v="20" actId="478"/>
          <ac:picMkLst>
            <pc:docMk/>
            <pc:sldMk cId="663347907" sldId="13140"/>
            <ac:picMk id="18" creationId="{8663759A-8FDD-7BAF-5007-0D48C8DF941D}"/>
          </ac:picMkLst>
        </pc:picChg>
        <pc:picChg chg="del">
          <ac:chgData name="Christophe JENTA" userId="8d1209f4831e9c53" providerId="LiveId" clId="{DA9D3A3B-690A-4359-B499-D7E8B3EA1EFA}" dt="2025-04-01T10:05:00.395" v="19" actId="478"/>
          <ac:picMkLst>
            <pc:docMk/>
            <pc:sldMk cId="663347907" sldId="13140"/>
            <ac:picMk id="19" creationId="{CDC7BB1A-FE15-54FC-C89D-CB7E81473D3D}"/>
          </ac:picMkLst>
        </pc:picChg>
      </pc:sldChg>
      <pc:sldChg chg="delSp add mod">
        <pc:chgData name="Christophe JENTA" userId="8d1209f4831e9c53" providerId="LiveId" clId="{DA9D3A3B-690A-4359-B499-D7E8B3EA1EFA}" dt="2025-04-01T10:05:04.060" v="22" actId="478"/>
        <pc:sldMkLst>
          <pc:docMk/>
          <pc:sldMk cId="909488340" sldId="13142"/>
        </pc:sldMkLst>
        <pc:picChg chg="del">
          <ac:chgData name="Christophe JENTA" userId="8d1209f4831e9c53" providerId="LiveId" clId="{DA9D3A3B-690A-4359-B499-D7E8B3EA1EFA}" dt="2025-04-01T10:05:03.254" v="21" actId="478"/>
          <ac:picMkLst>
            <pc:docMk/>
            <pc:sldMk cId="909488340" sldId="13142"/>
            <ac:picMk id="10" creationId="{2E6DED5E-DA5A-49FD-C32A-D9607F46C21E}"/>
          </ac:picMkLst>
        </pc:picChg>
        <pc:picChg chg="del">
          <ac:chgData name="Christophe JENTA" userId="8d1209f4831e9c53" providerId="LiveId" clId="{DA9D3A3B-690A-4359-B499-D7E8B3EA1EFA}" dt="2025-04-01T10:05:04.060" v="22" actId="478"/>
          <ac:picMkLst>
            <pc:docMk/>
            <pc:sldMk cId="909488340" sldId="13142"/>
            <ac:picMk id="11" creationId="{7295824D-45BC-8D21-9FC1-AC674CD382B7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374261670" sldId="13143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52446234" sldId="13144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198372999" sldId="13145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6794577" sldId="1314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287461453" sldId="1314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522681684" sldId="1314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DA9D3A3B-690A-4359-B499-D7E8B3EA1EFA}" dt="2025-04-01T10:04:41.879" v="7" actId="478"/>
        <pc:sldMkLst>
          <pc:docMk/>
          <pc:sldMk cId="3718160313" sldId="13150"/>
        </pc:sldMkLst>
        <pc:picChg chg="del">
          <ac:chgData name="Christophe JENTA" userId="8d1209f4831e9c53" providerId="LiveId" clId="{DA9D3A3B-690A-4359-B499-D7E8B3EA1EFA}" dt="2025-04-01T10:04:41.879" v="7" actId="478"/>
          <ac:picMkLst>
            <pc:docMk/>
            <pc:sldMk cId="3718160313" sldId="13150"/>
            <ac:picMk id="14" creationId="{4279D7CD-1C2F-BDC2-1CD2-47BD09145D7F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DA9D3A3B-690A-4359-B499-D7E8B3EA1EFA}" dt="2025-04-01T10:04:29.640" v="2" actId="478"/>
        <pc:sldMkLst>
          <pc:docMk/>
          <pc:sldMk cId="1857858322" sldId="13152"/>
        </pc:sldMkLst>
        <pc:picChg chg="del">
          <ac:chgData name="Christophe JENTA" userId="8d1209f4831e9c53" providerId="LiveId" clId="{DA9D3A3B-690A-4359-B499-D7E8B3EA1EFA}" dt="2025-04-01T10:04:29.640" v="2" actId="478"/>
          <ac:picMkLst>
            <pc:docMk/>
            <pc:sldMk cId="1857858322" sldId="13152"/>
            <ac:picMk id="7" creationId="{8A6193E4-5DB8-87F1-ECAC-86C5700A9172}"/>
          </ac:picMkLst>
        </pc:picChg>
      </pc:sldChg>
      <pc:sldChg chg="delSp add mod">
        <pc:chgData name="Christophe JENTA" userId="8d1209f4831e9c53" providerId="LiveId" clId="{DA9D3A3B-690A-4359-B499-D7E8B3EA1EFA}" dt="2025-04-01T10:04:47.543" v="12" actId="478"/>
        <pc:sldMkLst>
          <pc:docMk/>
          <pc:sldMk cId="1950949934" sldId="13153"/>
        </pc:sldMkLst>
        <pc:picChg chg="del">
          <ac:chgData name="Christophe JENTA" userId="8d1209f4831e9c53" providerId="LiveId" clId="{DA9D3A3B-690A-4359-B499-D7E8B3EA1EFA}" dt="2025-04-01T10:04:47.543" v="12" actId="478"/>
          <ac:picMkLst>
            <pc:docMk/>
            <pc:sldMk cId="1950949934" sldId="13153"/>
            <ac:picMk id="4" creationId="{E55E96E3-CEFC-CC35-654E-D981CFE8A1B5}"/>
          </ac:picMkLst>
        </pc:picChg>
      </pc:sldChg>
      <pc:sldChg chg="delSp add mod">
        <pc:chgData name="Christophe JENTA" userId="8d1209f4831e9c53" providerId="LiveId" clId="{DA9D3A3B-690A-4359-B499-D7E8B3EA1EFA}" dt="2025-04-01T10:04:48.619" v="13" actId="478"/>
        <pc:sldMkLst>
          <pc:docMk/>
          <pc:sldMk cId="2201218659" sldId="13154"/>
        </pc:sldMkLst>
        <pc:picChg chg="del">
          <ac:chgData name="Christophe JENTA" userId="8d1209f4831e9c53" providerId="LiveId" clId="{DA9D3A3B-690A-4359-B499-D7E8B3EA1EFA}" dt="2025-04-01T10:04:48.619" v="13" actId="478"/>
          <ac:picMkLst>
            <pc:docMk/>
            <pc:sldMk cId="2201218659" sldId="13154"/>
            <ac:picMk id="4" creationId="{C446F6C8-51E2-8C02-23E5-8D2A38C0F2D7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156511993" sldId="13155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DA9D3A3B-690A-4359-B499-D7E8B3EA1EFA}" dt="2025-04-01T10:04:33.434" v="4" actId="478"/>
        <pc:sldMkLst>
          <pc:docMk/>
          <pc:sldMk cId="2801542117" sldId="13158"/>
        </pc:sldMkLst>
        <pc:picChg chg="del">
          <ac:chgData name="Christophe JENTA" userId="8d1209f4831e9c53" providerId="LiveId" clId="{DA9D3A3B-690A-4359-B499-D7E8B3EA1EFA}" dt="2025-04-01T10:04:33.434" v="4" actId="478"/>
          <ac:picMkLst>
            <pc:docMk/>
            <pc:sldMk cId="2801542117" sldId="13158"/>
            <ac:picMk id="33" creationId="{89C96429-A896-01CD-8C3E-CCE703C35E64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90164072" sldId="13159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879359475" sldId="13160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832948972" sldId="13161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302622610" sldId="13162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103994530" sldId="13163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349566737" sldId="13164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360340695" sldId="13165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539409700" sldId="1316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914637956" sldId="13169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98025286" sldId="13170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874252401" sldId="13171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DA9D3A3B-690A-4359-B499-D7E8B3EA1EFA}" dt="2025-04-01T10:05:20.739" v="26" actId="478"/>
        <pc:sldMkLst>
          <pc:docMk/>
          <pc:sldMk cId="3211553572" sldId="13173"/>
        </pc:sldMkLst>
        <pc:picChg chg="del">
          <ac:chgData name="Christophe JENTA" userId="8d1209f4831e9c53" providerId="LiveId" clId="{DA9D3A3B-690A-4359-B499-D7E8B3EA1EFA}" dt="2025-04-01T10:05:20.739" v="26" actId="478"/>
          <ac:picMkLst>
            <pc:docMk/>
            <pc:sldMk cId="3211553572" sldId="13173"/>
            <ac:picMk id="4" creationId="{EBCA0C90-2B8A-9A77-3839-4BA544823E85}"/>
          </ac:picMkLst>
        </pc:picChg>
        <pc:picChg chg="del">
          <ac:chgData name="Christophe JENTA" userId="8d1209f4831e9c53" providerId="LiveId" clId="{DA9D3A3B-690A-4359-B499-D7E8B3EA1EFA}" dt="2025-04-01T10:05:20.190" v="25" actId="478"/>
          <ac:picMkLst>
            <pc:docMk/>
            <pc:sldMk cId="3211553572" sldId="13173"/>
            <ac:picMk id="22" creationId="{7F628F85-FCC7-7AA6-11A0-4F66F8E24FAB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36066486" sldId="13174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456575271" sldId="13175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992392614" sldId="1317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233691726" sldId="1317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745778830" sldId="1317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07203901" sldId="13179"/>
        </pc:sldMkLst>
      </pc:sldChg>
      <pc:sldChg chg="delSp add mod">
        <pc:chgData name="Christophe JENTA" userId="8d1209f4831e9c53" providerId="LiveId" clId="{DA9D3A3B-690A-4359-B499-D7E8B3EA1EFA}" dt="2025-04-01T10:05:25.958" v="30" actId="478"/>
        <pc:sldMkLst>
          <pc:docMk/>
          <pc:sldMk cId="3842617688" sldId="13180"/>
        </pc:sldMkLst>
        <pc:picChg chg="del">
          <ac:chgData name="Christophe JENTA" userId="8d1209f4831e9c53" providerId="LiveId" clId="{DA9D3A3B-690A-4359-B499-D7E8B3EA1EFA}" dt="2025-04-01T10:05:25.958" v="30" actId="478"/>
          <ac:picMkLst>
            <pc:docMk/>
            <pc:sldMk cId="3842617688" sldId="13180"/>
            <ac:picMk id="13" creationId="{852AE4A4-60AA-C32B-CBCF-3995E3AC0536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027084137" sldId="13181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619606791" sldId="13182"/>
        </pc:sldMkLst>
      </pc:sldChg>
      <pc:sldChg chg="delSp add mod">
        <pc:chgData name="Christophe JENTA" userId="8d1209f4831e9c53" providerId="LiveId" clId="{DA9D3A3B-690A-4359-B499-D7E8B3EA1EFA}" dt="2025-04-01T10:05:30.129" v="31" actId="478"/>
        <pc:sldMkLst>
          <pc:docMk/>
          <pc:sldMk cId="227310193" sldId="13183"/>
        </pc:sldMkLst>
        <pc:picChg chg="del">
          <ac:chgData name="Christophe JENTA" userId="8d1209f4831e9c53" providerId="LiveId" clId="{DA9D3A3B-690A-4359-B499-D7E8B3EA1EFA}" dt="2025-04-01T10:05:30.129" v="31" actId="478"/>
          <ac:picMkLst>
            <pc:docMk/>
            <pc:sldMk cId="227310193" sldId="13183"/>
            <ac:picMk id="46" creationId="{0943D8DE-E29C-C608-A56B-39E9F3FACC5F}"/>
          </ac:picMkLst>
        </pc:picChg>
      </pc:sldChg>
      <pc:sldChg chg="delSp add mod">
        <pc:chgData name="Christophe JENTA" userId="8d1209f4831e9c53" providerId="LiveId" clId="{DA9D3A3B-690A-4359-B499-D7E8B3EA1EFA}" dt="2025-04-01T10:05:38.137" v="37" actId="478"/>
        <pc:sldMkLst>
          <pc:docMk/>
          <pc:sldMk cId="1661920203" sldId="13184"/>
        </pc:sldMkLst>
        <pc:picChg chg="del">
          <ac:chgData name="Christophe JENTA" userId="8d1209f4831e9c53" providerId="LiveId" clId="{DA9D3A3B-690A-4359-B499-D7E8B3EA1EFA}" dt="2025-04-01T10:05:38.137" v="37" actId="478"/>
          <ac:picMkLst>
            <pc:docMk/>
            <pc:sldMk cId="1661920203" sldId="13184"/>
            <ac:picMk id="101" creationId="{F40F5C8E-224D-AE14-B715-27840DE2F1D9}"/>
          </ac:picMkLst>
        </pc:picChg>
        <pc:picChg chg="del">
          <ac:chgData name="Christophe JENTA" userId="8d1209f4831e9c53" providerId="LiveId" clId="{DA9D3A3B-690A-4359-B499-D7E8B3EA1EFA}" dt="2025-04-01T10:05:37.556" v="36" actId="478"/>
          <ac:picMkLst>
            <pc:docMk/>
            <pc:sldMk cId="1661920203" sldId="13184"/>
            <ac:picMk id="102" creationId="{9F858D3A-4852-4933-B6CB-54E218FD46D2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833563372" sldId="13185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808987593" sldId="1318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166471406" sldId="1318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31094300" sldId="13189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167618316" sldId="13190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98489771" sldId="13191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7239185" sldId="13192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502911960" sldId="13193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207955110" sldId="13194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042869892" sldId="13195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040728144" sldId="1319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627594343" sldId="1319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555514976" sldId="13204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615291875" sldId="13205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2617671397" sldId="13222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1069422393" sldId="13223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19979188" sldId="1322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917375481" sldId="1322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071169686" sldId="13229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2792972668" sldId="13231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2455214985" sldId="1323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96999913" sldId="1323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953531859" sldId="1323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851328640" sldId="13239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057968349" sldId="13240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381752268" sldId="13243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07836326" sldId="13244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1563067318" sldId="13250"/>
        </pc:sldMkLst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2080489716" sldId="13251"/>
        </pc:sldMkLst>
      </pc:sldChg>
      <pc:sldChg chg="delSp add mod">
        <pc:chgData name="Christophe JENTA" userId="8d1209f4831e9c53" providerId="LiveId" clId="{DA9D3A3B-690A-4359-B499-D7E8B3EA1EFA}" dt="2025-04-01T10:04:37.153" v="5" actId="478"/>
        <pc:sldMkLst>
          <pc:docMk/>
          <pc:sldMk cId="14580024" sldId="13252"/>
        </pc:sldMkLst>
        <pc:picChg chg="del">
          <ac:chgData name="Christophe JENTA" userId="8d1209f4831e9c53" providerId="LiveId" clId="{DA9D3A3B-690A-4359-B499-D7E8B3EA1EFA}" dt="2025-04-01T10:04:37.153" v="5" actId="478"/>
          <ac:picMkLst>
            <pc:docMk/>
            <pc:sldMk cId="14580024" sldId="13252"/>
            <ac:picMk id="21" creationId="{3C1CD887-B304-CE0C-D218-31B03427728F}"/>
          </ac:picMkLst>
        </pc:picChg>
      </pc:sldChg>
      <pc:sldChg chg="delSp add mod">
        <pc:chgData name="Christophe JENTA" userId="8d1209f4831e9c53" providerId="LiveId" clId="{DA9D3A3B-690A-4359-B499-D7E8B3EA1EFA}" dt="2025-04-01T10:04:51.352" v="15" actId="478"/>
        <pc:sldMkLst>
          <pc:docMk/>
          <pc:sldMk cId="759682378" sldId="13253"/>
        </pc:sldMkLst>
        <pc:picChg chg="del">
          <ac:chgData name="Christophe JENTA" userId="8d1209f4831e9c53" providerId="LiveId" clId="{DA9D3A3B-690A-4359-B499-D7E8B3EA1EFA}" dt="2025-04-01T10:04:50.818" v="14" actId="478"/>
          <ac:picMkLst>
            <pc:docMk/>
            <pc:sldMk cId="759682378" sldId="13253"/>
            <ac:picMk id="4" creationId="{9442AEF1-1543-A545-B3D8-DA9EDB0C1212}"/>
          </ac:picMkLst>
        </pc:picChg>
        <pc:picChg chg="del">
          <ac:chgData name="Christophe JENTA" userId="8d1209f4831e9c53" providerId="LiveId" clId="{DA9D3A3B-690A-4359-B499-D7E8B3EA1EFA}" dt="2025-04-01T10:04:51.352" v="15" actId="478"/>
          <ac:picMkLst>
            <pc:docMk/>
            <pc:sldMk cId="759682378" sldId="13253"/>
            <ac:picMk id="7" creationId="{11AFC378-5813-2B9C-51AF-D411C2E1E11C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DA9D3A3B-690A-4359-B499-D7E8B3EA1EFA}" dt="2025-04-01T10:05:12.909" v="24" actId="478"/>
        <pc:sldMkLst>
          <pc:docMk/>
          <pc:sldMk cId="2125185414" sldId="13255"/>
        </pc:sldMkLst>
        <pc:picChg chg="del">
          <ac:chgData name="Christophe JENTA" userId="8d1209f4831e9c53" providerId="LiveId" clId="{DA9D3A3B-690A-4359-B499-D7E8B3EA1EFA}" dt="2025-04-01T10:05:12.909" v="24" actId="478"/>
          <ac:picMkLst>
            <pc:docMk/>
            <pc:sldMk cId="2125185414" sldId="13255"/>
            <ac:picMk id="2" creationId="{9A8B3225-1578-BC4A-FDB1-B769B82A9CC7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1087807556" sldId="1325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2341433013" sldId="13257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914671181" sldId="13258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DA9D3A3B-690A-4359-B499-D7E8B3EA1EFA}" dt="2025-04-01T10:05:22.629" v="27" actId="478"/>
        <pc:sldMkLst>
          <pc:docMk/>
          <pc:sldMk cId="2505937206" sldId="13260"/>
        </pc:sldMkLst>
        <pc:picChg chg="del">
          <ac:chgData name="Christophe JENTA" userId="8d1209f4831e9c53" providerId="LiveId" clId="{DA9D3A3B-690A-4359-B499-D7E8B3EA1EFA}" dt="2025-04-01T10:05:22.629" v="27" actId="478"/>
          <ac:picMkLst>
            <pc:docMk/>
            <pc:sldMk cId="2505937206" sldId="13260"/>
            <ac:picMk id="2" creationId="{725DE51E-2139-5C87-AEBE-12A078D9AE86}"/>
          </ac:picMkLst>
        </pc:picChg>
      </pc:sldChg>
      <pc:sldChg chg="delSp add mod">
        <pc:chgData name="Christophe JENTA" userId="8d1209f4831e9c53" providerId="LiveId" clId="{DA9D3A3B-690A-4359-B499-D7E8B3EA1EFA}" dt="2025-04-01T10:05:24.706" v="29" actId="478"/>
        <pc:sldMkLst>
          <pc:docMk/>
          <pc:sldMk cId="2832098147" sldId="13261"/>
        </pc:sldMkLst>
        <pc:picChg chg="del">
          <ac:chgData name="Christophe JENTA" userId="8d1209f4831e9c53" providerId="LiveId" clId="{DA9D3A3B-690A-4359-B499-D7E8B3EA1EFA}" dt="2025-04-01T10:05:23.792" v="28" actId="478"/>
          <ac:picMkLst>
            <pc:docMk/>
            <pc:sldMk cId="2832098147" sldId="13261"/>
            <ac:picMk id="5" creationId="{08CDE6DB-B386-DA61-C934-EB8D8E49D7F3}"/>
          </ac:picMkLst>
        </pc:picChg>
        <pc:picChg chg="del">
          <ac:chgData name="Christophe JENTA" userId="8d1209f4831e9c53" providerId="LiveId" clId="{DA9D3A3B-690A-4359-B499-D7E8B3EA1EFA}" dt="2025-04-01T10:05:24.706" v="29" actId="478"/>
          <ac:picMkLst>
            <pc:docMk/>
            <pc:sldMk cId="2832098147" sldId="13261"/>
            <ac:picMk id="7" creationId="{720B008C-EC5C-42D2-8B50-6C0BDA3FE474}"/>
          </ac:picMkLst>
        </pc:picChg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64180775" sldId="13262"/>
        </pc:sldMkLst>
      </pc:sldChg>
      <pc:sldChg chg="delSp add mod">
        <pc:chgData name="Christophe JENTA" userId="8d1209f4831e9c53" providerId="LiveId" clId="{DA9D3A3B-690A-4359-B499-D7E8B3EA1EFA}" dt="2025-04-01T10:05:36.152" v="35" actId="478"/>
        <pc:sldMkLst>
          <pc:docMk/>
          <pc:sldMk cId="2248834135" sldId="13263"/>
        </pc:sldMkLst>
        <pc:picChg chg="del">
          <ac:chgData name="Christophe JENTA" userId="8d1209f4831e9c53" providerId="LiveId" clId="{DA9D3A3B-690A-4359-B499-D7E8B3EA1EFA}" dt="2025-04-01T10:05:36.152" v="35" actId="478"/>
          <ac:picMkLst>
            <pc:docMk/>
            <pc:sldMk cId="2248834135" sldId="13263"/>
            <ac:picMk id="6" creationId="{9D94DE93-2BA0-41B8-D016-B5619713B124}"/>
          </ac:picMkLst>
        </pc:picChg>
      </pc:sldChg>
      <pc:sldChg chg="del">
        <pc:chgData name="Christophe JENTA" userId="8d1209f4831e9c53" providerId="LiveId" clId="{DA9D3A3B-690A-4359-B499-D7E8B3EA1EFA}" dt="2025-04-01T10:04:16.886" v="0" actId="47"/>
        <pc:sldMkLst>
          <pc:docMk/>
          <pc:sldMk cId="1728060300" sldId="13266"/>
        </pc:sldMkLst>
      </pc:sldChg>
      <pc:sldChg chg="add">
        <pc:chgData name="Christophe JENTA" userId="8d1209f4831e9c53" providerId="LiveId" clId="{DA9D3A3B-690A-4359-B499-D7E8B3EA1EFA}" dt="2025-04-01T10:04:18.894" v="1"/>
        <pc:sldMkLst>
          <pc:docMk/>
          <pc:sldMk cId="3239178158" sldId="13267"/>
        </pc:sldMkLst>
      </pc:sldChg>
    </pc:docChg>
  </pc:docChgLst>
  <pc:docChgLst>
    <pc:chgData name="Christophe JENTA" userId="8d1209f4831e9c53" providerId="LiveId" clId="{80EBD59F-A898-4204-A112-5EEC7AB03409}"/>
    <pc:docChg chg="delSld">
      <pc:chgData name="Christophe JENTA" userId="8d1209f4831e9c53" providerId="LiveId" clId="{80EBD59F-A898-4204-A112-5EEC7AB03409}" dt="2025-03-04T11:04:46.137" v="0" actId="47"/>
      <pc:docMkLst>
        <pc:docMk/>
      </pc:docMkLst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472365249" sldId="93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104074221" sldId="1260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892916725" sldId="1295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9525135" sldId="13105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269543139" sldId="13106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608038758" sldId="13107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95191219" sldId="1310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924289013" sldId="1310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386847042" sldId="13119"/>
        </pc:sldMkLst>
      </pc:sldChg>
    </pc:docChg>
  </pc:docChgLst>
  <pc:docChgLst>
    <pc:chgData name="Christophe JENTA" userId="8d1209f4831e9c53" providerId="LiveId" clId="{9B6ABC74-B593-43CD-9307-3B237C5FE781}"/>
    <pc:docChg chg="delSld">
      <pc:chgData name="Christophe JENTA" userId="8d1209f4831e9c53" providerId="LiveId" clId="{9B6ABC74-B593-43CD-9307-3B237C5FE781}" dt="2025-04-01T10:00:31.459" v="0" actId="47"/>
      <pc:docMkLst>
        <pc:docMk/>
      </pc:docMkLst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522191000" sldId="96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840222593" sldId="96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960817214" sldId="1255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389502203" sldId="1259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60338787" sldId="1269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876576299" sldId="1300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385986345" sldId="1300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713738534" sldId="1300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017245087" sldId="1300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546837685" sldId="1300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463768245" sldId="1303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270863543" sldId="1305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430941409" sldId="1305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923317464" sldId="1305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651648215" sldId="1305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105468094" sldId="1305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140473072" sldId="1306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069020493" sldId="1306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706800" sldId="1306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00590959" sldId="1306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558931496" sldId="1306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112357562" sldId="1306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290108716" sldId="1306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34445409" sldId="1306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526456343" sldId="1306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2201130" sldId="1306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990337440" sldId="1307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141916184" sldId="1307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870822058" sldId="1307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265324579" sldId="1307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122051987" sldId="1307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104042674" sldId="1307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384129578" sldId="1308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8963580" sldId="1308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309788962" sldId="1308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97754663" sldId="1308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48308496" sldId="1308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1947168" sldId="1308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45480992" sldId="1308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750337857" sldId="1308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161015630" sldId="1308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299027016" sldId="1309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857183380" sldId="1309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003614663" sldId="1309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41950672" sldId="1309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518892947" sldId="1309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956935565" sldId="1309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959586403" sldId="1309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85037596" sldId="1309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9680105" sldId="1311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02952445" sldId="1311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05819683" sldId="1312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737164336" sldId="1312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174020629" sldId="1312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292663571" sldId="1312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938428205" sldId="1312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684532203" sldId="1312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319602195" sldId="1315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374821955" sldId="1321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44243431" sldId="1321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35240479" sldId="1321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348946539" sldId="1321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299923430" sldId="1321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542825175" sldId="1321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747602445" sldId="1322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609935516" sldId="1323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232748184" sldId="1323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709450183" sldId="1323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965201786" sldId="1323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092286249" sldId="1323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300822562" sldId="1326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008248862" sldId="13265"/>
        </pc:sldMkLst>
      </pc:sldChg>
    </pc:docChg>
  </pc:docChgLst>
  <pc:docChgLst>
    <pc:chgData name="Christophe JENTA" userId="8d1209f4831e9c53" providerId="LiveId" clId="{4D2FE641-3DF7-473E-870B-13DA47F2D6E9}"/>
    <pc:docChg chg="custSel addSld delSld modSld">
      <pc:chgData name="Christophe JENTA" userId="8d1209f4831e9c53" providerId="LiveId" clId="{4D2FE641-3DF7-473E-870B-13DA47F2D6E9}" dt="2025-03-18T12:16:57.844" v="41"/>
      <pc:docMkLst>
        <pc:docMk/>
      </pc:docMkLst>
      <pc:sldChg chg="delSp add del mod">
        <pc:chgData name="Christophe JENTA" userId="8d1209f4831e9c53" providerId="LiveId" clId="{4D2FE641-3DF7-473E-870B-13DA47F2D6E9}" dt="2025-03-18T12:13:03.080" v="30" actId="478"/>
        <pc:sldMkLst>
          <pc:docMk/>
          <pc:sldMk cId="3522191000" sldId="960"/>
        </pc:sldMkLst>
      </pc:sldChg>
      <pc:sldChg chg="delSp add del mod">
        <pc:chgData name="Christophe JENTA" userId="8d1209f4831e9c53" providerId="LiveId" clId="{4D2FE641-3DF7-473E-870B-13DA47F2D6E9}" dt="2025-03-18T12:13:14.245" v="37" actId="478"/>
        <pc:sldMkLst>
          <pc:docMk/>
          <pc:sldMk cId="1840222593" sldId="962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4D2FE641-3DF7-473E-870B-13DA47F2D6E9}" dt="2025-03-18T12:12:57.655" v="28" actId="478"/>
        <pc:sldMkLst>
          <pc:docMk/>
          <pc:sldMk cId="2389502203" sldId="12598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60338787" sldId="12695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2230146895" sldId="12994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410335291" sldId="12998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509031779" sldId="12999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876576299" sldId="13000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385986345" sldId="13001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713738534" sldId="13002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017245087" sldId="13003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999993276" sldId="1300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546837685" sldId="13008"/>
        </pc:sldMkLst>
      </pc:sldChg>
      <pc:sldChg chg="add del">
        <pc:chgData name="Christophe JENTA" userId="8d1209f4831e9c53" providerId="LiveId" clId="{4D2FE641-3DF7-473E-870B-13DA47F2D6E9}" dt="2025-03-18T12:16:57.844" v="41"/>
        <pc:sldMkLst>
          <pc:docMk/>
          <pc:sldMk cId="892028652" sldId="1301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3463768245" sldId="13033"/>
        </pc:sldMkLst>
      </pc:sldChg>
      <pc:sldChg chg="add del">
        <pc:chgData name="Christophe JENTA" userId="8d1209f4831e9c53" providerId="LiveId" clId="{4D2FE641-3DF7-473E-870B-13DA47F2D6E9}" dt="2025-03-18T12:16:57.844" v="41"/>
        <pc:sldMkLst>
          <pc:docMk/>
          <pc:sldMk cId="1526704923" sldId="13034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1472036957" sldId="13037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265714206" sldId="13038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313626012" sldId="13039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640241388" sldId="13040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4096148367" sldId="1304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270863543" sldId="1305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430941409" sldId="13053"/>
        </pc:sldMkLst>
      </pc:sldChg>
      <pc:sldChg chg="delSp add del mod">
        <pc:chgData name="Christophe JENTA" userId="8d1209f4831e9c53" providerId="LiveId" clId="{4D2FE641-3DF7-473E-870B-13DA47F2D6E9}" dt="2025-03-18T12:12:30.871" v="12" actId="478"/>
        <pc:sldMkLst>
          <pc:docMk/>
          <pc:sldMk cId="2923317464" sldId="1305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651648215" sldId="1305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105468094" sldId="1305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140473072" sldId="13060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069020493" sldId="1306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3706800" sldId="13062"/>
        </pc:sldMkLst>
      </pc:sldChg>
      <pc:sldChg chg="delSp add del mod">
        <pc:chgData name="Christophe JENTA" userId="8d1209f4831e9c53" providerId="LiveId" clId="{4D2FE641-3DF7-473E-870B-13DA47F2D6E9}" dt="2025-03-18T12:12:36.131" v="14" actId="478"/>
        <pc:sldMkLst>
          <pc:docMk/>
          <pc:sldMk cId="200590959" sldId="13063"/>
        </pc:sldMkLst>
      </pc:sldChg>
      <pc:sldChg chg="delSp add del mod">
        <pc:chgData name="Christophe JENTA" userId="8d1209f4831e9c53" providerId="LiveId" clId="{4D2FE641-3DF7-473E-870B-13DA47F2D6E9}" dt="2025-03-18T12:12:38.199" v="16" actId="478"/>
        <pc:sldMkLst>
          <pc:docMk/>
          <pc:sldMk cId="558931496" sldId="13064"/>
        </pc:sldMkLst>
      </pc:sldChg>
      <pc:sldChg chg="delSp add del mod">
        <pc:chgData name="Christophe JENTA" userId="8d1209f4831e9c53" providerId="LiveId" clId="{4D2FE641-3DF7-473E-870B-13DA47F2D6E9}" dt="2025-03-18T12:12:40.514" v="18" actId="478"/>
        <pc:sldMkLst>
          <pc:docMk/>
          <pc:sldMk cId="1112357562" sldId="13065"/>
        </pc:sldMkLst>
      </pc:sldChg>
      <pc:sldChg chg="delSp add del mod">
        <pc:chgData name="Christophe JENTA" userId="8d1209f4831e9c53" providerId="LiveId" clId="{4D2FE641-3DF7-473E-870B-13DA47F2D6E9}" dt="2025-03-18T12:12:42.994" v="20" actId="478"/>
        <pc:sldMkLst>
          <pc:docMk/>
          <pc:sldMk cId="1290108716" sldId="13066"/>
        </pc:sldMkLst>
      </pc:sldChg>
      <pc:sldChg chg="delSp add del mod">
        <pc:chgData name="Christophe JENTA" userId="8d1209f4831e9c53" providerId="LiveId" clId="{4D2FE641-3DF7-473E-870B-13DA47F2D6E9}" dt="2025-03-18T12:12:44.529" v="21" actId="478"/>
        <pc:sldMkLst>
          <pc:docMk/>
          <pc:sldMk cId="234445409" sldId="13067"/>
        </pc:sldMkLst>
      </pc:sldChg>
      <pc:sldChg chg="delSp add del mod">
        <pc:chgData name="Christophe JENTA" userId="8d1209f4831e9c53" providerId="LiveId" clId="{4D2FE641-3DF7-473E-870B-13DA47F2D6E9}" dt="2025-03-18T12:12:52.691" v="27" actId="478"/>
        <pc:sldMkLst>
          <pc:docMk/>
          <pc:sldMk cId="526456343" sldId="13068"/>
        </pc:sldMkLst>
      </pc:sldChg>
      <pc:sldChg chg="delSp add del mod">
        <pc:chgData name="Christophe JENTA" userId="8d1209f4831e9c53" providerId="LiveId" clId="{4D2FE641-3DF7-473E-870B-13DA47F2D6E9}" dt="2025-03-18T12:12:51.319" v="26" actId="478"/>
        <pc:sldMkLst>
          <pc:docMk/>
          <pc:sldMk cId="32201130" sldId="1306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3990337440" sldId="1307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141916184" sldId="13072"/>
        </pc:sldMkLst>
      </pc:sldChg>
      <pc:sldChg chg="delSp add del mod">
        <pc:chgData name="Christophe JENTA" userId="8d1209f4831e9c53" providerId="LiveId" clId="{4D2FE641-3DF7-473E-870B-13DA47F2D6E9}" dt="2025-03-18T12:12:59.344" v="29" actId="478"/>
        <pc:sldMkLst>
          <pc:docMk/>
          <pc:sldMk cId="2870822058" sldId="13073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265324579" sldId="13074"/>
        </pc:sldMkLst>
      </pc:sldChg>
      <pc:sldChg chg="delSp add del mod">
        <pc:chgData name="Christophe JENTA" userId="8d1209f4831e9c53" providerId="LiveId" clId="{4D2FE641-3DF7-473E-870B-13DA47F2D6E9}" dt="2025-03-18T12:13:07.981" v="33" actId="478"/>
        <pc:sldMkLst>
          <pc:docMk/>
          <pc:sldMk cId="2122051987" sldId="13078"/>
        </pc:sldMkLst>
      </pc:sldChg>
      <pc:sldChg chg="delSp add del mod">
        <pc:chgData name="Christophe JENTA" userId="8d1209f4831e9c53" providerId="LiveId" clId="{4D2FE641-3DF7-473E-870B-13DA47F2D6E9}" dt="2025-03-18T12:12:49.943" v="25" actId="478"/>
        <pc:sldMkLst>
          <pc:docMk/>
          <pc:sldMk cId="4104042674" sldId="1307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384129578" sldId="13080"/>
        </pc:sldMkLst>
      </pc:sldChg>
      <pc:sldChg chg="delSp add del mod">
        <pc:chgData name="Christophe JENTA" userId="8d1209f4831e9c53" providerId="LiveId" clId="{4D2FE641-3DF7-473E-870B-13DA47F2D6E9}" dt="2025-03-18T12:13:11.850" v="36" actId="478"/>
        <pc:sldMkLst>
          <pc:docMk/>
          <pc:sldMk cId="88963580" sldId="13081"/>
        </pc:sldMkLst>
      </pc:sldChg>
      <pc:sldChg chg="delSp add del mod">
        <pc:chgData name="Christophe JENTA" userId="8d1209f4831e9c53" providerId="LiveId" clId="{4D2FE641-3DF7-473E-870B-13DA47F2D6E9}" dt="2025-03-18T12:13:09.546" v="34" actId="478"/>
        <pc:sldMkLst>
          <pc:docMk/>
          <pc:sldMk cId="3309788962" sldId="13082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997754663" sldId="13083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848308496" sldId="1308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1947168" sldId="1308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945480992" sldId="13087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750337857" sldId="13088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161015630" sldId="13089"/>
        </pc:sldMkLst>
      </pc:sldChg>
      <pc:sldChg chg="delSp add del mod">
        <pc:chgData name="Christophe JENTA" userId="8d1209f4831e9c53" providerId="LiveId" clId="{4D2FE641-3DF7-473E-870B-13DA47F2D6E9}" dt="2025-03-18T12:13:15.471" v="38" actId="478"/>
        <pc:sldMkLst>
          <pc:docMk/>
          <pc:sldMk cId="2299027016" sldId="13090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857183380" sldId="1309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003614663" sldId="13092"/>
        </pc:sldMkLst>
      </pc:sldChg>
      <pc:sldChg chg="delSp add del mod">
        <pc:chgData name="Christophe JENTA" userId="8d1209f4831e9c53" providerId="LiveId" clId="{4D2FE641-3DF7-473E-870B-13DA47F2D6E9}" dt="2025-03-18T12:12:47.381" v="23" actId="478"/>
        <pc:sldMkLst>
          <pc:docMk/>
          <pc:sldMk cId="941950672" sldId="13093"/>
        </pc:sldMkLst>
      </pc:sldChg>
      <pc:sldChg chg="delSp add del mod">
        <pc:chgData name="Christophe JENTA" userId="8d1209f4831e9c53" providerId="LiveId" clId="{4D2FE641-3DF7-473E-870B-13DA47F2D6E9}" dt="2025-03-18T12:12:48.677" v="24" actId="478"/>
        <pc:sldMkLst>
          <pc:docMk/>
          <pc:sldMk cId="3518892947" sldId="1309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956935565" sldId="13095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959586403" sldId="1309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985037596" sldId="13097"/>
        </pc:sldMkLst>
      </pc:sldChg>
      <pc:sldChg chg="add">
        <pc:chgData name="Christophe JENTA" userId="8d1209f4831e9c53" providerId="LiveId" clId="{4D2FE641-3DF7-473E-870B-13DA47F2D6E9}" dt="2025-03-18T12:12:01.592" v="2"/>
        <pc:sldMkLst>
          <pc:docMk/>
          <pc:sldMk cId="89680105" sldId="1311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172102605" sldId="13117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02952445" sldId="13118"/>
        </pc:sldMkLst>
      </pc:sldChg>
      <pc:sldChg chg="delSp add del mod">
        <pc:chgData name="Christophe JENTA" userId="8d1209f4831e9c53" providerId="LiveId" clId="{4D2FE641-3DF7-473E-870B-13DA47F2D6E9}" dt="2025-03-18T12:12:14.969" v="4" actId="478"/>
        <pc:sldMkLst>
          <pc:docMk/>
          <pc:sldMk cId="105819683" sldId="13121"/>
        </pc:sldMkLst>
      </pc:sldChg>
      <pc:sldChg chg="delSp add del mod">
        <pc:chgData name="Christophe JENTA" userId="8d1209f4831e9c53" providerId="LiveId" clId="{4D2FE641-3DF7-473E-870B-13DA47F2D6E9}" dt="2025-03-18T12:12:21.014" v="6" actId="478"/>
        <pc:sldMkLst>
          <pc:docMk/>
          <pc:sldMk cId="737164336" sldId="13122"/>
        </pc:sldMkLst>
      </pc:sldChg>
      <pc:sldChg chg="delSp add del mod">
        <pc:chgData name="Christophe JENTA" userId="8d1209f4831e9c53" providerId="LiveId" clId="{4D2FE641-3DF7-473E-870B-13DA47F2D6E9}" dt="2025-03-18T12:12:18.627" v="5" actId="478"/>
        <pc:sldMkLst>
          <pc:docMk/>
          <pc:sldMk cId="2174020629" sldId="1312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292663571" sldId="13125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938428205" sldId="13126"/>
        </pc:sldMkLst>
      </pc:sldChg>
      <pc:sldChg chg="delSp add del mod">
        <pc:chgData name="Christophe JENTA" userId="8d1209f4831e9c53" providerId="LiveId" clId="{4D2FE641-3DF7-473E-870B-13DA47F2D6E9}" dt="2025-03-18T12:12:46.077" v="22" actId="478"/>
        <pc:sldMkLst>
          <pc:docMk/>
          <pc:sldMk cId="1684532203" sldId="13127"/>
        </pc:sldMkLst>
      </pc:sldChg>
      <pc:sldChg chg="del">
        <pc:chgData name="Christophe JENTA" userId="8d1209f4831e9c53" providerId="LiveId" clId="{4D2FE641-3DF7-473E-870B-13DA47F2D6E9}" dt="2025-03-18T12:11:59.653" v="1" actId="47"/>
        <pc:sldMkLst>
          <pc:docMk/>
          <pc:sldMk cId="89680105" sldId="13132"/>
        </pc:sldMkLst>
      </pc:sldChg>
      <pc:sldChg chg="add">
        <pc:chgData name="Christophe JENTA" userId="8d1209f4831e9c53" providerId="LiveId" clId="{4D2FE641-3DF7-473E-870B-13DA47F2D6E9}" dt="2025-03-18T12:12:01.592" v="2"/>
        <pc:sldMkLst>
          <pc:docMk/>
          <pc:sldMk cId="3319602195" sldId="13157"/>
        </pc:sldMkLst>
      </pc:sldChg>
      <pc:sldChg chg="add">
        <pc:chgData name="Christophe JENTA" userId="8d1209f4831e9c53" providerId="LiveId" clId="{4D2FE641-3DF7-473E-870B-13DA47F2D6E9}" dt="2025-03-18T12:16:57.844" v="41"/>
        <pc:sldMkLst>
          <pc:docMk/>
          <pc:sldMk cId="3981428161" sldId="13209"/>
        </pc:sldMkLst>
      </pc:sldChg>
      <pc:sldChg chg="add">
        <pc:chgData name="Christophe JENTA" userId="8d1209f4831e9c53" providerId="LiveId" clId="{4D2FE641-3DF7-473E-870B-13DA47F2D6E9}" dt="2025-03-18T12:12:01.592" v="2"/>
        <pc:sldMkLst>
          <pc:docMk/>
          <pc:sldMk cId="3374821955" sldId="13210"/>
        </pc:sldMkLst>
      </pc:sldChg>
      <pc:sldChg chg="addSp delSp add mod">
        <pc:chgData name="Christophe JENTA" userId="8d1209f4831e9c53" providerId="LiveId" clId="{4D2FE641-3DF7-473E-870B-13DA47F2D6E9}" dt="2025-03-18T12:12:29.457" v="11" actId="478"/>
        <pc:sldMkLst>
          <pc:docMk/>
          <pc:sldMk cId="844243431" sldId="13211"/>
        </pc:sldMkLst>
      </pc:sldChg>
      <pc:sldChg chg="delSp add mod">
        <pc:chgData name="Christophe JENTA" userId="8d1209f4831e9c53" providerId="LiveId" clId="{4D2FE641-3DF7-473E-870B-13DA47F2D6E9}" dt="2025-03-18T12:13:05.134" v="31" actId="478"/>
        <pc:sldMkLst>
          <pc:docMk/>
          <pc:sldMk cId="935240479" sldId="13212"/>
        </pc:sldMkLst>
      </pc:sldChg>
    </pc:docChg>
  </pc:docChgLst>
  <pc:docChgLst>
    <pc:chgData name="Christophe JENTA" userId="8d1209f4831e9c53" providerId="LiveId" clId="{65B4AC17-BA4F-4200-B804-07ED48C305DC}"/>
    <pc:docChg chg="custSel delSld modSld">
      <pc:chgData name="Christophe JENTA" userId="8d1209f4831e9c53" providerId="LiveId" clId="{65B4AC17-BA4F-4200-B804-07ED48C305DC}" dt="2025-04-01T10:10:34.835" v="1" actId="478"/>
      <pc:docMkLst>
        <pc:docMk/>
      </pc:docMkLst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4100736487" sldId="1260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132790909" sldId="12607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414271032" sldId="12610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4182727256" sldId="13139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663347907" sldId="13140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909488340" sldId="13142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374261670" sldId="13143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52446234" sldId="13144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198372999" sldId="1314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6794577" sldId="13146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879359475" sldId="13160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832948972" sldId="13161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4103994530" sldId="13163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615291875" sldId="1320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851328640" sldId="13239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057968349" sldId="13240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2341433013" sldId="13257"/>
        </pc:sldMkLst>
      </pc:sldChg>
      <pc:sldChg chg="delSp modSp mod">
        <pc:chgData name="Christophe JENTA" userId="8d1209f4831e9c53" providerId="LiveId" clId="{65B4AC17-BA4F-4200-B804-07ED48C305DC}" dt="2025-04-01T10:10:34.835" v="1" actId="478"/>
        <pc:sldMkLst>
          <pc:docMk/>
          <pc:sldMk cId="914671181" sldId="13258"/>
        </pc:sldMkLst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15" creationId="{61D72EB4-E8C3-A18E-3E89-FA90E81AFAB2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16" creationId="{A41F64D6-0C8F-6081-10DA-F34D1A4FE6D4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17" creationId="{FC271446-E03F-7FAE-13DB-EA4DE0B3CB24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19" creationId="{DFDD84BE-AB8F-AF43-64DD-D63D7C3AD1D5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39" creationId="{32EE896D-B5CF-29F5-2100-E78135C31EFF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40" creationId="{2B78A582-E2F2-E465-2C53-A57FF061879E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41" creationId="{166DCFCE-D882-E098-F036-197636FB247B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46" creationId="{A33AB5E1-2809-7888-9521-B98141ECA648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47" creationId="{369D248F-BA75-882A-6ADC-010F4F38E431}"/>
          </ac:spMkLst>
        </pc:spChg>
        <pc:spChg chg="del">
          <ac:chgData name="Christophe JENTA" userId="8d1209f4831e9c53" providerId="LiveId" clId="{65B4AC17-BA4F-4200-B804-07ED48C305DC}" dt="2025-04-01T10:10:34.835" v="1" actId="478"/>
          <ac:spMkLst>
            <pc:docMk/>
            <pc:sldMk cId="914671181" sldId="13258"/>
            <ac:spMk id="48" creationId="{C6105AC1-9708-2326-5E98-3E57EAD07E2A}"/>
          </ac:spMkLst>
        </pc:spChg>
      </pc:sldChg>
      <pc:sldChg chg="del">
        <pc:chgData name="Christophe JENTA" userId="8d1209f4831e9c53" providerId="LiveId" clId="{65B4AC17-BA4F-4200-B804-07ED48C305DC}" dt="2025-04-01T10:10:02.553" v="0" actId="47"/>
        <pc:sldMkLst>
          <pc:docMk/>
          <pc:sldMk cId="3239178158" sldId="13267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0:51:51.258" v="87" actId="478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14DC4B8E-5C4D-4A2A-B8BF-992B81181B69}" dt="2025-03-04T10:49:58.641" v="27" actId="478"/>
        <pc:sldMkLst>
          <pc:docMk/>
          <pc:sldMk cId="2472365249" sldId="939"/>
        </pc:sldMkLst>
      </pc:sldChg>
      <pc:sldChg chg="delSp add mod">
        <pc:chgData name="Christophe JENTA" userId="8d1209f4831e9c53" providerId="LiveId" clId="{14DC4B8E-5C4D-4A2A-B8BF-992B81181B69}" dt="2025-03-04T10:51:45.183" v="84" actId="478"/>
        <pc:sldMkLst>
          <pc:docMk/>
          <pc:sldMk cId="3522191000" sldId="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0:35.737" v="47" actId="478"/>
        <pc:sldMkLst>
          <pc:docMk/>
          <pc:sldMk cId="526491925" sldId="99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0:31.703" v="45" actId="478"/>
        <pc:sldMkLst>
          <pc:docMk/>
          <pc:sldMk cId="473765757" sldId="125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mod">
        <pc:chgData name="Christophe JENTA" userId="8d1209f4831e9c53" providerId="LiveId" clId="{14DC4B8E-5C4D-4A2A-B8BF-992B81181B69}" dt="2025-03-04T10:51:38.579" v="82" actId="478"/>
        <pc:sldMkLst>
          <pc:docMk/>
          <pc:sldMk cId="2389502203" sldId="1259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04074221" sldId="1260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0929763" sldId="128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14DC4B8E-5C4D-4A2A-B8BF-992B81181B69}" dt="2025-03-04T10:50:19.445" v="39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14DC4B8E-5C4D-4A2A-B8BF-992B81181B69}" dt="2025-03-04T10:50:16.326" v="37" actId="478"/>
        <pc:sldMkLst>
          <pc:docMk/>
          <pc:sldMk cId="1194405535" sldId="12953"/>
        </pc:sldMkLst>
      </pc:sldChg>
      <pc:sldChg chg="delSp add mod">
        <pc:chgData name="Christophe JENTA" userId="8d1209f4831e9c53" providerId="LiveId" clId="{14DC4B8E-5C4D-4A2A-B8BF-992B81181B69}" dt="2025-03-04T10:50:21.430" v="40" actId="478"/>
        <pc:sldMkLst>
          <pc:docMk/>
          <pc:sldMk cId="1433578699" sldId="1295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0:29.949" v="43" actId="478"/>
        <pc:sldMkLst>
          <pc:docMk/>
          <pc:sldMk cId="2066109346" sldId="1295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94973006" sldId="12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0:32.828" v="46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14DC4B8E-5C4D-4A2A-B8BF-992B81181B69}" dt="2025-03-04T10:50:39.516" v="48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14DC4B8E-5C4D-4A2A-B8BF-992B81181B69}" dt="2025-03-04T10:50:47.677" v="52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14DC4B8E-5C4D-4A2A-B8BF-992B81181B69}" dt="2025-03-04T10:50:51.396" v="53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14DC4B8E-5C4D-4A2A-B8BF-992B81181B69}" dt="2025-03-04T10:50:54.221" v="56" actId="478"/>
        <pc:sldMkLst>
          <pc:docMk/>
          <pc:sldMk cId="713738534" sldId="1300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7245087" sldId="1300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63419595" sldId="1300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14DC4B8E-5C4D-4A2A-B8BF-992B81181B69}" dt="2025-03-04T10:50:18.088" v="38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14DC4B8E-5C4D-4A2A-B8BF-992B81181B69}" dt="2025-03-04T10:50:24.416" v="41" actId="478"/>
        <pc:sldMkLst>
          <pc:docMk/>
          <pc:sldMk cId="814980698" sldId="1303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4047935913" sldId="1303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14DC4B8E-5C4D-4A2A-B8BF-992B81181B69}" dt="2025-03-04T10:50:41.763" v="49" actId="478"/>
        <pc:sldMkLst>
          <pc:docMk/>
          <pc:sldMk cId="265714206" sldId="1303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14DC4B8E-5C4D-4A2A-B8BF-992B81181B69}" dt="2025-03-04T10:50:44.919" v="51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6148367" sldId="130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70863543" sldId="13051"/>
        </pc:sldMkLst>
      </pc:sldChg>
      <pc:sldChg chg="delSp add mod">
        <pc:chgData name="Christophe JENTA" userId="8d1209f4831e9c53" providerId="LiveId" clId="{14DC4B8E-5C4D-4A2A-B8BF-992B81181B69}" dt="2025-03-04T10:51:06.790" v="63" actId="478"/>
        <pc:sldMkLst>
          <pc:docMk/>
          <pc:sldMk cId="1430941409" sldId="13053"/>
        </pc:sldMkLst>
      </pc:sldChg>
      <pc:sldChg chg="delSp add mod">
        <pc:chgData name="Christophe JENTA" userId="8d1209f4831e9c53" providerId="LiveId" clId="{14DC4B8E-5C4D-4A2A-B8BF-992B81181B69}" dt="2025-03-04T10:51:08.010" v="64" actId="478"/>
        <pc:sldMkLst>
          <pc:docMk/>
          <pc:sldMk cId="2923317464" sldId="1305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651648215" sldId="130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05468094" sldId="1305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40473072" sldId="130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69020493" sldId="1306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706800" sldId="13062"/>
        </pc:sldMkLst>
      </pc:sldChg>
      <pc:sldChg chg="delSp add mod">
        <pc:chgData name="Christophe JENTA" userId="8d1209f4831e9c53" providerId="LiveId" clId="{14DC4B8E-5C4D-4A2A-B8BF-992B81181B69}" dt="2025-03-04T10:51:13.111" v="66" actId="478"/>
        <pc:sldMkLst>
          <pc:docMk/>
          <pc:sldMk cId="200590959" sldId="13063"/>
        </pc:sldMkLst>
      </pc:sldChg>
      <pc:sldChg chg="delSp add mod">
        <pc:chgData name="Christophe JENTA" userId="8d1209f4831e9c53" providerId="LiveId" clId="{14DC4B8E-5C4D-4A2A-B8BF-992B81181B69}" dt="2025-03-04T10:51:15.248" v="68" actId="478"/>
        <pc:sldMkLst>
          <pc:docMk/>
          <pc:sldMk cId="558931496" sldId="13064"/>
        </pc:sldMkLst>
      </pc:sldChg>
      <pc:sldChg chg="delSp modSp add mod">
        <pc:chgData name="Christophe JENTA" userId="8d1209f4831e9c53" providerId="LiveId" clId="{14DC4B8E-5C4D-4A2A-B8BF-992B81181B69}" dt="2025-03-04T10:51:17.398" v="71" actId="478"/>
        <pc:sldMkLst>
          <pc:docMk/>
          <pc:sldMk cId="1112357562" sldId="13065"/>
        </pc:sldMkLst>
      </pc:sldChg>
      <pc:sldChg chg="delSp add mod">
        <pc:chgData name="Christophe JENTA" userId="8d1209f4831e9c53" providerId="LiveId" clId="{14DC4B8E-5C4D-4A2A-B8BF-992B81181B69}" dt="2025-03-04T10:51:20.162" v="73" actId="478"/>
        <pc:sldMkLst>
          <pc:docMk/>
          <pc:sldMk cId="1290108716" sldId="13066"/>
        </pc:sldMkLst>
      </pc:sldChg>
      <pc:sldChg chg="delSp add mod">
        <pc:chgData name="Christophe JENTA" userId="8d1209f4831e9c53" providerId="LiveId" clId="{14DC4B8E-5C4D-4A2A-B8BF-992B81181B69}" dt="2025-03-04T10:51:21.845" v="74" actId="478"/>
        <pc:sldMkLst>
          <pc:docMk/>
          <pc:sldMk cId="234445409" sldId="13067"/>
        </pc:sldMkLst>
      </pc:sldChg>
      <pc:sldChg chg="delSp add mod">
        <pc:chgData name="Christophe JENTA" userId="8d1209f4831e9c53" providerId="LiveId" clId="{14DC4B8E-5C4D-4A2A-B8BF-992B81181B69}" dt="2025-03-04T10:51:33.006" v="81" actId="478"/>
        <pc:sldMkLst>
          <pc:docMk/>
          <pc:sldMk cId="526456343" sldId="13068"/>
        </pc:sldMkLst>
      </pc:sldChg>
      <pc:sldChg chg="delSp add mod">
        <pc:chgData name="Christophe JENTA" userId="8d1209f4831e9c53" providerId="LiveId" clId="{14DC4B8E-5C4D-4A2A-B8BF-992B81181B69}" dt="2025-03-04T10:51:30.956" v="79" actId="478"/>
        <pc:sldMkLst>
          <pc:docMk/>
          <pc:sldMk cId="32201130" sldId="1306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0337440" sldId="1307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41916184" sldId="13072"/>
        </pc:sldMkLst>
      </pc:sldChg>
      <pc:sldChg chg="delSp add mod">
        <pc:chgData name="Christophe JENTA" userId="8d1209f4831e9c53" providerId="LiveId" clId="{14DC4B8E-5C4D-4A2A-B8BF-992B81181B69}" dt="2025-03-04T10:51:41.198" v="83" actId="478"/>
        <pc:sldMkLst>
          <pc:docMk/>
          <pc:sldMk cId="2870822058" sldId="1307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mod">
        <pc:chgData name="Christophe JENTA" userId="8d1209f4831e9c53" providerId="LiveId" clId="{14DC4B8E-5C4D-4A2A-B8BF-992B81181B69}" dt="2025-03-04T10:51:47.491" v="85" actId="478"/>
        <pc:sldMkLst>
          <pc:docMk/>
          <pc:sldMk cId="2122051987" sldId="13078"/>
        </pc:sldMkLst>
      </pc:sldChg>
      <pc:sldChg chg="delSp add mod">
        <pc:chgData name="Christophe JENTA" userId="8d1209f4831e9c53" providerId="LiveId" clId="{14DC4B8E-5C4D-4A2A-B8BF-992B81181B69}" dt="2025-03-04T10:51:29.624" v="78" actId="478"/>
        <pc:sldMkLst>
          <pc:docMk/>
          <pc:sldMk cId="4104042674" sldId="1307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384129578" sldId="13080"/>
        </pc:sldMkLst>
      </pc:sldChg>
      <pc:sldChg chg="delSp add mod">
        <pc:chgData name="Christophe JENTA" userId="8d1209f4831e9c53" providerId="LiveId" clId="{14DC4B8E-5C4D-4A2A-B8BF-992B81181B69}" dt="2025-03-04T10:51:51.258" v="87" actId="478"/>
        <pc:sldMkLst>
          <pc:docMk/>
          <pc:sldMk cId="88963580" sldId="1308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09788962" sldId="1308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97754663" sldId="1308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48308496" sldId="1308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947168" sldId="1308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45480992" sldId="1308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50337857" sldId="1308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61015630" sldId="1308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9027016" sldId="1309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857183380" sldId="1309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03614663" sldId="13092"/>
        </pc:sldMkLst>
      </pc:sldChg>
      <pc:sldChg chg="delSp add mod">
        <pc:chgData name="Christophe JENTA" userId="8d1209f4831e9c53" providerId="LiveId" clId="{14DC4B8E-5C4D-4A2A-B8BF-992B81181B69}" dt="2025-03-04T10:51:25.931" v="76" actId="478"/>
        <pc:sldMkLst>
          <pc:docMk/>
          <pc:sldMk cId="941950672" sldId="13093"/>
        </pc:sldMkLst>
      </pc:sldChg>
      <pc:sldChg chg="delSp add mod">
        <pc:chgData name="Christophe JENTA" userId="8d1209f4831e9c53" providerId="LiveId" clId="{14DC4B8E-5C4D-4A2A-B8BF-992B81181B69}" dt="2025-03-04T10:51:28.297" v="77" actId="478"/>
        <pc:sldMkLst>
          <pc:docMk/>
          <pc:sldMk cId="3518892947" sldId="130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6935565" sldId="130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9586403" sldId="1309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mod">
        <pc:chgData name="Christophe JENTA" userId="8d1209f4831e9c53" providerId="LiveId" clId="{14DC4B8E-5C4D-4A2A-B8BF-992B81181B69}" dt="2025-03-04T10:50:04.429" v="31" actId="478"/>
        <pc:sldMkLst>
          <pc:docMk/>
          <pc:sldMk cId="1199525135" sldId="13105"/>
        </pc:sldMkLst>
      </pc:sldChg>
      <pc:sldChg chg="delSp add mod">
        <pc:chgData name="Christophe JENTA" userId="8d1209f4831e9c53" providerId="LiveId" clId="{14DC4B8E-5C4D-4A2A-B8BF-992B81181B69}" dt="2025-03-04T10:50:08.145" v="34" actId="478"/>
        <pc:sldMkLst>
          <pc:docMk/>
          <pc:sldMk cId="2269543139" sldId="13106"/>
        </pc:sldMkLst>
      </pc:sldChg>
      <pc:sldChg chg="delSp add mod">
        <pc:chgData name="Christophe JENTA" userId="8d1209f4831e9c53" providerId="LiveId" clId="{14DC4B8E-5C4D-4A2A-B8BF-992B81181B69}" dt="2025-03-04T10:50:12.430" v="36" actId="478"/>
        <pc:sldMkLst>
          <pc:docMk/>
          <pc:sldMk cId="3608038758" sldId="13107"/>
        </pc:sldMkLst>
      </pc:sldChg>
      <pc:sldChg chg="delSp add mod">
        <pc:chgData name="Christophe JENTA" userId="8d1209f4831e9c53" providerId="LiveId" clId="{14DC4B8E-5C4D-4A2A-B8BF-992B81181B69}" dt="2025-03-04T10:50:09.746" v="35" actId="478"/>
        <pc:sldMkLst>
          <pc:docMk/>
          <pc:sldMk cId="2895191219" sldId="13108"/>
        </pc:sldMkLst>
      </pc:sldChg>
      <pc:sldChg chg="delSp add mod">
        <pc:chgData name="Christophe JENTA" userId="8d1209f4831e9c53" providerId="LiveId" clId="{14DC4B8E-5C4D-4A2A-B8BF-992B81181B69}" dt="2025-03-04T10:50:00.040" v="28" actId="478"/>
        <pc:sldMkLst>
          <pc:docMk/>
          <pc:sldMk cId="2924289013" sldId="1310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72102605" sldId="1311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2952445" sldId="1311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386847042" sldId="1311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066991360" sldId="13120"/>
        </pc:sldMkLst>
      </pc:sldChg>
      <pc:sldChg chg="delSp add mod">
        <pc:chgData name="Christophe JENTA" userId="8d1209f4831e9c53" providerId="LiveId" clId="{14DC4B8E-5C4D-4A2A-B8BF-992B81181B69}" dt="2025-03-04T10:50:57.255" v="58" actId="478"/>
        <pc:sldMkLst>
          <pc:docMk/>
          <pc:sldMk cId="105819683" sldId="13121"/>
        </pc:sldMkLst>
      </pc:sldChg>
      <pc:sldChg chg="delSp add mod">
        <pc:chgData name="Christophe JENTA" userId="8d1209f4831e9c53" providerId="LiveId" clId="{14DC4B8E-5C4D-4A2A-B8BF-992B81181B69}" dt="2025-03-04T10:51:03.708" v="60" actId="478"/>
        <pc:sldMkLst>
          <pc:docMk/>
          <pc:sldMk cId="737164336" sldId="13122"/>
        </pc:sldMkLst>
      </pc:sldChg>
      <pc:sldChg chg="delSp add mod">
        <pc:chgData name="Christophe JENTA" userId="8d1209f4831e9c53" providerId="LiveId" clId="{14DC4B8E-5C4D-4A2A-B8BF-992B81181B69}" dt="2025-03-04T10:51:00.617" v="59" actId="478"/>
        <pc:sldMkLst>
          <pc:docMk/>
          <pc:sldMk cId="2174020629" sldId="1312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2663571" sldId="131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938428205" sldId="13126"/>
        </pc:sldMkLst>
      </pc:sldChg>
      <pc:sldChg chg="delSp add mod">
        <pc:chgData name="Christophe JENTA" userId="8d1209f4831e9c53" providerId="LiveId" clId="{14DC4B8E-5C4D-4A2A-B8BF-992B81181B69}" dt="2025-03-04T10:51:23.900" v="75" actId="478"/>
        <pc:sldMkLst>
          <pc:docMk/>
          <pc:sldMk cId="1684532203" sldId="1312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9680105" sldId="13132"/>
        </pc:sldMkLst>
      </pc:sldChg>
    </pc:docChg>
  </pc:docChgLst>
  <pc:docChgLst>
    <pc:chgData name="Christophe JENTA" userId="8d1209f4831e9c53" providerId="LiveId" clId="{370F56EC-334F-46D5-BCBC-C19D0623FCE7}"/>
    <pc:docChg chg="addSld delSld modSld">
      <pc:chgData name="Christophe JENTA" userId="8d1209f4831e9c53" providerId="LiveId" clId="{370F56EC-334F-46D5-BCBC-C19D0623FCE7}" dt="2025-04-01T10:16:31.049" v="17" actId="47"/>
      <pc:docMkLst>
        <pc:docMk/>
      </pc:docMkLst>
      <pc:sldChg chg="del">
        <pc:chgData name="Christophe JENTA" userId="8d1209f4831e9c53" providerId="LiveId" clId="{370F56EC-334F-46D5-BCBC-C19D0623FCE7}" dt="2025-04-01T10:16:13.575" v="14" actId="47"/>
        <pc:sldMkLst>
          <pc:docMk/>
          <pc:sldMk cId="3490898107" sldId="1001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44477724" sldId="12608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1638619904" sldId="12611"/>
        </pc:sldMkLst>
      </pc:sldChg>
      <pc:sldChg chg="del">
        <pc:chgData name="Christophe JENTA" userId="8d1209f4831e9c53" providerId="LiveId" clId="{370F56EC-334F-46D5-BCBC-C19D0623FCE7}" dt="2025-04-01T10:16:11.756" v="12" actId="47"/>
        <pc:sldMkLst>
          <pc:docMk/>
          <pc:sldMk cId="665540087" sldId="12613"/>
        </pc:sldMkLst>
      </pc:sldChg>
      <pc:sldChg chg="add del">
        <pc:chgData name="Christophe JENTA" userId="8d1209f4831e9c53" providerId="LiveId" clId="{370F56EC-334F-46D5-BCBC-C19D0623FCE7}" dt="2025-04-01T10:15:25.859" v="3"/>
        <pc:sldMkLst>
          <pc:docMk/>
          <pc:sldMk cId="3539409700" sldId="13166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107203901" sldId="13179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842617688" sldId="13180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027084137" sldId="13181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619606791" sldId="13182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27310193" sldId="13183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1661920203" sldId="13184"/>
        </pc:sldMkLst>
      </pc:sldChg>
      <pc:sldChg chg="del">
        <pc:chgData name="Christophe JENTA" userId="8d1209f4831e9c53" providerId="LiveId" clId="{370F56EC-334F-46D5-BCBC-C19D0623FCE7}" dt="2025-04-01T10:16:11.082" v="10" actId="47"/>
        <pc:sldMkLst>
          <pc:docMk/>
          <pc:sldMk cId="4166471406" sldId="13188"/>
        </pc:sldMkLst>
      </pc:sldChg>
      <pc:sldChg chg="del">
        <pc:chgData name="Christophe JENTA" userId="8d1209f4831e9c53" providerId="LiveId" clId="{370F56EC-334F-46D5-BCBC-C19D0623FCE7}" dt="2025-04-01T10:16:00.730" v="7" actId="47"/>
        <pc:sldMkLst>
          <pc:docMk/>
          <pc:sldMk cId="431094300" sldId="13189"/>
        </pc:sldMkLst>
      </pc:sldChg>
      <pc:sldChg chg="del">
        <pc:chgData name="Christophe JENTA" userId="8d1209f4831e9c53" providerId="LiveId" clId="{370F56EC-334F-46D5-BCBC-C19D0623FCE7}" dt="2025-04-01T10:15:59.504" v="6" actId="47"/>
        <pc:sldMkLst>
          <pc:docMk/>
          <pc:sldMk cId="1167618316" sldId="13190"/>
        </pc:sldMkLst>
      </pc:sldChg>
      <pc:sldChg chg="del">
        <pc:chgData name="Christophe JENTA" userId="8d1209f4831e9c53" providerId="LiveId" clId="{370F56EC-334F-46D5-BCBC-C19D0623FCE7}" dt="2025-04-01T10:15:58.942" v="5" actId="47"/>
        <pc:sldMkLst>
          <pc:docMk/>
          <pc:sldMk cId="3198489771" sldId="13191"/>
        </pc:sldMkLst>
      </pc:sldChg>
      <pc:sldChg chg="del">
        <pc:chgData name="Christophe JENTA" userId="8d1209f4831e9c53" providerId="LiveId" clId="{370F56EC-334F-46D5-BCBC-C19D0623FCE7}" dt="2025-04-01T10:15:58.484" v="4" actId="47"/>
        <pc:sldMkLst>
          <pc:docMk/>
          <pc:sldMk cId="317239185" sldId="13192"/>
        </pc:sldMkLst>
      </pc:sldChg>
      <pc:sldChg chg="del">
        <pc:chgData name="Christophe JENTA" userId="8d1209f4831e9c53" providerId="LiveId" clId="{370F56EC-334F-46D5-BCBC-C19D0623FCE7}" dt="2025-04-01T10:16:12.240" v="13" actId="47"/>
        <pc:sldMkLst>
          <pc:docMk/>
          <pc:sldMk cId="2502911960" sldId="13193"/>
        </pc:sldMkLst>
      </pc:sldChg>
      <pc:sldChg chg="del">
        <pc:chgData name="Christophe JENTA" userId="8d1209f4831e9c53" providerId="LiveId" clId="{370F56EC-334F-46D5-BCBC-C19D0623FCE7}" dt="2025-04-01T10:16:01.066" v="8" actId="47"/>
        <pc:sldMkLst>
          <pc:docMk/>
          <pc:sldMk cId="4207955110" sldId="13194"/>
        </pc:sldMkLst>
      </pc:sldChg>
      <pc:sldChg chg="del">
        <pc:chgData name="Christophe JENTA" userId="8d1209f4831e9c53" providerId="LiveId" clId="{370F56EC-334F-46D5-BCBC-C19D0623FCE7}" dt="2025-04-01T10:16:10.712" v="9" actId="47"/>
        <pc:sldMkLst>
          <pc:docMk/>
          <pc:sldMk cId="2042869892" sldId="13195"/>
        </pc:sldMkLst>
      </pc:sldChg>
      <pc:sldChg chg="del">
        <pc:chgData name="Christophe JENTA" userId="8d1209f4831e9c53" providerId="LiveId" clId="{370F56EC-334F-46D5-BCBC-C19D0623FCE7}" dt="2025-04-01T10:16:11.421" v="11" actId="47"/>
        <pc:sldMkLst>
          <pc:docMk/>
          <pc:sldMk cId="2040728144" sldId="13196"/>
        </pc:sldMkLst>
      </pc:sldChg>
      <pc:sldChg chg="del">
        <pc:chgData name="Christophe JENTA" userId="8d1209f4831e9c53" providerId="LiveId" clId="{370F56EC-334F-46D5-BCBC-C19D0623FCE7}" dt="2025-04-01T10:16:28.570" v="15" actId="47"/>
        <pc:sldMkLst>
          <pc:docMk/>
          <pc:sldMk cId="2627594343" sldId="13197"/>
        </pc:sldMkLst>
      </pc:sldChg>
      <pc:sldChg chg="del">
        <pc:chgData name="Christophe JENTA" userId="8d1209f4831e9c53" providerId="LiveId" clId="{370F56EC-334F-46D5-BCBC-C19D0623FCE7}" dt="2025-04-01T10:16:30.571" v="16" actId="47"/>
        <pc:sldMkLst>
          <pc:docMk/>
          <pc:sldMk cId="917375481" sldId="13228"/>
        </pc:sldMkLst>
      </pc:sldChg>
      <pc:sldChg chg="del">
        <pc:chgData name="Christophe JENTA" userId="8d1209f4831e9c53" providerId="LiveId" clId="{370F56EC-334F-46D5-BCBC-C19D0623FCE7}" dt="2025-04-01T10:16:31.049" v="17" actId="47"/>
        <pc:sldMkLst>
          <pc:docMk/>
          <pc:sldMk cId="3196999913" sldId="13237"/>
        </pc:sldMkLst>
      </pc:sldChg>
      <pc:sldChg chg="add del">
        <pc:chgData name="Christophe JENTA" userId="8d1209f4831e9c53" providerId="LiveId" clId="{370F56EC-334F-46D5-BCBC-C19D0623FCE7}" dt="2025-04-01T10:15:25.859" v="3"/>
        <pc:sldMkLst>
          <pc:docMk/>
          <pc:sldMk cId="1381752268" sldId="13243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505937206" sldId="13260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832098147" sldId="13261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64180775" sldId="13262"/>
        </pc:sldMkLst>
      </pc:sldChg>
      <pc:sldChg chg="del">
        <pc:chgData name="Christophe JENTA" userId="8d1209f4831e9c53" providerId="LiveId" clId="{370F56EC-334F-46D5-BCBC-C19D0623FCE7}" dt="2025-04-01T10:13:32.970" v="0" actId="47"/>
        <pc:sldMkLst>
          <pc:docMk/>
          <pc:sldMk cId="2248834135" sldId="13263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373EA77E-69CE-4CDF-A8F0-21FC29EDBA60}"/>
    <pc:docChg chg="custSel addSld delSld modSld">
      <pc:chgData name="Christophe JENTA" userId="8d1209f4831e9c53" providerId="LiveId" clId="{373EA77E-69CE-4CDF-A8F0-21FC29EDBA60}" dt="2025-04-01T09:56:22.389" v="51" actId="478"/>
      <pc:docMkLst>
        <pc:docMk/>
      </pc:docMkLst>
      <pc:sldChg chg="delSp add del mod">
        <pc:chgData name="Christophe JENTA" userId="8d1209f4831e9c53" providerId="LiveId" clId="{373EA77E-69CE-4CDF-A8F0-21FC29EDBA60}" dt="2025-04-01T09:55:59.396" v="37" actId="478"/>
        <pc:sldMkLst>
          <pc:docMk/>
          <pc:sldMk cId="3522191000" sldId="960"/>
        </pc:sldMkLst>
        <pc:picChg chg="del">
          <ac:chgData name="Christophe JENTA" userId="8d1209f4831e9c53" providerId="LiveId" clId="{373EA77E-69CE-4CDF-A8F0-21FC29EDBA60}" dt="2025-04-01T09:55:59.396" v="37" actId="478"/>
          <ac:picMkLst>
            <pc:docMk/>
            <pc:sldMk cId="3522191000" sldId="960"/>
            <ac:picMk id="14" creationId="{46E8608D-F9CC-6C30-2887-DD6A650B308C}"/>
          </ac:picMkLst>
        </pc:picChg>
      </pc:sldChg>
      <pc:sldChg chg="delSp add del mod">
        <pc:chgData name="Christophe JENTA" userId="8d1209f4831e9c53" providerId="LiveId" clId="{373EA77E-69CE-4CDF-A8F0-21FC29EDBA60}" dt="2025-04-01T09:56:12.829" v="45" actId="478"/>
        <pc:sldMkLst>
          <pc:docMk/>
          <pc:sldMk cId="1840222593" sldId="962"/>
        </pc:sldMkLst>
        <pc:picChg chg="del">
          <ac:chgData name="Christophe JENTA" userId="8d1209f4831e9c53" providerId="LiveId" clId="{373EA77E-69CE-4CDF-A8F0-21FC29EDBA60}" dt="2025-04-01T09:56:12.829" v="45" actId="478"/>
          <ac:picMkLst>
            <pc:docMk/>
            <pc:sldMk cId="1840222593" sldId="962"/>
            <ac:picMk id="17" creationId="{750B331C-4F81-4EB2-6BB2-7EACEF49BF95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373EA77E-69CE-4CDF-A8F0-21FC29EDBA60}" dt="2025-04-01T09:55:46.223" v="31" actId="478"/>
        <pc:sldMkLst>
          <pc:docMk/>
          <pc:sldMk cId="2389502203" sldId="12598"/>
        </pc:sldMkLst>
        <pc:picChg chg="del">
          <ac:chgData name="Christophe JENTA" userId="8d1209f4831e9c53" providerId="LiveId" clId="{373EA77E-69CE-4CDF-A8F0-21FC29EDBA60}" dt="2025-04-01T09:55:46.223" v="31" actId="478"/>
          <ac:picMkLst>
            <pc:docMk/>
            <pc:sldMk cId="2389502203" sldId="12598"/>
            <ac:picMk id="3" creationId="{01347D99-C2AB-3860-50F6-BA131D46B9E8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60338787" sldId="12695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230146895" sldId="12994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410335291" sldId="12998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509031779" sldId="1299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876576299" sldId="13000"/>
        </pc:sldMkLst>
      </pc:sldChg>
      <pc:sldChg chg="delSp add del mod">
        <pc:chgData name="Christophe JENTA" userId="8d1209f4831e9c53" providerId="LiveId" clId="{373EA77E-69CE-4CDF-A8F0-21FC29EDBA60}" dt="2025-04-01T09:54:55.078" v="3" actId="478"/>
        <pc:sldMkLst>
          <pc:docMk/>
          <pc:sldMk cId="2385986345" sldId="13001"/>
        </pc:sldMkLst>
        <pc:picChg chg="del">
          <ac:chgData name="Christophe JENTA" userId="8d1209f4831e9c53" providerId="LiveId" clId="{373EA77E-69CE-4CDF-A8F0-21FC29EDBA60}" dt="2025-04-01T09:54:55.078" v="3" actId="478"/>
          <ac:picMkLst>
            <pc:docMk/>
            <pc:sldMk cId="2385986345" sldId="13001"/>
            <ac:picMk id="9" creationId="{E95AB22C-A39A-3368-CAE8-59148BB7082E}"/>
          </ac:picMkLst>
        </pc:picChg>
      </pc:sldChg>
      <pc:sldChg chg="delSp add del mod">
        <pc:chgData name="Christophe JENTA" userId="8d1209f4831e9c53" providerId="LiveId" clId="{373EA77E-69CE-4CDF-A8F0-21FC29EDBA60}" dt="2025-04-01T09:54:57.988" v="6" actId="478"/>
        <pc:sldMkLst>
          <pc:docMk/>
          <pc:sldMk cId="713738534" sldId="13002"/>
        </pc:sldMkLst>
        <pc:picChg chg="del">
          <ac:chgData name="Christophe JENTA" userId="8d1209f4831e9c53" providerId="LiveId" clId="{373EA77E-69CE-4CDF-A8F0-21FC29EDBA60}" dt="2025-04-01T09:54:57.988" v="6" actId="478"/>
          <ac:picMkLst>
            <pc:docMk/>
            <pc:sldMk cId="713738534" sldId="13002"/>
            <ac:picMk id="5" creationId="{F94EA000-C5AA-F565-50C6-61D0147EF886}"/>
          </ac:picMkLst>
        </pc:picChg>
        <pc:picChg chg="del">
          <ac:chgData name="Christophe JENTA" userId="8d1209f4831e9c53" providerId="LiveId" clId="{373EA77E-69CE-4CDF-A8F0-21FC29EDBA60}" dt="2025-04-01T09:54:57.432" v="5" actId="478"/>
          <ac:picMkLst>
            <pc:docMk/>
            <pc:sldMk cId="713738534" sldId="13002"/>
            <ac:picMk id="10" creationId="{8B1755A2-7F7F-B7EF-5D55-E30A22F7CDEF}"/>
          </ac:picMkLst>
        </pc:picChg>
        <pc:picChg chg="del">
          <ac:chgData name="Christophe JENTA" userId="8d1209f4831e9c53" providerId="LiveId" clId="{373EA77E-69CE-4CDF-A8F0-21FC29EDBA60}" dt="2025-04-01T09:54:56.860" v="4" actId="478"/>
          <ac:picMkLst>
            <pc:docMk/>
            <pc:sldMk cId="713738534" sldId="13002"/>
            <ac:picMk id="12" creationId="{67440B79-EF1C-80D0-9EF0-ABB7E5795D11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017245087" sldId="13003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3999993276" sldId="13004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546837685" sldId="13008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892028652" sldId="13014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463768245" sldId="13033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1526704923" sldId="13034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1472036957" sldId="13037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65714206" sldId="13038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3313626012" sldId="13039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640241388" sldId="13040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4096148367" sldId="1304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270863543" sldId="1305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430941409" sldId="13053"/>
        </pc:sldMkLst>
      </pc:sldChg>
      <pc:sldChg chg="delSp add del mod">
        <pc:chgData name="Christophe JENTA" userId="8d1209f4831e9c53" providerId="LiveId" clId="{373EA77E-69CE-4CDF-A8F0-21FC29EDBA60}" dt="2025-04-01T09:55:13.617" v="14" actId="478"/>
        <pc:sldMkLst>
          <pc:docMk/>
          <pc:sldMk cId="2923317464" sldId="13054"/>
        </pc:sldMkLst>
        <pc:picChg chg="del">
          <ac:chgData name="Christophe JENTA" userId="8d1209f4831e9c53" providerId="LiveId" clId="{373EA77E-69CE-4CDF-A8F0-21FC29EDBA60}" dt="2025-04-01T09:55:13.617" v="14" actId="478"/>
          <ac:picMkLst>
            <pc:docMk/>
            <pc:sldMk cId="2923317464" sldId="13054"/>
            <ac:picMk id="6" creationId="{5EABD07B-5BE0-EF4E-B9EC-3154368C48FB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651648215" sldId="1305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105468094" sldId="1305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140473072" sldId="13060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069020493" sldId="1306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706800" sldId="13062"/>
        </pc:sldMkLst>
      </pc:sldChg>
      <pc:sldChg chg="delSp add del mod">
        <pc:chgData name="Christophe JENTA" userId="8d1209f4831e9c53" providerId="LiveId" clId="{373EA77E-69CE-4CDF-A8F0-21FC29EDBA60}" dt="2025-04-01T09:55:19.252" v="16" actId="478"/>
        <pc:sldMkLst>
          <pc:docMk/>
          <pc:sldMk cId="200590959" sldId="13063"/>
        </pc:sldMkLst>
        <pc:picChg chg="del">
          <ac:chgData name="Christophe JENTA" userId="8d1209f4831e9c53" providerId="LiveId" clId="{373EA77E-69CE-4CDF-A8F0-21FC29EDBA60}" dt="2025-04-01T09:55:18.720" v="15" actId="478"/>
          <ac:picMkLst>
            <pc:docMk/>
            <pc:sldMk cId="200590959" sldId="13063"/>
            <ac:picMk id="7" creationId="{B2335793-0819-A1D0-FF5C-724814B4D389}"/>
          </ac:picMkLst>
        </pc:picChg>
        <pc:picChg chg="del">
          <ac:chgData name="Christophe JENTA" userId="8d1209f4831e9c53" providerId="LiveId" clId="{373EA77E-69CE-4CDF-A8F0-21FC29EDBA60}" dt="2025-04-01T09:55:19.252" v="16" actId="478"/>
          <ac:picMkLst>
            <pc:docMk/>
            <pc:sldMk cId="200590959" sldId="13063"/>
            <ac:picMk id="8" creationId="{5DBED57E-21CB-D552-EA9F-EEE819197600}"/>
          </ac:picMkLst>
        </pc:picChg>
      </pc:sldChg>
      <pc:sldChg chg="delSp add del mod">
        <pc:chgData name="Christophe JENTA" userId="8d1209f4831e9c53" providerId="LiveId" clId="{373EA77E-69CE-4CDF-A8F0-21FC29EDBA60}" dt="2025-04-01T09:55:21.404" v="18" actId="478"/>
        <pc:sldMkLst>
          <pc:docMk/>
          <pc:sldMk cId="558931496" sldId="13064"/>
        </pc:sldMkLst>
        <pc:picChg chg="del">
          <ac:chgData name="Christophe JENTA" userId="8d1209f4831e9c53" providerId="LiveId" clId="{373EA77E-69CE-4CDF-A8F0-21FC29EDBA60}" dt="2025-04-01T09:55:20.892" v="17" actId="478"/>
          <ac:picMkLst>
            <pc:docMk/>
            <pc:sldMk cId="558931496" sldId="13064"/>
            <ac:picMk id="8" creationId="{E14EA475-44FF-BC24-6C8C-53EB1DBDFB7C}"/>
          </ac:picMkLst>
        </pc:picChg>
        <pc:picChg chg="del">
          <ac:chgData name="Christophe JENTA" userId="8d1209f4831e9c53" providerId="LiveId" clId="{373EA77E-69CE-4CDF-A8F0-21FC29EDBA60}" dt="2025-04-01T09:55:21.404" v="18" actId="478"/>
          <ac:picMkLst>
            <pc:docMk/>
            <pc:sldMk cId="558931496" sldId="13064"/>
            <ac:picMk id="9" creationId="{300BAC8C-081A-1222-C6A9-F76EC44B3C8B}"/>
          </ac:picMkLst>
        </pc:picChg>
      </pc:sldChg>
      <pc:sldChg chg="delSp add del mod">
        <pc:chgData name="Christophe JENTA" userId="8d1209f4831e9c53" providerId="LiveId" clId="{373EA77E-69CE-4CDF-A8F0-21FC29EDBA60}" dt="2025-04-01T09:55:23.423" v="20" actId="478"/>
        <pc:sldMkLst>
          <pc:docMk/>
          <pc:sldMk cId="1112357562" sldId="13065"/>
        </pc:sldMkLst>
        <pc:picChg chg="del">
          <ac:chgData name="Christophe JENTA" userId="8d1209f4831e9c53" providerId="LiveId" clId="{373EA77E-69CE-4CDF-A8F0-21FC29EDBA60}" dt="2025-04-01T09:55:22.896" v="19" actId="478"/>
          <ac:picMkLst>
            <pc:docMk/>
            <pc:sldMk cId="1112357562" sldId="13065"/>
            <ac:picMk id="8" creationId="{F1EDCF63-6E03-3E4C-A3B8-5AA0F3DB16AD}"/>
          </ac:picMkLst>
        </pc:picChg>
        <pc:picChg chg="del">
          <ac:chgData name="Christophe JENTA" userId="8d1209f4831e9c53" providerId="LiveId" clId="{373EA77E-69CE-4CDF-A8F0-21FC29EDBA60}" dt="2025-04-01T09:55:23.423" v="20" actId="478"/>
          <ac:picMkLst>
            <pc:docMk/>
            <pc:sldMk cId="1112357562" sldId="13065"/>
            <ac:picMk id="9" creationId="{F8AD4EC1-AFCD-6328-5AEA-451B06786E8A}"/>
          </ac:picMkLst>
        </pc:picChg>
      </pc:sldChg>
      <pc:sldChg chg="delSp add del mod">
        <pc:chgData name="Christophe JENTA" userId="8d1209f4831e9c53" providerId="LiveId" clId="{373EA77E-69CE-4CDF-A8F0-21FC29EDBA60}" dt="2025-04-01T09:55:25.358" v="22" actId="478"/>
        <pc:sldMkLst>
          <pc:docMk/>
          <pc:sldMk cId="1290108716" sldId="13066"/>
        </pc:sldMkLst>
        <pc:picChg chg="del">
          <ac:chgData name="Christophe JENTA" userId="8d1209f4831e9c53" providerId="LiveId" clId="{373EA77E-69CE-4CDF-A8F0-21FC29EDBA60}" dt="2025-04-01T09:55:24.781" v="21" actId="478"/>
          <ac:picMkLst>
            <pc:docMk/>
            <pc:sldMk cId="1290108716" sldId="13066"/>
            <ac:picMk id="5" creationId="{3597CC20-C624-2869-CF33-29952141A2E6}"/>
          </ac:picMkLst>
        </pc:picChg>
        <pc:picChg chg="del">
          <ac:chgData name="Christophe JENTA" userId="8d1209f4831e9c53" providerId="LiveId" clId="{373EA77E-69CE-4CDF-A8F0-21FC29EDBA60}" dt="2025-04-01T09:55:25.358" v="22" actId="478"/>
          <ac:picMkLst>
            <pc:docMk/>
            <pc:sldMk cId="1290108716" sldId="13066"/>
            <ac:picMk id="6" creationId="{07E344D7-548F-FA54-70D4-F77F286ECC28}"/>
          </ac:picMkLst>
        </pc:picChg>
      </pc:sldChg>
      <pc:sldChg chg="delSp add del mod">
        <pc:chgData name="Christophe JENTA" userId="8d1209f4831e9c53" providerId="LiveId" clId="{373EA77E-69CE-4CDF-A8F0-21FC29EDBA60}" dt="2025-04-01T09:55:26.687" v="23" actId="478"/>
        <pc:sldMkLst>
          <pc:docMk/>
          <pc:sldMk cId="234445409" sldId="13067"/>
        </pc:sldMkLst>
        <pc:picChg chg="del">
          <ac:chgData name="Christophe JENTA" userId="8d1209f4831e9c53" providerId="LiveId" clId="{373EA77E-69CE-4CDF-A8F0-21FC29EDBA60}" dt="2025-04-01T09:55:26.687" v="23" actId="478"/>
          <ac:picMkLst>
            <pc:docMk/>
            <pc:sldMk cId="234445409" sldId="13067"/>
            <ac:picMk id="12" creationId="{BFD85E35-AA3A-8CDE-EA19-8D303A3CD2F4}"/>
          </ac:picMkLst>
        </pc:picChg>
      </pc:sldChg>
      <pc:sldChg chg="delSp add del mod">
        <pc:chgData name="Christophe JENTA" userId="8d1209f4831e9c53" providerId="LiveId" clId="{373EA77E-69CE-4CDF-A8F0-21FC29EDBA60}" dt="2025-04-01T09:55:39.854" v="29" actId="478"/>
        <pc:sldMkLst>
          <pc:docMk/>
          <pc:sldMk cId="526456343" sldId="13068"/>
        </pc:sldMkLst>
        <pc:picChg chg="del">
          <ac:chgData name="Christophe JENTA" userId="8d1209f4831e9c53" providerId="LiveId" clId="{373EA77E-69CE-4CDF-A8F0-21FC29EDBA60}" dt="2025-04-01T09:55:39.854" v="29" actId="478"/>
          <ac:picMkLst>
            <pc:docMk/>
            <pc:sldMk cId="526456343" sldId="13068"/>
            <ac:picMk id="2" creationId="{A60F82AB-1AB8-41A8-EAA9-D62080CA6ABB}"/>
          </ac:picMkLst>
        </pc:picChg>
      </pc:sldChg>
      <pc:sldChg chg="delSp add del mod">
        <pc:chgData name="Christophe JENTA" userId="8d1209f4831e9c53" providerId="LiveId" clId="{373EA77E-69CE-4CDF-A8F0-21FC29EDBA60}" dt="2025-04-01T09:55:38.332" v="28" actId="478"/>
        <pc:sldMkLst>
          <pc:docMk/>
          <pc:sldMk cId="32201130" sldId="13069"/>
        </pc:sldMkLst>
        <pc:picChg chg="del">
          <ac:chgData name="Christophe JENTA" userId="8d1209f4831e9c53" providerId="LiveId" clId="{373EA77E-69CE-4CDF-A8F0-21FC29EDBA60}" dt="2025-04-01T09:55:38.332" v="28" actId="478"/>
          <ac:picMkLst>
            <pc:docMk/>
            <pc:sldMk cId="32201130" sldId="13069"/>
            <ac:picMk id="14" creationId="{44763CDC-AEE0-B490-D17D-E67A9A05E3A1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990337440" sldId="1307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141916184" sldId="13072"/>
        </pc:sldMkLst>
      </pc:sldChg>
      <pc:sldChg chg="delSp add del mod">
        <pc:chgData name="Christophe JENTA" userId="8d1209f4831e9c53" providerId="LiveId" clId="{373EA77E-69CE-4CDF-A8F0-21FC29EDBA60}" dt="2025-04-01T09:55:47.616" v="32" actId="478"/>
        <pc:sldMkLst>
          <pc:docMk/>
          <pc:sldMk cId="2870822058" sldId="13073"/>
        </pc:sldMkLst>
        <pc:picChg chg="del">
          <ac:chgData name="Christophe JENTA" userId="8d1209f4831e9c53" providerId="LiveId" clId="{373EA77E-69CE-4CDF-A8F0-21FC29EDBA60}" dt="2025-04-01T09:55:47.616" v="32" actId="478"/>
          <ac:picMkLst>
            <pc:docMk/>
            <pc:sldMk cId="2870822058" sldId="13073"/>
            <ac:picMk id="9" creationId="{05463E71-1014-8DAA-CC11-A1654A25AF4B}"/>
          </ac:picMkLst>
        </pc:picChg>
      </pc:sldChg>
      <pc:sldChg chg="delSp add del mod">
        <pc:chgData name="Christophe JENTA" userId="8d1209f4831e9c53" providerId="LiveId" clId="{373EA77E-69CE-4CDF-A8F0-21FC29EDBA60}" dt="2025-04-01T09:55:52.972" v="35" actId="478"/>
        <pc:sldMkLst>
          <pc:docMk/>
          <pc:sldMk cId="4265324579" sldId="13074"/>
        </pc:sldMkLst>
        <pc:picChg chg="del">
          <ac:chgData name="Christophe JENTA" userId="8d1209f4831e9c53" providerId="LiveId" clId="{373EA77E-69CE-4CDF-A8F0-21FC29EDBA60}" dt="2025-04-01T09:55:52.972" v="35" actId="478"/>
          <ac:picMkLst>
            <pc:docMk/>
            <pc:sldMk cId="4265324579" sldId="13074"/>
            <ac:picMk id="16" creationId="{126549E8-47A1-FDB2-ADF6-948B29981550}"/>
          </ac:picMkLst>
        </pc:picChg>
        <pc:picChg chg="del">
          <ac:chgData name="Christophe JENTA" userId="8d1209f4831e9c53" providerId="LiveId" clId="{373EA77E-69CE-4CDF-A8F0-21FC29EDBA60}" dt="2025-04-01T09:55:51.724" v="33" actId="478"/>
          <ac:picMkLst>
            <pc:docMk/>
            <pc:sldMk cId="4265324579" sldId="13074"/>
            <ac:picMk id="19" creationId="{A94E7824-49FF-BCF4-08D2-8DEC5C44A18A}"/>
          </ac:picMkLst>
        </pc:picChg>
        <pc:picChg chg="del">
          <ac:chgData name="Christophe JENTA" userId="8d1209f4831e9c53" providerId="LiveId" clId="{373EA77E-69CE-4CDF-A8F0-21FC29EDBA60}" dt="2025-04-01T09:55:52.287" v="34" actId="478"/>
          <ac:picMkLst>
            <pc:docMk/>
            <pc:sldMk cId="4265324579" sldId="13074"/>
            <ac:picMk id="20" creationId="{AC4EFDDD-C6CD-6538-7E5C-5453C5447B43}"/>
          </ac:picMkLst>
        </pc:picChg>
      </pc:sldChg>
      <pc:sldChg chg="delSp add del mod">
        <pc:chgData name="Christophe JENTA" userId="8d1209f4831e9c53" providerId="LiveId" clId="{373EA77E-69CE-4CDF-A8F0-21FC29EDBA60}" dt="2025-04-01T09:56:02.933" v="40" actId="478"/>
        <pc:sldMkLst>
          <pc:docMk/>
          <pc:sldMk cId="2122051987" sldId="13078"/>
        </pc:sldMkLst>
        <pc:picChg chg="del">
          <ac:chgData name="Christophe JENTA" userId="8d1209f4831e9c53" providerId="LiveId" clId="{373EA77E-69CE-4CDF-A8F0-21FC29EDBA60}" dt="2025-04-01T09:56:02.350" v="39" actId="478"/>
          <ac:picMkLst>
            <pc:docMk/>
            <pc:sldMk cId="2122051987" sldId="13078"/>
            <ac:picMk id="25" creationId="{EBE53007-915E-36EE-DD1F-388F520FD286}"/>
          </ac:picMkLst>
        </pc:picChg>
        <pc:picChg chg="del">
          <ac:chgData name="Christophe JENTA" userId="8d1209f4831e9c53" providerId="LiveId" clId="{373EA77E-69CE-4CDF-A8F0-21FC29EDBA60}" dt="2025-04-01T09:56:02.933" v="40" actId="478"/>
          <ac:picMkLst>
            <pc:docMk/>
            <pc:sldMk cId="2122051987" sldId="13078"/>
            <ac:picMk id="33" creationId="{0B4960DE-9816-482E-92F8-CBA21524950B}"/>
          </ac:picMkLst>
        </pc:picChg>
      </pc:sldChg>
      <pc:sldChg chg="delSp add del mod">
        <pc:chgData name="Christophe JENTA" userId="8d1209f4831e9c53" providerId="LiveId" clId="{373EA77E-69CE-4CDF-A8F0-21FC29EDBA60}" dt="2025-04-01T09:55:33.130" v="27" actId="478"/>
        <pc:sldMkLst>
          <pc:docMk/>
          <pc:sldMk cId="4104042674" sldId="13079"/>
        </pc:sldMkLst>
        <pc:picChg chg="del">
          <ac:chgData name="Christophe JENTA" userId="8d1209f4831e9c53" providerId="LiveId" clId="{373EA77E-69CE-4CDF-A8F0-21FC29EDBA60}" dt="2025-04-01T09:55:33.130" v="27" actId="478"/>
          <ac:picMkLst>
            <pc:docMk/>
            <pc:sldMk cId="4104042674" sldId="13079"/>
            <ac:picMk id="12" creationId="{5FBA1280-9F59-17AC-67EF-E089F3A85608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384129578" sldId="13080"/>
        </pc:sldMkLst>
      </pc:sldChg>
      <pc:sldChg chg="delSp add del mod">
        <pc:chgData name="Christophe JENTA" userId="8d1209f4831e9c53" providerId="LiveId" clId="{373EA77E-69CE-4CDF-A8F0-21FC29EDBA60}" dt="2025-04-01T09:56:08.930" v="44" actId="478"/>
        <pc:sldMkLst>
          <pc:docMk/>
          <pc:sldMk cId="88963580" sldId="13081"/>
        </pc:sldMkLst>
        <pc:picChg chg="del">
          <ac:chgData name="Christophe JENTA" userId="8d1209f4831e9c53" providerId="LiveId" clId="{373EA77E-69CE-4CDF-A8F0-21FC29EDBA60}" dt="2025-04-01T09:56:08.315" v="43" actId="478"/>
          <ac:picMkLst>
            <pc:docMk/>
            <pc:sldMk cId="88963580" sldId="13081"/>
            <ac:picMk id="3" creationId="{8E2B5979-02BD-9885-1643-0DE97C2AC3C1}"/>
          </ac:picMkLst>
        </pc:picChg>
        <pc:picChg chg="del">
          <ac:chgData name="Christophe JENTA" userId="8d1209f4831e9c53" providerId="LiveId" clId="{373EA77E-69CE-4CDF-A8F0-21FC29EDBA60}" dt="2025-04-01T09:56:08.930" v="44" actId="478"/>
          <ac:picMkLst>
            <pc:docMk/>
            <pc:sldMk cId="88963580" sldId="13081"/>
            <ac:picMk id="38" creationId="{9D4B3E39-4B51-D9AF-61FD-20B4CC17A3D8}"/>
          </ac:picMkLst>
        </pc:picChg>
      </pc:sldChg>
      <pc:sldChg chg="delSp add del mod">
        <pc:chgData name="Christophe JENTA" userId="8d1209f4831e9c53" providerId="LiveId" clId="{373EA77E-69CE-4CDF-A8F0-21FC29EDBA60}" dt="2025-04-01T09:56:06.144" v="42" actId="478"/>
        <pc:sldMkLst>
          <pc:docMk/>
          <pc:sldMk cId="3309788962" sldId="13082"/>
        </pc:sldMkLst>
        <pc:picChg chg="del">
          <ac:chgData name="Christophe JENTA" userId="8d1209f4831e9c53" providerId="LiveId" clId="{373EA77E-69CE-4CDF-A8F0-21FC29EDBA60}" dt="2025-04-01T09:56:06.144" v="42" actId="478"/>
          <ac:picMkLst>
            <pc:docMk/>
            <pc:sldMk cId="3309788962" sldId="13082"/>
            <ac:picMk id="34" creationId="{AF4FB808-25CE-054B-88E9-9CE98DB555F2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997754663" sldId="13083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848308496" sldId="13084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1947168" sldId="1308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945480992" sldId="13087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750337857" sldId="13088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161015630" sldId="1308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299027016" sldId="13090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857183380" sldId="1309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003614663" sldId="13092"/>
        </pc:sldMkLst>
      </pc:sldChg>
      <pc:sldChg chg="delSp add del mod">
        <pc:chgData name="Christophe JENTA" userId="8d1209f4831e9c53" providerId="LiveId" clId="{373EA77E-69CE-4CDF-A8F0-21FC29EDBA60}" dt="2025-04-01T09:55:29.033" v="25" actId="478"/>
        <pc:sldMkLst>
          <pc:docMk/>
          <pc:sldMk cId="941950672" sldId="13093"/>
        </pc:sldMkLst>
        <pc:picChg chg="del">
          <ac:chgData name="Christophe JENTA" userId="8d1209f4831e9c53" providerId="LiveId" clId="{373EA77E-69CE-4CDF-A8F0-21FC29EDBA60}" dt="2025-04-01T09:55:29.033" v="25" actId="478"/>
          <ac:picMkLst>
            <pc:docMk/>
            <pc:sldMk cId="941950672" sldId="13093"/>
            <ac:picMk id="10" creationId="{9963F9D1-7177-B006-B6C8-8EE07EC0C7CC}"/>
          </ac:picMkLst>
        </pc:picChg>
      </pc:sldChg>
      <pc:sldChg chg="delSp add del mod">
        <pc:chgData name="Christophe JENTA" userId="8d1209f4831e9c53" providerId="LiveId" clId="{373EA77E-69CE-4CDF-A8F0-21FC29EDBA60}" dt="2025-04-01T09:55:30.160" v="26" actId="478"/>
        <pc:sldMkLst>
          <pc:docMk/>
          <pc:sldMk cId="3518892947" sldId="13094"/>
        </pc:sldMkLst>
        <pc:picChg chg="del">
          <ac:chgData name="Christophe JENTA" userId="8d1209f4831e9c53" providerId="LiveId" clId="{373EA77E-69CE-4CDF-A8F0-21FC29EDBA60}" dt="2025-04-01T09:55:30.160" v="26" actId="478"/>
          <ac:picMkLst>
            <pc:docMk/>
            <pc:sldMk cId="3518892947" sldId="13094"/>
            <ac:picMk id="15" creationId="{5128E49D-9506-D260-A0DC-2D655AD9AF59}"/>
          </ac:picMkLst>
        </pc:picChg>
      </pc:sldChg>
      <pc:sldChg chg="delSp add del mod">
        <pc:chgData name="Christophe JENTA" userId="8d1209f4831e9c53" providerId="LiveId" clId="{373EA77E-69CE-4CDF-A8F0-21FC29EDBA60}" dt="2025-04-01T09:55:43.504" v="30" actId="478"/>
        <pc:sldMkLst>
          <pc:docMk/>
          <pc:sldMk cId="1956935565" sldId="13095"/>
        </pc:sldMkLst>
        <pc:picChg chg="del">
          <ac:chgData name="Christophe JENTA" userId="8d1209f4831e9c53" providerId="LiveId" clId="{373EA77E-69CE-4CDF-A8F0-21FC29EDBA60}" dt="2025-04-01T09:55:43.504" v="30" actId="478"/>
          <ac:picMkLst>
            <pc:docMk/>
            <pc:sldMk cId="1956935565" sldId="13095"/>
            <ac:picMk id="6" creationId="{5C3CDA5D-2F41-F29E-8844-F18AEC671B06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959586403" sldId="1309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985037596" sldId="13097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89680105" sldId="1311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172102605" sldId="13117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02952445" sldId="13118"/>
        </pc:sldMkLst>
      </pc:sldChg>
      <pc:sldChg chg="delSp add del mod">
        <pc:chgData name="Christophe JENTA" userId="8d1209f4831e9c53" providerId="LiveId" clId="{373EA77E-69CE-4CDF-A8F0-21FC29EDBA60}" dt="2025-04-01T09:55:01.087" v="8" actId="478"/>
        <pc:sldMkLst>
          <pc:docMk/>
          <pc:sldMk cId="105819683" sldId="13121"/>
        </pc:sldMkLst>
        <pc:picChg chg="del">
          <ac:chgData name="Christophe JENTA" userId="8d1209f4831e9c53" providerId="LiveId" clId="{373EA77E-69CE-4CDF-A8F0-21FC29EDBA60}" dt="2025-04-01T09:55:00.652" v="7" actId="478"/>
          <ac:picMkLst>
            <pc:docMk/>
            <pc:sldMk cId="105819683" sldId="13121"/>
            <ac:picMk id="29" creationId="{049E12FD-B336-07C4-D57C-697F7E830D4B}"/>
          </ac:picMkLst>
        </pc:picChg>
        <pc:picChg chg="del">
          <ac:chgData name="Christophe JENTA" userId="8d1209f4831e9c53" providerId="LiveId" clId="{373EA77E-69CE-4CDF-A8F0-21FC29EDBA60}" dt="2025-04-01T09:55:01.087" v="8" actId="478"/>
          <ac:picMkLst>
            <pc:docMk/>
            <pc:sldMk cId="105819683" sldId="13121"/>
            <ac:picMk id="48" creationId="{7699965A-8C3B-F77F-34A1-521FB5330125}"/>
          </ac:picMkLst>
        </pc:picChg>
      </pc:sldChg>
      <pc:sldChg chg="delSp add del mod">
        <pc:chgData name="Christophe JENTA" userId="8d1209f4831e9c53" providerId="LiveId" clId="{373EA77E-69CE-4CDF-A8F0-21FC29EDBA60}" dt="2025-04-01T09:55:07.485" v="10" actId="478"/>
        <pc:sldMkLst>
          <pc:docMk/>
          <pc:sldMk cId="737164336" sldId="13122"/>
        </pc:sldMkLst>
        <pc:picChg chg="del">
          <ac:chgData name="Christophe JENTA" userId="8d1209f4831e9c53" providerId="LiveId" clId="{373EA77E-69CE-4CDF-A8F0-21FC29EDBA60}" dt="2025-04-01T09:55:07.485" v="10" actId="478"/>
          <ac:picMkLst>
            <pc:docMk/>
            <pc:sldMk cId="737164336" sldId="13122"/>
            <ac:picMk id="5" creationId="{407388B0-B232-69AE-A5C3-3E4CEF32DC64}"/>
          </ac:picMkLst>
        </pc:picChg>
      </pc:sldChg>
      <pc:sldChg chg="delSp add del mod">
        <pc:chgData name="Christophe JENTA" userId="8d1209f4831e9c53" providerId="LiveId" clId="{373EA77E-69CE-4CDF-A8F0-21FC29EDBA60}" dt="2025-04-01T09:55:04.614" v="9" actId="478"/>
        <pc:sldMkLst>
          <pc:docMk/>
          <pc:sldMk cId="2174020629" sldId="13124"/>
        </pc:sldMkLst>
        <pc:picChg chg="del">
          <ac:chgData name="Christophe JENTA" userId="8d1209f4831e9c53" providerId="LiveId" clId="{373EA77E-69CE-4CDF-A8F0-21FC29EDBA60}" dt="2025-04-01T09:55:04.614" v="9" actId="478"/>
          <ac:picMkLst>
            <pc:docMk/>
            <pc:sldMk cId="2174020629" sldId="13124"/>
            <ac:picMk id="48" creationId="{00AD1578-A7E3-0D23-CDD3-5A05B6E9D043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292663571" sldId="13125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938428205" sldId="13126"/>
        </pc:sldMkLst>
      </pc:sldChg>
      <pc:sldChg chg="delSp add del mod">
        <pc:chgData name="Christophe JENTA" userId="8d1209f4831e9c53" providerId="LiveId" clId="{373EA77E-69CE-4CDF-A8F0-21FC29EDBA60}" dt="2025-04-01T09:55:27.820" v="24" actId="478"/>
        <pc:sldMkLst>
          <pc:docMk/>
          <pc:sldMk cId="1684532203" sldId="13127"/>
        </pc:sldMkLst>
        <pc:picChg chg="del">
          <ac:chgData name="Christophe JENTA" userId="8d1209f4831e9c53" providerId="LiveId" clId="{373EA77E-69CE-4CDF-A8F0-21FC29EDBA60}" dt="2025-04-01T09:55:27.820" v="24" actId="478"/>
          <ac:picMkLst>
            <pc:docMk/>
            <pc:sldMk cId="1684532203" sldId="13127"/>
            <ac:picMk id="12" creationId="{D5A18605-79F1-F4B0-180A-93A86313587E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319602195" sldId="13157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3981428161" sldId="1320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374821955" sldId="13210"/>
        </pc:sldMkLst>
      </pc:sldChg>
      <pc:sldChg chg="delSp add del mod">
        <pc:chgData name="Christophe JENTA" userId="8d1209f4831e9c53" providerId="LiveId" clId="{373EA77E-69CE-4CDF-A8F0-21FC29EDBA60}" dt="2025-04-01T09:55:12.142" v="13" actId="478"/>
        <pc:sldMkLst>
          <pc:docMk/>
          <pc:sldMk cId="844243431" sldId="13211"/>
        </pc:sldMkLst>
        <pc:picChg chg="del">
          <ac:chgData name="Christophe JENTA" userId="8d1209f4831e9c53" providerId="LiveId" clId="{373EA77E-69CE-4CDF-A8F0-21FC29EDBA60}" dt="2025-04-01T09:55:11.614" v="12" actId="478"/>
          <ac:picMkLst>
            <pc:docMk/>
            <pc:sldMk cId="844243431" sldId="13211"/>
            <ac:picMk id="7" creationId="{6398A293-BABD-801D-17DE-356B0460D910}"/>
          </ac:picMkLst>
        </pc:picChg>
        <pc:picChg chg="del">
          <ac:chgData name="Christophe JENTA" userId="8d1209f4831e9c53" providerId="LiveId" clId="{373EA77E-69CE-4CDF-A8F0-21FC29EDBA60}" dt="2025-04-01T09:55:12.142" v="13" actId="478"/>
          <ac:picMkLst>
            <pc:docMk/>
            <pc:sldMk cId="844243431" sldId="13211"/>
            <ac:picMk id="9" creationId="{DECCE589-23B0-2778-3BC8-9EF6C13F7A90}"/>
          </ac:picMkLst>
        </pc:picChg>
        <pc:picChg chg="del">
          <ac:chgData name="Christophe JENTA" userId="8d1209f4831e9c53" providerId="LiveId" clId="{373EA77E-69CE-4CDF-A8F0-21FC29EDBA60}" dt="2025-04-01T09:55:10.452" v="11" actId="478"/>
          <ac:picMkLst>
            <pc:docMk/>
            <pc:sldMk cId="844243431" sldId="13211"/>
            <ac:picMk id="10" creationId="{E7F042B1-E00C-497E-3120-22415765B0D7}"/>
          </ac:picMkLst>
        </pc:picChg>
      </pc:sldChg>
      <pc:sldChg chg="delSp add del mod">
        <pc:chgData name="Christophe JENTA" userId="8d1209f4831e9c53" providerId="LiveId" clId="{373EA77E-69CE-4CDF-A8F0-21FC29EDBA60}" dt="2025-04-01T09:56:00.605" v="38" actId="478"/>
        <pc:sldMkLst>
          <pc:docMk/>
          <pc:sldMk cId="935240479" sldId="13212"/>
        </pc:sldMkLst>
        <pc:picChg chg="del">
          <ac:chgData name="Christophe JENTA" userId="8d1209f4831e9c53" providerId="LiveId" clId="{373EA77E-69CE-4CDF-A8F0-21FC29EDBA60}" dt="2025-04-01T09:56:00.605" v="38" actId="478"/>
          <ac:picMkLst>
            <pc:docMk/>
            <pc:sldMk cId="935240479" sldId="13212"/>
            <ac:picMk id="38" creationId="{93C46DAC-347C-C1C4-F652-F61A80B56073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348946539" sldId="13213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299923430" sldId="13216"/>
        </pc:sldMkLst>
      </pc:sldChg>
      <pc:sldChg chg="delSp add mod">
        <pc:chgData name="Christophe JENTA" userId="8d1209f4831e9c53" providerId="LiveId" clId="{373EA77E-69CE-4CDF-A8F0-21FC29EDBA60}" dt="2025-04-01T09:56:17.071" v="48" actId="478"/>
        <pc:sldMkLst>
          <pc:docMk/>
          <pc:sldMk cId="3542825175" sldId="13219"/>
        </pc:sldMkLst>
        <pc:picChg chg="del">
          <ac:chgData name="Christophe JENTA" userId="8d1209f4831e9c53" providerId="LiveId" clId="{373EA77E-69CE-4CDF-A8F0-21FC29EDBA60}" dt="2025-04-01T09:56:17.071" v="48" actId="478"/>
          <ac:picMkLst>
            <pc:docMk/>
            <pc:sldMk cId="3542825175" sldId="13219"/>
            <ac:picMk id="4" creationId="{B7BF781E-12B5-2FB3-FCBB-6913C017BF5B}"/>
          </ac:picMkLst>
        </pc:picChg>
        <pc:picChg chg="del">
          <ac:chgData name="Christophe JENTA" userId="8d1209f4831e9c53" providerId="LiveId" clId="{373EA77E-69CE-4CDF-A8F0-21FC29EDBA60}" dt="2025-04-01T09:56:15.859" v="47" actId="478"/>
          <ac:picMkLst>
            <pc:docMk/>
            <pc:sldMk cId="3542825175" sldId="13219"/>
            <ac:picMk id="9" creationId="{079375EF-4B29-0A15-52A2-40F40E2CDCEB}"/>
          </ac:picMkLst>
        </pc:picChg>
      </pc:sldChg>
      <pc:sldChg chg="delSp add mod">
        <pc:chgData name="Christophe JENTA" userId="8d1209f4831e9c53" providerId="LiveId" clId="{373EA77E-69CE-4CDF-A8F0-21FC29EDBA60}" dt="2025-04-01T09:56:22.389" v="51" actId="478"/>
        <pc:sldMkLst>
          <pc:docMk/>
          <pc:sldMk cId="3747602445" sldId="13220"/>
        </pc:sldMkLst>
        <pc:picChg chg="del">
          <ac:chgData name="Christophe JENTA" userId="8d1209f4831e9c53" providerId="LiveId" clId="{373EA77E-69CE-4CDF-A8F0-21FC29EDBA60}" dt="2025-04-01T09:56:21.388" v="50" actId="478"/>
          <ac:picMkLst>
            <pc:docMk/>
            <pc:sldMk cId="3747602445" sldId="13220"/>
            <ac:picMk id="11" creationId="{6654F58A-9019-08C1-BE8A-C6C92224A66D}"/>
          </ac:picMkLst>
        </pc:picChg>
        <pc:picChg chg="del">
          <ac:chgData name="Christophe JENTA" userId="8d1209f4831e9c53" providerId="LiveId" clId="{373EA77E-69CE-4CDF-A8F0-21FC29EDBA60}" dt="2025-04-01T09:56:20.770" v="49" actId="478"/>
          <ac:picMkLst>
            <pc:docMk/>
            <pc:sldMk cId="3747602445" sldId="13220"/>
            <ac:picMk id="12" creationId="{03AE6D1C-7F96-84EE-50B1-62DE2937D266}"/>
          </ac:picMkLst>
        </pc:picChg>
        <pc:picChg chg="del">
          <ac:chgData name="Christophe JENTA" userId="8d1209f4831e9c53" providerId="LiveId" clId="{373EA77E-69CE-4CDF-A8F0-21FC29EDBA60}" dt="2025-04-01T09:56:22.389" v="51" actId="478"/>
          <ac:picMkLst>
            <pc:docMk/>
            <pc:sldMk cId="3747602445" sldId="13220"/>
            <ac:picMk id="13" creationId="{1184E3DE-B9E9-0EBE-93AD-8F6EBEBB8DE7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617671397" sldId="13222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069422393" sldId="13223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9979188" sldId="13226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609935516" sldId="13230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792972668" sldId="13231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4232748184" sldId="13232"/>
        </pc:sldMkLst>
      </pc:sldChg>
      <pc:sldChg chg="delSp add mod">
        <pc:chgData name="Christophe JENTA" userId="8d1209f4831e9c53" providerId="LiveId" clId="{373EA77E-69CE-4CDF-A8F0-21FC29EDBA60}" dt="2025-04-01T09:56:04.346" v="41" actId="478"/>
        <pc:sldMkLst>
          <pc:docMk/>
          <pc:sldMk cId="1709450183" sldId="13233"/>
        </pc:sldMkLst>
        <pc:picChg chg="del">
          <ac:chgData name="Christophe JENTA" userId="8d1209f4831e9c53" providerId="LiveId" clId="{373EA77E-69CE-4CDF-A8F0-21FC29EDBA60}" dt="2025-04-01T09:56:04.346" v="41" actId="478"/>
          <ac:picMkLst>
            <pc:docMk/>
            <pc:sldMk cId="1709450183" sldId="13233"/>
            <ac:picMk id="15" creationId="{C2FDD46C-AC3F-7172-D313-D8D535BCA9AF}"/>
          </ac:picMkLst>
        </pc:picChg>
      </pc:sldChg>
      <pc:sldChg chg="delSp add mod">
        <pc:chgData name="Christophe JENTA" userId="8d1209f4831e9c53" providerId="LiveId" clId="{373EA77E-69CE-4CDF-A8F0-21FC29EDBA60}" dt="2025-04-01T09:56:14.590" v="46" actId="478"/>
        <pc:sldMkLst>
          <pc:docMk/>
          <pc:sldMk cId="3965201786" sldId="13234"/>
        </pc:sldMkLst>
        <pc:picChg chg="del">
          <ac:chgData name="Christophe JENTA" userId="8d1209f4831e9c53" providerId="LiveId" clId="{373EA77E-69CE-4CDF-A8F0-21FC29EDBA60}" dt="2025-04-01T09:56:14.590" v="46" actId="478"/>
          <ac:picMkLst>
            <pc:docMk/>
            <pc:sldMk cId="3965201786" sldId="13234"/>
            <ac:picMk id="4" creationId="{834C5227-5FF9-181A-61B1-153B794C1818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3092286249" sldId="13235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455214985" sldId="13236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563067318" sldId="13250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080489716" sldId="13251"/>
        </pc:sldMkLst>
      </pc:sldChg>
      <pc:sldChg chg="delSp add mod">
        <pc:chgData name="Christophe JENTA" userId="8d1209f4831e9c53" providerId="LiveId" clId="{373EA77E-69CE-4CDF-A8F0-21FC29EDBA60}" dt="2025-04-01T09:55:56.777" v="36" actId="478"/>
        <pc:sldMkLst>
          <pc:docMk/>
          <pc:sldMk cId="1300822562" sldId="13264"/>
        </pc:sldMkLst>
        <pc:picChg chg="del">
          <ac:chgData name="Christophe JENTA" userId="8d1209f4831e9c53" providerId="LiveId" clId="{373EA77E-69CE-4CDF-A8F0-21FC29EDBA60}" dt="2025-04-01T09:55:56.777" v="36" actId="478"/>
          <ac:picMkLst>
            <pc:docMk/>
            <pc:sldMk cId="1300822562" sldId="13264"/>
            <ac:picMk id="13" creationId="{14111FD0-8A78-3418-40B9-7392EDC3553E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3008248862" sldId="13265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728060300" sldId="13266"/>
        </pc:sldMkLst>
      </pc:sldChg>
    </pc:docChg>
  </pc:docChgLst>
  <pc:docChgLst>
    <pc:chgData name="Christophe JENTA" userId="8d1209f4831e9c53" providerId="LiveId" clId="{F03093BD-15A0-4EC7-A800-DE538FA78EFC}"/>
    <pc:docChg chg="delSld">
      <pc:chgData name="Christophe JENTA" userId="8d1209f4831e9c53" providerId="LiveId" clId="{F03093BD-15A0-4EC7-A800-DE538FA78EFC}" dt="2025-03-04T11:15:33.519" v="0" actId="47"/>
      <pc:docMkLst>
        <pc:docMk/>
      </pc:docMkLst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526491925" sldId="993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73765757" sldId="12594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567320942" sldId="12957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066109346" sldId="12958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238460409" sldId="12959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94973006" sldId="12960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224884287" sldId="1296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120924257" sldId="12993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63419595" sldId="1300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47935913" sldId="13036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066991360" sldId="131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B0113-D01A-27BA-3970-8D752A27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21B313-D7B2-0F5F-BFC6-91DD845C7F1D}"/>
              </a:ext>
            </a:extLst>
          </p:cNvPr>
          <p:cNvSpPr/>
          <p:nvPr/>
        </p:nvSpPr>
        <p:spPr>
          <a:xfrm>
            <a:off x="145576" y="168739"/>
            <a:ext cx="2898959" cy="17543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1529-1901 : Les Philippines espagnoles : Du simple relais délaissé entre Chine et Mexique à la colonie exportatrice, le rattrapage manqué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B518BD67-80A1-D757-F55F-72A81B6C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2" y="168739"/>
            <a:ext cx="8862151" cy="54169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0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BDF0-9BAA-830F-F505-F849D4D0A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84D59-3EDC-5A32-AFF5-E750DC6E0D8A}"/>
              </a:ext>
            </a:extLst>
          </p:cNvPr>
          <p:cNvSpPr/>
          <p:nvPr/>
        </p:nvSpPr>
        <p:spPr>
          <a:xfrm>
            <a:off x="57587" y="130428"/>
            <a:ext cx="4719129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*1820 : En Insulinde…</a:t>
            </a:r>
          </a:p>
          <a:p>
            <a:r>
              <a:rPr lang="fr-FR" sz="1700" dirty="0"/>
              <a:t>Hollandais, Britanniques et espagnols...</a:t>
            </a:r>
          </a:p>
          <a:p>
            <a:endParaRPr lang="fr-FR" sz="1700" dirty="0"/>
          </a:p>
          <a:p>
            <a:r>
              <a:rPr lang="fr-FR" sz="1700" dirty="0"/>
              <a:t>a) Côté hollandais…</a:t>
            </a:r>
          </a:p>
          <a:p>
            <a:endParaRPr lang="fr-FR" sz="1700" dirty="0"/>
          </a:p>
          <a:p>
            <a:r>
              <a:rPr lang="fr-FR" sz="1700" dirty="0"/>
              <a:t>*1816-1908 : Les Indes néerlandaises</a:t>
            </a:r>
          </a:p>
          <a:p>
            <a:r>
              <a:rPr lang="fr-FR" sz="1700" dirty="0"/>
              <a:t>- Sur les dépouilles de la VOC, une colonie de l’Etat</a:t>
            </a:r>
          </a:p>
          <a:p>
            <a:r>
              <a:rPr lang="fr-FR" sz="1700" dirty="0"/>
              <a:t>- Une longue conquête territoriale</a:t>
            </a:r>
          </a:p>
          <a:p>
            <a:r>
              <a:rPr lang="fr-FR" sz="1700" dirty="0"/>
              <a:t>- Mais également une colonisation </a:t>
            </a:r>
            <a:r>
              <a:rPr lang="fr-FR" sz="1700" i="1" dirty="0"/>
              <a:t>modèle</a:t>
            </a:r>
            <a:r>
              <a:rPr lang="fr-FR" sz="1700" dirty="0"/>
              <a:t>…</a:t>
            </a:r>
            <a:endParaRPr lang="fr-FR" sz="1700" i="1" dirty="0"/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70D13D8-74F0-BC90-8B38-D9BB40A8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5AA8881-75D4-8FD1-2764-ED682E9B7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148EA39-0852-D46A-2A1D-A4DF4E3AB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5732829-4169-ED14-7F65-211CC4FFE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CB7D685-B071-9C63-3EEA-39DD1B545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6CCA042A-6BE0-782E-EEC1-4CF08B54BE5B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67F186B3-4D5C-D5C3-ABB2-7885C10C229A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382DF65-496D-D03E-907A-1C675A59F83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9E34A93-C6B2-1A01-7DCC-58EA66F21D7B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8311B91-356E-0DB3-573A-6E34E95E80ED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C5F87B1-DC54-5C04-5CB6-5C542C497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D1774E4A-08A4-722C-7759-680C0584BB0C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44866B8-F927-839D-E351-050F6E7D0F14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8149E10-E703-7608-F1BA-F21DD75F23FA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6F702298-4FEC-07A8-F733-FE7E2A7F5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0" name="Ellipse 79">
            <a:extLst>
              <a:ext uri="{FF2B5EF4-FFF2-40B4-BE49-F238E27FC236}">
                <a16:creationId xmlns:a16="http://schemas.microsoft.com/office/drawing/2014/main" id="{3AC94283-0167-AE12-F411-CA4F0BAFB99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43A7382-0B2E-6D38-0386-46671C756F6B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11856C2-4327-276E-CB83-15046AC62F45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5FA5457-ABFF-D628-563C-44063D0EF7C9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7DEAD3D5-D155-7913-7732-712A464A1F7C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9A5C53F0-4DA4-0120-7FAE-2ACB73234CEC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2BA345A6-8EEA-5DEF-7622-472A47EC1684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4FC21CEF-766F-B502-4257-ECB281753904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A52A4B0E-FE5C-550F-56C9-5F97AC4FB685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7CB39EAF-B8EC-658A-9470-E2EC53B2981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C767E90A-C03A-364C-3020-31F09369BCA5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2D3C04C1-86BE-C8EB-8A3E-A6CFF7A48A66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08B5DB05-1DB5-1DE8-FAAF-EAD39DD0901F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64ECB010-310B-1CA9-73B3-5707D0ABB444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6BEEC811-1A2C-AC8A-BE36-E080BE8A1166}"/>
              </a:ext>
            </a:extLst>
          </p:cNvPr>
          <p:cNvCxnSpPr>
            <a:cxnSpLocks/>
            <a:endCxn id="11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694EAFC5-542F-60F7-1CF8-3C676A12DD1C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988896B1-3685-5A7E-A20F-A95E03AE7EB1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F4EB1BDB-7CDB-50CC-0ED4-9461ED0E19CF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2B3D0996-2775-0E09-AEDF-0764755E4E73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BC60AE3F-F84F-2717-D4DB-DDDE1AF490A4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9D60847C-F726-D507-A5FE-7382626E05C9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541A6E74-8EB4-D636-7B39-AD22F8C15DE0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FA660904-DA1F-C2E2-8E6D-677AC5C9FE7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A2464434-DDD2-422C-FF07-EF99F41EB0EB}"/>
              </a:ext>
            </a:extLst>
          </p:cNvPr>
          <p:cNvCxnSpPr>
            <a:cxnSpLocks/>
            <a:endCxn id="11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8C3FEF96-8804-58B6-BDC0-2866EB655B43}"/>
              </a:ext>
            </a:extLst>
          </p:cNvPr>
          <p:cNvCxnSpPr>
            <a:cxnSpLocks/>
            <a:stCxn id="119" idx="3"/>
            <a:endCxn id="11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336B2B5-84D5-A881-32F8-C75397A6A2A3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272119B-5DC6-F8D6-55A3-55BCACE442D6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643EB75-1BBD-48C4-7EB2-6798EF2C6024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97C044C-B9F2-A4FA-7372-4DDC21E89F7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377A905-CD45-7492-EA75-DD7F59BD1653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A82976E-442D-73A5-A274-9563D7D433CB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E54A3D5-9BBE-06EA-A375-D6C3CBD9E784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A65C8D5-62F8-208F-5787-55A89BD1BD66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9AA428AA-3BBC-4B52-9623-7591C150C76A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B13135-0C6D-0B61-780D-E50F7073B930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6BCF366-4FA4-37F0-796B-B66B5281495F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2783BC2-EADF-939D-0497-EF28A3B12CBF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909A75D-652B-732B-1C87-F88C05028519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F3EAE7-BDEC-0DE0-B588-299CF3D82165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E8CD3-76EF-4FC3-1610-1CAE93597058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F662D62-90BB-E145-8AB5-C1306EE3157D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3A8C05E-5800-B24F-206C-D3CEFADA334C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1B7DF6-97B7-53D2-F8FC-1C82439C9D3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136BF7-5CA6-774E-6D72-83CF8F62AC51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162723-8D5B-8DD9-1909-58A1B229F8E2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A4E6277-01E2-AEDE-11C7-8A7442710828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C1EAEA7-BB41-3930-9282-53191387401E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F77007D-6CF3-BF35-D7DD-457682D56368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9682A4F-503F-734B-7346-7430618EAD85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CF57359-2ADB-1867-8098-C6BB32F433FA}"/>
              </a:ext>
            </a:extLst>
          </p:cNvPr>
          <p:cNvCxnSpPr>
            <a:cxnSpLocks/>
            <a:stCxn id="21" idx="7"/>
            <a:endCxn id="24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E376C52-75FC-254D-41C9-25E875E74147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546E945-7D91-25C4-A1E2-0C6ED2853887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409D3C-7FAA-1C0B-20BA-81CD7CFCD5C1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F5D8A0C-8678-D122-24D4-9D51A1DE70CF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42A362E-7E2D-0BC9-8F85-68B296BE7420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5D88C9-E7DC-08DA-3274-CE766994C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5CD7A90-A51B-A163-3168-8C1AC09CB015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2A24094-D2B3-6683-B829-2473E69DF8DA}"/>
              </a:ext>
            </a:extLst>
          </p:cNvPr>
          <p:cNvCxnSpPr>
            <a:cxnSpLocks/>
            <a:stCxn id="29" idx="1"/>
            <a:endCxn id="1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984500-264B-ECC1-C832-3A4167F4CD47}"/>
              </a:ext>
            </a:extLst>
          </p:cNvPr>
          <p:cNvCxnSpPr>
            <a:cxnSpLocks/>
            <a:stCxn id="2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4723163-D37B-593A-806A-45B505704ACF}"/>
              </a:ext>
            </a:extLst>
          </p:cNvPr>
          <p:cNvCxnSpPr>
            <a:cxnSpLocks/>
            <a:stCxn id="2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01E2C15-3D8D-7812-6B83-FA67482E68E0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1DAE476-2BC5-11A7-4748-8FF9A62D910E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8034F47-F2D8-9ED3-0806-2095187C94D9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BC6CD20-F211-C0C0-9CFB-626B285C747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03453EF1-ABCC-6425-0D18-778FB39AE390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FF6151-E70E-0222-DC28-976C494C3A6D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6B3E30B-D4C8-B71E-F19A-645B05177E25}"/>
              </a:ext>
            </a:extLst>
          </p:cNvPr>
          <p:cNvCxnSpPr>
            <a:cxnSpLocks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627AF968-2594-A530-49CC-988DE477D942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9D198980-AEB9-83E2-9660-1F386C933119}"/>
              </a:ext>
            </a:extLst>
          </p:cNvPr>
          <p:cNvCxnSpPr>
            <a:cxnSpLocks/>
            <a:endCxn id="48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FCA3FCD3-BBFF-0797-175E-D46EE1DA7957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13366A9-BFC7-0689-8244-92FDB19D2429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B797E20-721C-9110-D8F2-BB4C0FDE51C4}"/>
              </a:ext>
            </a:extLst>
          </p:cNvPr>
          <p:cNvSpPr/>
          <p:nvPr/>
        </p:nvSpPr>
        <p:spPr>
          <a:xfrm>
            <a:off x="9007012" y="299378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7FD40A-A857-88E0-F485-826D00C600C0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EFE71B6-F452-DC7A-DE65-F89326E1A5EA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22F1423-583B-43FA-F1C3-A3BF25D9E867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BB490AB-E8EA-FFA7-9F0C-0A8EEE573248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62F4D161-FF25-DED4-5924-8DC4EB32100C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865DF8B4-C823-C0B7-CDF2-D14BBFCB9A2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A36D3B-45E2-1922-09B4-8B7D869F968D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4ECB9DB-24E8-5F83-C0AA-FE565D264CB2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87B1A14-8D2F-2F56-A945-71FFC388C540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8175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BDEF8-FB03-8AA0-8ACB-C7924628E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1DC07D-54C9-3F3C-E6CA-77E5A37902FC}"/>
              </a:ext>
            </a:extLst>
          </p:cNvPr>
          <p:cNvSpPr/>
          <p:nvPr/>
        </p:nvSpPr>
        <p:spPr>
          <a:xfrm>
            <a:off x="57587" y="130428"/>
            <a:ext cx="4719129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Côté britannique…</a:t>
            </a:r>
          </a:p>
          <a:p>
            <a:endParaRPr lang="fr-FR" sz="1700" dirty="0"/>
          </a:p>
          <a:p>
            <a:r>
              <a:rPr lang="fr-FR" sz="1700" dirty="0"/>
              <a:t>*1819-67 : Après avoir longtemps hésité…</a:t>
            </a:r>
          </a:p>
          <a:p>
            <a:endParaRPr lang="fr-FR" sz="1700" dirty="0"/>
          </a:p>
          <a:p>
            <a:r>
              <a:rPr lang="fr-FR" sz="1700" dirty="0"/>
              <a:t>*1867-1909 : Singapour s’ingère dans</a:t>
            </a:r>
          </a:p>
          <a:p>
            <a:r>
              <a:rPr lang="fr-FR" sz="1700" dirty="0"/>
              <a:t>Les affaires de la péninsule malaise qui devient progressivement un ensemble de protectorats britanniques ; Puis, extérieurement…</a:t>
            </a:r>
          </a:p>
          <a:p>
            <a:endParaRPr lang="fr-FR" sz="1700" dirty="0"/>
          </a:p>
          <a:p>
            <a:r>
              <a:rPr lang="fr-FR" sz="1700" dirty="0"/>
              <a:t>*1877-1912 : Prenant le relais des </a:t>
            </a:r>
            <a:r>
              <a:rPr lang="fr-FR" sz="1700" i="1" dirty="0"/>
              <a:t>rajas blancs</a:t>
            </a:r>
          </a:p>
          <a:p>
            <a:r>
              <a:rPr lang="fr-FR" sz="1700" dirty="0"/>
              <a:t>Le nord de Bornéo devient également</a:t>
            </a:r>
          </a:p>
          <a:p>
            <a:r>
              <a:rPr lang="fr-FR" sz="1700" dirty="0"/>
              <a:t>Un ensemble de protectorats britanniques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1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4132258-03C5-5204-D292-6A27DCFA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94E8F4B8-7677-C9D6-2EB2-BF5DCA8D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6FF7C91-C31C-A137-B03F-B1171578A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75E2396-CA5A-6219-DE3F-6398AEC27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877F51A-8C6A-206B-5FBE-E25BDE3F2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2D62588B-8EDB-B009-D802-E56173BC3D7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6E89A77-7ADB-02FA-976D-120F3240893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C8FB50F-1D3A-5AC3-8AEF-ACEA83C0C6C7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F434040-480E-5AD0-322A-730AAB81BCC4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24AD259-D635-FAF6-8E58-3312B31E15B5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11DD1E4-B5E0-A2DB-BC6A-B11781776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F1E28A87-DD06-9EA6-655A-0FD2289FAFC4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D9021FA-1CDC-AB0E-9674-B807573D3C3C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EA22CBF-F857-B5C1-ACEF-5AB702F7B238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A4C90964-3BCE-7E0C-5C2E-ADB292187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77" name="Ellipse 76">
            <a:extLst>
              <a:ext uri="{FF2B5EF4-FFF2-40B4-BE49-F238E27FC236}">
                <a16:creationId xmlns:a16="http://schemas.microsoft.com/office/drawing/2014/main" id="{6FC76B07-6B85-205A-3C73-BDFC7C16DEBA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2C6873D-5032-96AA-70EC-31DEE5FB51A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2050940-32F6-48B9-0BAA-CD3A784ABE36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81D81BC-DF21-D737-C17D-463F5193CD92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9313CA54-DDF3-99A5-B602-FF0E3910CBE1}"/>
              </a:ext>
            </a:extLst>
          </p:cNvPr>
          <p:cNvCxnSpPr>
            <a:cxnSpLocks/>
            <a:endCxn id="79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29CAF3C8-341C-BABD-A524-AC8B63F4E4A9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38240D4-669F-489C-7A4C-158750FE5EF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E7B72CE8-E7DD-0E70-892A-6C98BDF15796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7602E052-B6C0-0A46-47B3-8A4D8C999911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52058DD7-8171-79C1-5FA2-E7730D332B4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12D3DA99-862C-9A0B-7B92-C029BDBE039B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AED7B0A8-45E7-957E-C8E1-AAFA4AA68D8A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444094A-4DDB-3491-4CFE-3D3D638A6E44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6A4D6866-1A2E-A7A9-35BC-3C21A9841E0D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181B567F-2C15-F09D-0A27-6954C9373D9C}"/>
              </a:ext>
            </a:extLst>
          </p:cNvPr>
          <p:cNvCxnSpPr>
            <a:cxnSpLocks/>
            <a:endCxn id="9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D759C1FE-8E18-03AC-AAF8-3B7ECCFC15F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4FFA1AE-7EBF-CC0D-6F1C-2F95AF5E169D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1992504-944F-8DBC-1383-9D0362850D12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8CAB0AF5-5520-437C-B73D-7D61F133E099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E0845C0-68BA-9919-939A-6B7E053532F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A596FD14-3C88-02DF-0329-E85111674E7E}"/>
              </a:ext>
            </a:extLst>
          </p:cNvPr>
          <p:cNvCxnSpPr>
            <a:cxnSpLocks/>
            <a:endCxn id="101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5F6E9271-6E03-BAD9-CA9E-313D7F45E1A1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F9B1FB2A-BAE3-88ED-7AB7-7C9EBA91B454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E7E4598E-45F2-F8DE-4F48-595D8CF8BEA6}"/>
              </a:ext>
            </a:extLst>
          </p:cNvPr>
          <p:cNvCxnSpPr>
            <a:cxnSpLocks/>
            <a:endCxn id="10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54DD820B-7C96-2536-6CA4-6BDC8C979DCC}"/>
              </a:ext>
            </a:extLst>
          </p:cNvPr>
          <p:cNvCxnSpPr>
            <a:cxnSpLocks/>
            <a:stCxn id="100" idx="3"/>
            <a:endCxn id="9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961DFD1-2834-42ED-F34B-D3BE5D84D360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642CA0D-9446-D749-A8D0-2DD4CD70966B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A7B99EB-0F6B-F6E8-1ABE-1784133E3301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8D2CE08-D2D6-E3CF-DE78-DE880BCAAF57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9F2C2EB-C130-3865-558F-0E0F34B7D375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526DD88-7057-13EF-0558-D258608E6730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40E5DDC-9BEE-5EA0-D216-B12C14ED50C0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EE326EB-42DD-BCDE-B252-37243A2CB79D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C9C68C7E-FBE6-E5D8-913D-BCB1A4C54AE9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F064E1EC-C8F4-D22D-4123-5126F1134CE3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48F98631-A379-1E5F-762C-A0AF9F9FC16B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9442F16F-3DF0-B090-CB36-25D9C39C0E82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A6CB7579-03AC-F87A-9052-42343A963661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B08ADE5-50CA-5A0C-C990-DEEEE2EC045E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F21015A-D1BD-D24D-EAA6-BFAB38707E4D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F117996-A0B5-DF96-62E1-15FA43A1A164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4157344C-35DD-2DC7-4EAD-D2C803229755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0257C3C-3C59-82C3-1BC1-8CE3E021981D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5083D80-553C-56EC-7181-08A54D3FA4D0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5F5F06C-AAED-652D-DF62-6F142F189BAF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4304AF3E-D0E9-4987-A510-68DCF0A28ADA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1C3B709D-7DFD-A7CE-86B5-A806A36BDABD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FBBF04BD-91F8-38B1-10B3-223386460390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86E4D503-21F7-5D0E-1832-335E06EC766D}"/>
              </a:ext>
            </a:extLst>
          </p:cNvPr>
          <p:cNvCxnSpPr>
            <a:cxnSpLocks/>
            <a:endCxn id="156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DBA32ADC-BD33-2963-A57D-8741EBD42C90}"/>
              </a:ext>
            </a:extLst>
          </p:cNvPr>
          <p:cNvCxnSpPr>
            <a:cxnSpLocks/>
            <a:stCxn id="156" idx="7"/>
            <a:endCxn id="15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6A37AEDB-4B6D-85F9-5656-0563D9816EEA}"/>
              </a:ext>
            </a:extLst>
          </p:cNvPr>
          <p:cNvCxnSpPr>
            <a:cxnSpLocks/>
            <a:endCxn id="157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B72EC16-B8D4-15E8-DE16-2236D49D0E2B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C33DCFC-1712-95D3-F908-F6A5AEAFB2C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CC5797DF-E1F1-87B3-B2BE-D1B73CA0AE03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C3895BFE-3948-2366-1411-F7B3D5E9B39E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66" name="Image 165">
            <a:extLst>
              <a:ext uri="{FF2B5EF4-FFF2-40B4-BE49-F238E27FC236}">
                <a16:creationId xmlns:a16="http://schemas.microsoft.com/office/drawing/2014/main" id="{30C5DAF0-31CB-F194-81CE-86FE752187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67" name="Ellipse 166">
            <a:extLst>
              <a:ext uri="{FF2B5EF4-FFF2-40B4-BE49-F238E27FC236}">
                <a16:creationId xmlns:a16="http://schemas.microsoft.com/office/drawing/2014/main" id="{75B353A1-43D8-7F3E-0FBD-87D6D4B25001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C87D9A48-6954-6036-1611-173E01792E5B}"/>
              </a:ext>
            </a:extLst>
          </p:cNvPr>
          <p:cNvCxnSpPr>
            <a:cxnSpLocks/>
            <a:stCxn id="167" idx="1"/>
            <a:endCxn id="165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ED87678A-C1CD-0191-DABD-F083F2526859}"/>
              </a:ext>
            </a:extLst>
          </p:cNvPr>
          <p:cNvCxnSpPr>
            <a:cxnSpLocks/>
            <a:stCxn id="167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B82BA32B-DD10-B2F2-ADEF-012B8ABAEDE9}"/>
              </a:ext>
            </a:extLst>
          </p:cNvPr>
          <p:cNvCxnSpPr>
            <a:cxnSpLocks/>
            <a:stCxn id="167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>
            <a:extLst>
              <a:ext uri="{FF2B5EF4-FFF2-40B4-BE49-F238E27FC236}">
                <a16:creationId xmlns:a16="http://schemas.microsoft.com/office/drawing/2014/main" id="{743EBBC5-FFA3-A4DA-9C35-F2C357A3BC8C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E99224AB-0421-B731-899E-D55E109D8040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0EBCBCA3-F913-F925-8B57-898064ED8381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268CF568-A7FE-DC56-4E2F-1702D6A5D16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609EF6A9-AD8A-7C66-2F07-3FB64DCA052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862CFD6F-9C80-253B-DAA4-CE6ABA7C705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03C655AF-5FB0-E219-21C7-CE52FE8D8EF8}"/>
              </a:ext>
            </a:extLst>
          </p:cNvPr>
          <p:cNvCxnSpPr>
            <a:cxnSpLocks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0B9FE23C-360C-9AE0-7DE2-E5263AA81467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969658B7-9AED-8FB3-6EA9-AE926D494CF2}"/>
              </a:ext>
            </a:extLst>
          </p:cNvPr>
          <p:cNvCxnSpPr>
            <a:cxnSpLocks/>
            <a:endCxn id="178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7597F57-061A-36B2-C9AA-A2283A8AC956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D233D65B-B305-562B-04C6-F2D184CA8106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AAA3DED-8B68-3D66-EE9B-3199041E4462}"/>
              </a:ext>
            </a:extLst>
          </p:cNvPr>
          <p:cNvSpPr/>
          <p:nvPr/>
        </p:nvSpPr>
        <p:spPr>
          <a:xfrm>
            <a:off x="9007012" y="299378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80841D1-C494-33B1-F4B5-B77BF74BD991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id="{8569F74B-597E-25C8-64E4-DF7772FF9083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E4004AF3-1801-36D2-5731-7CE7923FB98C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DDACF341-A6CF-E688-2DF4-7B90D84F6DEC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6FECD3C5-863C-DC10-7BC6-DA3F526EA85F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Ellipse 187">
            <a:extLst>
              <a:ext uri="{FF2B5EF4-FFF2-40B4-BE49-F238E27FC236}">
                <a16:creationId xmlns:a16="http://schemas.microsoft.com/office/drawing/2014/main" id="{8895CAB1-F064-521E-3ED7-DFDB1CFB505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64E11DFA-BF8A-2D77-4A52-4C260131EAC4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D198F79-C2DD-374B-D10B-8337CB808547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AB9C5E73-96C0-C220-0C12-11D5571E957A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783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9099F-079C-603E-AEB9-71E2A64F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B7E0C-2A55-2CFB-3B37-8CF313F14A87}"/>
              </a:ext>
            </a:extLst>
          </p:cNvPr>
          <p:cNvSpPr/>
          <p:nvPr/>
        </p:nvSpPr>
        <p:spPr>
          <a:xfrm>
            <a:off x="96958" y="145407"/>
            <a:ext cx="4719129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c) Côté Philippines espagnoles…</a:t>
            </a:r>
          </a:p>
          <a:p>
            <a:endParaRPr lang="fr-FR" sz="1700" dirty="0"/>
          </a:p>
          <a:p>
            <a:r>
              <a:rPr lang="fr-FR" sz="1700" dirty="0"/>
              <a:t>*1565-93 : Pour l’Espagne, au départ</a:t>
            </a:r>
          </a:p>
          <a:p>
            <a:r>
              <a:rPr lang="fr-FR" sz="1700" dirty="0"/>
              <a:t>Un simple relais sur la lucrative route maritime</a:t>
            </a:r>
          </a:p>
          <a:p>
            <a:r>
              <a:rPr lang="fr-FR" sz="1700" dirty="0"/>
              <a:t>Entre Chine et Mexique ; Puis…</a:t>
            </a:r>
          </a:p>
          <a:p>
            <a:endParaRPr lang="fr-FR" sz="1700" dirty="0"/>
          </a:p>
          <a:p>
            <a:r>
              <a:rPr lang="fr-FR" sz="1700" dirty="0"/>
              <a:t>*1764 : Une volonté politique - plutôt réussie -</a:t>
            </a:r>
          </a:p>
          <a:p>
            <a:r>
              <a:rPr lang="fr-FR" sz="1700" dirty="0"/>
              <a:t>De colonisation et de mise en valeur</a:t>
            </a:r>
          </a:p>
          <a:p>
            <a:r>
              <a:rPr lang="fr-FR" sz="1700" dirty="0"/>
              <a:t>Mais qui finira par se heurter…</a:t>
            </a:r>
          </a:p>
          <a:p>
            <a:endParaRPr lang="fr-FR" sz="1700" dirty="0"/>
          </a:p>
          <a:p>
            <a:r>
              <a:rPr lang="fr-FR" sz="1700" dirty="0"/>
              <a:t>a) 1871 : Au mouvement nationaliste philippin Puis…</a:t>
            </a:r>
          </a:p>
          <a:p>
            <a:endParaRPr lang="fr-FR" sz="1700" dirty="0"/>
          </a:p>
          <a:p>
            <a:r>
              <a:rPr lang="fr-FR" sz="1700" dirty="0"/>
              <a:t>b) 1898-99 : A la conquête étasunienne</a:t>
            </a:r>
          </a:p>
          <a:p>
            <a:r>
              <a:rPr lang="fr-FR" sz="1700" dirty="0"/>
              <a:t>Les EU qui après avoir vaincu l’Espagne</a:t>
            </a:r>
          </a:p>
          <a:p>
            <a:r>
              <a:rPr lang="fr-FR" sz="1700" dirty="0"/>
              <a:t>Lui achètent les Philippines pour 20 millions de $</a:t>
            </a:r>
          </a:p>
          <a:p>
            <a:endParaRPr lang="fr-FR" sz="1700" dirty="0"/>
          </a:p>
          <a:p>
            <a:r>
              <a:rPr lang="fr-FR" sz="1700" dirty="0"/>
              <a:t>NB : 1901 : Est créé le gouvernement (américain) des Philippines ; Ni colonie, ni Etat fédéral</a:t>
            </a:r>
          </a:p>
          <a:p>
            <a:endParaRPr lang="fr-FR" sz="1700" dirty="0"/>
          </a:p>
          <a:p>
            <a:r>
              <a:rPr lang="fr-FR" sz="1700" dirty="0"/>
              <a:t>*Donc, Hollandais, Britanniques et Espagnols</a:t>
            </a:r>
          </a:p>
          <a:p>
            <a:r>
              <a:rPr lang="fr-FR" sz="1700" dirty="0"/>
              <a:t>Commençons par les premiers…</a:t>
            </a:r>
          </a:p>
        </p:txBody>
      </p:sp>
      <p:pic>
        <p:nvPicPr>
          <p:cNvPr id="5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C0E91D1-4F1C-31AA-B47A-1B6F6B01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E3533A4D-A627-31D0-8114-2F455E25C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CC4F5CE-4BFD-91EE-0902-79A64BFF8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5A0F29F-EC79-B212-48B3-1E3E5E2E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CC536D7-3401-D743-E93D-F524C9309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Ellipse 65">
            <a:extLst>
              <a:ext uri="{FF2B5EF4-FFF2-40B4-BE49-F238E27FC236}">
                <a16:creationId xmlns:a16="http://schemas.microsoft.com/office/drawing/2014/main" id="{879B3453-E158-32C6-65F9-3A5814F651EB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68AD1B7-3FCF-BF99-F514-E4C3F4D01175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24F9CA3-94DC-3A14-3C7C-4CE60C43367C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0BF2F3C-4850-5D6E-D235-182EF724F556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49E83E2-E1AB-6910-8A4E-CF17145B40C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04DADF5-0D50-1C63-AFF7-77878D98C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77" name="Ellipse 76">
            <a:extLst>
              <a:ext uri="{FF2B5EF4-FFF2-40B4-BE49-F238E27FC236}">
                <a16:creationId xmlns:a16="http://schemas.microsoft.com/office/drawing/2014/main" id="{65657AE8-0CED-9391-6CC9-DAD9FF00000E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8656B17-DB29-A62F-C374-F02E450C97CC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1208DB5-70C9-BD30-41CE-B674DFA18A9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4ADDDE6C-B4D7-9632-4D11-DE14010C9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2" name="Ellipse 81">
            <a:extLst>
              <a:ext uri="{FF2B5EF4-FFF2-40B4-BE49-F238E27FC236}">
                <a16:creationId xmlns:a16="http://schemas.microsoft.com/office/drawing/2014/main" id="{D78E2575-DC9F-893E-F9C8-F1C786F87E07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3B13FD4-FF04-4388-8E8A-C097C5C1DBAC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44CB0A9-49A4-DDB1-29AE-D5EDE890AC64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D5FF526-75CD-7995-0A5C-EC11F240D1FB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FAD31D2-1EB8-743F-2B81-F7F75D7E5FCD}"/>
              </a:ext>
            </a:extLst>
          </p:cNvPr>
          <p:cNvCxnSpPr>
            <a:cxnSpLocks/>
            <a:endCxn id="85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417DE4F0-992E-0E98-60E8-73AB34677F41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59CB2E9-3935-2C15-49BA-1AA38608BFAE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CC0537DF-DEAB-5C93-C9E2-7232E94938C8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227ED300-4F35-5A03-ACE0-9E62649B539C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5C18592C-F262-E75A-374E-A0AD018AB03F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710F484A-4DCA-2A5A-2386-B71354F76D0A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DC1A30A8-25E2-3749-24FA-9FB26DB37714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AFB690E-C7A8-3BFA-E1BA-37A290C23BC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0314E957-A3D0-412F-016B-6CDF8257CB64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BF25828-35E2-0A0D-B689-3C8BE9DB1CD9}"/>
              </a:ext>
            </a:extLst>
          </p:cNvPr>
          <p:cNvCxnSpPr>
            <a:cxnSpLocks/>
            <a:endCxn id="98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F45C601E-0957-C6F2-ADE2-CB29D9C577C1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CD49B4C-8E0C-9A37-484E-56FA08FF1841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0C2D841-92F2-C3C7-B7C9-F620B4F1908A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1C12B88A-545D-FC34-26A4-586485E1D88A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9B6C70E-4CE0-DB26-8333-251349CA566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BF260F88-FBE1-0A5E-728C-BF2AEC6439A3}"/>
              </a:ext>
            </a:extLst>
          </p:cNvPr>
          <p:cNvCxnSpPr>
            <a:cxnSpLocks/>
            <a:endCxn id="108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0BFF2E94-D8F6-964E-92B8-227E051F6678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F8DD9795-4015-691A-CF91-4E79654F8797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7CF5ED13-29A2-F724-69AC-D2A5D87A3C2E}"/>
              </a:ext>
            </a:extLst>
          </p:cNvPr>
          <p:cNvCxnSpPr>
            <a:cxnSpLocks/>
            <a:endCxn id="107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708CE79B-E631-96AD-7EFA-D16556D557FB}"/>
              </a:ext>
            </a:extLst>
          </p:cNvPr>
          <p:cNvCxnSpPr>
            <a:cxnSpLocks/>
            <a:stCxn id="107" idx="3"/>
            <a:endCxn id="106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AE2644-2F75-8EB9-B552-57A600B67328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8193308-50B9-6EED-B709-2D12AB093FD4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78B5E5B-83A5-5DC4-EA66-0B2FA6EAA20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ACA3A4A-AAB3-D763-468D-F9DD2E0C988F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9F4C429-2864-1D9F-FDC9-23045234876B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4A27B07-6B90-B194-205E-19B82A5F2884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06657F-A37C-72E6-9822-B21C5E25FCFB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1E05EE6-A27C-4BF8-DEC9-86983A0AFE48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41D7387-D608-B3E8-C936-6C731E981E3F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EB2CF3FB-43F6-1285-8984-6C1B738E2F21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6811A67A-DBD7-417F-B58B-2C41EC91932D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367D96E0-DA1E-F0A6-7B8F-ECF113999550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E23D6C4B-FDF9-F4F8-E3B8-3C241557170D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E78A7DC-E47D-04D0-40C1-1AC7345C54BB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4CB414B0-CEFE-47C4-7FDF-CC9E92407045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DC736770-F2E2-5E9D-D59A-F26DA74FBC62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10557D8F-9B1A-F427-3801-E5CA5F2DC4B8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AF787F9-107C-7810-1A03-FDF2F9A2CEDF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774250D7-0F03-1C67-D15C-EC57BE2806E7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7778B139-9056-C545-BC45-EBA33932A308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400EA68F-E6FE-F0AD-E7DF-AF50D24C43A8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71C3C7CA-FDA1-B17D-9D71-0182817F666E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7903C8C3-B7AA-21C2-ABF0-CD785D4350D2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A73695F4-2F41-601E-DD34-C3175148C4F9}"/>
              </a:ext>
            </a:extLst>
          </p:cNvPr>
          <p:cNvCxnSpPr>
            <a:cxnSpLocks/>
            <a:endCxn id="160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AC585038-C340-A193-22E2-0D005724B7A1}"/>
              </a:ext>
            </a:extLst>
          </p:cNvPr>
          <p:cNvCxnSpPr>
            <a:cxnSpLocks/>
            <a:stCxn id="160" idx="7"/>
            <a:endCxn id="162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2AA9815E-8060-AD98-6528-BEFF23872170}"/>
              </a:ext>
            </a:extLst>
          </p:cNvPr>
          <p:cNvCxnSpPr>
            <a:cxnSpLocks/>
            <a:endCxn id="161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5A0E6DB-9BEC-BBB4-55E0-6F813278172E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725F7C1-37F4-60A3-13C3-BDAC87D159F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F56BE7B0-326E-28C8-8603-F1EBD880FF3E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>
            <a:extLst>
              <a:ext uri="{FF2B5EF4-FFF2-40B4-BE49-F238E27FC236}">
                <a16:creationId xmlns:a16="http://schemas.microsoft.com/office/drawing/2014/main" id="{19664565-6C9C-22FC-48FF-13DD27359A7D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70" name="Image 169">
            <a:extLst>
              <a:ext uri="{FF2B5EF4-FFF2-40B4-BE49-F238E27FC236}">
                <a16:creationId xmlns:a16="http://schemas.microsoft.com/office/drawing/2014/main" id="{A76861CD-F627-35DB-3402-548AF2F0D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71" name="Ellipse 170">
            <a:extLst>
              <a:ext uri="{FF2B5EF4-FFF2-40B4-BE49-F238E27FC236}">
                <a16:creationId xmlns:a16="http://schemas.microsoft.com/office/drawing/2014/main" id="{6C1EF991-F1CF-3454-2612-F6D409C99E58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A2CD1D9B-6D59-239D-5596-FC836AB971D8}"/>
              </a:ext>
            </a:extLst>
          </p:cNvPr>
          <p:cNvCxnSpPr>
            <a:cxnSpLocks/>
            <a:stCxn id="171" idx="1"/>
            <a:endCxn id="169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0AA08B27-4D03-36CC-C9BF-A0F1B58126DD}"/>
              </a:ext>
            </a:extLst>
          </p:cNvPr>
          <p:cNvCxnSpPr>
            <a:cxnSpLocks/>
            <a:stCxn id="17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4A782D34-0252-22B8-5C1E-ACA630716BA4}"/>
              </a:ext>
            </a:extLst>
          </p:cNvPr>
          <p:cNvCxnSpPr>
            <a:cxnSpLocks/>
            <a:stCxn id="171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3D4D5DC6-08F2-3571-F44B-0F2C2C077180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7BC95407-8FFD-AE1A-6DAE-C3E559C3E98B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366C2401-01B9-D27B-A2A2-85784C5C1AFA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DC555E06-504D-082D-E3A0-804A0C4BE31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262C8822-A409-6505-2F20-E9A2EB94DF84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1AD5FE8A-2C0C-AB26-D49B-FC519B51FD6C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B3183BDC-82F5-F63F-1CC1-32F45A0D6A6E}"/>
              </a:ext>
            </a:extLst>
          </p:cNvPr>
          <p:cNvCxnSpPr>
            <a:cxnSpLocks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1106C609-E207-2D9B-1E2C-7A2759CE2116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59FDAD5F-81E2-3BF6-0A22-BE57176F39AD}"/>
              </a:ext>
            </a:extLst>
          </p:cNvPr>
          <p:cNvCxnSpPr>
            <a:cxnSpLocks/>
            <a:endCxn id="182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Ellipse 183">
            <a:extLst>
              <a:ext uri="{FF2B5EF4-FFF2-40B4-BE49-F238E27FC236}">
                <a16:creationId xmlns:a16="http://schemas.microsoft.com/office/drawing/2014/main" id="{3E32CAF8-1A37-299D-9475-AB3392A094EE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954A9776-B56A-2B0D-48CA-F23FB7DF468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137023C-5DB2-DD20-FA19-CB4AAB080649}"/>
              </a:ext>
            </a:extLst>
          </p:cNvPr>
          <p:cNvSpPr/>
          <p:nvPr/>
        </p:nvSpPr>
        <p:spPr>
          <a:xfrm>
            <a:off x="9007012" y="299378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D0733A4-3558-3DCB-0949-CC8ED1CC0A8A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08E47619-6D7D-7894-629D-DE1D65F1C4AC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B395B1F0-E5D0-B8A9-7D71-F8E93492EE77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2B7CE805-B2BD-4D3D-74B7-344583AD4D48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41DFB76D-0C07-E5CA-2E15-BEA619CEC26C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ABE177FA-C111-C424-D4E1-387CF97B26DE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58BCB91-8053-BC2E-9181-F5DC5C2182FB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7C195AF0-9297-EA58-169A-9ED2CE4E0228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B8FB714F-A047-10A6-FBB6-BCF3234F79E8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505F1554-E54C-3B58-75D8-08646B8F0822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7116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2" y="138700"/>
            <a:ext cx="4005618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*Retour en arrière…</a:t>
            </a:r>
          </a:p>
          <a:p>
            <a:endParaRPr lang="fr-FR" sz="1700" dirty="0"/>
          </a:p>
          <a:p>
            <a:r>
              <a:rPr lang="fr-FR" sz="1700" dirty="0"/>
              <a:t>*2000 av. JC : Peuplement des Philippines Par des populations austronésiennes venues de Taiwan</a:t>
            </a:r>
          </a:p>
          <a:p>
            <a:endParaRPr lang="fr-FR" sz="1700" dirty="0"/>
          </a:p>
          <a:p>
            <a:r>
              <a:rPr lang="fr-FR" sz="1700" dirty="0"/>
              <a:t>*1000 av. JC : A partir des Philippines, Peuplements des îles du Pacifique…</a:t>
            </a:r>
          </a:p>
          <a:p>
            <a:endParaRPr lang="fr-FR" sz="1700" dirty="0"/>
          </a:p>
          <a:p>
            <a:r>
              <a:rPr lang="fr-FR" sz="1700" dirty="0"/>
              <a:t>- 1000 av. JC : Micronésie</a:t>
            </a:r>
          </a:p>
          <a:p>
            <a:r>
              <a:rPr lang="fr-FR" sz="1700" dirty="0"/>
              <a:t>Mariannes, Carolines, Marshall</a:t>
            </a:r>
          </a:p>
          <a:p>
            <a:endParaRPr lang="fr-FR" sz="1700" dirty="0"/>
          </a:p>
          <a:p>
            <a:r>
              <a:rPr lang="fr-FR" sz="1700" dirty="0"/>
              <a:t>- 1100-900 av. JC : Mélanésie</a:t>
            </a:r>
          </a:p>
          <a:p>
            <a:r>
              <a:rPr lang="fr-FR" sz="1700" dirty="0"/>
              <a:t>Nlle-Calédonie, Tonga, Samoa</a:t>
            </a:r>
          </a:p>
          <a:p>
            <a:endParaRPr lang="fr-FR" sz="1700" dirty="0"/>
          </a:p>
          <a:p>
            <a:r>
              <a:rPr lang="fr-FR" sz="1700" dirty="0"/>
              <a:t>- 500-1350 : Polynésie</a:t>
            </a:r>
          </a:p>
          <a:p>
            <a:r>
              <a:rPr lang="fr-FR" sz="1700" dirty="0"/>
              <a:t>Tahiti, Hawaii, Pâques, Nlle-Zélande</a:t>
            </a:r>
          </a:p>
          <a:p>
            <a:endParaRPr lang="fr-FR" sz="1700" dirty="0"/>
          </a:p>
          <a:p>
            <a:r>
              <a:rPr lang="fr-FR" sz="1700" dirty="0"/>
              <a:t>*A revoir ; Retour aux Philippines…</a:t>
            </a:r>
          </a:p>
        </p:txBody>
      </p:sp>
      <p:pic>
        <p:nvPicPr>
          <p:cNvPr id="5" name="Image 4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6C0ACE4C-FA9C-458D-DC2B-25480311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33" y="130681"/>
            <a:ext cx="7834485" cy="6596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061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CAB1-C81B-0D11-4767-CF6DC6D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1D9187-5AA4-A8FC-4ACE-09B1CC9316BD}"/>
              </a:ext>
            </a:extLst>
          </p:cNvPr>
          <p:cNvSpPr/>
          <p:nvPr/>
        </p:nvSpPr>
        <p:spPr>
          <a:xfrm>
            <a:off x="109181" y="138700"/>
            <a:ext cx="4708145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*2000 av. JC : Peuplement austronésien des Philippines ; 12 langues répertoriées</a:t>
            </a:r>
          </a:p>
          <a:p>
            <a:r>
              <a:rPr lang="fr-FR" sz="1700" dirty="0"/>
              <a:t>Société divisée en </a:t>
            </a:r>
            <a:r>
              <a:rPr lang="fr-FR" sz="1700" i="1" dirty="0"/>
              <a:t>barangay</a:t>
            </a:r>
            <a:r>
              <a:rPr lang="fr-FR" sz="1700" dirty="0"/>
              <a:t>, ceux du même bateau Chaque </a:t>
            </a:r>
            <a:r>
              <a:rPr lang="fr-FR" sz="1700" i="1" dirty="0"/>
              <a:t>barangay</a:t>
            </a:r>
            <a:r>
              <a:rPr lang="fr-FR" sz="1700" dirty="0"/>
              <a:t> sous l’autorité d’un chef</a:t>
            </a:r>
          </a:p>
          <a:p>
            <a:endParaRPr lang="fr-FR" sz="1700" dirty="0"/>
          </a:p>
          <a:p>
            <a:r>
              <a:rPr lang="fr-FR" sz="1700" dirty="0"/>
              <a:t>*Au départ, religion animiste</a:t>
            </a:r>
          </a:p>
          <a:p>
            <a:endParaRPr lang="fr-FR" sz="1700" dirty="0"/>
          </a:p>
          <a:p>
            <a:r>
              <a:rPr lang="fr-FR" sz="1700" dirty="0"/>
              <a:t>*1480 : Arrivée de l’Islam au sud</a:t>
            </a:r>
          </a:p>
          <a:p>
            <a:r>
              <a:rPr lang="fr-FR" sz="1700" dirty="0"/>
              <a:t>Îles Sulu ; Puis à Mindanao</a:t>
            </a:r>
          </a:p>
          <a:p>
            <a:endParaRPr lang="fr-FR" sz="1700" dirty="0"/>
          </a:p>
          <a:p>
            <a:r>
              <a:rPr lang="fr-FR" sz="1700" dirty="0"/>
              <a:t>*Au début du XVIe siècle</a:t>
            </a:r>
          </a:p>
          <a:p>
            <a:r>
              <a:rPr lang="fr-FR" sz="1700" dirty="0"/>
              <a:t>Arrivée des Européens…</a:t>
            </a:r>
          </a:p>
          <a:p>
            <a:r>
              <a:rPr lang="fr-FR" sz="1700" dirty="0"/>
              <a:t>- 1515 : Portugais aux Moluques</a:t>
            </a:r>
          </a:p>
          <a:p>
            <a:r>
              <a:rPr lang="fr-FR" sz="1700" dirty="0"/>
              <a:t>- 1521 : Expédition espagnole de Magellan aux Philippines ; Puis Brunei, Moluques, Timor</a:t>
            </a:r>
          </a:p>
          <a:p>
            <a:endParaRPr lang="fr-FR" sz="1700" dirty="0"/>
          </a:p>
          <a:p>
            <a:r>
              <a:rPr lang="fr-FR" sz="1700" dirty="0"/>
              <a:t>*1527-29 : Echec de l’expédition espagnole Saavedra ; Parti du Mexique, il atteint Tidore mais il ne peut revenir</a:t>
            </a:r>
          </a:p>
        </p:txBody>
      </p:sp>
      <p:pic>
        <p:nvPicPr>
          <p:cNvPr id="4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EA1CBE45-46FB-9C25-773F-78EBABC0F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11" t="33441" b="27436"/>
          <a:stretch/>
        </p:blipFill>
        <p:spPr bwMode="auto">
          <a:xfrm>
            <a:off x="4905538" y="213617"/>
            <a:ext cx="7098081" cy="56438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99E5C13-391A-4A91-5EEA-E98AB01C4EB9}"/>
              </a:ext>
            </a:extLst>
          </p:cNvPr>
          <p:cNvSpPr/>
          <p:nvPr/>
        </p:nvSpPr>
        <p:spPr>
          <a:xfrm>
            <a:off x="7832035" y="29809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FC7145E-C961-2A9C-E14D-358C8592FD57}"/>
              </a:ext>
            </a:extLst>
          </p:cNvPr>
          <p:cNvSpPr/>
          <p:nvPr/>
        </p:nvSpPr>
        <p:spPr>
          <a:xfrm>
            <a:off x="7202556" y="36634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4C2736-7596-0AB3-7534-DFAB1D919175}"/>
              </a:ext>
            </a:extLst>
          </p:cNvPr>
          <p:cNvSpPr/>
          <p:nvPr/>
        </p:nvSpPr>
        <p:spPr>
          <a:xfrm>
            <a:off x="8103704" y="39682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EDAF578-1C4F-F95C-28E5-6456C84367AF}"/>
              </a:ext>
            </a:extLst>
          </p:cNvPr>
          <p:cNvSpPr/>
          <p:nvPr/>
        </p:nvSpPr>
        <p:spPr>
          <a:xfrm>
            <a:off x="8279708" y="445805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BF517AB-B6DD-3274-4FE2-C902F1617AA0}"/>
              </a:ext>
            </a:extLst>
          </p:cNvPr>
          <p:cNvSpPr/>
          <p:nvPr/>
        </p:nvSpPr>
        <p:spPr>
          <a:xfrm>
            <a:off x="8192273" y="49807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56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2" y="109183"/>
            <a:ext cx="4641238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1529-1595 : Naissance des Philippines espagnoles, rattachées à la Nouvelle-Espagne ; Christianisation ; …</a:t>
            </a:r>
          </a:p>
          <a:p>
            <a:endParaRPr lang="fr-FR" sz="1700" dirty="0"/>
          </a:p>
          <a:p>
            <a:r>
              <a:rPr lang="fr-FR" sz="1700" dirty="0"/>
              <a:t>*1529 : Traité de Saragosse</a:t>
            </a:r>
          </a:p>
          <a:p>
            <a:r>
              <a:rPr lang="fr-FR" sz="1700" dirty="0"/>
              <a:t>Îles aux épices et les futures Philippines sont incluses dans le domaine portugais ; Mais les Espagnols ne veulent pas renoncer aux épices… </a:t>
            </a:r>
          </a:p>
          <a:p>
            <a:endParaRPr lang="fr-FR" sz="1700" dirty="0"/>
          </a:p>
          <a:p>
            <a:r>
              <a:rPr lang="fr-FR" sz="1700" dirty="0"/>
              <a:t>*1542-46 : Echec de l’expédition espagnole de </a:t>
            </a:r>
            <a:r>
              <a:rPr lang="fr-FR" sz="1700" dirty="0" err="1"/>
              <a:t>Villalobos</a:t>
            </a:r>
            <a:r>
              <a:rPr lang="fr-FR" sz="1700" dirty="0"/>
              <a:t> aux Moluques ;  au retour, il nomme les </a:t>
            </a:r>
            <a:r>
              <a:rPr lang="fr-FR" sz="1700" i="1" dirty="0"/>
              <a:t>Philippines</a:t>
            </a:r>
            <a:r>
              <a:rPr lang="fr-FR" sz="1700" dirty="0"/>
              <a:t>, en l’honneur de l’infant Philippe (II) ; Et enfin…</a:t>
            </a:r>
          </a:p>
          <a:p>
            <a:endParaRPr lang="fr-FR" sz="1700" dirty="0"/>
          </a:p>
          <a:p>
            <a:r>
              <a:rPr lang="fr-FR" sz="1700" dirty="0"/>
              <a:t>*Fév. 1565 : Succès de l’expédition espagnole de Legazpi-</a:t>
            </a:r>
            <a:r>
              <a:rPr lang="fr-FR" sz="1700" dirty="0" err="1"/>
              <a:t>Urdaneta</a:t>
            </a:r>
            <a:r>
              <a:rPr lang="fr-FR" sz="1700" dirty="0"/>
              <a:t> ; 1</a:t>
            </a:r>
            <a:r>
              <a:rPr lang="fr-FR" sz="1700" baseline="30000" dirty="0"/>
              <a:t>ère</a:t>
            </a:r>
            <a:r>
              <a:rPr lang="fr-FR" sz="1700" dirty="0"/>
              <a:t> colonie espagnole à Cebu</a:t>
            </a:r>
          </a:p>
          <a:p>
            <a:endParaRPr lang="fr-FR" sz="1700" dirty="0"/>
          </a:p>
          <a:p>
            <a:r>
              <a:rPr lang="fr-FR" sz="1700" dirty="0"/>
              <a:t>NB : Juin 1565 : Legazpi ordonne à </a:t>
            </a:r>
            <a:r>
              <a:rPr lang="fr-FR" sz="1700" dirty="0" err="1"/>
              <a:t>Urdaneta</a:t>
            </a:r>
            <a:endParaRPr lang="fr-FR" sz="1700" dirty="0"/>
          </a:p>
          <a:p>
            <a:r>
              <a:rPr lang="fr-FR" sz="1700" dirty="0"/>
              <a:t>De retourner au Mexique ; </a:t>
            </a:r>
            <a:r>
              <a:rPr lang="fr-FR" sz="1700" dirty="0" err="1"/>
              <a:t>Urdaneta</a:t>
            </a:r>
            <a:r>
              <a:rPr lang="fr-FR" sz="1700" dirty="0"/>
              <a:t> découvre la route retour par le nord</a:t>
            </a:r>
          </a:p>
          <a:p>
            <a:endParaRPr lang="fr-FR" sz="1700" dirty="0"/>
          </a:p>
          <a:p>
            <a:r>
              <a:rPr lang="fr-FR" sz="1700" dirty="0"/>
              <a:t>*1569-71 : Legazpi conquiert le nord de l’archipel</a:t>
            </a:r>
          </a:p>
          <a:p>
            <a:r>
              <a:rPr lang="fr-FR" sz="1700" dirty="0"/>
              <a:t>Il découvre Manille dirigée par un roi musulman</a:t>
            </a:r>
          </a:p>
          <a:p>
            <a:r>
              <a:rPr lang="fr-FR" sz="1700" dirty="0"/>
              <a:t>Il négocie un partage et en fait la capitale de la colonie</a:t>
            </a:r>
          </a:p>
        </p:txBody>
      </p:sp>
      <p:pic>
        <p:nvPicPr>
          <p:cNvPr id="4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603AB758-81FA-82F1-BB4B-BBF12F6A8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11" t="33441" b="27436"/>
          <a:stretch/>
        </p:blipFill>
        <p:spPr bwMode="auto">
          <a:xfrm>
            <a:off x="4905538" y="213617"/>
            <a:ext cx="7098081" cy="56438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8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FFB7-45C7-685B-13CC-972D596A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F82113-06B8-2C3D-258E-C04AB04BB14F}"/>
              </a:ext>
            </a:extLst>
          </p:cNvPr>
          <p:cNvSpPr/>
          <p:nvPr/>
        </p:nvSpPr>
        <p:spPr>
          <a:xfrm>
            <a:off x="109181" y="109183"/>
            <a:ext cx="7005297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1529-1595 : Naissance des Philippines espagnoles, rattachées à la Nouvelle-Espagne ; Christianisation ; …</a:t>
            </a:r>
          </a:p>
          <a:p>
            <a:endParaRPr lang="fr-FR" sz="1700" dirty="0"/>
          </a:p>
          <a:p>
            <a:r>
              <a:rPr lang="fr-FR" sz="1700" dirty="0"/>
              <a:t>*1571 : Trois Philippines…</a:t>
            </a:r>
          </a:p>
          <a:p>
            <a:endParaRPr lang="fr-FR" sz="1700" dirty="0"/>
          </a:p>
          <a:p>
            <a:r>
              <a:rPr lang="fr-FR" sz="1700" dirty="0"/>
              <a:t>1) Au nord, à Manille et sur l’île de </a:t>
            </a:r>
            <a:r>
              <a:rPr lang="fr-FR" sz="1700" u="sng" dirty="0"/>
              <a:t>Luzon</a:t>
            </a:r>
          </a:p>
          <a:p>
            <a:r>
              <a:rPr lang="fr-FR" sz="1700" dirty="0"/>
              <a:t>Les Espagnols imposent leur pouvoir</a:t>
            </a:r>
          </a:p>
          <a:p>
            <a:r>
              <a:rPr lang="fr-FR" sz="1700" dirty="0"/>
              <a:t>*Propagation du christianisme</a:t>
            </a:r>
          </a:p>
          <a:p>
            <a:r>
              <a:rPr lang="fr-FR" sz="1700" dirty="0"/>
              <a:t>Domination de la riche Eglise/pouvoir du gouverneur</a:t>
            </a:r>
          </a:p>
          <a:p>
            <a:r>
              <a:rPr lang="fr-FR" sz="1700" dirty="0"/>
              <a:t>*Peu de colons espagnols, l’Eglise s’y oppose</a:t>
            </a:r>
          </a:p>
          <a:p>
            <a:endParaRPr lang="fr-FR" sz="1700" dirty="0"/>
          </a:p>
          <a:p>
            <a:r>
              <a:rPr lang="fr-FR" sz="1700" dirty="0"/>
              <a:t>2) Au sud, les </a:t>
            </a:r>
            <a:r>
              <a:rPr lang="fr-FR" sz="1700" i="1" dirty="0"/>
              <a:t>Moros</a:t>
            </a:r>
            <a:r>
              <a:rPr lang="fr-FR" sz="1700" dirty="0"/>
              <a:t> musulmans de </a:t>
            </a:r>
            <a:r>
              <a:rPr lang="fr-FR" sz="1700" u="sng" dirty="0"/>
              <a:t>Mindanao et des îles Sulu</a:t>
            </a:r>
            <a:r>
              <a:rPr lang="fr-FR" sz="1700" dirty="0"/>
              <a:t> résistent</a:t>
            </a:r>
          </a:p>
          <a:p>
            <a:r>
              <a:rPr lang="fr-FR" sz="1700" dirty="0"/>
              <a:t>Et ils lancent des raids au centre sur les </a:t>
            </a:r>
            <a:r>
              <a:rPr lang="fr-FR" sz="1700" u="sng" dirty="0" err="1"/>
              <a:t>Vilayas</a:t>
            </a:r>
            <a:r>
              <a:rPr lang="fr-FR" sz="1700" dirty="0"/>
              <a:t> (3)</a:t>
            </a:r>
            <a:endParaRPr lang="fr-FR" sz="1700" u="sng" dirty="0"/>
          </a:p>
        </p:txBody>
      </p:sp>
      <p:pic>
        <p:nvPicPr>
          <p:cNvPr id="5" name="Image 4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8D89FD8D-FBA4-56F9-40EC-B50486A1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4" t="15284" r="4571" b="7154"/>
          <a:stretch/>
        </p:blipFill>
        <p:spPr>
          <a:xfrm>
            <a:off x="7237141" y="109183"/>
            <a:ext cx="4845677" cy="66610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57FF664-B458-1B8E-E9CF-3A91C917281B}"/>
              </a:ext>
            </a:extLst>
          </p:cNvPr>
          <p:cNvSpPr/>
          <p:nvPr/>
        </p:nvSpPr>
        <p:spPr>
          <a:xfrm>
            <a:off x="9277814" y="2977375"/>
            <a:ext cx="2375209" cy="189570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4479D2C-395C-4B97-A9CF-DE79A632014C}"/>
              </a:ext>
            </a:extLst>
          </p:cNvPr>
          <p:cNvSpPr/>
          <p:nvPr/>
        </p:nvSpPr>
        <p:spPr>
          <a:xfrm>
            <a:off x="4655418" y="3270217"/>
            <a:ext cx="315951" cy="26592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117E46-756B-1357-4B4F-ADE39AF1C6EF}"/>
              </a:ext>
            </a:extLst>
          </p:cNvPr>
          <p:cNvSpPr/>
          <p:nvPr/>
        </p:nvSpPr>
        <p:spPr>
          <a:xfrm>
            <a:off x="8441473" y="109183"/>
            <a:ext cx="2720898" cy="31876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5AEAAC-BCE9-F3FD-AAB6-3E8D975FE9DF}"/>
              </a:ext>
            </a:extLst>
          </p:cNvPr>
          <p:cNvSpPr/>
          <p:nvPr/>
        </p:nvSpPr>
        <p:spPr>
          <a:xfrm>
            <a:off x="8352264" y="4616605"/>
            <a:ext cx="3730554" cy="213221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1A49BCB-876A-E0F0-556C-A542BCABA868}"/>
              </a:ext>
            </a:extLst>
          </p:cNvPr>
          <p:cNvSpPr/>
          <p:nvPr/>
        </p:nvSpPr>
        <p:spPr>
          <a:xfrm>
            <a:off x="3855427" y="1437079"/>
            <a:ext cx="315951" cy="26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08C616E-2397-8520-3848-C2555B440CDA}"/>
              </a:ext>
            </a:extLst>
          </p:cNvPr>
          <p:cNvSpPr/>
          <p:nvPr/>
        </p:nvSpPr>
        <p:spPr>
          <a:xfrm>
            <a:off x="6477000" y="2977375"/>
            <a:ext cx="315951" cy="26592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1646D2-48F4-FF65-033A-D82183ABB587}"/>
              </a:ext>
            </a:extLst>
          </p:cNvPr>
          <p:cNvSpPr/>
          <p:nvPr/>
        </p:nvSpPr>
        <p:spPr>
          <a:xfrm>
            <a:off x="9027269" y="196893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875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94355</TotalTime>
  <Words>725</Words>
  <Application>Microsoft Office PowerPoint</Application>
  <PresentationFormat>Grand écran</PresentationFormat>
  <Paragraphs>157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2025-04-01T10:16:33Z</dcterms:modified>
</cp:coreProperties>
</file>