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3237" r:id="rId2"/>
    <p:sldId id="13228" r:id="rId3"/>
    <p:sldId id="13197" r:id="rId4"/>
    <p:sldId id="1001" r:id="rId5"/>
    <p:sldId id="13193" r:id="rId6"/>
    <p:sldId id="12613" r:id="rId7"/>
    <p:sldId id="13196" r:id="rId8"/>
    <p:sldId id="13188" r:id="rId9"/>
    <p:sldId id="13195" r:id="rId10"/>
    <p:sldId id="13194" r:id="rId11"/>
    <p:sldId id="13189" r:id="rId12"/>
    <p:sldId id="13190" r:id="rId13"/>
    <p:sldId id="13191" r:id="rId14"/>
    <p:sldId id="13192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800080"/>
    <a:srgbClr val="FF33CC"/>
    <a:srgbClr val="A88000"/>
    <a:srgbClr val="FF0000"/>
    <a:srgbClr val="FF99CC"/>
    <a:srgbClr val="ED7D31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F56EC-334F-46D5-BCBC-C19D0623FCE7}" v="1" dt="2025-04-01T10:15:25.868"/>
    <p1510:client id="{373EA77E-69CE-4CDF-A8F0-21FC29EDBA60}" v="1" dt="2025-04-01T09:54:40.255"/>
    <p1510:client id="{DA9D3A3B-690A-4359-B499-D7E8B3EA1EFA}" v="1" dt="2025-04-01T10:04:18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061" autoAdjust="0"/>
  </p:normalViewPr>
  <p:slideViewPr>
    <p:cSldViewPr snapToGrid="0">
      <p:cViewPr varScale="1">
        <p:scale>
          <a:sx n="69" d="100"/>
          <a:sy n="69" d="100"/>
        </p:scale>
        <p:origin x="1224" y="2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7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JENTA" userId="8d1209f4831e9c53" providerId="LiveId" clId="{DA9D3A3B-690A-4359-B499-D7E8B3EA1EFA}"/>
    <pc:docChg chg="custSel addSld delSld modSld">
      <pc:chgData name="Christophe JENTA" userId="8d1209f4831e9c53" providerId="LiveId" clId="{DA9D3A3B-690A-4359-B499-D7E8B3EA1EFA}" dt="2025-04-01T10:05:38.137" v="37" actId="478"/>
      <pc:docMkLst>
        <pc:docMk/>
      </pc:docMkLst>
      <pc:sldChg chg="delSp add mod">
        <pc:chgData name="Christophe JENTA" userId="8d1209f4831e9c53" providerId="LiveId" clId="{DA9D3A3B-690A-4359-B499-D7E8B3EA1EFA}" dt="2025-04-01T10:04:39.596" v="6" actId="478"/>
        <pc:sldMkLst>
          <pc:docMk/>
          <pc:sldMk cId="1247421863" sldId="994"/>
        </pc:sldMkLst>
        <pc:picChg chg="del">
          <ac:chgData name="Christophe JENTA" userId="8d1209f4831e9c53" providerId="LiveId" clId="{DA9D3A3B-690A-4359-B499-D7E8B3EA1EFA}" dt="2025-04-01T10:04:39.596" v="6" actId="478"/>
          <ac:picMkLst>
            <pc:docMk/>
            <pc:sldMk cId="1247421863" sldId="994"/>
            <ac:picMk id="38" creationId="{72A7067E-6CF9-C103-6471-F3625D7E4EDF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121003822" sldId="997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780617583" sldId="1000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490898107" sldId="1001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337653266" sldId="12591"/>
        </pc:sldMkLst>
      </pc:sldChg>
      <pc:sldChg chg="delSp add mod">
        <pc:chgData name="Christophe JENTA" userId="8d1209f4831e9c53" providerId="LiveId" clId="{DA9D3A3B-690A-4359-B499-D7E8B3EA1EFA}" dt="2025-04-01T10:05:05.376" v="23" actId="478"/>
        <pc:sldMkLst>
          <pc:docMk/>
          <pc:sldMk cId="4100736487" sldId="12605"/>
        </pc:sldMkLst>
        <pc:picChg chg="del">
          <ac:chgData name="Christophe JENTA" userId="8d1209f4831e9c53" providerId="LiveId" clId="{DA9D3A3B-690A-4359-B499-D7E8B3EA1EFA}" dt="2025-04-01T10:05:05.376" v="23" actId="478"/>
          <ac:picMkLst>
            <pc:docMk/>
            <pc:sldMk cId="4100736487" sldId="12605"/>
            <ac:picMk id="45" creationId="{FCD96E9F-BA23-0C8E-EDC0-E471FAE3C1D8}"/>
          </ac:picMkLst>
        </pc:picChg>
      </pc:sldChg>
      <pc:sldChg chg="delSp add mod">
        <pc:chgData name="Christophe JENTA" userId="8d1209f4831e9c53" providerId="LiveId" clId="{DA9D3A3B-690A-4359-B499-D7E8B3EA1EFA}" dt="2025-04-01T10:04:32.069" v="3" actId="478"/>
        <pc:sldMkLst>
          <pc:docMk/>
          <pc:sldMk cId="2409108060" sldId="12606"/>
        </pc:sldMkLst>
        <pc:picChg chg="del">
          <ac:chgData name="Christophe JENTA" userId="8d1209f4831e9c53" providerId="LiveId" clId="{DA9D3A3B-690A-4359-B499-D7E8B3EA1EFA}" dt="2025-04-01T10:04:32.069" v="3" actId="478"/>
          <ac:picMkLst>
            <pc:docMk/>
            <pc:sldMk cId="2409108060" sldId="12606"/>
            <ac:picMk id="19" creationId="{016D886B-F433-F9C4-4D79-32FB3F8C0346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132790909" sldId="12607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44477724" sldId="12608"/>
        </pc:sldMkLst>
      </pc:sldChg>
      <pc:sldChg chg="delSp add mod">
        <pc:chgData name="Christophe JENTA" userId="8d1209f4831e9c53" providerId="LiveId" clId="{DA9D3A3B-690A-4359-B499-D7E8B3EA1EFA}" dt="2025-04-01T10:04:57.094" v="18" actId="478"/>
        <pc:sldMkLst>
          <pc:docMk/>
          <pc:sldMk cId="2414271032" sldId="12610"/>
        </pc:sldMkLst>
        <pc:picChg chg="del">
          <ac:chgData name="Christophe JENTA" userId="8d1209f4831e9c53" providerId="LiveId" clId="{DA9D3A3B-690A-4359-B499-D7E8B3EA1EFA}" dt="2025-04-01T10:04:57.094" v="18" actId="478"/>
          <ac:picMkLst>
            <pc:docMk/>
            <pc:sldMk cId="2414271032" sldId="12610"/>
            <ac:picMk id="7" creationId="{98F07D06-6EC1-4267-FB09-F8CEA9F7C865}"/>
          </ac:picMkLst>
        </pc:picChg>
        <pc:picChg chg="del">
          <ac:chgData name="Christophe JENTA" userId="8d1209f4831e9c53" providerId="LiveId" clId="{DA9D3A3B-690A-4359-B499-D7E8B3EA1EFA}" dt="2025-04-01T10:04:55.402" v="16" actId="478"/>
          <ac:picMkLst>
            <pc:docMk/>
            <pc:sldMk cId="2414271032" sldId="12610"/>
            <ac:picMk id="9" creationId="{B582014A-9870-74D7-57F3-FB4FFEA0145F}"/>
          </ac:picMkLst>
        </pc:picChg>
        <pc:picChg chg="del">
          <ac:chgData name="Christophe JENTA" userId="8d1209f4831e9c53" providerId="LiveId" clId="{DA9D3A3B-690A-4359-B499-D7E8B3EA1EFA}" dt="2025-04-01T10:04:55.889" v="17" actId="478"/>
          <ac:picMkLst>
            <pc:docMk/>
            <pc:sldMk cId="2414271032" sldId="12610"/>
            <ac:picMk id="11" creationId="{9EFAC4D3-FC11-E9AD-157B-28C1CC3E82D9}"/>
          </ac:picMkLst>
        </pc:picChg>
      </pc:sldChg>
      <pc:sldChg chg="delSp add mod">
        <pc:chgData name="Christophe JENTA" userId="8d1209f4831e9c53" providerId="LiveId" clId="{DA9D3A3B-690A-4359-B499-D7E8B3EA1EFA}" dt="2025-04-01T10:05:33.723" v="34" actId="478"/>
        <pc:sldMkLst>
          <pc:docMk/>
          <pc:sldMk cId="1638619904" sldId="12611"/>
        </pc:sldMkLst>
        <pc:picChg chg="del">
          <ac:chgData name="Christophe JENTA" userId="8d1209f4831e9c53" providerId="LiveId" clId="{DA9D3A3B-690A-4359-B499-D7E8B3EA1EFA}" dt="2025-04-01T10:05:33.723" v="34" actId="478"/>
          <ac:picMkLst>
            <pc:docMk/>
            <pc:sldMk cId="1638619904" sldId="12611"/>
            <ac:picMk id="8" creationId="{052CE87C-123D-EDDC-B7AA-F17CE7E9D297}"/>
          </ac:picMkLst>
        </pc:picChg>
        <pc:picChg chg="del">
          <ac:chgData name="Christophe JENTA" userId="8d1209f4831e9c53" providerId="LiveId" clId="{DA9D3A3B-690A-4359-B499-D7E8B3EA1EFA}" dt="2025-04-01T10:05:32.316" v="32" actId="478"/>
          <ac:picMkLst>
            <pc:docMk/>
            <pc:sldMk cId="1638619904" sldId="12611"/>
            <ac:picMk id="9" creationId="{F2C4E089-CD23-CE87-FAFA-CBAF63633FB9}"/>
          </ac:picMkLst>
        </pc:picChg>
        <pc:picChg chg="del">
          <ac:chgData name="Christophe JENTA" userId="8d1209f4831e9c53" providerId="LiveId" clId="{DA9D3A3B-690A-4359-B499-D7E8B3EA1EFA}" dt="2025-04-01T10:05:32.874" v="33" actId="478"/>
          <ac:picMkLst>
            <pc:docMk/>
            <pc:sldMk cId="1638619904" sldId="12611"/>
            <ac:picMk id="10" creationId="{2D8DBB8B-B24D-06A3-BCDD-11E1A1A114EF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060782881" sldId="12612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665540087" sldId="12613"/>
        </pc:sldMkLst>
      </pc:sldChg>
      <pc:sldChg chg="del">
        <pc:chgData name="Christophe JENTA" userId="8d1209f4831e9c53" providerId="LiveId" clId="{DA9D3A3B-690A-4359-B499-D7E8B3EA1EFA}" dt="2025-04-01T10:04:16.886" v="0" actId="47"/>
        <pc:sldMkLst>
          <pc:docMk/>
          <pc:sldMk cId="2172102605" sldId="13117"/>
        </pc:sldMkLst>
      </pc:sldChg>
      <pc:sldChg chg="delSp add mod">
        <pc:chgData name="Christophe JENTA" userId="8d1209f4831e9c53" providerId="LiveId" clId="{DA9D3A3B-690A-4359-B499-D7E8B3EA1EFA}" dt="2025-04-01T10:04:43.223" v="8" actId="478"/>
        <pc:sldMkLst>
          <pc:docMk/>
          <pc:sldMk cId="2987160675" sldId="13132"/>
        </pc:sldMkLst>
        <pc:picChg chg="del">
          <ac:chgData name="Christophe JENTA" userId="8d1209f4831e9c53" providerId="LiveId" clId="{DA9D3A3B-690A-4359-B499-D7E8B3EA1EFA}" dt="2025-04-01T10:04:43.223" v="8" actId="478"/>
          <ac:picMkLst>
            <pc:docMk/>
            <pc:sldMk cId="2987160675" sldId="13132"/>
            <ac:picMk id="25" creationId="{FC3C06D9-DB62-FE6A-3950-F6D58012C357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1313498898" sldId="13133"/>
        </pc:sldMkLst>
      </pc:sldChg>
      <pc:sldChg chg="delSp add mod">
        <pc:chgData name="Christophe JENTA" userId="8d1209f4831e9c53" providerId="LiveId" clId="{DA9D3A3B-690A-4359-B499-D7E8B3EA1EFA}" dt="2025-04-01T10:04:46.385" v="11" actId="478"/>
        <pc:sldMkLst>
          <pc:docMk/>
          <pc:sldMk cId="3865771323" sldId="13135"/>
        </pc:sldMkLst>
        <pc:picChg chg="del">
          <ac:chgData name="Christophe JENTA" userId="8d1209f4831e9c53" providerId="LiveId" clId="{DA9D3A3B-690A-4359-B499-D7E8B3EA1EFA}" dt="2025-04-01T10:04:46.385" v="11" actId="478"/>
          <ac:picMkLst>
            <pc:docMk/>
            <pc:sldMk cId="3865771323" sldId="13135"/>
            <ac:picMk id="4" creationId="{9860A5DF-52FB-A24B-57E0-9BBDBEBC8F2C}"/>
          </ac:picMkLst>
        </pc:picChg>
      </pc:sldChg>
      <pc:sldChg chg="delSp add mod">
        <pc:chgData name="Christophe JENTA" userId="8d1209f4831e9c53" providerId="LiveId" clId="{DA9D3A3B-690A-4359-B499-D7E8B3EA1EFA}" dt="2025-04-01T10:04:45.004" v="10" actId="478"/>
        <pc:sldMkLst>
          <pc:docMk/>
          <pc:sldMk cId="2418480127" sldId="13136"/>
        </pc:sldMkLst>
        <pc:picChg chg="del">
          <ac:chgData name="Christophe JENTA" userId="8d1209f4831e9c53" providerId="LiveId" clId="{DA9D3A3B-690A-4359-B499-D7E8B3EA1EFA}" dt="2025-04-01T10:04:45.004" v="10" actId="478"/>
          <ac:picMkLst>
            <pc:docMk/>
            <pc:sldMk cId="2418480127" sldId="13136"/>
            <ac:picMk id="5" creationId="{9FF51185-6F36-7A5C-E0F5-44835450F8E3}"/>
          </ac:picMkLst>
        </pc:picChg>
        <pc:picChg chg="del">
          <ac:chgData name="Christophe JENTA" userId="8d1209f4831e9c53" providerId="LiveId" clId="{DA9D3A3B-690A-4359-B499-D7E8B3EA1EFA}" dt="2025-04-01T10:04:44.595" v="9" actId="478"/>
          <ac:picMkLst>
            <pc:docMk/>
            <pc:sldMk cId="2418480127" sldId="13136"/>
            <ac:picMk id="6" creationId="{227290FD-778E-E283-EEB1-D192AF58F370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473283674" sldId="13137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1066435223" sldId="13138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4182727256" sldId="13139"/>
        </pc:sldMkLst>
      </pc:sldChg>
      <pc:sldChg chg="delSp add mod">
        <pc:chgData name="Christophe JENTA" userId="8d1209f4831e9c53" providerId="LiveId" clId="{DA9D3A3B-690A-4359-B499-D7E8B3EA1EFA}" dt="2025-04-01T10:05:01.232" v="20" actId="478"/>
        <pc:sldMkLst>
          <pc:docMk/>
          <pc:sldMk cId="663347907" sldId="13140"/>
        </pc:sldMkLst>
        <pc:picChg chg="del">
          <ac:chgData name="Christophe JENTA" userId="8d1209f4831e9c53" providerId="LiveId" clId="{DA9D3A3B-690A-4359-B499-D7E8B3EA1EFA}" dt="2025-04-01T10:05:01.232" v="20" actId="478"/>
          <ac:picMkLst>
            <pc:docMk/>
            <pc:sldMk cId="663347907" sldId="13140"/>
            <ac:picMk id="18" creationId="{8663759A-8FDD-7BAF-5007-0D48C8DF941D}"/>
          </ac:picMkLst>
        </pc:picChg>
        <pc:picChg chg="del">
          <ac:chgData name="Christophe JENTA" userId="8d1209f4831e9c53" providerId="LiveId" clId="{DA9D3A3B-690A-4359-B499-D7E8B3EA1EFA}" dt="2025-04-01T10:05:00.395" v="19" actId="478"/>
          <ac:picMkLst>
            <pc:docMk/>
            <pc:sldMk cId="663347907" sldId="13140"/>
            <ac:picMk id="19" creationId="{CDC7BB1A-FE15-54FC-C89D-CB7E81473D3D}"/>
          </ac:picMkLst>
        </pc:picChg>
      </pc:sldChg>
      <pc:sldChg chg="delSp add mod">
        <pc:chgData name="Christophe JENTA" userId="8d1209f4831e9c53" providerId="LiveId" clId="{DA9D3A3B-690A-4359-B499-D7E8B3EA1EFA}" dt="2025-04-01T10:05:04.060" v="22" actId="478"/>
        <pc:sldMkLst>
          <pc:docMk/>
          <pc:sldMk cId="909488340" sldId="13142"/>
        </pc:sldMkLst>
        <pc:picChg chg="del">
          <ac:chgData name="Christophe JENTA" userId="8d1209f4831e9c53" providerId="LiveId" clId="{DA9D3A3B-690A-4359-B499-D7E8B3EA1EFA}" dt="2025-04-01T10:05:03.254" v="21" actId="478"/>
          <ac:picMkLst>
            <pc:docMk/>
            <pc:sldMk cId="909488340" sldId="13142"/>
            <ac:picMk id="10" creationId="{2E6DED5E-DA5A-49FD-C32A-D9607F46C21E}"/>
          </ac:picMkLst>
        </pc:picChg>
        <pc:picChg chg="del">
          <ac:chgData name="Christophe JENTA" userId="8d1209f4831e9c53" providerId="LiveId" clId="{DA9D3A3B-690A-4359-B499-D7E8B3EA1EFA}" dt="2025-04-01T10:05:04.060" v="22" actId="478"/>
          <ac:picMkLst>
            <pc:docMk/>
            <pc:sldMk cId="909488340" sldId="13142"/>
            <ac:picMk id="11" creationId="{7295824D-45BC-8D21-9FC1-AC674CD382B7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1374261670" sldId="13143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52446234" sldId="13144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1198372999" sldId="13145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6794577" sldId="13146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287461453" sldId="13147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522681684" sldId="13148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427346446" sldId="13149"/>
        </pc:sldMkLst>
      </pc:sldChg>
      <pc:sldChg chg="delSp add mod">
        <pc:chgData name="Christophe JENTA" userId="8d1209f4831e9c53" providerId="LiveId" clId="{DA9D3A3B-690A-4359-B499-D7E8B3EA1EFA}" dt="2025-04-01T10:04:41.879" v="7" actId="478"/>
        <pc:sldMkLst>
          <pc:docMk/>
          <pc:sldMk cId="3718160313" sldId="13150"/>
        </pc:sldMkLst>
        <pc:picChg chg="del">
          <ac:chgData name="Christophe JENTA" userId="8d1209f4831e9c53" providerId="LiveId" clId="{DA9D3A3B-690A-4359-B499-D7E8B3EA1EFA}" dt="2025-04-01T10:04:41.879" v="7" actId="478"/>
          <ac:picMkLst>
            <pc:docMk/>
            <pc:sldMk cId="3718160313" sldId="13150"/>
            <ac:picMk id="14" creationId="{4279D7CD-1C2F-BDC2-1CD2-47BD09145D7F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817047442" sldId="13151"/>
        </pc:sldMkLst>
      </pc:sldChg>
      <pc:sldChg chg="delSp add mod">
        <pc:chgData name="Christophe JENTA" userId="8d1209f4831e9c53" providerId="LiveId" clId="{DA9D3A3B-690A-4359-B499-D7E8B3EA1EFA}" dt="2025-04-01T10:04:29.640" v="2" actId="478"/>
        <pc:sldMkLst>
          <pc:docMk/>
          <pc:sldMk cId="1857858322" sldId="13152"/>
        </pc:sldMkLst>
        <pc:picChg chg="del">
          <ac:chgData name="Christophe JENTA" userId="8d1209f4831e9c53" providerId="LiveId" clId="{DA9D3A3B-690A-4359-B499-D7E8B3EA1EFA}" dt="2025-04-01T10:04:29.640" v="2" actId="478"/>
          <ac:picMkLst>
            <pc:docMk/>
            <pc:sldMk cId="1857858322" sldId="13152"/>
            <ac:picMk id="7" creationId="{8A6193E4-5DB8-87F1-ECAC-86C5700A9172}"/>
          </ac:picMkLst>
        </pc:picChg>
      </pc:sldChg>
      <pc:sldChg chg="delSp add mod">
        <pc:chgData name="Christophe JENTA" userId="8d1209f4831e9c53" providerId="LiveId" clId="{DA9D3A3B-690A-4359-B499-D7E8B3EA1EFA}" dt="2025-04-01T10:04:47.543" v="12" actId="478"/>
        <pc:sldMkLst>
          <pc:docMk/>
          <pc:sldMk cId="1950949934" sldId="13153"/>
        </pc:sldMkLst>
        <pc:picChg chg="del">
          <ac:chgData name="Christophe JENTA" userId="8d1209f4831e9c53" providerId="LiveId" clId="{DA9D3A3B-690A-4359-B499-D7E8B3EA1EFA}" dt="2025-04-01T10:04:47.543" v="12" actId="478"/>
          <ac:picMkLst>
            <pc:docMk/>
            <pc:sldMk cId="1950949934" sldId="13153"/>
            <ac:picMk id="4" creationId="{E55E96E3-CEFC-CC35-654E-D981CFE8A1B5}"/>
          </ac:picMkLst>
        </pc:picChg>
      </pc:sldChg>
      <pc:sldChg chg="delSp add mod">
        <pc:chgData name="Christophe JENTA" userId="8d1209f4831e9c53" providerId="LiveId" clId="{DA9D3A3B-690A-4359-B499-D7E8B3EA1EFA}" dt="2025-04-01T10:04:48.619" v="13" actId="478"/>
        <pc:sldMkLst>
          <pc:docMk/>
          <pc:sldMk cId="2201218659" sldId="13154"/>
        </pc:sldMkLst>
        <pc:picChg chg="del">
          <ac:chgData name="Christophe JENTA" userId="8d1209f4831e9c53" providerId="LiveId" clId="{DA9D3A3B-690A-4359-B499-D7E8B3EA1EFA}" dt="2025-04-01T10:04:48.619" v="13" actId="478"/>
          <ac:picMkLst>
            <pc:docMk/>
            <pc:sldMk cId="2201218659" sldId="13154"/>
            <ac:picMk id="4" creationId="{C446F6C8-51E2-8C02-23E5-8D2A38C0F2D7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4156511993" sldId="13155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957833250" sldId="13156"/>
        </pc:sldMkLst>
      </pc:sldChg>
      <pc:sldChg chg="delSp add mod">
        <pc:chgData name="Christophe JENTA" userId="8d1209f4831e9c53" providerId="LiveId" clId="{DA9D3A3B-690A-4359-B499-D7E8B3EA1EFA}" dt="2025-04-01T10:04:33.434" v="4" actId="478"/>
        <pc:sldMkLst>
          <pc:docMk/>
          <pc:sldMk cId="2801542117" sldId="13158"/>
        </pc:sldMkLst>
        <pc:picChg chg="del">
          <ac:chgData name="Christophe JENTA" userId="8d1209f4831e9c53" providerId="LiveId" clId="{DA9D3A3B-690A-4359-B499-D7E8B3EA1EFA}" dt="2025-04-01T10:04:33.434" v="4" actId="478"/>
          <ac:picMkLst>
            <pc:docMk/>
            <pc:sldMk cId="2801542117" sldId="13158"/>
            <ac:picMk id="33" creationId="{89C96429-A896-01CD-8C3E-CCE703C35E64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190164072" sldId="13159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879359475" sldId="13160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832948972" sldId="13161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302622610" sldId="13162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4103994530" sldId="13163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349566737" sldId="13164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360340695" sldId="13165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539409700" sldId="13166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914637956" sldId="13169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98025286" sldId="13170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874252401" sldId="13171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42643047" sldId="13172"/>
        </pc:sldMkLst>
      </pc:sldChg>
      <pc:sldChg chg="delSp add mod">
        <pc:chgData name="Christophe JENTA" userId="8d1209f4831e9c53" providerId="LiveId" clId="{DA9D3A3B-690A-4359-B499-D7E8B3EA1EFA}" dt="2025-04-01T10:05:20.739" v="26" actId="478"/>
        <pc:sldMkLst>
          <pc:docMk/>
          <pc:sldMk cId="3211553572" sldId="13173"/>
        </pc:sldMkLst>
        <pc:picChg chg="del">
          <ac:chgData name="Christophe JENTA" userId="8d1209f4831e9c53" providerId="LiveId" clId="{DA9D3A3B-690A-4359-B499-D7E8B3EA1EFA}" dt="2025-04-01T10:05:20.739" v="26" actId="478"/>
          <ac:picMkLst>
            <pc:docMk/>
            <pc:sldMk cId="3211553572" sldId="13173"/>
            <ac:picMk id="4" creationId="{EBCA0C90-2B8A-9A77-3839-4BA544823E85}"/>
          </ac:picMkLst>
        </pc:picChg>
        <pc:picChg chg="del">
          <ac:chgData name="Christophe JENTA" userId="8d1209f4831e9c53" providerId="LiveId" clId="{DA9D3A3B-690A-4359-B499-D7E8B3EA1EFA}" dt="2025-04-01T10:05:20.190" v="25" actId="478"/>
          <ac:picMkLst>
            <pc:docMk/>
            <pc:sldMk cId="3211553572" sldId="13173"/>
            <ac:picMk id="22" creationId="{7F628F85-FCC7-7AA6-11A0-4F66F8E24FAB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136066486" sldId="13174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456575271" sldId="13175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992392614" sldId="13176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233691726" sldId="13177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745778830" sldId="13178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107203901" sldId="13179"/>
        </pc:sldMkLst>
      </pc:sldChg>
      <pc:sldChg chg="delSp add mod">
        <pc:chgData name="Christophe JENTA" userId="8d1209f4831e9c53" providerId="LiveId" clId="{DA9D3A3B-690A-4359-B499-D7E8B3EA1EFA}" dt="2025-04-01T10:05:25.958" v="30" actId="478"/>
        <pc:sldMkLst>
          <pc:docMk/>
          <pc:sldMk cId="3842617688" sldId="13180"/>
        </pc:sldMkLst>
        <pc:picChg chg="del">
          <ac:chgData name="Christophe JENTA" userId="8d1209f4831e9c53" providerId="LiveId" clId="{DA9D3A3B-690A-4359-B499-D7E8B3EA1EFA}" dt="2025-04-01T10:05:25.958" v="30" actId="478"/>
          <ac:picMkLst>
            <pc:docMk/>
            <pc:sldMk cId="3842617688" sldId="13180"/>
            <ac:picMk id="13" creationId="{852AE4A4-60AA-C32B-CBCF-3995E3AC0536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027084137" sldId="13181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619606791" sldId="13182"/>
        </pc:sldMkLst>
      </pc:sldChg>
      <pc:sldChg chg="delSp add mod">
        <pc:chgData name="Christophe JENTA" userId="8d1209f4831e9c53" providerId="LiveId" clId="{DA9D3A3B-690A-4359-B499-D7E8B3EA1EFA}" dt="2025-04-01T10:05:30.129" v="31" actId="478"/>
        <pc:sldMkLst>
          <pc:docMk/>
          <pc:sldMk cId="227310193" sldId="13183"/>
        </pc:sldMkLst>
        <pc:picChg chg="del">
          <ac:chgData name="Christophe JENTA" userId="8d1209f4831e9c53" providerId="LiveId" clId="{DA9D3A3B-690A-4359-B499-D7E8B3EA1EFA}" dt="2025-04-01T10:05:30.129" v="31" actId="478"/>
          <ac:picMkLst>
            <pc:docMk/>
            <pc:sldMk cId="227310193" sldId="13183"/>
            <ac:picMk id="46" creationId="{0943D8DE-E29C-C608-A56B-39E9F3FACC5F}"/>
          </ac:picMkLst>
        </pc:picChg>
      </pc:sldChg>
      <pc:sldChg chg="delSp add mod">
        <pc:chgData name="Christophe JENTA" userId="8d1209f4831e9c53" providerId="LiveId" clId="{DA9D3A3B-690A-4359-B499-D7E8B3EA1EFA}" dt="2025-04-01T10:05:38.137" v="37" actId="478"/>
        <pc:sldMkLst>
          <pc:docMk/>
          <pc:sldMk cId="1661920203" sldId="13184"/>
        </pc:sldMkLst>
        <pc:picChg chg="del">
          <ac:chgData name="Christophe JENTA" userId="8d1209f4831e9c53" providerId="LiveId" clId="{DA9D3A3B-690A-4359-B499-D7E8B3EA1EFA}" dt="2025-04-01T10:05:38.137" v="37" actId="478"/>
          <ac:picMkLst>
            <pc:docMk/>
            <pc:sldMk cId="1661920203" sldId="13184"/>
            <ac:picMk id="101" creationId="{F40F5C8E-224D-AE14-B715-27840DE2F1D9}"/>
          </ac:picMkLst>
        </pc:picChg>
        <pc:picChg chg="del">
          <ac:chgData name="Christophe JENTA" userId="8d1209f4831e9c53" providerId="LiveId" clId="{DA9D3A3B-690A-4359-B499-D7E8B3EA1EFA}" dt="2025-04-01T10:05:37.556" v="36" actId="478"/>
          <ac:picMkLst>
            <pc:docMk/>
            <pc:sldMk cId="1661920203" sldId="13184"/>
            <ac:picMk id="102" creationId="{9F858D3A-4852-4933-B6CB-54E218FD46D2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833563372" sldId="13185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808987593" sldId="13186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4166471406" sldId="13188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431094300" sldId="13189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1167618316" sldId="13190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198489771" sldId="13191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17239185" sldId="13192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502911960" sldId="13193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4207955110" sldId="13194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042869892" sldId="13195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040728144" sldId="13196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627594343" sldId="13197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555514976" sldId="13204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615291875" sldId="13205"/>
        </pc:sldMkLst>
      </pc:sldChg>
      <pc:sldChg chg="del">
        <pc:chgData name="Christophe JENTA" userId="8d1209f4831e9c53" providerId="LiveId" clId="{DA9D3A3B-690A-4359-B499-D7E8B3EA1EFA}" dt="2025-04-01T10:04:16.886" v="0" actId="47"/>
        <pc:sldMkLst>
          <pc:docMk/>
          <pc:sldMk cId="2617671397" sldId="13222"/>
        </pc:sldMkLst>
      </pc:sldChg>
      <pc:sldChg chg="del">
        <pc:chgData name="Christophe JENTA" userId="8d1209f4831e9c53" providerId="LiveId" clId="{DA9D3A3B-690A-4359-B499-D7E8B3EA1EFA}" dt="2025-04-01T10:04:16.886" v="0" actId="47"/>
        <pc:sldMkLst>
          <pc:docMk/>
          <pc:sldMk cId="1069422393" sldId="13223"/>
        </pc:sldMkLst>
      </pc:sldChg>
      <pc:sldChg chg="del">
        <pc:chgData name="Christophe JENTA" userId="8d1209f4831e9c53" providerId="LiveId" clId="{DA9D3A3B-690A-4359-B499-D7E8B3EA1EFA}" dt="2025-04-01T10:04:16.886" v="0" actId="47"/>
        <pc:sldMkLst>
          <pc:docMk/>
          <pc:sldMk cId="19979188" sldId="13226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917375481" sldId="13228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071169686" sldId="13229"/>
        </pc:sldMkLst>
      </pc:sldChg>
      <pc:sldChg chg="del">
        <pc:chgData name="Christophe JENTA" userId="8d1209f4831e9c53" providerId="LiveId" clId="{DA9D3A3B-690A-4359-B499-D7E8B3EA1EFA}" dt="2025-04-01T10:04:16.886" v="0" actId="47"/>
        <pc:sldMkLst>
          <pc:docMk/>
          <pc:sldMk cId="2792972668" sldId="13231"/>
        </pc:sldMkLst>
      </pc:sldChg>
      <pc:sldChg chg="del">
        <pc:chgData name="Christophe JENTA" userId="8d1209f4831e9c53" providerId="LiveId" clId="{DA9D3A3B-690A-4359-B499-D7E8B3EA1EFA}" dt="2025-04-01T10:04:16.886" v="0" actId="47"/>
        <pc:sldMkLst>
          <pc:docMk/>
          <pc:sldMk cId="2455214985" sldId="13236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196999913" sldId="13237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953531859" sldId="13238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851328640" sldId="13239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057968349" sldId="13240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1381752268" sldId="13243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107836326" sldId="13244"/>
        </pc:sldMkLst>
      </pc:sldChg>
      <pc:sldChg chg="del">
        <pc:chgData name="Christophe JENTA" userId="8d1209f4831e9c53" providerId="LiveId" clId="{DA9D3A3B-690A-4359-B499-D7E8B3EA1EFA}" dt="2025-04-01T10:04:16.886" v="0" actId="47"/>
        <pc:sldMkLst>
          <pc:docMk/>
          <pc:sldMk cId="1563067318" sldId="13250"/>
        </pc:sldMkLst>
      </pc:sldChg>
      <pc:sldChg chg="del">
        <pc:chgData name="Christophe JENTA" userId="8d1209f4831e9c53" providerId="LiveId" clId="{DA9D3A3B-690A-4359-B499-D7E8B3EA1EFA}" dt="2025-04-01T10:04:16.886" v="0" actId="47"/>
        <pc:sldMkLst>
          <pc:docMk/>
          <pc:sldMk cId="2080489716" sldId="13251"/>
        </pc:sldMkLst>
      </pc:sldChg>
      <pc:sldChg chg="delSp add mod">
        <pc:chgData name="Christophe JENTA" userId="8d1209f4831e9c53" providerId="LiveId" clId="{DA9D3A3B-690A-4359-B499-D7E8B3EA1EFA}" dt="2025-04-01T10:04:37.153" v="5" actId="478"/>
        <pc:sldMkLst>
          <pc:docMk/>
          <pc:sldMk cId="14580024" sldId="13252"/>
        </pc:sldMkLst>
        <pc:picChg chg="del">
          <ac:chgData name="Christophe JENTA" userId="8d1209f4831e9c53" providerId="LiveId" clId="{DA9D3A3B-690A-4359-B499-D7E8B3EA1EFA}" dt="2025-04-01T10:04:37.153" v="5" actId="478"/>
          <ac:picMkLst>
            <pc:docMk/>
            <pc:sldMk cId="14580024" sldId="13252"/>
            <ac:picMk id="21" creationId="{3C1CD887-B304-CE0C-D218-31B03427728F}"/>
          </ac:picMkLst>
        </pc:picChg>
      </pc:sldChg>
      <pc:sldChg chg="delSp add mod">
        <pc:chgData name="Christophe JENTA" userId="8d1209f4831e9c53" providerId="LiveId" clId="{DA9D3A3B-690A-4359-B499-D7E8B3EA1EFA}" dt="2025-04-01T10:04:51.352" v="15" actId="478"/>
        <pc:sldMkLst>
          <pc:docMk/>
          <pc:sldMk cId="759682378" sldId="13253"/>
        </pc:sldMkLst>
        <pc:picChg chg="del">
          <ac:chgData name="Christophe JENTA" userId="8d1209f4831e9c53" providerId="LiveId" clId="{DA9D3A3B-690A-4359-B499-D7E8B3EA1EFA}" dt="2025-04-01T10:04:50.818" v="14" actId="478"/>
          <ac:picMkLst>
            <pc:docMk/>
            <pc:sldMk cId="759682378" sldId="13253"/>
            <ac:picMk id="4" creationId="{9442AEF1-1543-A545-B3D8-DA9EDB0C1212}"/>
          </ac:picMkLst>
        </pc:picChg>
        <pc:picChg chg="del">
          <ac:chgData name="Christophe JENTA" userId="8d1209f4831e9c53" providerId="LiveId" clId="{DA9D3A3B-690A-4359-B499-D7E8B3EA1EFA}" dt="2025-04-01T10:04:51.352" v="15" actId="478"/>
          <ac:picMkLst>
            <pc:docMk/>
            <pc:sldMk cId="759682378" sldId="13253"/>
            <ac:picMk id="7" creationId="{11AFC378-5813-2B9C-51AF-D411C2E1E11C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4198894336" sldId="13254"/>
        </pc:sldMkLst>
      </pc:sldChg>
      <pc:sldChg chg="delSp add mod">
        <pc:chgData name="Christophe JENTA" userId="8d1209f4831e9c53" providerId="LiveId" clId="{DA9D3A3B-690A-4359-B499-D7E8B3EA1EFA}" dt="2025-04-01T10:05:12.909" v="24" actId="478"/>
        <pc:sldMkLst>
          <pc:docMk/>
          <pc:sldMk cId="2125185414" sldId="13255"/>
        </pc:sldMkLst>
        <pc:picChg chg="del">
          <ac:chgData name="Christophe JENTA" userId="8d1209f4831e9c53" providerId="LiveId" clId="{DA9D3A3B-690A-4359-B499-D7E8B3EA1EFA}" dt="2025-04-01T10:05:12.909" v="24" actId="478"/>
          <ac:picMkLst>
            <pc:docMk/>
            <pc:sldMk cId="2125185414" sldId="13255"/>
            <ac:picMk id="2" creationId="{9A8B3225-1578-BC4A-FDB1-B769B82A9CC7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1087807556" sldId="13256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2341433013" sldId="13257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914671181" sldId="13258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118675770" sldId="13259"/>
        </pc:sldMkLst>
      </pc:sldChg>
      <pc:sldChg chg="delSp add mod">
        <pc:chgData name="Christophe JENTA" userId="8d1209f4831e9c53" providerId="LiveId" clId="{DA9D3A3B-690A-4359-B499-D7E8B3EA1EFA}" dt="2025-04-01T10:05:22.629" v="27" actId="478"/>
        <pc:sldMkLst>
          <pc:docMk/>
          <pc:sldMk cId="2505937206" sldId="13260"/>
        </pc:sldMkLst>
        <pc:picChg chg="del">
          <ac:chgData name="Christophe JENTA" userId="8d1209f4831e9c53" providerId="LiveId" clId="{DA9D3A3B-690A-4359-B499-D7E8B3EA1EFA}" dt="2025-04-01T10:05:22.629" v="27" actId="478"/>
          <ac:picMkLst>
            <pc:docMk/>
            <pc:sldMk cId="2505937206" sldId="13260"/>
            <ac:picMk id="2" creationId="{725DE51E-2139-5C87-AEBE-12A078D9AE86}"/>
          </ac:picMkLst>
        </pc:picChg>
      </pc:sldChg>
      <pc:sldChg chg="delSp add mod">
        <pc:chgData name="Christophe JENTA" userId="8d1209f4831e9c53" providerId="LiveId" clId="{DA9D3A3B-690A-4359-B499-D7E8B3EA1EFA}" dt="2025-04-01T10:05:24.706" v="29" actId="478"/>
        <pc:sldMkLst>
          <pc:docMk/>
          <pc:sldMk cId="2832098147" sldId="13261"/>
        </pc:sldMkLst>
        <pc:picChg chg="del">
          <ac:chgData name="Christophe JENTA" userId="8d1209f4831e9c53" providerId="LiveId" clId="{DA9D3A3B-690A-4359-B499-D7E8B3EA1EFA}" dt="2025-04-01T10:05:23.792" v="28" actId="478"/>
          <ac:picMkLst>
            <pc:docMk/>
            <pc:sldMk cId="2832098147" sldId="13261"/>
            <ac:picMk id="5" creationId="{08CDE6DB-B386-DA61-C934-EB8D8E49D7F3}"/>
          </ac:picMkLst>
        </pc:picChg>
        <pc:picChg chg="del">
          <ac:chgData name="Christophe JENTA" userId="8d1209f4831e9c53" providerId="LiveId" clId="{DA9D3A3B-690A-4359-B499-D7E8B3EA1EFA}" dt="2025-04-01T10:05:24.706" v="29" actId="478"/>
          <ac:picMkLst>
            <pc:docMk/>
            <pc:sldMk cId="2832098147" sldId="13261"/>
            <ac:picMk id="7" creationId="{720B008C-EC5C-42D2-8B50-6C0BDA3FE474}"/>
          </ac:picMkLst>
        </pc:picChg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64180775" sldId="13262"/>
        </pc:sldMkLst>
      </pc:sldChg>
      <pc:sldChg chg="delSp add mod">
        <pc:chgData name="Christophe JENTA" userId="8d1209f4831e9c53" providerId="LiveId" clId="{DA9D3A3B-690A-4359-B499-D7E8B3EA1EFA}" dt="2025-04-01T10:05:36.152" v="35" actId="478"/>
        <pc:sldMkLst>
          <pc:docMk/>
          <pc:sldMk cId="2248834135" sldId="13263"/>
        </pc:sldMkLst>
        <pc:picChg chg="del">
          <ac:chgData name="Christophe JENTA" userId="8d1209f4831e9c53" providerId="LiveId" clId="{DA9D3A3B-690A-4359-B499-D7E8B3EA1EFA}" dt="2025-04-01T10:05:36.152" v="35" actId="478"/>
          <ac:picMkLst>
            <pc:docMk/>
            <pc:sldMk cId="2248834135" sldId="13263"/>
            <ac:picMk id="6" creationId="{9D94DE93-2BA0-41B8-D016-B5619713B124}"/>
          </ac:picMkLst>
        </pc:picChg>
      </pc:sldChg>
      <pc:sldChg chg="del">
        <pc:chgData name="Christophe JENTA" userId="8d1209f4831e9c53" providerId="LiveId" clId="{DA9D3A3B-690A-4359-B499-D7E8B3EA1EFA}" dt="2025-04-01T10:04:16.886" v="0" actId="47"/>
        <pc:sldMkLst>
          <pc:docMk/>
          <pc:sldMk cId="1728060300" sldId="13266"/>
        </pc:sldMkLst>
      </pc:sldChg>
      <pc:sldChg chg="add">
        <pc:chgData name="Christophe JENTA" userId="8d1209f4831e9c53" providerId="LiveId" clId="{DA9D3A3B-690A-4359-B499-D7E8B3EA1EFA}" dt="2025-04-01T10:04:18.894" v="1"/>
        <pc:sldMkLst>
          <pc:docMk/>
          <pc:sldMk cId="3239178158" sldId="13267"/>
        </pc:sldMkLst>
      </pc:sldChg>
    </pc:docChg>
  </pc:docChgLst>
  <pc:docChgLst>
    <pc:chgData name="Christophe JENTA" userId="8d1209f4831e9c53" providerId="LiveId" clId="{F03093BD-15A0-4EC7-A800-DE538FA78EFC}"/>
    <pc:docChg chg="delSld">
      <pc:chgData name="Christophe JENTA" userId="8d1209f4831e9c53" providerId="LiveId" clId="{F03093BD-15A0-4EC7-A800-DE538FA78EFC}" dt="2025-03-04T11:15:33.519" v="0" actId="47"/>
      <pc:docMkLst>
        <pc:docMk/>
      </pc:docMkLst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526491925" sldId="993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473765757" sldId="12594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411051652" sldId="12952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1433578699" sldId="12955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1567320942" sldId="12957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2066109346" sldId="12958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1238460409" sldId="12959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2194973006" sldId="12960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4097628329" sldId="12961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3224884287" sldId="12962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1120924257" sldId="12993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2163419595" sldId="13005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814980698" sldId="13035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4047935913" sldId="13036"/>
        </pc:sldMkLst>
      </pc:sldChg>
      <pc:sldChg chg="del">
        <pc:chgData name="Christophe JENTA" userId="8d1209f4831e9c53" providerId="LiveId" clId="{F03093BD-15A0-4EC7-A800-DE538FA78EFC}" dt="2025-03-04T11:15:33.519" v="0" actId="47"/>
        <pc:sldMkLst>
          <pc:docMk/>
          <pc:sldMk cId="3066991360" sldId="13120"/>
        </pc:sldMkLst>
      </pc:sldChg>
    </pc:docChg>
  </pc:docChgLst>
  <pc:docChgLst>
    <pc:chgData name="Christophe JENTA" userId="8d1209f4831e9c53" providerId="LiveId" clId="{80EBD59F-A898-4204-A112-5EEC7AB03409}"/>
    <pc:docChg chg="delSld">
      <pc:chgData name="Christophe JENTA" userId="8d1209f4831e9c53" providerId="LiveId" clId="{80EBD59F-A898-4204-A112-5EEC7AB03409}" dt="2025-03-04T11:04:46.137" v="0" actId="47"/>
      <pc:docMkLst>
        <pc:docMk/>
      </pc:docMkLst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2472365249" sldId="939"/>
        </pc:sldMkLst>
      </pc:sldChg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2104074221" sldId="12600"/>
        </pc:sldMkLst>
      </pc:sldChg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3892916725" sldId="12950"/>
        </pc:sldMkLst>
      </pc:sldChg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1194405535" sldId="12953"/>
        </pc:sldMkLst>
      </pc:sldChg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2885813136" sldId="13029"/>
        </pc:sldMkLst>
      </pc:sldChg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1768066621" sldId="13042"/>
        </pc:sldMkLst>
      </pc:sldChg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1199525135" sldId="13105"/>
        </pc:sldMkLst>
      </pc:sldChg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2269543139" sldId="13106"/>
        </pc:sldMkLst>
      </pc:sldChg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3608038758" sldId="13107"/>
        </pc:sldMkLst>
      </pc:sldChg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2895191219" sldId="13108"/>
        </pc:sldMkLst>
      </pc:sldChg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2924289013" sldId="13109"/>
        </pc:sldMkLst>
      </pc:sldChg>
      <pc:sldChg chg="del">
        <pc:chgData name="Christophe JENTA" userId="8d1209f4831e9c53" providerId="LiveId" clId="{80EBD59F-A898-4204-A112-5EEC7AB03409}" dt="2025-03-04T11:04:46.137" v="0" actId="47"/>
        <pc:sldMkLst>
          <pc:docMk/>
          <pc:sldMk cId="2386847042" sldId="13119"/>
        </pc:sldMkLst>
      </pc:sldChg>
    </pc:docChg>
  </pc:docChgLst>
  <pc:docChgLst>
    <pc:chgData name="Christophe JENTA" userId="8d1209f4831e9c53" providerId="LiveId" clId="{14DC4B8E-5C4D-4A2A-B8BF-992B81181B69}"/>
    <pc:docChg chg="custSel addSld delSld modSld">
      <pc:chgData name="Christophe JENTA" userId="8d1209f4831e9c53" providerId="LiveId" clId="{14DC4B8E-5C4D-4A2A-B8BF-992B81181B69}" dt="2025-03-04T10:51:51.258" v="87" actId="478"/>
      <pc:docMkLst>
        <pc:docMk/>
      </pc:docMkLst>
      <pc:sldChg chg="add">
        <pc:chgData name="Christophe JENTA" userId="8d1209f4831e9c53" providerId="LiveId" clId="{14DC4B8E-5C4D-4A2A-B8BF-992B81181B69}" dt="2025-03-04T10:48:06.759" v="1"/>
        <pc:sldMkLst>
          <pc:docMk/>
          <pc:sldMk cId="3491530607" sldId="934"/>
        </pc:sldMkLst>
      </pc:sldChg>
      <pc:sldChg chg="delSp add mod">
        <pc:chgData name="Christophe JENTA" userId="8d1209f4831e9c53" providerId="LiveId" clId="{14DC4B8E-5C4D-4A2A-B8BF-992B81181B69}" dt="2025-03-04T10:49:58.641" v="27" actId="478"/>
        <pc:sldMkLst>
          <pc:docMk/>
          <pc:sldMk cId="2472365249" sldId="939"/>
        </pc:sldMkLst>
      </pc:sldChg>
      <pc:sldChg chg="delSp add mod">
        <pc:chgData name="Christophe JENTA" userId="8d1209f4831e9c53" providerId="LiveId" clId="{14DC4B8E-5C4D-4A2A-B8BF-992B81181B69}" dt="2025-03-04T10:51:45.183" v="84" actId="478"/>
        <pc:sldMkLst>
          <pc:docMk/>
          <pc:sldMk cId="3522191000" sldId="960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840222593" sldId="962"/>
        </pc:sldMkLst>
      </pc:sldChg>
      <pc:sldChg chg="delSp add del mod">
        <pc:chgData name="Christophe JENTA" userId="8d1209f4831e9c53" providerId="LiveId" clId="{14DC4B8E-5C4D-4A2A-B8BF-992B81181B69}" dt="2025-03-04T10:50:35.737" v="47" actId="478"/>
        <pc:sldMkLst>
          <pc:docMk/>
          <pc:sldMk cId="526491925" sldId="993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960817214" sldId="12559"/>
        </pc:sldMkLst>
      </pc:sldChg>
      <pc:sldChg chg="delSp add del mod">
        <pc:chgData name="Christophe JENTA" userId="8d1209f4831e9c53" providerId="LiveId" clId="{14DC4B8E-5C4D-4A2A-B8BF-992B81181B69}" dt="2025-03-04T10:50:31.703" v="45" actId="478"/>
        <pc:sldMkLst>
          <pc:docMk/>
          <pc:sldMk cId="473765757" sldId="12594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093618214" sldId="12595"/>
        </pc:sldMkLst>
      </pc:sldChg>
      <pc:sldChg chg="delSp add mod">
        <pc:chgData name="Christophe JENTA" userId="8d1209f4831e9c53" providerId="LiveId" clId="{14DC4B8E-5C4D-4A2A-B8BF-992B81181B69}" dt="2025-03-04T10:51:38.579" v="82" actId="478"/>
        <pc:sldMkLst>
          <pc:docMk/>
          <pc:sldMk cId="2389502203" sldId="12598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104074221" sldId="12600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60338787" sldId="12695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672335713" sldId="12853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650929763" sldId="12856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028479544" sldId="12939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463130102" sldId="12940"/>
        </pc:sldMkLst>
      </pc:sldChg>
      <pc:sldChg chg="delSp add mod">
        <pc:chgData name="Christophe JENTA" userId="8d1209f4831e9c53" providerId="LiveId" clId="{14DC4B8E-5C4D-4A2A-B8BF-992B81181B69}" dt="2025-03-04T10:49:36.017" v="15" actId="478"/>
        <pc:sldMkLst>
          <pc:docMk/>
          <pc:sldMk cId="4195038190" sldId="12942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27616445" sldId="12944"/>
        </pc:sldMkLst>
      </pc:sldChg>
      <pc:sldChg chg="delSp add mod">
        <pc:chgData name="Christophe JENTA" userId="8d1209f4831e9c53" providerId="LiveId" clId="{14DC4B8E-5C4D-4A2A-B8BF-992B81181B69}" dt="2025-03-04T10:49:39.482" v="18" actId="478"/>
        <pc:sldMkLst>
          <pc:docMk/>
          <pc:sldMk cId="3253090587" sldId="12945"/>
        </pc:sldMkLst>
      </pc:sldChg>
      <pc:sldChg chg="delSp add mod">
        <pc:chgData name="Christophe JENTA" userId="8d1209f4831e9c53" providerId="LiveId" clId="{14DC4B8E-5C4D-4A2A-B8BF-992B81181B69}" dt="2025-03-04T10:49:46.820" v="21" actId="478"/>
        <pc:sldMkLst>
          <pc:docMk/>
          <pc:sldMk cId="763024236" sldId="12946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065280909" sldId="12947"/>
        </pc:sldMkLst>
      </pc:sldChg>
      <pc:sldChg chg="delSp add mod">
        <pc:chgData name="Christophe JENTA" userId="8d1209f4831e9c53" providerId="LiveId" clId="{14DC4B8E-5C4D-4A2A-B8BF-992B81181B69}" dt="2025-03-04T10:49:42.408" v="20" actId="478"/>
        <pc:sldMkLst>
          <pc:docMk/>
          <pc:sldMk cId="3809580926" sldId="12948"/>
        </pc:sldMkLst>
      </pc:sldChg>
      <pc:sldChg chg="delSp add mod">
        <pc:chgData name="Christophe JENTA" userId="8d1209f4831e9c53" providerId="LiveId" clId="{14DC4B8E-5C4D-4A2A-B8BF-992B81181B69}" dt="2025-03-04T10:49:50.343" v="22" actId="478"/>
        <pc:sldMkLst>
          <pc:docMk/>
          <pc:sldMk cId="3044993024" sldId="12949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892916725" sldId="12950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464522105" sldId="12951"/>
        </pc:sldMkLst>
      </pc:sldChg>
      <pc:sldChg chg="delSp add mod">
        <pc:chgData name="Christophe JENTA" userId="8d1209f4831e9c53" providerId="LiveId" clId="{14DC4B8E-5C4D-4A2A-B8BF-992B81181B69}" dt="2025-03-04T10:50:19.445" v="39" actId="478"/>
        <pc:sldMkLst>
          <pc:docMk/>
          <pc:sldMk cId="411051652" sldId="12952"/>
        </pc:sldMkLst>
      </pc:sldChg>
      <pc:sldChg chg="delSp add mod">
        <pc:chgData name="Christophe JENTA" userId="8d1209f4831e9c53" providerId="LiveId" clId="{14DC4B8E-5C4D-4A2A-B8BF-992B81181B69}" dt="2025-03-04T10:50:16.326" v="37" actId="478"/>
        <pc:sldMkLst>
          <pc:docMk/>
          <pc:sldMk cId="1194405535" sldId="12953"/>
        </pc:sldMkLst>
      </pc:sldChg>
      <pc:sldChg chg="delSp add mod">
        <pc:chgData name="Christophe JENTA" userId="8d1209f4831e9c53" providerId="LiveId" clId="{14DC4B8E-5C4D-4A2A-B8BF-992B81181B69}" dt="2025-03-04T10:50:21.430" v="40" actId="478"/>
        <pc:sldMkLst>
          <pc:docMk/>
          <pc:sldMk cId="1433578699" sldId="12955"/>
        </pc:sldMkLst>
      </pc:sldChg>
      <pc:sldChg chg="add del">
        <pc:chgData name="Christophe JENTA" userId="8d1209f4831e9c53" providerId="LiveId" clId="{14DC4B8E-5C4D-4A2A-B8BF-992B81181B69}" dt="2025-03-04T10:48:06.759" v="1"/>
        <pc:sldMkLst>
          <pc:docMk/>
          <pc:sldMk cId="1567320942" sldId="12957"/>
        </pc:sldMkLst>
      </pc:sldChg>
      <pc:sldChg chg="delSp add del mod">
        <pc:chgData name="Christophe JENTA" userId="8d1209f4831e9c53" providerId="LiveId" clId="{14DC4B8E-5C4D-4A2A-B8BF-992B81181B69}" dt="2025-03-04T10:50:29.949" v="43" actId="478"/>
        <pc:sldMkLst>
          <pc:docMk/>
          <pc:sldMk cId="2066109346" sldId="12958"/>
        </pc:sldMkLst>
      </pc:sldChg>
      <pc:sldChg chg="add del">
        <pc:chgData name="Christophe JENTA" userId="8d1209f4831e9c53" providerId="LiveId" clId="{14DC4B8E-5C4D-4A2A-B8BF-992B81181B69}" dt="2025-03-04T10:48:06.759" v="1"/>
        <pc:sldMkLst>
          <pc:docMk/>
          <pc:sldMk cId="1238460409" sldId="12959"/>
        </pc:sldMkLst>
      </pc:sldChg>
      <pc:sldChg chg="add del">
        <pc:chgData name="Christophe JENTA" userId="8d1209f4831e9c53" providerId="LiveId" clId="{14DC4B8E-5C4D-4A2A-B8BF-992B81181B69}" dt="2025-03-04T10:48:06.759" v="1"/>
        <pc:sldMkLst>
          <pc:docMk/>
          <pc:sldMk cId="2194973006" sldId="12960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4097628329" sldId="12961"/>
        </pc:sldMkLst>
      </pc:sldChg>
      <pc:sldChg chg="add del">
        <pc:chgData name="Christophe JENTA" userId="8d1209f4831e9c53" providerId="LiveId" clId="{14DC4B8E-5C4D-4A2A-B8BF-992B81181B69}" dt="2025-03-04T10:48:06.759" v="1"/>
        <pc:sldMkLst>
          <pc:docMk/>
          <pc:sldMk cId="3224884287" sldId="12962"/>
        </pc:sldMkLst>
      </pc:sldChg>
      <pc:sldChg chg="delSp add del mod">
        <pc:chgData name="Christophe JENTA" userId="8d1209f4831e9c53" providerId="LiveId" clId="{14DC4B8E-5C4D-4A2A-B8BF-992B81181B69}" dt="2025-03-04T10:50:32.828" v="46" actId="478"/>
        <pc:sldMkLst>
          <pc:docMk/>
          <pc:sldMk cId="1120924257" sldId="12993"/>
        </pc:sldMkLst>
      </pc:sldChg>
      <pc:sldChg chg="delSp add mod">
        <pc:chgData name="Christophe JENTA" userId="8d1209f4831e9c53" providerId="LiveId" clId="{14DC4B8E-5C4D-4A2A-B8BF-992B81181B69}" dt="2025-03-04T10:50:39.516" v="48" actId="478"/>
        <pc:sldMkLst>
          <pc:docMk/>
          <pc:sldMk cId="2230146895" sldId="12994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410335291" sldId="12998"/>
        </pc:sldMkLst>
      </pc:sldChg>
      <pc:sldChg chg="delSp add mod">
        <pc:chgData name="Christophe JENTA" userId="8d1209f4831e9c53" providerId="LiveId" clId="{14DC4B8E-5C4D-4A2A-B8BF-992B81181B69}" dt="2025-03-04T10:50:47.677" v="52" actId="478"/>
        <pc:sldMkLst>
          <pc:docMk/>
          <pc:sldMk cId="2509031779" sldId="12999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876576299" sldId="13000"/>
        </pc:sldMkLst>
      </pc:sldChg>
      <pc:sldChg chg="delSp add mod">
        <pc:chgData name="Christophe JENTA" userId="8d1209f4831e9c53" providerId="LiveId" clId="{14DC4B8E-5C4D-4A2A-B8BF-992B81181B69}" dt="2025-03-04T10:50:51.396" v="53" actId="478"/>
        <pc:sldMkLst>
          <pc:docMk/>
          <pc:sldMk cId="2385986345" sldId="13001"/>
        </pc:sldMkLst>
      </pc:sldChg>
      <pc:sldChg chg="delSp add mod">
        <pc:chgData name="Christophe JENTA" userId="8d1209f4831e9c53" providerId="LiveId" clId="{14DC4B8E-5C4D-4A2A-B8BF-992B81181B69}" dt="2025-03-04T10:50:54.221" v="56" actId="478"/>
        <pc:sldMkLst>
          <pc:docMk/>
          <pc:sldMk cId="713738534" sldId="13002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017245087" sldId="13003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999993276" sldId="13004"/>
        </pc:sldMkLst>
      </pc:sldChg>
      <pc:sldChg chg="add del">
        <pc:chgData name="Christophe JENTA" userId="8d1209f4831e9c53" providerId="LiveId" clId="{14DC4B8E-5C4D-4A2A-B8BF-992B81181B69}" dt="2025-03-04T10:48:06.759" v="1"/>
        <pc:sldMkLst>
          <pc:docMk/>
          <pc:sldMk cId="2163419595" sldId="13005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546837685" sldId="13008"/>
        </pc:sldMkLst>
      </pc:sldChg>
      <pc:sldChg chg="add del">
        <pc:chgData name="Christophe JENTA" userId="8d1209f4831e9c53" providerId="LiveId" clId="{14DC4B8E-5C4D-4A2A-B8BF-992B81181B69}" dt="2025-03-04T10:48:06.759" v="1"/>
        <pc:sldMkLst>
          <pc:docMk/>
          <pc:sldMk cId="892028652" sldId="13014"/>
        </pc:sldMkLst>
      </pc:sldChg>
      <pc:sldChg chg="delSp add mod">
        <pc:chgData name="Christophe JENTA" userId="8d1209f4831e9c53" providerId="LiveId" clId="{14DC4B8E-5C4D-4A2A-B8BF-992B81181B69}" dt="2025-03-04T10:49:16.099" v="6" actId="478"/>
        <pc:sldMkLst>
          <pc:docMk/>
          <pc:sldMk cId="2350508385" sldId="13021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27014457" sldId="13022"/>
        </pc:sldMkLst>
      </pc:sldChg>
      <pc:sldChg chg="delSp add mod">
        <pc:chgData name="Christophe JENTA" userId="8d1209f4831e9c53" providerId="LiveId" clId="{14DC4B8E-5C4D-4A2A-B8BF-992B81181B69}" dt="2025-03-04T10:49:19.270" v="7" actId="478"/>
        <pc:sldMkLst>
          <pc:docMk/>
          <pc:sldMk cId="3275824859" sldId="13023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478401509" sldId="13024"/>
        </pc:sldMkLst>
      </pc:sldChg>
      <pc:sldChg chg="delSp add mod">
        <pc:chgData name="Christophe JENTA" userId="8d1209f4831e9c53" providerId="LiveId" clId="{14DC4B8E-5C4D-4A2A-B8BF-992B81181B69}" dt="2025-03-04T10:49:28.910" v="12" actId="478"/>
        <pc:sldMkLst>
          <pc:docMk/>
          <pc:sldMk cId="4265841009" sldId="13025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786657073" sldId="13026"/>
        </pc:sldMkLst>
      </pc:sldChg>
      <pc:sldChg chg="delSp add mod">
        <pc:chgData name="Christophe JENTA" userId="8d1209f4831e9c53" providerId="LiveId" clId="{14DC4B8E-5C4D-4A2A-B8BF-992B81181B69}" dt="2025-03-04T10:49:37.136" v="16" actId="478"/>
        <pc:sldMkLst>
          <pc:docMk/>
          <pc:sldMk cId="1848884125" sldId="13027"/>
        </pc:sldMkLst>
      </pc:sldChg>
      <pc:sldChg chg="delSp add mod">
        <pc:chgData name="Christophe JENTA" userId="8d1209f4831e9c53" providerId="LiveId" clId="{14DC4B8E-5C4D-4A2A-B8BF-992B81181B69}" dt="2025-03-04T10:49:52.207" v="23" actId="478"/>
        <pc:sldMkLst>
          <pc:docMk/>
          <pc:sldMk cId="2438741730" sldId="13028"/>
        </pc:sldMkLst>
      </pc:sldChg>
      <pc:sldChg chg="delSp add mod">
        <pc:chgData name="Christophe JENTA" userId="8d1209f4831e9c53" providerId="LiveId" clId="{14DC4B8E-5C4D-4A2A-B8BF-992B81181B69}" dt="2025-03-04T10:50:18.088" v="38" actId="478"/>
        <pc:sldMkLst>
          <pc:docMk/>
          <pc:sldMk cId="2885813136" sldId="13029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4015674294" sldId="13030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463768245" sldId="13033"/>
        </pc:sldMkLst>
      </pc:sldChg>
      <pc:sldChg chg="add del">
        <pc:chgData name="Christophe JENTA" userId="8d1209f4831e9c53" providerId="LiveId" clId="{14DC4B8E-5C4D-4A2A-B8BF-992B81181B69}" dt="2025-03-04T10:48:06.759" v="1"/>
        <pc:sldMkLst>
          <pc:docMk/>
          <pc:sldMk cId="1526704923" sldId="13034"/>
        </pc:sldMkLst>
      </pc:sldChg>
      <pc:sldChg chg="delSp add mod">
        <pc:chgData name="Christophe JENTA" userId="8d1209f4831e9c53" providerId="LiveId" clId="{14DC4B8E-5C4D-4A2A-B8BF-992B81181B69}" dt="2025-03-04T10:50:24.416" v="41" actId="478"/>
        <pc:sldMkLst>
          <pc:docMk/>
          <pc:sldMk cId="814980698" sldId="13035"/>
        </pc:sldMkLst>
      </pc:sldChg>
      <pc:sldChg chg="add del">
        <pc:chgData name="Christophe JENTA" userId="8d1209f4831e9c53" providerId="LiveId" clId="{14DC4B8E-5C4D-4A2A-B8BF-992B81181B69}" dt="2025-03-04T10:48:06.759" v="1"/>
        <pc:sldMkLst>
          <pc:docMk/>
          <pc:sldMk cId="4047935913" sldId="13036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472036957" sldId="13037"/>
        </pc:sldMkLst>
      </pc:sldChg>
      <pc:sldChg chg="delSp add mod">
        <pc:chgData name="Christophe JENTA" userId="8d1209f4831e9c53" providerId="LiveId" clId="{14DC4B8E-5C4D-4A2A-B8BF-992B81181B69}" dt="2025-03-04T10:50:41.763" v="49" actId="478"/>
        <pc:sldMkLst>
          <pc:docMk/>
          <pc:sldMk cId="265714206" sldId="13038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313626012" sldId="13039"/>
        </pc:sldMkLst>
      </pc:sldChg>
      <pc:sldChg chg="delSp add mod">
        <pc:chgData name="Christophe JENTA" userId="8d1209f4831e9c53" providerId="LiveId" clId="{14DC4B8E-5C4D-4A2A-B8BF-992B81181B69}" dt="2025-03-04T10:50:44.919" v="51" actId="478"/>
        <pc:sldMkLst>
          <pc:docMk/>
          <pc:sldMk cId="2640241388" sldId="13040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963046129" sldId="13041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768066621" sldId="13042"/>
        </pc:sldMkLst>
      </pc:sldChg>
      <pc:sldChg chg="delSp add mod">
        <pc:chgData name="Christophe JENTA" userId="8d1209f4831e9c53" providerId="LiveId" clId="{14DC4B8E-5C4D-4A2A-B8BF-992B81181B69}" dt="2025-03-04T10:49:14.522" v="5" actId="478"/>
        <pc:sldMkLst>
          <pc:docMk/>
          <pc:sldMk cId="2168419065" sldId="13045"/>
        </pc:sldMkLst>
      </pc:sldChg>
      <pc:sldChg chg="delSp add mod">
        <pc:chgData name="Christophe JENTA" userId="8d1209f4831e9c53" providerId="LiveId" clId="{14DC4B8E-5C4D-4A2A-B8BF-992B81181B69}" dt="2025-03-04T10:49:23.980" v="9" actId="478"/>
        <pc:sldMkLst>
          <pc:docMk/>
          <pc:sldMk cId="3056707923" sldId="13046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018946797" sldId="13047"/>
        </pc:sldMkLst>
      </pc:sldChg>
      <pc:sldChg chg="delSp add mod">
        <pc:chgData name="Christophe JENTA" userId="8d1209f4831e9c53" providerId="LiveId" clId="{14DC4B8E-5C4D-4A2A-B8BF-992B81181B69}" dt="2025-03-04T10:49:54.963" v="25" actId="478"/>
        <pc:sldMkLst>
          <pc:docMk/>
          <pc:sldMk cId="1143289183" sldId="13048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4096148367" sldId="13049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4270863543" sldId="13051"/>
        </pc:sldMkLst>
      </pc:sldChg>
      <pc:sldChg chg="delSp add mod">
        <pc:chgData name="Christophe JENTA" userId="8d1209f4831e9c53" providerId="LiveId" clId="{14DC4B8E-5C4D-4A2A-B8BF-992B81181B69}" dt="2025-03-04T10:51:06.790" v="63" actId="478"/>
        <pc:sldMkLst>
          <pc:docMk/>
          <pc:sldMk cId="1430941409" sldId="13053"/>
        </pc:sldMkLst>
      </pc:sldChg>
      <pc:sldChg chg="delSp add mod">
        <pc:chgData name="Christophe JENTA" userId="8d1209f4831e9c53" providerId="LiveId" clId="{14DC4B8E-5C4D-4A2A-B8BF-992B81181B69}" dt="2025-03-04T10:51:08.010" v="64" actId="478"/>
        <pc:sldMkLst>
          <pc:docMk/>
          <pc:sldMk cId="2923317464" sldId="13054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651648215" sldId="13056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105468094" sldId="13059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4140473072" sldId="13060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4069020493" sldId="13061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706800" sldId="13062"/>
        </pc:sldMkLst>
      </pc:sldChg>
      <pc:sldChg chg="delSp add mod">
        <pc:chgData name="Christophe JENTA" userId="8d1209f4831e9c53" providerId="LiveId" clId="{14DC4B8E-5C4D-4A2A-B8BF-992B81181B69}" dt="2025-03-04T10:51:13.111" v="66" actId="478"/>
        <pc:sldMkLst>
          <pc:docMk/>
          <pc:sldMk cId="200590959" sldId="13063"/>
        </pc:sldMkLst>
      </pc:sldChg>
      <pc:sldChg chg="delSp add mod">
        <pc:chgData name="Christophe JENTA" userId="8d1209f4831e9c53" providerId="LiveId" clId="{14DC4B8E-5C4D-4A2A-B8BF-992B81181B69}" dt="2025-03-04T10:51:15.248" v="68" actId="478"/>
        <pc:sldMkLst>
          <pc:docMk/>
          <pc:sldMk cId="558931496" sldId="13064"/>
        </pc:sldMkLst>
      </pc:sldChg>
      <pc:sldChg chg="delSp modSp add mod">
        <pc:chgData name="Christophe JENTA" userId="8d1209f4831e9c53" providerId="LiveId" clId="{14DC4B8E-5C4D-4A2A-B8BF-992B81181B69}" dt="2025-03-04T10:51:17.398" v="71" actId="478"/>
        <pc:sldMkLst>
          <pc:docMk/>
          <pc:sldMk cId="1112357562" sldId="13065"/>
        </pc:sldMkLst>
      </pc:sldChg>
      <pc:sldChg chg="delSp add mod">
        <pc:chgData name="Christophe JENTA" userId="8d1209f4831e9c53" providerId="LiveId" clId="{14DC4B8E-5C4D-4A2A-B8BF-992B81181B69}" dt="2025-03-04T10:51:20.162" v="73" actId="478"/>
        <pc:sldMkLst>
          <pc:docMk/>
          <pc:sldMk cId="1290108716" sldId="13066"/>
        </pc:sldMkLst>
      </pc:sldChg>
      <pc:sldChg chg="delSp add mod">
        <pc:chgData name="Christophe JENTA" userId="8d1209f4831e9c53" providerId="LiveId" clId="{14DC4B8E-5C4D-4A2A-B8BF-992B81181B69}" dt="2025-03-04T10:51:21.845" v="74" actId="478"/>
        <pc:sldMkLst>
          <pc:docMk/>
          <pc:sldMk cId="234445409" sldId="13067"/>
        </pc:sldMkLst>
      </pc:sldChg>
      <pc:sldChg chg="delSp add mod">
        <pc:chgData name="Christophe JENTA" userId="8d1209f4831e9c53" providerId="LiveId" clId="{14DC4B8E-5C4D-4A2A-B8BF-992B81181B69}" dt="2025-03-04T10:51:33.006" v="81" actId="478"/>
        <pc:sldMkLst>
          <pc:docMk/>
          <pc:sldMk cId="526456343" sldId="13068"/>
        </pc:sldMkLst>
      </pc:sldChg>
      <pc:sldChg chg="delSp add mod">
        <pc:chgData name="Christophe JENTA" userId="8d1209f4831e9c53" providerId="LiveId" clId="{14DC4B8E-5C4D-4A2A-B8BF-992B81181B69}" dt="2025-03-04T10:51:30.956" v="79" actId="478"/>
        <pc:sldMkLst>
          <pc:docMk/>
          <pc:sldMk cId="32201130" sldId="13069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990337440" sldId="13071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141916184" sldId="13072"/>
        </pc:sldMkLst>
      </pc:sldChg>
      <pc:sldChg chg="delSp add mod">
        <pc:chgData name="Christophe JENTA" userId="8d1209f4831e9c53" providerId="LiveId" clId="{14DC4B8E-5C4D-4A2A-B8BF-992B81181B69}" dt="2025-03-04T10:51:41.198" v="83" actId="478"/>
        <pc:sldMkLst>
          <pc:docMk/>
          <pc:sldMk cId="2870822058" sldId="13073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4265324579" sldId="13074"/>
        </pc:sldMkLst>
      </pc:sldChg>
      <pc:sldChg chg="delSp add mod">
        <pc:chgData name="Christophe JENTA" userId="8d1209f4831e9c53" providerId="LiveId" clId="{14DC4B8E-5C4D-4A2A-B8BF-992B81181B69}" dt="2025-03-04T10:49:31.456" v="13" actId="478"/>
        <pc:sldMkLst>
          <pc:docMk/>
          <pc:sldMk cId="3865297219" sldId="13076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656978790" sldId="13077"/>
        </pc:sldMkLst>
      </pc:sldChg>
      <pc:sldChg chg="delSp add mod">
        <pc:chgData name="Christophe JENTA" userId="8d1209f4831e9c53" providerId="LiveId" clId="{14DC4B8E-5C4D-4A2A-B8BF-992B81181B69}" dt="2025-03-04T10:51:47.491" v="85" actId="478"/>
        <pc:sldMkLst>
          <pc:docMk/>
          <pc:sldMk cId="2122051987" sldId="13078"/>
        </pc:sldMkLst>
      </pc:sldChg>
      <pc:sldChg chg="delSp add mod">
        <pc:chgData name="Christophe JENTA" userId="8d1209f4831e9c53" providerId="LiveId" clId="{14DC4B8E-5C4D-4A2A-B8BF-992B81181B69}" dt="2025-03-04T10:51:29.624" v="78" actId="478"/>
        <pc:sldMkLst>
          <pc:docMk/>
          <pc:sldMk cId="4104042674" sldId="13079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384129578" sldId="13080"/>
        </pc:sldMkLst>
      </pc:sldChg>
      <pc:sldChg chg="delSp add mod">
        <pc:chgData name="Christophe JENTA" userId="8d1209f4831e9c53" providerId="LiveId" clId="{14DC4B8E-5C4D-4A2A-B8BF-992B81181B69}" dt="2025-03-04T10:51:51.258" v="87" actId="478"/>
        <pc:sldMkLst>
          <pc:docMk/>
          <pc:sldMk cId="88963580" sldId="13081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309788962" sldId="13082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997754663" sldId="13083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848308496" sldId="13084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1947168" sldId="13086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945480992" sldId="13087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750337857" sldId="13088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4161015630" sldId="13089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299027016" sldId="13090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857183380" sldId="13091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003614663" sldId="13092"/>
        </pc:sldMkLst>
      </pc:sldChg>
      <pc:sldChg chg="delSp add mod">
        <pc:chgData name="Christophe JENTA" userId="8d1209f4831e9c53" providerId="LiveId" clId="{14DC4B8E-5C4D-4A2A-B8BF-992B81181B69}" dt="2025-03-04T10:51:25.931" v="76" actId="478"/>
        <pc:sldMkLst>
          <pc:docMk/>
          <pc:sldMk cId="941950672" sldId="13093"/>
        </pc:sldMkLst>
      </pc:sldChg>
      <pc:sldChg chg="delSp add mod">
        <pc:chgData name="Christophe JENTA" userId="8d1209f4831e9c53" providerId="LiveId" clId="{14DC4B8E-5C4D-4A2A-B8BF-992B81181B69}" dt="2025-03-04T10:51:28.297" v="77" actId="478"/>
        <pc:sldMkLst>
          <pc:docMk/>
          <pc:sldMk cId="3518892947" sldId="13094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956935565" sldId="13095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959586403" sldId="13096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985037596" sldId="13097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273977040" sldId="13098"/>
        </pc:sldMkLst>
      </pc:sldChg>
      <pc:sldChg chg="delSp add mod">
        <pc:chgData name="Christophe JENTA" userId="8d1209f4831e9c53" providerId="LiveId" clId="{14DC4B8E-5C4D-4A2A-B8BF-992B81181B69}" dt="2025-03-04T10:50:04.429" v="31" actId="478"/>
        <pc:sldMkLst>
          <pc:docMk/>
          <pc:sldMk cId="1199525135" sldId="13105"/>
        </pc:sldMkLst>
      </pc:sldChg>
      <pc:sldChg chg="delSp add mod">
        <pc:chgData name="Christophe JENTA" userId="8d1209f4831e9c53" providerId="LiveId" clId="{14DC4B8E-5C4D-4A2A-B8BF-992B81181B69}" dt="2025-03-04T10:50:08.145" v="34" actId="478"/>
        <pc:sldMkLst>
          <pc:docMk/>
          <pc:sldMk cId="2269543139" sldId="13106"/>
        </pc:sldMkLst>
      </pc:sldChg>
      <pc:sldChg chg="delSp add mod">
        <pc:chgData name="Christophe JENTA" userId="8d1209f4831e9c53" providerId="LiveId" clId="{14DC4B8E-5C4D-4A2A-B8BF-992B81181B69}" dt="2025-03-04T10:50:12.430" v="36" actId="478"/>
        <pc:sldMkLst>
          <pc:docMk/>
          <pc:sldMk cId="3608038758" sldId="13107"/>
        </pc:sldMkLst>
      </pc:sldChg>
      <pc:sldChg chg="delSp add mod">
        <pc:chgData name="Christophe JENTA" userId="8d1209f4831e9c53" providerId="LiveId" clId="{14DC4B8E-5C4D-4A2A-B8BF-992B81181B69}" dt="2025-03-04T10:50:09.746" v="35" actId="478"/>
        <pc:sldMkLst>
          <pc:docMk/>
          <pc:sldMk cId="2895191219" sldId="13108"/>
        </pc:sldMkLst>
      </pc:sldChg>
      <pc:sldChg chg="delSp add mod">
        <pc:chgData name="Christophe JENTA" userId="8d1209f4831e9c53" providerId="LiveId" clId="{14DC4B8E-5C4D-4A2A-B8BF-992B81181B69}" dt="2025-03-04T10:50:00.040" v="28" actId="478"/>
        <pc:sldMkLst>
          <pc:docMk/>
          <pc:sldMk cId="2924289013" sldId="13109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694990589" sldId="13110"/>
        </pc:sldMkLst>
      </pc:sldChg>
      <pc:sldChg chg="delSp add mod">
        <pc:chgData name="Christophe JENTA" userId="8d1209f4831e9c53" providerId="LiveId" clId="{14DC4B8E-5C4D-4A2A-B8BF-992B81181B69}" dt="2025-03-04T10:49:11.425" v="3" actId="478"/>
        <pc:sldMkLst>
          <pc:docMk/>
          <pc:sldMk cId="1050298983" sldId="13111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145167664" sldId="13112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614963638" sldId="13113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245998364" sldId="13114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291777054" sldId="13115"/>
        </pc:sldMkLst>
      </pc:sldChg>
      <pc:sldChg chg="delSp add mod">
        <pc:chgData name="Christophe JENTA" userId="8d1209f4831e9c53" providerId="LiveId" clId="{14DC4B8E-5C4D-4A2A-B8BF-992B81181B69}" dt="2025-03-04T10:49:22.660" v="8" actId="478"/>
        <pc:sldMkLst>
          <pc:docMk/>
          <pc:sldMk cId="1547070426" sldId="13116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172102605" sldId="13117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402952445" sldId="13118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386847042" sldId="13119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3066991360" sldId="13120"/>
        </pc:sldMkLst>
      </pc:sldChg>
      <pc:sldChg chg="delSp add mod">
        <pc:chgData name="Christophe JENTA" userId="8d1209f4831e9c53" providerId="LiveId" clId="{14DC4B8E-5C4D-4A2A-B8BF-992B81181B69}" dt="2025-03-04T10:50:57.255" v="58" actId="478"/>
        <pc:sldMkLst>
          <pc:docMk/>
          <pc:sldMk cId="105819683" sldId="13121"/>
        </pc:sldMkLst>
      </pc:sldChg>
      <pc:sldChg chg="delSp add mod">
        <pc:chgData name="Christophe JENTA" userId="8d1209f4831e9c53" providerId="LiveId" clId="{14DC4B8E-5C4D-4A2A-B8BF-992B81181B69}" dt="2025-03-04T10:51:03.708" v="60" actId="478"/>
        <pc:sldMkLst>
          <pc:docMk/>
          <pc:sldMk cId="737164336" sldId="13122"/>
        </pc:sldMkLst>
      </pc:sldChg>
      <pc:sldChg chg="delSp add mod">
        <pc:chgData name="Christophe JENTA" userId="8d1209f4831e9c53" providerId="LiveId" clId="{14DC4B8E-5C4D-4A2A-B8BF-992B81181B69}" dt="2025-03-04T10:51:00.617" v="59" actId="478"/>
        <pc:sldMkLst>
          <pc:docMk/>
          <pc:sldMk cId="2174020629" sldId="13124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292663571" sldId="13125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2938428205" sldId="13126"/>
        </pc:sldMkLst>
      </pc:sldChg>
      <pc:sldChg chg="delSp add mod">
        <pc:chgData name="Christophe JENTA" userId="8d1209f4831e9c53" providerId="LiveId" clId="{14DC4B8E-5C4D-4A2A-B8BF-992B81181B69}" dt="2025-03-04T10:51:23.900" v="75" actId="478"/>
        <pc:sldMkLst>
          <pc:docMk/>
          <pc:sldMk cId="1684532203" sldId="13127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1191279355" sldId="13128"/>
        </pc:sldMkLst>
      </pc:sldChg>
      <pc:sldChg chg="delSp add mod">
        <pc:chgData name="Christophe JENTA" userId="8d1209f4831e9c53" providerId="LiveId" clId="{14DC4B8E-5C4D-4A2A-B8BF-992B81181B69}" dt="2025-03-04T10:49:33.759" v="14" actId="478"/>
        <pc:sldMkLst>
          <pc:docMk/>
          <pc:sldMk cId="540269392" sldId="13129"/>
        </pc:sldMkLst>
      </pc:sldChg>
      <pc:sldChg chg="delSp add mod">
        <pc:chgData name="Christophe JENTA" userId="8d1209f4831e9c53" providerId="LiveId" clId="{14DC4B8E-5C4D-4A2A-B8BF-992B81181B69}" dt="2025-03-04T10:49:38.266" v="17" actId="478"/>
        <pc:sldMkLst>
          <pc:docMk/>
          <pc:sldMk cId="3404404618" sldId="13130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571915363" sldId="13131"/>
        </pc:sldMkLst>
      </pc:sldChg>
      <pc:sldChg chg="add">
        <pc:chgData name="Christophe JENTA" userId="8d1209f4831e9c53" providerId="LiveId" clId="{14DC4B8E-5C4D-4A2A-B8BF-992B81181B69}" dt="2025-03-04T10:48:06.759" v="1"/>
        <pc:sldMkLst>
          <pc:docMk/>
          <pc:sldMk cId="89680105" sldId="13132"/>
        </pc:sldMkLst>
      </pc:sldChg>
    </pc:docChg>
  </pc:docChgLst>
  <pc:docChgLst>
    <pc:chgData name="Christophe JENTA" userId="8d1209f4831e9c53" providerId="LiveId" clId="{C6EFF716-9A14-433D-AFDB-580075B83C1A}"/>
    <pc:docChg chg="delSld">
      <pc:chgData name="Christophe JENTA" userId="8d1209f4831e9c53" providerId="LiveId" clId="{C6EFF716-9A14-433D-AFDB-580075B83C1A}" dt="2025-04-01T10:16:56.445" v="0" actId="47"/>
      <pc:docMkLst>
        <pc:docMk/>
      </pc:docMkLst>
      <pc:sldChg chg="del">
        <pc:chgData name="Christophe JENTA" userId="8d1209f4831e9c53" providerId="LiveId" clId="{C6EFF716-9A14-433D-AFDB-580075B83C1A}" dt="2025-04-01T10:16:56.445" v="0" actId="47"/>
        <pc:sldMkLst>
          <pc:docMk/>
          <pc:sldMk cId="2780617583" sldId="1000"/>
        </pc:sldMkLst>
      </pc:sldChg>
      <pc:sldChg chg="del">
        <pc:chgData name="Christophe JENTA" userId="8d1209f4831e9c53" providerId="LiveId" clId="{C6EFF716-9A14-433D-AFDB-580075B83C1A}" dt="2025-04-01T10:16:56.445" v="0" actId="47"/>
        <pc:sldMkLst>
          <pc:docMk/>
          <pc:sldMk cId="3060782881" sldId="12612"/>
        </pc:sldMkLst>
      </pc:sldChg>
      <pc:sldChg chg="del">
        <pc:chgData name="Christophe JENTA" userId="8d1209f4831e9c53" providerId="LiveId" clId="{C6EFF716-9A14-433D-AFDB-580075B83C1A}" dt="2025-04-01T10:16:56.445" v="0" actId="47"/>
        <pc:sldMkLst>
          <pc:docMk/>
          <pc:sldMk cId="3539409700" sldId="13166"/>
        </pc:sldMkLst>
      </pc:sldChg>
      <pc:sldChg chg="del">
        <pc:chgData name="Christophe JENTA" userId="8d1209f4831e9c53" providerId="LiveId" clId="{C6EFF716-9A14-433D-AFDB-580075B83C1A}" dt="2025-04-01T10:16:56.445" v="0" actId="47"/>
        <pc:sldMkLst>
          <pc:docMk/>
          <pc:sldMk cId="3833563372" sldId="13185"/>
        </pc:sldMkLst>
      </pc:sldChg>
      <pc:sldChg chg="del">
        <pc:chgData name="Christophe JENTA" userId="8d1209f4831e9c53" providerId="LiveId" clId="{C6EFF716-9A14-433D-AFDB-580075B83C1A}" dt="2025-04-01T10:16:56.445" v="0" actId="47"/>
        <pc:sldMkLst>
          <pc:docMk/>
          <pc:sldMk cId="2808987593" sldId="13186"/>
        </pc:sldMkLst>
      </pc:sldChg>
      <pc:sldChg chg="del">
        <pc:chgData name="Christophe JENTA" userId="8d1209f4831e9c53" providerId="LiveId" clId="{C6EFF716-9A14-433D-AFDB-580075B83C1A}" dt="2025-04-01T10:16:56.445" v="0" actId="47"/>
        <pc:sldMkLst>
          <pc:docMk/>
          <pc:sldMk cId="3071169686" sldId="13229"/>
        </pc:sldMkLst>
      </pc:sldChg>
      <pc:sldChg chg="del">
        <pc:chgData name="Christophe JENTA" userId="8d1209f4831e9c53" providerId="LiveId" clId="{C6EFF716-9A14-433D-AFDB-580075B83C1A}" dt="2025-04-01T10:16:56.445" v="0" actId="47"/>
        <pc:sldMkLst>
          <pc:docMk/>
          <pc:sldMk cId="1381752268" sldId="13243"/>
        </pc:sldMkLst>
      </pc:sldChg>
      <pc:sldChg chg="del">
        <pc:chgData name="Christophe JENTA" userId="8d1209f4831e9c53" providerId="LiveId" clId="{C6EFF716-9A14-433D-AFDB-580075B83C1A}" dt="2025-04-01T10:16:56.445" v="0" actId="47"/>
        <pc:sldMkLst>
          <pc:docMk/>
          <pc:sldMk cId="107836326" sldId="13244"/>
        </pc:sldMkLst>
      </pc:sldChg>
    </pc:docChg>
  </pc:docChgLst>
  <pc:docChgLst>
    <pc:chgData name="Christophe JENTA" userId="8d1209f4831e9c53" providerId="LiveId" clId="{370F56EC-334F-46D5-BCBC-C19D0623FCE7}"/>
    <pc:docChg chg="addSld delSld modSld">
      <pc:chgData name="Christophe JENTA" userId="8d1209f4831e9c53" providerId="LiveId" clId="{370F56EC-334F-46D5-BCBC-C19D0623FCE7}" dt="2025-04-01T10:15:25.859" v="3"/>
      <pc:docMkLst>
        <pc:docMk/>
      </pc:docMkLst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344477724" sldId="12608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1638619904" sldId="12611"/>
        </pc:sldMkLst>
      </pc:sldChg>
      <pc:sldChg chg="add del">
        <pc:chgData name="Christophe JENTA" userId="8d1209f4831e9c53" providerId="LiveId" clId="{370F56EC-334F-46D5-BCBC-C19D0623FCE7}" dt="2025-04-01T10:15:25.859" v="3"/>
        <pc:sldMkLst>
          <pc:docMk/>
          <pc:sldMk cId="3539409700" sldId="13166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2874252401" sldId="13171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242643047" sldId="13172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3211553572" sldId="13173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3136066486" sldId="13174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3456575271" sldId="13175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2745778830" sldId="13178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3107203901" sldId="13179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3842617688" sldId="13180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3027084137" sldId="13181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3619606791" sldId="13182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227310193" sldId="13183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1661920203" sldId="13184"/>
        </pc:sldMkLst>
      </pc:sldChg>
      <pc:sldChg chg="add del">
        <pc:chgData name="Christophe JENTA" userId="8d1209f4831e9c53" providerId="LiveId" clId="{370F56EC-334F-46D5-BCBC-C19D0623FCE7}" dt="2025-04-01T10:15:25.859" v="3"/>
        <pc:sldMkLst>
          <pc:docMk/>
          <pc:sldMk cId="1381752268" sldId="13243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914671181" sldId="13258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3118675770" sldId="13259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2505937206" sldId="13260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2832098147" sldId="13261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64180775" sldId="13262"/>
        </pc:sldMkLst>
      </pc:sldChg>
      <pc:sldChg chg="del">
        <pc:chgData name="Christophe JENTA" userId="8d1209f4831e9c53" providerId="LiveId" clId="{370F56EC-334F-46D5-BCBC-C19D0623FCE7}" dt="2025-04-01T10:13:32.970" v="0" actId="47"/>
        <pc:sldMkLst>
          <pc:docMk/>
          <pc:sldMk cId="2248834135" sldId="13263"/>
        </pc:sldMkLst>
      </pc:sldChg>
    </pc:docChg>
  </pc:docChgLst>
  <pc:docChgLst>
    <pc:chgData name="Christophe JENTA" userId="8d1209f4831e9c53" providerId="LiveId" clId="{9B6ABC74-B593-43CD-9307-3B237C5FE781}"/>
    <pc:docChg chg="delSld">
      <pc:chgData name="Christophe JENTA" userId="8d1209f4831e9c53" providerId="LiveId" clId="{9B6ABC74-B593-43CD-9307-3B237C5FE781}" dt="2025-04-01T10:00:31.459" v="0" actId="47"/>
      <pc:docMkLst>
        <pc:docMk/>
      </pc:docMkLst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522191000" sldId="960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840222593" sldId="962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960817214" sldId="12559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389502203" sldId="12598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60338787" sldId="12695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876576299" sldId="13000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385986345" sldId="13001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713738534" sldId="13002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017245087" sldId="13003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546837685" sldId="13008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463768245" sldId="13033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4270863543" sldId="13051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430941409" sldId="13053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923317464" sldId="13054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651648215" sldId="13056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105468094" sldId="13059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4140473072" sldId="13060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4069020493" sldId="13061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706800" sldId="13062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00590959" sldId="13063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558931496" sldId="13064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112357562" sldId="13065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290108716" sldId="13066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34445409" sldId="13067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526456343" sldId="13068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2201130" sldId="13069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990337440" sldId="13071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141916184" sldId="13072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870822058" sldId="13073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4265324579" sldId="13074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122051987" sldId="13078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4104042674" sldId="13079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384129578" sldId="13080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88963580" sldId="13081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309788962" sldId="13082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997754663" sldId="13083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848308496" sldId="13084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1947168" sldId="13086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945480992" sldId="13087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750337857" sldId="13088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4161015630" sldId="13089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299027016" sldId="13090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857183380" sldId="13091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003614663" sldId="13092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941950672" sldId="13093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518892947" sldId="13094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956935565" sldId="13095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959586403" sldId="13096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985037596" sldId="13097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89680105" sldId="13116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402952445" sldId="13118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05819683" sldId="13121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737164336" sldId="13122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174020629" sldId="13124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292663571" sldId="13125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938428205" sldId="13126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684532203" sldId="13127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319602195" sldId="13157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374821955" sldId="13210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844243431" sldId="13211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935240479" sldId="13212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348946539" sldId="13213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2299923430" sldId="13216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542825175" sldId="13219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747602445" sldId="13220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609935516" sldId="13230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4232748184" sldId="13232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709450183" sldId="13233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965201786" sldId="13234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092286249" sldId="13235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1300822562" sldId="13264"/>
        </pc:sldMkLst>
      </pc:sldChg>
      <pc:sldChg chg="del">
        <pc:chgData name="Christophe JENTA" userId="8d1209f4831e9c53" providerId="LiveId" clId="{9B6ABC74-B593-43CD-9307-3B237C5FE781}" dt="2025-04-01T10:00:31.459" v="0" actId="47"/>
        <pc:sldMkLst>
          <pc:docMk/>
          <pc:sldMk cId="3008248862" sldId="13265"/>
        </pc:sldMkLst>
      </pc:sldChg>
    </pc:docChg>
  </pc:docChgLst>
  <pc:docChgLst>
    <pc:chgData name="Christophe JENTA" userId="8d1209f4831e9c53" providerId="LiveId" clId="{65B4AC17-BA4F-4200-B804-07ED48C305DC}"/>
    <pc:docChg chg="custSel delSld modSld">
      <pc:chgData name="Christophe JENTA" userId="8d1209f4831e9c53" providerId="LiveId" clId="{65B4AC17-BA4F-4200-B804-07ED48C305DC}" dt="2025-04-01T10:10:34.835" v="1" actId="478"/>
      <pc:docMkLst>
        <pc:docMk/>
      </pc:docMkLst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1247421863" sldId="994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121003822" sldId="997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337653266" sldId="12591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4100736487" sldId="12605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409108060" sldId="12606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132790909" sldId="12607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414271032" sldId="12610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987160675" sldId="13132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1313498898" sldId="13133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865771323" sldId="13135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418480127" sldId="13136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473283674" sldId="13137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1066435223" sldId="13138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4182727256" sldId="13139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663347907" sldId="13140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909488340" sldId="13142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1374261670" sldId="13143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52446234" sldId="13144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1198372999" sldId="13145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6794577" sldId="13146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287461453" sldId="13147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522681684" sldId="13148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427346446" sldId="13149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718160313" sldId="13150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817047442" sldId="13151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1857858322" sldId="13152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1950949934" sldId="13153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201218659" sldId="13154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4156511993" sldId="13155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957833250" sldId="13156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801542117" sldId="13158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190164072" sldId="13159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879359475" sldId="13160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832948972" sldId="13161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302622610" sldId="13162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4103994530" sldId="13163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349566737" sldId="13164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360340695" sldId="13165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914637956" sldId="13169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98025286" sldId="13170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992392614" sldId="13176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233691726" sldId="13177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555514976" sldId="13204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615291875" sldId="13205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953531859" sldId="13238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851328640" sldId="13239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057968349" sldId="13240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14580024" sldId="13252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759682378" sldId="13253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4198894336" sldId="13254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125185414" sldId="13255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1087807556" sldId="13256"/>
        </pc:sldMkLst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2341433013" sldId="13257"/>
        </pc:sldMkLst>
      </pc:sldChg>
      <pc:sldChg chg="delSp modSp mod">
        <pc:chgData name="Christophe JENTA" userId="8d1209f4831e9c53" providerId="LiveId" clId="{65B4AC17-BA4F-4200-B804-07ED48C305DC}" dt="2025-04-01T10:10:34.835" v="1" actId="478"/>
        <pc:sldMkLst>
          <pc:docMk/>
          <pc:sldMk cId="914671181" sldId="13258"/>
        </pc:sldMkLst>
        <pc:spChg chg="del">
          <ac:chgData name="Christophe JENTA" userId="8d1209f4831e9c53" providerId="LiveId" clId="{65B4AC17-BA4F-4200-B804-07ED48C305DC}" dt="2025-04-01T10:10:34.835" v="1" actId="478"/>
          <ac:spMkLst>
            <pc:docMk/>
            <pc:sldMk cId="914671181" sldId="13258"/>
            <ac:spMk id="15" creationId="{61D72EB4-E8C3-A18E-3E89-FA90E81AFAB2}"/>
          </ac:spMkLst>
        </pc:spChg>
        <pc:spChg chg="del">
          <ac:chgData name="Christophe JENTA" userId="8d1209f4831e9c53" providerId="LiveId" clId="{65B4AC17-BA4F-4200-B804-07ED48C305DC}" dt="2025-04-01T10:10:34.835" v="1" actId="478"/>
          <ac:spMkLst>
            <pc:docMk/>
            <pc:sldMk cId="914671181" sldId="13258"/>
            <ac:spMk id="16" creationId="{A41F64D6-0C8F-6081-10DA-F34D1A4FE6D4}"/>
          </ac:spMkLst>
        </pc:spChg>
        <pc:spChg chg="del">
          <ac:chgData name="Christophe JENTA" userId="8d1209f4831e9c53" providerId="LiveId" clId="{65B4AC17-BA4F-4200-B804-07ED48C305DC}" dt="2025-04-01T10:10:34.835" v="1" actId="478"/>
          <ac:spMkLst>
            <pc:docMk/>
            <pc:sldMk cId="914671181" sldId="13258"/>
            <ac:spMk id="17" creationId="{FC271446-E03F-7FAE-13DB-EA4DE0B3CB24}"/>
          </ac:spMkLst>
        </pc:spChg>
        <pc:spChg chg="del">
          <ac:chgData name="Christophe JENTA" userId="8d1209f4831e9c53" providerId="LiveId" clId="{65B4AC17-BA4F-4200-B804-07ED48C305DC}" dt="2025-04-01T10:10:34.835" v="1" actId="478"/>
          <ac:spMkLst>
            <pc:docMk/>
            <pc:sldMk cId="914671181" sldId="13258"/>
            <ac:spMk id="19" creationId="{DFDD84BE-AB8F-AF43-64DD-D63D7C3AD1D5}"/>
          </ac:spMkLst>
        </pc:spChg>
        <pc:spChg chg="del">
          <ac:chgData name="Christophe JENTA" userId="8d1209f4831e9c53" providerId="LiveId" clId="{65B4AC17-BA4F-4200-B804-07ED48C305DC}" dt="2025-04-01T10:10:34.835" v="1" actId="478"/>
          <ac:spMkLst>
            <pc:docMk/>
            <pc:sldMk cId="914671181" sldId="13258"/>
            <ac:spMk id="39" creationId="{32EE896D-B5CF-29F5-2100-E78135C31EFF}"/>
          </ac:spMkLst>
        </pc:spChg>
        <pc:spChg chg="del">
          <ac:chgData name="Christophe JENTA" userId="8d1209f4831e9c53" providerId="LiveId" clId="{65B4AC17-BA4F-4200-B804-07ED48C305DC}" dt="2025-04-01T10:10:34.835" v="1" actId="478"/>
          <ac:spMkLst>
            <pc:docMk/>
            <pc:sldMk cId="914671181" sldId="13258"/>
            <ac:spMk id="40" creationId="{2B78A582-E2F2-E465-2C53-A57FF061879E}"/>
          </ac:spMkLst>
        </pc:spChg>
        <pc:spChg chg="del">
          <ac:chgData name="Christophe JENTA" userId="8d1209f4831e9c53" providerId="LiveId" clId="{65B4AC17-BA4F-4200-B804-07ED48C305DC}" dt="2025-04-01T10:10:34.835" v="1" actId="478"/>
          <ac:spMkLst>
            <pc:docMk/>
            <pc:sldMk cId="914671181" sldId="13258"/>
            <ac:spMk id="41" creationId="{166DCFCE-D882-E098-F036-197636FB247B}"/>
          </ac:spMkLst>
        </pc:spChg>
        <pc:spChg chg="del">
          <ac:chgData name="Christophe JENTA" userId="8d1209f4831e9c53" providerId="LiveId" clId="{65B4AC17-BA4F-4200-B804-07ED48C305DC}" dt="2025-04-01T10:10:34.835" v="1" actId="478"/>
          <ac:spMkLst>
            <pc:docMk/>
            <pc:sldMk cId="914671181" sldId="13258"/>
            <ac:spMk id="46" creationId="{A33AB5E1-2809-7888-9521-B98141ECA648}"/>
          </ac:spMkLst>
        </pc:spChg>
        <pc:spChg chg="del">
          <ac:chgData name="Christophe JENTA" userId="8d1209f4831e9c53" providerId="LiveId" clId="{65B4AC17-BA4F-4200-B804-07ED48C305DC}" dt="2025-04-01T10:10:34.835" v="1" actId="478"/>
          <ac:spMkLst>
            <pc:docMk/>
            <pc:sldMk cId="914671181" sldId="13258"/>
            <ac:spMk id="47" creationId="{369D248F-BA75-882A-6ADC-010F4F38E431}"/>
          </ac:spMkLst>
        </pc:spChg>
        <pc:spChg chg="del">
          <ac:chgData name="Christophe JENTA" userId="8d1209f4831e9c53" providerId="LiveId" clId="{65B4AC17-BA4F-4200-B804-07ED48C305DC}" dt="2025-04-01T10:10:34.835" v="1" actId="478"/>
          <ac:spMkLst>
            <pc:docMk/>
            <pc:sldMk cId="914671181" sldId="13258"/>
            <ac:spMk id="48" creationId="{C6105AC1-9708-2326-5E98-3E57EAD07E2A}"/>
          </ac:spMkLst>
        </pc:spChg>
      </pc:sldChg>
      <pc:sldChg chg="del">
        <pc:chgData name="Christophe JENTA" userId="8d1209f4831e9c53" providerId="LiveId" clId="{65B4AC17-BA4F-4200-B804-07ED48C305DC}" dt="2025-04-01T10:10:02.553" v="0" actId="47"/>
        <pc:sldMkLst>
          <pc:docMk/>
          <pc:sldMk cId="3239178158" sldId="13267"/>
        </pc:sldMkLst>
      </pc:sldChg>
    </pc:docChg>
  </pc:docChgLst>
  <pc:docChgLst>
    <pc:chgData name="Christophe JENTA" userId="8d1209f4831e9c53" providerId="LiveId" clId="{DC1B2F53-39E0-4511-9130-BFBE38F26B83}"/>
    <pc:docChg chg="undo custSel addSld delSld modSld">
      <pc:chgData name="Christophe JENTA" userId="8d1209f4831e9c53" providerId="LiveId" clId="{DC1B2F53-39E0-4511-9130-BFBE38F26B83}" dt="2025-02-11T12:13:42.498" v="10" actId="2696"/>
      <pc:docMkLst>
        <pc:docMk/>
      </pc:docMkLst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491530607" sldId="934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2093618214" sldId="12595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642244022" sldId="12853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2955753495" sldId="12856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028479544" sldId="12939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2463130102" sldId="12940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4195038190" sldId="12942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27616445" sldId="12944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253090587" sldId="12945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763024236" sldId="12946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065280909" sldId="12947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809580926" sldId="12948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044993024" sldId="12949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4223833288" sldId="12950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464522105" sldId="12951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411051652" sldId="12952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194405535" sldId="12953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2919235674" sldId="12954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433578699" sldId="12955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4097628329" sldId="12961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529421004" sldId="12974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2311500504" sldId="12981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668727356" sldId="12982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4051993949" sldId="12984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4233542768" sldId="12985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658904598" sldId="12986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595326177" sldId="12989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349435962" sldId="12991"/>
        </pc:sldMkLst>
      </pc:sldChg>
      <pc:sldChg chg="add del">
        <pc:chgData name="Christophe JENTA" userId="8d1209f4831e9c53" providerId="LiveId" clId="{DC1B2F53-39E0-4511-9130-BFBE38F26B83}" dt="2025-02-11T12:13:42.498" v="10" actId="2696"/>
        <pc:sldMkLst>
          <pc:docMk/>
          <pc:sldMk cId="2230146895" sldId="12994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2923096167" sldId="12995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2410335291" sldId="12998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2509031779" sldId="12999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3876576299" sldId="13000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2385986345" sldId="13001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713738534" sldId="13002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1017245087" sldId="13003"/>
        </pc:sldMkLst>
      </pc:sldChg>
      <pc:sldChg chg="del">
        <pc:chgData name="Christophe JENTA" userId="8d1209f4831e9c53" providerId="LiveId" clId="{DC1B2F53-39E0-4511-9130-BFBE38F26B83}" dt="2025-02-11T12:10:27.216" v="3" actId="47"/>
        <pc:sldMkLst>
          <pc:docMk/>
          <pc:sldMk cId="3999993276" sldId="13004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3981073499" sldId="13007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2546837685" sldId="13008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3819723283" sldId="13009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636633238" sldId="13010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940517904" sldId="13011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831150064" sldId="13012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665198591" sldId="13013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814523500" sldId="13015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567890072" sldId="13016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429835324" sldId="13018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52462298" sldId="13019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2350508385" sldId="13021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27014457" sldId="13022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275824859" sldId="13023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478401509" sldId="13024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4265841009" sldId="13025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786657073" sldId="13026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848884125" sldId="13027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2438741730" sldId="13028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2885813136" sldId="13029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4015674294" sldId="13030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4130334019" sldId="13031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3463768245" sldId="13033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814980698" sldId="13035"/>
        </pc:sldMkLst>
      </pc:sldChg>
      <pc:sldChg chg="del">
        <pc:chgData name="Christophe JENTA" userId="8d1209f4831e9c53" providerId="LiveId" clId="{DC1B2F53-39E0-4511-9130-BFBE38F26B83}" dt="2025-02-11T12:10:32.337" v="5" actId="47"/>
        <pc:sldMkLst>
          <pc:docMk/>
          <pc:sldMk cId="1472036957" sldId="13037"/>
        </pc:sldMkLst>
      </pc:sldChg>
      <pc:sldChg chg="del">
        <pc:chgData name="Christophe JENTA" userId="8d1209f4831e9c53" providerId="LiveId" clId="{DC1B2F53-39E0-4511-9130-BFBE38F26B83}" dt="2025-02-11T12:10:27.610" v="4" actId="47"/>
        <pc:sldMkLst>
          <pc:docMk/>
          <pc:sldMk cId="265714206" sldId="13038"/>
        </pc:sldMkLst>
      </pc:sldChg>
      <pc:sldChg chg="del">
        <pc:chgData name="Christophe JENTA" userId="8d1209f4831e9c53" providerId="LiveId" clId="{DC1B2F53-39E0-4511-9130-BFBE38F26B83}" dt="2025-02-11T12:10:26.130" v="2" actId="47"/>
        <pc:sldMkLst>
          <pc:docMk/>
          <pc:sldMk cId="3313626012" sldId="13039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2640241388" sldId="13040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2546422551" sldId="13041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768066621" sldId="13042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292679888" sldId="13044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2168419065" sldId="13045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056707923" sldId="13046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018946797" sldId="13047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1143289183" sldId="13048"/>
        </pc:sldMkLst>
      </pc:sldChg>
      <pc:sldChg chg="del">
        <pc:chgData name="Christophe JENTA" userId="8d1209f4831e9c53" providerId="LiveId" clId="{DC1B2F53-39E0-4511-9130-BFBE38F26B83}" dt="2025-02-11T12:10:12.580" v="1" actId="47"/>
        <pc:sldMkLst>
          <pc:docMk/>
          <pc:sldMk cId="4096148367" sldId="13049"/>
        </pc:sldMkLst>
      </pc:sldChg>
      <pc:sldChg chg="del">
        <pc:chgData name="Christophe JENTA" userId="8d1209f4831e9c53" providerId="LiveId" clId="{DC1B2F53-39E0-4511-9130-BFBE38F26B83}" dt="2025-02-11T12:08:59.828" v="0" actId="47"/>
        <pc:sldMkLst>
          <pc:docMk/>
          <pc:sldMk cId="3982425880" sldId="13050"/>
        </pc:sldMkLst>
      </pc:sldChg>
    </pc:docChg>
  </pc:docChgLst>
  <pc:docChgLst>
    <pc:chgData name="Christophe JENTA" userId="8d1209f4831e9c53" providerId="LiveId" clId="{4D2FE641-3DF7-473E-870B-13DA47F2D6E9}"/>
    <pc:docChg chg="custSel addSld delSld modSld">
      <pc:chgData name="Christophe JENTA" userId="8d1209f4831e9c53" providerId="LiveId" clId="{4D2FE641-3DF7-473E-870B-13DA47F2D6E9}" dt="2025-03-18T12:16:57.844" v="41"/>
      <pc:docMkLst>
        <pc:docMk/>
      </pc:docMkLst>
      <pc:sldChg chg="delSp add del mod">
        <pc:chgData name="Christophe JENTA" userId="8d1209f4831e9c53" providerId="LiveId" clId="{4D2FE641-3DF7-473E-870B-13DA47F2D6E9}" dt="2025-03-18T12:13:03.080" v="30" actId="478"/>
        <pc:sldMkLst>
          <pc:docMk/>
          <pc:sldMk cId="3522191000" sldId="960"/>
        </pc:sldMkLst>
      </pc:sldChg>
      <pc:sldChg chg="delSp add del mod">
        <pc:chgData name="Christophe JENTA" userId="8d1209f4831e9c53" providerId="LiveId" clId="{4D2FE641-3DF7-473E-870B-13DA47F2D6E9}" dt="2025-03-18T12:13:14.245" v="37" actId="478"/>
        <pc:sldMkLst>
          <pc:docMk/>
          <pc:sldMk cId="1840222593" sldId="962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1960817214" sldId="12559"/>
        </pc:sldMkLst>
      </pc:sldChg>
      <pc:sldChg chg="delSp add del mod">
        <pc:chgData name="Christophe JENTA" userId="8d1209f4831e9c53" providerId="LiveId" clId="{4D2FE641-3DF7-473E-870B-13DA47F2D6E9}" dt="2025-03-18T12:12:57.655" v="28" actId="478"/>
        <pc:sldMkLst>
          <pc:docMk/>
          <pc:sldMk cId="2389502203" sldId="12598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60338787" sldId="12695"/>
        </pc:sldMkLst>
      </pc:sldChg>
      <pc:sldChg chg="add del">
        <pc:chgData name="Christophe JENTA" userId="8d1209f4831e9c53" providerId="LiveId" clId="{4D2FE641-3DF7-473E-870B-13DA47F2D6E9}" dt="2025-03-18T12:16:17.296" v="40"/>
        <pc:sldMkLst>
          <pc:docMk/>
          <pc:sldMk cId="2230146895" sldId="12994"/>
        </pc:sldMkLst>
      </pc:sldChg>
      <pc:sldChg chg="add del">
        <pc:chgData name="Christophe JENTA" userId="8d1209f4831e9c53" providerId="LiveId" clId="{4D2FE641-3DF7-473E-870B-13DA47F2D6E9}" dt="2025-03-18T12:15:48.012" v="39"/>
        <pc:sldMkLst>
          <pc:docMk/>
          <pc:sldMk cId="2410335291" sldId="12998"/>
        </pc:sldMkLst>
      </pc:sldChg>
      <pc:sldChg chg="add del">
        <pc:chgData name="Christophe JENTA" userId="8d1209f4831e9c53" providerId="LiveId" clId="{4D2FE641-3DF7-473E-870B-13DA47F2D6E9}" dt="2025-03-18T12:15:48.012" v="39"/>
        <pc:sldMkLst>
          <pc:docMk/>
          <pc:sldMk cId="2509031779" sldId="12999"/>
        </pc:sldMkLst>
      </pc:sldChg>
      <pc:sldChg chg="add del">
        <pc:chgData name="Christophe JENTA" userId="8d1209f4831e9c53" providerId="LiveId" clId="{4D2FE641-3DF7-473E-870B-13DA47F2D6E9}" dt="2025-03-18T12:15:48.012" v="39"/>
        <pc:sldMkLst>
          <pc:docMk/>
          <pc:sldMk cId="3876576299" sldId="13000"/>
        </pc:sldMkLst>
      </pc:sldChg>
      <pc:sldChg chg="add del">
        <pc:chgData name="Christophe JENTA" userId="8d1209f4831e9c53" providerId="LiveId" clId="{4D2FE641-3DF7-473E-870B-13DA47F2D6E9}" dt="2025-03-18T12:15:48.012" v="39"/>
        <pc:sldMkLst>
          <pc:docMk/>
          <pc:sldMk cId="2385986345" sldId="13001"/>
        </pc:sldMkLst>
      </pc:sldChg>
      <pc:sldChg chg="add del">
        <pc:chgData name="Christophe JENTA" userId="8d1209f4831e9c53" providerId="LiveId" clId="{4D2FE641-3DF7-473E-870B-13DA47F2D6E9}" dt="2025-03-18T12:15:48.012" v="39"/>
        <pc:sldMkLst>
          <pc:docMk/>
          <pc:sldMk cId="713738534" sldId="13002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1017245087" sldId="13003"/>
        </pc:sldMkLst>
      </pc:sldChg>
      <pc:sldChg chg="add del">
        <pc:chgData name="Christophe JENTA" userId="8d1209f4831e9c53" providerId="LiveId" clId="{4D2FE641-3DF7-473E-870B-13DA47F2D6E9}" dt="2025-03-18T12:15:48.012" v="39"/>
        <pc:sldMkLst>
          <pc:docMk/>
          <pc:sldMk cId="3999993276" sldId="13004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2546837685" sldId="13008"/>
        </pc:sldMkLst>
      </pc:sldChg>
      <pc:sldChg chg="add del">
        <pc:chgData name="Christophe JENTA" userId="8d1209f4831e9c53" providerId="LiveId" clId="{4D2FE641-3DF7-473E-870B-13DA47F2D6E9}" dt="2025-03-18T12:16:57.844" v="41"/>
        <pc:sldMkLst>
          <pc:docMk/>
          <pc:sldMk cId="892028652" sldId="13014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3463768245" sldId="13033"/>
        </pc:sldMkLst>
      </pc:sldChg>
      <pc:sldChg chg="add del">
        <pc:chgData name="Christophe JENTA" userId="8d1209f4831e9c53" providerId="LiveId" clId="{4D2FE641-3DF7-473E-870B-13DA47F2D6E9}" dt="2025-03-18T12:16:57.844" v="41"/>
        <pc:sldMkLst>
          <pc:docMk/>
          <pc:sldMk cId="1526704923" sldId="13034"/>
        </pc:sldMkLst>
      </pc:sldChg>
      <pc:sldChg chg="add del">
        <pc:chgData name="Christophe JENTA" userId="8d1209f4831e9c53" providerId="LiveId" clId="{4D2FE641-3DF7-473E-870B-13DA47F2D6E9}" dt="2025-03-18T12:16:17.296" v="40"/>
        <pc:sldMkLst>
          <pc:docMk/>
          <pc:sldMk cId="1472036957" sldId="13037"/>
        </pc:sldMkLst>
      </pc:sldChg>
      <pc:sldChg chg="add del">
        <pc:chgData name="Christophe JENTA" userId="8d1209f4831e9c53" providerId="LiveId" clId="{4D2FE641-3DF7-473E-870B-13DA47F2D6E9}" dt="2025-03-18T12:16:17.296" v="40"/>
        <pc:sldMkLst>
          <pc:docMk/>
          <pc:sldMk cId="265714206" sldId="13038"/>
        </pc:sldMkLst>
      </pc:sldChg>
      <pc:sldChg chg="add del">
        <pc:chgData name="Christophe JENTA" userId="8d1209f4831e9c53" providerId="LiveId" clId="{4D2FE641-3DF7-473E-870B-13DA47F2D6E9}" dt="2025-03-18T12:15:48.012" v="39"/>
        <pc:sldMkLst>
          <pc:docMk/>
          <pc:sldMk cId="3313626012" sldId="13039"/>
        </pc:sldMkLst>
      </pc:sldChg>
      <pc:sldChg chg="add del">
        <pc:chgData name="Christophe JENTA" userId="8d1209f4831e9c53" providerId="LiveId" clId="{4D2FE641-3DF7-473E-870B-13DA47F2D6E9}" dt="2025-03-18T12:15:48.012" v="39"/>
        <pc:sldMkLst>
          <pc:docMk/>
          <pc:sldMk cId="2640241388" sldId="13040"/>
        </pc:sldMkLst>
      </pc:sldChg>
      <pc:sldChg chg="add del">
        <pc:chgData name="Christophe JENTA" userId="8d1209f4831e9c53" providerId="LiveId" clId="{4D2FE641-3DF7-473E-870B-13DA47F2D6E9}" dt="2025-03-18T12:15:48.012" v="39"/>
        <pc:sldMkLst>
          <pc:docMk/>
          <pc:sldMk cId="4096148367" sldId="13049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4270863543" sldId="13051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1430941409" sldId="13053"/>
        </pc:sldMkLst>
      </pc:sldChg>
      <pc:sldChg chg="delSp add del mod">
        <pc:chgData name="Christophe JENTA" userId="8d1209f4831e9c53" providerId="LiveId" clId="{4D2FE641-3DF7-473E-870B-13DA47F2D6E9}" dt="2025-03-18T12:12:30.871" v="12" actId="478"/>
        <pc:sldMkLst>
          <pc:docMk/>
          <pc:sldMk cId="2923317464" sldId="13054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2651648215" sldId="13056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1105468094" sldId="13059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4140473072" sldId="13060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4069020493" sldId="13061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3706800" sldId="13062"/>
        </pc:sldMkLst>
      </pc:sldChg>
      <pc:sldChg chg="delSp add del mod">
        <pc:chgData name="Christophe JENTA" userId="8d1209f4831e9c53" providerId="LiveId" clId="{4D2FE641-3DF7-473E-870B-13DA47F2D6E9}" dt="2025-03-18T12:12:36.131" v="14" actId="478"/>
        <pc:sldMkLst>
          <pc:docMk/>
          <pc:sldMk cId="200590959" sldId="13063"/>
        </pc:sldMkLst>
      </pc:sldChg>
      <pc:sldChg chg="delSp add del mod">
        <pc:chgData name="Christophe JENTA" userId="8d1209f4831e9c53" providerId="LiveId" clId="{4D2FE641-3DF7-473E-870B-13DA47F2D6E9}" dt="2025-03-18T12:12:38.199" v="16" actId="478"/>
        <pc:sldMkLst>
          <pc:docMk/>
          <pc:sldMk cId="558931496" sldId="13064"/>
        </pc:sldMkLst>
      </pc:sldChg>
      <pc:sldChg chg="delSp add del mod">
        <pc:chgData name="Christophe JENTA" userId="8d1209f4831e9c53" providerId="LiveId" clId="{4D2FE641-3DF7-473E-870B-13DA47F2D6E9}" dt="2025-03-18T12:12:40.514" v="18" actId="478"/>
        <pc:sldMkLst>
          <pc:docMk/>
          <pc:sldMk cId="1112357562" sldId="13065"/>
        </pc:sldMkLst>
      </pc:sldChg>
      <pc:sldChg chg="delSp add del mod">
        <pc:chgData name="Christophe JENTA" userId="8d1209f4831e9c53" providerId="LiveId" clId="{4D2FE641-3DF7-473E-870B-13DA47F2D6E9}" dt="2025-03-18T12:12:42.994" v="20" actId="478"/>
        <pc:sldMkLst>
          <pc:docMk/>
          <pc:sldMk cId="1290108716" sldId="13066"/>
        </pc:sldMkLst>
      </pc:sldChg>
      <pc:sldChg chg="delSp add del mod">
        <pc:chgData name="Christophe JENTA" userId="8d1209f4831e9c53" providerId="LiveId" clId="{4D2FE641-3DF7-473E-870B-13DA47F2D6E9}" dt="2025-03-18T12:12:44.529" v="21" actId="478"/>
        <pc:sldMkLst>
          <pc:docMk/>
          <pc:sldMk cId="234445409" sldId="13067"/>
        </pc:sldMkLst>
      </pc:sldChg>
      <pc:sldChg chg="delSp add del mod">
        <pc:chgData name="Christophe JENTA" userId="8d1209f4831e9c53" providerId="LiveId" clId="{4D2FE641-3DF7-473E-870B-13DA47F2D6E9}" dt="2025-03-18T12:12:52.691" v="27" actId="478"/>
        <pc:sldMkLst>
          <pc:docMk/>
          <pc:sldMk cId="526456343" sldId="13068"/>
        </pc:sldMkLst>
      </pc:sldChg>
      <pc:sldChg chg="delSp add del mod">
        <pc:chgData name="Christophe JENTA" userId="8d1209f4831e9c53" providerId="LiveId" clId="{4D2FE641-3DF7-473E-870B-13DA47F2D6E9}" dt="2025-03-18T12:12:51.319" v="26" actId="478"/>
        <pc:sldMkLst>
          <pc:docMk/>
          <pc:sldMk cId="32201130" sldId="13069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3990337440" sldId="13071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1141916184" sldId="13072"/>
        </pc:sldMkLst>
      </pc:sldChg>
      <pc:sldChg chg="delSp add del mod">
        <pc:chgData name="Christophe JENTA" userId="8d1209f4831e9c53" providerId="LiveId" clId="{4D2FE641-3DF7-473E-870B-13DA47F2D6E9}" dt="2025-03-18T12:12:59.344" v="29" actId="478"/>
        <pc:sldMkLst>
          <pc:docMk/>
          <pc:sldMk cId="2870822058" sldId="13073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4265324579" sldId="13074"/>
        </pc:sldMkLst>
      </pc:sldChg>
      <pc:sldChg chg="delSp add del mod">
        <pc:chgData name="Christophe JENTA" userId="8d1209f4831e9c53" providerId="LiveId" clId="{4D2FE641-3DF7-473E-870B-13DA47F2D6E9}" dt="2025-03-18T12:13:07.981" v="33" actId="478"/>
        <pc:sldMkLst>
          <pc:docMk/>
          <pc:sldMk cId="2122051987" sldId="13078"/>
        </pc:sldMkLst>
      </pc:sldChg>
      <pc:sldChg chg="delSp add del mod">
        <pc:chgData name="Christophe JENTA" userId="8d1209f4831e9c53" providerId="LiveId" clId="{4D2FE641-3DF7-473E-870B-13DA47F2D6E9}" dt="2025-03-18T12:12:49.943" v="25" actId="478"/>
        <pc:sldMkLst>
          <pc:docMk/>
          <pc:sldMk cId="4104042674" sldId="13079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1384129578" sldId="13080"/>
        </pc:sldMkLst>
      </pc:sldChg>
      <pc:sldChg chg="delSp add del mod">
        <pc:chgData name="Christophe JENTA" userId="8d1209f4831e9c53" providerId="LiveId" clId="{4D2FE641-3DF7-473E-870B-13DA47F2D6E9}" dt="2025-03-18T12:13:11.850" v="36" actId="478"/>
        <pc:sldMkLst>
          <pc:docMk/>
          <pc:sldMk cId="88963580" sldId="13081"/>
        </pc:sldMkLst>
      </pc:sldChg>
      <pc:sldChg chg="delSp add del mod">
        <pc:chgData name="Christophe JENTA" userId="8d1209f4831e9c53" providerId="LiveId" clId="{4D2FE641-3DF7-473E-870B-13DA47F2D6E9}" dt="2025-03-18T12:13:09.546" v="34" actId="478"/>
        <pc:sldMkLst>
          <pc:docMk/>
          <pc:sldMk cId="3309788962" sldId="13082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997754663" sldId="13083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848308496" sldId="13084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21947168" sldId="13086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945480992" sldId="13087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750337857" sldId="13088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4161015630" sldId="13089"/>
        </pc:sldMkLst>
      </pc:sldChg>
      <pc:sldChg chg="delSp add del mod">
        <pc:chgData name="Christophe JENTA" userId="8d1209f4831e9c53" providerId="LiveId" clId="{4D2FE641-3DF7-473E-870B-13DA47F2D6E9}" dt="2025-03-18T12:13:15.471" v="38" actId="478"/>
        <pc:sldMkLst>
          <pc:docMk/>
          <pc:sldMk cId="2299027016" sldId="13090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2857183380" sldId="13091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2003614663" sldId="13092"/>
        </pc:sldMkLst>
      </pc:sldChg>
      <pc:sldChg chg="delSp add del mod">
        <pc:chgData name="Christophe JENTA" userId="8d1209f4831e9c53" providerId="LiveId" clId="{4D2FE641-3DF7-473E-870B-13DA47F2D6E9}" dt="2025-03-18T12:12:47.381" v="23" actId="478"/>
        <pc:sldMkLst>
          <pc:docMk/>
          <pc:sldMk cId="941950672" sldId="13093"/>
        </pc:sldMkLst>
      </pc:sldChg>
      <pc:sldChg chg="delSp add del mod">
        <pc:chgData name="Christophe JENTA" userId="8d1209f4831e9c53" providerId="LiveId" clId="{4D2FE641-3DF7-473E-870B-13DA47F2D6E9}" dt="2025-03-18T12:12:48.677" v="24" actId="478"/>
        <pc:sldMkLst>
          <pc:docMk/>
          <pc:sldMk cId="3518892947" sldId="13094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1956935565" sldId="13095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1959586403" sldId="13096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985037596" sldId="13097"/>
        </pc:sldMkLst>
      </pc:sldChg>
      <pc:sldChg chg="add">
        <pc:chgData name="Christophe JENTA" userId="8d1209f4831e9c53" providerId="LiveId" clId="{4D2FE641-3DF7-473E-870B-13DA47F2D6E9}" dt="2025-03-18T12:12:01.592" v="2"/>
        <pc:sldMkLst>
          <pc:docMk/>
          <pc:sldMk cId="89680105" sldId="13116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2172102605" sldId="13117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402952445" sldId="13118"/>
        </pc:sldMkLst>
      </pc:sldChg>
      <pc:sldChg chg="delSp add del mod">
        <pc:chgData name="Christophe JENTA" userId="8d1209f4831e9c53" providerId="LiveId" clId="{4D2FE641-3DF7-473E-870B-13DA47F2D6E9}" dt="2025-03-18T12:12:14.969" v="4" actId="478"/>
        <pc:sldMkLst>
          <pc:docMk/>
          <pc:sldMk cId="105819683" sldId="13121"/>
        </pc:sldMkLst>
      </pc:sldChg>
      <pc:sldChg chg="delSp add del mod">
        <pc:chgData name="Christophe JENTA" userId="8d1209f4831e9c53" providerId="LiveId" clId="{4D2FE641-3DF7-473E-870B-13DA47F2D6E9}" dt="2025-03-18T12:12:21.014" v="6" actId="478"/>
        <pc:sldMkLst>
          <pc:docMk/>
          <pc:sldMk cId="737164336" sldId="13122"/>
        </pc:sldMkLst>
      </pc:sldChg>
      <pc:sldChg chg="delSp add del mod">
        <pc:chgData name="Christophe JENTA" userId="8d1209f4831e9c53" providerId="LiveId" clId="{4D2FE641-3DF7-473E-870B-13DA47F2D6E9}" dt="2025-03-18T12:12:18.627" v="5" actId="478"/>
        <pc:sldMkLst>
          <pc:docMk/>
          <pc:sldMk cId="2174020629" sldId="13124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2292663571" sldId="13125"/>
        </pc:sldMkLst>
      </pc:sldChg>
      <pc:sldChg chg="add del">
        <pc:chgData name="Christophe JENTA" userId="8d1209f4831e9c53" providerId="LiveId" clId="{4D2FE641-3DF7-473E-870B-13DA47F2D6E9}" dt="2025-03-18T12:12:01.592" v="2"/>
        <pc:sldMkLst>
          <pc:docMk/>
          <pc:sldMk cId="2938428205" sldId="13126"/>
        </pc:sldMkLst>
      </pc:sldChg>
      <pc:sldChg chg="delSp add del mod">
        <pc:chgData name="Christophe JENTA" userId="8d1209f4831e9c53" providerId="LiveId" clId="{4D2FE641-3DF7-473E-870B-13DA47F2D6E9}" dt="2025-03-18T12:12:46.077" v="22" actId="478"/>
        <pc:sldMkLst>
          <pc:docMk/>
          <pc:sldMk cId="1684532203" sldId="13127"/>
        </pc:sldMkLst>
      </pc:sldChg>
      <pc:sldChg chg="del">
        <pc:chgData name="Christophe JENTA" userId="8d1209f4831e9c53" providerId="LiveId" clId="{4D2FE641-3DF7-473E-870B-13DA47F2D6E9}" dt="2025-03-18T12:11:59.653" v="1" actId="47"/>
        <pc:sldMkLst>
          <pc:docMk/>
          <pc:sldMk cId="89680105" sldId="13132"/>
        </pc:sldMkLst>
      </pc:sldChg>
      <pc:sldChg chg="add">
        <pc:chgData name="Christophe JENTA" userId="8d1209f4831e9c53" providerId="LiveId" clId="{4D2FE641-3DF7-473E-870B-13DA47F2D6E9}" dt="2025-03-18T12:12:01.592" v="2"/>
        <pc:sldMkLst>
          <pc:docMk/>
          <pc:sldMk cId="3319602195" sldId="13157"/>
        </pc:sldMkLst>
      </pc:sldChg>
      <pc:sldChg chg="add">
        <pc:chgData name="Christophe JENTA" userId="8d1209f4831e9c53" providerId="LiveId" clId="{4D2FE641-3DF7-473E-870B-13DA47F2D6E9}" dt="2025-03-18T12:16:57.844" v="41"/>
        <pc:sldMkLst>
          <pc:docMk/>
          <pc:sldMk cId="3981428161" sldId="13209"/>
        </pc:sldMkLst>
      </pc:sldChg>
      <pc:sldChg chg="add">
        <pc:chgData name="Christophe JENTA" userId="8d1209f4831e9c53" providerId="LiveId" clId="{4D2FE641-3DF7-473E-870B-13DA47F2D6E9}" dt="2025-03-18T12:12:01.592" v="2"/>
        <pc:sldMkLst>
          <pc:docMk/>
          <pc:sldMk cId="3374821955" sldId="13210"/>
        </pc:sldMkLst>
      </pc:sldChg>
      <pc:sldChg chg="addSp delSp add mod">
        <pc:chgData name="Christophe JENTA" userId="8d1209f4831e9c53" providerId="LiveId" clId="{4D2FE641-3DF7-473E-870B-13DA47F2D6E9}" dt="2025-03-18T12:12:29.457" v="11" actId="478"/>
        <pc:sldMkLst>
          <pc:docMk/>
          <pc:sldMk cId="844243431" sldId="13211"/>
        </pc:sldMkLst>
      </pc:sldChg>
      <pc:sldChg chg="delSp add mod">
        <pc:chgData name="Christophe JENTA" userId="8d1209f4831e9c53" providerId="LiveId" clId="{4D2FE641-3DF7-473E-870B-13DA47F2D6E9}" dt="2025-03-18T12:13:05.134" v="31" actId="478"/>
        <pc:sldMkLst>
          <pc:docMk/>
          <pc:sldMk cId="935240479" sldId="13212"/>
        </pc:sldMkLst>
      </pc:sldChg>
    </pc:docChg>
  </pc:docChgLst>
  <pc:docChgLst>
    <pc:chgData name="Christophe JENTA" userId="8d1209f4831e9c53" providerId="LiveId" clId="{DFAF0312-DC17-4FA5-A879-AA1C79978827}"/>
    <pc:docChg chg="delSld">
      <pc:chgData name="Christophe JENTA" userId="8d1209f4831e9c53" providerId="LiveId" clId="{DFAF0312-DC17-4FA5-A879-AA1C79978827}" dt="2025-03-04T10:58:31.644" v="0" actId="47"/>
      <pc:docMkLst>
        <pc:docMk/>
      </pc:docMkLst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3491530607" sldId="934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2093618214" sldId="12595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672335713" sldId="12853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650929763" sldId="12856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1028479544" sldId="12939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2463130102" sldId="12940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4195038190" sldId="12942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327616445" sldId="12944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3253090587" sldId="12945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763024236" sldId="12946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1065280909" sldId="12947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3809580926" sldId="12948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3044993024" sldId="12949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3464522105" sldId="12951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2350508385" sldId="13021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127014457" sldId="13022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3275824859" sldId="13023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478401509" sldId="13024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4265841009" sldId="13025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786657073" sldId="13026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1848884125" sldId="13027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2438741730" sldId="13028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4015674294" sldId="13030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1963046129" sldId="13041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2168419065" sldId="13045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3056707923" sldId="13046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1018946797" sldId="13047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1143289183" sldId="13048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3865297219" sldId="13076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656978790" sldId="13077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2273977040" sldId="13098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694990589" sldId="13110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1050298983" sldId="13111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2145167664" sldId="13112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614963638" sldId="13113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3245998364" sldId="13114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1291777054" sldId="13115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1547070426" sldId="13116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1191279355" sldId="13128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540269392" sldId="13129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3404404618" sldId="13130"/>
        </pc:sldMkLst>
      </pc:sldChg>
      <pc:sldChg chg="del">
        <pc:chgData name="Christophe JENTA" userId="8d1209f4831e9c53" providerId="LiveId" clId="{DFAF0312-DC17-4FA5-A879-AA1C79978827}" dt="2025-03-04T10:58:31.644" v="0" actId="47"/>
        <pc:sldMkLst>
          <pc:docMk/>
          <pc:sldMk cId="571915363" sldId="13131"/>
        </pc:sldMkLst>
      </pc:sldChg>
    </pc:docChg>
  </pc:docChgLst>
  <pc:docChgLst>
    <pc:chgData name="Christophe JENTA" userId="8d1209f4831e9c53" providerId="LiveId" clId="{373EA77E-69CE-4CDF-A8F0-21FC29EDBA60}"/>
    <pc:docChg chg="custSel addSld delSld modSld">
      <pc:chgData name="Christophe JENTA" userId="8d1209f4831e9c53" providerId="LiveId" clId="{373EA77E-69CE-4CDF-A8F0-21FC29EDBA60}" dt="2025-04-01T09:56:22.389" v="51" actId="478"/>
      <pc:docMkLst>
        <pc:docMk/>
      </pc:docMkLst>
      <pc:sldChg chg="delSp add del mod">
        <pc:chgData name="Christophe JENTA" userId="8d1209f4831e9c53" providerId="LiveId" clId="{373EA77E-69CE-4CDF-A8F0-21FC29EDBA60}" dt="2025-04-01T09:55:59.396" v="37" actId="478"/>
        <pc:sldMkLst>
          <pc:docMk/>
          <pc:sldMk cId="3522191000" sldId="960"/>
        </pc:sldMkLst>
        <pc:picChg chg="del">
          <ac:chgData name="Christophe JENTA" userId="8d1209f4831e9c53" providerId="LiveId" clId="{373EA77E-69CE-4CDF-A8F0-21FC29EDBA60}" dt="2025-04-01T09:55:59.396" v="37" actId="478"/>
          <ac:picMkLst>
            <pc:docMk/>
            <pc:sldMk cId="3522191000" sldId="960"/>
            <ac:picMk id="14" creationId="{46E8608D-F9CC-6C30-2887-DD6A650B308C}"/>
          </ac:picMkLst>
        </pc:picChg>
      </pc:sldChg>
      <pc:sldChg chg="delSp add del mod">
        <pc:chgData name="Christophe JENTA" userId="8d1209f4831e9c53" providerId="LiveId" clId="{373EA77E-69CE-4CDF-A8F0-21FC29EDBA60}" dt="2025-04-01T09:56:12.829" v="45" actId="478"/>
        <pc:sldMkLst>
          <pc:docMk/>
          <pc:sldMk cId="1840222593" sldId="962"/>
        </pc:sldMkLst>
        <pc:picChg chg="del">
          <ac:chgData name="Christophe JENTA" userId="8d1209f4831e9c53" providerId="LiveId" clId="{373EA77E-69CE-4CDF-A8F0-21FC29EDBA60}" dt="2025-04-01T09:56:12.829" v="45" actId="478"/>
          <ac:picMkLst>
            <pc:docMk/>
            <pc:sldMk cId="1840222593" sldId="962"/>
            <ac:picMk id="17" creationId="{750B331C-4F81-4EB2-6BB2-7EACEF49BF95}"/>
          </ac:picMkLst>
        </pc:picChg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1960817214" sldId="12559"/>
        </pc:sldMkLst>
      </pc:sldChg>
      <pc:sldChg chg="delSp add del mod">
        <pc:chgData name="Christophe JENTA" userId="8d1209f4831e9c53" providerId="LiveId" clId="{373EA77E-69CE-4CDF-A8F0-21FC29EDBA60}" dt="2025-04-01T09:55:46.223" v="31" actId="478"/>
        <pc:sldMkLst>
          <pc:docMk/>
          <pc:sldMk cId="2389502203" sldId="12598"/>
        </pc:sldMkLst>
        <pc:picChg chg="del">
          <ac:chgData name="Christophe JENTA" userId="8d1209f4831e9c53" providerId="LiveId" clId="{373EA77E-69CE-4CDF-A8F0-21FC29EDBA60}" dt="2025-04-01T09:55:46.223" v="31" actId="478"/>
          <ac:picMkLst>
            <pc:docMk/>
            <pc:sldMk cId="2389502203" sldId="12598"/>
            <ac:picMk id="3" creationId="{01347D99-C2AB-3860-50F6-BA131D46B9E8}"/>
          </ac:picMkLst>
        </pc:picChg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60338787" sldId="12695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2230146895" sldId="12994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2410335291" sldId="12998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2509031779" sldId="12999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3876576299" sldId="13000"/>
        </pc:sldMkLst>
      </pc:sldChg>
      <pc:sldChg chg="delSp add del mod">
        <pc:chgData name="Christophe JENTA" userId="8d1209f4831e9c53" providerId="LiveId" clId="{373EA77E-69CE-4CDF-A8F0-21FC29EDBA60}" dt="2025-04-01T09:54:55.078" v="3" actId="478"/>
        <pc:sldMkLst>
          <pc:docMk/>
          <pc:sldMk cId="2385986345" sldId="13001"/>
        </pc:sldMkLst>
        <pc:picChg chg="del">
          <ac:chgData name="Christophe JENTA" userId="8d1209f4831e9c53" providerId="LiveId" clId="{373EA77E-69CE-4CDF-A8F0-21FC29EDBA60}" dt="2025-04-01T09:54:55.078" v="3" actId="478"/>
          <ac:picMkLst>
            <pc:docMk/>
            <pc:sldMk cId="2385986345" sldId="13001"/>
            <ac:picMk id="9" creationId="{E95AB22C-A39A-3368-CAE8-59148BB7082E}"/>
          </ac:picMkLst>
        </pc:picChg>
      </pc:sldChg>
      <pc:sldChg chg="delSp add del mod">
        <pc:chgData name="Christophe JENTA" userId="8d1209f4831e9c53" providerId="LiveId" clId="{373EA77E-69CE-4CDF-A8F0-21FC29EDBA60}" dt="2025-04-01T09:54:57.988" v="6" actId="478"/>
        <pc:sldMkLst>
          <pc:docMk/>
          <pc:sldMk cId="713738534" sldId="13002"/>
        </pc:sldMkLst>
        <pc:picChg chg="del">
          <ac:chgData name="Christophe JENTA" userId="8d1209f4831e9c53" providerId="LiveId" clId="{373EA77E-69CE-4CDF-A8F0-21FC29EDBA60}" dt="2025-04-01T09:54:57.988" v="6" actId="478"/>
          <ac:picMkLst>
            <pc:docMk/>
            <pc:sldMk cId="713738534" sldId="13002"/>
            <ac:picMk id="5" creationId="{F94EA000-C5AA-F565-50C6-61D0147EF886}"/>
          </ac:picMkLst>
        </pc:picChg>
        <pc:picChg chg="del">
          <ac:chgData name="Christophe JENTA" userId="8d1209f4831e9c53" providerId="LiveId" clId="{373EA77E-69CE-4CDF-A8F0-21FC29EDBA60}" dt="2025-04-01T09:54:57.432" v="5" actId="478"/>
          <ac:picMkLst>
            <pc:docMk/>
            <pc:sldMk cId="713738534" sldId="13002"/>
            <ac:picMk id="10" creationId="{8B1755A2-7F7F-B7EF-5D55-E30A22F7CDEF}"/>
          </ac:picMkLst>
        </pc:picChg>
        <pc:picChg chg="del">
          <ac:chgData name="Christophe JENTA" userId="8d1209f4831e9c53" providerId="LiveId" clId="{373EA77E-69CE-4CDF-A8F0-21FC29EDBA60}" dt="2025-04-01T09:54:56.860" v="4" actId="478"/>
          <ac:picMkLst>
            <pc:docMk/>
            <pc:sldMk cId="713738534" sldId="13002"/>
            <ac:picMk id="12" creationId="{67440B79-EF1C-80D0-9EF0-ABB7E5795D11}"/>
          </ac:picMkLst>
        </pc:picChg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1017245087" sldId="13003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3999993276" sldId="13004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2546837685" sldId="13008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892028652" sldId="13014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3463768245" sldId="13033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1526704923" sldId="13034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1472036957" sldId="13037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265714206" sldId="13038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3313626012" sldId="13039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2640241388" sldId="13040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4096148367" sldId="13049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4270863543" sldId="13051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1430941409" sldId="13053"/>
        </pc:sldMkLst>
      </pc:sldChg>
      <pc:sldChg chg="delSp add del mod">
        <pc:chgData name="Christophe JENTA" userId="8d1209f4831e9c53" providerId="LiveId" clId="{373EA77E-69CE-4CDF-A8F0-21FC29EDBA60}" dt="2025-04-01T09:55:13.617" v="14" actId="478"/>
        <pc:sldMkLst>
          <pc:docMk/>
          <pc:sldMk cId="2923317464" sldId="13054"/>
        </pc:sldMkLst>
        <pc:picChg chg="del">
          <ac:chgData name="Christophe JENTA" userId="8d1209f4831e9c53" providerId="LiveId" clId="{373EA77E-69CE-4CDF-A8F0-21FC29EDBA60}" dt="2025-04-01T09:55:13.617" v="14" actId="478"/>
          <ac:picMkLst>
            <pc:docMk/>
            <pc:sldMk cId="2923317464" sldId="13054"/>
            <ac:picMk id="6" creationId="{5EABD07B-5BE0-EF4E-B9EC-3154368C48FB}"/>
          </ac:picMkLst>
        </pc:picChg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2651648215" sldId="13056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1105468094" sldId="13059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4140473072" sldId="13060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4069020493" sldId="13061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3706800" sldId="13062"/>
        </pc:sldMkLst>
      </pc:sldChg>
      <pc:sldChg chg="delSp add del mod">
        <pc:chgData name="Christophe JENTA" userId="8d1209f4831e9c53" providerId="LiveId" clId="{373EA77E-69CE-4CDF-A8F0-21FC29EDBA60}" dt="2025-04-01T09:55:19.252" v="16" actId="478"/>
        <pc:sldMkLst>
          <pc:docMk/>
          <pc:sldMk cId="200590959" sldId="13063"/>
        </pc:sldMkLst>
        <pc:picChg chg="del">
          <ac:chgData name="Christophe JENTA" userId="8d1209f4831e9c53" providerId="LiveId" clId="{373EA77E-69CE-4CDF-A8F0-21FC29EDBA60}" dt="2025-04-01T09:55:18.720" v="15" actId="478"/>
          <ac:picMkLst>
            <pc:docMk/>
            <pc:sldMk cId="200590959" sldId="13063"/>
            <ac:picMk id="7" creationId="{B2335793-0819-A1D0-FF5C-724814B4D389}"/>
          </ac:picMkLst>
        </pc:picChg>
        <pc:picChg chg="del">
          <ac:chgData name="Christophe JENTA" userId="8d1209f4831e9c53" providerId="LiveId" clId="{373EA77E-69CE-4CDF-A8F0-21FC29EDBA60}" dt="2025-04-01T09:55:19.252" v="16" actId="478"/>
          <ac:picMkLst>
            <pc:docMk/>
            <pc:sldMk cId="200590959" sldId="13063"/>
            <ac:picMk id="8" creationId="{5DBED57E-21CB-D552-EA9F-EEE819197600}"/>
          </ac:picMkLst>
        </pc:picChg>
      </pc:sldChg>
      <pc:sldChg chg="delSp add del mod">
        <pc:chgData name="Christophe JENTA" userId="8d1209f4831e9c53" providerId="LiveId" clId="{373EA77E-69CE-4CDF-A8F0-21FC29EDBA60}" dt="2025-04-01T09:55:21.404" v="18" actId="478"/>
        <pc:sldMkLst>
          <pc:docMk/>
          <pc:sldMk cId="558931496" sldId="13064"/>
        </pc:sldMkLst>
        <pc:picChg chg="del">
          <ac:chgData name="Christophe JENTA" userId="8d1209f4831e9c53" providerId="LiveId" clId="{373EA77E-69CE-4CDF-A8F0-21FC29EDBA60}" dt="2025-04-01T09:55:20.892" v="17" actId="478"/>
          <ac:picMkLst>
            <pc:docMk/>
            <pc:sldMk cId="558931496" sldId="13064"/>
            <ac:picMk id="8" creationId="{E14EA475-44FF-BC24-6C8C-53EB1DBDFB7C}"/>
          </ac:picMkLst>
        </pc:picChg>
        <pc:picChg chg="del">
          <ac:chgData name="Christophe JENTA" userId="8d1209f4831e9c53" providerId="LiveId" clId="{373EA77E-69CE-4CDF-A8F0-21FC29EDBA60}" dt="2025-04-01T09:55:21.404" v="18" actId="478"/>
          <ac:picMkLst>
            <pc:docMk/>
            <pc:sldMk cId="558931496" sldId="13064"/>
            <ac:picMk id="9" creationId="{300BAC8C-081A-1222-C6A9-F76EC44B3C8B}"/>
          </ac:picMkLst>
        </pc:picChg>
      </pc:sldChg>
      <pc:sldChg chg="delSp add del mod">
        <pc:chgData name="Christophe JENTA" userId="8d1209f4831e9c53" providerId="LiveId" clId="{373EA77E-69CE-4CDF-A8F0-21FC29EDBA60}" dt="2025-04-01T09:55:23.423" v="20" actId="478"/>
        <pc:sldMkLst>
          <pc:docMk/>
          <pc:sldMk cId="1112357562" sldId="13065"/>
        </pc:sldMkLst>
        <pc:picChg chg="del">
          <ac:chgData name="Christophe JENTA" userId="8d1209f4831e9c53" providerId="LiveId" clId="{373EA77E-69CE-4CDF-A8F0-21FC29EDBA60}" dt="2025-04-01T09:55:22.896" v="19" actId="478"/>
          <ac:picMkLst>
            <pc:docMk/>
            <pc:sldMk cId="1112357562" sldId="13065"/>
            <ac:picMk id="8" creationId="{F1EDCF63-6E03-3E4C-A3B8-5AA0F3DB16AD}"/>
          </ac:picMkLst>
        </pc:picChg>
        <pc:picChg chg="del">
          <ac:chgData name="Christophe JENTA" userId="8d1209f4831e9c53" providerId="LiveId" clId="{373EA77E-69CE-4CDF-A8F0-21FC29EDBA60}" dt="2025-04-01T09:55:23.423" v="20" actId="478"/>
          <ac:picMkLst>
            <pc:docMk/>
            <pc:sldMk cId="1112357562" sldId="13065"/>
            <ac:picMk id="9" creationId="{F8AD4EC1-AFCD-6328-5AEA-451B06786E8A}"/>
          </ac:picMkLst>
        </pc:picChg>
      </pc:sldChg>
      <pc:sldChg chg="delSp add del mod">
        <pc:chgData name="Christophe JENTA" userId="8d1209f4831e9c53" providerId="LiveId" clId="{373EA77E-69CE-4CDF-A8F0-21FC29EDBA60}" dt="2025-04-01T09:55:25.358" v="22" actId="478"/>
        <pc:sldMkLst>
          <pc:docMk/>
          <pc:sldMk cId="1290108716" sldId="13066"/>
        </pc:sldMkLst>
        <pc:picChg chg="del">
          <ac:chgData name="Christophe JENTA" userId="8d1209f4831e9c53" providerId="LiveId" clId="{373EA77E-69CE-4CDF-A8F0-21FC29EDBA60}" dt="2025-04-01T09:55:24.781" v="21" actId="478"/>
          <ac:picMkLst>
            <pc:docMk/>
            <pc:sldMk cId="1290108716" sldId="13066"/>
            <ac:picMk id="5" creationId="{3597CC20-C624-2869-CF33-29952141A2E6}"/>
          </ac:picMkLst>
        </pc:picChg>
        <pc:picChg chg="del">
          <ac:chgData name="Christophe JENTA" userId="8d1209f4831e9c53" providerId="LiveId" clId="{373EA77E-69CE-4CDF-A8F0-21FC29EDBA60}" dt="2025-04-01T09:55:25.358" v="22" actId="478"/>
          <ac:picMkLst>
            <pc:docMk/>
            <pc:sldMk cId="1290108716" sldId="13066"/>
            <ac:picMk id="6" creationId="{07E344D7-548F-FA54-70D4-F77F286ECC28}"/>
          </ac:picMkLst>
        </pc:picChg>
      </pc:sldChg>
      <pc:sldChg chg="delSp add del mod">
        <pc:chgData name="Christophe JENTA" userId="8d1209f4831e9c53" providerId="LiveId" clId="{373EA77E-69CE-4CDF-A8F0-21FC29EDBA60}" dt="2025-04-01T09:55:26.687" v="23" actId="478"/>
        <pc:sldMkLst>
          <pc:docMk/>
          <pc:sldMk cId="234445409" sldId="13067"/>
        </pc:sldMkLst>
        <pc:picChg chg="del">
          <ac:chgData name="Christophe JENTA" userId="8d1209f4831e9c53" providerId="LiveId" clId="{373EA77E-69CE-4CDF-A8F0-21FC29EDBA60}" dt="2025-04-01T09:55:26.687" v="23" actId="478"/>
          <ac:picMkLst>
            <pc:docMk/>
            <pc:sldMk cId="234445409" sldId="13067"/>
            <ac:picMk id="12" creationId="{BFD85E35-AA3A-8CDE-EA19-8D303A3CD2F4}"/>
          </ac:picMkLst>
        </pc:picChg>
      </pc:sldChg>
      <pc:sldChg chg="delSp add del mod">
        <pc:chgData name="Christophe JENTA" userId="8d1209f4831e9c53" providerId="LiveId" clId="{373EA77E-69CE-4CDF-A8F0-21FC29EDBA60}" dt="2025-04-01T09:55:39.854" v="29" actId="478"/>
        <pc:sldMkLst>
          <pc:docMk/>
          <pc:sldMk cId="526456343" sldId="13068"/>
        </pc:sldMkLst>
        <pc:picChg chg="del">
          <ac:chgData name="Christophe JENTA" userId="8d1209f4831e9c53" providerId="LiveId" clId="{373EA77E-69CE-4CDF-A8F0-21FC29EDBA60}" dt="2025-04-01T09:55:39.854" v="29" actId="478"/>
          <ac:picMkLst>
            <pc:docMk/>
            <pc:sldMk cId="526456343" sldId="13068"/>
            <ac:picMk id="2" creationId="{A60F82AB-1AB8-41A8-EAA9-D62080CA6ABB}"/>
          </ac:picMkLst>
        </pc:picChg>
      </pc:sldChg>
      <pc:sldChg chg="delSp add del mod">
        <pc:chgData name="Christophe JENTA" userId="8d1209f4831e9c53" providerId="LiveId" clId="{373EA77E-69CE-4CDF-A8F0-21FC29EDBA60}" dt="2025-04-01T09:55:38.332" v="28" actId="478"/>
        <pc:sldMkLst>
          <pc:docMk/>
          <pc:sldMk cId="32201130" sldId="13069"/>
        </pc:sldMkLst>
        <pc:picChg chg="del">
          <ac:chgData name="Christophe JENTA" userId="8d1209f4831e9c53" providerId="LiveId" clId="{373EA77E-69CE-4CDF-A8F0-21FC29EDBA60}" dt="2025-04-01T09:55:38.332" v="28" actId="478"/>
          <ac:picMkLst>
            <pc:docMk/>
            <pc:sldMk cId="32201130" sldId="13069"/>
            <ac:picMk id="14" creationId="{44763CDC-AEE0-B490-D17D-E67A9A05E3A1}"/>
          </ac:picMkLst>
        </pc:picChg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3990337440" sldId="13071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1141916184" sldId="13072"/>
        </pc:sldMkLst>
      </pc:sldChg>
      <pc:sldChg chg="delSp add del mod">
        <pc:chgData name="Christophe JENTA" userId="8d1209f4831e9c53" providerId="LiveId" clId="{373EA77E-69CE-4CDF-A8F0-21FC29EDBA60}" dt="2025-04-01T09:55:47.616" v="32" actId="478"/>
        <pc:sldMkLst>
          <pc:docMk/>
          <pc:sldMk cId="2870822058" sldId="13073"/>
        </pc:sldMkLst>
        <pc:picChg chg="del">
          <ac:chgData name="Christophe JENTA" userId="8d1209f4831e9c53" providerId="LiveId" clId="{373EA77E-69CE-4CDF-A8F0-21FC29EDBA60}" dt="2025-04-01T09:55:47.616" v="32" actId="478"/>
          <ac:picMkLst>
            <pc:docMk/>
            <pc:sldMk cId="2870822058" sldId="13073"/>
            <ac:picMk id="9" creationId="{05463E71-1014-8DAA-CC11-A1654A25AF4B}"/>
          </ac:picMkLst>
        </pc:picChg>
      </pc:sldChg>
      <pc:sldChg chg="delSp add del mod">
        <pc:chgData name="Christophe JENTA" userId="8d1209f4831e9c53" providerId="LiveId" clId="{373EA77E-69CE-4CDF-A8F0-21FC29EDBA60}" dt="2025-04-01T09:55:52.972" v="35" actId="478"/>
        <pc:sldMkLst>
          <pc:docMk/>
          <pc:sldMk cId="4265324579" sldId="13074"/>
        </pc:sldMkLst>
        <pc:picChg chg="del">
          <ac:chgData name="Christophe JENTA" userId="8d1209f4831e9c53" providerId="LiveId" clId="{373EA77E-69CE-4CDF-A8F0-21FC29EDBA60}" dt="2025-04-01T09:55:52.972" v="35" actId="478"/>
          <ac:picMkLst>
            <pc:docMk/>
            <pc:sldMk cId="4265324579" sldId="13074"/>
            <ac:picMk id="16" creationId="{126549E8-47A1-FDB2-ADF6-948B29981550}"/>
          </ac:picMkLst>
        </pc:picChg>
        <pc:picChg chg="del">
          <ac:chgData name="Christophe JENTA" userId="8d1209f4831e9c53" providerId="LiveId" clId="{373EA77E-69CE-4CDF-A8F0-21FC29EDBA60}" dt="2025-04-01T09:55:51.724" v="33" actId="478"/>
          <ac:picMkLst>
            <pc:docMk/>
            <pc:sldMk cId="4265324579" sldId="13074"/>
            <ac:picMk id="19" creationId="{A94E7824-49FF-BCF4-08D2-8DEC5C44A18A}"/>
          </ac:picMkLst>
        </pc:picChg>
        <pc:picChg chg="del">
          <ac:chgData name="Christophe JENTA" userId="8d1209f4831e9c53" providerId="LiveId" clId="{373EA77E-69CE-4CDF-A8F0-21FC29EDBA60}" dt="2025-04-01T09:55:52.287" v="34" actId="478"/>
          <ac:picMkLst>
            <pc:docMk/>
            <pc:sldMk cId="4265324579" sldId="13074"/>
            <ac:picMk id="20" creationId="{AC4EFDDD-C6CD-6538-7E5C-5453C5447B43}"/>
          </ac:picMkLst>
        </pc:picChg>
      </pc:sldChg>
      <pc:sldChg chg="delSp add del mod">
        <pc:chgData name="Christophe JENTA" userId="8d1209f4831e9c53" providerId="LiveId" clId="{373EA77E-69CE-4CDF-A8F0-21FC29EDBA60}" dt="2025-04-01T09:56:02.933" v="40" actId="478"/>
        <pc:sldMkLst>
          <pc:docMk/>
          <pc:sldMk cId="2122051987" sldId="13078"/>
        </pc:sldMkLst>
        <pc:picChg chg="del">
          <ac:chgData name="Christophe JENTA" userId="8d1209f4831e9c53" providerId="LiveId" clId="{373EA77E-69CE-4CDF-A8F0-21FC29EDBA60}" dt="2025-04-01T09:56:02.350" v="39" actId="478"/>
          <ac:picMkLst>
            <pc:docMk/>
            <pc:sldMk cId="2122051987" sldId="13078"/>
            <ac:picMk id="25" creationId="{EBE53007-915E-36EE-DD1F-388F520FD286}"/>
          </ac:picMkLst>
        </pc:picChg>
        <pc:picChg chg="del">
          <ac:chgData name="Christophe JENTA" userId="8d1209f4831e9c53" providerId="LiveId" clId="{373EA77E-69CE-4CDF-A8F0-21FC29EDBA60}" dt="2025-04-01T09:56:02.933" v="40" actId="478"/>
          <ac:picMkLst>
            <pc:docMk/>
            <pc:sldMk cId="2122051987" sldId="13078"/>
            <ac:picMk id="33" creationId="{0B4960DE-9816-482E-92F8-CBA21524950B}"/>
          </ac:picMkLst>
        </pc:picChg>
      </pc:sldChg>
      <pc:sldChg chg="delSp add del mod">
        <pc:chgData name="Christophe JENTA" userId="8d1209f4831e9c53" providerId="LiveId" clId="{373EA77E-69CE-4CDF-A8F0-21FC29EDBA60}" dt="2025-04-01T09:55:33.130" v="27" actId="478"/>
        <pc:sldMkLst>
          <pc:docMk/>
          <pc:sldMk cId="4104042674" sldId="13079"/>
        </pc:sldMkLst>
        <pc:picChg chg="del">
          <ac:chgData name="Christophe JENTA" userId="8d1209f4831e9c53" providerId="LiveId" clId="{373EA77E-69CE-4CDF-A8F0-21FC29EDBA60}" dt="2025-04-01T09:55:33.130" v="27" actId="478"/>
          <ac:picMkLst>
            <pc:docMk/>
            <pc:sldMk cId="4104042674" sldId="13079"/>
            <ac:picMk id="12" creationId="{5FBA1280-9F59-17AC-67EF-E089F3A85608}"/>
          </ac:picMkLst>
        </pc:picChg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1384129578" sldId="13080"/>
        </pc:sldMkLst>
      </pc:sldChg>
      <pc:sldChg chg="delSp add del mod">
        <pc:chgData name="Christophe JENTA" userId="8d1209f4831e9c53" providerId="LiveId" clId="{373EA77E-69CE-4CDF-A8F0-21FC29EDBA60}" dt="2025-04-01T09:56:08.930" v="44" actId="478"/>
        <pc:sldMkLst>
          <pc:docMk/>
          <pc:sldMk cId="88963580" sldId="13081"/>
        </pc:sldMkLst>
        <pc:picChg chg="del">
          <ac:chgData name="Christophe JENTA" userId="8d1209f4831e9c53" providerId="LiveId" clId="{373EA77E-69CE-4CDF-A8F0-21FC29EDBA60}" dt="2025-04-01T09:56:08.315" v="43" actId="478"/>
          <ac:picMkLst>
            <pc:docMk/>
            <pc:sldMk cId="88963580" sldId="13081"/>
            <ac:picMk id="3" creationId="{8E2B5979-02BD-9885-1643-0DE97C2AC3C1}"/>
          </ac:picMkLst>
        </pc:picChg>
        <pc:picChg chg="del">
          <ac:chgData name="Christophe JENTA" userId="8d1209f4831e9c53" providerId="LiveId" clId="{373EA77E-69CE-4CDF-A8F0-21FC29EDBA60}" dt="2025-04-01T09:56:08.930" v="44" actId="478"/>
          <ac:picMkLst>
            <pc:docMk/>
            <pc:sldMk cId="88963580" sldId="13081"/>
            <ac:picMk id="38" creationId="{9D4B3E39-4B51-D9AF-61FD-20B4CC17A3D8}"/>
          </ac:picMkLst>
        </pc:picChg>
      </pc:sldChg>
      <pc:sldChg chg="delSp add del mod">
        <pc:chgData name="Christophe JENTA" userId="8d1209f4831e9c53" providerId="LiveId" clId="{373EA77E-69CE-4CDF-A8F0-21FC29EDBA60}" dt="2025-04-01T09:56:06.144" v="42" actId="478"/>
        <pc:sldMkLst>
          <pc:docMk/>
          <pc:sldMk cId="3309788962" sldId="13082"/>
        </pc:sldMkLst>
        <pc:picChg chg="del">
          <ac:chgData name="Christophe JENTA" userId="8d1209f4831e9c53" providerId="LiveId" clId="{373EA77E-69CE-4CDF-A8F0-21FC29EDBA60}" dt="2025-04-01T09:56:06.144" v="42" actId="478"/>
          <ac:picMkLst>
            <pc:docMk/>
            <pc:sldMk cId="3309788962" sldId="13082"/>
            <ac:picMk id="34" creationId="{AF4FB808-25CE-054B-88E9-9CE98DB555F2}"/>
          </ac:picMkLst>
        </pc:picChg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997754663" sldId="13083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848308496" sldId="13084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21947168" sldId="13086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945480992" sldId="13087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750337857" sldId="13088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4161015630" sldId="13089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2299027016" sldId="13090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2857183380" sldId="13091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2003614663" sldId="13092"/>
        </pc:sldMkLst>
      </pc:sldChg>
      <pc:sldChg chg="delSp add del mod">
        <pc:chgData name="Christophe JENTA" userId="8d1209f4831e9c53" providerId="LiveId" clId="{373EA77E-69CE-4CDF-A8F0-21FC29EDBA60}" dt="2025-04-01T09:55:29.033" v="25" actId="478"/>
        <pc:sldMkLst>
          <pc:docMk/>
          <pc:sldMk cId="941950672" sldId="13093"/>
        </pc:sldMkLst>
        <pc:picChg chg="del">
          <ac:chgData name="Christophe JENTA" userId="8d1209f4831e9c53" providerId="LiveId" clId="{373EA77E-69CE-4CDF-A8F0-21FC29EDBA60}" dt="2025-04-01T09:55:29.033" v="25" actId="478"/>
          <ac:picMkLst>
            <pc:docMk/>
            <pc:sldMk cId="941950672" sldId="13093"/>
            <ac:picMk id="10" creationId="{9963F9D1-7177-B006-B6C8-8EE07EC0C7CC}"/>
          </ac:picMkLst>
        </pc:picChg>
      </pc:sldChg>
      <pc:sldChg chg="delSp add del mod">
        <pc:chgData name="Christophe JENTA" userId="8d1209f4831e9c53" providerId="LiveId" clId="{373EA77E-69CE-4CDF-A8F0-21FC29EDBA60}" dt="2025-04-01T09:55:30.160" v="26" actId="478"/>
        <pc:sldMkLst>
          <pc:docMk/>
          <pc:sldMk cId="3518892947" sldId="13094"/>
        </pc:sldMkLst>
        <pc:picChg chg="del">
          <ac:chgData name="Christophe JENTA" userId="8d1209f4831e9c53" providerId="LiveId" clId="{373EA77E-69CE-4CDF-A8F0-21FC29EDBA60}" dt="2025-04-01T09:55:30.160" v="26" actId="478"/>
          <ac:picMkLst>
            <pc:docMk/>
            <pc:sldMk cId="3518892947" sldId="13094"/>
            <ac:picMk id="15" creationId="{5128E49D-9506-D260-A0DC-2D655AD9AF59}"/>
          </ac:picMkLst>
        </pc:picChg>
      </pc:sldChg>
      <pc:sldChg chg="delSp add del mod">
        <pc:chgData name="Christophe JENTA" userId="8d1209f4831e9c53" providerId="LiveId" clId="{373EA77E-69CE-4CDF-A8F0-21FC29EDBA60}" dt="2025-04-01T09:55:43.504" v="30" actId="478"/>
        <pc:sldMkLst>
          <pc:docMk/>
          <pc:sldMk cId="1956935565" sldId="13095"/>
        </pc:sldMkLst>
        <pc:picChg chg="del">
          <ac:chgData name="Christophe JENTA" userId="8d1209f4831e9c53" providerId="LiveId" clId="{373EA77E-69CE-4CDF-A8F0-21FC29EDBA60}" dt="2025-04-01T09:55:43.504" v="30" actId="478"/>
          <ac:picMkLst>
            <pc:docMk/>
            <pc:sldMk cId="1956935565" sldId="13095"/>
            <ac:picMk id="6" creationId="{5C3CDA5D-2F41-F29E-8844-F18AEC671B06}"/>
          </ac:picMkLst>
        </pc:picChg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1959586403" sldId="13096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985037596" sldId="13097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89680105" sldId="13116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2172102605" sldId="13117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402952445" sldId="13118"/>
        </pc:sldMkLst>
      </pc:sldChg>
      <pc:sldChg chg="delSp add del mod">
        <pc:chgData name="Christophe JENTA" userId="8d1209f4831e9c53" providerId="LiveId" clId="{373EA77E-69CE-4CDF-A8F0-21FC29EDBA60}" dt="2025-04-01T09:55:01.087" v="8" actId="478"/>
        <pc:sldMkLst>
          <pc:docMk/>
          <pc:sldMk cId="105819683" sldId="13121"/>
        </pc:sldMkLst>
        <pc:picChg chg="del">
          <ac:chgData name="Christophe JENTA" userId="8d1209f4831e9c53" providerId="LiveId" clId="{373EA77E-69CE-4CDF-A8F0-21FC29EDBA60}" dt="2025-04-01T09:55:00.652" v="7" actId="478"/>
          <ac:picMkLst>
            <pc:docMk/>
            <pc:sldMk cId="105819683" sldId="13121"/>
            <ac:picMk id="29" creationId="{049E12FD-B336-07C4-D57C-697F7E830D4B}"/>
          </ac:picMkLst>
        </pc:picChg>
        <pc:picChg chg="del">
          <ac:chgData name="Christophe JENTA" userId="8d1209f4831e9c53" providerId="LiveId" clId="{373EA77E-69CE-4CDF-A8F0-21FC29EDBA60}" dt="2025-04-01T09:55:01.087" v="8" actId="478"/>
          <ac:picMkLst>
            <pc:docMk/>
            <pc:sldMk cId="105819683" sldId="13121"/>
            <ac:picMk id="48" creationId="{7699965A-8C3B-F77F-34A1-521FB5330125}"/>
          </ac:picMkLst>
        </pc:picChg>
      </pc:sldChg>
      <pc:sldChg chg="delSp add del mod">
        <pc:chgData name="Christophe JENTA" userId="8d1209f4831e9c53" providerId="LiveId" clId="{373EA77E-69CE-4CDF-A8F0-21FC29EDBA60}" dt="2025-04-01T09:55:07.485" v="10" actId="478"/>
        <pc:sldMkLst>
          <pc:docMk/>
          <pc:sldMk cId="737164336" sldId="13122"/>
        </pc:sldMkLst>
        <pc:picChg chg="del">
          <ac:chgData name="Christophe JENTA" userId="8d1209f4831e9c53" providerId="LiveId" clId="{373EA77E-69CE-4CDF-A8F0-21FC29EDBA60}" dt="2025-04-01T09:55:07.485" v="10" actId="478"/>
          <ac:picMkLst>
            <pc:docMk/>
            <pc:sldMk cId="737164336" sldId="13122"/>
            <ac:picMk id="5" creationId="{407388B0-B232-69AE-A5C3-3E4CEF32DC64}"/>
          </ac:picMkLst>
        </pc:picChg>
      </pc:sldChg>
      <pc:sldChg chg="delSp add del mod">
        <pc:chgData name="Christophe JENTA" userId="8d1209f4831e9c53" providerId="LiveId" clId="{373EA77E-69CE-4CDF-A8F0-21FC29EDBA60}" dt="2025-04-01T09:55:04.614" v="9" actId="478"/>
        <pc:sldMkLst>
          <pc:docMk/>
          <pc:sldMk cId="2174020629" sldId="13124"/>
        </pc:sldMkLst>
        <pc:picChg chg="del">
          <ac:chgData name="Christophe JENTA" userId="8d1209f4831e9c53" providerId="LiveId" clId="{373EA77E-69CE-4CDF-A8F0-21FC29EDBA60}" dt="2025-04-01T09:55:04.614" v="9" actId="478"/>
          <ac:picMkLst>
            <pc:docMk/>
            <pc:sldMk cId="2174020629" sldId="13124"/>
            <ac:picMk id="48" creationId="{00AD1578-A7E3-0D23-CDD3-5A05B6E9D043}"/>
          </ac:picMkLst>
        </pc:picChg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2292663571" sldId="13125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2938428205" sldId="13126"/>
        </pc:sldMkLst>
      </pc:sldChg>
      <pc:sldChg chg="delSp add del mod">
        <pc:chgData name="Christophe JENTA" userId="8d1209f4831e9c53" providerId="LiveId" clId="{373EA77E-69CE-4CDF-A8F0-21FC29EDBA60}" dt="2025-04-01T09:55:27.820" v="24" actId="478"/>
        <pc:sldMkLst>
          <pc:docMk/>
          <pc:sldMk cId="1684532203" sldId="13127"/>
        </pc:sldMkLst>
        <pc:picChg chg="del">
          <ac:chgData name="Christophe JENTA" userId="8d1209f4831e9c53" providerId="LiveId" clId="{373EA77E-69CE-4CDF-A8F0-21FC29EDBA60}" dt="2025-04-01T09:55:27.820" v="24" actId="478"/>
          <ac:picMkLst>
            <pc:docMk/>
            <pc:sldMk cId="1684532203" sldId="13127"/>
            <ac:picMk id="12" creationId="{D5A18605-79F1-F4B0-180A-93A86313587E}"/>
          </ac:picMkLst>
        </pc:picChg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3319602195" sldId="13157"/>
        </pc:sldMkLst>
      </pc:sldChg>
      <pc:sldChg chg="del">
        <pc:chgData name="Christophe JENTA" userId="8d1209f4831e9c53" providerId="LiveId" clId="{373EA77E-69CE-4CDF-A8F0-21FC29EDBA60}" dt="2025-03-18T12:20:15.858" v="0" actId="47"/>
        <pc:sldMkLst>
          <pc:docMk/>
          <pc:sldMk cId="3981428161" sldId="13209"/>
        </pc:sldMkLst>
      </pc:sldChg>
      <pc:sldChg chg="add del">
        <pc:chgData name="Christophe JENTA" userId="8d1209f4831e9c53" providerId="LiveId" clId="{373EA77E-69CE-4CDF-A8F0-21FC29EDBA60}" dt="2025-04-01T09:54:40.236" v="2"/>
        <pc:sldMkLst>
          <pc:docMk/>
          <pc:sldMk cId="3374821955" sldId="13210"/>
        </pc:sldMkLst>
      </pc:sldChg>
      <pc:sldChg chg="delSp add del mod">
        <pc:chgData name="Christophe JENTA" userId="8d1209f4831e9c53" providerId="LiveId" clId="{373EA77E-69CE-4CDF-A8F0-21FC29EDBA60}" dt="2025-04-01T09:55:12.142" v="13" actId="478"/>
        <pc:sldMkLst>
          <pc:docMk/>
          <pc:sldMk cId="844243431" sldId="13211"/>
        </pc:sldMkLst>
        <pc:picChg chg="del">
          <ac:chgData name="Christophe JENTA" userId="8d1209f4831e9c53" providerId="LiveId" clId="{373EA77E-69CE-4CDF-A8F0-21FC29EDBA60}" dt="2025-04-01T09:55:11.614" v="12" actId="478"/>
          <ac:picMkLst>
            <pc:docMk/>
            <pc:sldMk cId="844243431" sldId="13211"/>
            <ac:picMk id="7" creationId="{6398A293-BABD-801D-17DE-356B0460D910}"/>
          </ac:picMkLst>
        </pc:picChg>
        <pc:picChg chg="del">
          <ac:chgData name="Christophe JENTA" userId="8d1209f4831e9c53" providerId="LiveId" clId="{373EA77E-69CE-4CDF-A8F0-21FC29EDBA60}" dt="2025-04-01T09:55:12.142" v="13" actId="478"/>
          <ac:picMkLst>
            <pc:docMk/>
            <pc:sldMk cId="844243431" sldId="13211"/>
            <ac:picMk id="9" creationId="{DECCE589-23B0-2778-3BC8-9EF6C13F7A90}"/>
          </ac:picMkLst>
        </pc:picChg>
        <pc:picChg chg="del">
          <ac:chgData name="Christophe JENTA" userId="8d1209f4831e9c53" providerId="LiveId" clId="{373EA77E-69CE-4CDF-A8F0-21FC29EDBA60}" dt="2025-04-01T09:55:10.452" v="11" actId="478"/>
          <ac:picMkLst>
            <pc:docMk/>
            <pc:sldMk cId="844243431" sldId="13211"/>
            <ac:picMk id="10" creationId="{E7F042B1-E00C-497E-3120-22415765B0D7}"/>
          </ac:picMkLst>
        </pc:picChg>
      </pc:sldChg>
      <pc:sldChg chg="delSp add del mod">
        <pc:chgData name="Christophe JENTA" userId="8d1209f4831e9c53" providerId="LiveId" clId="{373EA77E-69CE-4CDF-A8F0-21FC29EDBA60}" dt="2025-04-01T09:56:00.605" v="38" actId="478"/>
        <pc:sldMkLst>
          <pc:docMk/>
          <pc:sldMk cId="935240479" sldId="13212"/>
        </pc:sldMkLst>
        <pc:picChg chg="del">
          <ac:chgData name="Christophe JENTA" userId="8d1209f4831e9c53" providerId="LiveId" clId="{373EA77E-69CE-4CDF-A8F0-21FC29EDBA60}" dt="2025-04-01T09:56:00.605" v="38" actId="478"/>
          <ac:picMkLst>
            <pc:docMk/>
            <pc:sldMk cId="935240479" sldId="13212"/>
            <ac:picMk id="38" creationId="{93C46DAC-347C-C1C4-F652-F61A80B56073}"/>
          </ac:picMkLst>
        </pc:picChg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1348946539" sldId="13213"/>
        </pc:sldMkLst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2299923430" sldId="13216"/>
        </pc:sldMkLst>
      </pc:sldChg>
      <pc:sldChg chg="delSp add mod">
        <pc:chgData name="Christophe JENTA" userId="8d1209f4831e9c53" providerId="LiveId" clId="{373EA77E-69CE-4CDF-A8F0-21FC29EDBA60}" dt="2025-04-01T09:56:17.071" v="48" actId="478"/>
        <pc:sldMkLst>
          <pc:docMk/>
          <pc:sldMk cId="3542825175" sldId="13219"/>
        </pc:sldMkLst>
        <pc:picChg chg="del">
          <ac:chgData name="Christophe JENTA" userId="8d1209f4831e9c53" providerId="LiveId" clId="{373EA77E-69CE-4CDF-A8F0-21FC29EDBA60}" dt="2025-04-01T09:56:17.071" v="48" actId="478"/>
          <ac:picMkLst>
            <pc:docMk/>
            <pc:sldMk cId="3542825175" sldId="13219"/>
            <ac:picMk id="4" creationId="{B7BF781E-12B5-2FB3-FCBB-6913C017BF5B}"/>
          </ac:picMkLst>
        </pc:picChg>
        <pc:picChg chg="del">
          <ac:chgData name="Christophe JENTA" userId="8d1209f4831e9c53" providerId="LiveId" clId="{373EA77E-69CE-4CDF-A8F0-21FC29EDBA60}" dt="2025-04-01T09:56:15.859" v="47" actId="478"/>
          <ac:picMkLst>
            <pc:docMk/>
            <pc:sldMk cId="3542825175" sldId="13219"/>
            <ac:picMk id="9" creationId="{079375EF-4B29-0A15-52A2-40F40E2CDCEB}"/>
          </ac:picMkLst>
        </pc:picChg>
      </pc:sldChg>
      <pc:sldChg chg="delSp add mod">
        <pc:chgData name="Christophe JENTA" userId="8d1209f4831e9c53" providerId="LiveId" clId="{373EA77E-69CE-4CDF-A8F0-21FC29EDBA60}" dt="2025-04-01T09:56:22.389" v="51" actId="478"/>
        <pc:sldMkLst>
          <pc:docMk/>
          <pc:sldMk cId="3747602445" sldId="13220"/>
        </pc:sldMkLst>
        <pc:picChg chg="del">
          <ac:chgData name="Christophe JENTA" userId="8d1209f4831e9c53" providerId="LiveId" clId="{373EA77E-69CE-4CDF-A8F0-21FC29EDBA60}" dt="2025-04-01T09:56:21.388" v="50" actId="478"/>
          <ac:picMkLst>
            <pc:docMk/>
            <pc:sldMk cId="3747602445" sldId="13220"/>
            <ac:picMk id="11" creationId="{6654F58A-9019-08C1-BE8A-C6C92224A66D}"/>
          </ac:picMkLst>
        </pc:picChg>
        <pc:picChg chg="del">
          <ac:chgData name="Christophe JENTA" userId="8d1209f4831e9c53" providerId="LiveId" clId="{373EA77E-69CE-4CDF-A8F0-21FC29EDBA60}" dt="2025-04-01T09:56:20.770" v="49" actId="478"/>
          <ac:picMkLst>
            <pc:docMk/>
            <pc:sldMk cId="3747602445" sldId="13220"/>
            <ac:picMk id="12" creationId="{03AE6D1C-7F96-84EE-50B1-62DE2937D266}"/>
          </ac:picMkLst>
        </pc:picChg>
        <pc:picChg chg="del">
          <ac:chgData name="Christophe JENTA" userId="8d1209f4831e9c53" providerId="LiveId" clId="{373EA77E-69CE-4CDF-A8F0-21FC29EDBA60}" dt="2025-04-01T09:56:22.389" v="51" actId="478"/>
          <ac:picMkLst>
            <pc:docMk/>
            <pc:sldMk cId="3747602445" sldId="13220"/>
            <ac:picMk id="13" creationId="{1184E3DE-B9E9-0EBE-93AD-8F6EBEBB8DE7}"/>
          </ac:picMkLst>
        </pc:picChg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2617671397" sldId="13222"/>
        </pc:sldMkLst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1069422393" sldId="13223"/>
        </pc:sldMkLst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19979188" sldId="13226"/>
        </pc:sldMkLst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1609935516" sldId="13230"/>
        </pc:sldMkLst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2792972668" sldId="13231"/>
        </pc:sldMkLst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4232748184" sldId="13232"/>
        </pc:sldMkLst>
      </pc:sldChg>
      <pc:sldChg chg="delSp add mod">
        <pc:chgData name="Christophe JENTA" userId="8d1209f4831e9c53" providerId="LiveId" clId="{373EA77E-69CE-4CDF-A8F0-21FC29EDBA60}" dt="2025-04-01T09:56:04.346" v="41" actId="478"/>
        <pc:sldMkLst>
          <pc:docMk/>
          <pc:sldMk cId="1709450183" sldId="13233"/>
        </pc:sldMkLst>
        <pc:picChg chg="del">
          <ac:chgData name="Christophe JENTA" userId="8d1209f4831e9c53" providerId="LiveId" clId="{373EA77E-69CE-4CDF-A8F0-21FC29EDBA60}" dt="2025-04-01T09:56:04.346" v="41" actId="478"/>
          <ac:picMkLst>
            <pc:docMk/>
            <pc:sldMk cId="1709450183" sldId="13233"/>
            <ac:picMk id="15" creationId="{C2FDD46C-AC3F-7172-D313-D8D535BCA9AF}"/>
          </ac:picMkLst>
        </pc:picChg>
      </pc:sldChg>
      <pc:sldChg chg="delSp add mod">
        <pc:chgData name="Christophe JENTA" userId="8d1209f4831e9c53" providerId="LiveId" clId="{373EA77E-69CE-4CDF-A8F0-21FC29EDBA60}" dt="2025-04-01T09:56:14.590" v="46" actId="478"/>
        <pc:sldMkLst>
          <pc:docMk/>
          <pc:sldMk cId="3965201786" sldId="13234"/>
        </pc:sldMkLst>
        <pc:picChg chg="del">
          <ac:chgData name="Christophe JENTA" userId="8d1209f4831e9c53" providerId="LiveId" clId="{373EA77E-69CE-4CDF-A8F0-21FC29EDBA60}" dt="2025-04-01T09:56:14.590" v="46" actId="478"/>
          <ac:picMkLst>
            <pc:docMk/>
            <pc:sldMk cId="3965201786" sldId="13234"/>
            <ac:picMk id="4" creationId="{834C5227-5FF9-181A-61B1-153B794C1818}"/>
          </ac:picMkLst>
        </pc:picChg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3092286249" sldId="13235"/>
        </pc:sldMkLst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2455214985" sldId="13236"/>
        </pc:sldMkLst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1563067318" sldId="13250"/>
        </pc:sldMkLst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2080489716" sldId="13251"/>
        </pc:sldMkLst>
      </pc:sldChg>
      <pc:sldChg chg="delSp add mod">
        <pc:chgData name="Christophe JENTA" userId="8d1209f4831e9c53" providerId="LiveId" clId="{373EA77E-69CE-4CDF-A8F0-21FC29EDBA60}" dt="2025-04-01T09:55:56.777" v="36" actId="478"/>
        <pc:sldMkLst>
          <pc:docMk/>
          <pc:sldMk cId="1300822562" sldId="13264"/>
        </pc:sldMkLst>
        <pc:picChg chg="del">
          <ac:chgData name="Christophe JENTA" userId="8d1209f4831e9c53" providerId="LiveId" clId="{373EA77E-69CE-4CDF-A8F0-21FC29EDBA60}" dt="2025-04-01T09:55:56.777" v="36" actId="478"/>
          <ac:picMkLst>
            <pc:docMk/>
            <pc:sldMk cId="1300822562" sldId="13264"/>
            <ac:picMk id="13" creationId="{14111FD0-8A78-3418-40B9-7392EDC3553E}"/>
          </ac:picMkLst>
        </pc:picChg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3008248862" sldId="13265"/>
        </pc:sldMkLst>
      </pc:sldChg>
      <pc:sldChg chg="add">
        <pc:chgData name="Christophe JENTA" userId="8d1209f4831e9c53" providerId="LiveId" clId="{373EA77E-69CE-4CDF-A8F0-21FC29EDBA60}" dt="2025-04-01T09:54:40.236" v="2"/>
        <pc:sldMkLst>
          <pc:docMk/>
          <pc:sldMk cId="1728060300" sldId="13266"/>
        </pc:sldMkLst>
      </pc:sldChg>
    </pc:docChg>
  </pc:docChgLst>
  <pc:docChgLst>
    <pc:chgData name="Christophe JENTA" userId="8d1209f4831e9c53" providerId="LiveId" clId="{82A36E30-E100-4E5B-B670-46144364ADB5}"/>
    <pc:docChg chg="custSel addSld delSld modSld">
      <pc:chgData name="Christophe JENTA" userId="8d1209f4831e9c53" providerId="LiveId" clId="{82A36E30-E100-4E5B-B670-46144364ADB5}" dt="2025-02-11T12:03:59.634" v="37" actId="478"/>
      <pc:docMkLst>
        <pc:docMk/>
      </pc:docMkLst>
      <pc:sldChg chg="add">
        <pc:chgData name="Christophe JENTA" userId="8d1209f4831e9c53" providerId="LiveId" clId="{82A36E30-E100-4E5B-B670-46144364ADB5}" dt="2025-02-11T11:55:30.658" v="1"/>
        <pc:sldMkLst>
          <pc:docMk/>
          <pc:sldMk cId="3491530607" sldId="934"/>
        </pc:sldMkLst>
      </pc:sldChg>
      <pc:sldChg chg="delSp add mod">
        <pc:chgData name="Christophe JENTA" userId="8d1209f4831e9c53" providerId="LiveId" clId="{82A36E30-E100-4E5B-B670-46144364ADB5}" dt="2025-02-11T12:02:32.740" v="24" actId="478"/>
        <pc:sldMkLst>
          <pc:docMk/>
          <pc:sldMk cId="526491925" sldId="993"/>
        </pc:sldMkLst>
      </pc:sldChg>
      <pc:sldChg chg="delSp modSp add mod">
        <pc:chgData name="Christophe JENTA" userId="8d1209f4831e9c53" providerId="LiveId" clId="{82A36E30-E100-4E5B-B670-46144364ADB5}" dt="2025-02-11T12:02:30.004" v="22" actId="478"/>
        <pc:sldMkLst>
          <pc:docMk/>
          <pc:sldMk cId="473765757" sldId="12594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093618214" sldId="12595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546324085" sldId="12615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933443869" sldId="12814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3368186842" sldId="12816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596053102" sldId="12819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2636507278" sldId="12820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3673630200" sldId="12824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891636804" sldId="12825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676120647" sldId="12828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2354566484" sldId="12829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172715585" sldId="12834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950892514" sldId="12849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801975062" sldId="12852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642244022" sldId="12853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955753495" sldId="12856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2174260104" sldId="12861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753940250" sldId="12865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470351517" sldId="12875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07182536" sldId="12884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2828955300" sldId="12885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984027715" sldId="12898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3705720246" sldId="12899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740010226" sldId="12900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3487884232" sldId="12901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2608230898" sldId="12902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4137986111" sldId="12903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988575915" sldId="12904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2883030374" sldId="12905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3189487612" sldId="12929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3061454285" sldId="12933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4119968187" sldId="12934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1630098102" sldId="12935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540878477" sldId="12936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028479544" sldId="12939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463130102" sldId="12940"/>
        </pc:sldMkLst>
      </pc:sldChg>
      <pc:sldChg chg="delSp add mod">
        <pc:chgData name="Christophe JENTA" userId="8d1209f4831e9c53" providerId="LiveId" clId="{82A36E30-E100-4E5B-B670-46144364ADB5}" dt="2025-02-11T12:01:48.843" v="6" actId="478"/>
        <pc:sldMkLst>
          <pc:docMk/>
          <pc:sldMk cId="4195038190" sldId="12942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27616445" sldId="12944"/>
        </pc:sldMkLst>
      </pc:sldChg>
      <pc:sldChg chg="delSp add mod">
        <pc:chgData name="Christophe JENTA" userId="8d1209f4831e9c53" providerId="LiveId" clId="{82A36E30-E100-4E5B-B670-46144364ADB5}" dt="2025-02-11T12:01:50.960" v="8" actId="478"/>
        <pc:sldMkLst>
          <pc:docMk/>
          <pc:sldMk cId="3253090587" sldId="12945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763024236" sldId="12946"/>
        </pc:sldMkLst>
      </pc:sldChg>
      <pc:sldChg chg="delSp add mod">
        <pc:chgData name="Christophe JENTA" userId="8d1209f4831e9c53" providerId="LiveId" clId="{82A36E30-E100-4E5B-B670-46144364ADB5}" dt="2025-02-11T12:01:46.199" v="4" actId="478"/>
        <pc:sldMkLst>
          <pc:docMk/>
          <pc:sldMk cId="1065280909" sldId="12947"/>
        </pc:sldMkLst>
      </pc:sldChg>
      <pc:sldChg chg="delSp add mod">
        <pc:chgData name="Christophe JENTA" userId="8d1209f4831e9c53" providerId="LiveId" clId="{82A36E30-E100-4E5B-B670-46144364ADB5}" dt="2025-02-11T12:01:52.360" v="9" actId="478"/>
        <pc:sldMkLst>
          <pc:docMk/>
          <pc:sldMk cId="3809580926" sldId="12948"/>
        </pc:sldMkLst>
      </pc:sldChg>
      <pc:sldChg chg="delSp add mod">
        <pc:chgData name="Christophe JENTA" userId="8d1209f4831e9c53" providerId="LiveId" clId="{82A36E30-E100-4E5B-B670-46144364ADB5}" dt="2025-02-11T12:01:57.995" v="11" actId="478"/>
        <pc:sldMkLst>
          <pc:docMk/>
          <pc:sldMk cId="3044993024" sldId="12949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4223833288" sldId="12950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464522105" sldId="12951"/>
        </pc:sldMkLst>
      </pc:sldChg>
      <pc:sldChg chg="delSp add mod">
        <pc:chgData name="Christophe JENTA" userId="8d1209f4831e9c53" providerId="LiveId" clId="{82A36E30-E100-4E5B-B670-46144364ADB5}" dt="2025-02-11T12:02:07.996" v="15" actId="478"/>
        <pc:sldMkLst>
          <pc:docMk/>
          <pc:sldMk cId="411051652" sldId="12952"/>
        </pc:sldMkLst>
      </pc:sldChg>
      <pc:sldChg chg="delSp add mod">
        <pc:chgData name="Christophe JENTA" userId="8d1209f4831e9c53" providerId="LiveId" clId="{82A36E30-E100-4E5B-B670-46144364ADB5}" dt="2025-02-11T12:02:03.573" v="13" actId="478"/>
        <pc:sldMkLst>
          <pc:docMk/>
          <pc:sldMk cId="1194405535" sldId="12953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919235674" sldId="12954"/>
        </pc:sldMkLst>
      </pc:sldChg>
      <pc:sldChg chg="delSp add mod">
        <pc:chgData name="Christophe JENTA" userId="8d1209f4831e9c53" providerId="LiveId" clId="{82A36E30-E100-4E5B-B670-46144364ADB5}" dt="2025-02-11T12:02:09.711" v="16" actId="478"/>
        <pc:sldMkLst>
          <pc:docMk/>
          <pc:sldMk cId="1433578699" sldId="12955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567320942" sldId="12957"/>
        </pc:sldMkLst>
      </pc:sldChg>
      <pc:sldChg chg="delSp add mod">
        <pc:chgData name="Christophe JENTA" userId="8d1209f4831e9c53" providerId="LiveId" clId="{82A36E30-E100-4E5B-B670-46144364ADB5}" dt="2025-02-11T12:02:27.999" v="19" actId="478"/>
        <pc:sldMkLst>
          <pc:docMk/>
          <pc:sldMk cId="2066109346" sldId="12958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238460409" sldId="12959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194973006" sldId="12960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4097628329" sldId="12961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224884287" sldId="12962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561071933" sldId="12965"/>
        </pc:sldMkLst>
      </pc:sldChg>
      <pc:sldChg chg="del">
        <pc:chgData name="Christophe JENTA" userId="8d1209f4831e9c53" providerId="LiveId" clId="{82A36E30-E100-4E5B-B670-46144364ADB5}" dt="2025-02-11T11:55:28.295" v="0" actId="47"/>
        <pc:sldMkLst>
          <pc:docMk/>
          <pc:sldMk cId="329979335" sldId="12966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529421004" sldId="12974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311500504" sldId="12981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668727356" sldId="12982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4051993949" sldId="12984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4233542768" sldId="12985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658904598" sldId="12986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595326177" sldId="12989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349435962" sldId="12991"/>
        </pc:sldMkLst>
      </pc:sldChg>
      <pc:sldChg chg="delSp add mod">
        <pc:chgData name="Christophe JENTA" userId="8d1209f4831e9c53" providerId="LiveId" clId="{82A36E30-E100-4E5B-B670-46144364ADB5}" dt="2025-02-11T12:02:31.378" v="23" actId="478"/>
        <pc:sldMkLst>
          <pc:docMk/>
          <pc:sldMk cId="1120924257" sldId="12993"/>
        </pc:sldMkLst>
      </pc:sldChg>
      <pc:sldChg chg="delSp add mod">
        <pc:chgData name="Christophe JENTA" userId="8d1209f4831e9c53" providerId="LiveId" clId="{82A36E30-E100-4E5B-B670-46144364ADB5}" dt="2025-02-11T12:02:38.681" v="25" actId="478"/>
        <pc:sldMkLst>
          <pc:docMk/>
          <pc:sldMk cId="2230146895" sldId="12994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923096167" sldId="12995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410335291" sldId="12998"/>
        </pc:sldMkLst>
      </pc:sldChg>
      <pc:sldChg chg="delSp add mod">
        <pc:chgData name="Christophe JENTA" userId="8d1209f4831e9c53" providerId="LiveId" clId="{82A36E30-E100-4E5B-B670-46144364ADB5}" dt="2025-02-11T12:03:47.069" v="31" actId="478"/>
        <pc:sldMkLst>
          <pc:docMk/>
          <pc:sldMk cId="2509031779" sldId="12999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876576299" sldId="13000"/>
        </pc:sldMkLst>
      </pc:sldChg>
      <pc:sldChg chg="delSp add mod">
        <pc:chgData name="Christophe JENTA" userId="8d1209f4831e9c53" providerId="LiveId" clId="{82A36E30-E100-4E5B-B670-46144364ADB5}" dt="2025-02-11T12:03:49.357" v="32" actId="478"/>
        <pc:sldMkLst>
          <pc:docMk/>
          <pc:sldMk cId="2385986345" sldId="13001"/>
        </pc:sldMkLst>
      </pc:sldChg>
      <pc:sldChg chg="delSp add mod">
        <pc:chgData name="Christophe JENTA" userId="8d1209f4831e9c53" providerId="LiveId" clId="{82A36E30-E100-4E5B-B670-46144364ADB5}" dt="2025-02-11T12:03:51.821" v="34" actId="478"/>
        <pc:sldMkLst>
          <pc:docMk/>
          <pc:sldMk cId="713738534" sldId="13002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017245087" sldId="13003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999993276" sldId="13004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163419595" sldId="13005"/>
        </pc:sldMkLst>
      </pc:sldChg>
      <pc:sldChg chg="delSp add mod">
        <pc:chgData name="Christophe JENTA" userId="8d1209f4831e9c53" providerId="LiveId" clId="{82A36E30-E100-4E5B-B670-46144364ADB5}" dt="2025-02-11T12:03:56.444" v="35" actId="478"/>
        <pc:sldMkLst>
          <pc:docMk/>
          <pc:sldMk cId="3981073499" sldId="13007"/>
        </pc:sldMkLst>
      </pc:sldChg>
      <pc:sldChg chg="delSp add mod">
        <pc:chgData name="Christophe JENTA" userId="8d1209f4831e9c53" providerId="LiveId" clId="{82A36E30-E100-4E5B-B670-46144364ADB5}" dt="2025-02-11T12:03:57.776" v="36" actId="478"/>
        <pc:sldMkLst>
          <pc:docMk/>
          <pc:sldMk cId="2546837685" sldId="13008"/>
        </pc:sldMkLst>
      </pc:sldChg>
      <pc:sldChg chg="delSp add mod">
        <pc:chgData name="Christophe JENTA" userId="8d1209f4831e9c53" providerId="LiveId" clId="{82A36E30-E100-4E5B-B670-46144364ADB5}" dt="2025-02-11T12:03:59.634" v="37" actId="478"/>
        <pc:sldMkLst>
          <pc:docMk/>
          <pc:sldMk cId="3819723283" sldId="13009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636633238" sldId="13010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940517904" sldId="13011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831150064" sldId="13012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665198591" sldId="13013"/>
        </pc:sldMkLst>
      </pc:sldChg>
      <pc:sldChg chg="addSp delSp modSp add mod">
        <pc:chgData name="Christophe JENTA" userId="8d1209f4831e9c53" providerId="LiveId" clId="{82A36E30-E100-4E5B-B670-46144364ADB5}" dt="2025-02-11T12:03:20.393" v="27"/>
        <pc:sldMkLst>
          <pc:docMk/>
          <pc:sldMk cId="892028652" sldId="13014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814523500" sldId="13015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567890072" sldId="13016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429835324" sldId="13018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52462298" sldId="13019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350508385" sldId="13021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27014457" sldId="13022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275824859" sldId="13023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478401509" sldId="13024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4265841009" sldId="13025"/>
        </pc:sldMkLst>
      </pc:sldChg>
      <pc:sldChg chg="delSp add mod">
        <pc:chgData name="Christophe JENTA" userId="8d1209f4831e9c53" providerId="LiveId" clId="{82A36E30-E100-4E5B-B670-46144364ADB5}" dt="2025-02-11T12:01:47.651" v="5" actId="478"/>
        <pc:sldMkLst>
          <pc:docMk/>
          <pc:sldMk cId="786657073" sldId="13026"/>
        </pc:sldMkLst>
      </pc:sldChg>
      <pc:sldChg chg="delSp add mod">
        <pc:chgData name="Christophe JENTA" userId="8d1209f4831e9c53" providerId="LiveId" clId="{82A36E30-E100-4E5B-B670-46144364ADB5}" dt="2025-02-11T12:01:49.918" v="7" actId="478"/>
        <pc:sldMkLst>
          <pc:docMk/>
          <pc:sldMk cId="1848884125" sldId="13027"/>
        </pc:sldMkLst>
      </pc:sldChg>
      <pc:sldChg chg="delSp add mod">
        <pc:chgData name="Christophe JENTA" userId="8d1209f4831e9c53" providerId="LiveId" clId="{82A36E30-E100-4E5B-B670-46144364ADB5}" dt="2025-02-11T12:01:55.644" v="10" actId="478"/>
        <pc:sldMkLst>
          <pc:docMk/>
          <pc:sldMk cId="2438741730" sldId="13028"/>
        </pc:sldMkLst>
      </pc:sldChg>
      <pc:sldChg chg="delSp add mod">
        <pc:chgData name="Christophe JENTA" userId="8d1209f4831e9c53" providerId="LiveId" clId="{82A36E30-E100-4E5B-B670-46144364ADB5}" dt="2025-02-11T12:02:06.455" v="14" actId="478"/>
        <pc:sldMkLst>
          <pc:docMk/>
          <pc:sldMk cId="2885813136" sldId="13029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4015674294" sldId="13030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4130334019" sldId="13031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463768245" sldId="13033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526704923" sldId="13034"/>
        </pc:sldMkLst>
      </pc:sldChg>
      <pc:sldChg chg="delSp add mod">
        <pc:chgData name="Christophe JENTA" userId="8d1209f4831e9c53" providerId="LiveId" clId="{82A36E30-E100-4E5B-B670-46144364ADB5}" dt="2025-02-11T12:02:11.890" v="17" actId="478"/>
        <pc:sldMkLst>
          <pc:docMk/>
          <pc:sldMk cId="814980698" sldId="13035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4047935913" sldId="13036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472036957" sldId="13037"/>
        </pc:sldMkLst>
      </pc:sldChg>
      <pc:sldChg chg="delSp add mod">
        <pc:chgData name="Christophe JENTA" userId="8d1209f4831e9c53" providerId="LiveId" clId="{82A36E30-E100-4E5B-B670-46144364ADB5}" dt="2025-02-11T12:03:39.387" v="28" actId="478"/>
        <pc:sldMkLst>
          <pc:docMk/>
          <pc:sldMk cId="265714206" sldId="13038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313626012" sldId="13039"/>
        </pc:sldMkLst>
      </pc:sldChg>
      <pc:sldChg chg="delSp add mod">
        <pc:chgData name="Christophe JENTA" userId="8d1209f4831e9c53" providerId="LiveId" clId="{82A36E30-E100-4E5B-B670-46144364ADB5}" dt="2025-02-11T12:03:43.483" v="30" actId="478"/>
        <pc:sldMkLst>
          <pc:docMk/>
          <pc:sldMk cId="2640241388" sldId="13040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546422551" sldId="13041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768066621" sldId="13042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292679888" sldId="13044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2168419065" sldId="13045"/>
        </pc:sldMkLst>
      </pc:sldChg>
      <pc:sldChg chg="delSp add mod">
        <pc:chgData name="Christophe JENTA" userId="8d1209f4831e9c53" providerId="LiveId" clId="{82A36E30-E100-4E5B-B670-46144364ADB5}" dt="2025-02-11T12:01:41.941" v="2" actId="478"/>
        <pc:sldMkLst>
          <pc:docMk/>
          <pc:sldMk cId="3056707923" sldId="13046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1018946797" sldId="13047"/>
        </pc:sldMkLst>
      </pc:sldChg>
      <pc:sldChg chg="delSp add mod">
        <pc:chgData name="Christophe JENTA" userId="8d1209f4831e9c53" providerId="LiveId" clId="{82A36E30-E100-4E5B-B670-46144364ADB5}" dt="2025-02-11T12:01:59.789" v="12" actId="478"/>
        <pc:sldMkLst>
          <pc:docMk/>
          <pc:sldMk cId="1143289183" sldId="13048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4096148367" sldId="13049"/>
        </pc:sldMkLst>
      </pc:sldChg>
      <pc:sldChg chg="add">
        <pc:chgData name="Christophe JENTA" userId="8d1209f4831e9c53" providerId="LiveId" clId="{82A36E30-E100-4E5B-B670-46144364ADB5}" dt="2025-02-11T11:55:30.658" v="1"/>
        <pc:sldMkLst>
          <pc:docMk/>
          <pc:sldMk cId="3982425880" sldId="130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035CA-5695-53C6-0080-107780147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BA68BF-4217-45EB-DB4F-872191643562}"/>
              </a:ext>
            </a:extLst>
          </p:cNvPr>
          <p:cNvSpPr/>
          <p:nvPr/>
        </p:nvSpPr>
        <p:spPr>
          <a:xfrm>
            <a:off x="109182" y="109183"/>
            <a:ext cx="4485120" cy="5586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1529-1595 : … Instauration du </a:t>
            </a:r>
            <a:r>
              <a:rPr lang="fr-FR" sz="1700" b="1" i="1" dirty="0"/>
              <a:t>Galion de Manille</a:t>
            </a:r>
            <a:r>
              <a:rPr lang="fr-FR" sz="1700" b="1" dirty="0"/>
              <a:t> : Manille, relais commercial espagnol entre la Chine et l’Europe, </a:t>
            </a:r>
            <a:r>
              <a:rPr lang="fr-FR" sz="1700" b="1" i="1" dirty="0"/>
              <a:t>via</a:t>
            </a:r>
            <a:r>
              <a:rPr lang="fr-FR" sz="1700" b="1" dirty="0"/>
              <a:t> le Mexique ; Nombreux commerçants Chinois ; Division de la société entre le pouvoir aux mains des </a:t>
            </a:r>
            <a:r>
              <a:rPr lang="fr-FR" sz="1700" b="1" i="1" dirty="0" err="1"/>
              <a:t>peninsulares</a:t>
            </a:r>
            <a:r>
              <a:rPr lang="fr-FR" sz="1700" b="1" dirty="0"/>
              <a:t>, espagnols minoritaires et </a:t>
            </a:r>
            <a:r>
              <a:rPr lang="fr-FR" sz="1700" b="1" i="1" dirty="0"/>
              <a:t>mestizos</a:t>
            </a:r>
            <a:r>
              <a:rPr lang="fr-FR" sz="1700" b="1" dirty="0"/>
              <a:t>, métis, et la masse des autochtones, </a:t>
            </a:r>
            <a:r>
              <a:rPr lang="fr-FR" sz="1700" b="1" i="1" dirty="0" err="1"/>
              <a:t>Indios</a:t>
            </a:r>
            <a:r>
              <a:rPr lang="fr-FR" sz="1700" b="1" dirty="0"/>
              <a:t>, Philippins</a:t>
            </a:r>
          </a:p>
          <a:p>
            <a:endParaRPr lang="fr-FR" sz="1700" dirty="0"/>
          </a:p>
          <a:p>
            <a:r>
              <a:rPr lang="fr-FR" sz="1700" dirty="0"/>
              <a:t>*1565</a:t>
            </a:r>
          </a:p>
          <a:p>
            <a:r>
              <a:rPr lang="fr-FR" sz="1700" dirty="0"/>
              <a:t>Après la découverte par </a:t>
            </a:r>
            <a:r>
              <a:rPr lang="fr-FR" sz="1700" dirty="0" err="1"/>
              <a:t>Urdaneta</a:t>
            </a:r>
            <a:endParaRPr lang="fr-FR" sz="1700" dirty="0"/>
          </a:p>
          <a:p>
            <a:r>
              <a:rPr lang="fr-FR" sz="1700" dirty="0"/>
              <a:t>De la route aller-retour Amérique-Philippines</a:t>
            </a:r>
          </a:p>
          <a:p>
            <a:r>
              <a:rPr lang="fr-FR" sz="1700" dirty="0"/>
              <a:t>Et l’impossibilité d’accéder </a:t>
            </a:r>
            <a:r>
              <a:rPr lang="fr-FR" sz="1600" dirty="0"/>
              <a:t>aux épices portugaises</a:t>
            </a:r>
          </a:p>
          <a:p>
            <a:endParaRPr lang="fr-FR" sz="1700" dirty="0"/>
          </a:p>
          <a:p>
            <a:r>
              <a:rPr lang="fr-FR" sz="1700" dirty="0"/>
              <a:t>Les Espagnols renoncent aux Moluques</a:t>
            </a:r>
          </a:p>
          <a:p>
            <a:r>
              <a:rPr lang="fr-FR" sz="1700" dirty="0"/>
              <a:t>Et se tournent vers la Chine et ses richesses</a:t>
            </a:r>
          </a:p>
          <a:p>
            <a:endParaRPr lang="fr-FR" sz="1700" dirty="0"/>
          </a:p>
          <a:p>
            <a:r>
              <a:rPr lang="fr-FR" sz="1700" dirty="0"/>
              <a:t>*1593 : Ils instaurent le </a:t>
            </a:r>
            <a:r>
              <a:rPr lang="fr-FR" sz="1700" i="1" dirty="0"/>
              <a:t>Galion de Manille</a:t>
            </a:r>
            <a:r>
              <a:rPr lang="fr-FR" sz="1700" dirty="0"/>
              <a:t> Monopole d’Etat jusqu’en 1815 (1813)</a:t>
            </a:r>
          </a:p>
          <a:p>
            <a:endParaRPr lang="fr-FR" sz="1700" dirty="0"/>
          </a:p>
          <a:p>
            <a:r>
              <a:rPr lang="fr-FR" sz="1700" dirty="0"/>
              <a:t>*Description…</a:t>
            </a:r>
          </a:p>
        </p:txBody>
      </p:sp>
      <p:pic>
        <p:nvPicPr>
          <p:cNvPr id="5" name="Image 4" descr="Une image contenant texte, Rectangle, dessin, carte&#10;&#10;Le contenu généré par l’IA peut être incorrect.">
            <a:extLst>
              <a:ext uri="{FF2B5EF4-FFF2-40B4-BE49-F238E27FC236}">
                <a16:creationId xmlns:a16="http://schemas.microsoft.com/office/drawing/2014/main" id="{FADAAE8F-7466-4D87-A0B0-97B8B82BC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17398" r="30465" b="56748"/>
          <a:stretch/>
        </p:blipFill>
        <p:spPr>
          <a:xfrm rot="10800000">
            <a:off x="4704084" y="109183"/>
            <a:ext cx="7378734" cy="49088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699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BFB5B-1821-669E-E049-56B060CF6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F7F994-D5BB-6454-F7E9-892988A5C0B7}"/>
              </a:ext>
            </a:extLst>
          </p:cNvPr>
          <p:cNvSpPr/>
          <p:nvPr/>
        </p:nvSpPr>
        <p:spPr>
          <a:xfrm>
            <a:off x="109182" y="109183"/>
            <a:ext cx="7005296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1871-1892 : … Naissance et échecs des mouvements nationalistes : Le mouvement réformiste de José Rizal ; Le </a:t>
            </a:r>
            <a:r>
              <a:rPr lang="fr-FR" sz="1700" b="1" i="1" dirty="0" err="1"/>
              <a:t>Katipunan</a:t>
            </a:r>
            <a:r>
              <a:rPr lang="fr-FR" sz="1700" b="1" dirty="0"/>
              <a:t> révolutionnaire d’Andres Bonifacio et Emilio Aguinaldo </a:t>
            </a:r>
          </a:p>
          <a:p>
            <a:endParaRPr lang="fr-FR" sz="1700" dirty="0"/>
          </a:p>
          <a:p>
            <a:r>
              <a:rPr lang="fr-FR" sz="1700" dirty="0"/>
              <a:t>*1892-97 : Andres Bonifacio crée le </a:t>
            </a:r>
            <a:r>
              <a:rPr lang="fr-FR" sz="1700" i="1" dirty="0" err="1"/>
              <a:t>Katipunan</a:t>
            </a:r>
            <a:r>
              <a:rPr lang="fr-FR" sz="1700" dirty="0"/>
              <a:t>, Association Suprême et Vénérable des Fils du Peuple, révolutionnaire, antiespagnol et anticlérical</a:t>
            </a:r>
          </a:p>
          <a:p>
            <a:endParaRPr lang="fr-FR" sz="1700" dirty="0"/>
          </a:p>
          <a:p>
            <a:r>
              <a:rPr lang="fr-FR" sz="1700" dirty="0"/>
              <a:t>*1896-97 : José Rizal est exécuté ; Le </a:t>
            </a:r>
            <a:r>
              <a:rPr lang="fr-FR" sz="1700" i="1" dirty="0" err="1"/>
              <a:t>Katipunan</a:t>
            </a:r>
            <a:r>
              <a:rPr lang="fr-FR" sz="1700" dirty="0"/>
              <a:t> lance l’insurrection</a:t>
            </a:r>
          </a:p>
          <a:p>
            <a:r>
              <a:rPr lang="fr-FR" sz="1700" dirty="0"/>
              <a:t>Et il proclame la république ; Echec mais Bonifacio refuse de s’incliner</a:t>
            </a:r>
          </a:p>
          <a:p>
            <a:endParaRPr lang="fr-FR" sz="1700" dirty="0"/>
          </a:p>
          <a:p>
            <a:r>
              <a:rPr lang="fr-FR" sz="1700" dirty="0"/>
              <a:t>*Le général-instituteur Emilio Aguinaldo remplace Bonifacio qui est exécuté</a:t>
            </a:r>
          </a:p>
          <a:p>
            <a:r>
              <a:rPr lang="fr-FR" sz="1700" dirty="0"/>
              <a:t>Puis Aguinaldo cesse le combat en échange d’une amnistie et d’une indemnité ; Il s’exile à Hong Kong où il achète des armes et cherche des appuis…</a:t>
            </a:r>
          </a:p>
        </p:txBody>
      </p:sp>
      <p:pic>
        <p:nvPicPr>
          <p:cNvPr id="4" name="Image 3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63F7321E-12EB-54FD-2935-9AAF1BE0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5284" r="4571" b="7154"/>
          <a:stretch/>
        </p:blipFill>
        <p:spPr>
          <a:xfrm>
            <a:off x="7237141" y="109183"/>
            <a:ext cx="4845677" cy="6661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98649F4-9F20-9679-8E12-205729730C5A}"/>
              </a:ext>
            </a:extLst>
          </p:cNvPr>
          <p:cNvSpPr/>
          <p:nvPr/>
        </p:nvSpPr>
        <p:spPr>
          <a:xfrm>
            <a:off x="9027269" y="1968931"/>
            <a:ext cx="151008" cy="1524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5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25B05-CE88-8F74-EF5B-410BD0280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7C993F-DF38-EC48-F854-E1F759FC1318}"/>
              </a:ext>
            </a:extLst>
          </p:cNvPr>
          <p:cNvSpPr/>
          <p:nvPr/>
        </p:nvSpPr>
        <p:spPr>
          <a:xfrm>
            <a:off x="109182" y="109183"/>
            <a:ext cx="7005296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Avril-juin 1898 : Sous la présidence américaine de William McKinley, guerre hispano-américaine et défaite de l’Espagne ; A Manille, Emilio Aguinaldo proclame l’indépendance des Philippines</a:t>
            </a:r>
          </a:p>
          <a:p>
            <a:endParaRPr lang="fr-FR" sz="1700" b="1" dirty="0"/>
          </a:p>
          <a:p>
            <a:endParaRPr lang="fr-FR" sz="1700" dirty="0"/>
          </a:p>
          <a:p>
            <a:r>
              <a:rPr lang="fr-FR" sz="1700" dirty="0"/>
              <a:t>*Avril 1898 : Guerre hispano-américaine à propos de Cuba ; A revoir…</a:t>
            </a:r>
          </a:p>
          <a:p>
            <a:endParaRPr lang="fr-FR" sz="1700" dirty="0"/>
          </a:p>
          <a:p>
            <a:r>
              <a:rPr lang="fr-FR" sz="1700" dirty="0"/>
              <a:t>*Mai 1898 : Pour empêcher tout renfort espagnol</a:t>
            </a:r>
          </a:p>
          <a:p>
            <a:r>
              <a:rPr lang="fr-FR" sz="1700" dirty="0"/>
              <a:t>La flotte américaine détruit la flotte espagnole à Manille</a:t>
            </a:r>
          </a:p>
          <a:p>
            <a:endParaRPr lang="fr-FR" sz="1700" dirty="0"/>
          </a:p>
          <a:p>
            <a:r>
              <a:rPr lang="fr-FR" sz="1700" dirty="0"/>
              <a:t>*Juin 1898 : Revenu de Hong Kong avec l’aide américaine</a:t>
            </a:r>
          </a:p>
          <a:p>
            <a:r>
              <a:rPr lang="fr-FR" sz="1700" dirty="0"/>
              <a:t>Emilio Aguinaldo proclame l’indépendance des Philippines</a:t>
            </a:r>
          </a:p>
          <a:p>
            <a:endParaRPr lang="fr-FR" sz="1700" dirty="0"/>
          </a:p>
          <a:p>
            <a:r>
              <a:rPr lang="fr-FR" sz="1700" dirty="0"/>
              <a:t>*Mais…</a:t>
            </a:r>
          </a:p>
        </p:txBody>
      </p:sp>
      <p:pic>
        <p:nvPicPr>
          <p:cNvPr id="4" name="Image 3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53218EC4-1254-1758-71BA-364252CE8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5284" r="4571" b="7154"/>
          <a:stretch/>
        </p:blipFill>
        <p:spPr>
          <a:xfrm>
            <a:off x="7237141" y="109183"/>
            <a:ext cx="4845677" cy="6661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6D543F3-277D-9D29-1EE4-39C350C1F868}"/>
              </a:ext>
            </a:extLst>
          </p:cNvPr>
          <p:cNvSpPr/>
          <p:nvPr/>
        </p:nvSpPr>
        <p:spPr>
          <a:xfrm>
            <a:off x="9027269" y="1968931"/>
            <a:ext cx="151008" cy="1524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9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83758-F9BE-3BBB-0701-09EAB5EAD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FDDEF-3789-3AD4-4D44-A3F84F313A46}"/>
              </a:ext>
            </a:extLst>
          </p:cNvPr>
          <p:cNvSpPr/>
          <p:nvPr/>
        </p:nvSpPr>
        <p:spPr>
          <a:xfrm>
            <a:off x="109182" y="109183"/>
            <a:ext cx="7005296" cy="66325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Juillet 1898-Mars 1899 : Les EU vainqueurs à Cuba ; L’Espagne vend les Philippines pour 20 millions de dollars ; Le 1</a:t>
            </a:r>
            <a:r>
              <a:rPr lang="fr-FR" sz="1700" b="1" baseline="30000" dirty="0"/>
              <a:t>er</a:t>
            </a:r>
            <a:r>
              <a:rPr lang="fr-FR" sz="1700" b="1" dirty="0"/>
              <a:t> Congrès philippin promulgue une constitution mais le Sénat américain approuve l’annexion des Philippines</a:t>
            </a:r>
          </a:p>
          <a:p>
            <a:endParaRPr lang="fr-FR" sz="1700" dirty="0"/>
          </a:p>
          <a:p>
            <a:r>
              <a:rPr lang="fr-FR" sz="1700" dirty="0"/>
              <a:t>*Juillet 1898 : Les EU sont vainqueurs à Cuba ; Et…</a:t>
            </a:r>
          </a:p>
          <a:p>
            <a:endParaRPr lang="fr-FR" sz="1700" dirty="0"/>
          </a:p>
          <a:p>
            <a:r>
              <a:rPr lang="fr-FR" sz="1700" dirty="0"/>
              <a:t>*12 août 1898 : Avant la paix signée en décembre à Paris</a:t>
            </a:r>
          </a:p>
          <a:p>
            <a:r>
              <a:rPr lang="fr-FR" sz="1700" dirty="0"/>
              <a:t>Les EU signent un protocole secret avec l’Espagne</a:t>
            </a:r>
          </a:p>
          <a:p>
            <a:r>
              <a:rPr lang="fr-FR" sz="1700" dirty="0"/>
              <a:t>Ils achètent les Philippines pour 20 millions de dollars</a:t>
            </a:r>
          </a:p>
          <a:p>
            <a:r>
              <a:rPr lang="fr-FR" sz="1700" dirty="0"/>
              <a:t>Et le lendemain, les Américains entrent dans Manille ; Et dans le même temps…</a:t>
            </a:r>
          </a:p>
          <a:p>
            <a:endParaRPr lang="fr-FR" sz="1700" dirty="0"/>
          </a:p>
          <a:p>
            <a:r>
              <a:rPr lang="fr-FR" sz="1700" dirty="0"/>
              <a:t>*Août 1898 : A Malolos, au nord de Manille</a:t>
            </a:r>
          </a:p>
          <a:p>
            <a:r>
              <a:rPr lang="fr-FR" sz="1700" dirty="0"/>
              <a:t>Aguinaldo réunit un congrès et nationalise les terres de l’Eglise</a:t>
            </a:r>
          </a:p>
          <a:p>
            <a:endParaRPr lang="fr-FR" sz="1700" dirty="0"/>
          </a:p>
          <a:p>
            <a:r>
              <a:rPr lang="fr-FR" sz="1700" dirty="0"/>
              <a:t>*Jan. 1899 : Malgré le traité de Paris entérinant le protocole d’août…</a:t>
            </a:r>
          </a:p>
          <a:p>
            <a:r>
              <a:rPr lang="fr-FR" sz="1700" dirty="0"/>
              <a:t>Le Congrès philippin promulgue une constitution</a:t>
            </a:r>
          </a:p>
          <a:p>
            <a:r>
              <a:rPr lang="fr-FR" sz="1700" dirty="0"/>
              <a:t>Et Aguinaldo devient le 1</a:t>
            </a:r>
            <a:r>
              <a:rPr lang="fr-FR" sz="1700" baseline="30000" dirty="0"/>
              <a:t>er</a:t>
            </a:r>
            <a:r>
              <a:rPr lang="fr-FR" sz="1700" dirty="0"/>
              <a:t> président ; Mais…</a:t>
            </a:r>
          </a:p>
          <a:p>
            <a:endParaRPr lang="fr-FR" sz="1700" dirty="0"/>
          </a:p>
          <a:p>
            <a:r>
              <a:rPr lang="fr-FR" sz="1700" dirty="0"/>
              <a:t>*Fév. 1899 : Le Sénat américain</a:t>
            </a:r>
          </a:p>
          <a:p>
            <a:r>
              <a:rPr lang="fr-FR" sz="1700" dirty="0"/>
              <a:t>Approuve le traité de Paris à une voix de majorité</a:t>
            </a:r>
          </a:p>
          <a:p>
            <a:r>
              <a:rPr lang="fr-FR" sz="1700" dirty="0"/>
              <a:t>Et le président William McKinley ordonne la liquidation de l’armée de Malolos</a:t>
            </a:r>
          </a:p>
          <a:p>
            <a:endParaRPr lang="fr-FR" sz="1700" dirty="0"/>
          </a:p>
          <a:p>
            <a:r>
              <a:rPr lang="fr-FR" sz="1700" dirty="0"/>
              <a:t>*Epilogue…</a:t>
            </a:r>
          </a:p>
        </p:txBody>
      </p:sp>
      <p:pic>
        <p:nvPicPr>
          <p:cNvPr id="4" name="Image 3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183CBDE1-75D3-539C-8617-78198A64D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5284" r="4571" b="7154"/>
          <a:stretch/>
        </p:blipFill>
        <p:spPr>
          <a:xfrm>
            <a:off x="7237141" y="109183"/>
            <a:ext cx="4845677" cy="6661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0EED7B5-807E-0A5E-D6CB-6B437A440681}"/>
              </a:ext>
            </a:extLst>
          </p:cNvPr>
          <p:cNvSpPr/>
          <p:nvPr/>
        </p:nvSpPr>
        <p:spPr>
          <a:xfrm>
            <a:off x="9027269" y="1968931"/>
            <a:ext cx="151008" cy="1524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1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E5AD1-0841-F50D-BC48-3F116498E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F3781E-A795-1B5C-8643-39BFE7E4D797}"/>
              </a:ext>
            </a:extLst>
          </p:cNvPr>
          <p:cNvSpPr/>
          <p:nvPr/>
        </p:nvSpPr>
        <p:spPr>
          <a:xfrm>
            <a:off x="109182" y="109183"/>
            <a:ext cx="7005296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1899-1901 : Répression et fin du mouvement indépendantiste ; Le président </a:t>
            </a:r>
          </a:p>
          <a:p>
            <a:r>
              <a:rPr lang="fr-FR" sz="1700" b="1" dirty="0"/>
              <a:t>Emilio Aguinaldo est arrêté par le général Arthur MacArthur, père de Douglass MacArthur ; Fin de la 1</a:t>
            </a:r>
            <a:r>
              <a:rPr lang="fr-FR" sz="1700" b="1" baseline="30000" dirty="0"/>
              <a:t>ère</a:t>
            </a:r>
            <a:r>
              <a:rPr lang="fr-FR" sz="1700" b="1" dirty="0"/>
              <a:t> République philippine</a:t>
            </a:r>
          </a:p>
          <a:p>
            <a:endParaRPr lang="fr-FR" sz="1700" dirty="0"/>
          </a:p>
          <a:p>
            <a:r>
              <a:rPr lang="fr-FR" sz="1700" dirty="0"/>
              <a:t>*1899-1901 : Répression du mouvement indépendantiste</a:t>
            </a:r>
          </a:p>
          <a:p>
            <a:endParaRPr lang="fr-FR" sz="1700" dirty="0"/>
          </a:p>
          <a:p>
            <a:r>
              <a:rPr lang="fr-FR" sz="1700" dirty="0"/>
              <a:t>*1901 : Est instauré le Gouvernement (américain) des Îles Philippines</a:t>
            </a:r>
          </a:p>
          <a:p>
            <a:r>
              <a:rPr lang="fr-FR" sz="1700" dirty="0"/>
              <a:t>Ni colonie, ni Etat fédéral</a:t>
            </a:r>
          </a:p>
          <a:p>
            <a:endParaRPr lang="fr-FR" sz="1700" dirty="0"/>
          </a:p>
          <a:p>
            <a:r>
              <a:rPr lang="fr-FR" sz="1700" dirty="0"/>
              <a:t>*Mars 1901 : Emilio Aguinaldo est capturé par le général Arthur MacArthur</a:t>
            </a:r>
          </a:p>
          <a:p>
            <a:r>
              <a:rPr lang="fr-FR" sz="1700" dirty="0"/>
              <a:t>Et Aguinaldo doit prêter allégeance aux EU</a:t>
            </a:r>
          </a:p>
          <a:p>
            <a:endParaRPr lang="fr-FR" sz="1700" dirty="0"/>
          </a:p>
          <a:p>
            <a:r>
              <a:rPr lang="fr-FR" sz="1700" dirty="0"/>
              <a:t>NB : Le père du général Douglass MacArthur, vaincu puis vainqueur du Japon en 1941-45…</a:t>
            </a:r>
          </a:p>
          <a:p>
            <a:endParaRPr lang="fr-FR" sz="1700" dirty="0"/>
          </a:p>
          <a:p>
            <a:r>
              <a:rPr lang="fr-FR" sz="1700" dirty="0"/>
              <a:t>*L’Insulinde, bilan…</a:t>
            </a:r>
          </a:p>
        </p:txBody>
      </p:sp>
      <p:pic>
        <p:nvPicPr>
          <p:cNvPr id="4" name="Image 3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1551FD89-3967-7063-6CF4-214D1ABBC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5284" r="4571" b="7154"/>
          <a:stretch/>
        </p:blipFill>
        <p:spPr>
          <a:xfrm>
            <a:off x="7237141" y="109183"/>
            <a:ext cx="4845677" cy="6661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BAF4D2F-1F38-A389-B57B-F457095D777C}"/>
              </a:ext>
            </a:extLst>
          </p:cNvPr>
          <p:cNvSpPr/>
          <p:nvPr/>
        </p:nvSpPr>
        <p:spPr>
          <a:xfrm>
            <a:off x="9027269" y="1968931"/>
            <a:ext cx="151008" cy="1524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89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F97A0-0EA1-38FF-3DD5-D1861B78F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0D452F-39BA-128D-68C0-3703DC58BF3D}"/>
              </a:ext>
            </a:extLst>
          </p:cNvPr>
          <p:cNvSpPr/>
          <p:nvPr/>
        </p:nvSpPr>
        <p:spPr>
          <a:xfrm>
            <a:off x="109182" y="109183"/>
            <a:ext cx="5388369" cy="877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*L’Insulinde au XIXe siècle…</a:t>
            </a:r>
          </a:p>
          <a:p>
            <a:endParaRPr lang="fr-FR" sz="1700" dirty="0"/>
          </a:p>
          <a:p>
            <a:r>
              <a:rPr lang="fr-FR" sz="1700" dirty="0"/>
              <a:t>*</a:t>
            </a:r>
          </a:p>
        </p:txBody>
      </p:sp>
      <p:pic>
        <p:nvPicPr>
          <p:cNvPr id="2" name="Picture 2" descr="C:\Users\Christophe\Pictures\My Scans\2016-02 (févr.)\scan0002.jpg">
            <a:extLst>
              <a:ext uri="{FF2B5EF4-FFF2-40B4-BE49-F238E27FC236}">
                <a16:creationId xmlns:a16="http://schemas.microsoft.com/office/drawing/2014/main" id="{23F9F958-EF60-E573-1B44-62406132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68" y="168739"/>
            <a:ext cx="6419255" cy="392375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A69F-035F-24B3-5676-1299C26FD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E11250-11C3-296E-DEC5-FD66F81CC93B}"/>
              </a:ext>
            </a:extLst>
          </p:cNvPr>
          <p:cNvSpPr/>
          <p:nvPr/>
        </p:nvSpPr>
        <p:spPr>
          <a:xfrm>
            <a:off x="109182" y="109183"/>
            <a:ext cx="4429364" cy="6370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*A Manille…</a:t>
            </a:r>
          </a:p>
          <a:p>
            <a:r>
              <a:rPr lang="fr-FR" sz="1700" i="1" dirty="0" err="1"/>
              <a:t>Peninsulares</a:t>
            </a:r>
            <a:r>
              <a:rPr lang="fr-FR" sz="1700" dirty="0"/>
              <a:t> (Espagnols) et </a:t>
            </a:r>
            <a:r>
              <a:rPr lang="fr-FR" sz="1700" i="1" dirty="0"/>
              <a:t>mestizos</a:t>
            </a:r>
            <a:r>
              <a:rPr lang="fr-FR" sz="1700" dirty="0"/>
              <a:t> (métis)</a:t>
            </a:r>
          </a:p>
          <a:p>
            <a:r>
              <a:rPr lang="fr-FR" sz="1700" dirty="0"/>
              <a:t>Dans le quartier de l’</a:t>
            </a:r>
            <a:r>
              <a:rPr lang="fr-FR" sz="1700" i="1" dirty="0"/>
              <a:t>Intramuros</a:t>
            </a:r>
          </a:p>
          <a:p>
            <a:endParaRPr lang="fr-FR" sz="1700" i="1" dirty="0"/>
          </a:p>
          <a:p>
            <a:r>
              <a:rPr lang="fr-FR" sz="1700" dirty="0"/>
              <a:t>En dehors, </a:t>
            </a:r>
            <a:r>
              <a:rPr lang="fr-FR" sz="1700" i="1" dirty="0" err="1"/>
              <a:t>Indios</a:t>
            </a:r>
            <a:r>
              <a:rPr lang="fr-FR" sz="1700" dirty="0"/>
              <a:t>, Philippins et commerçants chinois </a:t>
            </a:r>
            <a:r>
              <a:rPr lang="fr-FR" sz="1700" u="sng" dirty="0"/>
              <a:t>indispensables</a:t>
            </a:r>
          </a:p>
          <a:p>
            <a:r>
              <a:rPr lang="fr-FR" sz="1700" dirty="0"/>
              <a:t>Tous participent au commerce du </a:t>
            </a:r>
            <a:r>
              <a:rPr lang="fr-FR" sz="1700" i="1" dirty="0"/>
              <a:t>Galion</a:t>
            </a:r>
            <a:r>
              <a:rPr lang="fr-FR" sz="1700" dirty="0"/>
              <a:t>…</a:t>
            </a:r>
          </a:p>
          <a:p>
            <a:endParaRPr lang="fr-FR" sz="1700" dirty="0"/>
          </a:p>
          <a:p>
            <a:r>
              <a:rPr lang="fr-FR" sz="1700" dirty="0"/>
              <a:t>*Partis de Manille…</a:t>
            </a:r>
          </a:p>
          <a:p>
            <a:r>
              <a:rPr lang="fr-FR" sz="1700" dirty="0"/>
              <a:t>Les commerçants arrivent en Chine (Amoy)</a:t>
            </a:r>
          </a:p>
          <a:p>
            <a:r>
              <a:rPr lang="fr-FR" sz="1700" dirty="0"/>
              <a:t>Ils achètent des produits chinois contre</a:t>
            </a:r>
          </a:p>
          <a:p>
            <a:r>
              <a:rPr lang="fr-FR" sz="1700" dirty="0"/>
              <a:t>Des produits américains et de l’argent mexicain NB : Capitaux d’achat avancés par l’Eglise</a:t>
            </a:r>
          </a:p>
          <a:p>
            <a:endParaRPr lang="fr-FR" sz="1700" dirty="0"/>
          </a:p>
          <a:p>
            <a:r>
              <a:rPr lang="fr-FR" sz="1700" dirty="0"/>
              <a:t>*A Manille, les produits chinois rejoignent</a:t>
            </a:r>
          </a:p>
          <a:p>
            <a:r>
              <a:rPr lang="fr-FR" sz="1700" dirty="0"/>
              <a:t>Le Mexique (Acapulco-Vera Cruz : 500 km)</a:t>
            </a:r>
          </a:p>
          <a:p>
            <a:r>
              <a:rPr lang="fr-FR" sz="1700" dirty="0"/>
              <a:t>Puis l’Europe (Séville)</a:t>
            </a:r>
          </a:p>
          <a:p>
            <a:r>
              <a:rPr lang="fr-FR" sz="1700" dirty="0"/>
              <a:t>De retour à Manille, 30 à 50% de profits</a:t>
            </a:r>
          </a:p>
          <a:p>
            <a:r>
              <a:rPr lang="fr-FR" sz="1700" dirty="0"/>
              <a:t>Lorsque le galion revenait à bon port</a:t>
            </a:r>
          </a:p>
          <a:p>
            <a:endParaRPr lang="fr-FR" sz="1700" dirty="0"/>
          </a:p>
          <a:p>
            <a:r>
              <a:rPr lang="fr-FR" sz="1700" dirty="0"/>
              <a:t>NB : Aller-retour d’un an</a:t>
            </a:r>
          </a:p>
          <a:p>
            <a:r>
              <a:rPr lang="fr-FR" sz="1700" dirty="0"/>
              <a:t>A son apogée, cinq navires impliqués par an</a:t>
            </a:r>
          </a:p>
          <a:p>
            <a:endParaRPr lang="fr-FR" sz="1700" dirty="0"/>
          </a:p>
          <a:p>
            <a:r>
              <a:rPr lang="fr-FR" sz="1700" dirty="0"/>
              <a:t>*Conséquences…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F2A2A2A3-5FED-9C0C-1639-23DC62359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01" y="109182"/>
            <a:ext cx="7387518" cy="39498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5DA15A18-F25B-F2CF-B35E-4610117F8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0" t="23519" r="82397" b="49870"/>
          <a:stretch/>
        </p:blipFill>
        <p:spPr>
          <a:xfrm>
            <a:off x="7154113" y="4193758"/>
            <a:ext cx="2469893" cy="25550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26A8963-E8E8-F878-44F6-86EDD79C5D23}"/>
              </a:ext>
            </a:extLst>
          </p:cNvPr>
          <p:cNvSpPr/>
          <p:nvPr/>
        </p:nvSpPr>
        <p:spPr>
          <a:xfrm>
            <a:off x="5046284" y="1366765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9D10C0E-8C3B-C6D3-4914-C72F5BA39E7D}"/>
              </a:ext>
            </a:extLst>
          </p:cNvPr>
          <p:cNvSpPr/>
          <p:nvPr/>
        </p:nvSpPr>
        <p:spPr>
          <a:xfrm>
            <a:off x="5197292" y="1701302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1D793EC-20F7-C22C-0D9A-2CE36DF1535F}"/>
              </a:ext>
            </a:extLst>
          </p:cNvPr>
          <p:cNvSpPr/>
          <p:nvPr/>
        </p:nvSpPr>
        <p:spPr>
          <a:xfrm>
            <a:off x="7521854" y="5180482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85B4835-4551-2844-1311-EA8A0343644C}"/>
              </a:ext>
            </a:extLst>
          </p:cNvPr>
          <p:cNvSpPr/>
          <p:nvPr/>
        </p:nvSpPr>
        <p:spPr>
          <a:xfrm>
            <a:off x="7672862" y="5888450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7E8107E-148C-7D31-73D1-798E496E1266}"/>
              </a:ext>
            </a:extLst>
          </p:cNvPr>
          <p:cNvSpPr/>
          <p:nvPr/>
        </p:nvSpPr>
        <p:spPr>
          <a:xfrm>
            <a:off x="8906931" y="1625102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196A0BA-3D96-56BE-1E40-14348F5EA4A0}"/>
              </a:ext>
            </a:extLst>
          </p:cNvPr>
          <p:cNvSpPr/>
          <p:nvPr/>
        </p:nvSpPr>
        <p:spPr>
          <a:xfrm>
            <a:off x="8992493" y="1548902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D228361-EA73-B6C6-9F69-59002BCD4E8D}"/>
              </a:ext>
            </a:extLst>
          </p:cNvPr>
          <p:cNvSpPr/>
          <p:nvPr/>
        </p:nvSpPr>
        <p:spPr>
          <a:xfrm>
            <a:off x="11408590" y="1054531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7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8ADD9-3C22-A978-C231-40B50FAC6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DC09FE-86A7-B25B-F802-CE252DC3616B}"/>
              </a:ext>
            </a:extLst>
          </p:cNvPr>
          <p:cNvSpPr/>
          <p:nvPr/>
        </p:nvSpPr>
        <p:spPr>
          <a:xfrm>
            <a:off x="109182" y="109183"/>
            <a:ext cx="5098438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1529-1595 : … Instauration du </a:t>
            </a:r>
            <a:r>
              <a:rPr lang="fr-FR" sz="1700" b="1" i="1" dirty="0"/>
              <a:t>Galion de Manille</a:t>
            </a:r>
            <a:r>
              <a:rPr lang="fr-FR" sz="1700" b="1" dirty="0"/>
              <a:t> : Manille, relais commercial espagnol entre la Chine et l’Europe, </a:t>
            </a:r>
            <a:r>
              <a:rPr lang="fr-FR" sz="1700" b="1" i="1" dirty="0"/>
              <a:t>via</a:t>
            </a:r>
            <a:r>
              <a:rPr lang="fr-FR" sz="1700" b="1" dirty="0"/>
              <a:t> le Mexique ; Nombreux commerçants Chinois ; Division de la société entre le pouvoir aux mains des </a:t>
            </a:r>
            <a:r>
              <a:rPr lang="fr-FR" sz="1700" b="1" i="1" dirty="0" err="1"/>
              <a:t>peninsulares</a:t>
            </a:r>
            <a:r>
              <a:rPr lang="fr-FR" sz="1700" b="1" dirty="0"/>
              <a:t>, espagnols minoritaires et </a:t>
            </a:r>
            <a:r>
              <a:rPr lang="fr-FR" sz="1700" b="1" i="1" dirty="0"/>
              <a:t>mestizos</a:t>
            </a:r>
            <a:r>
              <a:rPr lang="fr-FR" sz="1700" b="1" dirty="0"/>
              <a:t>, métis, et la masse des autochtones, </a:t>
            </a:r>
            <a:r>
              <a:rPr lang="fr-FR" sz="1700" b="1" i="1" dirty="0" err="1"/>
              <a:t>Indios</a:t>
            </a:r>
            <a:r>
              <a:rPr lang="fr-FR" sz="1700" b="1" dirty="0"/>
              <a:t>, Philippins</a:t>
            </a:r>
          </a:p>
          <a:p>
            <a:endParaRPr lang="fr-FR" sz="1700" dirty="0"/>
          </a:p>
          <a:p>
            <a:r>
              <a:rPr lang="fr-FR" sz="1700" dirty="0"/>
              <a:t>*Conséquences…</a:t>
            </a:r>
          </a:p>
          <a:p>
            <a:r>
              <a:rPr lang="fr-FR" sz="1700" dirty="0"/>
              <a:t>- Longtemps, les Philippines simple relais Chine-Espagne</a:t>
            </a:r>
          </a:p>
          <a:p>
            <a:r>
              <a:rPr lang="fr-FR" sz="1700" dirty="0"/>
              <a:t>- Contrairement aux autres Indes, pas de lien direct avec l’Europe et liens précoces avec l’Amérique</a:t>
            </a:r>
          </a:p>
          <a:p>
            <a:endParaRPr lang="fr-FR" sz="1700" dirty="0"/>
          </a:p>
          <a:p>
            <a:r>
              <a:rPr lang="fr-FR" sz="1700" dirty="0"/>
              <a:t>*1595 : Les Espagnols fondent</a:t>
            </a:r>
          </a:p>
          <a:p>
            <a:r>
              <a:rPr lang="fr-FR" sz="1700" dirty="0"/>
              <a:t>La Capitainerie générale de Manille dépendant</a:t>
            </a:r>
          </a:p>
          <a:p>
            <a:r>
              <a:rPr lang="fr-FR" sz="1700" dirty="0"/>
              <a:t>De la vice-royauté de la Nouvelle-Espagne, Mexique</a:t>
            </a:r>
          </a:p>
        </p:txBody>
      </p:sp>
      <p:pic>
        <p:nvPicPr>
          <p:cNvPr id="2" name="Image 1" descr="Une image contenant carte&#10;&#10;Description générée automatiquement">
            <a:extLst>
              <a:ext uri="{FF2B5EF4-FFF2-40B4-BE49-F238E27FC236}">
                <a16:creationId xmlns:a16="http://schemas.microsoft.com/office/drawing/2014/main" id="{D09041B7-4259-0D10-CE30-0E9DC1D32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34" y="109182"/>
            <a:ext cx="6741385" cy="36043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Image 12" descr="Une image contenant carte&#10;&#10;Description générée automatiquement">
            <a:extLst>
              <a:ext uri="{FF2B5EF4-FFF2-40B4-BE49-F238E27FC236}">
                <a16:creationId xmlns:a16="http://schemas.microsoft.com/office/drawing/2014/main" id="{B58FB717-D3E8-45A5-58DF-329812DDF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0" t="23519" r="82397" b="49870"/>
          <a:stretch/>
        </p:blipFill>
        <p:spPr>
          <a:xfrm>
            <a:off x="7312054" y="3852120"/>
            <a:ext cx="2800143" cy="28966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759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1" y="109183"/>
            <a:ext cx="7016447" cy="4539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1744-1764 : 1</a:t>
            </a:r>
            <a:r>
              <a:rPr lang="fr-FR" sz="1700" b="1" baseline="30000" dirty="0"/>
              <a:t>ères</a:t>
            </a:r>
            <a:r>
              <a:rPr lang="fr-FR" sz="1700" b="1" dirty="0"/>
              <a:t> révoltes philippines contre le pouvoir civil et religieux espagnol ; Guerre de Sept Ans et occupation britannique de Manille</a:t>
            </a:r>
          </a:p>
          <a:p>
            <a:endParaRPr lang="fr-FR" sz="1700" dirty="0"/>
          </a:p>
          <a:p>
            <a:r>
              <a:rPr lang="fr-FR" sz="1700" dirty="0"/>
              <a:t>*Au XVIIIe siècle : Période de troubles…</a:t>
            </a:r>
          </a:p>
          <a:p>
            <a:endParaRPr lang="fr-FR" sz="1700" dirty="0"/>
          </a:p>
          <a:p>
            <a:r>
              <a:rPr lang="fr-FR" sz="1700" dirty="0"/>
              <a:t>*1744-1829 : Révolte à Bohol contre les ordres religieux</a:t>
            </a:r>
          </a:p>
          <a:p>
            <a:r>
              <a:rPr lang="fr-FR" sz="1700" dirty="0"/>
              <a:t>Et pirates </a:t>
            </a:r>
            <a:r>
              <a:rPr lang="fr-FR" sz="1700" i="1" dirty="0" err="1"/>
              <a:t>Iranun</a:t>
            </a:r>
            <a:r>
              <a:rPr lang="fr-FR" sz="1700" dirty="0"/>
              <a:t> musulmans au sud</a:t>
            </a:r>
          </a:p>
          <a:p>
            <a:endParaRPr lang="fr-FR" sz="1700" dirty="0"/>
          </a:p>
          <a:p>
            <a:r>
              <a:rPr lang="fr-FR" sz="1700" dirty="0"/>
              <a:t>*1762-64 : Guerre de Sept Ans…</a:t>
            </a:r>
          </a:p>
          <a:p>
            <a:r>
              <a:rPr lang="fr-FR" sz="1700" dirty="0"/>
              <a:t>a) Alliance France-Espagne contre la GB</a:t>
            </a:r>
          </a:p>
          <a:p>
            <a:r>
              <a:rPr lang="fr-FR" sz="1700" dirty="0"/>
              <a:t>Les Britanniques occupent Manille, ce qui porte un coup au prestige espagnol</a:t>
            </a:r>
          </a:p>
          <a:p>
            <a:endParaRPr lang="fr-FR" sz="1700" dirty="0"/>
          </a:p>
          <a:p>
            <a:r>
              <a:rPr lang="fr-FR" sz="1700" dirty="0"/>
              <a:t>b) Durant cette guerre, 1</a:t>
            </a:r>
            <a:r>
              <a:rPr lang="fr-FR" sz="1700" baseline="30000" dirty="0"/>
              <a:t>ères</a:t>
            </a:r>
            <a:r>
              <a:rPr lang="fr-FR" sz="1700" dirty="0"/>
              <a:t> révoltes </a:t>
            </a:r>
            <a:r>
              <a:rPr lang="fr-FR" sz="1700" i="1" dirty="0"/>
              <a:t>nationalistes</a:t>
            </a:r>
            <a:r>
              <a:rPr lang="fr-FR" sz="1700" dirty="0"/>
              <a:t> au NO de Luzon</a:t>
            </a:r>
          </a:p>
          <a:p>
            <a:r>
              <a:rPr lang="fr-FR" sz="1700" dirty="0"/>
              <a:t>- A </a:t>
            </a:r>
            <a:r>
              <a:rPr lang="fr-FR" sz="1700" dirty="0" err="1"/>
              <a:t>Pangasinan</a:t>
            </a:r>
            <a:r>
              <a:rPr lang="fr-FR" sz="1700" dirty="0"/>
              <a:t>, révolte menée par Juan de la Cruz Polaris</a:t>
            </a:r>
          </a:p>
          <a:p>
            <a:r>
              <a:rPr lang="fr-FR" sz="1700" dirty="0"/>
              <a:t>- Révolte des </a:t>
            </a:r>
            <a:r>
              <a:rPr lang="fr-FR" sz="1700" dirty="0" err="1"/>
              <a:t>Llocos</a:t>
            </a:r>
            <a:r>
              <a:rPr lang="fr-FR" sz="1700" dirty="0"/>
              <a:t>, dirigée par Diego </a:t>
            </a:r>
            <a:r>
              <a:rPr lang="fr-FR" sz="1700" dirty="0" err="1"/>
              <a:t>Silang</a:t>
            </a:r>
            <a:r>
              <a:rPr lang="fr-FR" sz="1700" dirty="0"/>
              <a:t> et sa femme </a:t>
            </a:r>
            <a:r>
              <a:rPr lang="fr-FR" sz="1700" u="sng" dirty="0"/>
              <a:t>Gabriela</a:t>
            </a:r>
          </a:p>
          <a:p>
            <a:endParaRPr lang="fr-FR" sz="1700" dirty="0"/>
          </a:p>
          <a:p>
            <a:r>
              <a:rPr lang="fr-FR" sz="1700" dirty="0"/>
              <a:t>*Conséquences...</a:t>
            </a:r>
          </a:p>
        </p:txBody>
      </p:sp>
      <p:pic>
        <p:nvPicPr>
          <p:cNvPr id="4" name="Image 3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A8D57113-AEB7-4375-332D-FDDB4D59D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5284" r="4571" b="7154"/>
          <a:stretch/>
        </p:blipFill>
        <p:spPr>
          <a:xfrm>
            <a:off x="7237141" y="109183"/>
            <a:ext cx="4845677" cy="6661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E13ADE7-7AB6-377B-5013-C247A10EC727}"/>
              </a:ext>
            </a:extLst>
          </p:cNvPr>
          <p:cNvSpPr/>
          <p:nvPr/>
        </p:nvSpPr>
        <p:spPr>
          <a:xfrm>
            <a:off x="9027269" y="1968931"/>
            <a:ext cx="151008" cy="1524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8B8D49D-C0EB-E60E-CB08-B69B5AB6E9CF}"/>
              </a:ext>
            </a:extLst>
          </p:cNvPr>
          <p:cNvSpPr/>
          <p:nvPr/>
        </p:nvSpPr>
        <p:spPr>
          <a:xfrm>
            <a:off x="8832479" y="1340746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C1AD5F-B360-A111-3798-A8A3FBCCD6D3}"/>
              </a:ext>
            </a:extLst>
          </p:cNvPr>
          <p:cNvSpPr/>
          <p:nvPr/>
        </p:nvSpPr>
        <p:spPr>
          <a:xfrm>
            <a:off x="8830638" y="1049091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9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309A0-2D0D-7450-166F-6315E3169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A5BCA4-EE85-B8E5-9961-3CE5477E65D1}"/>
              </a:ext>
            </a:extLst>
          </p:cNvPr>
          <p:cNvSpPr/>
          <p:nvPr/>
        </p:nvSpPr>
        <p:spPr>
          <a:xfrm>
            <a:off x="109181" y="109183"/>
            <a:ext cx="7016447" cy="5324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1764-1788 : Sous le règne de Charles III d’Espagne, réformes et développement des 1</a:t>
            </a:r>
            <a:r>
              <a:rPr lang="fr-FR" sz="1700" b="1" baseline="30000" dirty="0"/>
              <a:t>ères</a:t>
            </a:r>
            <a:r>
              <a:rPr lang="fr-FR" sz="1700" b="1" dirty="0"/>
              <a:t> plantations ; Révoltes philippines contre les discriminations dans le clergé </a:t>
            </a:r>
          </a:p>
          <a:p>
            <a:endParaRPr lang="fr-FR" sz="1700" dirty="0"/>
          </a:p>
          <a:p>
            <a:r>
              <a:rPr lang="fr-FR" sz="1700" dirty="0"/>
              <a:t>*Conséquences…</a:t>
            </a:r>
          </a:p>
          <a:p>
            <a:r>
              <a:rPr lang="fr-FR" sz="1700" dirty="0"/>
              <a:t>1759-88 : Sous le règne de Charles III (1759-88) et son ministre José de Galvez</a:t>
            </a:r>
          </a:p>
          <a:p>
            <a:endParaRPr lang="fr-FR" sz="1700" dirty="0"/>
          </a:p>
          <a:p>
            <a:r>
              <a:rPr lang="fr-FR" sz="1700" dirty="0"/>
              <a:t>a) En Amérique et aux Philippines, reprise en main du pouvoir espagnol</a:t>
            </a:r>
          </a:p>
          <a:p>
            <a:r>
              <a:rPr lang="fr-FR" sz="1700" dirty="0"/>
              <a:t>Et aux Philippines, lancer des activités exportables rentables</a:t>
            </a:r>
          </a:p>
          <a:p>
            <a:r>
              <a:rPr lang="fr-FR" sz="1700" dirty="0"/>
              <a:t>*1781 : Aux Philippines, monopole sur la culture du tabac en plein essor</a:t>
            </a:r>
          </a:p>
          <a:p>
            <a:endParaRPr lang="fr-FR" sz="1700" dirty="0"/>
          </a:p>
          <a:p>
            <a:r>
              <a:rPr lang="fr-FR" sz="1700" dirty="0"/>
              <a:t>b) Aux Philippines (comme en Amérique), rejet anticolonial…</a:t>
            </a:r>
          </a:p>
          <a:p>
            <a:r>
              <a:rPr lang="fr-FR" sz="1700" dirty="0"/>
              <a:t>*Crise des ordinations : Contentieux entre les ordres religieux et l’épiscopat qui obtient les ordinations de prêtres philippins ; Colère populaire contre les moines et sentiment croissant de </a:t>
            </a:r>
            <a:r>
              <a:rPr lang="fr-FR" sz="1700" i="1" dirty="0"/>
              <a:t>discrimination raciale</a:t>
            </a:r>
            <a:r>
              <a:rPr lang="fr-FR" sz="1700" dirty="0"/>
              <a:t> entre la majorité philippine et la minorité espagnole dominante</a:t>
            </a:r>
          </a:p>
          <a:p>
            <a:endParaRPr lang="fr-FR" sz="1700" dirty="0"/>
          </a:p>
          <a:p>
            <a:r>
              <a:rPr lang="fr-FR" sz="1700" dirty="0"/>
              <a:t>*1823-43 : Nouvelles révoltes ; Mutineries des troupes philippines</a:t>
            </a:r>
          </a:p>
          <a:p>
            <a:endParaRPr lang="fr-FR" sz="1700" dirty="0"/>
          </a:p>
          <a:p>
            <a:r>
              <a:rPr lang="fr-FR" sz="1700" dirty="0"/>
              <a:t>*Mais revenons au fait majeur, en 1815…</a:t>
            </a:r>
          </a:p>
        </p:txBody>
      </p:sp>
      <p:pic>
        <p:nvPicPr>
          <p:cNvPr id="4" name="Image 3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8EC1D17B-B18B-FF74-90A1-7458AF6E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5284" r="4571" b="7154"/>
          <a:stretch/>
        </p:blipFill>
        <p:spPr>
          <a:xfrm>
            <a:off x="7237141" y="109183"/>
            <a:ext cx="4845677" cy="6661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94EBC5E-2608-FE4A-8A94-0CB5A4146EF0}"/>
              </a:ext>
            </a:extLst>
          </p:cNvPr>
          <p:cNvSpPr/>
          <p:nvPr/>
        </p:nvSpPr>
        <p:spPr>
          <a:xfrm>
            <a:off x="9027269" y="1968931"/>
            <a:ext cx="151008" cy="1524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7857ED3-62ED-F3D1-E97C-16D1D2113A68}"/>
              </a:ext>
            </a:extLst>
          </p:cNvPr>
          <p:cNvSpPr/>
          <p:nvPr/>
        </p:nvSpPr>
        <p:spPr>
          <a:xfrm>
            <a:off x="8832479" y="1340746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3D7DAC-F0DC-C54C-D15B-B66EEB1CE99D}"/>
              </a:ext>
            </a:extLst>
          </p:cNvPr>
          <p:cNvSpPr/>
          <p:nvPr/>
        </p:nvSpPr>
        <p:spPr>
          <a:xfrm>
            <a:off x="8830638" y="1049091"/>
            <a:ext cx="151008" cy="152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1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" y="109183"/>
            <a:ext cx="6971842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1815-1863 : Fin du Galion de Manille et ouverture de Manille au commerce libre-échangiste vers la GB et les EU ; …</a:t>
            </a:r>
          </a:p>
          <a:p>
            <a:endParaRPr lang="fr-FR" sz="1700" dirty="0"/>
          </a:p>
          <a:p>
            <a:r>
              <a:rPr lang="fr-FR" sz="1700" dirty="0"/>
              <a:t>*1815 : Guerre d’Indépendance du Mexique (1821)</a:t>
            </a:r>
          </a:p>
          <a:p>
            <a:r>
              <a:rPr lang="fr-FR" sz="1700" dirty="0"/>
              <a:t>Fin du Galion de Manille et développement du commerce ; Et surtout…</a:t>
            </a:r>
          </a:p>
          <a:p>
            <a:endParaRPr lang="fr-FR" sz="1700" dirty="0"/>
          </a:p>
          <a:p>
            <a:r>
              <a:rPr lang="fr-FR" sz="1700" dirty="0"/>
              <a:t>*1834 : Dans la nouvelle atmosphère libérale suscitée par la fondation de Singapour, pleine ouverture de Manille au libre-échange et arrivées des Britanniques et des Américains…</a:t>
            </a:r>
          </a:p>
          <a:p>
            <a:endParaRPr lang="fr-FR" sz="1700" dirty="0"/>
          </a:p>
          <a:p>
            <a:r>
              <a:rPr lang="fr-FR" sz="1700" dirty="0"/>
              <a:t>- Maisons d’import-export ; Et commerce direct avec l’Europe et les EU</a:t>
            </a:r>
          </a:p>
          <a:p>
            <a:endParaRPr lang="fr-FR" sz="1700" dirty="0"/>
          </a:p>
          <a:p>
            <a:r>
              <a:rPr lang="fr-FR" sz="1700" dirty="0"/>
              <a:t>- Pour le pouvoir espagnol…</a:t>
            </a:r>
          </a:p>
          <a:p>
            <a:r>
              <a:rPr lang="fr-FR" sz="1700" dirty="0"/>
              <a:t>Reprendre le développement productif, mines et plantations</a:t>
            </a:r>
          </a:p>
          <a:p>
            <a:r>
              <a:rPr lang="fr-FR" sz="1700" dirty="0"/>
              <a:t>*A Luzon : tabac (monopole jusqu’en 1881) ; Mais aussi café, chanvre</a:t>
            </a:r>
          </a:p>
          <a:p>
            <a:r>
              <a:rPr lang="fr-FR" sz="1700" dirty="0"/>
              <a:t>*1857-64 : A Negros, des planteurs GB développent la canne à sucre</a:t>
            </a:r>
          </a:p>
        </p:txBody>
      </p:sp>
      <p:pic>
        <p:nvPicPr>
          <p:cNvPr id="4" name="Image 3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13EA4C12-C8E8-C8ED-6BE1-CA9790642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5284" r="4571" b="7154"/>
          <a:stretch/>
        </p:blipFill>
        <p:spPr>
          <a:xfrm>
            <a:off x="7237141" y="109183"/>
            <a:ext cx="4845677" cy="6661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005D60F-A6F7-8BB5-C70C-ECE44D8BD48E}"/>
              </a:ext>
            </a:extLst>
          </p:cNvPr>
          <p:cNvSpPr/>
          <p:nvPr/>
        </p:nvSpPr>
        <p:spPr>
          <a:xfrm>
            <a:off x="9027269" y="1968931"/>
            <a:ext cx="151008" cy="1524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4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937AF-85FC-3053-DD8E-191038795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FAEAB2-E4ED-FAE5-CA7A-93D205DC33AE}"/>
              </a:ext>
            </a:extLst>
          </p:cNvPr>
          <p:cNvSpPr/>
          <p:nvPr/>
        </p:nvSpPr>
        <p:spPr>
          <a:xfrm>
            <a:off x="109182" y="109183"/>
            <a:ext cx="6971842" cy="4539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1815-1863 : … Grâce au développement économique, naissance d’une bourgeoisie philippine riche et éduquée, les </a:t>
            </a:r>
            <a:r>
              <a:rPr lang="fr-FR" sz="1700" b="1" i="1" dirty="0" err="1"/>
              <a:t>ilustrados</a:t>
            </a:r>
            <a:r>
              <a:rPr lang="fr-FR" sz="1700" b="1" dirty="0"/>
              <a:t> ; Politique libérale d’éducation</a:t>
            </a:r>
            <a:endParaRPr lang="fr-FR" sz="1700" b="1" i="1" dirty="0"/>
          </a:p>
          <a:p>
            <a:endParaRPr lang="fr-FR" sz="1700" dirty="0"/>
          </a:p>
          <a:p>
            <a:r>
              <a:rPr lang="fr-FR" sz="1700" dirty="0"/>
              <a:t>*Grâce au développement économique</a:t>
            </a:r>
          </a:p>
          <a:p>
            <a:r>
              <a:rPr lang="fr-FR" sz="1700" dirty="0"/>
              <a:t>a) Naissance d’une bourgeoisie philippine et métis éduquée, les </a:t>
            </a:r>
            <a:r>
              <a:rPr lang="fr-FR" sz="1700" i="1" dirty="0" err="1"/>
              <a:t>ilustrados</a:t>
            </a:r>
            <a:endParaRPr lang="fr-FR" sz="1700" i="1" dirty="0"/>
          </a:p>
          <a:p>
            <a:r>
              <a:rPr lang="fr-FR" sz="1700" dirty="0"/>
              <a:t>b) Une bonne part du commerce vers GB et Chine</a:t>
            </a:r>
          </a:p>
          <a:p>
            <a:r>
              <a:rPr lang="fr-FR" sz="1700" dirty="0"/>
              <a:t>*1879 : </a:t>
            </a:r>
            <a:r>
              <a:rPr lang="fr-FR" sz="1700" i="1" dirty="0"/>
              <a:t>Philippines, une colonie anglo-chinoise sous souveraineté espagnole</a:t>
            </a:r>
          </a:p>
          <a:p>
            <a:endParaRPr lang="fr-FR" sz="1700" dirty="0"/>
          </a:p>
          <a:p>
            <a:r>
              <a:rPr lang="fr-FR" sz="1700" dirty="0"/>
              <a:t>*1843-50 : En Espagne, règne d’Isabelle II (1843-68) et arrivée des libéraux </a:t>
            </a:r>
          </a:p>
          <a:p>
            <a:r>
              <a:rPr lang="fr-FR" sz="1700" dirty="0"/>
              <a:t>Aux Philippines, nouvelle politique émancipatrice ; Ainsi…</a:t>
            </a:r>
          </a:p>
          <a:p>
            <a:endParaRPr lang="fr-FR" sz="1700" dirty="0"/>
          </a:p>
          <a:p>
            <a:r>
              <a:rPr lang="fr-FR" sz="1700" dirty="0"/>
              <a:t>*1863 : Aux Philippines, éducation primaire gratuite et obligatoire</a:t>
            </a:r>
          </a:p>
          <a:p>
            <a:r>
              <a:rPr lang="fr-FR" sz="1700" dirty="0"/>
              <a:t>Conséquence : En Asie du SE, les Philippins précocement éduqués</a:t>
            </a:r>
          </a:p>
          <a:p>
            <a:endParaRPr lang="fr-FR" sz="1700" dirty="0"/>
          </a:p>
          <a:p>
            <a:r>
              <a:rPr lang="fr-FR" sz="1700" dirty="0"/>
              <a:t>*Mais malgré le boom économique et les progrès sociaux</a:t>
            </a:r>
          </a:p>
          <a:p>
            <a:r>
              <a:rPr lang="fr-FR" sz="1700" dirty="0"/>
              <a:t>La contestation philippine ne faiblit pas, bien au contraire…</a:t>
            </a:r>
          </a:p>
        </p:txBody>
      </p:sp>
      <p:pic>
        <p:nvPicPr>
          <p:cNvPr id="4" name="Image 3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A86CAA8D-B9B2-E693-124C-0CE512B42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5284" r="4571" b="7154"/>
          <a:stretch/>
        </p:blipFill>
        <p:spPr>
          <a:xfrm>
            <a:off x="7237141" y="109183"/>
            <a:ext cx="4845677" cy="6661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7305BA8-36F0-8CB3-85C3-C40545F83011}"/>
              </a:ext>
            </a:extLst>
          </p:cNvPr>
          <p:cNvSpPr/>
          <p:nvPr/>
        </p:nvSpPr>
        <p:spPr>
          <a:xfrm>
            <a:off x="9027269" y="1968931"/>
            <a:ext cx="151008" cy="1524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2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D5522-AF63-BAB4-2168-FBF80D34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862025-DFDA-BF40-158F-690DE95865B6}"/>
              </a:ext>
            </a:extLst>
          </p:cNvPr>
          <p:cNvSpPr/>
          <p:nvPr/>
        </p:nvSpPr>
        <p:spPr>
          <a:xfrm>
            <a:off x="109182" y="109183"/>
            <a:ext cx="7005296" cy="5586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1871-1892 : Malgré les progrès économiques et sociaux, les discriminations se maintiennent et les dépossessions de terres au profit des </a:t>
            </a:r>
            <a:r>
              <a:rPr lang="fr-FR" sz="1700" b="1" i="1" dirty="0"/>
              <a:t>mestizos</a:t>
            </a:r>
            <a:r>
              <a:rPr lang="fr-FR" sz="1700" b="1" dirty="0"/>
              <a:t> provoquent la colère des </a:t>
            </a:r>
            <a:r>
              <a:rPr lang="fr-FR" sz="1700" b="1" i="1" dirty="0" err="1"/>
              <a:t>Indios</a:t>
            </a:r>
            <a:r>
              <a:rPr lang="fr-FR" sz="1700" b="1" dirty="0"/>
              <a:t> ; …</a:t>
            </a:r>
          </a:p>
          <a:p>
            <a:endParaRPr lang="fr-FR" sz="1700" dirty="0"/>
          </a:p>
          <a:p>
            <a:r>
              <a:rPr lang="fr-FR" sz="1700" dirty="0"/>
              <a:t>*1871-72 : Un gouverneur réactionnaire interdit la messe aux prêtres philippins nationalistes ; Nouvelle mutinerie militaire à la base de Cavite</a:t>
            </a:r>
          </a:p>
          <a:p>
            <a:r>
              <a:rPr lang="fr-FR" sz="1700" dirty="0"/>
              <a:t>Répression contre les Philippins libéraux ; Trois prêtres sont exécutés…</a:t>
            </a:r>
          </a:p>
          <a:p>
            <a:endParaRPr lang="fr-FR" sz="1700" dirty="0"/>
          </a:p>
          <a:p>
            <a:r>
              <a:rPr lang="fr-FR" sz="1700" dirty="0"/>
              <a:t>*1880 : Politique libérale pour favoriser les plantations…</a:t>
            </a:r>
          </a:p>
          <a:p>
            <a:r>
              <a:rPr lang="fr-FR" sz="1700" dirty="0"/>
              <a:t>- 1884 : Réforme générale des impôts</a:t>
            </a:r>
          </a:p>
          <a:p>
            <a:r>
              <a:rPr lang="fr-FR" sz="1700" dirty="0"/>
              <a:t>- 1889 : La terre devenue précieuse, nouveau cadastre pour faciliter les dépossessions </a:t>
            </a:r>
            <a:r>
              <a:rPr lang="fr-FR" sz="1700" i="1" dirty="0"/>
              <a:t>sin </a:t>
            </a:r>
            <a:r>
              <a:rPr lang="fr-FR" sz="1700" i="1" dirty="0" err="1"/>
              <a:t>formalidades</a:t>
            </a:r>
            <a:r>
              <a:rPr lang="fr-FR" sz="1700" dirty="0"/>
              <a:t> ; Les principaux bénéficiaires étant cette fois non pas des étrangers mais des métis (</a:t>
            </a:r>
            <a:r>
              <a:rPr lang="fr-FR" sz="1700" i="1" dirty="0"/>
              <a:t>mestizos</a:t>
            </a:r>
            <a:r>
              <a:rPr lang="fr-FR" sz="1700" dirty="0"/>
              <a:t>)</a:t>
            </a:r>
          </a:p>
          <a:p>
            <a:pPr marL="285750" indent="-285750">
              <a:buFontTx/>
              <a:buChar char="-"/>
            </a:pPr>
            <a:endParaRPr lang="fr-FR" sz="1700" dirty="0"/>
          </a:p>
          <a:p>
            <a:r>
              <a:rPr lang="fr-FR" sz="1700" dirty="0"/>
              <a:t>NB : Contre les entreprises des </a:t>
            </a:r>
            <a:r>
              <a:rPr lang="fr-FR" sz="1700" i="1" dirty="0"/>
              <a:t>mestizos</a:t>
            </a:r>
            <a:r>
              <a:rPr lang="fr-FR" sz="1700" dirty="0"/>
              <a:t>, se constitue une forme de front commun entre </a:t>
            </a:r>
            <a:r>
              <a:rPr lang="fr-FR" sz="1700" i="1" dirty="0" err="1"/>
              <a:t>peninsulares</a:t>
            </a:r>
            <a:r>
              <a:rPr lang="fr-FR" sz="1700" dirty="0"/>
              <a:t> libéraux et </a:t>
            </a:r>
            <a:r>
              <a:rPr lang="fr-FR" sz="1700" i="1" dirty="0" err="1"/>
              <a:t>indios</a:t>
            </a:r>
            <a:r>
              <a:rPr lang="fr-FR" sz="1700" dirty="0"/>
              <a:t> ; Comme en Amérique avant les indépendances de 1815-25</a:t>
            </a:r>
          </a:p>
          <a:p>
            <a:endParaRPr lang="fr-FR" sz="1700" dirty="0"/>
          </a:p>
          <a:p>
            <a:r>
              <a:rPr lang="fr-FR" sz="1700" dirty="0"/>
              <a:t>*1880 : Face à ces injustices…</a:t>
            </a:r>
          </a:p>
          <a:p>
            <a:r>
              <a:rPr lang="fr-FR" sz="1700" dirty="0"/>
              <a:t>Un nouveau mouvement nationaliste </a:t>
            </a:r>
            <a:r>
              <a:rPr lang="fr-FR" sz="1700" i="1" dirty="0" err="1"/>
              <a:t>indio</a:t>
            </a:r>
            <a:r>
              <a:rPr lang="fr-FR" sz="1700" dirty="0"/>
              <a:t> se développe</a:t>
            </a:r>
          </a:p>
          <a:p>
            <a:r>
              <a:rPr lang="fr-FR" sz="1700" dirty="0"/>
              <a:t>Et notamment en Espagne…</a:t>
            </a:r>
          </a:p>
        </p:txBody>
      </p:sp>
      <p:pic>
        <p:nvPicPr>
          <p:cNvPr id="4" name="Image 3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3789430C-D559-0C71-6FBC-DD16C3F55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5284" r="4571" b="7154"/>
          <a:stretch/>
        </p:blipFill>
        <p:spPr>
          <a:xfrm>
            <a:off x="7237141" y="109183"/>
            <a:ext cx="4845677" cy="6661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FCD26D7-FBD0-C8AB-EEBE-772E1A3354AE}"/>
              </a:ext>
            </a:extLst>
          </p:cNvPr>
          <p:cNvSpPr/>
          <p:nvPr/>
        </p:nvSpPr>
        <p:spPr>
          <a:xfrm>
            <a:off x="9027269" y="1968931"/>
            <a:ext cx="151008" cy="1524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7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61AD8-BBDD-6B95-5B6D-3CD79ECD9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F735A2-8AB4-DAD8-2441-BF2AFF1AAA85}"/>
              </a:ext>
            </a:extLst>
          </p:cNvPr>
          <p:cNvSpPr/>
          <p:nvPr/>
        </p:nvSpPr>
        <p:spPr>
          <a:xfrm>
            <a:off x="109182" y="109183"/>
            <a:ext cx="7005296" cy="4016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1871-1892 : … Naissance et échecs des mouvements nationalistes : Le mouvement réformiste de José Rizal ; Le </a:t>
            </a:r>
            <a:r>
              <a:rPr lang="fr-FR" sz="1700" b="1" i="1" dirty="0" err="1"/>
              <a:t>Katipunan</a:t>
            </a:r>
            <a:r>
              <a:rPr lang="fr-FR" sz="1700" b="1" dirty="0"/>
              <a:t> révolutionnaire d’Andres Bonifacio et Emilio Aguinaldo </a:t>
            </a:r>
          </a:p>
          <a:p>
            <a:endParaRPr lang="fr-FR" sz="1700" dirty="0"/>
          </a:p>
          <a:p>
            <a:r>
              <a:rPr lang="fr-FR" sz="1700" dirty="0"/>
              <a:t>*1880 : En Espagne, à Barcelone, des étudiants comme José Rizal (sino-philippin) fonde le Mouvement de Propagande des étudiants philippins</a:t>
            </a:r>
          </a:p>
          <a:p>
            <a:r>
              <a:rPr lang="fr-FR" sz="1700" dirty="0"/>
              <a:t>Liberté d’expression et pleine égalité entre Espagnols et Philippins</a:t>
            </a:r>
          </a:p>
          <a:p>
            <a:r>
              <a:rPr lang="fr-FR" sz="1700" dirty="0"/>
              <a:t>-Des prêtres philippins</a:t>
            </a:r>
          </a:p>
          <a:p>
            <a:endParaRPr lang="fr-FR" sz="1700" dirty="0"/>
          </a:p>
          <a:p>
            <a:r>
              <a:rPr lang="fr-FR" sz="1700" dirty="0"/>
              <a:t>*1887-92 : Dans son roman </a:t>
            </a:r>
            <a:r>
              <a:rPr lang="fr-FR" sz="1700" i="1" dirty="0"/>
              <a:t>Noli me tangere</a:t>
            </a:r>
            <a:r>
              <a:rPr lang="fr-FR" sz="1700" dirty="0"/>
              <a:t>, Ne me touchez pas</a:t>
            </a:r>
          </a:p>
          <a:p>
            <a:r>
              <a:rPr lang="fr-FR" sz="1700" dirty="0"/>
              <a:t>Il dénonce le régime colonial et les abus des ordres religieux</a:t>
            </a:r>
          </a:p>
          <a:p>
            <a:r>
              <a:rPr lang="fr-FR" sz="1700" dirty="0"/>
              <a:t>Rentré aux Philippines, il crée la Ligue Philippine réformiste</a:t>
            </a:r>
          </a:p>
          <a:p>
            <a:r>
              <a:rPr lang="fr-FR" sz="1700" dirty="0"/>
              <a:t>Mais il est ensuite arrêté et assigné à résidence à Mindanao</a:t>
            </a:r>
          </a:p>
          <a:p>
            <a:endParaRPr lang="fr-FR" sz="1700" dirty="0"/>
          </a:p>
          <a:p>
            <a:r>
              <a:rPr lang="fr-FR" sz="1700" dirty="0"/>
              <a:t>*En réponse…</a:t>
            </a:r>
          </a:p>
        </p:txBody>
      </p:sp>
      <p:pic>
        <p:nvPicPr>
          <p:cNvPr id="4" name="Image 3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16395004-06B1-6D09-73B3-BE8B54062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5284" r="4571" b="7154"/>
          <a:stretch/>
        </p:blipFill>
        <p:spPr>
          <a:xfrm>
            <a:off x="7237141" y="109183"/>
            <a:ext cx="4845677" cy="6661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52F0BBE-BA9D-0432-5A2F-74C87E5926DF}"/>
              </a:ext>
            </a:extLst>
          </p:cNvPr>
          <p:cNvSpPr/>
          <p:nvPr/>
        </p:nvSpPr>
        <p:spPr>
          <a:xfrm>
            <a:off x="9027269" y="1968931"/>
            <a:ext cx="151008" cy="1524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69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94355</TotalTime>
  <Words>1614</Words>
  <Application>Microsoft Office PowerPoint</Application>
  <PresentationFormat>Grand écran</PresentationFormat>
  <Paragraphs>188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732</cp:revision>
  <dcterms:created xsi:type="dcterms:W3CDTF">2023-07-15T08:08:34Z</dcterms:created>
  <dcterms:modified xsi:type="dcterms:W3CDTF">2025-04-01T10:16:58Z</dcterms:modified>
</cp:coreProperties>
</file>