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13192" r:id="rId2"/>
    <p:sldId id="13359" r:id="rId3"/>
    <p:sldId id="13317" r:id="rId4"/>
    <p:sldId id="13310" r:id="rId5"/>
    <p:sldId id="13408" r:id="rId6"/>
    <p:sldId id="13311" r:id="rId7"/>
    <p:sldId id="13409" r:id="rId8"/>
    <p:sldId id="13312" r:id="rId9"/>
    <p:sldId id="13410" r:id="rId10"/>
    <p:sldId id="13411" r:id="rId11"/>
    <p:sldId id="13313" r:id="rId12"/>
    <p:sldId id="13314" r:id="rId13"/>
    <p:sldId id="13319" r:id="rId14"/>
    <p:sldId id="13412" r:id="rId15"/>
    <p:sldId id="13316" r:id="rId16"/>
    <p:sldId id="13320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CC"/>
    <a:srgbClr val="800080"/>
    <a:srgbClr val="FF33CC"/>
    <a:srgbClr val="A88000"/>
    <a:srgbClr val="FF0000"/>
    <a:srgbClr val="FF99CC"/>
    <a:srgbClr val="ED7D31"/>
    <a:srgbClr val="FF99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12942D-7E6D-4B31-95B0-4FB745C31038}" v="1" dt="2025-05-13T10:01:37.6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061" autoAdjust="0"/>
  </p:normalViewPr>
  <p:slideViewPr>
    <p:cSldViewPr snapToGrid="0">
      <p:cViewPr varScale="1">
        <p:scale>
          <a:sx n="51" d="100"/>
          <a:sy n="51" d="100"/>
        </p:scale>
        <p:origin x="1248" y="2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7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57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 JENTA" userId="8d1209f4831e9c53" providerId="LiveId" clId="{C612942D-7E6D-4B31-95B0-4FB745C31038}"/>
    <pc:docChg chg="custSel addSld delSld modSld">
      <pc:chgData name="Christophe JENTA" userId="8d1209f4831e9c53" providerId="LiveId" clId="{C612942D-7E6D-4B31-95B0-4FB745C31038}" dt="2025-05-13T10:01:44.802" v="3" actId="478"/>
      <pc:docMkLst>
        <pc:docMk/>
      </pc:docMkLst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3490898107" sldId="1001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3060782881" sldId="12612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665540087" sldId="12613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808987593" sldId="13186"/>
        </pc:sldMkLst>
      </pc:sldChg>
      <pc:sldChg chg="add del">
        <pc:chgData name="Christophe JENTA" userId="8d1209f4831e9c53" providerId="LiveId" clId="{C612942D-7E6D-4B31-95B0-4FB745C31038}" dt="2025-05-13T10:01:37.597" v="2"/>
        <pc:sldMkLst>
          <pc:docMk/>
          <pc:sldMk cId="4104751075" sldId="13192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040728144" sldId="13196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627594343" sldId="13197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917375481" sldId="13228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3196999913" sldId="13237"/>
        </pc:sldMkLst>
      </pc:sldChg>
      <pc:sldChg chg="add del">
        <pc:chgData name="Christophe JENTA" userId="8d1209f4831e9c53" providerId="LiveId" clId="{C612942D-7E6D-4B31-95B0-4FB745C31038}" dt="2025-05-13T10:01:37.597" v="2"/>
        <pc:sldMkLst>
          <pc:docMk/>
          <pc:sldMk cId="2611874281" sldId="13310"/>
        </pc:sldMkLst>
      </pc:sldChg>
      <pc:sldChg chg="add del">
        <pc:chgData name="Christophe JENTA" userId="8d1209f4831e9c53" providerId="LiveId" clId="{C612942D-7E6D-4B31-95B0-4FB745C31038}" dt="2025-05-13T10:01:37.597" v="2"/>
        <pc:sldMkLst>
          <pc:docMk/>
          <pc:sldMk cId="1826041737" sldId="13311"/>
        </pc:sldMkLst>
      </pc:sldChg>
      <pc:sldChg chg="add del">
        <pc:chgData name="Christophe JENTA" userId="8d1209f4831e9c53" providerId="LiveId" clId="{C612942D-7E6D-4B31-95B0-4FB745C31038}" dt="2025-05-13T10:01:37.597" v="2"/>
        <pc:sldMkLst>
          <pc:docMk/>
          <pc:sldMk cId="2870786359" sldId="13312"/>
        </pc:sldMkLst>
      </pc:sldChg>
      <pc:sldChg chg="add del">
        <pc:chgData name="Christophe JENTA" userId="8d1209f4831e9c53" providerId="LiveId" clId="{C612942D-7E6D-4B31-95B0-4FB745C31038}" dt="2025-05-13T10:01:37.597" v="2"/>
        <pc:sldMkLst>
          <pc:docMk/>
          <pc:sldMk cId="4184556983" sldId="13313"/>
        </pc:sldMkLst>
      </pc:sldChg>
      <pc:sldChg chg="add del">
        <pc:chgData name="Christophe JENTA" userId="8d1209f4831e9c53" providerId="LiveId" clId="{C612942D-7E6D-4B31-95B0-4FB745C31038}" dt="2025-05-13T10:01:37.597" v="2"/>
        <pc:sldMkLst>
          <pc:docMk/>
          <pc:sldMk cId="3401878438" sldId="13314"/>
        </pc:sldMkLst>
      </pc:sldChg>
      <pc:sldChg chg="add del">
        <pc:chgData name="Christophe JENTA" userId="8d1209f4831e9c53" providerId="LiveId" clId="{C612942D-7E6D-4B31-95B0-4FB745C31038}" dt="2025-05-13T10:01:37.597" v="2"/>
        <pc:sldMkLst>
          <pc:docMk/>
          <pc:sldMk cId="2131091472" sldId="13316"/>
        </pc:sldMkLst>
      </pc:sldChg>
      <pc:sldChg chg="add del">
        <pc:chgData name="Christophe JENTA" userId="8d1209f4831e9c53" providerId="LiveId" clId="{C612942D-7E6D-4B31-95B0-4FB745C31038}" dt="2025-05-13T10:01:37.597" v="2"/>
        <pc:sldMkLst>
          <pc:docMk/>
          <pc:sldMk cId="3540542834" sldId="13317"/>
        </pc:sldMkLst>
      </pc:sldChg>
      <pc:sldChg chg="add del">
        <pc:chgData name="Christophe JENTA" userId="8d1209f4831e9c53" providerId="LiveId" clId="{C612942D-7E6D-4B31-95B0-4FB745C31038}" dt="2025-05-13T10:01:37.597" v="2"/>
        <pc:sldMkLst>
          <pc:docMk/>
          <pc:sldMk cId="2928770195" sldId="13319"/>
        </pc:sldMkLst>
      </pc:sldChg>
      <pc:sldChg chg="add del">
        <pc:chgData name="Christophe JENTA" userId="8d1209f4831e9c53" providerId="LiveId" clId="{C612942D-7E6D-4B31-95B0-4FB745C31038}" dt="2025-05-13T10:01:37.597" v="2"/>
        <pc:sldMkLst>
          <pc:docMk/>
          <pc:sldMk cId="3196238569" sldId="13320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395364604" sldId="13355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265437348" sldId="13356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1585258681" sldId="13357"/>
        </pc:sldMkLst>
      </pc:sldChg>
      <pc:sldChg chg="delSp add del mod">
        <pc:chgData name="Christophe JENTA" userId="8d1209f4831e9c53" providerId="LiveId" clId="{C612942D-7E6D-4B31-95B0-4FB745C31038}" dt="2025-05-13T10:01:44.802" v="3" actId="478"/>
        <pc:sldMkLst>
          <pc:docMk/>
          <pc:sldMk cId="3649466456" sldId="13359"/>
        </pc:sldMkLst>
        <pc:picChg chg="del">
          <ac:chgData name="Christophe JENTA" userId="8d1209f4831e9c53" providerId="LiveId" clId="{C612942D-7E6D-4B31-95B0-4FB745C31038}" dt="2025-05-13T10:01:44.802" v="3" actId="478"/>
          <ac:picMkLst>
            <pc:docMk/>
            <pc:sldMk cId="3649466456" sldId="13359"/>
            <ac:picMk id="10" creationId="{400EEE72-2870-B7C8-CE71-84FEA3CFBEAB}"/>
          </ac:picMkLst>
        </pc:picChg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1303084747" sldId="13366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910620827" sldId="13367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3665720077" sldId="13368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1832043419" sldId="13369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1257712248" sldId="13370"/>
        </pc:sldMkLst>
      </pc:sldChg>
      <pc:sldChg chg="add">
        <pc:chgData name="Christophe JENTA" userId="8d1209f4831e9c53" providerId="LiveId" clId="{C612942D-7E6D-4B31-95B0-4FB745C31038}" dt="2025-05-13T10:01:37.597" v="2"/>
        <pc:sldMkLst>
          <pc:docMk/>
          <pc:sldMk cId="1891898720" sldId="13408"/>
        </pc:sldMkLst>
      </pc:sldChg>
      <pc:sldChg chg="add">
        <pc:chgData name="Christophe JENTA" userId="8d1209f4831e9c53" providerId="LiveId" clId="{C612942D-7E6D-4B31-95B0-4FB745C31038}" dt="2025-05-13T10:01:37.597" v="2"/>
        <pc:sldMkLst>
          <pc:docMk/>
          <pc:sldMk cId="2536737542" sldId="13409"/>
        </pc:sldMkLst>
      </pc:sldChg>
      <pc:sldChg chg="add">
        <pc:chgData name="Christophe JENTA" userId="8d1209f4831e9c53" providerId="LiveId" clId="{C612942D-7E6D-4B31-95B0-4FB745C31038}" dt="2025-05-13T10:01:37.597" v="2"/>
        <pc:sldMkLst>
          <pc:docMk/>
          <pc:sldMk cId="1471755737" sldId="13410"/>
        </pc:sldMkLst>
      </pc:sldChg>
      <pc:sldChg chg="add">
        <pc:chgData name="Christophe JENTA" userId="8d1209f4831e9c53" providerId="LiveId" clId="{C612942D-7E6D-4B31-95B0-4FB745C31038}" dt="2025-05-13T10:01:37.597" v="2"/>
        <pc:sldMkLst>
          <pc:docMk/>
          <pc:sldMk cId="1074608534" sldId="13411"/>
        </pc:sldMkLst>
      </pc:sldChg>
      <pc:sldChg chg="add">
        <pc:chgData name="Christophe JENTA" userId="8d1209f4831e9c53" providerId="LiveId" clId="{C612942D-7E6D-4B31-95B0-4FB745C31038}" dt="2025-05-13T10:01:37.597" v="2"/>
        <pc:sldMkLst>
          <pc:docMk/>
          <pc:sldMk cId="2448605754" sldId="13412"/>
        </pc:sldMkLst>
      </pc:sldChg>
    </pc:docChg>
  </pc:docChgLst>
  <pc:docChgLst>
    <pc:chgData name="Christophe JENTA" userId="8d1209f4831e9c53" providerId="LiveId" clId="{745370F5-D647-4ABD-8D02-0A0548DFCB5B}"/>
    <pc:docChg chg="custSel addSld delSld modSld">
      <pc:chgData name="Christophe JENTA" userId="8d1209f4831e9c53" providerId="LiveId" clId="{745370F5-D647-4ABD-8D02-0A0548DFCB5B}" dt="2025-04-29T09:52:06.948" v="25" actId="478"/>
      <pc:docMkLst>
        <pc:docMk/>
      </pc:docMkLst>
      <pc:sldChg chg="delSp add mod">
        <pc:chgData name="Christophe JENTA" userId="8d1209f4831e9c53" providerId="LiveId" clId="{745370F5-D647-4ABD-8D02-0A0548DFCB5B}" dt="2025-04-29T09:51:11.639" v="6" actId="478"/>
        <pc:sldMkLst>
          <pc:docMk/>
          <pc:sldMk cId="1247421863" sldId="99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21003822" sldId="997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2780617583" sldId="1000"/>
        </pc:sldMkLst>
      </pc:sldChg>
      <pc:sldChg chg="delSp add mod">
        <pc:chgData name="Christophe JENTA" userId="8d1209f4831e9c53" providerId="LiveId" clId="{745370F5-D647-4ABD-8D02-0A0548DFCB5B}" dt="2025-04-29T09:52:06.948" v="25" actId="478"/>
        <pc:sldMkLst>
          <pc:docMk/>
          <pc:sldMk cId="3490898107" sldId="1001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337653266" sldId="12591"/>
        </pc:sldMkLst>
      </pc:sldChg>
      <pc:sldChg chg="delSp add mod">
        <pc:chgData name="Christophe JENTA" userId="8d1209f4831e9c53" providerId="LiveId" clId="{745370F5-D647-4ABD-8D02-0A0548DFCB5B}" dt="2025-04-29T09:51:05.523" v="4" actId="478"/>
        <pc:sldMkLst>
          <pc:docMk/>
          <pc:sldMk cId="2409108060" sldId="12606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060782881" sldId="1261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665540087" sldId="12613"/>
        </pc:sldMkLst>
      </pc:sldChg>
      <pc:sldChg chg="delSp add mod">
        <pc:chgData name="Christophe JENTA" userId="8d1209f4831e9c53" providerId="LiveId" clId="{745370F5-D647-4ABD-8D02-0A0548DFCB5B}" dt="2025-04-29T09:51:19.822" v="9" actId="478"/>
        <pc:sldMkLst>
          <pc:docMk/>
          <pc:sldMk cId="2987160675" sldId="1313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313498898" sldId="13133"/>
        </pc:sldMkLst>
      </pc:sldChg>
      <pc:sldChg chg="delSp add mod">
        <pc:chgData name="Christophe JENTA" userId="8d1209f4831e9c53" providerId="LiveId" clId="{745370F5-D647-4ABD-8D02-0A0548DFCB5B}" dt="2025-04-29T09:51:24.132" v="12" actId="478"/>
        <pc:sldMkLst>
          <pc:docMk/>
          <pc:sldMk cId="3865771323" sldId="13135"/>
        </pc:sldMkLst>
      </pc:sldChg>
      <pc:sldChg chg="delSp add mod">
        <pc:chgData name="Christophe JENTA" userId="8d1209f4831e9c53" providerId="LiveId" clId="{745370F5-D647-4ABD-8D02-0A0548DFCB5B}" dt="2025-04-29T09:51:22.692" v="11" actId="478"/>
        <pc:sldMkLst>
          <pc:docMk/>
          <pc:sldMk cId="2418480127" sldId="13136"/>
        </pc:sldMkLst>
      </pc:sldChg>
      <pc:sldChg chg="delSp add mod">
        <pc:chgData name="Christophe JENTA" userId="8d1209f4831e9c53" providerId="LiveId" clId="{745370F5-D647-4ABD-8D02-0A0548DFCB5B}" dt="2025-04-29T09:51:32.318" v="17" actId="478"/>
        <pc:sldMkLst>
          <pc:docMk/>
          <pc:sldMk cId="3473283674" sldId="1313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066435223" sldId="1313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287461453" sldId="13147"/>
        </pc:sldMkLst>
      </pc:sldChg>
      <pc:sldChg chg="delSp add mod">
        <pc:chgData name="Christophe JENTA" userId="8d1209f4831e9c53" providerId="LiveId" clId="{745370F5-D647-4ABD-8D02-0A0548DFCB5B}" dt="2025-04-29T09:51:01.556" v="2" actId="478"/>
        <pc:sldMkLst>
          <pc:docMk/>
          <pc:sldMk cId="2522681684" sldId="1314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427346446" sldId="13149"/>
        </pc:sldMkLst>
      </pc:sldChg>
      <pc:sldChg chg="delSp add mod">
        <pc:chgData name="Christophe JENTA" userId="8d1209f4831e9c53" providerId="LiveId" clId="{745370F5-D647-4ABD-8D02-0A0548DFCB5B}" dt="2025-04-29T09:51:18.399" v="8" actId="478"/>
        <pc:sldMkLst>
          <pc:docMk/>
          <pc:sldMk cId="3718160313" sldId="1315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17047442" sldId="13151"/>
        </pc:sldMkLst>
      </pc:sldChg>
      <pc:sldChg chg="delSp add mod">
        <pc:chgData name="Christophe JENTA" userId="8d1209f4831e9c53" providerId="LiveId" clId="{745370F5-D647-4ABD-8D02-0A0548DFCB5B}" dt="2025-04-29T09:51:03.904" v="3" actId="478"/>
        <pc:sldMkLst>
          <pc:docMk/>
          <pc:sldMk cId="1857858322" sldId="13152"/>
        </pc:sldMkLst>
      </pc:sldChg>
      <pc:sldChg chg="delSp add mod">
        <pc:chgData name="Christophe JENTA" userId="8d1209f4831e9c53" providerId="LiveId" clId="{745370F5-D647-4ABD-8D02-0A0548DFCB5B}" dt="2025-04-29T09:51:28.297" v="15" actId="478"/>
        <pc:sldMkLst>
          <pc:docMk/>
          <pc:sldMk cId="1950949934" sldId="13153"/>
        </pc:sldMkLst>
      </pc:sldChg>
      <pc:sldChg chg="delSp add mod">
        <pc:chgData name="Christophe JENTA" userId="8d1209f4831e9c53" providerId="LiveId" clId="{745370F5-D647-4ABD-8D02-0A0548DFCB5B}" dt="2025-04-29T09:51:30.819" v="16" actId="478"/>
        <pc:sldMkLst>
          <pc:docMk/>
          <pc:sldMk cId="2201218659" sldId="1315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56511993" sldId="1315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957833250" sldId="13156"/>
        </pc:sldMkLst>
      </pc:sldChg>
      <pc:sldChg chg="delSp add mod">
        <pc:chgData name="Christophe JENTA" userId="8d1209f4831e9c53" providerId="LiveId" clId="{745370F5-D647-4ABD-8D02-0A0548DFCB5B}" dt="2025-04-29T09:51:06.759" v="5" actId="478"/>
        <pc:sldMkLst>
          <pc:docMk/>
          <pc:sldMk cId="2801542117" sldId="1315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90164072" sldId="1315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302622610" sldId="1316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349566737" sldId="1316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360340695" sldId="13165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539409700" sldId="1316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4637956" sldId="1316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98025286" sldId="1317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74252401" sldId="13171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42643047" sldId="13172"/>
        </pc:sldMkLst>
      </pc:sldChg>
      <pc:sldChg chg="delSp add mod">
        <pc:chgData name="Christophe JENTA" userId="8d1209f4831e9c53" providerId="LiveId" clId="{745370F5-D647-4ABD-8D02-0A0548DFCB5B}" dt="2025-04-29T09:51:56.311" v="23" actId="478"/>
        <pc:sldMkLst>
          <pc:docMk/>
          <pc:sldMk cId="3211553572" sldId="1317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36066486" sldId="1317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456575271" sldId="1317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992392614" sldId="1317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233691726" sldId="1317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745778830" sldId="1317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07203901" sldId="13179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833563372" sldId="13185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2808987593" sldId="1318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04751075" sldId="1319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040728144" sldId="1319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627594343" sldId="1319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555514976" sldId="1320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7375481" sldId="13228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071169686" sldId="1322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96999913" sldId="1323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953531859" sldId="13238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1381752268" sldId="13243"/>
        </pc:sldMkLst>
      </pc:sldChg>
      <pc:sldChg chg="del">
        <pc:chgData name="Christophe JENTA" userId="8d1209f4831e9c53" providerId="LiveId" clId="{745370F5-D647-4ABD-8D02-0A0548DFCB5B}" dt="2025-04-29T09:50:11.135" v="0" actId="47"/>
        <pc:sldMkLst>
          <pc:docMk/>
          <pc:sldMk cId="107836326" sldId="1324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4580024" sldId="1325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759682378" sldId="1325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98894336" sldId="13254"/>
        </pc:sldMkLst>
      </pc:sldChg>
      <pc:sldChg chg="delSp add mod">
        <pc:chgData name="Christophe JENTA" userId="8d1209f4831e9c53" providerId="LiveId" clId="{745370F5-D647-4ABD-8D02-0A0548DFCB5B}" dt="2025-04-29T09:51:47.612" v="21" actId="478"/>
        <pc:sldMkLst>
          <pc:docMk/>
          <pc:sldMk cId="2125185414" sldId="1325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087807556" sldId="1325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341433013" sldId="1325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4671181" sldId="1325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18675770" sldId="13259"/>
        </pc:sldMkLst>
      </pc:sldChg>
      <pc:sldChg chg="delSp add mod">
        <pc:chgData name="Christophe JENTA" userId="8d1209f4831e9c53" providerId="LiveId" clId="{745370F5-D647-4ABD-8D02-0A0548DFCB5B}" dt="2025-04-29T09:51:57.638" v="24" actId="478"/>
        <pc:sldMkLst>
          <pc:docMk/>
          <pc:sldMk cId="2505937206" sldId="1326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239178158" sldId="1326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611874281" sldId="1331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826041737" sldId="13311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70786359" sldId="1331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84556983" sldId="1331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401878438" sldId="1331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131091472" sldId="1331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540542834" sldId="1331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928770195" sldId="1331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96238569" sldId="1332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9023465" sldId="1333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164755444" sldId="13346"/>
        </pc:sldMkLst>
      </pc:sldChg>
      <pc:sldChg chg="delSp add mod">
        <pc:chgData name="Christophe JENTA" userId="8d1209f4831e9c53" providerId="LiveId" clId="{745370F5-D647-4ABD-8D02-0A0548DFCB5B}" dt="2025-04-29T09:51:14.115" v="7" actId="478"/>
        <pc:sldMkLst>
          <pc:docMk/>
          <pc:sldMk cId="2046687059" sldId="13347"/>
        </pc:sldMkLst>
      </pc:sldChg>
      <pc:sldChg chg="delSp add mod">
        <pc:chgData name="Christophe JENTA" userId="8d1209f4831e9c53" providerId="LiveId" clId="{745370F5-D647-4ABD-8D02-0A0548DFCB5B}" dt="2025-04-29T09:51:39.622" v="20" actId="478"/>
        <pc:sldMkLst>
          <pc:docMk/>
          <pc:sldMk cId="2062926474" sldId="1335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657177706" sldId="13351"/>
        </pc:sldMkLst>
      </pc:sldChg>
      <pc:sldChg chg="delSp modSp add mod">
        <pc:chgData name="Christophe JENTA" userId="8d1209f4831e9c53" providerId="LiveId" clId="{745370F5-D647-4ABD-8D02-0A0548DFCB5B}" dt="2025-04-29T09:51:25.330" v="14" actId="478"/>
        <pc:sldMkLst>
          <pc:docMk/>
          <pc:sldMk cId="2759616424" sldId="13352"/>
        </pc:sldMkLst>
      </pc:sldChg>
      <pc:sldChg chg="delSp add mod">
        <pc:chgData name="Christophe JENTA" userId="8d1209f4831e9c53" providerId="LiveId" clId="{745370F5-D647-4ABD-8D02-0A0548DFCB5B}" dt="2025-04-29T09:51:35.936" v="18" actId="478"/>
        <pc:sldMkLst>
          <pc:docMk/>
          <pc:sldMk cId="2433196331" sldId="1335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474163732" sldId="1335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395364604" sldId="1335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265437348" sldId="1335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585258681" sldId="1335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35271449" sldId="1335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649466456" sldId="1335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559325837" sldId="1336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864976604" sldId="1336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303084747" sldId="1336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0620827" sldId="1336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665720077" sldId="1336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832043419" sldId="1336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257712248" sldId="13370"/>
        </pc:sldMkLst>
      </pc:sldChg>
    </pc:docChg>
  </pc:docChgLst>
  <pc:docChgLst>
    <pc:chgData name="Christophe JENTA" userId="8d1209f4831e9c53" providerId="LiveId" clId="{B5128146-C764-44A6-9D47-DFC7B2AA53D8}"/>
    <pc:docChg chg="delSld">
      <pc:chgData name="Christophe JENTA" userId="8d1209f4831e9c53" providerId="LiveId" clId="{B5128146-C764-44A6-9D47-DFC7B2AA53D8}" dt="2025-04-29T09:56:27.564" v="1" actId="47"/>
      <pc:docMkLst>
        <pc:docMk/>
      </pc:docMkLst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247421863" sldId="99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21003822" sldId="99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337653266" sldId="12591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409108060" sldId="1260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987160675" sldId="1313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313498898" sldId="13133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865771323" sldId="13135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418480127" sldId="1313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473283674" sldId="1313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066435223" sldId="1313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287461453" sldId="1314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522681684" sldId="1314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427346446" sldId="13149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718160313" sldId="13150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817047442" sldId="13151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857858322" sldId="1315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950949934" sldId="13153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201218659" sldId="1315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4156511993" sldId="13155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957833250" sldId="1315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801542117" sldId="1315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190164072" sldId="13159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302622610" sldId="1316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349566737" sldId="1316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992392614" sldId="13176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4104751075" sldId="1319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555514976" sldId="1320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953531859" sldId="1323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4580024" sldId="1325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759682378" sldId="13253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239178158" sldId="13267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611874281" sldId="13310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1826041737" sldId="13311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870786359" sldId="13312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4184556983" sldId="13313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401878438" sldId="13314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131091472" sldId="13316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540542834" sldId="13317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928770195" sldId="13319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196238569" sldId="13320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89023465" sldId="1333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164755444" sldId="1334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046687059" sldId="1334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062926474" sldId="13350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657177706" sldId="13351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759616424" sldId="1335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433196331" sldId="13353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649466456" sldId="13359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559325837" sldId="1336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864976604" sldId="13365"/>
        </pc:sldMkLst>
      </pc:sldChg>
    </pc:docChg>
  </pc:docChgLst>
  <pc:docChgLst>
    <pc:chgData name="Christophe JENTA" userId="8d1209f4831e9c53" providerId="LiveId" clId="{DE45046C-8012-4DB3-A2C1-625718BFB607}"/>
    <pc:docChg chg="addSld delSld modSld">
      <pc:chgData name="Christophe JENTA" userId="8d1209f4831e9c53" providerId="LiveId" clId="{DE45046C-8012-4DB3-A2C1-625718BFB607}" dt="2025-04-29T09:59:40.670" v="1"/>
      <pc:docMkLst>
        <pc:docMk/>
      </pc:docMkLst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360340695" sldId="13165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914637956" sldId="13169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98025286" sldId="13170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874252401" sldId="13171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42643047" sldId="13172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211553572" sldId="13173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36066486" sldId="13174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456575271" sldId="13175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233691726" sldId="13177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745778830" sldId="13178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07203901" sldId="13179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4104751075" sldId="13192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4198894336" sldId="13254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125185414" sldId="13255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1087807556" sldId="13256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341433013" sldId="13257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914671181" sldId="13258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18675770" sldId="13259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505937206" sldId="13260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2611874281" sldId="13310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1826041737" sldId="13311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2870786359" sldId="13312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4184556983" sldId="13313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3401878438" sldId="13314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2131091472" sldId="13316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3540542834" sldId="13317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2928770195" sldId="13319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3196238569" sldId="13320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1474163732" sldId="13354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35271449" sldId="13358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3649466456" sldId="13359"/>
        </pc:sldMkLst>
      </pc:sldChg>
    </pc:docChg>
  </pc:docChgLst>
  <pc:docChgLst>
    <pc:chgData name="Christophe JENTA" userId="8d1209f4831e9c53" providerId="LiveId" clId="{3C0CF307-8BA0-448D-9B8F-1250907647B5}"/>
    <pc:docChg chg="delSld">
      <pc:chgData name="Christophe JENTA" userId="8d1209f4831e9c53" providerId="LiveId" clId="{3C0CF307-8BA0-448D-9B8F-1250907647B5}" dt="2025-04-29T10:02:25.103" v="0" actId="47"/>
      <pc:docMkLst>
        <pc:docMk/>
      </pc:docMkLst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2780617583" sldId="1000"/>
        </pc:sldMkLst>
      </pc:sldChg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3539409700" sldId="13166"/>
        </pc:sldMkLst>
      </pc:sldChg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3833563372" sldId="13185"/>
        </pc:sldMkLst>
      </pc:sldChg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3071169686" sldId="13229"/>
        </pc:sldMkLst>
      </pc:sldChg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1381752268" sldId="1324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6FC7D-208C-4200-80F1-58C54DF61311}" type="datetimeFigureOut">
              <a:rPr lang="fr-FR" smtClean="0"/>
              <a:t>13/05/2025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EEF5-CB38-4A89-B626-937F0418F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24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67296-5B1B-9DD4-FF5A-471D2A2AD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043515-2F6D-9B9F-50EE-1CF1D64ED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99338-FAD2-AD4F-A9BF-C4355162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13/05/2025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4F583-B7B0-9218-E9F0-1CFAC77F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487827-E836-F825-3514-B3AFD990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9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CBDD0-D9A7-49FA-CC68-F404EE8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8F4A01-CBC3-D89B-07A8-6FC0E76E0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9A791-885B-2CAD-5454-8A8053A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13/05/2025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558C9-49C2-5367-E1F4-39841A57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F7FD8-99B2-E73F-D143-EF4F530D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1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133D76-BE7B-987B-352F-E6E4CF201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F9D6FC-9F68-B4E6-0777-1A25D950B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9E2C48-DDA2-AF8F-68E8-C2C44DF4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13/05/2025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A0ACE-B8AD-ECAF-6108-A1575F60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AF0659-6A72-B598-0505-94A7ECD4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05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C6050-5FF3-A6CA-9AE3-6D01DD59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BE383-F99A-4BA3-9E1E-89C146B6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5669FF-9EDB-6F38-F1F4-B7D00C7D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13/05/2025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6B7B5B-1B2F-06A6-7CD0-4A1869E7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99A841-3C61-18F8-FEA2-55A0455B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4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A4A5-DD17-E09C-079F-0BC7F32A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48D810-D375-68D8-EF23-45990070B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2DCE4D-1AFA-91E4-FC81-3342F6F2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13/05/2025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885DA-216C-7738-3AF0-841DD790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57197-A31A-8EDA-B76A-12CB3974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53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B447D-DCCA-CC9A-E414-62218BC5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7D8ED-E3DD-46C4-9FCB-D8E2F6A3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BC07B4-5449-C4C7-FF84-E97B894C9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0E8F6-B64B-AE5E-0152-B684B5A5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13/05/2025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D7EADD-F237-6481-F669-59F925E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BBCC74-23B2-99FF-36CA-94CD74B6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5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06B9B-FE0E-FF30-3723-285FB682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1CAD3-2D56-D5E8-FB5C-7135E0BA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4124FB-1FF6-D354-C70F-39AC85E7A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587CBA-8376-91EF-A7E1-66A287D4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64D291-C34F-2CF1-8638-7D353E948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18531A-4F4C-CFC4-3697-5F9A7A9B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13/05/2025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841637-9455-558E-C263-E9B804AD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9B2068-92F0-42E8-8B60-5EA54D3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BE2FF-DC42-25F9-E898-255E6EA4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242D52-F96F-B9D9-8C87-A2BB5AC5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13/05/2025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EA8E3B-5BD1-18E9-685F-795C67EF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77FA0E-F141-F12E-2814-985562CD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3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C37C13-A9C7-02A1-C000-2FC52227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13/05/2025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57F3F0-DF95-EAAC-8C98-10C2F46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AB1A3-A832-5D80-9C2C-EFD8C968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21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C2E13-D123-1DC8-1A37-A8F18836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24102-41C9-B4B7-95F0-DADA548E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3FA0B1-E0C2-BD6D-6D16-C02C3205C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F5B9C3-92C4-E761-1530-58C914D7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13/05/2025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4B34E0-06A0-68FB-22B7-48FC3217A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8E414D-F3D9-C9E0-C131-5F7B9493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0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97928-4556-A6E4-3430-4858052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031682-520A-12FF-74E1-E5E96BE86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F12565-FA80-076D-26A5-F3D9C9983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BE40B2-5C23-6E7D-D90B-D9DA3D5B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13/05/2025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D1E4AD-C1C5-14C4-1D32-DEDA4AA1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2CEA53-824F-7705-56DA-06A10F84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09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B83035-2E99-264F-C75D-FAEA5AD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EB7441-AF8E-64FA-5227-5E49FCD32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2F164-3EA9-BCC7-BEB4-FEF71A53C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047B-FEEF-465E-84F3-3E61BB1ECC56}" type="datetimeFigureOut">
              <a:rPr lang="fr-FR" smtClean="0"/>
              <a:t>13/05/2025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3ABF87-EFF2-DC93-90CC-77800DCF9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855A21-142E-FC54-FFBE-1CA4E22FA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3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F97A0-0EA1-38FF-3DD5-D1861B78F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A0D452F-39BA-128D-68C0-3703DC58BF3D}"/>
              </a:ext>
            </a:extLst>
          </p:cNvPr>
          <p:cNvSpPr/>
          <p:nvPr/>
        </p:nvSpPr>
        <p:spPr>
          <a:xfrm>
            <a:off x="53429" y="102421"/>
            <a:ext cx="4737678" cy="45397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*L’Insulinde d’abord…</a:t>
            </a:r>
          </a:p>
          <a:p>
            <a:endParaRPr lang="fr-FR" sz="1700" dirty="0"/>
          </a:p>
          <a:p>
            <a:r>
              <a:rPr lang="fr-FR" sz="1700" dirty="0"/>
              <a:t>*Dans la 1</a:t>
            </a:r>
            <a:r>
              <a:rPr lang="fr-FR" sz="1700" baseline="30000" dirty="0"/>
              <a:t>ère</a:t>
            </a:r>
            <a:r>
              <a:rPr lang="fr-FR" sz="1700" dirty="0"/>
              <a:t> moitié du XIXe siècle…</a:t>
            </a:r>
          </a:p>
          <a:p>
            <a:r>
              <a:rPr lang="fr-FR" sz="1700" dirty="0"/>
              <a:t>PB, GB et Espagne, trois bilans différents</a:t>
            </a:r>
          </a:p>
          <a:p>
            <a:endParaRPr lang="fr-FR" sz="1700" dirty="0"/>
          </a:p>
          <a:p>
            <a:r>
              <a:rPr lang="fr-FR" sz="1700" dirty="0"/>
              <a:t>1) 1816-46 : Côté PB, en </a:t>
            </a:r>
            <a:r>
              <a:rPr lang="fr-FR" sz="1700" i="1" dirty="0"/>
              <a:t>Indonésie</a:t>
            </a:r>
            <a:r>
              <a:rPr lang="fr-FR" sz="1700" dirty="0"/>
              <a:t>…</a:t>
            </a:r>
          </a:p>
          <a:p>
            <a:r>
              <a:rPr lang="fr-FR" sz="1700" dirty="0"/>
              <a:t>Deux points…</a:t>
            </a:r>
          </a:p>
          <a:p>
            <a:endParaRPr lang="fr-FR" sz="1700" dirty="0"/>
          </a:p>
          <a:p>
            <a:r>
              <a:rPr lang="fr-FR" sz="1700" dirty="0"/>
              <a:t>a) Territorialement…</a:t>
            </a:r>
          </a:p>
          <a:p>
            <a:r>
              <a:rPr lang="fr-FR" sz="1700" dirty="0"/>
              <a:t>La partie occidentale de l’archipel est reconquise</a:t>
            </a:r>
          </a:p>
          <a:p>
            <a:r>
              <a:rPr lang="fr-FR" sz="1700" dirty="0"/>
              <a:t>NB : Ajoutons les Moluques à l’est depuis 1621</a:t>
            </a:r>
          </a:p>
          <a:p>
            <a:endParaRPr lang="fr-FR" sz="1700" dirty="0"/>
          </a:p>
          <a:p>
            <a:r>
              <a:rPr lang="fr-FR" sz="1700" dirty="0"/>
              <a:t>b) Et avec le </a:t>
            </a:r>
            <a:r>
              <a:rPr lang="fr-FR" sz="1700" i="1" dirty="0" err="1"/>
              <a:t>kultuurstelsel</a:t>
            </a:r>
            <a:r>
              <a:rPr lang="fr-FR" sz="1700" dirty="0"/>
              <a:t>, le système des cultures du gouverneur Johannes Van der Bosch</a:t>
            </a:r>
          </a:p>
          <a:p>
            <a:r>
              <a:rPr lang="fr-FR" sz="1700" dirty="0"/>
              <a:t>Java est colonisée avec profit</a:t>
            </a:r>
          </a:p>
          <a:p>
            <a:endParaRPr lang="fr-FR" sz="1700" u="sng" dirty="0"/>
          </a:p>
          <a:p>
            <a:r>
              <a:rPr lang="fr-FR" sz="1700" dirty="0"/>
              <a:t>*</a:t>
            </a:r>
            <a:r>
              <a:rPr lang="fr-FR" sz="1700" u="sng" dirty="0"/>
              <a:t>A suivre…</a:t>
            </a:r>
          </a:p>
        </p:txBody>
      </p:sp>
      <p:pic>
        <p:nvPicPr>
          <p:cNvPr id="4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635A41AD-6F3E-17CE-D9E8-478B65500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FC732178-C462-591C-532B-7FE4E68DA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D9911DA0-76DC-68CC-2C39-43EF0A0AC0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FF8E6979-0195-1782-2C65-245B37698E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35C0ECC8-EDB7-051E-F4AE-A15E4D6D01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D4FE8395-F83E-F608-4197-7A36A76FF0C0}"/>
              </a:ext>
            </a:extLst>
          </p:cNvPr>
          <p:cNvSpPr/>
          <p:nvPr/>
        </p:nvSpPr>
        <p:spPr>
          <a:xfrm>
            <a:off x="9317948" y="1671994"/>
            <a:ext cx="257460" cy="20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14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217D5653-7E08-EC5B-65D2-D01153AC70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solidFill>
            <a:srgbClr val="0070C0"/>
          </a:solidFill>
          <a:ln w="38100"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A36CDE2-7E0E-68B7-5498-6337651058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91EEAAEF-FDDD-23B2-1B45-BB492CCE61F9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9C3669A5-A0D5-3115-B37D-ACEEF62F6DA1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BCF38DB-A593-1431-04FC-CF32347AADC4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F8159E4F-C9AF-85BA-24D6-28CA3C0EFD4C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D59C0BCF-58BC-14FC-67B2-CAE39B54923E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B3139A1E-1759-412B-EA35-4AC58245A8C7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68942570-8988-6194-A975-9CF31E44F6B1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9FAFE2F3-7C79-CE83-A921-349BC3A04CC7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BCEB3449-6EC2-45F8-97BB-DC3C9062836F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29CA1D5-9562-B46E-D428-BFA7428043A9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287E01F0-34E6-D10E-86D5-BD18DCFE9C0C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74" name="Image 73">
            <a:extLst>
              <a:ext uri="{FF2B5EF4-FFF2-40B4-BE49-F238E27FC236}">
                <a16:creationId xmlns:a16="http://schemas.microsoft.com/office/drawing/2014/main" id="{8DF8DDF6-5554-07C6-F650-B73199FB60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75" name="Ellipse 74">
            <a:extLst>
              <a:ext uri="{FF2B5EF4-FFF2-40B4-BE49-F238E27FC236}">
                <a16:creationId xmlns:a16="http://schemas.microsoft.com/office/drawing/2014/main" id="{9CAB41DE-255D-4FC1-C269-7939587666F5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394C9613-EE6D-3AEB-1E69-511E5236234F}"/>
              </a:ext>
            </a:extLst>
          </p:cNvPr>
          <p:cNvCxnSpPr>
            <a:cxnSpLocks/>
            <a:stCxn id="75" idx="1"/>
            <a:endCxn id="73" idx="5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1264C74B-D9E8-A85D-EB76-5929479EBAF3}"/>
              </a:ext>
            </a:extLst>
          </p:cNvPr>
          <p:cNvCxnSpPr>
            <a:cxnSpLocks/>
            <a:stCxn id="75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avec flèche 77">
            <a:extLst>
              <a:ext uri="{FF2B5EF4-FFF2-40B4-BE49-F238E27FC236}">
                <a16:creationId xmlns:a16="http://schemas.microsoft.com/office/drawing/2014/main" id="{186704E5-2CFA-46A1-87E5-ECE0F03B97A0}"/>
              </a:ext>
            </a:extLst>
          </p:cNvPr>
          <p:cNvCxnSpPr>
            <a:cxnSpLocks/>
            <a:stCxn id="75" idx="6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Ellipse 78">
            <a:extLst>
              <a:ext uri="{FF2B5EF4-FFF2-40B4-BE49-F238E27FC236}">
                <a16:creationId xmlns:a16="http://schemas.microsoft.com/office/drawing/2014/main" id="{720A5F38-392B-98C5-0AA7-214E00629425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D7874F8D-432E-C862-4EF3-BCEBD57A1B00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F3F8627F-F3A1-5E78-DCD5-F6A4FFAA6F3C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8B6D0880-53FB-0853-7EF9-EECE9A0B52D6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035AB67A-80EA-0A4D-CEA0-642BC8C7CB00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6B110904-F1E0-BF29-37BC-D20721DBFAA1}"/>
              </a:ext>
            </a:extLst>
          </p:cNvPr>
          <p:cNvSpPr/>
          <p:nvPr/>
        </p:nvSpPr>
        <p:spPr>
          <a:xfrm>
            <a:off x="8740504" y="443347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5" name="Connecteur droit avec flèche 94">
            <a:extLst>
              <a:ext uri="{FF2B5EF4-FFF2-40B4-BE49-F238E27FC236}">
                <a16:creationId xmlns:a16="http://schemas.microsoft.com/office/drawing/2014/main" id="{FA52508D-1FAA-9F30-A9CC-4AA06493C370}"/>
              </a:ext>
            </a:extLst>
          </p:cNvPr>
          <p:cNvCxnSpPr>
            <a:cxnSpLocks/>
          </p:cNvCxnSpPr>
          <p:nvPr/>
        </p:nvCxnSpPr>
        <p:spPr>
          <a:xfrm>
            <a:off x="8229600" y="3981917"/>
            <a:ext cx="616847" cy="6118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Ellipse 95">
            <a:extLst>
              <a:ext uri="{FF2B5EF4-FFF2-40B4-BE49-F238E27FC236}">
                <a16:creationId xmlns:a16="http://schemas.microsoft.com/office/drawing/2014/main" id="{85D6CB03-EE79-3FE7-E346-A55151716573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6E4C1040-9F32-D918-527E-1B5797D5531F}"/>
              </a:ext>
            </a:extLst>
          </p:cNvPr>
          <p:cNvSpPr/>
          <p:nvPr/>
        </p:nvSpPr>
        <p:spPr>
          <a:xfrm>
            <a:off x="9099536" y="5225139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104" name="Connecteur droit avec flèche 103">
            <a:extLst>
              <a:ext uri="{FF2B5EF4-FFF2-40B4-BE49-F238E27FC236}">
                <a16:creationId xmlns:a16="http://schemas.microsoft.com/office/drawing/2014/main" id="{7810CFAB-5B66-6F17-783D-2C0B8E37CE3D}"/>
              </a:ext>
            </a:extLst>
          </p:cNvPr>
          <p:cNvCxnSpPr>
            <a:cxnSpLocks/>
          </p:cNvCxnSpPr>
          <p:nvPr/>
        </p:nvCxnSpPr>
        <p:spPr>
          <a:xfrm flipV="1">
            <a:off x="8192426" y="3793217"/>
            <a:ext cx="196758" cy="45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Ellipse 104">
            <a:extLst>
              <a:ext uri="{FF2B5EF4-FFF2-40B4-BE49-F238E27FC236}">
                <a16:creationId xmlns:a16="http://schemas.microsoft.com/office/drawing/2014/main" id="{BB738497-9B70-948C-D116-5577FC0C0E95}"/>
              </a:ext>
            </a:extLst>
          </p:cNvPr>
          <p:cNvSpPr/>
          <p:nvPr/>
        </p:nvSpPr>
        <p:spPr>
          <a:xfrm>
            <a:off x="8368093" y="36888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0232B0-6EDF-6826-EE14-487DD79C3C25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1815-1850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002BE0D-1B6B-17C0-58A0-7C1D176721AF}"/>
              </a:ext>
            </a:extLst>
          </p:cNvPr>
          <p:cNvSpPr/>
          <p:nvPr/>
        </p:nvSpPr>
        <p:spPr>
          <a:xfrm>
            <a:off x="8736636" y="4642125"/>
            <a:ext cx="1755949" cy="899384"/>
          </a:xfrm>
          <a:prstGeom prst="ellipse">
            <a:avLst/>
          </a:prstGeom>
          <a:noFill/>
          <a:ln w="76200">
            <a:solidFill>
              <a:srgbClr val="CC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4751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29F91-D5F6-3980-D937-1A5010C40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686F85A-E251-E77C-C6FF-476B6FF0E5DD}"/>
              </a:ext>
            </a:extLst>
          </p:cNvPr>
          <p:cNvSpPr/>
          <p:nvPr/>
        </p:nvSpPr>
        <p:spPr>
          <a:xfrm>
            <a:off x="109182" y="109183"/>
            <a:ext cx="4647867" cy="40164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*Donc, à partir des années 1860</a:t>
            </a:r>
          </a:p>
          <a:p>
            <a:r>
              <a:rPr lang="fr-FR" sz="1700" dirty="0"/>
              <a:t>Chine et Japon en pleine mutation</a:t>
            </a:r>
          </a:p>
          <a:p>
            <a:endParaRPr lang="fr-FR" sz="1700" dirty="0"/>
          </a:p>
          <a:p>
            <a:r>
              <a:rPr lang="fr-FR" sz="1700" dirty="0"/>
              <a:t>*Mutations ayant pour même origine</a:t>
            </a:r>
          </a:p>
          <a:p>
            <a:r>
              <a:rPr lang="fr-FR" sz="1700" dirty="0"/>
              <a:t>1840-60 : Les ouvertures forcées dues</a:t>
            </a:r>
          </a:p>
          <a:p>
            <a:r>
              <a:rPr lang="fr-FR" sz="1700" dirty="0"/>
              <a:t>A l’</a:t>
            </a:r>
            <a:r>
              <a:rPr lang="fr-FR" sz="1700" i="1" dirty="0"/>
              <a:t>agressivité</a:t>
            </a:r>
            <a:r>
              <a:rPr lang="fr-FR" sz="1700" dirty="0"/>
              <a:t> des puissances occidentales</a:t>
            </a:r>
          </a:p>
          <a:p>
            <a:endParaRPr lang="fr-FR" sz="1700" dirty="0"/>
          </a:p>
          <a:p>
            <a:r>
              <a:rPr lang="fr-FR" sz="1700" dirty="0"/>
              <a:t>*Mais agressivité qui ne se transformera pas</a:t>
            </a:r>
          </a:p>
          <a:p>
            <a:r>
              <a:rPr lang="fr-FR" sz="1700" dirty="0"/>
              <a:t>En Chine et au Japon, en une conquête territoriale </a:t>
            </a:r>
          </a:p>
          <a:p>
            <a:r>
              <a:rPr lang="fr-FR" sz="1700" dirty="0"/>
              <a:t>NB : Sauf en Chine, partiellement, après 1895…</a:t>
            </a:r>
          </a:p>
          <a:p>
            <a:endParaRPr lang="fr-FR" sz="1700" dirty="0"/>
          </a:p>
          <a:p>
            <a:r>
              <a:rPr lang="fr-FR" sz="1700" dirty="0"/>
              <a:t>*En revanche, dans le reste de l’Asie</a:t>
            </a:r>
          </a:p>
          <a:p>
            <a:r>
              <a:rPr lang="fr-FR" sz="1700" dirty="0"/>
              <a:t>*1850 : La </a:t>
            </a:r>
            <a:r>
              <a:rPr lang="fr-FR" sz="1700" i="1" dirty="0"/>
              <a:t>course au drapeau</a:t>
            </a:r>
            <a:r>
              <a:rPr lang="fr-FR" sz="1700" dirty="0"/>
              <a:t> a commencé</a:t>
            </a:r>
          </a:p>
          <a:p>
            <a:endParaRPr lang="fr-FR" sz="1700" dirty="0"/>
          </a:p>
          <a:p>
            <a:r>
              <a:rPr lang="fr-FR" sz="1700" dirty="0"/>
              <a:t>*Au sud, comme au nord…</a:t>
            </a:r>
          </a:p>
        </p:txBody>
      </p:sp>
      <p:pic>
        <p:nvPicPr>
          <p:cNvPr id="97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36ECD7E2-7C74-14DB-5799-F4C68263C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120E586F-83E0-B0C0-0B00-F44BDF4C9B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10387983-732D-9CD1-4476-B476327F16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5F31893A-987B-0548-9D9B-D134E59567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Image 105">
            <a:extLst>
              <a:ext uri="{FF2B5EF4-FFF2-40B4-BE49-F238E27FC236}">
                <a16:creationId xmlns:a16="http://schemas.microsoft.com/office/drawing/2014/main" id="{6A940269-FC45-63AF-FE06-022CE7F01B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107" name="Ellipse 106">
            <a:extLst>
              <a:ext uri="{FF2B5EF4-FFF2-40B4-BE49-F238E27FC236}">
                <a16:creationId xmlns:a16="http://schemas.microsoft.com/office/drawing/2014/main" id="{9D4BBF6C-722F-C228-5618-085A11862092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58387448-B7B9-B02E-ED66-AC97AF85D2B9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CD3B08F9-5F2E-1560-E5AA-0CD7D12D6D77}"/>
              </a:ext>
            </a:extLst>
          </p:cNvPr>
          <p:cNvSpPr/>
          <p:nvPr/>
        </p:nvSpPr>
        <p:spPr>
          <a:xfrm>
            <a:off x="9557471" y="294823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10" name="Connecteur droit avec flèche 109">
            <a:extLst>
              <a:ext uri="{FF2B5EF4-FFF2-40B4-BE49-F238E27FC236}">
                <a16:creationId xmlns:a16="http://schemas.microsoft.com/office/drawing/2014/main" id="{2B6A0286-B1FE-DBEC-1F7A-0E9500A8B670}"/>
              </a:ext>
            </a:extLst>
          </p:cNvPr>
          <p:cNvCxnSpPr>
            <a:cxnSpLocks/>
            <a:endCxn id="109" idx="5"/>
          </p:cNvCxnSpPr>
          <p:nvPr/>
        </p:nvCxnSpPr>
        <p:spPr>
          <a:xfrm flipH="1" flipV="1">
            <a:off x="9680396" y="3052638"/>
            <a:ext cx="135277" cy="10691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Ellipse 111">
            <a:extLst>
              <a:ext uri="{FF2B5EF4-FFF2-40B4-BE49-F238E27FC236}">
                <a16:creationId xmlns:a16="http://schemas.microsoft.com/office/drawing/2014/main" id="{49527FE4-2041-D519-CA5D-DF2594F40B44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13" name="Connecteur droit 112">
            <a:extLst>
              <a:ext uri="{FF2B5EF4-FFF2-40B4-BE49-F238E27FC236}">
                <a16:creationId xmlns:a16="http://schemas.microsoft.com/office/drawing/2014/main" id="{50FE1A80-3A12-33BF-A9A0-EA795FC07D5B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avec flèche 113">
            <a:extLst>
              <a:ext uri="{FF2B5EF4-FFF2-40B4-BE49-F238E27FC236}">
                <a16:creationId xmlns:a16="http://schemas.microsoft.com/office/drawing/2014/main" id="{90B6AB1A-E45F-2FDD-E22C-AE82E39DD71C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avec flèche 114">
            <a:extLst>
              <a:ext uri="{FF2B5EF4-FFF2-40B4-BE49-F238E27FC236}">
                <a16:creationId xmlns:a16="http://schemas.microsoft.com/office/drawing/2014/main" id="{604746DB-ADEC-4100-7A51-6F29013FE3C9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Ellipse 115">
            <a:extLst>
              <a:ext uri="{FF2B5EF4-FFF2-40B4-BE49-F238E27FC236}">
                <a16:creationId xmlns:a16="http://schemas.microsoft.com/office/drawing/2014/main" id="{776C44B2-DC68-D493-930C-5A0C2C8FAC98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9B597CAD-1B39-F72D-4848-C0AEBD64A8E9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020C9400-4F58-F26E-911F-DB45ED16CB5D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0" name="Ellipse 119">
            <a:extLst>
              <a:ext uri="{FF2B5EF4-FFF2-40B4-BE49-F238E27FC236}">
                <a16:creationId xmlns:a16="http://schemas.microsoft.com/office/drawing/2014/main" id="{9B9F65BF-18F6-D138-B133-651BB4BEA467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C18FB87C-EFD6-927E-F20D-82C1EF500717}"/>
              </a:ext>
            </a:extLst>
          </p:cNvPr>
          <p:cNvSpPr/>
          <p:nvPr/>
        </p:nvSpPr>
        <p:spPr>
          <a:xfrm>
            <a:off x="9917805" y="218450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24" name="Connecteur droit 123">
            <a:extLst>
              <a:ext uri="{FF2B5EF4-FFF2-40B4-BE49-F238E27FC236}">
                <a16:creationId xmlns:a16="http://schemas.microsoft.com/office/drawing/2014/main" id="{C45BCF54-4AF2-027F-E360-87A7D2460582}"/>
              </a:ext>
            </a:extLst>
          </p:cNvPr>
          <p:cNvCxnSpPr>
            <a:cxnSpLocks/>
          </p:cNvCxnSpPr>
          <p:nvPr/>
        </p:nvCxnSpPr>
        <p:spPr>
          <a:xfrm>
            <a:off x="10000953" y="1756908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124">
            <a:extLst>
              <a:ext uri="{FF2B5EF4-FFF2-40B4-BE49-F238E27FC236}">
                <a16:creationId xmlns:a16="http://schemas.microsoft.com/office/drawing/2014/main" id="{AA32D9E3-4BCD-5FFF-638B-7B7C8078315D}"/>
              </a:ext>
            </a:extLst>
          </p:cNvPr>
          <p:cNvCxnSpPr>
            <a:cxnSpLocks/>
          </p:cNvCxnSpPr>
          <p:nvPr/>
        </p:nvCxnSpPr>
        <p:spPr>
          <a:xfrm flipH="1">
            <a:off x="9748034" y="2332536"/>
            <a:ext cx="559206" cy="10612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cteur droit avec flèche 125">
            <a:extLst>
              <a:ext uri="{FF2B5EF4-FFF2-40B4-BE49-F238E27FC236}">
                <a16:creationId xmlns:a16="http://schemas.microsoft.com/office/drawing/2014/main" id="{7ABCBF22-4407-15EA-4B0A-02960759B934}"/>
              </a:ext>
            </a:extLst>
          </p:cNvPr>
          <p:cNvCxnSpPr>
            <a:cxnSpLocks/>
            <a:endCxn id="121" idx="5"/>
          </p:cNvCxnSpPr>
          <p:nvPr/>
        </p:nvCxnSpPr>
        <p:spPr>
          <a:xfrm flipH="1" flipV="1">
            <a:off x="10040730" y="2288904"/>
            <a:ext cx="217136" cy="865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avec flèche 126">
            <a:extLst>
              <a:ext uri="{FF2B5EF4-FFF2-40B4-BE49-F238E27FC236}">
                <a16:creationId xmlns:a16="http://schemas.microsoft.com/office/drawing/2014/main" id="{C04348F3-6A42-2DAD-4655-E5B3B387D2C4}"/>
              </a:ext>
            </a:extLst>
          </p:cNvPr>
          <p:cNvCxnSpPr>
            <a:cxnSpLocks/>
            <a:stCxn id="121" idx="3"/>
            <a:endCxn id="120" idx="6"/>
          </p:cNvCxnSpPr>
          <p:nvPr/>
        </p:nvCxnSpPr>
        <p:spPr>
          <a:xfrm flipH="1">
            <a:off x="9644445" y="2288904"/>
            <a:ext cx="294451" cy="1336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Rectangle 127">
            <a:extLst>
              <a:ext uri="{FF2B5EF4-FFF2-40B4-BE49-F238E27FC236}">
                <a16:creationId xmlns:a16="http://schemas.microsoft.com/office/drawing/2014/main" id="{2D6D5582-5C95-3402-03C2-520B47BA82F8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5D4B26C3-8F15-E7BE-6E70-FDFCB5F1CDB5}"/>
              </a:ext>
            </a:extLst>
          </p:cNvPr>
          <p:cNvSpPr/>
          <p:nvPr/>
        </p:nvSpPr>
        <p:spPr>
          <a:xfrm>
            <a:off x="9539078" y="267629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A0E61FD0-037F-11AE-5174-4A59F3C2D005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8F82E20E-2EAB-7088-B738-74CAC6168DB3}"/>
              </a:ext>
            </a:extLst>
          </p:cNvPr>
          <p:cNvSpPr/>
          <p:nvPr/>
        </p:nvSpPr>
        <p:spPr>
          <a:xfrm>
            <a:off x="9914098" y="231348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D935ADBC-CB73-FCC8-8972-F22976FE73C5}"/>
              </a:ext>
            </a:extLst>
          </p:cNvPr>
          <p:cNvSpPr/>
          <p:nvPr/>
        </p:nvSpPr>
        <p:spPr>
          <a:xfrm>
            <a:off x="9742497" y="60796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7ECB895A-A861-F4DF-77F8-6338BE47415E}"/>
              </a:ext>
            </a:extLst>
          </p:cNvPr>
          <p:cNvSpPr/>
          <p:nvPr/>
        </p:nvSpPr>
        <p:spPr>
          <a:xfrm>
            <a:off x="10280148" y="103728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239CB072-760F-2CF8-723A-D6B7F37AA64F}"/>
              </a:ext>
            </a:extLst>
          </p:cNvPr>
          <p:cNvSpPr/>
          <p:nvPr/>
        </p:nvSpPr>
        <p:spPr>
          <a:xfrm>
            <a:off x="10371824" y="31757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44C12C8B-C13E-BBF9-9BF0-7D5F5F11A928}"/>
              </a:ext>
            </a:extLst>
          </p:cNvPr>
          <p:cNvSpPr/>
          <p:nvPr/>
        </p:nvSpPr>
        <p:spPr>
          <a:xfrm>
            <a:off x="10092759" y="1134360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5ACEE81F-AFBC-3BA2-E471-0BCB79712E1B}"/>
              </a:ext>
            </a:extLst>
          </p:cNvPr>
          <p:cNvSpPr/>
          <p:nvPr/>
        </p:nvSpPr>
        <p:spPr>
          <a:xfrm>
            <a:off x="10212879" y="391508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39" name="Connecteur droit avec flèche 138">
            <a:extLst>
              <a:ext uri="{FF2B5EF4-FFF2-40B4-BE49-F238E27FC236}">
                <a16:creationId xmlns:a16="http://schemas.microsoft.com/office/drawing/2014/main" id="{481205E4-F9C6-71B5-CBFF-51C8DBEED146}"/>
              </a:ext>
            </a:extLst>
          </p:cNvPr>
          <p:cNvCxnSpPr>
            <a:cxnSpLocks/>
          </p:cNvCxnSpPr>
          <p:nvPr/>
        </p:nvCxnSpPr>
        <p:spPr>
          <a:xfrm>
            <a:off x="8846447" y="387523"/>
            <a:ext cx="736877" cy="226055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necteur droit avec flèche 139">
            <a:extLst>
              <a:ext uri="{FF2B5EF4-FFF2-40B4-BE49-F238E27FC236}">
                <a16:creationId xmlns:a16="http://schemas.microsoft.com/office/drawing/2014/main" id="{F7B4562D-0015-3C1E-E6C2-83A29B37555E}"/>
              </a:ext>
            </a:extLst>
          </p:cNvPr>
          <p:cNvCxnSpPr>
            <a:cxnSpLocks/>
            <a:endCxn id="138" idx="2"/>
          </p:cNvCxnSpPr>
          <p:nvPr/>
        </p:nvCxnSpPr>
        <p:spPr>
          <a:xfrm flipV="1">
            <a:off x="9685158" y="452664"/>
            <a:ext cx="527721" cy="160914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necteur droit avec flèche 140">
            <a:extLst>
              <a:ext uri="{FF2B5EF4-FFF2-40B4-BE49-F238E27FC236}">
                <a16:creationId xmlns:a16="http://schemas.microsoft.com/office/drawing/2014/main" id="{901EA060-DE65-1F16-0AE7-B0E5754F170B}"/>
              </a:ext>
            </a:extLst>
          </p:cNvPr>
          <p:cNvCxnSpPr>
            <a:cxnSpLocks/>
            <a:endCxn id="137" idx="0"/>
          </p:cNvCxnSpPr>
          <p:nvPr/>
        </p:nvCxnSpPr>
        <p:spPr>
          <a:xfrm>
            <a:off x="9959689" y="558009"/>
            <a:ext cx="205078" cy="576351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Ellipse 142">
            <a:extLst>
              <a:ext uri="{FF2B5EF4-FFF2-40B4-BE49-F238E27FC236}">
                <a16:creationId xmlns:a16="http://schemas.microsoft.com/office/drawing/2014/main" id="{DD9A38EA-5BCA-FEDE-70BF-F549CAA5884D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144" name="Image 143">
            <a:extLst>
              <a:ext uri="{FF2B5EF4-FFF2-40B4-BE49-F238E27FC236}">
                <a16:creationId xmlns:a16="http://schemas.microsoft.com/office/drawing/2014/main" id="{02ECDD8E-132E-8242-41D4-2736D35F17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145" name="Ellipse 144">
            <a:extLst>
              <a:ext uri="{FF2B5EF4-FFF2-40B4-BE49-F238E27FC236}">
                <a16:creationId xmlns:a16="http://schemas.microsoft.com/office/drawing/2014/main" id="{5DE5452B-5B5A-9D97-AC46-79CDC6B2CAEE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46" name="Connecteur droit avec flèche 145">
            <a:extLst>
              <a:ext uri="{FF2B5EF4-FFF2-40B4-BE49-F238E27FC236}">
                <a16:creationId xmlns:a16="http://schemas.microsoft.com/office/drawing/2014/main" id="{9B50BC58-7EF5-C928-FAD0-B4D5716FD976}"/>
              </a:ext>
            </a:extLst>
          </p:cNvPr>
          <p:cNvCxnSpPr>
            <a:cxnSpLocks/>
            <a:stCxn id="145" idx="1"/>
            <a:endCxn id="143" idx="5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necteur droit avec flèche 146">
            <a:extLst>
              <a:ext uri="{FF2B5EF4-FFF2-40B4-BE49-F238E27FC236}">
                <a16:creationId xmlns:a16="http://schemas.microsoft.com/office/drawing/2014/main" id="{78230EE6-F9DA-79C2-5B80-8AB8C8717DED}"/>
              </a:ext>
            </a:extLst>
          </p:cNvPr>
          <p:cNvCxnSpPr>
            <a:cxnSpLocks/>
            <a:stCxn id="145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Connecteur droit avec flèche 147">
            <a:extLst>
              <a:ext uri="{FF2B5EF4-FFF2-40B4-BE49-F238E27FC236}">
                <a16:creationId xmlns:a16="http://schemas.microsoft.com/office/drawing/2014/main" id="{56043E78-423A-256D-7042-87952C9328FB}"/>
              </a:ext>
            </a:extLst>
          </p:cNvPr>
          <p:cNvCxnSpPr>
            <a:cxnSpLocks/>
            <a:stCxn id="145" idx="6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Ellipse 148">
            <a:extLst>
              <a:ext uri="{FF2B5EF4-FFF2-40B4-BE49-F238E27FC236}">
                <a16:creationId xmlns:a16="http://schemas.microsoft.com/office/drawing/2014/main" id="{DEEBE2E0-A2BB-228E-41A3-C18214698452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0" name="Ellipse 149">
            <a:extLst>
              <a:ext uri="{FF2B5EF4-FFF2-40B4-BE49-F238E27FC236}">
                <a16:creationId xmlns:a16="http://schemas.microsoft.com/office/drawing/2014/main" id="{39C5ACA5-E586-7B51-70C4-EB36DD15759C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id="{E600AD14-BEA8-6CCE-76F2-99D6D50D8B26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18C88BDC-835E-5F29-2D5C-9B01C2982A55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BA343292-BE30-D8EC-C3D4-EF1B49D30FAD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B7D75A3C-CFAD-8C1B-531F-A5D628D8ABEE}"/>
              </a:ext>
            </a:extLst>
          </p:cNvPr>
          <p:cNvSpPr/>
          <p:nvPr/>
        </p:nvSpPr>
        <p:spPr>
          <a:xfrm>
            <a:off x="8740504" y="443347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56" name="Connecteur droit 155">
            <a:extLst>
              <a:ext uri="{FF2B5EF4-FFF2-40B4-BE49-F238E27FC236}">
                <a16:creationId xmlns:a16="http://schemas.microsoft.com/office/drawing/2014/main" id="{BD55E6E3-7216-D424-4B80-3E34B6C0DA76}"/>
              </a:ext>
            </a:extLst>
          </p:cNvPr>
          <p:cNvCxnSpPr>
            <a:cxnSpLocks/>
          </p:cNvCxnSpPr>
          <p:nvPr/>
        </p:nvCxnSpPr>
        <p:spPr>
          <a:xfrm flipV="1">
            <a:off x="9004049" y="4121834"/>
            <a:ext cx="841454" cy="5330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onnecteur droit avec flèche 156">
            <a:extLst>
              <a:ext uri="{FF2B5EF4-FFF2-40B4-BE49-F238E27FC236}">
                <a16:creationId xmlns:a16="http://schemas.microsoft.com/office/drawing/2014/main" id="{2F625A99-E1F2-6221-9CD3-E1DF603BA632}"/>
              </a:ext>
            </a:extLst>
          </p:cNvPr>
          <p:cNvCxnSpPr>
            <a:cxnSpLocks/>
          </p:cNvCxnSpPr>
          <p:nvPr/>
        </p:nvCxnSpPr>
        <p:spPr>
          <a:xfrm>
            <a:off x="8229600" y="3981917"/>
            <a:ext cx="616847" cy="6118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Ellipse 157">
            <a:extLst>
              <a:ext uri="{FF2B5EF4-FFF2-40B4-BE49-F238E27FC236}">
                <a16:creationId xmlns:a16="http://schemas.microsoft.com/office/drawing/2014/main" id="{CBBFC2F1-9D04-EFAD-878E-697DABDED5C1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BE04A87F-FDF8-9E6E-5C84-6FA7CBDCD525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5C927613-DE93-3F5B-5BD3-5DA52855F73D}"/>
              </a:ext>
            </a:extLst>
          </p:cNvPr>
          <p:cNvSpPr/>
          <p:nvPr/>
        </p:nvSpPr>
        <p:spPr>
          <a:xfrm>
            <a:off x="9099536" y="5225139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B3C119DF-77EA-91E7-69EF-70210F3EFC02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744F5777-09D5-F977-65F6-A77252FB61F5}"/>
              </a:ext>
            </a:extLst>
          </p:cNvPr>
          <p:cNvSpPr/>
          <p:nvPr/>
        </p:nvSpPr>
        <p:spPr>
          <a:xfrm>
            <a:off x="10360316" y="3446075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54F38501-9B23-90AF-2D96-9C13CDB2D6CF}"/>
              </a:ext>
            </a:extLst>
          </p:cNvPr>
          <p:cNvSpPr/>
          <p:nvPr/>
        </p:nvSpPr>
        <p:spPr>
          <a:xfrm>
            <a:off x="10185858" y="3378899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5614C666-2BBF-B25F-1C73-865DE5167445}"/>
              </a:ext>
            </a:extLst>
          </p:cNvPr>
          <p:cNvSpPr/>
          <p:nvPr/>
        </p:nvSpPr>
        <p:spPr>
          <a:xfrm>
            <a:off x="10826923" y="1411600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4C86C371-6516-8F66-F6E6-EA3E79B1CCA9}"/>
              </a:ext>
            </a:extLst>
          </p:cNvPr>
          <p:cNvSpPr/>
          <p:nvPr/>
        </p:nvSpPr>
        <p:spPr>
          <a:xfrm>
            <a:off x="10970939" y="1382391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167" name="Connecteur droit avec flèche 166">
            <a:extLst>
              <a:ext uri="{FF2B5EF4-FFF2-40B4-BE49-F238E27FC236}">
                <a16:creationId xmlns:a16="http://schemas.microsoft.com/office/drawing/2014/main" id="{EC024D3B-1F61-D32E-BE0C-69C70F301073}"/>
              </a:ext>
            </a:extLst>
          </p:cNvPr>
          <p:cNvCxnSpPr>
            <a:cxnSpLocks/>
          </p:cNvCxnSpPr>
          <p:nvPr/>
        </p:nvCxnSpPr>
        <p:spPr>
          <a:xfrm flipH="1" flipV="1">
            <a:off x="10898931" y="1533912"/>
            <a:ext cx="141453" cy="6505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Rectangle 167">
            <a:extLst>
              <a:ext uri="{FF2B5EF4-FFF2-40B4-BE49-F238E27FC236}">
                <a16:creationId xmlns:a16="http://schemas.microsoft.com/office/drawing/2014/main" id="{8CB875CD-9CC4-8BD4-E45A-37F830E20C56}"/>
              </a:ext>
            </a:extLst>
          </p:cNvPr>
          <p:cNvSpPr/>
          <p:nvPr/>
        </p:nvSpPr>
        <p:spPr>
          <a:xfrm>
            <a:off x="9454705" y="144036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9" name="Ellipse 168">
            <a:extLst>
              <a:ext uri="{FF2B5EF4-FFF2-40B4-BE49-F238E27FC236}">
                <a16:creationId xmlns:a16="http://schemas.microsoft.com/office/drawing/2014/main" id="{FB495C98-68AF-29B0-94A2-23816F77C4B0}"/>
              </a:ext>
            </a:extLst>
          </p:cNvPr>
          <p:cNvSpPr/>
          <p:nvPr/>
        </p:nvSpPr>
        <p:spPr>
          <a:xfrm>
            <a:off x="9317948" y="1671994"/>
            <a:ext cx="257460" cy="20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0" name="Ellipse 169">
            <a:extLst>
              <a:ext uri="{FF2B5EF4-FFF2-40B4-BE49-F238E27FC236}">
                <a16:creationId xmlns:a16="http://schemas.microsoft.com/office/drawing/2014/main" id="{7C22F48F-8FC8-ADC1-7F69-13CCA62EA37E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71" name="Connecteur droit avec flèche 170">
            <a:extLst>
              <a:ext uri="{FF2B5EF4-FFF2-40B4-BE49-F238E27FC236}">
                <a16:creationId xmlns:a16="http://schemas.microsoft.com/office/drawing/2014/main" id="{D4835730-76D3-0F1C-7FCD-6B6126854F7B}"/>
              </a:ext>
            </a:extLst>
          </p:cNvPr>
          <p:cNvCxnSpPr>
            <a:cxnSpLocks/>
            <a:endCxn id="170" idx="6"/>
          </p:cNvCxnSpPr>
          <p:nvPr/>
        </p:nvCxnSpPr>
        <p:spPr>
          <a:xfrm flipH="1">
            <a:off x="9620764" y="1756908"/>
            <a:ext cx="410408" cy="123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Ellipse 174">
            <a:extLst>
              <a:ext uri="{FF2B5EF4-FFF2-40B4-BE49-F238E27FC236}">
                <a16:creationId xmlns:a16="http://schemas.microsoft.com/office/drawing/2014/main" id="{ED17FCD2-D722-B817-20D3-77765F26A7BE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6" name="Ellipse 175">
            <a:extLst>
              <a:ext uri="{FF2B5EF4-FFF2-40B4-BE49-F238E27FC236}">
                <a16:creationId xmlns:a16="http://schemas.microsoft.com/office/drawing/2014/main" id="{6014BE0A-7715-6283-9869-A3C0E210D372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C6D83AA1-79A2-A560-1F1C-8411AF74A1DA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7C28D3FA-3A7E-53AE-E36E-7312CEA381CA}"/>
              </a:ext>
            </a:extLst>
          </p:cNvPr>
          <p:cNvSpPr/>
          <p:nvPr/>
        </p:nvSpPr>
        <p:spPr>
          <a:xfrm>
            <a:off x="9150453" y="1615915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93" name="Ellipse 192">
            <a:extLst>
              <a:ext uri="{FF2B5EF4-FFF2-40B4-BE49-F238E27FC236}">
                <a16:creationId xmlns:a16="http://schemas.microsoft.com/office/drawing/2014/main" id="{2A4777DE-7B51-F7C6-E038-D7B426F6247F}"/>
              </a:ext>
            </a:extLst>
          </p:cNvPr>
          <p:cNvSpPr/>
          <p:nvPr/>
        </p:nvSpPr>
        <p:spPr>
          <a:xfrm>
            <a:off x="8368093" y="36888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cxnSp>
        <p:nvCxnSpPr>
          <p:cNvPr id="194" name="Connecteur droit avec flèche 193">
            <a:extLst>
              <a:ext uri="{FF2B5EF4-FFF2-40B4-BE49-F238E27FC236}">
                <a16:creationId xmlns:a16="http://schemas.microsoft.com/office/drawing/2014/main" id="{3C1A6522-B522-67CA-057D-0B06B14A61E9}"/>
              </a:ext>
            </a:extLst>
          </p:cNvPr>
          <p:cNvCxnSpPr>
            <a:cxnSpLocks/>
          </p:cNvCxnSpPr>
          <p:nvPr/>
        </p:nvCxnSpPr>
        <p:spPr>
          <a:xfrm flipV="1">
            <a:off x="8192426" y="3793217"/>
            <a:ext cx="196758" cy="45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EFD56B0A-5928-CA07-4B79-A2302A59FCD9}"/>
              </a:ext>
            </a:extLst>
          </p:cNvPr>
          <p:cNvSpPr/>
          <p:nvPr/>
        </p:nvSpPr>
        <p:spPr>
          <a:xfrm>
            <a:off x="9562233" y="595666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20725AA-1863-C29A-194A-3E1A74821248}"/>
              </a:ext>
            </a:extLst>
          </p:cNvPr>
          <p:cNvSpPr/>
          <p:nvPr/>
        </p:nvSpPr>
        <p:spPr>
          <a:xfrm>
            <a:off x="7131844" y="109183"/>
            <a:ext cx="3248947" cy="3130847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FC02190-0892-7EEF-56D7-EF9DE56F4EA2}"/>
              </a:ext>
            </a:extLst>
          </p:cNvPr>
          <p:cNvSpPr/>
          <p:nvPr/>
        </p:nvSpPr>
        <p:spPr>
          <a:xfrm>
            <a:off x="10297837" y="705144"/>
            <a:ext cx="890200" cy="1519920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47FFE4-F46B-A2EA-B018-A4D387DF9478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1850-1914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C1D23A9-9BC9-870E-CC9B-FFFBFD901058}"/>
              </a:ext>
            </a:extLst>
          </p:cNvPr>
          <p:cNvSpPr/>
          <p:nvPr/>
        </p:nvSpPr>
        <p:spPr>
          <a:xfrm>
            <a:off x="8736636" y="4642125"/>
            <a:ext cx="1755949" cy="899384"/>
          </a:xfrm>
          <a:prstGeom prst="ellipse">
            <a:avLst/>
          </a:prstGeom>
          <a:noFill/>
          <a:ln w="76200">
            <a:solidFill>
              <a:srgbClr val="CC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2A5C2F2-3514-D3AF-ED60-3451950A1D63}"/>
              </a:ext>
            </a:extLst>
          </p:cNvPr>
          <p:cNvSpPr/>
          <p:nvPr/>
        </p:nvSpPr>
        <p:spPr>
          <a:xfrm>
            <a:off x="9901855" y="3083189"/>
            <a:ext cx="1013498" cy="1069196"/>
          </a:xfrm>
          <a:prstGeom prst="ellipse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4608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92BB9-FD6E-DC3A-0248-BBD5E50C3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F24830-DD62-884B-5C1E-1E97FC22173F}"/>
              </a:ext>
            </a:extLst>
          </p:cNvPr>
          <p:cNvSpPr/>
          <p:nvPr/>
        </p:nvSpPr>
        <p:spPr>
          <a:xfrm>
            <a:off x="109182" y="109183"/>
            <a:ext cx="4665021" cy="50629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a) Au sud…</a:t>
            </a:r>
          </a:p>
          <a:p>
            <a:endParaRPr lang="fr-FR" sz="1700" dirty="0"/>
          </a:p>
          <a:p>
            <a:r>
              <a:rPr lang="fr-FR" sz="1700" dirty="0"/>
              <a:t>7) 1859-74 : En Indochine, 1</a:t>
            </a:r>
            <a:r>
              <a:rPr lang="fr-FR" sz="1700" baseline="30000" dirty="0"/>
              <a:t>ère</a:t>
            </a:r>
            <a:r>
              <a:rPr lang="fr-FR" sz="1700" dirty="0"/>
              <a:t> conquête française</a:t>
            </a:r>
          </a:p>
          <a:p>
            <a:r>
              <a:rPr lang="fr-FR" sz="1700" dirty="0"/>
              <a:t>- Conquête de la Cochinchine</a:t>
            </a:r>
          </a:p>
          <a:p>
            <a:r>
              <a:rPr lang="fr-FR" sz="1700" dirty="0"/>
              <a:t>- Protectorat sur le Cambodge </a:t>
            </a:r>
            <a:r>
              <a:rPr lang="fr-FR" sz="1700" i="1" dirty="0"/>
              <a:t>menacé</a:t>
            </a:r>
          </a:p>
          <a:p>
            <a:r>
              <a:rPr lang="fr-FR" sz="1700" dirty="0"/>
              <a:t>- Et au Viêt-Nam, ouverture forcée et protectorat</a:t>
            </a:r>
          </a:p>
          <a:p>
            <a:endParaRPr lang="fr-FR" sz="1700" dirty="0"/>
          </a:p>
          <a:p>
            <a:r>
              <a:rPr lang="fr-FR" sz="1700" dirty="0"/>
              <a:t>8) 1858-1914 : En </a:t>
            </a:r>
            <a:r>
              <a:rPr lang="fr-FR" sz="1700" i="1" dirty="0"/>
              <a:t>Indonésie</a:t>
            </a:r>
            <a:r>
              <a:rPr lang="fr-FR" sz="1700" dirty="0"/>
              <a:t>…</a:t>
            </a:r>
          </a:p>
          <a:p>
            <a:r>
              <a:rPr lang="fr-FR" sz="1700" dirty="0"/>
              <a:t>Après les conquêtes précédentes à l’ouest</a:t>
            </a:r>
          </a:p>
          <a:p>
            <a:r>
              <a:rPr lang="fr-FR" sz="1700" dirty="0"/>
              <a:t>Les Hollandais conquièrent la totalité de l’archipel</a:t>
            </a:r>
          </a:p>
          <a:p>
            <a:r>
              <a:rPr lang="fr-FR" sz="1700" dirty="0"/>
              <a:t>- Le nord de Sumatra ; Et notamment Aceh</a:t>
            </a:r>
          </a:p>
          <a:p>
            <a:r>
              <a:rPr lang="fr-FR" sz="1700" dirty="0"/>
              <a:t>- Et la partie orientale jusqu’à Timor-ouest</a:t>
            </a:r>
          </a:p>
          <a:p>
            <a:r>
              <a:rPr lang="fr-FR" sz="1700" dirty="0"/>
              <a:t>Et la Nouvelle Guinée</a:t>
            </a:r>
          </a:p>
          <a:p>
            <a:endParaRPr lang="fr-FR" sz="1700" dirty="0"/>
          </a:p>
          <a:p>
            <a:r>
              <a:rPr lang="fr-FR" sz="1700" dirty="0"/>
              <a:t>9) 1874-1912 : Dans le sud de la péninsule malaise</a:t>
            </a:r>
          </a:p>
          <a:p>
            <a:r>
              <a:rPr lang="fr-FR" sz="1700" dirty="0"/>
              <a:t>Et au nord de Bornéo…</a:t>
            </a:r>
          </a:p>
          <a:p>
            <a:r>
              <a:rPr lang="fr-FR" sz="1700" dirty="0"/>
              <a:t>Les Britanniques oublient leur </a:t>
            </a:r>
            <a:r>
              <a:rPr lang="fr-FR" sz="1700" i="1" dirty="0"/>
              <a:t>réticence</a:t>
            </a:r>
            <a:r>
              <a:rPr lang="fr-FR" sz="1700" dirty="0"/>
              <a:t> </a:t>
            </a:r>
          </a:p>
          <a:p>
            <a:r>
              <a:rPr lang="fr-FR" sz="1700" dirty="0"/>
              <a:t>Et finissent par </a:t>
            </a:r>
            <a:r>
              <a:rPr lang="fr-FR" sz="1700" i="1" dirty="0"/>
              <a:t>offrir</a:t>
            </a:r>
            <a:r>
              <a:rPr lang="fr-FR" sz="1700" dirty="0"/>
              <a:t> leur souveraineté</a:t>
            </a:r>
          </a:p>
          <a:p>
            <a:r>
              <a:rPr lang="fr-FR" sz="1700" dirty="0"/>
              <a:t>Sous la forme de protectorats, </a:t>
            </a:r>
            <a:r>
              <a:rPr lang="fr-FR" sz="1700" i="1" dirty="0"/>
              <a:t>l’Indirect Rule</a:t>
            </a:r>
            <a:endParaRPr lang="fr-FR" sz="1700" dirty="0"/>
          </a:p>
        </p:txBody>
      </p:sp>
      <p:pic>
        <p:nvPicPr>
          <p:cNvPr id="97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F64B0B38-BACB-E699-2D72-F46B8AD09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94B04228-A3E0-471C-9E34-E8AC30CA56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0D6F447F-8E0D-6116-210D-6159F0AF06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5D7E169C-BA0C-5CB2-FB1B-86E5966D9D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Image 100">
            <a:extLst>
              <a:ext uri="{FF2B5EF4-FFF2-40B4-BE49-F238E27FC236}">
                <a16:creationId xmlns:a16="http://schemas.microsoft.com/office/drawing/2014/main" id="{1849F027-F120-1583-61A2-ABAE6E079F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102" name="Ellipse 101">
            <a:extLst>
              <a:ext uri="{FF2B5EF4-FFF2-40B4-BE49-F238E27FC236}">
                <a16:creationId xmlns:a16="http://schemas.microsoft.com/office/drawing/2014/main" id="{3C641F71-8ACC-D354-5107-8DDF6BC61292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E5DF959B-3FD0-C6FC-DF29-CDF6BFD29688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123128A6-1A6A-5274-8A39-B7FB744E514F}"/>
              </a:ext>
            </a:extLst>
          </p:cNvPr>
          <p:cNvSpPr/>
          <p:nvPr/>
        </p:nvSpPr>
        <p:spPr>
          <a:xfrm>
            <a:off x="9557471" y="294823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5" name="Connecteur droit avec flèche 104">
            <a:extLst>
              <a:ext uri="{FF2B5EF4-FFF2-40B4-BE49-F238E27FC236}">
                <a16:creationId xmlns:a16="http://schemas.microsoft.com/office/drawing/2014/main" id="{D990CC55-25BD-CEAD-CA72-F23119D306FE}"/>
              </a:ext>
            </a:extLst>
          </p:cNvPr>
          <p:cNvCxnSpPr>
            <a:cxnSpLocks/>
            <a:endCxn id="104" idx="5"/>
          </p:cNvCxnSpPr>
          <p:nvPr/>
        </p:nvCxnSpPr>
        <p:spPr>
          <a:xfrm flipH="1" flipV="1">
            <a:off x="9680396" y="3052638"/>
            <a:ext cx="135277" cy="10691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Ellipse 105">
            <a:extLst>
              <a:ext uri="{FF2B5EF4-FFF2-40B4-BE49-F238E27FC236}">
                <a16:creationId xmlns:a16="http://schemas.microsoft.com/office/drawing/2014/main" id="{D48D5BA0-7114-C225-E44A-6F42E0A02D88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7" name="Connecteur droit 106">
            <a:extLst>
              <a:ext uri="{FF2B5EF4-FFF2-40B4-BE49-F238E27FC236}">
                <a16:creationId xmlns:a16="http://schemas.microsoft.com/office/drawing/2014/main" id="{6C2DBAA7-25BF-C0E1-7FB6-7E03348757C4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avec flèche 107">
            <a:extLst>
              <a:ext uri="{FF2B5EF4-FFF2-40B4-BE49-F238E27FC236}">
                <a16:creationId xmlns:a16="http://schemas.microsoft.com/office/drawing/2014/main" id="{90F47C71-C86E-22A2-E5B9-739918683103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avec flèche 108">
            <a:extLst>
              <a:ext uri="{FF2B5EF4-FFF2-40B4-BE49-F238E27FC236}">
                <a16:creationId xmlns:a16="http://schemas.microsoft.com/office/drawing/2014/main" id="{090B54E1-69A5-927C-1C5F-05D5CFB33DDB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Ellipse 109">
            <a:extLst>
              <a:ext uri="{FF2B5EF4-FFF2-40B4-BE49-F238E27FC236}">
                <a16:creationId xmlns:a16="http://schemas.microsoft.com/office/drawing/2014/main" id="{A124E314-CF8A-A92B-93EF-7B4DC1796B56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FED65F4D-0A3F-80C1-9AA9-34AA15E22F80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FDE75E4B-27B2-7C6E-65F7-B6AE14064C6C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04571F91-6974-863C-661E-DF2234B792A3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363CFE9D-CBEC-A59A-1F92-572AE25DF288}"/>
              </a:ext>
            </a:extLst>
          </p:cNvPr>
          <p:cNvSpPr/>
          <p:nvPr/>
        </p:nvSpPr>
        <p:spPr>
          <a:xfrm>
            <a:off x="9917805" y="218450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15" name="Connecteur droit 114">
            <a:extLst>
              <a:ext uri="{FF2B5EF4-FFF2-40B4-BE49-F238E27FC236}">
                <a16:creationId xmlns:a16="http://schemas.microsoft.com/office/drawing/2014/main" id="{1D902A90-2D17-09A5-51B9-95BE3CB4FC48}"/>
              </a:ext>
            </a:extLst>
          </p:cNvPr>
          <p:cNvCxnSpPr>
            <a:cxnSpLocks/>
          </p:cNvCxnSpPr>
          <p:nvPr/>
        </p:nvCxnSpPr>
        <p:spPr>
          <a:xfrm>
            <a:off x="10000953" y="1756908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eur droit 115">
            <a:extLst>
              <a:ext uri="{FF2B5EF4-FFF2-40B4-BE49-F238E27FC236}">
                <a16:creationId xmlns:a16="http://schemas.microsoft.com/office/drawing/2014/main" id="{2A6592BB-E122-10A1-650B-52D1084330A0}"/>
              </a:ext>
            </a:extLst>
          </p:cNvPr>
          <p:cNvCxnSpPr>
            <a:cxnSpLocks/>
          </p:cNvCxnSpPr>
          <p:nvPr/>
        </p:nvCxnSpPr>
        <p:spPr>
          <a:xfrm flipH="1">
            <a:off x="9748034" y="2332536"/>
            <a:ext cx="559206" cy="10612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necteur droit avec flèche 116">
            <a:extLst>
              <a:ext uri="{FF2B5EF4-FFF2-40B4-BE49-F238E27FC236}">
                <a16:creationId xmlns:a16="http://schemas.microsoft.com/office/drawing/2014/main" id="{AB0A2498-7FA3-65FA-22D4-D94B8C3B91B3}"/>
              </a:ext>
            </a:extLst>
          </p:cNvPr>
          <p:cNvCxnSpPr>
            <a:cxnSpLocks/>
            <a:endCxn id="114" idx="5"/>
          </p:cNvCxnSpPr>
          <p:nvPr/>
        </p:nvCxnSpPr>
        <p:spPr>
          <a:xfrm flipH="1" flipV="1">
            <a:off x="10040730" y="2288904"/>
            <a:ext cx="217136" cy="865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onnecteur droit avec flèche 117">
            <a:extLst>
              <a:ext uri="{FF2B5EF4-FFF2-40B4-BE49-F238E27FC236}">
                <a16:creationId xmlns:a16="http://schemas.microsoft.com/office/drawing/2014/main" id="{1CBBE80C-28B3-135D-D3CF-719C2EE1515B}"/>
              </a:ext>
            </a:extLst>
          </p:cNvPr>
          <p:cNvCxnSpPr>
            <a:cxnSpLocks/>
            <a:stCxn id="114" idx="3"/>
            <a:endCxn id="113" idx="6"/>
          </p:cNvCxnSpPr>
          <p:nvPr/>
        </p:nvCxnSpPr>
        <p:spPr>
          <a:xfrm flipH="1">
            <a:off x="9644445" y="2288904"/>
            <a:ext cx="294451" cy="1336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Rectangle 118">
            <a:extLst>
              <a:ext uri="{FF2B5EF4-FFF2-40B4-BE49-F238E27FC236}">
                <a16:creationId xmlns:a16="http://schemas.microsoft.com/office/drawing/2014/main" id="{07E9437E-B3BF-1825-2CAB-8A8E351DAE21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CDF59B66-79D1-709A-E246-C93ECD344F5F}"/>
              </a:ext>
            </a:extLst>
          </p:cNvPr>
          <p:cNvSpPr/>
          <p:nvPr/>
        </p:nvSpPr>
        <p:spPr>
          <a:xfrm>
            <a:off x="9539078" y="267629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1F5ECC3C-7F51-557A-AA70-A5E3ED2F02EE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3727B01E-3B9E-93A5-6109-48FA397BCE09}"/>
              </a:ext>
            </a:extLst>
          </p:cNvPr>
          <p:cNvSpPr/>
          <p:nvPr/>
        </p:nvSpPr>
        <p:spPr>
          <a:xfrm>
            <a:off x="9914098" y="231348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134" name="Image 133">
            <a:extLst>
              <a:ext uri="{FF2B5EF4-FFF2-40B4-BE49-F238E27FC236}">
                <a16:creationId xmlns:a16="http://schemas.microsoft.com/office/drawing/2014/main" id="{A2DC120F-9D59-8AEF-1545-006E2E9EC2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135" name="Ellipse 134">
            <a:extLst>
              <a:ext uri="{FF2B5EF4-FFF2-40B4-BE49-F238E27FC236}">
                <a16:creationId xmlns:a16="http://schemas.microsoft.com/office/drawing/2014/main" id="{C930A752-E653-4BFF-0607-5712406F4F5E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36" name="Connecteur droit avec flèche 135">
            <a:extLst>
              <a:ext uri="{FF2B5EF4-FFF2-40B4-BE49-F238E27FC236}">
                <a16:creationId xmlns:a16="http://schemas.microsoft.com/office/drawing/2014/main" id="{1B95D4C2-82CF-AAE1-7412-C3C8175D4FDD}"/>
              </a:ext>
            </a:extLst>
          </p:cNvPr>
          <p:cNvCxnSpPr>
            <a:cxnSpLocks/>
            <a:stCxn id="135" idx="1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necteur droit avec flèche 136">
            <a:extLst>
              <a:ext uri="{FF2B5EF4-FFF2-40B4-BE49-F238E27FC236}">
                <a16:creationId xmlns:a16="http://schemas.microsoft.com/office/drawing/2014/main" id="{33F9FFA0-0D12-253F-FE3B-428F5531DA16}"/>
              </a:ext>
            </a:extLst>
          </p:cNvPr>
          <p:cNvCxnSpPr>
            <a:cxnSpLocks/>
            <a:stCxn id="135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necteur droit avec flèche 137">
            <a:extLst>
              <a:ext uri="{FF2B5EF4-FFF2-40B4-BE49-F238E27FC236}">
                <a16:creationId xmlns:a16="http://schemas.microsoft.com/office/drawing/2014/main" id="{46D9343B-56BB-6E25-F557-85F0E463EBF9}"/>
              </a:ext>
            </a:extLst>
          </p:cNvPr>
          <p:cNvCxnSpPr>
            <a:cxnSpLocks/>
            <a:stCxn id="135" idx="6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Ellipse 138">
            <a:extLst>
              <a:ext uri="{FF2B5EF4-FFF2-40B4-BE49-F238E27FC236}">
                <a16:creationId xmlns:a16="http://schemas.microsoft.com/office/drawing/2014/main" id="{EFA1E76C-DCE1-1C5B-1D3A-8926FE1C9C38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7B68D647-C551-50A5-DB42-E18F24F79C74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015D8801-1BFB-0836-CF5A-C607E976CAB1}"/>
              </a:ext>
            </a:extLst>
          </p:cNvPr>
          <p:cNvSpPr/>
          <p:nvPr/>
        </p:nvSpPr>
        <p:spPr>
          <a:xfrm>
            <a:off x="9815673" y="441605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E6F6E9FA-021C-6DC0-BFDA-7EE9E241827A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EB5F71B2-7E71-8F09-25A5-3E6D1CDDF141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A2C406A8-F942-A56D-C7D9-B5C2905C1063}"/>
              </a:ext>
            </a:extLst>
          </p:cNvPr>
          <p:cNvSpPr/>
          <p:nvPr/>
        </p:nvSpPr>
        <p:spPr>
          <a:xfrm>
            <a:off x="8740504" y="443347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46" name="Connecteur droit 145">
            <a:extLst>
              <a:ext uri="{FF2B5EF4-FFF2-40B4-BE49-F238E27FC236}">
                <a16:creationId xmlns:a16="http://schemas.microsoft.com/office/drawing/2014/main" id="{C42D0345-2150-A7A9-7F0B-62489977E002}"/>
              </a:ext>
            </a:extLst>
          </p:cNvPr>
          <p:cNvCxnSpPr>
            <a:cxnSpLocks/>
          </p:cNvCxnSpPr>
          <p:nvPr/>
        </p:nvCxnSpPr>
        <p:spPr>
          <a:xfrm flipV="1">
            <a:off x="9004049" y="4121834"/>
            <a:ext cx="841454" cy="5330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necteur droit avec flèche 146">
            <a:extLst>
              <a:ext uri="{FF2B5EF4-FFF2-40B4-BE49-F238E27FC236}">
                <a16:creationId xmlns:a16="http://schemas.microsoft.com/office/drawing/2014/main" id="{A7E7DF3D-99C0-938A-3241-9D3F2689BF50}"/>
              </a:ext>
            </a:extLst>
          </p:cNvPr>
          <p:cNvCxnSpPr>
            <a:cxnSpLocks/>
          </p:cNvCxnSpPr>
          <p:nvPr/>
        </p:nvCxnSpPr>
        <p:spPr>
          <a:xfrm>
            <a:off x="8229600" y="3981917"/>
            <a:ext cx="616847" cy="6118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Rectangle 149">
            <a:extLst>
              <a:ext uri="{FF2B5EF4-FFF2-40B4-BE49-F238E27FC236}">
                <a16:creationId xmlns:a16="http://schemas.microsoft.com/office/drawing/2014/main" id="{8D34AD20-E678-9870-EF0D-15622E8249BD}"/>
              </a:ext>
            </a:extLst>
          </p:cNvPr>
          <p:cNvSpPr/>
          <p:nvPr/>
        </p:nvSpPr>
        <p:spPr>
          <a:xfrm>
            <a:off x="9783377" y="4144432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id="{625DAF97-CFE7-8EEE-A88A-45DAEC838A40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912CA88D-B21D-6ECF-92DF-538B1380EC3E}"/>
              </a:ext>
            </a:extLst>
          </p:cNvPr>
          <p:cNvSpPr/>
          <p:nvPr/>
        </p:nvSpPr>
        <p:spPr>
          <a:xfrm>
            <a:off x="10360316" y="3446075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BB4BCA53-734D-BB65-EDA7-1CA9B61848FF}"/>
              </a:ext>
            </a:extLst>
          </p:cNvPr>
          <p:cNvSpPr/>
          <p:nvPr/>
        </p:nvSpPr>
        <p:spPr>
          <a:xfrm>
            <a:off x="10185858" y="3378899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62F3AD70-9E4E-BBF5-3266-33B2ED4875AC}"/>
              </a:ext>
            </a:extLst>
          </p:cNvPr>
          <p:cNvSpPr/>
          <p:nvPr/>
        </p:nvSpPr>
        <p:spPr>
          <a:xfrm>
            <a:off x="10826923" y="1411600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41904221-2FDF-9CC8-8B2F-6A172E6D0EF9}"/>
              </a:ext>
            </a:extLst>
          </p:cNvPr>
          <p:cNvSpPr/>
          <p:nvPr/>
        </p:nvSpPr>
        <p:spPr>
          <a:xfrm>
            <a:off x="10970939" y="1382391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157" name="Connecteur droit avec flèche 156">
            <a:extLst>
              <a:ext uri="{FF2B5EF4-FFF2-40B4-BE49-F238E27FC236}">
                <a16:creationId xmlns:a16="http://schemas.microsoft.com/office/drawing/2014/main" id="{AE37E646-ECA3-4A01-07B0-17123B8B30C4}"/>
              </a:ext>
            </a:extLst>
          </p:cNvPr>
          <p:cNvCxnSpPr>
            <a:cxnSpLocks/>
          </p:cNvCxnSpPr>
          <p:nvPr/>
        </p:nvCxnSpPr>
        <p:spPr>
          <a:xfrm flipH="1" flipV="1">
            <a:off x="10898931" y="1533912"/>
            <a:ext cx="141453" cy="6505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Rectangle 157">
            <a:extLst>
              <a:ext uri="{FF2B5EF4-FFF2-40B4-BE49-F238E27FC236}">
                <a16:creationId xmlns:a16="http://schemas.microsoft.com/office/drawing/2014/main" id="{EF6EE0C5-1321-FD47-0AA8-C35C62488A7B}"/>
              </a:ext>
            </a:extLst>
          </p:cNvPr>
          <p:cNvSpPr/>
          <p:nvPr/>
        </p:nvSpPr>
        <p:spPr>
          <a:xfrm>
            <a:off x="9454705" y="144036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F2663549-8B95-36C7-8DB0-EFD9900813EB}"/>
              </a:ext>
            </a:extLst>
          </p:cNvPr>
          <p:cNvSpPr/>
          <p:nvPr/>
        </p:nvSpPr>
        <p:spPr>
          <a:xfrm>
            <a:off x="9317948" y="1671994"/>
            <a:ext cx="257460" cy="20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0" name="Ellipse 159">
            <a:extLst>
              <a:ext uri="{FF2B5EF4-FFF2-40B4-BE49-F238E27FC236}">
                <a16:creationId xmlns:a16="http://schemas.microsoft.com/office/drawing/2014/main" id="{0C8C3574-146C-8173-2095-90D097062FC1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61" name="Connecteur droit avec flèche 160">
            <a:extLst>
              <a:ext uri="{FF2B5EF4-FFF2-40B4-BE49-F238E27FC236}">
                <a16:creationId xmlns:a16="http://schemas.microsoft.com/office/drawing/2014/main" id="{BBEE0375-312A-E181-5607-9A42DBB8359D}"/>
              </a:ext>
            </a:extLst>
          </p:cNvPr>
          <p:cNvCxnSpPr>
            <a:cxnSpLocks/>
            <a:endCxn id="160" idx="6"/>
          </p:cNvCxnSpPr>
          <p:nvPr/>
        </p:nvCxnSpPr>
        <p:spPr>
          <a:xfrm flipH="1">
            <a:off x="9620764" y="1756908"/>
            <a:ext cx="410408" cy="123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Ellipse 162">
            <a:extLst>
              <a:ext uri="{FF2B5EF4-FFF2-40B4-BE49-F238E27FC236}">
                <a16:creationId xmlns:a16="http://schemas.microsoft.com/office/drawing/2014/main" id="{A1559BB0-A09D-5C6E-DB43-9BADF1811DB1}"/>
              </a:ext>
            </a:extLst>
          </p:cNvPr>
          <p:cNvSpPr/>
          <p:nvPr/>
        </p:nvSpPr>
        <p:spPr>
          <a:xfrm>
            <a:off x="9195347" y="405427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F9E07C55-4229-CA31-F265-69CA6B4170D3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55C2753B-A9AA-087E-A0BD-321CB88925DA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6C08815B-5D3F-9837-1C69-71D98CC44462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246E095E-C172-C556-E1A8-780299883E6B}"/>
              </a:ext>
            </a:extLst>
          </p:cNvPr>
          <p:cNvSpPr/>
          <p:nvPr/>
        </p:nvSpPr>
        <p:spPr>
          <a:xfrm>
            <a:off x="9349061" y="3995381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173" name="Connecteur droit avec flèche 172">
            <a:extLst>
              <a:ext uri="{FF2B5EF4-FFF2-40B4-BE49-F238E27FC236}">
                <a16:creationId xmlns:a16="http://schemas.microsoft.com/office/drawing/2014/main" id="{13E0703D-F8FF-D71B-6560-25BAC461F3CB}"/>
              </a:ext>
            </a:extLst>
          </p:cNvPr>
          <p:cNvCxnSpPr>
            <a:cxnSpLocks/>
          </p:cNvCxnSpPr>
          <p:nvPr/>
        </p:nvCxnSpPr>
        <p:spPr>
          <a:xfrm flipV="1">
            <a:off x="8982958" y="4176585"/>
            <a:ext cx="284397" cy="435066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Rectangle 173">
            <a:extLst>
              <a:ext uri="{FF2B5EF4-FFF2-40B4-BE49-F238E27FC236}">
                <a16:creationId xmlns:a16="http://schemas.microsoft.com/office/drawing/2014/main" id="{FCAB3402-9475-A4F4-E85E-6344BDC3D66D}"/>
              </a:ext>
            </a:extLst>
          </p:cNvPr>
          <p:cNvSpPr/>
          <p:nvPr/>
        </p:nvSpPr>
        <p:spPr>
          <a:xfrm>
            <a:off x="9150453" y="1615915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181" name="Connecteur droit avec flèche 180">
            <a:extLst>
              <a:ext uri="{FF2B5EF4-FFF2-40B4-BE49-F238E27FC236}">
                <a16:creationId xmlns:a16="http://schemas.microsoft.com/office/drawing/2014/main" id="{C900BF3C-19A8-F5CC-260A-C167E9E31CE8}"/>
              </a:ext>
            </a:extLst>
          </p:cNvPr>
          <p:cNvCxnSpPr>
            <a:cxnSpLocks/>
          </p:cNvCxnSpPr>
          <p:nvPr/>
        </p:nvCxnSpPr>
        <p:spPr>
          <a:xfrm flipV="1">
            <a:off x="9004049" y="4520459"/>
            <a:ext cx="832715" cy="1344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Ellipse 182">
            <a:extLst>
              <a:ext uri="{FF2B5EF4-FFF2-40B4-BE49-F238E27FC236}">
                <a16:creationId xmlns:a16="http://schemas.microsoft.com/office/drawing/2014/main" id="{75762A05-B3F8-129D-A31F-18EFB6180D8B}"/>
              </a:ext>
            </a:extLst>
          </p:cNvPr>
          <p:cNvSpPr/>
          <p:nvPr/>
        </p:nvSpPr>
        <p:spPr>
          <a:xfrm>
            <a:off x="11472627" y="444735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84" name="Connecteur droit avec flèche 183">
            <a:extLst>
              <a:ext uri="{FF2B5EF4-FFF2-40B4-BE49-F238E27FC236}">
                <a16:creationId xmlns:a16="http://schemas.microsoft.com/office/drawing/2014/main" id="{503BFB93-A163-380F-C295-68D92BBFC295}"/>
              </a:ext>
            </a:extLst>
          </p:cNvPr>
          <p:cNvCxnSpPr>
            <a:cxnSpLocks/>
            <a:endCxn id="183" idx="3"/>
          </p:cNvCxnSpPr>
          <p:nvPr/>
        </p:nvCxnSpPr>
        <p:spPr>
          <a:xfrm flipV="1">
            <a:off x="10359700" y="4551755"/>
            <a:ext cx="1134018" cy="333579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Ellipse 186">
            <a:extLst>
              <a:ext uri="{FF2B5EF4-FFF2-40B4-BE49-F238E27FC236}">
                <a16:creationId xmlns:a16="http://schemas.microsoft.com/office/drawing/2014/main" id="{96C53B26-C018-6D9F-55A6-AEFAC9C2D3BD}"/>
              </a:ext>
            </a:extLst>
          </p:cNvPr>
          <p:cNvSpPr/>
          <p:nvPr/>
        </p:nvSpPr>
        <p:spPr>
          <a:xfrm>
            <a:off x="10542068" y="526143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88" name="Connecteur droit avec flèche 187">
            <a:extLst>
              <a:ext uri="{FF2B5EF4-FFF2-40B4-BE49-F238E27FC236}">
                <a16:creationId xmlns:a16="http://schemas.microsoft.com/office/drawing/2014/main" id="{C9862253-50C0-1787-08FB-17C14DF76793}"/>
              </a:ext>
            </a:extLst>
          </p:cNvPr>
          <p:cNvCxnSpPr>
            <a:cxnSpLocks/>
            <a:stCxn id="142" idx="6"/>
          </p:cNvCxnSpPr>
          <p:nvPr/>
        </p:nvCxnSpPr>
        <p:spPr>
          <a:xfrm>
            <a:off x="9697076" y="5348965"/>
            <a:ext cx="357672" cy="16930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Connecteur droit avec flèche 190">
            <a:extLst>
              <a:ext uri="{FF2B5EF4-FFF2-40B4-BE49-F238E27FC236}">
                <a16:creationId xmlns:a16="http://schemas.microsoft.com/office/drawing/2014/main" id="{70EB7084-F84E-4341-FC06-E48CC3C6B6DD}"/>
              </a:ext>
            </a:extLst>
          </p:cNvPr>
          <p:cNvCxnSpPr>
            <a:cxnSpLocks/>
            <a:endCxn id="187" idx="2"/>
          </p:cNvCxnSpPr>
          <p:nvPr/>
        </p:nvCxnSpPr>
        <p:spPr>
          <a:xfrm flipV="1">
            <a:off x="10198764" y="5322595"/>
            <a:ext cx="343304" cy="43300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Ellipse 193">
            <a:extLst>
              <a:ext uri="{FF2B5EF4-FFF2-40B4-BE49-F238E27FC236}">
                <a16:creationId xmlns:a16="http://schemas.microsoft.com/office/drawing/2014/main" id="{699DE512-15B7-BE56-CF04-B6968BC2B437}"/>
              </a:ext>
            </a:extLst>
          </p:cNvPr>
          <p:cNvSpPr/>
          <p:nvPr/>
        </p:nvSpPr>
        <p:spPr>
          <a:xfrm>
            <a:off x="10054748" y="530473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5" name="Ellipse 194">
            <a:extLst>
              <a:ext uri="{FF2B5EF4-FFF2-40B4-BE49-F238E27FC236}">
                <a16:creationId xmlns:a16="http://schemas.microsoft.com/office/drawing/2014/main" id="{630A1ECF-E86E-4365-FA9F-FC8E0015EA75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96" name="Connecteur droit avec flèche 195">
            <a:extLst>
              <a:ext uri="{FF2B5EF4-FFF2-40B4-BE49-F238E27FC236}">
                <a16:creationId xmlns:a16="http://schemas.microsoft.com/office/drawing/2014/main" id="{AC092F56-7EC8-8845-DAA6-D93DC121C1FD}"/>
              </a:ext>
            </a:extLst>
          </p:cNvPr>
          <p:cNvCxnSpPr>
            <a:cxnSpLocks/>
            <a:endCxn id="143" idx="5"/>
          </p:cNvCxnSpPr>
          <p:nvPr/>
        </p:nvCxnSpPr>
        <p:spPr>
          <a:xfrm flipH="1" flipV="1">
            <a:off x="8577052" y="4701778"/>
            <a:ext cx="376080" cy="305136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Ellipse 198">
            <a:extLst>
              <a:ext uri="{FF2B5EF4-FFF2-40B4-BE49-F238E27FC236}">
                <a16:creationId xmlns:a16="http://schemas.microsoft.com/office/drawing/2014/main" id="{A14CB41B-1267-F143-0685-C14FED97B288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2B891BE1-0E58-8D1C-3B89-8249C9419643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645B765C-8399-217E-810F-E47159F0CB20}"/>
              </a:ext>
            </a:extLst>
          </p:cNvPr>
          <p:cNvSpPr/>
          <p:nvPr/>
        </p:nvSpPr>
        <p:spPr>
          <a:xfrm>
            <a:off x="9106804" y="5246770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03" name="Ellipse 202">
            <a:extLst>
              <a:ext uri="{FF2B5EF4-FFF2-40B4-BE49-F238E27FC236}">
                <a16:creationId xmlns:a16="http://schemas.microsoft.com/office/drawing/2014/main" id="{FE44AC2F-FB53-A325-0918-7124E07774FF}"/>
              </a:ext>
            </a:extLst>
          </p:cNvPr>
          <p:cNvSpPr/>
          <p:nvPr/>
        </p:nvSpPr>
        <p:spPr>
          <a:xfrm>
            <a:off x="9088505" y="387418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04" name="Connecteur droit 203">
            <a:extLst>
              <a:ext uri="{FF2B5EF4-FFF2-40B4-BE49-F238E27FC236}">
                <a16:creationId xmlns:a16="http://schemas.microsoft.com/office/drawing/2014/main" id="{0A0D1524-D55C-B735-1094-B643D1030CAB}"/>
              </a:ext>
            </a:extLst>
          </p:cNvPr>
          <p:cNvCxnSpPr>
            <a:cxnSpLocks/>
          </p:cNvCxnSpPr>
          <p:nvPr/>
        </p:nvCxnSpPr>
        <p:spPr>
          <a:xfrm>
            <a:off x="7683190" y="4447355"/>
            <a:ext cx="1176843" cy="20754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" name="Ellipse 207">
            <a:extLst>
              <a:ext uri="{FF2B5EF4-FFF2-40B4-BE49-F238E27FC236}">
                <a16:creationId xmlns:a16="http://schemas.microsoft.com/office/drawing/2014/main" id="{FAD5E082-DC7C-7154-56B5-D868AED95DF2}"/>
              </a:ext>
            </a:extLst>
          </p:cNvPr>
          <p:cNvSpPr/>
          <p:nvPr/>
        </p:nvSpPr>
        <p:spPr>
          <a:xfrm>
            <a:off x="8368093" y="36888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cxnSp>
        <p:nvCxnSpPr>
          <p:cNvPr id="209" name="Connecteur droit avec flèche 208">
            <a:extLst>
              <a:ext uri="{FF2B5EF4-FFF2-40B4-BE49-F238E27FC236}">
                <a16:creationId xmlns:a16="http://schemas.microsoft.com/office/drawing/2014/main" id="{8F9A896E-235E-36E5-90F6-EF7C83E9B4E0}"/>
              </a:ext>
            </a:extLst>
          </p:cNvPr>
          <p:cNvCxnSpPr>
            <a:cxnSpLocks/>
          </p:cNvCxnSpPr>
          <p:nvPr/>
        </p:nvCxnSpPr>
        <p:spPr>
          <a:xfrm flipV="1">
            <a:off x="8192426" y="3793217"/>
            <a:ext cx="196758" cy="45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Ellipse 209">
            <a:extLst>
              <a:ext uri="{FF2B5EF4-FFF2-40B4-BE49-F238E27FC236}">
                <a16:creationId xmlns:a16="http://schemas.microsoft.com/office/drawing/2014/main" id="{0745F61D-4059-11D1-BFCF-7AFDF8D60CE2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0298D1D-F535-0E6F-D30D-3FF0061E9E8B}"/>
              </a:ext>
            </a:extLst>
          </p:cNvPr>
          <p:cNvSpPr/>
          <p:nvPr/>
        </p:nvSpPr>
        <p:spPr>
          <a:xfrm>
            <a:off x="9742497" y="60796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98B72E-72C9-9EF6-86FE-1A7F2C15D067}"/>
              </a:ext>
            </a:extLst>
          </p:cNvPr>
          <p:cNvSpPr/>
          <p:nvPr/>
        </p:nvSpPr>
        <p:spPr>
          <a:xfrm>
            <a:off x="10280148" y="103728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7544F7-DE84-E9AD-6CEA-FD78A2071863}"/>
              </a:ext>
            </a:extLst>
          </p:cNvPr>
          <p:cNvSpPr/>
          <p:nvPr/>
        </p:nvSpPr>
        <p:spPr>
          <a:xfrm>
            <a:off x="10371824" y="31757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996813C-1BA9-561B-FCD1-ABBC5095979E}"/>
              </a:ext>
            </a:extLst>
          </p:cNvPr>
          <p:cNvSpPr/>
          <p:nvPr/>
        </p:nvSpPr>
        <p:spPr>
          <a:xfrm>
            <a:off x="10092759" y="1134360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4E97DE4-929B-DFCC-F6E9-9255F35FF1D2}"/>
              </a:ext>
            </a:extLst>
          </p:cNvPr>
          <p:cNvSpPr/>
          <p:nvPr/>
        </p:nvSpPr>
        <p:spPr>
          <a:xfrm>
            <a:off x="10212879" y="391508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0DB7B276-233E-2738-1733-4F694B8879B0}"/>
              </a:ext>
            </a:extLst>
          </p:cNvPr>
          <p:cNvCxnSpPr>
            <a:cxnSpLocks/>
          </p:cNvCxnSpPr>
          <p:nvPr/>
        </p:nvCxnSpPr>
        <p:spPr>
          <a:xfrm>
            <a:off x="8846447" y="387523"/>
            <a:ext cx="736877" cy="226055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CE51D4FE-C813-B631-8CF7-2FC4D5F09A27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9685158" y="452664"/>
            <a:ext cx="527721" cy="160914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1B088F00-9909-55F4-AF6D-F7D0FBD1F0D7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9959689" y="558009"/>
            <a:ext cx="205078" cy="576351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FEDF7763-9865-BB0D-B79C-A81F6B250112}"/>
              </a:ext>
            </a:extLst>
          </p:cNvPr>
          <p:cNvSpPr/>
          <p:nvPr/>
        </p:nvSpPr>
        <p:spPr>
          <a:xfrm>
            <a:off x="9562233" y="595666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0D3A31-F4B1-5AAB-3D0B-0DC1D0DE795B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1850-1914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884F09A-0C29-7231-E9BD-2733F67B8910}"/>
              </a:ext>
            </a:extLst>
          </p:cNvPr>
          <p:cNvSpPr/>
          <p:nvPr/>
        </p:nvSpPr>
        <p:spPr>
          <a:xfrm>
            <a:off x="10297837" y="705144"/>
            <a:ext cx="890200" cy="1519920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9660E65-B5AB-E956-8B1D-62350B0E7ED5}"/>
              </a:ext>
            </a:extLst>
          </p:cNvPr>
          <p:cNvSpPr/>
          <p:nvPr/>
        </p:nvSpPr>
        <p:spPr>
          <a:xfrm>
            <a:off x="7131844" y="109183"/>
            <a:ext cx="3248947" cy="3130847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36E357A-AA6C-08AE-E310-7348E8AB1ED9}"/>
              </a:ext>
            </a:extLst>
          </p:cNvPr>
          <p:cNvSpPr/>
          <p:nvPr/>
        </p:nvSpPr>
        <p:spPr>
          <a:xfrm>
            <a:off x="8908911" y="3797371"/>
            <a:ext cx="651252" cy="496376"/>
          </a:xfrm>
          <a:prstGeom prst="ellipse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2E6B05B-2C83-3499-3327-C6B695BB0DC9}"/>
              </a:ext>
            </a:extLst>
          </p:cNvPr>
          <p:cNvSpPr/>
          <p:nvPr/>
        </p:nvSpPr>
        <p:spPr>
          <a:xfrm>
            <a:off x="8727324" y="4294787"/>
            <a:ext cx="1303847" cy="54491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CAA40074-2F98-3415-761D-885D0D4A4365}"/>
              </a:ext>
            </a:extLst>
          </p:cNvPr>
          <p:cNvSpPr/>
          <p:nvPr/>
        </p:nvSpPr>
        <p:spPr>
          <a:xfrm rot="2657619">
            <a:off x="8249831" y="4766269"/>
            <a:ext cx="1434463" cy="566837"/>
          </a:xfrm>
          <a:prstGeom prst="ellipse">
            <a:avLst/>
          </a:prstGeom>
          <a:noFill/>
          <a:ln w="76200">
            <a:solidFill>
              <a:srgbClr val="CC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E9D0BDA6-2AC8-79F3-4893-1DB778C33387}"/>
              </a:ext>
            </a:extLst>
          </p:cNvPr>
          <p:cNvSpPr/>
          <p:nvPr/>
        </p:nvSpPr>
        <p:spPr>
          <a:xfrm rot="20553895">
            <a:off x="9021162" y="4408614"/>
            <a:ext cx="3025850" cy="1089267"/>
          </a:xfrm>
          <a:prstGeom prst="ellipse">
            <a:avLst/>
          </a:prstGeom>
          <a:noFill/>
          <a:ln w="76200">
            <a:solidFill>
              <a:srgbClr val="CC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6952E31-FF00-2DD7-04A0-196CEBA637E3}"/>
              </a:ext>
            </a:extLst>
          </p:cNvPr>
          <p:cNvSpPr/>
          <p:nvPr/>
        </p:nvSpPr>
        <p:spPr>
          <a:xfrm>
            <a:off x="9901855" y="3083189"/>
            <a:ext cx="1013498" cy="1069196"/>
          </a:xfrm>
          <a:prstGeom prst="ellipse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4556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61135-5A63-1911-DA0B-A92480321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5C1809E-C6B4-D18A-3330-303EEC521E90}"/>
              </a:ext>
            </a:extLst>
          </p:cNvPr>
          <p:cNvSpPr/>
          <p:nvPr/>
        </p:nvSpPr>
        <p:spPr>
          <a:xfrm>
            <a:off x="109183" y="109183"/>
            <a:ext cx="4696630" cy="50629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b) Au nord, en mer de Chine et dans le Pacifique…</a:t>
            </a:r>
          </a:p>
          <a:p>
            <a:endParaRPr lang="fr-FR" sz="1700" dirty="0"/>
          </a:p>
          <a:p>
            <a:r>
              <a:rPr lang="fr-FR" sz="1700" dirty="0"/>
              <a:t>10) 1895-1912 : En Chine ; Après…</a:t>
            </a:r>
          </a:p>
          <a:p>
            <a:endParaRPr lang="fr-FR" sz="1700" dirty="0"/>
          </a:p>
          <a:p>
            <a:r>
              <a:rPr lang="fr-FR" sz="1700" dirty="0"/>
              <a:t>*1780-1830 : Les crises financières et sociales</a:t>
            </a:r>
          </a:p>
          <a:p>
            <a:r>
              <a:rPr lang="fr-FR" sz="1700" dirty="0"/>
              <a:t>*1830 : La fin du </a:t>
            </a:r>
            <a:r>
              <a:rPr lang="fr-FR" sz="1700" i="1" dirty="0"/>
              <a:t>Siècle chinois</a:t>
            </a:r>
            <a:endParaRPr lang="fr-FR" sz="1700" dirty="0"/>
          </a:p>
          <a:p>
            <a:r>
              <a:rPr lang="fr-FR" sz="1700" dirty="0"/>
              <a:t>Et </a:t>
            </a:r>
            <a:r>
              <a:rPr lang="fr-FR" sz="1700" i="1" dirty="0"/>
              <a:t>la grande récession</a:t>
            </a:r>
          </a:p>
          <a:p>
            <a:r>
              <a:rPr lang="fr-FR" sz="1700" dirty="0"/>
              <a:t>*1840-60 : L’ouverture forcée et les traités inégaux</a:t>
            </a:r>
          </a:p>
          <a:p>
            <a:r>
              <a:rPr lang="fr-FR" sz="1700" dirty="0"/>
              <a:t>*1860-90 : Une 1</a:t>
            </a:r>
            <a:r>
              <a:rPr lang="fr-FR" sz="1700" baseline="30000" dirty="0"/>
              <a:t>ère</a:t>
            </a:r>
            <a:r>
              <a:rPr lang="fr-FR" sz="1700" dirty="0"/>
              <a:t> modernisation économique</a:t>
            </a:r>
          </a:p>
          <a:p>
            <a:r>
              <a:rPr lang="fr-FR" sz="1700" dirty="0"/>
              <a:t>*1895 : L’</a:t>
            </a:r>
            <a:r>
              <a:rPr lang="fr-FR" sz="1700" i="1" dirty="0"/>
              <a:t>aliénation</a:t>
            </a:r>
            <a:r>
              <a:rPr lang="fr-FR" sz="1700" dirty="0"/>
              <a:t>...</a:t>
            </a:r>
          </a:p>
          <a:p>
            <a:endParaRPr lang="fr-FR" sz="1700" dirty="0"/>
          </a:p>
          <a:p>
            <a:r>
              <a:rPr lang="fr-FR" sz="1700" dirty="0"/>
              <a:t>*Les puissances : GB, France, Russie, Allemagne S’octroient sur les côtes de nouveaux territoires à bail ; Et à l’intérieur, des concessions ferroviaires</a:t>
            </a:r>
          </a:p>
          <a:p>
            <a:r>
              <a:rPr lang="fr-FR" sz="1700" i="1" dirty="0"/>
              <a:t>C’est la curée !</a:t>
            </a:r>
          </a:p>
          <a:p>
            <a:endParaRPr lang="fr-FR" sz="1700" dirty="0"/>
          </a:p>
          <a:p>
            <a:r>
              <a:rPr lang="fr-FR" sz="1700" dirty="0"/>
              <a:t>*Et dans le même temps…</a:t>
            </a:r>
          </a:p>
          <a:p>
            <a:r>
              <a:rPr lang="fr-FR" sz="1700" dirty="0"/>
              <a:t>Profitant du déclin de l’ex-puissance suzeraine chinoise, même le Japon y participe…</a:t>
            </a:r>
          </a:p>
        </p:txBody>
      </p:sp>
      <p:pic>
        <p:nvPicPr>
          <p:cNvPr id="97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BDC3F0E6-B080-D6A6-D6D8-DE46707E0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83D7A5B1-4890-F97B-1770-107346D060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051DDEC0-EC20-DF49-1752-EB4BC75C0B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3B649B8C-2983-037B-6CF9-5670203530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Image 100">
            <a:extLst>
              <a:ext uri="{FF2B5EF4-FFF2-40B4-BE49-F238E27FC236}">
                <a16:creationId xmlns:a16="http://schemas.microsoft.com/office/drawing/2014/main" id="{CE2930DA-1DBF-A373-297E-464A201E1B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102" name="Ellipse 101">
            <a:extLst>
              <a:ext uri="{FF2B5EF4-FFF2-40B4-BE49-F238E27FC236}">
                <a16:creationId xmlns:a16="http://schemas.microsoft.com/office/drawing/2014/main" id="{905527C3-4056-8465-DCA7-2C95CA94D12D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E805F299-FB1A-A51F-6A9D-BA190FEEA2D6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4182483B-2A9E-B257-B2DB-3CBADF2A1F3A}"/>
              </a:ext>
            </a:extLst>
          </p:cNvPr>
          <p:cNvSpPr/>
          <p:nvPr/>
        </p:nvSpPr>
        <p:spPr>
          <a:xfrm>
            <a:off x="9557471" y="294823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5" name="Connecteur droit avec flèche 104">
            <a:extLst>
              <a:ext uri="{FF2B5EF4-FFF2-40B4-BE49-F238E27FC236}">
                <a16:creationId xmlns:a16="http://schemas.microsoft.com/office/drawing/2014/main" id="{CC105EFA-C896-C306-DA54-8629FAD17BDF}"/>
              </a:ext>
            </a:extLst>
          </p:cNvPr>
          <p:cNvCxnSpPr>
            <a:cxnSpLocks/>
            <a:endCxn id="104" idx="5"/>
          </p:cNvCxnSpPr>
          <p:nvPr/>
        </p:nvCxnSpPr>
        <p:spPr>
          <a:xfrm flipH="1" flipV="1">
            <a:off x="9680396" y="3052638"/>
            <a:ext cx="135277" cy="10691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Ellipse 105">
            <a:extLst>
              <a:ext uri="{FF2B5EF4-FFF2-40B4-BE49-F238E27FC236}">
                <a16:creationId xmlns:a16="http://schemas.microsoft.com/office/drawing/2014/main" id="{8209839A-F1C4-EA56-0103-885478897591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7" name="Connecteur droit 106">
            <a:extLst>
              <a:ext uri="{FF2B5EF4-FFF2-40B4-BE49-F238E27FC236}">
                <a16:creationId xmlns:a16="http://schemas.microsoft.com/office/drawing/2014/main" id="{A5C0835C-20FE-FB83-5B19-2A3B03324420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avec flèche 107">
            <a:extLst>
              <a:ext uri="{FF2B5EF4-FFF2-40B4-BE49-F238E27FC236}">
                <a16:creationId xmlns:a16="http://schemas.microsoft.com/office/drawing/2014/main" id="{EAA5F407-F262-7FBC-5E22-A7DEB90AE8A5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avec flèche 108">
            <a:extLst>
              <a:ext uri="{FF2B5EF4-FFF2-40B4-BE49-F238E27FC236}">
                <a16:creationId xmlns:a16="http://schemas.microsoft.com/office/drawing/2014/main" id="{4385D519-1E20-5205-F55E-15A850238001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Ellipse 109">
            <a:extLst>
              <a:ext uri="{FF2B5EF4-FFF2-40B4-BE49-F238E27FC236}">
                <a16:creationId xmlns:a16="http://schemas.microsoft.com/office/drawing/2014/main" id="{CC64416D-5C9B-4D59-22BB-099DD8DA3E14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A5977EB2-F713-6C74-FF63-E539941720F2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F1ECC1A1-692D-7434-34FC-93C7E05AE60F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FF00876F-A46E-F7E8-6728-7B6977FCF315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875B1116-B0C0-19B9-EB46-1337CCB416F6}"/>
              </a:ext>
            </a:extLst>
          </p:cNvPr>
          <p:cNvSpPr/>
          <p:nvPr/>
        </p:nvSpPr>
        <p:spPr>
          <a:xfrm>
            <a:off x="9917805" y="218450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15" name="Connecteur droit 114">
            <a:extLst>
              <a:ext uri="{FF2B5EF4-FFF2-40B4-BE49-F238E27FC236}">
                <a16:creationId xmlns:a16="http://schemas.microsoft.com/office/drawing/2014/main" id="{33F7298F-BA1F-F674-07A7-41EDDCDAD9FA}"/>
              </a:ext>
            </a:extLst>
          </p:cNvPr>
          <p:cNvCxnSpPr>
            <a:cxnSpLocks/>
          </p:cNvCxnSpPr>
          <p:nvPr/>
        </p:nvCxnSpPr>
        <p:spPr>
          <a:xfrm>
            <a:off x="10000953" y="1756908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eur droit 115">
            <a:extLst>
              <a:ext uri="{FF2B5EF4-FFF2-40B4-BE49-F238E27FC236}">
                <a16:creationId xmlns:a16="http://schemas.microsoft.com/office/drawing/2014/main" id="{5776FC4C-2698-7B05-E414-2A266E4A9ADB}"/>
              </a:ext>
            </a:extLst>
          </p:cNvPr>
          <p:cNvCxnSpPr>
            <a:cxnSpLocks/>
          </p:cNvCxnSpPr>
          <p:nvPr/>
        </p:nvCxnSpPr>
        <p:spPr>
          <a:xfrm flipH="1">
            <a:off x="9748034" y="2332536"/>
            <a:ext cx="559206" cy="10612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necteur droit avec flèche 116">
            <a:extLst>
              <a:ext uri="{FF2B5EF4-FFF2-40B4-BE49-F238E27FC236}">
                <a16:creationId xmlns:a16="http://schemas.microsoft.com/office/drawing/2014/main" id="{7AACDA15-2E24-A898-4EC9-F78C00E1D529}"/>
              </a:ext>
            </a:extLst>
          </p:cNvPr>
          <p:cNvCxnSpPr>
            <a:cxnSpLocks/>
            <a:endCxn id="114" idx="5"/>
          </p:cNvCxnSpPr>
          <p:nvPr/>
        </p:nvCxnSpPr>
        <p:spPr>
          <a:xfrm flipH="1" flipV="1">
            <a:off x="10040730" y="2288904"/>
            <a:ext cx="217136" cy="865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onnecteur droit avec flèche 117">
            <a:extLst>
              <a:ext uri="{FF2B5EF4-FFF2-40B4-BE49-F238E27FC236}">
                <a16:creationId xmlns:a16="http://schemas.microsoft.com/office/drawing/2014/main" id="{AC2E36B0-8D75-4FBA-8AC3-2E7845CFE92D}"/>
              </a:ext>
            </a:extLst>
          </p:cNvPr>
          <p:cNvCxnSpPr>
            <a:cxnSpLocks/>
            <a:stCxn id="114" idx="3"/>
            <a:endCxn id="113" idx="6"/>
          </p:cNvCxnSpPr>
          <p:nvPr/>
        </p:nvCxnSpPr>
        <p:spPr>
          <a:xfrm flipH="1">
            <a:off x="9644445" y="2288904"/>
            <a:ext cx="294451" cy="1336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Rectangle 118">
            <a:extLst>
              <a:ext uri="{FF2B5EF4-FFF2-40B4-BE49-F238E27FC236}">
                <a16:creationId xmlns:a16="http://schemas.microsoft.com/office/drawing/2014/main" id="{5BD0A69E-BF5C-FADE-B8C2-339A9F1B696A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28CFEBE4-6B7E-56BD-AF24-3E270ECB0C02}"/>
              </a:ext>
            </a:extLst>
          </p:cNvPr>
          <p:cNvSpPr/>
          <p:nvPr/>
        </p:nvSpPr>
        <p:spPr>
          <a:xfrm>
            <a:off x="9539078" y="267629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6B0EAD0C-AAEE-D6C1-57E1-70CCD9392AC8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2C1A077B-BEE7-E709-DE9A-44A4FC45E6FF}"/>
              </a:ext>
            </a:extLst>
          </p:cNvPr>
          <p:cNvSpPr/>
          <p:nvPr/>
        </p:nvSpPr>
        <p:spPr>
          <a:xfrm>
            <a:off x="9914098" y="231348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133" name="Image 132">
            <a:extLst>
              <a:ext uri="{FF2B5EF4-FFF2-40B4-BE49-F238E27FC236}">
                <a16:creationId xmlns:a16="http://schemas.microsoft.com/office/drawing/2014/main" id="{5E288664-74FB-7C2E-F64C-241857D7B0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134" name="Ellipse 133">
            <a:extLst>
              <a:ext uri="{FF2B5EF4-FFF2-40B4-BE49-F238E27FC236}">
                <a16:creationId xmlns:a16="http://schemas.microsoft.com/office/drawing/2014/main" id="{14ED4A51-B2DF-7AAA-3609-FA7129916E0F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35" name="Connecteur droit avec flèche 134">
            <a:extLst>
              <a:ext uri="{FF2B5EF4-FFF2-40B4-BE49-F238E27FC236}">
                <a16:creationId xmlns:a16="http://schemas.microsoft.com/office/drawing/2014/main" id="{C82C15E3-E80C-7C02-52A6-1B994F176D5B}"/>
              </a:ext>
            </a:extLst>
          </p:cNvPr>
          <p:cNvCxnSpPr>
            <a:cxnSpLocks/>
            <a:stCxn id="134" idx="1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onnecteur droit avec flèche 135">
            <a:extLst>
              <a:ext uri="{FF2B5EF4-FFF2-40B4-BE49-F238E27FC236}">
                <a16:creationId xmlns:a16="http://schemas.microsoft.com/office/drawing/2014/main" id="{B3645CF0-9A39-F561-B652-F0C1C4A7656D}"/>
              </a:ext>
            </a:extLst>
          </p:cNvPr>
          <p:cNvCxnSpPr>
            <a:cxnSpLocks/>
            <a:stCxn id="134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necteur droit avec flèche 136">
            <a:extLst>
              <a:ext uri="{FF2B5EF4-FFF2-40B4-BE49-F238E27FC236}">
                <a16:creationId xmlns:a16="http://schemas.microsoft.com/office/drawing/2014/main" id="{5431CB35-EB7C-8AF1-26D9-780285203419}"/>
              </a:ext>
            </a:extLst>
          </p:cNvPr>
          <p:cNvCxnSpPr>
            <a:cxnSpLocks/>
            <a:stCxn id="134" idx="6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Ellipse 137">
            <a:extLst>
              <a:ext uri="{FF2B5EF4-FFF2-40B4-BE49-F238E27FC236}">
                <a16:creationId xmlns:a16="http://schemas.microsoft.com/office/drawing/2014/main" id="{DA9D6B43-A6AA-AF4E-405B-381D65C2A2A6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26CD2441-5A8A-0371-1AA9-3749965F8104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CF695E3C-0828-8ED9-0455-C1A31E70CE90}"/>
              </a:ext>
            </a:extLst>
          </p:cNvPr>
          <p:cNvSpPr/>
          <p:nvPr/>
        </p:nvSpPr>
        <p:spPr>
          <a:xfrm>
            <a:off x="9815673" y="441605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87E5773E-6501-96AC-055B-24E6F0D87FE9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C6B4E37B-3270-E948-354F-8F3A2A624F9B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7EA4E67C-C546-19A6-16FA-E812CED8A09B}"/>
              </a:ext>
            </a:extLst>
          </p:cNvPr>
          <p:cNvSpPr/>
          <p:nvPr/>
        </p:nvSpPr>
        <p:spPr>
          <a:xfrm>
            <a:off x="8740504" y="443347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44" name="Connecteur droit 143">
            <a:extLst>
              <a:ext uri="{FF2B5EF4-FFF2-40B4-BE49-F238E27FC236}">
                <a16:creationId xmlns:a16="http://schemas.microsoft.com/office/drawing/2014/main" id="{2A707C69-EFC0-73CD-2F71-0D83FFDD49E8}"/>
              </a:ext>
            </a:extLst>
          </p:cNvPr>
          <p:cNvCxnSpPr>
            <a:cxnSpLocks/>
          </p:cNvCxnSpPr>
          <p:nvPr/>
        </p:nvCxnSpPr>
        <p:spPr>
          <a:xfrm flipV="1">
            <a:off x="9004049" y="4121834"/>
            <a:ext cx="841454" cy="5330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Connecteur droit avec flèche 144">
            <a:extLst>
              <a:ext uri="{FF2B5EF4-FFF2-40B4-BE49-F238E27FC236}">
                <a16:creationId xmlns:a16="http://schemas.microsoft.com/office/drawing/2014/main" id="{28FA9D07-37F6-FE95-B94F-FE40FC69D44B}"/>
              </a:ext>
            </a:extLst>
          </p:cNvPr>
          <p:cNvCxnSpPr>
            <a:cxnSpLocks/>
          </p:cNvCxnSpPr>
          <p:nvPr/>
        </p:nvCxnSpPr>
        <p:spPr>
          <a:xfrm>
            <a:off x="8229600" y="3981917"/>
            <a:ext cx="616847" cy="6118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Rectangle 145">
            <a:extLst>
              <a:ext uri="{FF2B5EF4-FFF2-40B4-BE49-F238E27FC236}">
                <a16:creationId xmlns:a16="http://schemas.microsoft.com/office/drawing/2014/main" id="{6916F463-DC0C-3E11-DB6D-37060B526F41}"/>
              </a:ext>
            </a:extLst>
          </p:cNvPr>
          <p:cNvSpPr/>
          <p:nvPr/>
        </p:nvSpPr>
        <p:spPr>
          <a:xfrm>
            <a:off x="9783377" y="414443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48" name="Ellipse 147">
            <a:extLst>
              <a:ext uri="{FF2B5EF4-FFF2-40B4-BE49-F238E27FC236}">
                <a16:creationId xmlns:a16="http://schemas.microsoft.com/office/drawing/2014/main" id="{218D0597-986A-A15E-F2F0-186EDCB46783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5F4260C4-418E-7796-ED11-5453F67F3C10}"/>
              </a:ext>
            </a:extLst>
          </p:cNvPr>
          <p:cNvSpPr/>
          <p:nvPr/>
        </p:nvSpPr>
        <p:spPr>
          <a:xfrm>
            <a:off x="10360316" y="3446075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50" name="Ellipse 149">
            <a:extLst>
              <a:ext uri="{FF2B5EF4-FFF2-40B4-BE49-F238E27FC236}">
                <a16:creationId xmlns:a16="http://schemas.microsoft.com/office/drawing/2014/main" id="{B5AC41C4-E789-36A4-77AA-F0FFBBC563FF}"/>
              </a:ext>
            </a:extLst>
          </p:cNvPr>
          <p:cNvSpPr/>
          <p:nvPr/>
        </p:nvSpPr>
        <p:spPr>
          <a:xfrm>
            <a:off x="10185858" y="3378899"/>
            <a:ext cx="144016" cy="122312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4ED6C13F-CD0A-068D-FD15-5DCFF8BD6C53}"/>
              </a:ext>
            </a:extLst>
          </p:cNvPr>
          <p:cNvSpPr/>
          <p:nvPr/>
        </p:nvSpPr>
        <p:spPr>
          <a:xfrm>
            <a:off x="9454705" y="144036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A74B156F-FEDC-74C3-2F63-A0F2999CE888}"/>
              </a:ext>
            </a:extLst>
          </p:cNvPr>
          <p:cNvSpPr/>
          <p:nvPr/>
        </p:nvSpPr>
        <p:spPr>
          <a:xfrm>
            <a:off x="9317948" y="1671994"/>
            <a:ext cx="257460" cy="20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3EBEC2C7-1EC6-41D8-AB85-6436164CAB7D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57" name="Connecteur droit avec flèche 156">
            <a:extLst>
              <a:ext uri="{FF2B5EF4-FFF2-40B4-BE49-F238E27FC236}">
                <a16:creationId xmlns:a16="http://schemas.microsoft.com/office/drawing/2014/main" id="{D929693A-3CAD-0645-90A5-E8896A582129}"/>
              </a:ext>
            </a:extLst>
          </p:cNvPr>
          <p:cNvCxnSpPr>
            <a:cxnSpLocks/>
            <a:endCxn id="156" idx="6"/>
          </p:cNvCxnSpPr>
          <p:nvPr/>
        </p:nvCxnSpPr>
        <p:spPr>
          <a:xfrm flipH="1">
            <a:off x="9620764" y="1756908"/>
            <a:ext cx="410408" cy="123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Ellipse 158">
            <a:extLst>
              <a:ext uri="{FF2B5EF4-FFF2-40B4-BE49-F238E27FC236}">
                <a16:creationId xmlns:a16="http://schemas.microsoft.com/office/drawing/2014/main" id="{09B964EB-AB35-93B0-3843-2697B8F712FB}"/>
              </a:ext>
            </a:extLst>
          </p:cNvPr>
          <p:cNvSpPr/>
          <p:nvPr/>
        </p:nvSpPr>
        <p:spPr>
          <a:xfrm>
            <a:off x="9195347" y="405427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0" name="Ellipse 159">
            <a:extLst>
              <a:ext uri="{FF2B5EF4-FFF2-40B4-BE49-F238E27FC236}">
                <a16:creationId xmlns:a16="http://schemas.microsoft.com/office/drawing/2014/main" id="{79B79940-45FF-FD29-06D1-FFD977248C42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1" name="Ellipse 160">
            <a:extLst>
              <a:ext uri="{FF2B5EF4-FFF2-40B4-BE49-F238E27FC236}">
                <a16:creationId xmlns:a16="http://schemas.microsoft.com/office/drawing/2014/main" id="{408B8038-3CEC-FA7E-EF6E-B4DA96969D1C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7F75EB82-C477-53C6-4450-EF6F0BA4AA62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7171DDAF-D84A-5FFA-4880-B1AD43F6E27A}"/>
              </a:ext>
            </a:extLst>
          </p:cNvPr>
          <p:cNvSpPr/>
          <p:nvPr/>
        </p:nvSpPr>
        <p:spPr>
          <a:xfrm>
            <a:off x="9349061" y="3995381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168" name="Connecteur droit avec flèche 167">
            <a:extLst>
              <a:ext uri="{FF2B5EF4-FFF2-40B4-BE49-F238E27FC236}">
                <a16:creationId xmlns:a16="http://schemas.microsoft.com/office/drawing/2014/main" id="{1C907CA5-694C-2007-D98C-8F7699B5B43A}"/>
              </a:ext>
            </a:extLst>
          </p:cNvPr>
          <p:cNvCxnSpPr>
            <a:cxnSpLocks/>
          </p:cNvCxnSpPr>
          <p:nvPr/>
        </p:nvCxnSpPr>
        <p:spPr>
          <a:xfrm flipV="1">
            <a:off x="8982958" y="4176585"/>
            <a:ext cx="284397" cy="435066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Connecteur droit avec flèche 175">
            <a:extLst>
              <a:ext uri="{FF2B5EF4-FFF2-40B4-BE49-F238E27FC236}">
                <a16:creationId xmlns:a16="http://schemas.microsoft.com/office/drawing/2014/main" id="{BD935429-576B-0C16-B172-192475711C5F}"/>
              </a:ext>
            </a:extLst>
          </p:cNvPr>
          <p:cNvCxnSpPr>
            <a:cxnSpLocks/>
          </p:cNvCxnSpPr>
          <p:nvPr/>
        </p:nvCxnSpPr>
        <p:spPr>
          <a:xfrm flipV="1">
            <a:off x="9004049" y="4520459"/>
            <a:ext cx="832715" cy="1344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Ellipse 176">
            <a:extLst>
              <a:ext uri="{FF2B5EF4-FFF2-40B4-BE49-F238E27FC236}">
                <a16:creationId xmlns:a16="http://schemas.microsoft.com/office/drawing/2014/main" id="{8EA939E5-16D4-C98D-BF7A-F4A905549DCC}"/>
              </a:ext>
            </a:extLst>
          </p:cNvPr>
          <p:cNvSpPr/>
          <p:nvPr/>
        </p:nvSpPr>
        <p:spPr>
          <a:xfrm>
            <a:off x="11472627" y="4447355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78" name="Connecteur droit avec flèche 177">
            <a:extLst>
              <a:ext uri="{FF2B5EF4-FFF2-40B4-BE49-F238E27FC236}">
                <a16:creationId xmlns:a16="http://schemas.microsoft.com/office/drawing/2014/main" id="{660E23C6-871B-F7E1-AE4E-B53D1690C21F}"/>
              </a:ext>
            </a:extLst>
          </p:cNvPr>
          <p:cNvCxnSpPr>
            <a:cxnSpLocks/>
            <a:endCxn id="177" idx="3"/>
          </p:cNvCxnSpPr>
          <p:nvPr/>
        </p:nvCxnSpPr>
        <p:spPr>
          <a:xfrm flipV="1">
            <a:off x="10359700" y="4551755"/>
            <a:ext cx="1134018" cy="333579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Ellipse 178">
            <a:extLst>
              <a:ext uri="{FF2B5EF4-FFF2-40B4-BE49-F238E27FC236}">
                <a16:creationId xmlns:a16="http://schemas.microsoft.com/office/drawing/2014/main" id="{6E5A7D83-8576-8DB5-59D4-C079E23F706C}"/>
              </a:ext>
            </a:extLst>
          </p:cNvPr>
          <p:cNvSpPr/>
          <p:nvPr/>
        </p:nvSpPr>
        <p:spPr>
          <a:xfrm>
            <a:off x="10542068" y="526143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80" name="Connecteur droit avec flèche 179">
            <a:extLst>
              <a:ext uri="{FF2B5EF4-FFF2-40B4-BE49-F238E27FC236}">
                <a16:creationId xmlns:a16="http://schemas.microsoft.com/office/drawing/2014/main" id="{57B46E8E-27E4-B54F-157D-D7C43AB19D21}"/>
              </a:ext>
            </a:extLst>
          </p:cNvPr>
          <p:cNvCxnSpPr>
            <a:cxnSpLocks/>
            <a:stCxn id="141" idx="6"/>
          </p:cNvCxnSpPr>
          <p:nvPr/>
        </p:nvCxnSpPr>
        <p:spPr>
          <a:xfrm>
            <a:off x="9697076" y="5348965"/>
            <a:ext cx="357672" cy="16930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Connecteur droit avec flèche 180">
            <a:extLst>
              <a:ext uri="{FF2B5EF4-FFF2-40B4-BE49-F238E27FC236}">
                <a16:creationId xmlns:a16="http://schemas.microsoft.com/office/drawing/2014/main" id="{110D2D71-9B1A-2B54-7A5B-804DEAC0FAFB}"/>
              </a:ext>
            </a:extLst>
          </p:cNvPr>
          <p:cNvCxnSpPr>
            <a:cxnSpLocks/>
            <a:endCxn id="179" idx="2"/>
          </p:cNvCxnSpPr>
          <p:nvPr/>
        </p:nvCxnSpPr>
        <p:spPr>
          <a:xfrm flipV="1">
            <a:off x="10198764" y="5322595"/>
            <a:ext cx="343304" cy="43300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Ellipse 181">
            <a:extLst>
              <a:ext uri="{FF2B5EF4-FFF2-40B4-BE49-F238E27FC236}">
                <a16:creationId xmlns:a16="http://schemas.microsoft.com/office/drawing/2014/main" id="{EDA1BA9C-C5ED-526B-8AF8-B68200018B26}"/>
              </a:ext>
            </a:extLst>
          </p:cNvPr>
          <p:cNvSpPr/>
          <p:nvPr/>
        </p:nvSpPr>
        <p:spPr>
          <a:xfrm>
            <a:off x="10054748" y="530473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3" name="Ellipse 182">
            <a:extLst>
              <a:ext uri="{FF2B5EF4-FFF2-40B4-BE49-F238E27FC236}">
                <a16:creationId xmlns:a16="http://schemas.microsoft.com/office/drawing/2014/main" id="{6DE91308-DABB-7493-078C-FA9486C54C3F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84" name="Connecteur droit avec flèche 183">
            <a:extLst>
              <a:ext uri="{FF2B5EF4-FFF2-40B4-BE49-F238E27FC236}">
                <a16:creationId xmlns:a16="http://schemas.microsoft.com/office/drawing/2014/main" id="{4ED80ACB-DF75-0F4A-DD75-3D9E3DCB0E34}"/>
              </a:ext>
            </a:extLst>
          </p:cNvPr>
          <p:cNvCxnSpPr>
            <a:cxnSpLocks/>
            <a:endCxn id="142" idx="5"/>
          </p:cNvCxnSpPr>
          <p:nvPr/>
        </p:nvCxnSpPr>
        <p:spPr>
          <a:xfrm flipH="1" flipV="1">
            <a:off x="8577052" y="4701778"/>
            <a:ext cx="376080" cy="305136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Ellipse 184">
            <a:extLst>
              <a:ext uri="{FF2B5EF4-FFF2-40B4-BE49-F238E27FC236}">
                <a16:creationId xmlns:a16="http://schemas.microsoft.com/office/drawing/2014/main" id="{5E53B83C-900F-593A-D039-7E9A063B9E5B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7F868A76-AF86-31BD-133B-83D368D63EDC}"/>
              </a:ext>
            </a:extLst>
          </p:cNvPr>
          <p:cNvSpPr/>
          <p:nvPr/>
        </p:nvSpPr>
        <p:spPr>
          <a:xfrm>
            <a:off x="8902420" y="1642099"/>
            <a:ext cx="423021" cy="24521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220" name="Ellipse 219">
            <a:extLst>
              <a:ext uri="{FF2B5EF4-FFF2-40B4-BE49-F238E27FC236}">
                <a16:creationId xmlns:a16="http://schemas.microsoft.com/office/drawing/2014/main" id="{FF47032D-C32F-4B01-E951-35C5E2D6225C}"/>
              </a:ext>
            </a:extLst>
          </p:cNvPr>
          <p:cNvSpPr/>
          <p:nvPr/>
        </p:nvSpPr>
        <p:spPr>
          <a:xfrm>
            <a:off x="10826923" y="1411600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9DD34293-652D-0A38-6E37-A9D1B2795D0E}"/>
              </a:ext>
            </a:extLst>
          </p:cNvPr>
          <p:cNvSpPr/>
          <p:nvPr/>
        </p:nvSpPr>
        <p:spPr>
          <a:xfrm>
            <a:off x="10970939" y="1382391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222" name="Connecteur droit avec flèche 221">
            <a:extLst>
              <a:ext uri="{FF2B5EF4-FFF2-40B4-BE49-F238E27FC236}">
                <a16:creationId xmlns:a16="http://schemas.microsoft.com/office/drawing/2014/main" id="{2BBE1360-CF54-DF76-DA53-79E0140C0229}"/>
              </a:ext>
            </a:extLst>
          </p:cNvPr>
          <p:cNvCxnSpPr>
            <a:cxnSpLocks/>
          </p:cNvCxnSpPr>
          <p:nvPr/>
        </p:nvCxnSpPr>
        <p:spPr>
          <a:xfrm flipH="1" flipV="1">
            <a:off x="10898931" y="1533912"/>
            <a:ext cx="141453" cy="6505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Rectangle 222">
            <a:extLst>
              <a:ext uri="{FF2B5EF4-FFF2-40B4-BE49-F238E27FC236}">
                <a16:creationId xmlns:a16="http://schemas.microsoft.com/office/drawing/2014/main" id="{6188F3FA-9F39-81E5-7C87-6074A7E58378}"/>
              </a:ext>
            </a:extLst>
          </p:cNvPr>
          <p:cNvSpPr/>
          <p:nvPr/>
        </p:nvSpPr>
        <p:spPr>
          <a:xfrm>
            <a:off x="9106804" y="524677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24" name="Ellipse 223">
            <a:extLst>
              <a:ext uri="{FF2B5EF4-FFF2-40B4-BE49-F238E27FC236}">
                <a16:creationId xmlns:a16="http://schemas.microsoft.com/office/drawing/2014/main" id="{96C54119-695A-6CF5-4EA2-514F1B6C28F3}"/>
              </a:ext>
            </a:extLst>
          </p:cNvPr>
          <p:cNvSpPr/>
          <p:nvPr/>
        </p:nvSpPr>
        <p:spPr>
          <a:xfrm>
            <a:off x="9088505" y="387418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25" name="Connecteur droit 224">
            <a:extLst>
              <a:ext uri="{FF2B5EF4-FFF2-40B4-BE49-F238E27FC236}">
                <a16:creationId xmlns:a16="http://schemas.microsoft.com/office/drawing/2014/main" id="{4E946849-110B-4519-3D8A-C2D249D3A540}"/>
              </a:ext>
            </a:extLst>
          </p:cNvPr>
          <p:cNvCxnSpPr>
            <a:cxnSpLocks/>
          </p:cNvCxnSpPr>
          <p:nvPr/>
        </p:nvCxnSpPr>
        <p:spPr>
          <a:xfrm>
            <a:off x="7683190" y="4447355"/>
            <a:ext cx="1176843" cy="20754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7" name="Rectangle 226">
            <a:extLst>
              <a:ext uri="{FF2B5EF4-FFF2-40B4-BE49-F238E27FC236}">
                <a16:creationId xmlns:a16="http://schemas.microsoft.com/office/drawing/2014/main" id="{BAFC3AC6-EB63-9731-408D-2A463A2FF2F5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28" name="Ellipse 227">
            <a:extLst>
              <a:ext uri="{FF2B5EF4-FFF2-40B4-BE49-F238E27FC236}">
                <a16:creationId xmlns:a16="http://schemas.microsoft.com/office/drawing/2014/main" id="{DE3B7F1A-7D22-D730-C175-E12BD124ADFF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0" name="Ellipse 229">
            <a:extLst>
              <a:ext uri="{FF2B5EF4-FFF2-40B4-BE49-F238E27FC236}">
                <a16:creationId xmlns:a16="http://schemas.microsoft.com/office/drawing/2014/main" id="{D0BC7D2C-8C7B-BE93-2FD4-285EE1369882}"/>
              </a:ext>
            </a:extLst>
          </p:cNvPr>
          <p:cNvSpPr/>
          <p:nvPr/>
        </p:nvSpPr>
        <p:spPr>
          <a:xfrm>
            <a:off x="8368093" y="36888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cxnSp>
        <p:nvCxnSpPr>
          <p:cNvPr id="231" name="Connecteur droit avec flèche 230">
            <a:extLst>
              <a:ext uri="{FF2B5EF4-FFF2-40B4-BE49-F238E27FC236}">
                <a16:creationId xmlns:a16="http://schemas.microsoft.com/office/drawing/2014/main" id="{B2C27531-8295-AAA6-0C25-8A3D2EB9787B}"/>
              </a:ext>
            </a:extLst>
          </p:cNvPr>
          <p:cNvCxnSpPr>
            <a:cxnSpLocks/>
          </p:cNvCxnSpPr>
          <p:nvPr/>
        </p:nvCxnSpPr>
        <p:spPr>
          <a:xfrm flipV="1">
            <a:off x="8192426" y="3793217"/>
            <a:ext cx="196758" cy="45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DBA364DC-E4E8-B467-3ACE-5BAD12625AFB}"/>
              </a:ext>
            </a:extLst>
          </p:cNvPr>
          <p:cNvSpPr/>
          <p:nvPr/>
        </p:nvSpPr>
        <p:spPr>
          <a:xfrm>
            <a:off x="9742497" y="60796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A935F9-88E5-D927-0D82-9DB7642AA258}"/>
              </a:ext>
            </a:extLst>
          </p:cNvPr>
          <p:cNvSpPr/>
          <p:nvPr/>
        </p:nvSpPr>
        <p:spPr>
          <a:xfrm>
            <a:off x="10280148" y="103728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F83F2D-C247-7B55-BEB5-9C669461DFE2}"/>
              </a:ext>
            </a:extLst>
          </p:cNvPr>
          <p:cNvSpPr/>
          <p:nvPr/>
        </p:nvSpPr>
        <p:spPr>
          <a:xfrm>
            <a:off x="10371824" y="31757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7791515-C31B-F46B-C86D-D46CAA5E01F6}"/>
              </a:ext>
            </a:extLst>
          </p:cNvPr>
          <p:cNvSpPr/>
          <p:nvPr/>
        </p:nvSpPr>
        <p:spPr>
          <a:xfrm>
            <a:off x="10092759" y="1134360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670A58A-EA22-9BE4-539E-0F72471195B2}"/>
              </a:ext>
            </a:extLst>
          </p:cNvPr>
          <p:cNvSpPr/>
          <p:nvPr/>
        </p:nvSpPr>
        <p:spPr>
          <a:xfrm>
            <a:off x="10212879" y="391508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8732B87C-3018-9C5F-62F5-DFB9ECBF9266}"/>
              </a:ext>
            </a:extLst>
          </p:cNvPr>
          <p:cNvCxnSpPr>
            <a:cxnSpLocks/>
          </p:cNvCxnSpPr>
          <p:nvPr/>
        </p:nvCxnSpPr>
        <p:spPr>
          <a:xfrm>
            <a:off x="8846447" y="387523"/>
            <a:ext cx="736877" cy="226055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5C63480D-72E6-7CE3-15C0-BC2662374201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9685158" y="452664"/>
            <a:ext cx="527721" cy="160914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D918749B-674B-EFCE-4237-B465EF7FD192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9959689" y="558009"/>
            <a:ext cx="205078" cy="576351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4F03323F-43D6-021B-C7B5-47C2C76DE094}"/>
              </a:ext>
            </a:extLst>
          </p:cNvPr>
          <p:cNvSpPr/>
          <p:nvPr/>
        </p:nvSpPr>
        <p:spPr>
          <a:xfrm>
            <a:off x="9562233" y="595666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92CEE1-0355-5BD9-A1C8-694ED2FEE791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1850-1914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9787630-371D-D08F-A3E9-7825DFDEA0EB}"/>
              </a:ext>
            </a:extLst>
          </p:cNvPr>
          <p:cNvSpPr/>
          <p:nvPr/>
        </p:nvSpPr>
        <p:spPr>
          <a:xfrm>
            <a:off x="10297837" y="705144"/>
            <a:ext cx="890200" cy="1519920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0E9B9A8-C784-51FC-234A-2647221B4FE5}"/>
              </a:ext>
            </a:extLst>
          </p:cNvPr>
          <p:cNvSpPr/>
          <p:nvPr/>
        </p:nvSpPr>
        <p:spPr>
          <a:xfrm>
            <a:off x="7131844" y="109183"/>
            <a:ext cx="3248947" cy="3130847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9CAFCE5-D1BB-8989-CD39-505A130EA1E0}"/>
              </a:ext>
            </a:extLst>
          </p:cNvPr>
          <p:cNvSpPr/>
          <p:nvPr/>
        </p:nvSpPr>
        <p:spPr>
          <a:xfrm rot="2657619">
            <a:off x="8249831" y="4766269"/>
            <a:ext cx="1434463" cy="566837"/>
          </a:xfrm>
          <a:prstGeom prst="ellipse">
            <a:avLst/>
          </a:prstGeom>
          <a:noFill/>
          <a:ln w="76200">
            <a:solidFill>
              <a:srgbClr val="CC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92C82EFA-DBA9-6C06-4F35-99DAE512F4C6}"/>
              </a:ext>
            </a:extLst>
          </p:cNvPr>
          <p:cNvSpPr/>
          <p:nvPr/>
        </p:nvSpPr>
        <p:spPr>
          <a:xfrm>
            <a:off x="8908911" y="3797371"/>
            <a:ext cx="651252" cy="496376"/>
          </a:xfrm>
          <a:prstGeom prst="ellipse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CDA8A92-3ED4-4D78-5872-4EC34F48A0F9}"/>
              </a:ext>
            </a:extLst>
          </p:cNvPr>
          <p:cNvSpPr/>
          <p:nvPr/>
        </p:nvSpPr>
        <p:spPr>
          <a:xfrm rot="20553895">
            <a:off x="9021162" y="4408614"/>
            <a:ext cx="3025850" cy="1089267"/>
          </a:xfrm>
          <a:prstGeom prst="ellipse">
            <a:avLst/>
          </a:prstGeom>
          <a:noFill/>
          <a:ln w="76200">
            <a:solidFill>
              <a:srgbClr val="CC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40809005-BA58-B8D6-F930-BA410C9DF173}"/>
              </a:ext>
            </a:extLst>
          </p:cNvPr>
          <p:cNvSpPr/>
          <p:nvPr/>
        </p:nvSpPr>
        <p:spPr>
          <a:xfrm>
            <a:off x="9901855" y="3083189"/>
            <a:ext cx="1013498" cy="1069196"/>
          </a:xfrm>
          <a:prstGeom prst="ellipse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7BB9125-5EEC-DC10-FDFD-82A844749312}"/>
              </a:ext>
            </a:extLst>
          </p:cNvPr>
          <p:cNvSpPr/>
          <p:nvPr/>
        </p:nvSpPr>
        <p:spPr>
          <a:xfrm>
            <a:off x="8727324" y="4294787"/>
            <a:ext cx="1303847" cy="54491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1878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7252B-2A57-C486-2FEF-DA2F3DDDC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D6D4783-B634-29FD-64F3-534A69E04464}"/>
              </a:ext>
            </a:extLst>
          </p:cNvPr>
          <p:cNvSpPr/>
          <p:nvPr/>
        </p:nvSpPr>
        <p:spPr>
          <a:xfrm>
            <a:off x="109183" y="109183"/>
            <a:ext cx="4696630" cy="41593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11) 1875-1910 : Le Japon…</a:t>
            </a:r>
          </a:p>
          <a:p>
            <a:endParaRPr lang="fr-FR" sz="1700" dirty="0"/>
          </a:p>
          <a:p>
            <a:r>
              <a:rPr lang="fr-FR" sz="1700" dirty="0"/>
              <a:t>*1853 : De récente </a:t>
            </a:r>
            <a:r>
              <a:rPr lang="fr-FR" sz="1700" i="1" dirty="0"/>
              <a:t>victime</a:t>
            </a:r>
            <a:r>
              <a:rPr lang="fr-FR" sz="1700" dirty="0"/>
              <a:t> comme la Chine</a:t>
            </a:r>
          </a:p>
          <a:p>
            <a:r>
              <a:rPr lang="fr-FR" sz="1700" dirty="0"/>
              <a:t>Des traités inégaux imposés par les Occidentaux</a:t>
            </a:r>
          </a:p>
          <a:p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Le Japon ayant pleinement réussi sa modernisation Va réussir à se muer lui-même en puissance impérialiste et à construire son propre empire colonial : Îles Kouriles, Bonin et Ryükyü, Taïwan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Sud de Sakhaline, Liaodong, Corée</a:t>
            </a:r>
          </a:p>
          <a:p>
            <a:pPr>
              <a:lnSpc>
                <a:spcPct val="107000"/>
              </a:lnSpc>
            </a:pPr>
            <a:r>
              <a:rPr lang="fr-FR" sz="1700" u="sng" dirty="0"/>
              <a:t>Tous ex-tributaires de la Chine</a:t>
            </a:r>
          </a:p>
          <a:p>
            <a:endParaRPr lang="fr-FR" sz="1700" dirty="0"/>
          </a:p>
          <a:p>
            <a:r>
              <a:rPr lang="fr-FR" sz="1700" dirty="0"/>
              <a:t>*Quant aux puissances européennes</a:t>
            </a:r>
          </a:p>
          <a:p>
            <a:r>
              <a:rPr lang="fr-FR" sz="1700" dirty="0"/>
              <a:t>Pendant ce temps</a:t>
            </a:r>
          </a:p>
          <a:p>
            <a:r>
              <a:rPr lang="fr-FR" sz="1700" dirty="0"/>
              <a:t>Elles terminent le partage de l’Asie orientale…</a:t>
            </a:r>
          </a:p>
        </p:txBody>
      </p:sp>
      <p:pic>
        <p:nvPicPr>
          <p:cNvPr id="2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CA370859-D9F8-CA01-A9FC-6B9CAA08C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0A7A8AF9-E742-F415-7ACB-ABAF4F1D7B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0DEBAB2B-DA2B-2636-EFFE-A8B1FDAC2C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E1C59FCE-B95A-8D9F-E102-4F30C5EA59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4CA869A-864C-E4F5-1ACE-07FE7C6715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A74C19E7-19F3-CBBC-FEA5-4A5E0E1F6B06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043A2CD-8EF5-2A3A-E92E-9489E6E05274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A00EA40-16AC-FDFB-C48E-BA2B45C94B08}"/>
              </a:ext>
            </a:extLst>
          </p:cNvPr>
          <p:cNvSpPr/>
          <p:nvPr/>
        </p:nvSpPr>
        <p:spPr>
          <a:xfrm>
            <a:off x="9557471" y="294823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D0C7E05B-9266-2DCB-0CF3-C7BF36CA2DBF}"/>
              </a:ext>
            </a:extLst>
          </p:cNvPr>
          <p:cNvCxnSpPr>
            <a:cxnSpLocks/>
            <a:endCxn id="10" idx="5"/>
          </p:cNvCxnSpPr>
          <p:nvPr/>
        </p:nvCxnSpPr>
        <p:spPr>
          <a:xfrm flipH="1" flipV="1">
            <a:off x="9680396" y="3052638"/>
            <a:ext cx="135277" cy="10691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48F0CDEB-D950-3F15-8E17-046C4A05C63E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9F6C001E-4D84-1528-B2AE-EA848F6CC064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04E694A1-3294-D5AF-F8BA-3B3C80115F0B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57E17201-46FF-DADC-B1FA-9A447C064E3C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38AE2B84-26EC-F97D-7377-76D9623236C8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99E97E01-0A96-572A-B69F-DB5591B3ED92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C0CEEB7-CF70-9942-2789-9549FE9CD952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4810F10-6500-8BF0-9687-E99D9F0511F7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17A4ABD-B8F1-95F5-6D66-8D7E48AA2196}"/>
              </a:ext>
            </a:extLst>
          </p:cNvPr>
          <p:cNvSpPr/>
          <p:nvPr/>
        </p:nvSpPr>
        <p:spPr>
          <a:xfrm>
            <a:off x="9917805" y="218450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0199A6AD-A651-B947-AE87-7FCE5A3EBA3C}"/>
              </a:ext>
            </a:extLst>
          </p:cNvPr>
          <p:cNvCxnSpPr>
            <a:cxnSpLocks/>
          </p:cNvCxnSpPr>
          <p:nvPr/>
        </p:nvCxnSpPr>
        <p:spPr>
          <a:xfrm>
            <a:off x="10000953" y="1756908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D1FB8304-DEEC-E47E-B58A-2A15E7F21EA9}"/>
              </a:ext>
            </a:extLst>
          </p:cNvPr>
          <p:cNvCxnSpPr>
            <a:cxnSpLocks/>
          </p:cNvCxnSpPr>
          <p:nvPr/>
        </p:nvCxnSpPr>
        <p:spPr>
          <a:xfrm flipH="1">
            <a:off x="9748034" y="2332536"/>
            <a:ext cx="559206" cy="10612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0FCA83C9-5513-1621-308B-A6E16D38E3F1}"/>
              </a:ext>
            </a:extLst>
          </p:cNvPr>
          <p:cNvCxnSpPr>
            <a:cxnSpLocks/>
            <a:endCxn id="20" idx="5"/>
          </p:cNvCxnSpPr>
          <p:nvPr/>
        </p:nvCxnSpPr>
        <p:spPr>
          <a:xfrm flipH="1" flipV="1">
            <a:off x="10040730" y="2288904"/>
            <a:ext cx="217136" cy="865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977854F1-1037-9E9C-5593-FDCD6C883237}"/>
              </a:ext>
            </a:extLst>
          </p:cNvPr>
          <p:cNvCxnSpPr>
            <a:cxnSpLocks/>
            <a:stCxn id="20" idx="3"/>
            <a:endCxn id="19" idx="6"/>
          </p:cNvCxnSpPr>
          <p:nvPr/>
        </p:nvCxnSpPr>
        <p:spPr>
          <a:xfrm flipH="1">
            <a:off x="9644445" y="2288904"/>
            <a:ext cx="294451" cy="1336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75AD4E5C-AEA6-5A57-3B88-401FFE062624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707F887-D7EA-A872-FF7B-CA7BE6CDDFFB}"/>
              </a:ext>
            </a:extLst>
          </p:cNvPr>
          <p:cNvSpPr/>
          <p:nvPr/>
        </p:nvSpPr>
        <p:spPr>
          <a:xfrm>
            <a:off x="9539078" y="267629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F324C68-EEAC-0462-1964-5A9D7001978D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12B7461-4085-D82D-3492-E80FB661F003}"/>
              </a:ext>
            </a:extLst>
          </p:cNvPr>
          <p:cNvSpPr/>
          <p:nvPr/>
        </p:nvSpPr>
        <p:spPr>
          <a:xfrm>
            <a:off x="9914098" y="231348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A663265B-D369-AE65-0B4D-3987CCBBBC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31" name="Ellipse 30">
            <a:extLst>
              <a:ext uri="{FF2B5EF4-FFF2-40B4-BE49-F238E27FC236}">
                <a16:creationId xmlns:a16="http://schemas.microsoft.com/office/drawing/2014/main" id="{D90CCB7B-ADB6-6D22-E619-B64A7B0D77B7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E3759234-242C-B158-81DA-B6B3F6F8EC4D}"/>
              </a:ext>
            </a:extLst>
          </p:cNvPr>
          <p:cNvCxnSpPr>
            <a:cxnSpLocks/>
            <a:stCxn id="31" idx="1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F4D834AE-E5C7-3F21-7C15-9C6C4E0F89BC}"/>
              </a:ext>
            </a:extLst>
          </p:cNvPr>
          <p:cNvCxnSpPr>
            <a:cxnSpLocks/>
            <a:stCxn id="31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C53A7D3A-DA67-EEB1-2212-3764C7E6F65E}"/>
              </a:ext>
            </a:extLst>
          </p:cNvPr>
          <p:cNvCxnSpPr>
            <a:cxnSpLocks/>
            <a:stCxn id="31" idx="6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lipse 34">
            <a:extLst>
              <a:ext uri="{FF2B5EF4-FFF2-40B4-BE49-F238E27FC236}">
                <a16:creationId xmlns:a16="http://schemas.microsoft.com/office/drawing/2014/main" id="{4ADBBB30-21F5-0B51-CC1D-6832F2ED7DE2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6B15047D-CD1E-AF1F-7461-94B49B12B81F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624D7163-B51C-D040-9B75-AABED9F4ECF6}"/>
              </a:ext>
            </a:extLst>
          </p:cNvPr>
          <p:cNvSpPr/>
          <p:nvPr/>
        </p:nvSpPr>
        <p:spPr>
          <a:xfrm>
            <a:off x="9815673" y="441605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DA541022-1A97-9E95-0BE6-D1503CB74197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34976632-E038-9F8E-C454-4CC4E4F156DA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08EBD164-49A5-07A9-B1D0-ECA1240CFC72}"/>
              </a:ext>
            </a:extLst>
          </p:cNvPr>
          <p:cNvSpPr/>
          <p:nvPr/>
        </p:nvSpPr>
        <p:spPr>
          <a:xfrm>
            <a:off x="8740504" y="443347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EB04C5E4-F7DC-8F5E-A1B3-5DDE68A63AB6}"/>
              </a:ext>
            </a:extLst>
          </p:cNvPr>
          <p:cNvCxnSpPr>
            <a:cxnSpLocks/>
          </p:cNvCxnSpPr>
          <p:nvPr/>
        </p:nvCxnSpPr>
        <p:spPr>
          <a:xfrm flipV="1">
            <a:off x="9004049" y="4121834"/>
            <a:ext cx="841454" cy="5330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B52CECB6-8A8B-0BFE-A181-98F457766568}"/>
              </a:ext>
            </a:extLst>
          </p:cNvPr>
          <p:cNvCxnSpPr>
            <a:cxnSpLocks/>
          </p:cNvCxnSpPr>
          <p:nvPr/>
        </p:nvCxnSpPr>
        <p:spPr>
          <a:xfrm>
            <a:off x="8229600" y="3981917"/>
            <a:ext cx="616847" cy="6118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EF243BBE-0D1D-CECD-4857-41F006E08056}"/>
              </a:ext>
            </a:extLst>
          </p:cNvPr>
          <p:cNvSpPr/>
          <p:nvPr/>
        </p:nvSpPr>
        <p:spPr>
          <a:xfrm>
            <a:off x="9783377" y="414443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C75E247-317E-4664-CA41-D8BA9142D21F}"/>
              </a:ext>
            </a:extLst>
          </p:cNvPr>
          <p:cNvSpPr/>
          <p:nvPr/>
        </p:nvSpPr>
        <p:spPr>
          <a:xfrm>
            <a:off x="9454705" y="144036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C42E2E83-F86E-9377-B979-8F59325FD431}"/>
              </a:ext>
            </a:extLst>
          </p:cNvPr>
          <p:cNvSpPr/>
          <p:nvPr/>
        </p:nvSpPr>
        <p:spPr>
          <a:xfrm>
            <a:off x="9317948" y="1671994"/>
            <a:ext cx="257460" cy="20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55CB260D-67D2-E21A-AB8B-5407DC7CAA57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FD9234B8-9FC2-32D8-3DFA-31683CD8207F}"/>
              </a:ext>
            </a:extLst>
          </p:cNvPr>
          <p:cNvCxnSpPr>
            <a:cxnSpLocks/>
            <a:endCxn id="49" idx="6"/>
          </p:cNvCxnSpPr>
          <p:nvPr/>
        </p:nvCxnSpPr>
        <p:spPr>
          <a:xfrm flipH="1">
            <a:off x="9620764" y="1756908"/>
            <a:ext cx="410408" cy="123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5A8BA410-0F1A-3363-D166-77BB141968EC}"/>
              </a:ext>
            </a:extLst>
          </p:cNvPr>
          <p:cNvSpPr/>
          <p:nvPr/>
        </p:nvSpPr>
        <p:spPr>
          <a:xfrm>
            <a:off x="9195347" y="405427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1F20DD55-42CC-3DEF-E3B0-A26D99304605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9114C9A6-9639-0AEA-4B61-BBD69A5E94A4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BF72F6F-9A4F-9FBA-1C2E-618A80C03D0B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F564FAF3-B262-6FDC-65F6-4431DCDC8AC3}"/>
              </a:ext>
            </a:extLst>
          </p:cNvPr>
          <p:cNvCxnSpPr>
            <a:cxnSpLocks/>
          </p:cNvCxnSpPr>
          <p:nvPr/>
        </p:nvCxnSpPr>
        <p:spPr>
          <a:xfrm flipV="1">
            <a:off x="8982958" y="4176585"/>
            <a:ext cx="284397" cy="435066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B42CB043-BD86-9821-0D8A-4BF7C8CF34F6}"/>
              </a:ext>
            </a:extLst>
          </p:cNvPr>
          <p:cNvCxnSpPr>
            <a:cxnSpLocks/>
          </p:cNvCxnSpPr>
          <p:nvPr/>
        </p:nvCxnSpPr>
        <p:spPr>
          <a:xfrm flipV="1">
            <a:off x="8192426" y="3793217"/>
            <a:ext cx="196758" cy="45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28D1E340-8EA7-14BC-D02D-D517E9359DF9}"/>
              </a:ext>
            </a:extLst>
          </p:cNvPr>
          <p:cNvSpPr/>
          <p:nvPr/>
        </p:nvSpPr>
        <p:spPr>
          <a:xfrm>
            <a:off x="8368093" y="36888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C1C2245C-EE21-E17B-3444-6713B19016CC}"/>
              </a:ext>
            </a:extLst>
          </p:cNvPr>
          <p:cNvCxnSpPr>
            <a:cxnSpLocks/>
          </p:cNvCxnSpPr>
          <p:nvPr/>
        </p:nvCxnSpPr>
        <p:spPr>
          <a:xfrm flipV="1">
            <a:off x="9004049" y="4520459"/>
            <a:ext cx="832715" cy="1344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Ellipse 68">
            <a:extLst>
              <a:ext uri="{FF2B5EF4-FFF2-40B4-BE49-F238E27FC236}">
                <a16:creationId xmlns:a16="http://schemas.microsoft.com/office/drawing/2014/main" id="{8C68ABF3-CB31-D924-9B4E-240986440F34}"/>
              </a:ext>
            </a:extLst>
          </p:cNvPr>
          <p:cNvSpPr/>
          <p:nvPr/>
        </p:nvSpPr>
        <p:spPr>
          <a:xfrm>
            <a:off x="11472627" y="4447355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2AEC54CD-6DEB-125C-797C-96FD6CD43F69}"/>
              </a:ext>
            </a:extLst>
          </p:cNvPr>
          <p:cNvCxnSpPr>
            <a:cxnSpLocks/>
            <a:endCxn id="69" idx="3"/>
          </p:cNvCxnSpPr>
          <p:nvPr/>
        </p:nvCxnSpPr>
        <p:spPr>
          <a:xfrm flipV="1">
            <a:off x="10359700" y="4551755"/>
            <a:ext cx="1134018" cy="333579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Ellipse 70">
            <a:extLst>
              <a:ext uri="{FF2B5EF4-FFF2-40B4-BE49-F238E27FC236}">
                <a16:creationId xmlns:a16="http://schemas.microsoft.com/office/drawing/2014/main" id="{AE06A1A2-B007-FEA0-C4EC-6DD269B9D2D5}"/>
              </a:ext>
            </a:extLst>
          </p:cNvPr>
          <p:cNvSpPr/>
          <p:nvPr/>
        </p:nvSpPr>
        <p:spPr>
          <a:xfrm>
            <a:off x="10542068" y="526143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871FF560-FE34-FF09-01F6-34767054C30F}"/>
              </a:ext>
            </a:extLst>
          </p:cNvPr>
          <p:cNvCxnSpPr>
            <a:cxnSpLocks/>
            <a:stCxn id="38" idx="6"/>
          </p:cNvCxnSpPr>
          <p:nvPr/>
        </p:nvCxnSpPr>
        <p:spPr>
          <a:xfrm>
            <a:off x="9697076" y="5348965"/>
            <a:ext cx="357672" cy="16930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786C9AA7-095D-5668-32B0-461BAFD5C8EA}"/>
              </a:ext>
            </a:extLst>
          </p:cNvPr>
          <p:cNvCxnSpPr>
            <a:cxnSpLocks/>
            <a:endCxn id="71" idx="2"/>
          </p:cNvCxnSpPr>
          <p:nvPr/>
        </p:nvCxnSpPr>
        <p:spPr>
          <a:xfrm flipV="1">
            <a:off x="10198764" y="5322595"/>
            <a:ext cx="343304" cy="43300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Ellipse 73">
            <a:extLst>
              <a:ext uri="{FF2B5EF4-FFF2-40B4-BE49-F238E27FC236}">
                <a16:creationId xmlns:a16="http://schemas.microsoft.com/office/drawing/2014/main" id="{322AB102-8EE9-DA0A-B379-6648C47FA9D3}"/>
              </a:ext>
            </a:extLst>
          </p:cNvPr>
          <p:cNvSpPr/>
          <p:nvPr/>
        </p:nvSpPr>
        <p:spPr>
          <a:xfrm>
            <a:off x="10054748" y="530473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6449D473-C2A5-7D27-15C6-5CD8E7A09EA9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B39B1BB6-68D0-5CCA-6139-D5851E01A56A}"/>
              </a:ext>
            </a:extLst>
          </p:cNvPr>
          <p:cNvCxnSpPr>
            <a:cxnSpLocks/>
            <a:endCxn id="39" idx="5"/>
          </p:cNvCxnSpPr>
          <p:nvPr/>
        </p:nvCxnSpPr>
        <p:spPr>
          <a:xfrm flipH="1" flipV="1">
            <a:off x="8577052" y="4701778"/>
            <a:ext cx="376080" cy="305136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Ellipse 76">
            <a:extLst>
              <a:ext uri="{FF2B5EF4-FFF2-40B4-BE49-F238E27FC236}">
                <a16:creationId xmlns:a16="http://schemas.microsoft.com/office/drawing/2014/main" id="{09542292-F125-C386-E183-D66394F86BDD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514DC4F-5CAD-51E7-EE66-C0F89CF473EA}"/>
              </a:ext>
            </a:extLst>
          </p:cNvPr>
          <p:cNvSpPr/>
          <p:nvPr/>
        </p:nvSpPr>
        <p:spPr>
          <a:xfrm>
            <a:off x="8902420" y="1642099"/>
            <a:ext cx="423021" cy="24521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2D73FF3F-CE44-EE40-A13E-30DEB7E01461}"/>
              </a:ext>
            </a:extLst>
          </p:cNvPr>
          <p:cNvSpPr/>
          <p:nvPr/>
        </p:nvSpPr>
        <p:spPr>
          <a:xfrm>
            <a:off x="10371824" y="62575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47F19F6E-B191-1160-E85F-8D04541498C7}"/>
              </a:ext>
            </a:extLst>
          </p:cNvPr>
          <p:cNvSpPr/>
          <p:nvPr/>
        </p:nvSpPr>
        <p:spPr>
          <a:xfrm>
            <a:off x="10280148" y="103728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0700A04-FA34-10EC-F4BC-AD78D0AC7D57}"/>
              </a:ext>
            </a:extLst>
          </p:cNvPr>
          <p:cNvSpPr/>
          <p:nvPr/>
        </p:nvSpPr>
        <p:spPr>
          <a:xfrm>
            <a:off x="10371824" y="31757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CA0AC02B-C2A7-440C-0FEF-89A385DD1D9D}"/>
              </a:ext>
            </a:extLst>
          </p:cNvPr>
          <p:cNvSpPr/>
          <p:nvPr/>
        </p:nvSpPr>
        <p:spPr>
          <a:xfrm>
            <a:off x="10785811" y="57717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DD7785F8-9663-6C46-9EE1-08C0D2228071}"/>
              </a:ext>
            </a:extLst>
          </p:cNvPr>
          <p:cNvSpPr/>
          <p:nvPr/>
        </p:nvSpPr>
        <p:spPr>
          <a:xfrm>
            <a:off x="10848014" y="1125248"/>
            <a:ext cx="450709" cy="24105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11</a:t>
            </a:r>
          </a:p>
        </p:txBody>
      </p: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04E7C1FA-9431-0B51-F3FD-69E3BBEE6011}"/>
              </a:ext>
            </a:extLst>
          </p:cNvPr>
          <p:cNvCxnSpPr>
            <a:cxnSpLocks/>
          </p:cNvCxnSpPr>
          <p:nvPr/>
        </p:nvCxnSpPr>
        <p:spPr>
          <a:xfrm flipH="1" flipV="1">
            <a:off x="10443832" y="748066"/>
            <a:ext cx="294984" cy="758868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necteur droit avec flèche 146">
            <a:extLst>
              <a:ext uri="{FF2B5EF4-FFF2-40B4-BE49-F238E27FC236}">
                <a16:creationId xmlns:a16="http://schemas.microsoft.com/office/drawing/2014/main" id="{F6437F41-1386-811C-575A-7F0EDD766137}"/>
              </a:ext>
            </a:extLst>
          </p:cNvPr>
          <p:cNvCxnSpPr>
            <a:cxnSpLocks/>
          </p:cNvCxnSpPr>
          <p:nvPr/>
        </p:nvCxnSpPr>
        <p:spPr>
          <a:xfrm flipH="1">
            <a:off x="10515840" y="1580796"/>
            <a:ext cx="260680" cy="794617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Connecteur droit avec flèche 187">
            <a:extLst>
              <a:ext uri="{FF2B5EF4-FFF2-40B4-BE49-F238E27FC236}">
                <a16:creationId xmlns:a16="http://schemas.microsoft.com/office/drawing/2014/main" id="{F3551271-B3C6-3166-D5A1-06C1FBB4DAC7}"/>
              </a:ext>
            </a:extLst>
          </p:cNvPr>
          <p:cNvCxnSpPr>
            <a:cxnSpLocks/>
          </p:cNvCxnSpPr>
          <p:nvPr/>
        </p:nvCxnSpPr>
        <p:spPr>
          <a:xfrm flipH="1" flipV="1">
            <a:off x="10857819" y="699485"/>
            <a:ext cx="9727" cy="91190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Ellipse 189">
            <a:extLst>
              <a:ext uri="{FF2B5EF4-FFF2-40B4-BE49-F238E27FC236}">
                <a16:creationId xmlns:a16="http://schemas.microsoft.com/office/drawing/2014/main" id="{9FC9F634-54EF-1662-36B5-C56721F4C43C}"/>
              </a:ext>
            </a:extLst>
          </p:cNvPr>
          <p:cNvSpPr/>
          <p:nvPr/>
        </p:nvSpPr>
        <p:spPr>
          <a:xfrm>
            <a:off x="10044882" y="274102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92" name="Connecteur droit avec flèche 191">
            <a:extLst>
              <a:ext uri="{FF2B5EF4-FFF2-40B4-BE49-F238E27FC236}">
                <a16:creationId xmlns:a16="http://schemas.microsoft.com/office/drawing/2014/main" id="{F755177B-ADF8-ECB7-F770-AAACB3F85358}"/>
              </a:ext>
            </a:extLst>
          </p:cNvPr>
          <p:cNvCxnSpPr>
            <a:cxnSpLocks/>
          </p:cNvCxnSpPr>
          <p:nvPr/>
        </p:nvCxnSpPr>
        <p:spPr>
          <a:xfrm flipH="1">
            <a:off x="10167807" y="2498092"/>
            <a:ext cx="284014" cy="26084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Ellipse 192">
            <a:extLst>
              <a:ext uri="{FF2B5EF4-FFF2-40B4-BE49-F238E27FC236}">
                <a16:creationId xmlns:a16="http://schemas.microsoft.com/office/drawing/2014/main" id="{1AA8A9DC-D78E-7D75-7546-57FF9B964C45}"/>
              </a:ext>
            </a:extLst>
          </p:cNvPr>
          <p:cNvSpPr/>
          <p:nvPr/>
        </p:nvSpPr>
        <p:spPr>
          <a:xfrm>
            <a:off x="10092759" y="1620641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4" name="Ellipse 193">
            <a:extLst>
              <a:ext uri="{FF2B5EF4-FFF2-40B4-BE49-F238E27FC236}">
                <a16:creationId xmlns:a16="http://schemas.microsoft.com/office/drawing/2014/main" id="{B279A8E5-3530-B41F-01FE-664447C1325A}"/>
              </a:ext>
            </a:extLst>
          </p:cNvPr>
          <p:cNvSpPr/>
          <p:nvPr/>
        </p:nvSpPr>
        <p:spPr>
          <a:xfrm>
            <a:off x="9859243" y="148213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95" name="Connecteur droit avec flèche 194">
            <a:extLst>
              <a:ext uri="{FF2B5EF4-FFF2-40B4-BE49-F238E27FC236}">
                <a16:creationId xmlns:a16="http://schemas.microsoft.com/office/drawing/2014/main" id="{5480DED3-B6EF-4E54-2208-98E15E6A74B3}"/>
              </a:ext>
            </a:extLst>
          </p:cNvPr>
          <p:cNvCxnSpPr>
            <a:cxnSpLocks/>
            <a:endCxn id="193" idx="7"/>
          </p:cNvCxnSpPr>
          <p:nvPr/>
        </p:nvCxnSpPr>
        <p:spPr>
          <a:xfrm flipH="1">
            <a:off x="10215684" y="1506934"/>
            <a:ext cx="523132" cy="13161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Connecteur droit avec flèche 195">
            <a:extLst>
              <a:ext uri="{FF2B5EF4-FFF2-40B4-BE49-F238E27FC236}">
                <a16:creationId xmlns:a16="http://schemas.microsoft.com/office/drawing/2014/main" id="{13678A3A-0F94-2A9D-826F-134FB02B9BA7}"/>
              </a:ext>
            </a:extLst>
          </p:cNvPr>
          <p:cNvCxnSpPr>
            <a:cxnSpLocks/>
            <a:endCxn id="194" idx="7"/>
          </p:cNvCxnSpPr>
          <p:nvPr/>
        </p:nvCxnSpPr>
        <p:spPr>
          <a:xfrm flipH="1" flipV="1">
            <a:off x="9982168" y="1500042"/>
            <a:ext cx="756648" cy="6892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Ellipse 198">
            <a:extLst>
              <a:ext uri="{FF2B5EF4-FFF2-40B4-BE49-F238E27FC236}">
                <a16:creationId xmlns:a16="http://schemas.microsoft.com/office/drawing/2014/main" id="{723EAA71-1B43-9D76-B537-9A04A2BC74F5}"/>
              </a:ext>
            </a:extLst>
          </p:cNvPr>
          <p:cNvSpPr/>
          <p:nvPr/>
        </p:nvSpPr>
        <p:spPr>
          <a:xfrm>
            <a:off x="10430730" y="2393692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EAEC6315-A481-3B3D-7FD2-F37C1E7B621A}"/>
              </a:ext>
            </a:extLst>
          </p:cNvPr>
          <p:cNvSpPr/>
          <p:nvPr/>
        </p:nvSpPr>
        <p:spPr>
          <a:xfrm>
            <a:off x="9106804" y="524677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02" name="Ellipse 201">
            <a:extLst>
              <a:ext uri="{FF2B5EF4-FFF2-40B4-BE49-F238E27FC236}">
                <a16:creationId xmlns:a16="http://schemas.microsoft.com/office/drawing/2014/main" id="{EF391C5C-BB3F-71EC-3510-6AD26D5BC660}"/>
              </a:ext>
            </a:extLst>
          </p:cNvPr>
          <p:cNvSpPr/>
          <p:nvPr/>
        </p:nvSpPr>
        <p:spPr>
          <a:xfrm>
            <a:off x="9088505" y="387418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03" name="Connecteur droit 202">
            <a:extLst>
              <a:ext uri="{FF2B5EF4-FFF2-40B4-BE49-F238E27FC236}">
                <a16:creationId xmlns:a16="http://schemas.microsoft.com/office/drawing/2014/main" id="{B87EAB55-7B66-5D8C-11F6-0CE665B72192}"/>
              </a:ext>
            </a:extLst>
          </p:cNvPr>
          <p:cNvCxnSpPr>
            <a:cxnSpLocks/>
          </p:cNvCxnSpPr>
          <p:nvPr/>
        </p:nvCxnSpPr>
        <p:spPr>
          <a:xfrm>
            <a:off x="7683190" y="4447355"/>
            <a:ext cx="1176843" cy="20754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Rectangle 204">
            <a:extLst>
              <a:ext uri="{FF2B5EF4-FFF2-40B4-BE49-F238E27FC236}">
                <a16:creationId xmlns:a16="http://schemas.microsoft.com/office/drawing/2014/main" id="{45C2857F-43DE-A054-AC42-55902050DBD9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07" name="Ellipse 206">
            <a:extLst>
              <a:ext uri="{FF2B5EF4-FFF2-40B4-BE49-F238E27FC236}">
                <a16:creationId xmlns:a16="http://schemas.microsoft.com/office/drawing/2014/main" id="{82ADDBCE-657F-E39C-4CF1-E7E86FB830CA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120D78F9-A0C0-F343-148E-5DC3D60B28CA}"/>
              </a:ext>
            </a:extLst>
          </p:cNvPr>
          <p:cNvSpPr/>
          <p:nvPr/>
        </p:nvSpPr>
        <p:spPr>
          <a:xfrm>
            <a:off x="10360316" y="3446075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09" name="Ellipse 208">
            <a:extLst>
              <a:ext uri="{FF2B5EF4-FFF2-40B4-BE49-F238E27FC236}">
                <a16:creationId xmlns:a16="http://schemas.microsoft.com/office/drawing/2014/main" id="{504BD8A1-C40F-00B5-5B2C-FA93639591D8}"/>
              </a:ext>
            </a:extLst>
          </p:cNvPr>
          <p:cNvSpPr/>
          <p:nvPr/>
        </p:nvSpPr>
        <p:spPr>
          <a:xfrm>
            <a:off x="10185858" y="3378899"/>
            <a:ext cx="144016" cy="122312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4" name="Ellipse 213">
            <a:extLst>
              <a:ext uri="{FF2B5EF4-FFF2-40B4-BE49-F238E27FC236}">
                <a16:creationId xmlns:a16="http://schemas.microsoft.com/office/drawing/2014/main" id="{909B876D-C845-C5B8-7181-BA0C96FF01DB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01DC967-C90B-7143-9880-7411D5AF45F2}"/>
              </a:ext>
            </a:extLst>
          </p:cNvPr>
          <p:cNvSpPr/>
          <p:nvPr/>
        </p:nvSpPr>
        <p:spPr>
          <a:xfrm>
            <a:off x="9742497" y="60796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56762C2-5A31-75C9-B4F2-8749506E10E6}"/>
              </a:ext>
            </a:extLst>
          </p:cNvPr>
          <p:cNvSpPr/>
          <p:nvPr/>
        </p:nvSpPr>
        <p:spPr>
          <a:xfrm>
            <a:off x="10280148" y="103728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FE19480-19F6-9ACF-5EFA-67379D3F289B}"/>
              </a:ext>
            </a:extLst>
          </p:cNvPr>
          <p:cNvSpPr/>
          <p:nvPr/>
        </p:nvSpPr>
        <p:spPr>
          <a:xfrm>
            <a:off x="10371824" y="31757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5993A6FC-D9D1-09EE-71B8-07AE15335773}"/>
              </a:ext>
            </a:extLst>
          </p:cNvPr>
          <p:cNvSpPr/>
          <p:nvPr/>
        </p:nvSpPr>
        <p:spPr>
          <a:xfrm>
            <a:off x="10092759" y="1134360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3319DAFD-226B-8C18-F772-B31B81DBA34F}"/>
              </a:ext>
            </a:extLst>
          </p:cNvPr>
          <p:cNvSpPr/>
          <p:nvPr/>
        </p:nvSpPr>
        <p:spPr>
          <a:xfrm>
            <a:off x="10212879" y="391508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9" name="Connecteur droit avec flèche 78">
            <a:extLst>
              <a:ext uri="{FF2B5EF4-FFF2-40B4-BE49-F238E27FC236}">
                <a16:creationId xmlns:a16="http://schemas.microsoft.com/office/drawing/2014/main" id="{1BD5B7B5-C2BD-7BF4-5217-AE20165C6DE1}"/>
              </a:ext>
            </a:extLst>
          </p:cNvPr>
          <p:cNvCxnSpPr>
            <a:cxnSpLocks/>
          </p:cNvCxnSpPr>
          <p:nvPr/>
        </p:nvCxnSpPr>
        <p:spPr>
          <a:xfrm>
            <a:off x="8846447" y="387523"/>
            <a:ext cx="736877" cy="226055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avec flèche 80">
            <a:extLst>
              <a:ext uri="{FF2B5EF4-FFF2-40B4-BE49-F238E27FC236}">
                <a16:creationId xmlns:a16="http://schemas.microsoft.com/office/drawing/2014/main" id="{79D226A8-7677-F530-D95F-E23BB4DFDE73}"/>
              </a:ext>
            </a:extLst>
          </p:cNvPr>
          <p:cNvCxnSpPr>
            <a:cxnSpLocks/>
            <a:endCxn id="78" idx="2"/>
          </p:cNvCxnSpPr>
          <p:nvPr/>
        </p:nvCxnSpPr>
        <p:spPr>
          <a:xfrm flipV="1">
            <a:off x="9685158" y="452664"/>
            <a:ext cx="527721" cy="160914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avec flèche 94">
            <a:extLst>
              <a:ext uri="{FF2B5EF4-FFF2-40B4-BE49-F238E27FC236}">
                <a16:creationId xmlns:a16="http://schemas.microsoft.com/office/drawing/2014/main" id="{85A60D26-88D8-73A9-6AAF-2F9B90DD770E}"/>
              </a:ext>
            </a:extLst>
          </p:cNvPr>
          <p:cNvCxnSpPr>
            <a:cxnSpLocks/>
            <a:endCxn id="64" idx="0"/>
          </p:cNvCxnSpPr>
          <p:nvPr/>
        </p:nvCxnSpPr>
        <p:spPr>
          <a:xfrm>
            <a:off x="9959689" y="558009"/>
            <a:ext cx="205078" cy="576351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Ellipse 96">
            <a:extLst>
              <a:ext uri="{FF2B5EF4-FFF2-40B4-BE49-F238E27FC236}">
                <a16:creationId xmlns:a16="http://schemas.microsoft.com/office/drawing/2014/main" id="{73C10B0F-44F9-BF97-38F3-40A465491742}"/>
              </a:ext>
            </a:extLst>
          </p:cNvPr>
          <p:cNvSpPr/>
          <p:nvPr/>
        </p:nvSpPr>
        <p:spPr>
          <a:xfrm>
            <a:off x="9562233" y="595666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A9EF5D3-7191-C188-1E65-9A32A1B36E9E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1850-1914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C48C4DC1-C3A8-F263-5BB1-E53FDC22D575}"/>
              </a:ext>
            </a:extLst>
          </p:cNvPr>
          <p:cNvSpPr/>
          <p:nvPr/>
        </p:nvSpPr>
        <p:spPr>
          <a:xfrm>
            <a:off x="7131844" y="109183"/>
            <a:ext cx="3248947" cy="3130847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F466D383-9556-5A51-7308-5316CF5510F0}"/>
              </a:ext>
            </a:extLst>
          </p:cNvPr>
          <p:cNvSpPr/>
          <p:nvPr/>
        </p:nvSpPr>
        <p:spPr>
          <a:xfrm>
            <a:off x="9845503" y="444500"/>
            <a:ext cx="1598179" cy="2753677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AF890ADD-9E20-6F4A-511F-B38BE2B3F82E}"/>
              </a:ext>
            </a:extLst>
          </p:cNvPr>
          <p:cNvSpPr/>
          <p:nvPr/>
        </p:nvSpPr>
        <p:spPr>
          <a:xfrm>
            <a:off x="11073368" y="220984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5DBC8831-CFDF-EFA6-914F-C6D9D9119CBF}"/>
              </a:ext>
            </a:extLst>
          </p:cNvPr>
          <p:cNvCxnSpPr>
            <a:cxnSpLocks/>
            <a:endCxn id="86" idx="1"/>
          </p:cNvCxnSpPr>
          <p:nvPr/>
        </p:nvCxnSpPr>
        <p:spPr>
          <a:xfrm>
            <a:off x="10867546" y="1611390"/>
            <a:ext cx="226913" cy="616368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Ellipse 89">
            <a:extLst>
              <a:ext uri="{FF2B5EF4-FFF2-40B4-BE49-F238E27FC236}">
                <a16:creationId xmlns:a16="http://schemas.microsoft.com/office/drawing/2014/main" id="{7116AAB6-83FF-C185-30C4-51E607FDB89E}"/>
              </a:ext>
            </a:extLst>
          </p:cNvPr>
          <p:cNvSpPr/>
          <p:nvPr/>
        </p:nvSpPr>
        <p:spPr>
          <a:xfrm>
            <a:off x="10738816" y="1402478"/>
            <a:ext cx="257460" cy="2089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84032580-5D9D-01F0-BB26-F7C7A717A9AB}"/>
              </a:ext>
            </a:extLst>
          </p:cNvPr>
          <p:cNvSpPr/>
          <p:nvPr/>
        </p:nvSpPr>
        <p:spPr>
          <a:xfrm>
            <a:off x="9349061" y="3995381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6AF361C5-E7B4-5EE0-C11C-F6047C389A5E}"/>
              </a:ext>
            </a:extLst>
          </p:cNvPr>
          <p:cNvSpPr/>
          <p:nvPr/>
        </p:nvSpPr>
        <p:spPr>
          <a:xfrm rot="2657619">
            <a:off x="8249831" y="4766269"/>
            <a:ext cx="1434463" cy="566837"/>
          </a:xfrm>
          <a:prstGeom prst="ellipse">
            <a:avLst/>
          </a:prstGeom>
          <a:noFill/>
          <a:ln w="76200">
            <a:solidFill>
              <a:srgbClr val="CC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FA0521A7-8D24-0AB1-DA21-E78E0D02EDEE}"/>
              </a:ext>
            </a:extLst>
          </p:cNvPr>
          <p:cNvSpPr/>
          <p:nvPr/>
        </p:nvSpPr>
        <p:spPr>
          <a:xfrm>
            <a:off x="8908911" y="3797371"/>
            <a:ext cx="651252" cy="496376"/>
          </a:xfrm>
          <a:prstGeom prst="ellipse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0FDDCAE2-14E0-7415-E05F-C73B9E2F5D21}"/>
              </a:ext>
            </a:extLst>
          </p:cNvPr>
          <p:cNvSpPr/>
          <p:nvPr/>
        </p:nvSpPr>
        <p:spPr>
          <a:xfrm rot="20553895">
            <a:off x="9021162" y="4408614"/>
            <a:ext cx="3025850" cy="1089267"/>
          </a:xfrm>
          <a:prstGeom prst="ellipse">
            <a:avLst/>
          </a:prstGeom>
          <a:noFill/>
          <a:ln w="76200">
            <a:solidFill>
              <a:srgbClr val="CC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10D41B44-33BE-E43D-92F4-0E95C2D2DFD9}"/>
              </a:ext>
            </a:extLst>
          </p:cNvPr>
          <p:cNvSpPr/>
          <p:nvPr/>
        </p:nvSpPr>
        <p:spPr>
          <a:xfrm>
            <a:off x="9901855" y="3083189"/>
            <a:ext cx="1013498" cy="1069196"/>
          </a:xfrm>
          <a:prstGeom prst="ellipse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73C75470-0B90-127F-29CD-95365F9B9A78}"/>
              </a:ext>
            </a:extLst>
          </p:cNvPr>
          <p:cNvSpPr/>
          <p:nvPr/>
        </p:nvSpPr>
        <p:spPr>
          <a:xfrm>
            <a:off x="8727324" y="4294787"/>
            <a:ext cx="1303847" cy="54491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8770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563C7-6EA2-7CD5-4CC1-7D5420F6F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686A1F1-0195-CE06-7913-E83665044C0F}"/>
              </a:ext>
            </a:extLst>
          </p:cNvPr>
          <p:cNvSpPr/>
          <p:nvPr/>
        </p:nvSpPr>
        <p:spPr>
          <a:xfrm>
            <a:off x="109183" y="109183"/>
            <a:ext cx="4696630" cy="29238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12) 1881-97 : En Indochine…</a:t>
            </a:r>
          </a:p>
          <a:p>
            <a:r>
              <a:rPr lang="fr-FR" sz="1700" dirty="0"/>
              <a:t>Profitant du déclin de l’ex-puissance suzeraine chinoise, la France termine sa conquête</a:t>
            </a:r>
          </a:p>
          <a:p>
            <a:r>
              <a:rPr lang="fr-FR" sz="1600" dirty="0"/>
              <a:t>- Conquête du Viêt-Nam</a:t>
            </a:r>
          </a:p>
          <a:p>
            <a:r>
              <a:rPr lang="fr-FR" sz="1600" dirty="0"/>
              <a:t>- Renaissance et protectorat du Laos</a:t>
            </a:r>
          </a:p>
          <a:p>
            <a:r>
              <a:rPr lang="fr-FR" sz="1600" dirty="0"/>
              <a:t>Un Laos </a:t>
            </a:r>
            <a:r>
              <a:rPr lang="fr-FR" sz="1600" i="1" dirty="0"/>
              <a:t>augmenté</a:t>
            </a:r>
            <a:r>
              <a:rPr lang="fr-FR" sz="1600" dirty="0"/>
              <a:t> vers l’ouest</a:t>
            </a:r>
            <a:endParaRPr lang="fr-FR" sz="1600" i="1" dirty="0"/>
          </a:p>
          <a:p>
            <a:endParaRPr lang="fr-FR" sz="1700" dirty="0"/>
          </a:p>
          <a:p>
            <a:r>
              <a:rPr lang="fr-FR" sz="1700" dirty="0"/>
              <a:t>13) 1885 : En réaction, les Britanniques Conquièrent le reste de la Birmanie</a:t>
            </a:r>
          </a:p>
          <a:p>
            <a:endParaRPr lang="fr-FR" sz="1700" dirty="0"/>
          </a:p>
          <a:p>
            <a:r>
              <a:rPr lang="fr-FR" sz="1700" dirty="0"/>
              <a:t>*Et entre les deux…</a:t>
            </a:r>
          </a:p>
        </p:txBody>
      </p:sp>
      <p:pic>
        <p:nvPicPr>
          <p:cNvPr id="2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E742FB9D-BC75-B275-E85F-8D3842664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1861C915-652F-C25F-FC22-D3281B4F70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FBA4E619-D825-EEC6-0900-6516D6235B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A57D881D-F51C-B73A-ACE6-A99974F969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FD4F7FC-7AB7-5D15-66EC-406AB8995F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97C8E4F0-16C6-64F4-74C2-913A543E6917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19D5440-53DF-7203-B338-49DBA1AA4251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1A7C410-F481-F5CA-6220-3FFA90EAA4F5}"/>
              </a:ext>
            </a:extLst>
          </p:cNvPr>
          <p:cNvSpPr/>
          <p:nvPr/>
        </p:nvSpPr>
        <p:spPr>
          <a:xfrm>
            <a:off x="9557471" y="294823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0366F772-FE50-C391-70D2-E5B2321B9B2B}"/>
              </a:ext>
            </a:extLst>
          </p:cNvPr>
          <p:cNvCxnSpPr>
            <a:cxnSpLocks/>
            <a:endCxn id="10" idx="5"/>
          </p:cNvCxnSpPr>
          <p:nvPr/>
        </p:nvCxnSpPr>
        <p:spPr>
          <a:xfrm flipH="1" flipV="1">
            <a:off x="9680396" y="3052638"/>
            <a:ext cx="135277" cy="10691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B28C4A8C-B5BC-75E8-F40F-866FDB26627E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CAA2D6F5-F810-473A-D800-FB09E29C91D1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0438A91C-1C31-2A47-5743-7AAF81190CAC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61DE09FD-3937-399F-FC54-DE4B9B05CD1C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DCE30335-1C28-5917-0BAB-A2DF6C6E82E3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4055AFE-4323-C585-E562-4AEDA9065AD8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FDE707A-85BA-E1CA-014C-858C5ECD1778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6CB4469-E184-F645-6636-5915C460F991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4A7FDFDD-D332-95C4-7E45-2E7A3C34F8CF}"/>
              </a:ext>
            </a:extLst>
          </p:cNvPr>
          <p:cNvSpPr/>
          <p:nvPr/>
        </p:nvSpPr>
        <p:spPr>
          <a:xfrm>
            <a:off x="9917805" y="218450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92479D5D-7106-81C7-2D03-28055E794FBB}"/>
              </a:ext>
            </a:extLst>
          </p:cNvPr>
          <p:cNvCxnSpPr>
            <a:cxnSpLocks/>
          </p:cNvCxnSpPr>
          <p:nvPr/>
        </p:nvCxnSpPr>
        <p:spPr>
          <a:xfrm>
            <a:off x="10000953" y="1756908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5E07CDDC-7C06-C6A9-999A-06B64ECC02E2}"/>
              </a:ext>
            </a:extLst>
          </p:cNvPr>
          <p:cNvCxnSpPr>
            <a:cxnSpLocks/>
          </p:cNvCxnSpPr>
          <p:nvPr/>
        </p:nvCxnSpPr>
        <p:spPr>
          <a:xfrm flipH="1">
            <a:off x="9748034" y="2332536"/>
            <a:ext cx="559206" cy="10612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05278C20-DEA7-0B37-A343-917D58C1ACD3}"/>
              </a:ext>
            </a:extLst>
          </p:cNvPr>
          <p:cNvCxnSpPr>
            <a:cxnSpLocks/>
            <a:endCxn id="20" idx="5"/>
          </p:cNvCxnSpPr>
          <p:nvPr/>
        </p:nvCxnSpPr>
        <p:spPr>
          <a:xfrm flipH="1" flipV="1">
            <a:off x="10040730" y="2288904"/>
            <a:ext cx="217136" cy="865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DF1D2C48-7B0F-6F7E-B73E-CFD0611833A7}"/>
              </a:ext>
            </a:extLst>
          </p:cNvPr>
          <p:cNvCxnSpPr>
            <a:cxnSpLocks/>
            <a:stCxn id="20" idx="3"/>
            <a:endCxn id="19" idx="6"/>
          </p:cNvCxnSpPr>
          <p:nvPr/>
        </p:nvCxnSpPr>
        <p:spPr>
          <a:xfrm flipH="1">
            <a:off x="9644445" y="2288904"/>
            <a:ext cx="294451" cy="1336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439EA23-EB38-88E0-820C-D1F5449EDCF0}"/>
              </a:ext>
            </a:extLst>
          </p:cNvPr>
          <p:cNvSpPr/>
          <p:nvPr/>
        </p:nvSpPr>
        <p:spPr>
          <a:xfrm>
            <a:off x="6432769" y="2361063"/>
            <a:ext cx="2129727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ACCCAC-62DA-174B-F39D-CE25AC967346}"/>
              </a:ext>
            </a:extLst>
          </p:cNvPr>
          <p:cNvSpPr/>
          <p:nvPr/>
        </p:nvSpPr>
        <p:spPr>
          <a:xfrm>
            <a:off x="9539078" y="267629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BBA1358-DAD6-D858-DF5D-272C8EEC964F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BC6ECAE-4E49-3377-F1B7-02D767DA1CB3}"/>
              </a:ext>
            </a:extLst>
          </p:cNvPr>
          <p:cNvSpPr/>
          <p:nvPr/>
        </p:nvSpPr>
        <p:spPr>
          <a:xfrm>
            <a:off x="9914098" y="231348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C65B0493-1475-CF6C-6F7B-434838DAA0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31" name="Ellipse 30">
            <a:extLst>
              <a:ext uri="{FF2B5EF4-FFF2-40B4-BE49-F238E27FC236}">
                <a16:creationId xmlns:a16="http://schemas.microsoft.com/office/drawing/2014/main" id="{411DEE5D-5315-8963-2840-85180CCD532F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BCB8255F-D791-0FB8-0858-6ED98B2A9A98}"/>
              </a:ext>
            </a:extLst>
          </p:cNvPr>
          <p:cNvCxnSpPr>
            <a:cxnSpLocks/>
            <a:stCxn id="31" idx="1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9E6CB0D8-B6B9-E454-CD76-B5A3A6E2F3BC}"/>
              </a:ext>
            </a:extLst>
          </p:cNvPr>
          <p:cNvCxnSpPr>
            <a:cxnSpLocks/>
            <a:stCxn id="31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95EF80B6-04D7-A055-6316-85D226F3C79F}"/>
              </a:ext>
            </a:extLst>
          </p:cNvPr>
          <p:cNvCxnSpPr>
            <a:cxnSpLocks/>
            <a:stCxn id="31" idx="6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lipse 34">
            <a:extLst>
              <a:ext uri="{FF2B5EF4-FFF2-40B4-BE49-F238E27FC236}">
                <a16:creationId xmlns:a16="http://schemas.microsoft.com/office/drawing/2014/main" id="{2EE47F8C-E786-06A0-1069-800FEEF6A31D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94BB4F5E-0A87-ED48-120E-D7285B4A6C30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5795D841-BFD2-96C9-948B-758AF7EF849A}"/>
              </a:ext>
            </a:extLst>
          </p:cNvPr>
          <p:cNvSpPr/>
          <p:nvPr/>
        </p:nvSpPr>
        <p:spPr>
          <a:xfrm>
            <a:off x="9815673" y="441605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CEBA0841-B4BB-D0B5-D6DA-2CFE6451BD05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44D94522-2260-B8C5-AC1F-56EEB0EFDCB8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25923E08-2360-F519-5FB5-A197C1C2E712}"/>
              </a:ext>
            </a:extLst>
          </p:cNvPr>
          <p:cNvSpPr/>
          <p:nvPr/>
        </p:nvSpPr>
        <p:spPr>
          <a:xfrm>
            <a:off x="8740504" y="443347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C540D060-B318-203A-C2D7-79A67C20E426}"/>
              </a:ext>
            </a:extLst>
          </p:cNvPr>
          <p:cNvCxnSpPr>
            <a:cxnSpLocks/>
          </p:cNvCxnSpPr>
          <p:nvPr/>
        </p:nvCxnSpPr>
        <p:spPr>
          <a:xfrm flipV="1">
            <a:off x="9004049" y="4121834"/>
            <a:ext cx="841454" cy="5330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69F8E291-B90E-B742-E6CB-1E83CB494B44}"/>
              </a:ext>
            </a:extLst>
          </p:cNvPr>
          <p:cNvCxnSpPr>
            <a:cxnSpLocks/>
          </p:cNvCxnSpPr>
          <p:nvPr/>
        </p:nvCxnSpPr>
        <p:spPr>
          <a:xfrm>
            <a:off x="8229600" y="3981917"/>
            <a:ext cx="616847" cy="6118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21D54640-6D6A-61C5-A183-54EA12298BCE}"/>
              </a:ext>
            </a:extLst>
          </p:cNvPr>
          <p:cNvSpPr/>
          <p:nvPr/>
        </p:nvSpPr>
        <p:spPr>
          <a:xfrm>
            <a:off x="9783377" y="414443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5F1A11B-1569-B29F-179F-FF2FE527C3A0}"/>
              </a:ext>
            </a:extLst>
          </p:cNvPr>
          <p:cNvSpPr/>
          <p:nvPr/>
        </p:nvSpPr>
        <p:spPr>
          <a:xfrm>
            <a:off x="9454705" y="144036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1A04B539-82D0-1069-1C7D-CE335BDB0FC3}"/>
              </a:ext>
            </a:extLst>
          </p:cNvPr>
          <p:cNvSpPr/>
          <p:nvPr/>
        </p:nvSpPr>
        <p:spPr>
          <a:xfrm>
            <a:off x="9317948" y="1671994"/>
            <a:ext cx="257460" cy="20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EAE7CA90-AA2C-8F8C-80FD-1109510920A2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C3E41C0C-A810-BC79-E0B7-2470AD106113}"/>
              </a:ext>
            </a:extLst>
          </p:cNvPr>
          <p:cNvCxnSpPr>
            <a:cxnSpLocks/>
            <a:endCxn id="49" idx="6"/>
          </p:cNvCxnSpPr>
          <p:nvPr/>
        </p:nvCxnSpPr>
        <p:spPr>
          <a:xfrm flipH="1">
            <a:off x="9620764" y="1756908"/>
            <a:ext cx="410408" cy="123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61FB5A43-32FE-1A78-1B09-EB0634C27B7B}"/>
              </a:ext>
            </a:extLst>
          </p:cNvPr>
          <p:cNvSpPr/>
          <p:nvPr/>
        </p:nvSpPr>
        <p:spPr>
          <a:xfrm>
            <a:off x="9195347" y="405427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A41CBF9B-C6F6-ADC5-0A50-EEC1602335A2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87CE1A7F-9D8F-BE6B-1CCD-08B5E938584D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99CBC4E-CA32-3556-37CC-548855750A6A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2A339C7E-3D81-E59D-30D1-EFCBE25B8BF3}"/>
              </a:ext>
            </a:extLst>
          </p:cNvPr>
          <p:cNvCxnSpPr>
            <a:cxnSpLocks/>
          </p:cNvCxnSpPr>
          <p:nvPr/>
        </p:nvCxnSpPr>
        <p:spPr>
          <a:xfrm flipH="1">
            <a:off x="9339363" y="4041827"/>
            <a:ext cx="238382" cy="7360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35971FCD-FFE5-1FF4-CDA5-635E949A6F47}"/>
              </a:ext>
            </a:extLst>
          </p:cNvPr>
          <p:cNvSpPr/>
          <p:nvPr/>
        </p:nvSpPr>
        <p:spPr>
          <a:xfrm>
            <a:off x="9349061" y="3995381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460FF8F3-4037-A284-8099-2EF018E44FFD}"/>
              </a:ext>
            </a:extLst>
          </p:cNvPr>
          <p:cNvCxnSpPr>
            <a:cxnSpLocks/>
          </p:cNvCxnSpPr>
          <p:nvPr/>
        </p:nvCxnSpPr>
        <p:spPr>
          <a:xfrm flipV="1">
            <a:off x="8982958" y="4176585"/>
            <a:ext cx="284397" cy="435066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F3225D0E-E290-3F21-F33C-88BC0F847E74}"/>
              </a:ext>
            </a:extLst>
          </p:cNvPr>
          <p:cNvCxnSpPr>
            <a:cxnSpLocks/>
          </p:cNvCxnSpPr>
          <p:nvPr/>
        </p:nvCxnSpPr>
        <p:spPr>
          <a:xfrm flipV="1">
            <a:off x="8192426" y="3793217"/>
            <a:ext cx="196758" cy="45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74ED4221-25E8-B288-78EB-CC32F465F7A7}"/>
              </a:ext>
            </a:extLst>
          </p:cNvPr>
          <p:cNvSpPr/>
          <p:nvPr/>
        </p:nvSpPr>
        <p:spPr>
          <a:xfrm>
            <a:off x="8368093" y="36888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FF939BC3-7988-CBE4-8A36-F6F228E745C7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A97897D4-4E18-FAAE-0C63-4A680C24F6CD}"/>
              </a:ext>
            </a:extLst>
          </p:cNvPr>
          <p:cNvCxnSpPr>
            <a:cxnSpLocks/>
          </p:cNvCxnSpPr>
          <p:nvPr/>
        </p:nvCxnSpPr>
        <p:spPr>
          <a:xfrm>
            <a:off x="7923313" y="3308939"/>
            <a:ext cx="43566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4CFFC609-4EC8-7575-8EFD-98512B299079}"/>
              </a:ext>
            </a:extLst>
          </p:cNvPr>
          <p:cNvSpPr/>
          <p:nvPr/>
        </p:nvSpPr>
        <p:spPr>
          <a:xfrm>
            <a:off x="8246782" y="2968895"/>
            <a:ext cx="421883" cy="26326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13</a:t>
            </a:r>
          </a:p>
        </p:txBody>
      </p: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74729EF9-B46A-DC73-1771-4FABF0C876F0}"/>
              </a:ext>
            </a:extLst>
          </p:cNvPr>
          <p:cNvCxnSpPr>
            <a:cxnSpLocks/>
          </p:cNvCxnSpPr>
          <p:nvPr/>
        </p:nvCxnSpPr>
        <p:spPr>
          <a:xfrm flipV="1">
            <a:off x="9004049" y="4520459"/>
            <a:ext cx="832715" cy="1344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Ellipse 68">
            <a:extLst>
              <a:ext uri="{FF2B5EF4-FFF2-40B4-BE49-F238E27FC236}">
                <a16:creationId xmlns:a16="http://schemas.microsoft.com/office/drawing/2014/main" id="{F35F0629-A7A2-534B-A066-59F8A1C36FD7}"/>
              </a:ext>
            </a:extLst>
          </p:cNvPr>
          <p:cNvSpPr/>
          <p:nvPr/>
        </p:nvSpPr>
        <p:spPr>
          <a:xfrm>
            <a:off x="11472627" y="4447355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07C6D5A3-42EF-8E39-6FE8-1EC9EFAC4968}"/>
              </a:ext>
            </a:extLst>
          </p:cNvPr>
          <p:cNvCxnSpPr>
            <a:cxnSpLocks/>
            <a:endCxn id="69" idx="3"/>
          </p:cNvCxnSpPr>
          <p:nvPr/>
        </p:nvCxnSpPr>
        <p:spPr>
          <a:xfrm flipV="1">
            <a:off x="10359700" y="4551755"/>
            <a:ext cx="1134018" cy="333579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Ellipse 70">
            <a:extLst>
              <a:ext uri="{FF2B5EF4-FFF2-40B4-BE49-F238E27FC236}">
                <a16:creationId xmlns:a16="http://schemas.microsoft.com/office/drawing/2014/main" id="{A569AEAD-7214-8792-3B73-F3E546FC6255}"/>
              </a:ext>
            </a:extLst>
          </p:cNvPr>
          <p:cNvSpPr/>
          <p:nvPr/>
        </p:nvSpPr>
        <p:spPr>
          <a:xfrm>
            <a:off x="10542068" y="526143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AE5346F9-46E0-D0E6-B63F-7EE6404DCBBE}"/>
              </a:ext>
            </a:extLst>
          </p:cNvPr>
          <p:cNvCxnSpPr>
            <a:cxnSpLocks/>
            <a:stCxn id="38" idx="6"/>
          </p:cNvCxnSpPr>
          <p:nvPr/>
        </p:nvCxnSpPr>
        <p:spPr>
          <a:xfrm>
            <a:off x="9697076" y="5348965"/>
            <a:ext cx="357672" cy="16930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50668685-0547-ED6F-99B0-27028CF3DEB7}"/>
              </a:ext>
            </a:extLst>
          </p:cNvPr>
          <p:cNvCxnSpPr>
            <a:cxnSpLocks/>
            <a:endCxn id="71" idx="2"/>
          </p:cNvCxnSpPr>
          <p:nvPr/>
        </p:nvCxnSpPr>
        <p:spPr>
          <a:xfrm flipV="1">
            <a:off x="10198764" y="5322595"/>
            <a:ext cx="343304" cy="43300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Ellipse 73">
            <a:extLst>
              <a:ext uri="{FF2B5EF4-FFF2-40B4-BE49-F238E27FC236}">
                <a16:creationId xmlns:a16="http://schemas.microsoft.com/office/drawing/2014/main" id="{C3B5C3C5-E5DD-887B-00A9-9D9802981D85}"/>
              </a:ext>
            </a:extLst>
          </p:cNvPr>
          <p:cNvSpPr/>
          <p:nvPr/>
        </p:nvSpPr>
        <p:spPr>
          <a:xfrm>
            <a:off x="10054748" y="530473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DF4E0C6C-B001-6EEB-395E-27E2672409C6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B3DB1A13-D08B-3024-1704-D2A7E95768BD}"/>
              </a:ext>
            </a:extLst>
          </p:cNvPr>
          <p:cNvCxnSpPr>
            <a:cxnSpLocks/>
            <a:endCxn id="39" idx="5"/>
          </p:cNvCxnSpPr>
          <p:nvPr/>
        </p:nvCxnSpPr>
        <p:spPr>
          <a:xfrm flipH="1" flipV="1">
            <a:off x="8577052" y="4701778"/>
            <a:ext cx="376080" cy="305136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Ellipse 76">
            <a:extLst>
              <a:ext uri="{FF2B5EF4-FFF2-40B4-BE49-F238E27FC236}">
                <a16:creationId xmlns:a16="http://schemas.microsoft.com/office/drawing/2014/main" id="{22215756-608D-FBC4-F88B-DC7A2494FB45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92E7FD4F-BD9E-3BB4-2D11-2B99676D9352}"/>
              </a:ext>
            </a:extLst>
          </p:cNvPr>
          <p:cNvSpPr/>
          <p:nvPr/>
        </p:nvSpPr>
        <p:spPr>
          <a:xfrm>
            <a:off x="8902420" y="1642099"/>
            <a:ext cx="423021" cy="24521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6390705C-8E7D-6F6C-B7AC-520793A3EE0B}"/>
              </a:ext>
            </a:extLst>
          </p:cNvPr>
          <p:cNvSpPr/>
          <p:nvPr/>
        </p:nvSpPr>
        <p:spPr>
          <a:xfrm>
            <a:off x="10371824" y="625754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1121577-824D-DE1B-A43A-6416EEA677B4}"/>
              </a:ext>
            </a:extLst>
          </p:cNvPr>
          <p:cNvSpPr/>
          <p:nvPr/>
        </p:nvSpPr>
        <p:spPr>
          <a:xfrm>
            <a:off x="10280148" y="103728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9BD48F2-9624-4CC6-72CF-666168FBD755}"/>
              </a:ext>
            </a:extLst>
          </p:cNvPr>
          <p:cNvSpPr/>
          <p:nvPr/>
        </p:nvSpPr>
        <p:spPr>
          <a:xfrm>
            <a:off x="10371824" y="31757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612A049F-6A01-92D3-565B-D2A5067CE8DD}"/>
              </a:ext>
            </a:extLst>
          </p:cNvPr>
          <p:cNvSpPr/>
          <p:nvPr/>
        </p:nvSpPr>
        <p:spPr>
          <a:xfrm>
            <a:off x="10785811" y="577173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0446EE57-8B90-161F-C50D-E92020668EC9}"/>
              </a:ext>
            </a:extLst>
          </p:cNvPr>
          <p:cNvSpPr/>
          <p:nvPr/>
        </p:nvSpPr>
        <p:spPr>
          <a:xfrm>
            <a:off x="10848014" y="1125248"/>
            <a:ext cx="450709" cy="24105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11</a:t>
            </a:r>
          </a:p>
        </p:txBody>
      </p: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B48C2D44-7290-AF08-E09D-2B3A67EF9209}"/>
              </a:ext>
            </a:extLst>
          </p:cNvPr>
          <p:cNvCxnSpPr>
            <a:cxnSpLocks/>
          </p:cNvCxnSpPr>
          <p:nvPr/>
        </p:nvCxnSpPr>
        <p:spPr>
          <a:xfrm flipH="1" flipV="1">
            <a:off x="10443832" y="748066"/>
            <a:ext cx="294984" cy="758868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necteur droit avec flèche 146">
            <a:extLst>
              <a:ext uri="{FF2B5EF4-FFF2-40B4-BE49-F238E27FC236}">
                <a16:creationId xmlns:a16="http://schemas.microsoft.com/office/drawing/2014/main" id="{6364E549-3366-E42F-5017-6CF01100D100}"/>
              </a:ext>
            </a:extLst>
          </p:cNvPr>
          <p:cNvCxnSpPr>
            <a:cxnSpLocks/>
          </p:cNvCxnSpPr>
          <p:nvPr/>
        </p:nvCxnSpPr>
        <p:spPr>
          <a:xfrm flipH="1">
            <a:off x="10515840" y="1580796"/>
            <a:ext cx="260680" cy="794617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Connecteur droit avec flèche 187">
            <a:extLst>
              <a:ext uri="{FF2B5EF4-FFF2-40B4-BE49-F238E27FC236}">
                <a16:creationId xmlns:a16="http://schemas.microsoft.com/office/drawing/2014/main" id="{55EB7930-AA29-3F3B-6B0D-4FAE0AE57DB0}"/>
              </a:ext>
            </a:extLst>
          </p:cNvPr>
          <p:cNvCxnSpPr>
            <a:cxnSpLocks/>
          </p:cNvCxnSpPr>
          <p:nvPr/>
        </p:nvCxnSpPr>
        <p:spPr>
          <a:xfrm flipH="1" flipV="1">
            <a:off x="10857819" y="699485"/>
            <a:ext cx="9727" cy="91190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Ellipse 189">
            <a:extLst>
              <a:ext uri="{FF2B5EF4-FFF2-40B4-BE49-F238E27FC236}">
                <a16:creationId xmlns:a16="http://schemas.microsoft.com/office/drawing/2014/main" id="{B7E7F442-27C5-34C4-4C71-61D1DE5CB08F}"/>
              </a:ext>
            </a:extLst>
          </p:cNvPr>
          <p:cNvSpPr/>
          <p:nvPr/>
        </p:nvSpPr>
        <p:spPr>
          <a:xfrm>
            <a:off x="10044882" y="2741025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92" name="Connecteur droit avec flèche 191">
            <a:extLst>
              <a:ext uri="{FF2B5EF4-FFF2-40B4-BE49-F238E27FC236}">
                <a16:creationId xmlns:a16="http://schemas.microsoft.com/office/drawing/2014/main" id="{0BB82384-C4D9-6EA6-C121-8F29A5B567F5}"/>
              </a:ext>
            </a:extLst>
          </p:cNvPr>
          <p:cNvCxnSpPr>
            <a:cxnSpLocks/>
          </p:cNvCxnSpPr>
          <p:nvPr/>
        </p:nvCxnSpPr>
        <p:spPr>
          <a:xfrm flipH="1">
            <a:off x="10167807" y="2498092"/>
            <a:ext cx="284014" cy="26084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Ellipse 192">
            <a:extLst>
              <a:ext uri="{FF2B5EF4-FFF2-40B4-BE49-F238E27FC236}">
                <a16:creationId xmlns:a16="http://schemas.microsoft.com/office/drawing/2014/main" id="{B6C11439-9575-0366-A213-776F73624CA9}"/>
              </a:ext>
            </a:extLst>
          </p:cNvPr>
          <p:cNvSpPr/>
          <p:nvPr/>
        </p:nvSpPr>
        <p:spPr>
          <a:xfrm>
            <a:off x="10092759" y="1620641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4" name="Ellipse 193">
            <a:extLst>
              <a:ext uri="{FF2B5EF4-FFF2-40B4-BE49-F238E27FC236}">
                <a16:creationId xmlns:a16="http://schemas.microsoft.com/office/drawing/2014/main" id="{460F248B-FEF3-6331-F89B-87A4D08FCC41}"/>
              </a:ext>
            </a:extLst>
          </p:cNvPr>
          <p:cNvSpPr/>
          <p:nvPr/>
        </p:nvSpPr>
        <p:spPr>
          <a:xfrm>
            <a:off x="9859243" y="1482130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95" name="Connecteur droit avec flèche 194">
            <a:extLst>
              <a:ext uri="{FF2B5EF4-FFF2-40B4-BE49-F238E27FC236}">
                <a16:creationId xmlns:a16="http://schemas.microsoft.com/office/drawing/2014/main" id="{6761881C-6361-7D5B-F376-31597E2AAD8F}"/>
              </a:ext>
            </a:extLst>
          </p:cNvPr>
          <p:cNvCxnSpPr>
            <a:cxnSpLocks/>
            <a:endCxn id="193" idx="7"/>
          </p:cNvCxnSpPr>
          <p:nvPr/>
        </p:nvCxnSpPr>
        <p:spPr>
          <a:xfrm flipH="1">
            <a:off x="10215684" y="1506934"/>
            <a:ext cx="523132" cy="13161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Connecteur droit avec flèche 195">
            <a:extLst>
              <a:ext uri="{FF2B5EF4-FFF2-40B4-BE49-F238E27FC236}">
                <a16:creationId xmlns:a16="http://schemas.microsoft.com/office/drawing/2014/main" id="{CC2FAD36-6E23-3D4B-20F1-0F7EBDD2F302}"/>
              </a:ext>
            </a:extLst>
          </p:cNvPr>
          <p:cNvCxnSpPr>
            <a:cxnSpLocks/>
            <a:endCxn id="194" idx="7"/>
          </p:cNvCxnSpPr>
          <p:nvPr/>
        </p:nvCxnSpPr>
        <p:spPr>
          <a:xfrm flipH="1" flipV="1">
            <a:off x="9982168" y="1500042"/>
            <a:ext cx="756648" cy="6892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Ellipse 198">
            <a:extLst>
              <a:ext uri="{FF2B5EF4-FFF2-40B4-BE49-F238E27FC236}">
                <a16:creationId xmlns:a16="http://schemas.microsoft.com/office/drawing/2014/main" id="{C05ABB46-F744-CF6F-18CB-704FEF8DA31C}"/>
              </a:ext>
            </a:extLst>
          </p:cNvPr>
          <p:cNvSpPr/>
          <p:nvPr/>
        </p:nvSpPr>
        <p:spPr>
          <a:xfrm>
            <a:off x="10430730" y="2393692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EEA4D4EA-5FEE-4AF2-7A7D-CB8270CD30E8}"/>
              </a:ext>
            </a:extLst>
          </p:cNvPr>
          <p:cNvSpPr/>
          <p:nvPr/>
        </p:nvSpPr>
        <p:spPr>
          <a:xfrm>
            <a:off x="9106804" y="524677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B1EAF9C7-C028-973A-EA4B-D41B10B19DF6}"/>
              </a:ext>
            </a:extLst>
          </p:cNvPr>
          <p:cNvSpPr/>
          <p:nvPr/>
        </p:nvSpPr>
        <p:spPr>
          <a:xfrm>
            <a:off x="8888594" y="2976266"/>
            <a:ext cx="421883" cy="26326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202" name="Ellipse 201">
            <a:extLst>
              <a:ext uri="{FF2B5EF4-FFF2-40B4-BE49-F238E27FC236}">
                <a16:creationId xmlns:a16="http://schemas.microsoft.com/office/drawing/2014/main" id="{6B7B89DE-097D-82F2-9630-636B729A5FFE}"/>
              </a:ext>
            </a:extLst>
          </p:cNvPr>
          <p:cNvSpPr/>
          <p:nvPr/>
        </p:nvSpPr>
        <p:spPr>
          <a:xfrm>
            <a:off x="9088505" y="387418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03" name="Connecteur droit 202">
            <a:extLst>
              <a:ext uri="{FF2B5EF4-FFF2-40B4-BE49-F238E27FC236}">
                <a16:creationId xmlns:a16="http://schemas.microsoft.com/office/drawing/2014/main" id="{AA806869-001B-848D-456F-4C34FD7CDD17}"/>
              </a:ext>
            </a:extLst>
          </p:cNvPr>
          <p:cNvCxnSpPr>
            <a:cxnSpLocks/>
          </p:cNvCxnSpPr>
          <p:nvPr/>
        </p:nvCxnSpPr>
        <p:spPr>
          <a:xfrm>
            <a:off x="7683190" y="4447355"/>
            <a:ext cx="1176843" cy="20754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Rectangle 204">
            <a:extLst>
              <a:ext uri="{FF2B5EF4-FFF2-40B4-BE49-F238E27FC236}">
                <a16:creationId xmlns:a16="http://schemas.microsoft.com/office/drawing/2014/main" id="{8300EC80-8978-F746-4EDB-79BD5712D0E1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07" name="Ellipse 206">
            <a:extLst>
              <a:ext uri="{FF2B5EF4-FFF2-40B4-BE49-F238E27FC236}">
                <a16:creationId xmlns:a16="http://schemas.microsoft.com/office/drawing/2014/main" id="{9ED63710-4693-E25B-3FDF-BF5B43EEC72D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D1929EFD-8A58-8698-1859-657FE209706A}"/>
              </a:ext>
            </a:extLst>
          </p:cNvPr>
          <p:cNvSpPr/>
          <p:nvPr/>
        </p:nvSpPr>
        <p:spPr>
          <a:xfrm>
            <a:off x="10360316" y="3446075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09" name="Ellipse 208">
            <a:extLst>
              <a:ext uri="{FF2B5EF4-FFF2-40B4-BE49-F238E27FC236}">
                <a16:creationId xmlns:a16="http://schemas.microsoft.com/office/drawing/2014/main" id="{6789BC44-49D5-A1F1-05AC-D6BF4D63CA7A}"/>
              </a:ext>
            </a:extLst>
          </p:cNvPr>
          <p:cNvSpPr/>
          <p:nvPr/>
        </p:nvSpPr>
        <p:spPr>
          <a:xfrm>
            <a:off x="10185858" y="3378899"/>
            <a:ext cx="144016" cy="122312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3" name="Ellipse 212">
            <a:extLst>
              <a:ext uri="{FF2B5EF4-FFF2-40B4-BE49-F238E27FC236}">
                <a16:creationId xmlns:a16="http://schemas.microsoft.com/office/drawing/2014/main" id="{23527F5B-6D67-62F0-7509-816896DB08DB}"/>
              </a:ext>
            </a:extLst>
          </p:cNvPr>
          <p:cNvSpPr/>
          <p:nvPr/>
        </p:nvSpPr>
        <p:spPr>
          <a:xfrm>
            <a:off x="8819844" y="334864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4" name="Ellipse 213">
            <a:extLst>
              <a:ext uri="{FF2B5EF4-FFF2-40B4-BE49-F238E27FC236}">
                <a16:creationId xmlns:a16="http://schemas.microsoft.com/office/drawing/2014/main" id="{EA5FC01D-C04D-D54C-392B-4B770FE88207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193844B-993F-08A4-B419-336CC9C5CD75}"/>
              </a:ext>
            </a:extLst>
          </p:cNvPr>
          <p:cNvSpPr/>
          <p:nvPr/>
        </p:nvSpPr>
        <p:spPr>
          <a:xfrm>
            <a:off x="9742497" y="60796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71E0EDE-6AB1-02BA-1490-A1DA3C43603E}"/>
              </a:ext>
            </a:extLst>
          </p:cNvPr>
          <p:cNvSpPr/>
          <p:nvPr/>
        </p:nvSpPr>
        <p:spPr>
          <a:xfrm>
            <a:off x="10280148" y="103728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7BC081C-DA5C-AA69-8346-E9FDE92D2141}"/>
              </a:ext>
            </a:extLst>
          </p:cNvPr>
          <p:cNvSpPr/>
          <p:nvPr/>
        </p:nvSpPr>
        <p:spPr>
          <a:xfrm>
            <a:off x="10371824" y="31757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FDAFD4BA-74F6-16F5-25CA-A440A054972D}"/>
              </a:ext>
            </a:extLst>
          </p:cNvPr>
          <p:cNvSpPr/>
          <p:nvPr/>
        </p:nvSpPr>
        <p:spPr>
          <a:xfrm>
            <a:off x="10092759" y="1134360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41D43F58-1F38-FF15-966E-E0523B624F6C}"/>
              </a:ext>
            </a:extLst>
          </p:cNvPr>
          <p:cNvSpPr/>
          <p:nvPr/>
        </p:nvSpPr>
        <p:spPr>
          <a:xfrm>
            <a:off x="10212879" y="391508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9" name="Connecteur droit avec flèche 78">
            <a:extLst>
              <a:ext uri="{FF2B5EF4-FFF2-40B4-BE49-F238E27FC236}">
                <a16:creationId xmlns:a16="http://schemas.microsoft.com/office/drawing/2014/main" id="{CFB498B0-9713-0B75-574C-0A97B665400B}"/>
              </a:ext>
            </a:extLst>
          </p:cNvPr>
          <p:cNvCxnSpPr>
            <a:cxnSpLocks/>
          </p:cNvCxnSpPr>
          <p:nvPr/>
        </p:nvCxnSpPr>
        <p:spPr>
          <a:xfrm>
            <a:off x="8846447" y="387523"/>
            <a:ext cx="736877" cy="226055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avec flèche 80">
            <a:extLst>
              <a:ext uri="{FF2B5EF4-FFF2-40B4-BE49-F238E27FC236}">
                <a16:creationId xmlns:a16="http://schemas.microsoft.com/office/drawing/2014/main" id="{3746C196-CBE3-323E-8450-A6C5C35A3CF6}"/>
              </a:ext>
            </a:extLst>
          </p:cNvPr>
          <p:cNvCxnSpPr>
            <a:cxnSpLocks/>
            <a:endCxn id="78" idx="2"/>
          </p:cNvCxnSpPr>
          <p:nvPr/>
        </p:nvCxnSpPr>
        <p:spPr>
          <a:xfrm flipV="1">
            <a:off x="9685158" y="452664"/>
            <a:ext cx="527721" cy="160914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avec flèche 94">
            <a:extLst>
              <a:ext uri="{FF2B5EF4-FFF2-40B4-BE49-F238E27FC236}">
                <a16:creationId xmlns:a16="http://schemas.microsoft.com/office/drawing/2014/main" id="{9CDD7646-BBD4-F203-455A-264C3DFCEE21}"/>
              </a:ext>
            </a:extLst>
          </p:cNvPr>
          <p:cNvCxnSpPr>
            <a:cxnSpLocks/>
            <a:endCxn id="64" idx="0"/>
          </p:cNvCxnSpPr>
          <p:nvPr/>
        </p:nvCxnSpPr>
        <p:spPr>
          <a:xfrm>
            <a:off x="9959689" y="558009"/>
            <a:ext cx="205078" cy="576351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Ellipse 96">
            <a:extLst>
              <a:ext uri="{FF2B5EF4-FFF2-40B4-BE49-F238E27FC236}">
                <a16:creationId xmlns:a16="http://schemas.microsoft.com/office/drawing/2014/main" id="{A7193B3D-4B36-FEB4-6FF5-C7A4A7AC4A17}"/>
              </a:ext>
            </a:extLst>
          </p:cNvPr>
          <p:cNvSpPr/>
          <p:nvPr/>
        </p:nvSpPr>
        <p:spPr>
          <a:xfrm>
            <a:off x="9562233" y="595666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427CD6F-E0AF-93B3-4FEB-42CDA1A68AF1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1850-1914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75D9FDF7-6197-880E-BC38-452B31F2D4A2}"/>
              </a:ext>
            </a:extLst>
          </p:cNvPr>
          <p:cNvSpPr/>
          <p:nvPr/>
        </p:nvSpPr>
        <p:spPr>
          <a:xfrm>
            <a:off x="7131844" y="109183"/>
            <a:ext cx="3248947" cy="3130847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365ECDA8-475F-F164-33D6-8B1601AB1DA2}"/>
              </a:ext>
            </a:extLst>
          </p:cNvPr>
          <p:cNvSpPr/>
          <p:nvPr/>
        </p:nvSpPr>
        <p:spPr>
          <a:xfrm>
            <a:off x="9845503" y="444500"/>
            <a:ext cx="1598179" cy="2753677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D69352C6-360E-7DFA-64A3-3555BD3469C4}"/>
              </a:ext>
            </a:extLst>
          </p:cNvPr>
          <p:cNvSpPr/>
          <p:nvPr/>
        </p:nvSpPr>
        <p:spPr>
          <a:xfrm>
            <a:off x="11073368" y="2209846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BF3E13C2-2CF5-4DBC-F366-BFB493BDE1F4}"/>
              </a:ext>
            </a:extLst>
          </p:cNvPr>
          <p:cNvCxnSpPr>
            <a:cxnSpLocks/>
            <a:endCxn id="86" idx="1"/>
          </p:cNvCxnSpPr>
          <p:nvPr/>
        </p:nvCxnSpPr>
        <p:spPr>
          <a:xfrm>
            <a:off x="10867546" y="1611390"/>
            <a:ext cx="226913" cy="616368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Ellipse 89">
            <a:extLst>
              <a:ext uri="{FF2B5EF4-FFF2-40B4-BE49-F238E27FC236}">
                <a16:creationId xmlns:a16="http://schemas.microsoft.com/office/drawing/2014/main" id="{940F3E66-197B-0611-115E-2347411B1A94}"/>
              </a:ext>
            </a:extLst>
          </p:cNvPr>
          <p:cNvSpPr/>
          <p:nvPr/>
        </p:nvSpPr>
        <p:spPr>
          <a:xfrm>
            <a:off x="10738816" y="1402478"/>
            <a:ext cx="257460" cy="2089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1" name="Connecteur droit avec flèche 90">
            <a:extLst>
              <a:ext uri="{FF2B5EF4-FFF2-40B4-BE49-F238E27FC236}">
                <a16:creationId xmlns:a16="http://schemas.microsoft.com/office/drawing/2014/main" id="{16383ED3-CB3A-5DE1-3D42-04A1B84FA09B}"/>
              </a:ext>
            </a:extLst>
          </p:cNvPr>
          <p:cNvCxnSpPr>
            <a:cxnSpLocks/>
          </p:cNvCxnSpPr>
          <p:nvPr/>
        </p:nvCxnSpPr>
        <p:spPr>
          <a:xfrm flipH="1" flipV="1">
            <a:off x="9150453" y="3334271"/>
            <a:ext cx="349976" cy="28889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Ellipse 95">
            <a:extLst>
              <a:ext uri="{FF2B5EF4-FFF2-40B4-BE49-F238E27FC236}">
                <a16:creationId xmlns:a16="http://schemas.microsoft.com/office/drawing/2014/main" id="{C28C1E39-9555-E763-A885-17102A7DFB98}"/>
              </a:ext>
            </a:extLst>
          </p:cNvPr>
          <p:cNvSpPr/>
          <p:nvPr/>
        </p:nvSpPr>
        <p:spPr>
          <a:xfrm>
            <a:off x="9027528" y="322987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9" name="Connecteur droit 98">
            <a:extLst>
              <a:ext uri="{FF2B5EF4-FFF2-40B4-BE49-F238E27FC236}">
                <a16:creationId xmlns:a16="http://schemas.microsoft.com/office/drawing/2014/main" id="{D55AC35F-7701-B35C-99D5-B79F3C11D3E0}"/>
              </a:ext>
            </a:extLst>
          </p:cNvPr>
          <p:cNvCxnSpPr>
            <a:cxnSpLocks/>
          </p:cNvCxnSpPr>
          <p:nvPr/>
        </p:nvCxnSpPr>
        <p:spPr>
          <a:xfrm>
            <a:off x="9500429" y="3623169"/>
            <a:ext cx="52631" cy="403729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llipse 50">
            <a:extLst>
              <a:ext uri="{FF2B5EF4-FFF2-40B4-BE49-F238E27FC236}">
                <a16:creationId xmlns:a16="http://schemas.microsoft.com/office/drawing/2014/main" id="{B9A196FA-34E5-376A-8672-22382DF3F9AE}"/>
              </a:ext>
            </a:extLst>
          </p:cNvPr>
          <p:cNvSpPr/>
          <p:nvPr/>
        </p:nvSpPr>
        <p:spPr>
          <a:xfrm>
            <a:off x="8908911" y="3141876"/>
            <a:ext cx="651252" cy="1151871"/>
          </a:xfrm>
          <a:prstGeom prst="ellipse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C5C79B7D-BD83-F2E4-8B69-C64A58AC2D56}"/>
              </a:ext>
            </a:extLst>
          </p:cNvPr>
          <p:cNvSpPr/>
          <p:nvPr/>
        </p:nvSpPr>
        <p:spPr>
          <a:xfrm rot="2657619">
            <a:off x="8249831" y="4766269"/>
            <a:ext cx="1434463" cy="566837"/>
          </a:xfrm>
          <a:prstGeom prst="ellipse">
            <a:avLst/>
          </a:prstGeom>
          <a:noFill/>
          <a:ln w="76200">
            <a:solidFill>
              <a:srgbClr val="CC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6F533E7E-6545-826C-21E7-82DCCEB5C9AC}"/>
              </a:ext>
            </a:extLst>
          </p:cNvPr>
          <p:cNvSpPr/>
          <p:nvPr/>
        </p:nvSpPr>
        <p:spPr>
          <a:xfrm rot="20553895">
            <a:off x="9021162" y="4408614"/>
            <a:ext cx="3025850" cy="1089267"/>
          </a:xfrm>
          <a:prstGeom prst="ellipse">
            <a:avLst/>
          </a:prstGeom>
          <a:noFill/>
          <a:ln w="76200">
            <a:solidFill>
              <a:srgbClr val="CC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2A612750-7FDE-25B7-3F49-F16819C36F8F}"/>
              </a:ext>
            </a:extLst>
          </p:cNvPr>
          <p:cNvSpPr/>
          <p:nvPr/>
        </p:nvSpPr>
        <p:spPr>
          <a:xfrm>
            <a:off x="9901855" y="3083189"/>
            <a:ext cx="1013498" cy="1069196"/>
          </a:xfrm>
          <a:prstGeom prst="ellipse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50D932B4-0F27-4C21-5437-02C18FE48336}"/>
              </a:ext>
            </a:extLst>
          </p:cNvPr>
          <p:cNvSpPr/>
          <p:nvPr/>
        </p:nvSpPr>
        <p:spPr>
          <a:xfrm>
            <a:off x="8727324" y="4294787"/>
            <a:ext cx="1303847" cy="54491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8605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49825-F607-2144-D21F-55BBC24B0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03E9027-5D3A-3131-DD4D-1491781FB2C2}"/>
              </a:ext>
            </a:extLst>
          </p:cNvPr>
          <p:cNvSpPr/>
          <p:nvPr/>
        </p:nvSpPr>
        <p:spPr>
          <a:xfrm>
            <a:off x="109182" y="109183"/>
            <a:ext cx="4647867" cy="24468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14) En tant qu’Etat tampon</a:t>
            </a:r>
          </a:p>
          <a:p>
            <a:r>
              <a:rPr lang="fr-FR" sz="1700" dirty="0"/>
              <a:t>Entre Français et Britanniques…</a:t>
            </a:r>
          </a:p>
          <a:p>
            <a:r>
              <a:rPr lang="fr-FR" sz="1700" dirty="0"/>
              <a:t>Le Siam conserve son indépendance</a:t>
            </a:r>
          </a:p>
          <a:p>
            <a:endParaRPr lang="fr-FR" sz="1700" dirty="0"/>
          </a:p>
          <a:p>
            <a:r>
              <a:rPr lang="fr-FR" sz="1700" dirty="0"/>
              <a:t>Mais il doit céder des territoires…</a:t>
            </a:r>
          </a:p>
          <a:p>
            <a:r>
              <a:rPr lang="fr-FR" sz="1700" dirty="0"/>
              <a:t>- A l’est, au nouveau Laos et au Cambodge français</a:t>
            </a:r>
          </a:p>
          <a:p>
            <a:r>
              <a:rPr lang="fr-FR" sz="1700" dirty="0"/>
              <a:t>- Au sud, à la Fédération GB des Etats malais</a:t>
            </a:r>
          </a:p>
          <a:p>
            <a:endParaRPr lang="fr-FR" sz="1700" dirty="0"/>
          </a:p>
          <a:p>
            <a:r>
              <a:rPr lang="fr-FR" sz="1700" dirty="0"/>
              <a:t>*Et enfin, pour terminer ce tableau…</a:t>
            </a:r>
          </a:p>
        </p:txBody>
      </p:sp>
      <p:pic>
        <p:nvPicPr>
          <p:cNvPr id="97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1C07FF9F-E060-B115-C038-23DAC8CA1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CEBC0A27-F243-AE96-0598-DF9230D080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84945247-2F1D-D3D8-464B-ED632EED5C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45FF9610-6F19-D38A-4361-17D94C941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Image 100">
            <a:extLst>
              <a:ext uri="{FF2B5EF4-FFF2-40B4-BE49-F238E27FC236}">
                <a16:creationId xmlns:a16="http://schemas.microsoft.com/office/drawing/2014/main" id="{98D3CD11-8D44-93B9-B78F-AFDAE9B559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102" name="Ellipse 101">
            <a:extLst>
              <a:ext uri="{FF2B5EF4-FFF2-40B4-BE49-F238E27FC236}">
                <a16:creationId xmlns:a16="http://schemas.microsoft.com/office/drawing/2014/main" id="{57F41A15-ADCD-3A1A-D865-D332B57FE558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320B130F-0B6F-F64B-F8A7-898CDAAD33C3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2E1229DE-4942-EC74-0853-7F1318BD944F}"/>
              </a:ext>
            </a:extLst>
          </p:cNvPr>
          <p:cNvSpPr/>
          <p:nvPr/>
        </p:nvSpPr>
        <p:spPr>
          <a:xfrm>
            <a:off x="9557471" y="294823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5" name="Connecteur droit avec flèche 104">
            <a:extLst>
              <a:ext uri="{FF2B5EF4-FFF2-40B4-BE49-F238E27FC236}">
                <a16:creationId xmlns:a16="http://schemas.microsoft.com/office/drawing/2014/main" id="{95BCCE24-531C-6FDC-DE67-18C4A1593609}"/>
              </a:ext>
            </a:extLst>
          </p:cNvPr>
          <p:cNvCxnSpPr>
            <a:cxnSpLocks/>
            <a:endCxn id="104" idx="5"/>
          </p:cNvCxnSpPr>
          <p:nvPr/>
        </p:nvCxnSpPr>
        <p:spPr>
          <a:xfrm flipH="1" flipV="1">
            <a:off x="9680396" y="3052638"/>
            <a:ext cx="135277" cy="10691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Ellipse 105">
            <a:extLst>
              <a:ext uri="{FF2B5EF4-FFF2-40B4-BE49-F238E27FC236}">
                <a16:creationId xmlns:a16="http://schemas.microsoft.com/office/drawing/2014/main" id="{01EE2966-A3E3-E91C-4D4F-B9C9E7850CF9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7" name="Connecteur droit 106">
            <a:extLst>
              <a:ext uri="{FF2B5EF4-FFF2-40B4-BE49-F238E27FC236}">
                <a16:creationId xmlns:a16="http://schemas.microsoft.com/office/drawing/2014/main" id="{ACC7036F-99D1-1257-B36A-AA847D730216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avec flèche 107">
            <a:extLst>
              <a:ext uri="{FF2B5EF4-FFF2-40B4-BE49-F238E27FC236}">
                <a16:creationId xmlns:a16="http://schemas.microsoft.com/office/drawing/2014/main" id="{B29D8D33-BC72-9E1B-0E62-F6DCD683BAA5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avec flèche 108">
            <a:extLst>
              <a:ext uri="{FF2B5EF4-FFF2-40B4-BE49-F238E27FC236}">
                <a16:creationId xmlns:a16="http://schemas.microsoft.com/office/drawing/2014/main" id="{97F74A1F-EBE7-959A-2092-890EB0F0C3F9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Ellipse 109">
            <a:extLst>
              <a:ext uri="{FF2B5EF4-FFF2-40B4-BE49-F238E27FC236}">
                <a16:creationId xmlns:a16="http://schemas.microsoft.com/office/drawing/2014/main" id="{71226B8D-9BAE-315D-B796-C09592EC8B99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459ED8C4-5821-9EAA-CE2F-186EAB1A0740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114E329A-EC53-A0E7-6518-18B56931ACF8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9C6B2EA1-C766-A510-BC2A-BA73EAEAFCDF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0A857F28-7279-CA23-A836-D2FBDCF680F5}"/>
              </a:ext>
            </a:extLst>
          </p:cNvPr>
          <p:cNvSpPr/>
          <p:nvPr/>
        </p:nvSpPr>
        <p:spPr>
          <a:xfrm>
            <a:off x="9917805" y="218450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15" name="Connecteur droit 114">
            <a:extLst>
              <a:ext uri="{FF2B5EF4-FFF2-40B4-BE49-F238E27FC236}">
                <a16:creationId xmlns:a16="http://schemas.microsoft.com/office/drawing/2014/main" id="{A9B768B2-C91A-14A9-02AF-2455D65CDDDA}"/>
              </a:ext>
            </a:extLst>
          </p:cNvPr>
          <p:cNvCxnSpPr>
            <a:cxnSpLocks/>
          </p:cNvCxnSpPr>
          <p:nvPr/>
        </p:nvCxnSpPr>
        <p:spPr>
          <a:xfrm>
            <a:off x="10000953" y="1756908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eur droit 115">
            <a:extLst>
              <a:ext uri="{FF2B5EF4-FFF2-40B4-BE49-F238E27FC236}">
                <a16:creationId xmlns:a16="http://schemas.microsoft.com/office/drawing/2014/main" id="{918E8644-B09B-46B5-DD9C-75902B8B2803}"/>
              </a:ext>
            </a:extLst>
          </p:cNvPr>
          <p:cNvCxnSpPr>
            <a:cxnSpLocks/>
          </p:cNvCxnSpPr>
          <p:nvPr/>
        </p:nvCxnSpPr>
        <p:spPr>
          <a:xfrm flipH="1">
            <a:off x="9748034" y="2332536"/>
            <a:ext cx="559206" cy="10612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necteur droit avec flèche 116">
            <a:extLst>
              <a:ext uri="{FF2B5EF4-FFF2-40B4-BE49-F238E27FC236}">
                <a16:creationId xmlns:a16="http://schemas.microsoft.com/office/drawing/2014/main" id="{339366EC-7C97-E436-2DD3-18C2201DB61C}"/>
              </a:ext>
            </a:extLst>
          </p:cNvPr>
          <p:cNvCxnSpPr>
            <a:cxnSpLocks/>
            <a:endCxn id="114" idx="5"/>
          </p:cNvCxnSpPr>
          <p:nvPr/>
        </p:nvCxnSpPr>
        <p:spPr>
          <a:xfrm flipH="1" flipV="1">
            <a:off x="10040730" y="2288904"/>
            <a:ext cx="217136" cy="865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onnecteur droit avec flèche 117">
            <a:extLst>
              <a:ext uri="{FF2B5EF4-FFF2-40B4-BE49-F238E27FC236}">
                <a16:creationId xmlns:a16="http://schemas.microsoft.com/office/drawing/2014/main" id="{EA36757F-FA80-2F44-BDD3-81C355F29537}"/>
              </a:ext>
            </a:extLst>
          </p:cNvPr>
          <p:cNvCxnSpPr>
            <a:cxnSpLocks/>
            <a:stCxn id="114" idx="3"/>
            <a:endCxn id="113" idx="6"/>
          </p:cNvCxnSpPr>
          <p:nvPr/>
        </p:nvCxnSpPr>
        <p:spPr>
          <a:xfrm flipH="1">
            <a:off x="9644445" y="2288904"/>
            <a:ext cx="294451" cy="1336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ctangle 119">
            <a:extLst>
              <a:ext uri="{FF2B5EF4-FFF2-40B4-BE49-F238E27FC236}">
                <a16:creationId xmlns:a16="http://schemas.microsoft.com/office/drawing/2014/main" id="{A28184A1-EA01-09E9-8A46-EA858B2D7931}"/>
              </a:ext>
            </a:extLst>
          </p:cNvPr>
          <p:cNvSpPr/>
          <p:nvPr/>
        </p:nvSpPr>
        <p:spPr>
          <a:xfrm>
            <a:off x="9539078" y="267629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2D3435CE-C29F-3BCA-A2D1-333D5A7D5D35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7F337E73-3E14-6A3B-8EE0-CB66F5CD7488}"/>
              </a:ext>
            </a:extLst>
          </p:cNvPr>
          <p:cNvSpPr/>
          <p:nvPr/>
        </p:nvSpPr>
        <p:spPr>
          <a:xfrm>
            <a:off x="9914098" y="231348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124" name="Image 123">
            <a:extLst>
              <a:ext uri="{FF2B5EF4-FFF2-40B4-BE49-F238E27FC236}">
                <a16:creationId xmlns:a16="http://schemas.microsoft.com/office/drawing/2014/main" id="{AC295892-E217-1DDC-AA27-DBD5593298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125" name="Ellipse 124">
            <a:extLst>
              <a:ext uri="{FF2B5EF4-FFF2-40B4-BE49-F238E27FC236}">
                <a16:creationId xmlns:a16="http://schemas.microsoft.com/office/drawing/2014/main" id="{FF53AFC2-775F-5A77-4E3E-91993E3FE433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26" name="Connecteur droit avec flèche 125">
            <a:extLst>
              <a:ext uri="{FF2B5EF4-FFF2-40B4-BE49-F238E27FC236}">
                <a16:creationId xmlns:a16="http://schemas.microsoft.com/office/drawing/2014/main" id="{A576445B-A880-3358-CB03-E5C1D1D4BD1E}"/>
              </a:ext>
            </a:extLst>
          </p:cNvPr>
          <p:cNvCxnSpPr>
            <a:cxnSpLocks/>
            <a:stCxn id="125" idx="1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avec flèche 126">
            <a:extLst>
              <a:ext uri="{FF2B5EF4-FFF2-40B4-BE49-F238E27FC236}">
                <a16:creationId xmlns:a16="http://schemas.microsoft.com/office/drawing/2014/main" id="{E5020EE8-4673-DE35-CADC-C4284E588C65}"/>
              </a:ext>
            </a:extLst>
          </p:cNvPr>
          <p:cNvCxnSpPr>
            <a:cxnSpLocks/>
            <a:stCxn id="125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avec flèche 127">
            <a:extLst>
              <a:ext uri="{FF2B5EF4-FFF2-40B4-BE49-F238E27FC236}">
                <a16:creationId xmlns:a16="http://schemas.microsoft.com/office/drawing/2014/main" id="{8817CA25-4F70-B300-4B7B-8255C158559B}"/>
              </a:ext>
            </a:extLst>
          </p:cNvPr>
          <p:cNvCxnSpPr>
            <a:cxnSpLocks/>
            <a:stCxn id="125" idx="6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Ellipse 128">
            <a:extLst>
              <a:ext uri="{FF2B5EF4-FFF2-40B4-BE49-F238E27FC236}">
                <a16:creationId xmlns:a16="http://schemas.microsoft.com/office/drawing/2014/main" id="{67673B37-F1A6-13DC-81D0-6ABAB91103C6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927EA740-BB81-EFBA-41FC-A5FF6742E4F6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AB3D5DEB-5C63-1978-14AA-3E3CD1B7ADBB}"/>
              </a:ext>
            </a:extLst>
          </p:cNvPr>
          <p:cNvSpPr/>
          <p:nvPr/>
        </p:nvSpPr>
        <p:spPr>
          <a:xfrm>
            <a:off x="9815673" y="441605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AE203FE0-A115-CF9E-C155-BF2F34B7107D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4CC6FD6A-EBFE-EFD2-90BD-933FCC27A0CA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4" name="Ellipse 133">
            <a:extLst>
              <a:ext uri="{FF2B5EF4-FFF2-40B4-BE49-F238E27FC236}">
                <a16:creationId xmlns:a16="http://schemas.microsoft.com/office/drawing/2014/main" id="{BB79CB23-0B33-8566-6929-688E60343CCE}"/>
              </a:ext>
            </a:extLst>
          </p:cNvPr>
          <p:cNvSpPr/>
          <p:nvPr/>
        </p:nvSpPr>
        <p:spPr>
          <a:xfrm>
            <a:off x="8740504" y="443347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35" name="Connecteur droit 134">
            <a:extLst>
              <a:ext uri="{FF2B5EF4-FFF2-40B4-BE49-F238E27FC236}">
                <a16:creationId xmlns:a16="http://schemas.microsoft.com/office/drawing/2014/main" id="{0FE47FCA-88EB-CAF8-17AC-7BD50663EB02}"/>
              </a:ext>
            </a:extLst>
          </p:cNvPr>
          <p:cNvCxnSpPr>
            <a:cxnSpLocks/>
          </p:cNvCxnSpPr>
          <p:nvPr/>
        </p:nvCxnSpPr>
        <p:spPr>
          <a:xfrm flipV="1">
            <a:off x="9004049" y="4121834"/>
            <a:ext cx="841454" cy="5330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onnecteur droit avec flèche 135">
            <a:extLst>
              <a:ext uri="{FF2B5EF4-FFF2-40B4-BE49-F238E27FC236}">
                <a16:creationId xmlns:a16="http://schemas.microsoft.com/office/drawing/2014/main" id="{6136F825-0ED7-C94D-FB78-273133CB9351}"/>
              </a:ext>
            </a:extLst>
          </p:cNvPr>
          <p:cNvCxnSpPr>
            <a:cxnSpLocks/>
          </p:cNvCxnSpPr>
          <p:nvPr/>
        </p:nvCxnSpPr>
        <p:spPr>
          <a:xfrm>
            <a:off x="8229600" y="3981917"/>
            <a:ext cx="616847" cy="6118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Rectangle 136">
            <a:extLst>
              <a:ext uri="{FF2B5EF4-FFF2-40B4-BE49-F238E27FC236}">
                <a16:creationId xmlns:a16="http://schemas.microsoft.com/office/drawing/2014/main" id="{C812B446-A576-FFCB-7ACD-B589DD78BC57}"/>
              </a:ext>
            </a:extLst>
          </p:cNvPr>
          <p:cNvSpPr/>
          <p:nvPr/>
        </p:nvSpPr>
        <p:spPr>
          <a:xfrm>
            <a:off x="9783377" y="414443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F6F37C47-C798-AD91-1B53-0BEA6D6759A7}"/>
              </a:ext>
            </a:extLst>
          </p:cNvPr>
          <p:cNvSpPr/>
          <p:nvPr/>
        </p:nvSpPr>
        <p:spPr>
          <a:xfrm>
            <a:off x="9454705" y="144036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D02AEB44-8A4A-9E4E-D332-80A701F1D3C1}"/>
              </a:ext>
            </a:extLst>
          </p:cNvPr>
          <p:cNvSpPr/>
          <p:nvPr/>
        </p:nvSpPr>
        <p:spPr>
          <a:xfrm>
            <a:off x="9317948" y="1671994"/>
            <a:ext cx="257460" cy="20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CFAD8A3F-A954-282F-A2F2-8747153EB3C1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41" name="Connecteur droit avec flèche 140">
            <a:extLst>
              <a:ext uri="{FF2B5EF4-FFF2-40B4-BE49-F238E27FC236}">
                <a16:creationId xmlns:a16="http://schemas.microsoft.com/office/drawing/2014/main" id="{05F1FB04-1969-69C0-D35B-77E05F073ACB}"/>
              </a:ext>
            </a:extLst>
          </p:cNvPr>
          <p:cNvCxnSpPr>
            <a:cxnSpLocks/>
            <a:endCxn id="140" idx="6"/>
          </p:cNvCxnSpPr>
          <p:nvPr/>
        </p:nvCxnSpPr>
        <p:spPr>
          <a:xfrm flipH="1">
            <a:off x="9620764" y="1756908"/>
            <a:ext cx="410408" cy="123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Ellipse 141">
            <a:extLst>
              <a:ext uri="{FF2B5EF4-FFF2-40B4-BE49-F238E27FC236}">
                <a16:creationId xmlns:a16="http://schemas.microsoft.com/office/drawing/2014/main" id="{77B7C945-59B0-EB3D-6322-1EAA1DE53F0D}"/>
              </a:ext>
            </a:extLst>
          </p:cNvPr>
          <p:cNvSpPr/>
          <p:nvPr/>
        </p:nvSpPr>
        <p:spPr>
          <a:xfrm>
            <a:off x="9027528" y="322987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10A7CA8F-5304-568B-B77A-FA70032F4731}"/>
              </a:ext>
            </a:extLst>
          </p:cNvPr>
          <p:cNvSpPr/>
          <p:nvPr/>
        </p:nvSpPr>
        <p:spPr>
          <a:xfrm>
            <a:off x="9195347" y="405427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261BD526-E1A7-EF29-D61D-97EC8203AD6E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CE600A9A-9D0F-DC88-1968-7E637DA031F5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45296E3E-5EBD-6290-531F-C5A023146DB1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cxnSp>
        <p:nvCxnSpPr>
          <p:cNvPr id="147" name="Connecteur droit avec flèche 146">
            <a:extLst>
              <a:ext uri="{FF2B5EF4-FFF2-40B4-BE49-F238E27FC236}">
                <a16:creationId xmlns:a16="http://schemas.microsoft.com/office/drawing/2014/main" id="{C8A3C963-2D73-5EEA-1A03-1473F80D1564}"/>
              </a:ext>
            </a:extLst>
          </p:cNvPr>
          <p:cNvCxnSpPr>
            <a:cxnSpLocks/>
          </p:cNvCxnSpPr>
          <p:nvPr/>
        </p:nvCxnSpPr>
        <p:spPr>
          <a:xfrm flipH="1" flipV="1">
            <a:off x="9150453" y="3334271"/>
            <a:ext cx="349976" cy="28889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Connecteur droit 147">
            <a:extLst>
              <a:ext uri="{FF2B5EF4-FFF2-40B4-BE49-F238E27FC236}">
                <a16:creationId xmlns:a16="http://schemas.microsoft.com/office/drawing/2014/main" id="{7AFFC5B4-FDC5-948F-D726-9735443FDB99}"/>
              </a:ext>
            </a:extLst>
          </p:cNvPr>
          <p:cNvCxnSpPr>
            <a:cxnSpLocks/>
          </p:cNvCxnSpPr>
          <p:nvPr/>
        </p:nvCxnSpPr>
        <p:spPr>
          <a:xfrm>
            <a:off x="9500429" y="3623169"/>
            <a:ext cx="52631" cy="403729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Connecteur droit 148">
            <a:extLst>
              <a:ext uri="{FF2B5EF4-FFF2-40B4-BE49-F238E27FC236}">
                <a16:creationId xmlns:a16="http://schemas.microsoft.com/office/drawing/2014/main" id="{C0666436-F859-45C7-E149-5BBAB47430D2}"/>
              </a:ext>
            </a:extLst>
          </p:cNvPr>
          <p:cNvCxnSpPr>
            <a:cxnSpLocks/>
          </p:cNvCxnSpPr>
          <p:nvPr/>
        </p:nvCxnSpPr>
        <p:spPr>
          <a:xfrm flipH="1">
            <a:off x="9339363" y="4041827"/>
            <a:ext cx="238382" cy="7360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Rectangle 149">
            <a:extLst>
              <a:ext uri="{FF2B5EF4-FFF2-40B4-BE49-F238E27FC236}">
                <a16:creationId xmlns:a16="http://schemas.microsoft.com/office/drawing/2014/main" id="{4B9B0CDB-4F17-425B-27E8-8DBFD89A3B4B}"/>
              </a:ext>
            </a:extLst>
          </p:cNvPr>
          <p:cNvSpPr/>
          <p:nvPr/>
        </p:nvSpPr>
        <p:spPr>
          <a:xfrm>
            <a:off x="9349061" y="3995381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151" name="Connecteur droit avec flèche 150">
            <a:extLst>
              <a:ext uri="{FF2B5EF4-FFF2-40B4-BE49-F238E27FC236}">
                <a16:creationId xmlns:a16="http://schemas.microsoft.com/office/drawing/2014/main" id="{D9FC9ED6-E8C2-62CD-6DE6-3818F2AD6FCA}"/>
              </a:ext>
            </a:extLst>
          </p:cNvPr>
          <p:cNvCxnSpPr>
            <a:cxnSpLocks/>
          </p:cNvCxnSpPr>
          <p:nvPr/>
        </p:nvCxnSpPr>
        <p:spPr>
          <a:xfrm flipV="1">
            <a:off x="8982958" y="4176585"/>
            <a:ext cx="284397" cy="435066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onnecteur droit avec flèche 151">
            <a:extLst>
              <a:ext uri="{FF2B5EF4-FFF2-40B4-BE49-F238E27FC236}">
                <a16:creationId xmlns:a16="http://schemas.microsoft.com/office/drawing/2014/main" id="{04F3EF76-C300-3358-36F3-B7FA9C0662D4}"/>
              </a:ext>
            </a:extLst>
          </p:cNvPr>
          <p:cNvCxnSpPr>
            <a:cxnSpLocks/>
          </p:cNvCxnSpPr>
          <p:nvPr/>
        </p:nvCxnSpPr>
        <p:spPr>
          <a:xfrm flipV="1">
            <a:off x="8192426" y="3793217"/>
            <a:ext cx="196758" cy="45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Ellipse 152">
            <a:extLst>
              <a:ext uri="{FF2B5EF4-FFF2-40B4-BE49-F238E27FC236}">
                <a16:creationId xmlns:a16="http://schemas.microsoft.com/office/drawing/2014/main" id="{6D53206A-680B-7B06-41C7-8E87F13E70EE}"/>
              </a:ext>
            </a:extLst>
          </p:cNvPr>
          <p:cNvSpPr/>
          <p:nvPr/>
        </p:nvSpPr>
        <p:spPr>
          <a:xfrm>
            <a:off x="8368093" y="36888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7287CBCF-7093-4199-3AD5-F94813650ECC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55" name="Connecteur droit avec flèche 154">
            <a:extLst>
              <a:ext uri="{FF2B5EF4-FFF2-40B4-BE49-F238E27FC236}">
                <a16:creationId xmlns:a16="http://schemas.microsoft.com/office/drawing/2014/main" id="{59A3567E-0A6D-0CBF-662A-A6615964CE41}"/>
              </a:ext>
            </a:extLst>
          </p:cNvPr>
          <p:cNvCxnSpPr>
            <a:cxnSpLocks/>
          </p:cNvCxnSpPr>
          <p:nvPr/>
        </p:nvCxnSpPr>
        <p:spPr>
          <a:xfrm>
            <a:off x="7923313" y="3308939"/>
            <a:ext cx="43566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Rectangle 155">
            <a:extLst>
              <a:ext uri="{FF2B5EF4-FFF2-40B4-BE49-F238E27FC236}">
                <a16:creationId xmlns:a16="http://schemas.microsoft.com/office/drawing/2014/main" id="{17A65385-976F-8CB0-8901-EC9991C8833B}"/>
              </a:ext>
            </a:extLst>
          </p:cNvPr>
          <p:cNvSpPr/>
          <p:nvPr/>
        </p:nvSpPr>
        <p:spPr>
          <a:xfrm>
            <a:off x="8246782" y="2968895"/>
            <a:ext cx="421883" cy="2632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13</a:t>
            </a:r>
          </a:p>
        </p:txBody>
      </p:sp>
      <p:cxnSp>
        <p:nvCxnSpPr>
          <p:cNvPr id="157" name="Connecteur droit avec flèche 156">
            <a:extLst>
              <a:ext uri="{FF2B5EF4-FFF2-40B4-BE49-F238E27FC236}">
                <a16:creationId xmlns:a16="http://schemas.microsoft.com/office/drawing/2014/main" id="{C9540CD0-FAF6-58E5-5B2B-BD4EEFFEA8B0}"/>
              </a:ext>
            </a:extLst>
          </p:cNvPr>
          <p:cNvCxnSpPr>
            <a:cxnSpLocks/>
          </p:cNvCxnSpPr>
          <p:nvPr/>
        </p:nvCxnSpPr>
        <p:spPr>
          <a:xfrm flipV="1">
            <a:off x="9004049" y="4520459"/>
            <a:ext cx="832715" cy="1344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Ellipse 157">
            <a:extLst>
              <a:ext uri="{FF2B5EF4-FFF2-40B4-BE49-F238E27FC236}">
                <a16:creationId xmlns:a16="http://schemas.microsoft.com/office/drawing/2014/main" id="{64DBF2EC-06F6-2451-B63D-4F566258344D}"/>
              </a:ext>
            </a:extLst>
          </p:cNvPr>
          <p:cNvSpPr/>
          <p:nvPr/>
        </p:nvSpPr>
        <p:spPr>
          <a:xfrm>
            <a:off x="11472627" y="4447355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59" name="Connecteur droit avec flèche 158">
            <a:extLst>
              <a:ext uri="{FF2B5EF4-FFF2-40B4-BE49-F238E27FC236}">
                <a16:creationId xmlns:a16="http://schemas.microsoft.com/office/drawing/2014/main" id="{3A1B67D6-2D18-A463-5890-2E5F6BBA3BEB}"/>
              </a:ext>
            </a:extLst>
          </p:cNvPr>
          <p:cNvCxnSpPr>
            <a:cxnSpLocks/>
            <a:endCxn id="158" idx="3"/>
          </p:cNvCxnSpPr>
          <p:nvPr/>
        </p:nvCxnSpPr>
        <p:spPr>
          <a:xfrm flipV="1">
            <a:off x="10359700" y="4551755"/>
            <a:ext cx="1134018" cy="333579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Ellipse 159">
            <a:extLst>
              <a:ext uri="{FF2B5EF4-FFF2-40B4-BE49-F238E27FC236}">
                <a16:creationId xmlns:a16="http://schemas.microsoft.com/office/drawing/2014/main" id="{92B71218-C813-01FD-86FD-396000BF392E}"/>
              </a:ext>
            </a:extLst>
          </p:cNvPr>
          <p:cNvSpPr/>
          <p:nvPr/>
        </p:nvSpPr>
        <p:spPr>
          <a:xfrm>
            <a:off x="10542068" y="526143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61" name="Connecteur droit avec flèche 160">
            <a:extLst>
              <a:ext uri="{FF2B5EF4-FFF2-40B4-BE49-F238E27FC236}">
                <a16:creationId xmlns:a16="http://schemas.microsoft.com/office/drawing/2014/main" id="{CFB3E3DB-A24D-39C6-E932-EB0290BFCB3A}"/>
              </a:ext>
            </a:extLst>
          </p:cNvPr>
          <p:cNvCxnSpPr>
            <a:cxnSpLocks/>
            <a:stCxn id="132" idx="6"/>
          </p:cNvCxnSpPr>
          <p:nvPr/>
        </p:nvCxnSpPr>
        <p:spPr>
          <a:xfrm>
            <a:off x="9697076" y="5348965"/>
            <a:ext cx="357672" cy="16930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Connecteur droit avec flèche 161">
            <a:extLst>
              <a:ext uri="{FF2B5EF4-FFF2-40B4-BE49-F238E27FC236}">
                <a16:creationId xmlns:a16="http://schemas.microsoft.com/office/drawing/2014/main" id="{AB8764EF-BD32-9E3E-2B25-6B281ECC5F23}"/>
              </a:ext>
            </a:extLst>
          </p:cNvPr>
          <p:cNvCxnSpPr>
            <a:cxnSpLocks/>
            <a:endCxn id="160" idx="2"/>
          </p:cNvCxnSpPr>
          <p:nvPr/>
        </p:nvCxnSpPr>
        <p:spPr>
          <a:xfrm flipV="1">
            <a:off x="10198764" y="5322595"/>
            <a:ext cx="343304" cy="43300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Ellipse 162">
            <a:extLst>
              <a:ext uri="{FF2B5EF4-FFF2-40B4-BE49-F238E27FC236}">
                <a16:creationId xmlns:a16="http://schemas.microsoft.com/office/drawing/2014/main" id="{9D86E1C9-67B0-5340-9D14-3BADE00B30DC}"/>
              </a:ext>
            </a:extLst>
          </p:cNvPr>
          <p:cNvSpPr/>
          <p:nvPr/>
        </p:nvSpPr>
        <p:spPr>
          <a:xfrm>
            <a:off x="10054748" y="530473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7EA4D485-A830-E79D-3E22-D3E93D270CBD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65" name="Connecteur droit avec flèche 164">
            <a:extLst>
              <a:ext uri="{FF2B5EF4-FFF2-40B4-BE49-F238E27FC236}">
                <a16:creationId xmlns:a16="http://schemas.microsoft.com/office/drawing/2014/main" id="{7261AA3C-2671-2C10-44D1-7C98B2D5F2A9}"/>
              </a:ext>
            </a:extLst>
          </p:cNvPr>
          <p:cNvCxnSpPr>
            <a:cxnSpLocks/>
            <a:endCxn id="133" idx="5"/>
          </p:cNvCxnSpPr>
          <p:nvPr/>
        </p:nvCxnSpPr>
        <p:spPr>
          <a:xfrm flipH="1" flipV="1">
            <a:off x="8577052" y="4701778"/>
            <a:ext cx="376080" cy="305136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Ellipse 165">
            <a:extLst>
              <a:ext uri="{FF2B5EF4-FFF2-40B4-BE49-F238E27FC236}">
                <a16:creationId xmlns:a16="http://schemas.microsoft.com/office/drawing/2014/main" id="{45DF6BB4-E0A4-48EE-7560-E04C6E1AC5E8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2CA17A21-D810-33C9-6D5A-9654C627F010}"/>
              </a:ext>
            </a:extLst>
          </p:cNvPr>
          <p:cNvSpPr/>
          <p:nvPr/>
        </p:nvSpPr>
        <p:spPr>
          <a:xfrm>
            <a:off x="8902420" y="1642099"/>
            <a:ext cx="423021" cy="24521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65CF7C78-96C9-F890-4AF3-6B3513881574}"/>
              </a:ext>
            </a:extLst>
          </p:cNvPr>
          <p:cNvSpPr/>
          <p:nvPr/>
        </p:nvSpPr>
        <p:spPr>
          <a:xfrm>
            <a:off x="10371824" y="625754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BFC24727-A6F5-D38C-C84D-E06B575D6D26}"/>
              </a:ext>
            </a:extLst>
          </p:cNvPr>
          <p:cNvSpPr/>
          <p:nvPr/>
        </p:nvSpPr>
        <p:spPr>
          <a:xfrm>
            <a:off x="10371824" y="31757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78" name="Ellipse 177">
            <a:extLst>
              <a:ext uri="{FF2B5EF4-FFF2-40B4-BE49-F238E27FC236}">
                <a16:creationId xmlns:a16="http://schemas.microsoft.com/office/drawing/2014/main" id="{288515F4-78C4-F6E8-8A6E-529B2786E09C}"/>
              </a:ext>
            </a:extLst>
          </p:cNvPr>
          <p:cNvSpPr/>
          <p:nvPr/>
        </p:nvSpPr>
        <p:spPr>
          <a:xfrm>
            <a:off x="10785811" y="577173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C65C9643-64FE-790B-A510-80755914684C}"/>
              </a:ext>
            </a:extLst>
          </p:cNvPr>
          <p:cNvSpPr/>
          <p:nvPr/>
        </p:nvSpPr>
        <p:spPr>
          <a:xfrm>
            <a:off x="10848014" y="1125248"/>
            <a:ext cx="450709" cy="24105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11</a:t>
            </a:r>
          </a:p>
        </p:txBody>
      </p:sp>
      <p:cxnSp>
        <p:nvCxnSpPr>
          <p:cNvPr id="180" name="Connecteur droit avec flèche 179">
            <a:extLst>
              <a:ext uri="{FF2B5EF4-FFF2-40B4-BE49-F238E27FC236}">
                <a16:creationId xmlns:a16="http://schemas.microsoft.com/office/drawing/2014/main" id="{2AF39228-1229-8F49-D124-2A7CAC886C5B}"/>
              </a:ext>
            </a:extLst>
          </p:cNvPr>
          <p:cNvCxnSpPr>
            <a:cxnSpLocks/>
          </p:cNvCxnSpPr>
          <p:nvPr/>
        </p:nvCxnSpPr>
        <p:spPr>
          <a:xfrm flipH="1" flipV="1">
            <a:off x="10443832" y="748066"/>
            <a:ext cx="294984" cy="758868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Connecteur droit avec flèche 181">
            <a:extLst>
              <a:ext uri="{FF2B5EF4-FFF2-40B4-BE49-F238E27FC236}">
                <a16:creationId xmlns:a16="http://schemas.microsoft.com/office/drawing/2014/main" id="{F586AEC2-A4CE-A235-531D-3A70A2621950}"/>
              </a:ext>
            </a:extLst>
          </p:cNvPr>
          <p:cNvCxnSpPr>
            <a:cxnSpLocks/>
          </p:cNvCxnSpPr>
          <p:nvPr/>
        </p:nvCxnSpPr>
        <p:spPr>
          <a:xfrm flipH="1">
            <a:off x="10515840" y="1580796"/>
            <a:ext cx="260680" cy="794617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Connecteur droit avec flèche 183">
            <a:extLst>
              <a:ext uri="{FF2B5EF4-FFF2-40B4-BE49-F238E27FC236}">
                <a16:creationId xmlns:a16="http://schemas.microsoft.com/office/drawing/2014/main" id="{DD7893D5-C751-826D-3E94-C8A66402A0DA}"/>
              </a:ext>
            </a:extLst>
          </p:cNvPr>
          <p:cNvCxnSpPr>
            <a:cxnSpLocks/>
          </p:cNvCxnSpPr>
          <p:nvPr/>
        </p:nvCxnSpPr>
        <p:spPr>
          <a:xfrm flipV="1">
            <a:off x="10848014" y="699485"/>
            <a:ext cx="9805" cy="672658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Ellipse 184">
            <a:extLst>
              <a:ext uri="{FF2B5EF4-FFF2-40B4-BE49-F238E27FC236}">
                <a16:creationId xmlns:a16="http://schemas.microsoft.com/office/drawing/2014/main" id="{6427CFBD-A32A-F358-CBEE-6D63A3EC6FF0}"/>
              </a:ext>
            </a:extLst>
          </p:cNvPr>
          <p:cNvSpPr/>
          <p:nvPr/>
        </p:nvSpPr>
        <p:spPr>
          <a:xfrm>
            <a:off x="10044882" y="2741025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86" name="Connecteur droit avec flèche 185">
            <a:extLst>
              <a:ext uri="{FF2B5EF4-FFF2-40B4-BE49-F238E27FC236}">
                <a16:creationId xmlns:a16="http://schemas.microsoft.com/office/drawing/2014/main" id="{AA576CA7-60B1-5F22-7C66-2AB2EC4CF257}"/>
              </a:ext>
            </a:extLst>
          </p:cNvPr>
          <p:cNvCxnSpPr>
            <a:cxnSpLocks/>
          </p:cNvCxnSpPr>
          <p:nvPr/>
        </p:nvCxnSpPr>
        <p:spPr>
          <a:xfrm flipH="1">
            <a:off x="10167807" y="2498092"/>
            <a:ext cx="284014" cy="26084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Ellipse 186">
            <a:extLst>
              <a:ext uri="{FF2B5EF4-FFF2-40B4-BE49-F238E27FC236}">
                <a16:creationId xmlns:a16="http://schemas.microsoft.com/office/drawing/2014/main" id="{9F49E7D7-94D1-6475-F0A3-4F5BE670D422}"/>
              </a:ext>
            </a:extLst>
          </p:cNvPr>
          <p:cNvSpPr/>
          <p:nvPr/>
        </p:nvSpPr>
        <p:spPr>
          <a:xfrm>
            <a:off x="10092759" y="1620641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8" name="Ellipse 187">
            <a:extLst>
              <a:ext uri="{FF2B5EF4-FFF2-40B4-BE49-F238E27FC236}">
                <a16:creationId xmlns:a16="http://schemas.microsoft.com/office/drawing/2014/main" id="{E38AA600-1CC2-43FE-3B2C-55E9701A82B0}"/>
              </a:ext>
            </a:extLst>
          </p:cNvPr>
          <p:cNvSpPr/>
          <p:nvPr/>
        </p:nvSpPr>
        <p:spPr>
          <a:xfrm>
            <a:off x="9859243" y="1482130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89" name="Connecteur droit avec flèche 188">
            <a:extLst>
              <a:ext uri="{FF2B5EF4-FFF2-40B4-BE49-F238E27FC236}">
                <a16:creationId xmlns:a16="http://schemas.microsoft.com/office/drawing/2014/main" id="{BCD2F567-D18A-736C-6D6A-40016FBE5D3B}"/>
              </a:ext>
            </a:extLst>
          </p:cNvPr>
          <p:cNvCxnSpPr>
            <a:cxnSpLocks/>
            <a:endCxn id="187" idx="7"/>
          </p:cNvCxnSpPr>
          <p:nvPr/>
        </p:nvCxnSpPr>
        <p:spPr>
          <a:xfrm flipH="1">
            <a:off x="10215684" y="1506934"/>
            <a:ext cx="523132" cy="13161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Connecteur droit avec flèche 189">
            <a:extLst>
              <a:ext uri="{FF2B5EF4-FFF2-40B4-BE49-F238E27FC236}">
                <a16:creationId xmlns:a16="http://schemas.microsoft.com/office/drawing/2014/main" id="{17B490D0-B38E-AF22-3D03-EDB3A41AE9C0}"/>
              </a:ext>
            </a:extLst>
          </p:cNvPr>
          <p:cNvCxnSpPr>
            <a:cxnSpLocks/>
            <a:endCxn id="188" idx="7"/>
          </p:cNvCxnSpPr>
          <p:nvPr/>
        </p:nvCxnSpPr>
        <p:spPr>
          <a:xfrm flipH="1" flipV="1">
            <a:off x="9982168" y="1500042"/>
            <a:ext cx="756648" cy="6892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Ellipse 191">
            <a:extLst>
              <a:ext uri="{FF2B5EF4-FFF2-40B4-BE49-F238E27FC236}">
                <a16:creationId xmlns:a16="http://schemas.microsoft.com/office/drawing/2014/main" id="{F644751B-B34B-7E3B-2319-4A61905CFF44}"/>
              </a:ext>
            </a:extLst>
          </p:cNvPr>
          <p:cNvSpPr/>
          <p:nvPr/>
        </p:nvSpPr>
        <p:spPr>
          <a:xfrm>
            <a:off x="10430730" y="2393692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EAD7155C-1EC7-FD79-D986-7840BC802EB6}"/>
              </a:ext>
            </a:extLst>
          </p:cNvPr>
          <p:cNvSpPr/>
          <p:nvPr/>
        </p:nvSpPr>
        <p:spPr>
          <a:xfrm>
            <a:off x="9106804" y="524677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06F0A5FD-10FC-D366-AB58-EAC0764BA525}"/>
              </a:ext>
            </a:extLst>
          </p:cNvPr>
          <p:cNvSpPr/>
          <p:nvPr/>
        </p:nvSpPr>
        <p:spPr>
          <a:xfrm>
            <a:off x="8888594" y="2976266"/>
            <a:ext cx="421883" cy="2632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195" name="Ellipse 194">
            <a:extLst>
              <a:ext uri="{FF2B5EF4-FFF2-40B4-BE49-F238E27FC236}">
                <a16:creationId xmlns:a16="http://schemas.microsoft.com/office/drawing/2014/main" id="{CAC6B7DF-23DA-DBC8-04BE-0D19457DCB82}"/>
              </a:ext>
            </a:extLst>
          </p:cNvPr>
          <p:cNvSpPr/>
          <p:nvPr/>
        </p:nvSpPr>
        <p:spPr>
          <a:xfrm>
            <a:off x="9088505" y="387418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96" name="Connecteur droit 195">
            <a:extLst>
              <a:ext uri="{FF2B5EF4-FFF2-40B4-BE49-F238E27FC236}">
                <a16:creationId xmlns:a16="http://schemas.microsoft.com/office/drawing/2014/main" id="{4A8424AD-989D-C9DC-6E3B-29AD66551EF6}"/>
              </a:ext>
            </a:extLst>
          </p:cNvPr>
          <p:cNvCxnSpPr>
            <a:cxnSpLocks/>
          </p:cNvCxnSpPr>
          <p:nvPr/>
        </p:nvCxnSpPr>
        <p:spPr>
          <a:xfrm>
            <a:off x="7683190" y="4447355"/>
            <a:ext cx="1176843" cy="20754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Rectangle 196">
            <a:extLst>
              <a:ext uri="{FF2B5EF4-FFF2-40B4-BE49-F238E27FC236}">
                <a16:creationId xmlns:a16="http://schemas.microsoft.com/office/drawing/2014/main" id="{68C8FCB0-207F-61F6-1E16-0C844FF05F56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01" name="Ellipse 200">
            <a:extLst>
              <a:ext uri="{FF2B5EF4-FFF2-40B4-BE49-F238E27FC236}">
                <a16:creationId xmlns:a16="http://schemas.microsoft.com/office/drawing/2014/main" id="{951F823A-AFBE-308F-5555-5FE0F8F1B98E}"/>
              </a:ext>
            </a:extLst>
          </p:cNvPr>
          <p:cNvSpPr/>
          <p:nvPr/>
        </p:nvSpPr>
        <p:spPr>
          <a:xfrm>
            <a:off x="10185858" y="3378899"/>
            <a:ext cx="144016" cy="122312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2" name="Ellipse 201">
            <a:extLst>
              <a:ext uri="{FF2B5EF4-FFF2-40B4-BE49-F238E27FC236}">
                <a16:creationId xmlns:a16="http://schemas.microsoft.com/office/drawing/2014/main" id="{FB72CCF5-B8C0-31A4-A47D-BDFBFA043075}"/>
              </a:ext>
            </a:extLst>
          </p:cNvPr>
          <p:cNvSpPr/>
          <p:nvPr/>
        </p:nvSpPr>
        <p:spPr>
          <a:xfrm>
            <a:off x="8819844" y="334864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998035EA-7705-3187-19E2-2EBE7F0F9826}"/>
              </a:ext>
            </a:extLst>
          </p:cNvPr>
          <p:cNvSpPr/>
          <p:nvPr/>
        </p:nvSpPr>
        <p:spPr>
          <a:xfrm>
            <a:off x="8661102" y="3619781"/>
            <a:ext cx="421883" cy="26326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205" name="Ellipse 204">
            <a:extLst>
              <a:ext uri="{FF2B5EF4-FFF2-40B4-BE49-F238E27FC236}">
                <a16:creationId xmlns:a16="http://schemas.microsoft.com/office/drawing/2014/main" id="{14FD80DC-5F59-F16B-01A3-D990E5F46F12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83E6C9-9752-8329-1E66-1553CF8FB8F4}"/>
              </a:ext>
            </a:extLst>
          </p:cNvPr>
          <p:cNvSpPr/>
          <p:nvPr/>
        </p:nvSpPr>
        <p:spPr>
          <a:xfrm>
            <a:off x="9742497" y="60796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63FCD8-B96E-3543-86EC-AF9F629F6207}"/>
              </a:ext>
            </a:extLst>
          </p:cNvPr>
          <p:cNvSpPr/>
          <p:nvPr/>
        </p:nvSpPr>
        <p:spPr>
          <a:xfrm>
            <a:off x="10280148" y="103728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BA2371-FF99-CC17-25CC-1EEE38B755D3}"/>
              </a:ext>
            </a:extLst>
          </p:cNvPr>
          <p:cNvSpPr/>
          <p:nvPr/>
        </p:nvSpPr>
        <p:spPr>
          <a:xfrm>
            <a:off x="10371824" y="31757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24BDC3B-9A9E-9B2F-D023-29401DE11A19}"/>
              </a:ext>
            </a:extLst>
          </p:cNvPr>
          <p:cNvSpPr/>
          <p:nvPr/>
        </p:nvSpPr>
        <p:spPr>
          <a:xfrm>
            <a:off x="10092759" y="1134360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54792F1-B01B-B1D6-EBA3-94D0EB8E22B7}"/>
              </a:ext>
            </a:extLst>
          </p:cNvPr>
          <p:cNvSpPr/>
          <p:nvPr/>
        </p:nvSpPr>
        <p:spPr>
          <a:xfrm>
            <a:off x="10212879" y="391508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031C222A-EED0-1833-D7F0-C038F844E6EB}"/>
              </a:ext>
            </a:extLst>
          </p:cNvPr>
          <p:cNvCxnSpPr>
            <a:cxnSpLocks/>
          </p:cNvCxnSpPr>
          <p:nvPr/>
        </p:nvCxnSpPr>
        <p:spPr>
          <a:xfrm>
            <a:off x="8846447" y="387523"/>
            <a:ext cx="736877" cy="226055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34E83D2E-3630-9A5D-5D97-769861DC1FD6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9685158" y="452664"/>
            <a:ext cx="527721" cy="160914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A1A1FC0F-1C6C-7AD4-ADCA-84FD929804E6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9959689" y="558009"/>
            <a:ext cx="205078" cy="576351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8E43D165-2EBC-2DB4-9B2A-C79A77BC3794}"/>
              </a:ext>
            </a:extLst>
          </p:cNvPr>
          <p:cNvSpPr/>
          <p:nvPr/>
        </p:nvSpPr>
        <p:spPr>
          <a:xfrm>
            <a:off x="9562233" y="595666"/>
            <a:ext cx="144016" cy="122312"/>
          </a:xfrm>
          <a:prstGeom prst="ellipse">
            <a:avLst/>
          </a:prstGeom>
          <a:solidFill>
            <a:srgbClr val="AFABAB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326863-215A-DC1E-058D-793B926B06E1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1850-1914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B2A3E947-EF92-20C1-857E-B115E46F75B7}"/>
              </a:ext>
            </a:extLst>
          </p:cNvPr>
          <p:cNvCxnSpPr>
            <a:cxnSpLocks/>
          </p:cNvCxnSpPr>
          <p:nvPr/>
        </p:nvCxnSpPr>
        <p:spPr>
          <a:xfrm>
            <a:off x="10867546" y="1611390"/>
            <a:ext cx="226913" cy="616368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B5990364-8A1B-35DD-4A5B-67FA537E2108}"/>
              </a:ext>
            </a:extLst>
          </p:cNvPr>
          <p:cNvSpPr/>
          <p:nvPr/>
        </p:nvSpPr>
        <p:spPr>
          <a:xfrm>
            <a:off x="11073368" y="2209846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289E920-5483-82A3-1D1C-0D833BB2CDB8}"/>
              </a:ext>
            </a:extLst>
          </p:cNvPr>
          <p:cNvSpPr/>
          <p:nvPr/>
        </p:nvSpPr>
        <p:spPr>
          <a:xfrm>
            <a:off x="10738816" y="1402478"/>
            <a:ext cx="257460" cy="2089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36621782-DCCD-7B74-6578-3D370C5F4A57}"/>
              </a:ext>
            </a:extLst>
          </p:cNvPr>
          <p:cNvSpPr/>
          <p:nvPr/>
        </p:nvSpPr>
        <p:spPr>
          <a:xfrm>
            <a:off x="7131844" y="109183"/>
            <a:ext cx="3248947" cy="3130847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DC76A82-2EA5-8C8B-E301-4618E3ABB8E1}"/>
              </a:ext>
            </a:extLst>
          </p:cNvPr>
          <p:cNvSpPr/>
          <p:nvPr/>
        </p:nvSpPr>
        <p:spPr>
          <a:xfrm rot="20553895">
            <a:off x="9021162" y="4408614"/>
            <a:ext cx="3025850" cy="1089267"/>
          </a:xfrm>
          <a:prstGeom prst="ellipse">
            <a:avLst/>
          </a:prstGeom>
          <a:noFill/>
          <a:ln w="76200">
            <a:solidFill>
              <a:srgbClr val="CC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E4D41F73-C62A-9302-9833-4697B8203B64}"/>
              </a:ext>
            </a:extLst>
          </p:cNvPr>
          <p:cNvSpPr/>
          <p:nvPr/>
        </p:nvSpPr>
        <p:spPr>
          <a:xfrm rot="2657619">
            <a:off x="8249831" y="4766269"/>
            <a:ext cx="1434463" cy="566837"/>
          </a:xfrm>
          <a:prstGeom prst="ellipse">
            <a:avLst/>
          </a:prstGeom>
          <a:noFill/>
          <a:ln w="76200">
            <a:solidFill>
              <a:srgbClr val="CC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FD0C7B9-228C-FA53-0287-B8CC025DC66D}"/>
              </a:ext>
            </a:extLst>
          </p:cNvPr>
          <p:cNvSpPr/>
          <p:nvPr/>
        </p:nvSpPr>
        <p:spPr>
          <a:xfrm>
            <a:off x="6432769" y="2361063"/>
            <a:ext cx="2129727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1BA32FB-58FB-DF48-C340-0150C75C3147}"/>
              </a:ext>
            </a:extLst>
          </p:cNvPr>
          <p:cNvSpPr/>
          <p:nvPr/>
        </p:nvSpPr>
        <p:spPr>
          <a:xfrm>
            <a:off x="8623032" y="3467160"/>
            <a:ext cx="571294" cy="566837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ysClr val="windowText" lastClr="000000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D2A2119-06A3-3A06-C1BC-E3383476FB0B}"/>
              </a:ext>
            </a:extLst>
          </p:cNvPr>
          <p:cNvSpPr/>
          <p:nvPr/>
        </p:nvSpPr>
        <p:spPr>
          <a:xfrm>
            <a:off x="9845503" y="444500"/>
            <a:ext cx="1598179" cy="2753677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5E39B87D-5174-9FF5-98AF-72B2002E7434}"/>
              </a:ext>
            </a:extLst>
          </p:cNvPr>
          <p:cNvSpPr/>
          <p:nvPr/>
        </p:nvSpPr>
        <p:spPr>
          <a:xfrm>
            <a:off x="9901855" y="3083189"/>
            <a:ext cx="1013498" cy="1069196"/>
          </a:xfrm>
          <a:prstGeom prst="ellipse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DA28D96-F780-FFEC-DE48-BC49EE322FF6}"/>
              </a:ext>
            </a:extLst>
          </p:cNvPr>
          <p:cNvSpPr/>
          <p:nvPr/>
        </p:nvSpPr>
        <p:spPr>
          <a:xfrm>
            <a:off x="8727324" y="4294787"/>
            <a:ext cx="1303847" cy="54491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1091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0FC10-767A-6820-39C7-EC351A86A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A075F34-2350-CE98-C556-E0E2D7A3AB37}"/>
              </a:ext>
            </a:extLst>
          </p:cNvPr>
          <p:cNvSpPr/>
          <p:nvPr/>
        </p:nvSpPr>
        <p:spPr>
          <a:xfrm>
            <a:off x="109182" y="109183"/>
            <a:ext cx="4647867" cy="37548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15) 1871-1901 : Les Philippines…</a:t>
            </a:r>
          </a:p>
          <a:p>
            <a:endParaRPr lang="fr-FR" sz="1700" dirty="0"/>
          </a:p>
          <a:p>
            <a:r>
              <a:rPr lang="fr-FR" sz="1700" dirty="0"/>
              <a:t>*1871 : La victoire du nationalisme philippin </a:t>
            </a:r>
          </a:p>
          <a:p>
            <a:r>
              <a:rPr lang="fr-FR" sz="1700" dirty="0"/>
              <a:t>Contre le colonisateur espagnol </a:t>
            </a:r>
          </a:p>
          <a:p>
            <a:r>
              <a:rPr lang="fr-FR" sz="1700" dirty="0"/>
              <a:t>Semble à moyen terme inévitable</a:t>
            </a:r>
          </a:p>
          <a:p>
            <a:r>
              <a:rPr lang="fr-FR" sz="1700" dirty="0"/>
              <a:t>Mais finalement, défaite pour les deux ; Puisque…</a:t>
            </a:r>
          </a:p>
          <a:p>
            <a:r>
              <a:rPr lang="fr-FR" sz="1700" dirty="0"/>
              <a:t> </a:t>
            </a:r>
          </a:p>
          <a:p>
            <a:r>
              <a:rPr lang="fr-FR" sz="1700" dirty="0"/>
              <a:t>*1898-1901 : Conquises par les EU</a:t>
            </a:r>
          </a:p>
          <a:p>
            <a:r>
              <a:rPr lang="fr-FR" sz="1700" dirty="0"/>
              <a:t>Les Philippines, colonie espagnole</a:t>
            </a:r>
          </a:p>
          <a:p>
            <a:r>
              <a:rPr lang="fr-FR" sz="1700" dirty="0"/>
              <a:t>Deviendront au début du XXe siècle</a:t>
            </a:r>
          </a:p>
          <a:p>
            <a:r>
              <a:rPr lang="fr-FR" sz="1700" dirty="0"/>
              <a:t>Une colonie américaine</a:t>
            </a:r>
          </a:p>
          <a:p>
            <a:endParaRPr lang="fr-FR" sz="1700" dirty="0"/>
          </a:p>
          <a:p>
            <a:r>
              <a:rPr lang="fr-FR" sz="1700" dirty="0"/>
              <a:t>*Donc un vaste programme !</a:t>
            </a:r>
          </a:p>
          <a:p>
            <a:r>
              <a:rPr lang="fr-FR" sz="1700" dirty="0"/>
              <a:t>Commençons par la Chine, en 1860…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06827A-F955-7640-1A65-7DC7AAF00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147" y="147356"/>
            <a:ext cx="7139692" cy="551646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16E19C2F-BF73-7FFF-FFDE-1618AC9DB8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A6580CB8-7184-2668-946E-521FF9F730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770AF5B-24CE-597A-43C0-6BF330963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F87EC400-2F7F-4101-5B26-ED3C8054409E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59B1402-A759-46FD-A59C-4C42D37B1D36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414B689-F3BA-7B93-78D8-DEC5811592F2}"/>
              </a:ext>
            </a:extLst>
          </p:cNvPr>
          <p:cNvSpPr/>
          <p:nvPr/>
        </p:nvSpPr>
        <p:spPr>
          <a:xfrm>
            <a:off x="9557471" y="294823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C0EF7FB-460A-2B01-4AB4-2F4CDD824EEA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6AFFC50-3182-F347-6487-CF7CE9A76019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6CAE4C8-1D95-E3BB-F39E-18DADF9F5A25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EF2B4E8-2AE3-81DE-B8F0-663B03F4A8DD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5CD0A200-F8F8-7EB4-314E-B1DE63A2212D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752870D-3944-2D90-631A-E95C3997B020}"/>
              </a:ext>
            </a:extLst>
          </p:cNvPr>
          <p:cNvSpPr/>
          <p:nvPr/>
        </p:nvSpPr>
        <p:spPr>
          <a:xfrm>
            <a:off x="9917805" y="218450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F55AFE8C-586C-A46D-8DA5-88D9ADD42580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1EEFF978-CA6E-15BD-B16E-EB34F85A5D3F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874C1B9A-307A-FA17-A854-ABC34A075D6C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06F68467-65C3-33ED-8E04-9FF65AB87517}"/>
              </a:ext>
            </a:extLst>
          </p:cNvPr>
          <p:cNvSpPr/>
          <p:nvPr/>
        </p:nvSpPr>
        <p:spPr>
          <a:xfrm>
            <a:off x="9815673" y="441605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7BB224C3-07C5-29B4-0EB0-C0536C161F7A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59245106-EDB3-0005-89D8-7B326B847498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9245068D-5056-651C-A054-C6746FC48C84}"/>
              </a:ext>
            </a:extLst>
          </p:cNvPr>
          <p:cNvSpPr/>
          <p:nvPr/>
        </p:nvSpPr>
        <p:spPr>
          <a:xfrm>
            <a:off x="8740504" y="443347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3A1A6D29-D18F-7465-0FFC-20BF18C3B68D}"/>
              </a:ext>
            </a:extLst>
          </p:cNvPr>
          <p:cNvSpPr/>
          <p:nvPr/>
        </p:nvSpPr>
        <p:spPr>
          <a:xfrm>
            <a:off x="9317948" y="1671994"/>
            <a:ext cx="257460" cy="20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2391FEA2-39B8-721D-1540-300F1CCFA3C9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0EA47AFE-3D37-A503-6926-399DE97AF037}"/>
              </a:ext>
            </a:extLst>
          </p:cNvPr>
          <p:cNvSpPr/>
          <p:nvPr/>
        </p:nvSpPr>
        <p:spPr>
          <a:xfrm>
            <a:off x="9027528" y="322987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09ED50D4-EE23-3DE5-CAD1-7F4DBF9876D8}"/>
              </a:ext>
            </a:extLst>
          </p:cNvPr>
          <p:cNvSpPr/>
          <p:nvPr/>
        </p:nvSpPr>
        <p:spPr>
          <a:xfrm>
            <a:off x="9195347" y="405427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AAE90372-1DE3-1FFE-C2C4-BC32E54694CC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367A7873-B52A-F520-4878-586B4C93CB97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20EE24D6-472D-12A8-ECC8-4E13737BBBAA}"/>
              </a:ext>
            </a:extLst>
          </p:cNvPr>
          <p:cNvSpPr/>
          <p:nvPr/>
        </p:nvSpPr>
        <p:spPr>
          <a:xfrm>
            <a:off x="8368093" y="36888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52756A11-3AE8-D197-4AB4-3700FB9A0710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AE81D489-87F0-6DC9-E375-01C5DA6134FD}"/>
              </a:ext>
            </a:extLst>
          </p:cNvPr>
          <p:cNvSpPr/>
          <p:nvPr/>
        </p:nvSpPr>
        <p:spPr>
          <a:xfrm>
            <a:off x="11472627" y="4447355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C5F435D2-39F0-ABE4-1457-E7A51BB4C652}"/>
              </a:ext>
            </a:extLst>
          </p:cNvPr>
          <p:cNvSpPr/>
          <p:nvPr/>
        </p:nvSpPr>
        <p:spPr>
          <a:xfrm>
            <a:off x="10542068" y="526143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41EFB1AE-5EDA-D6F4-E72F-76E3A68AAFF5}"/>
              </a:ext>
            </a:extLst>
          </p:cNvPr>
          <p:cNvSpPr/>
          <p:nvPr/>
        </p:nvSpPr>
        <p:spPr>
          <a:xfrm>
            <a:off x="10054748" y="530473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A5ABA09C-DEAD-3B4D-2A32-196802A133C5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6EAB4FB0-9C1E-63B4-DB4A-AED5E6ACBC36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F4923D09-FBD9-2442-AAB7-1937EABDA1E3}"/>
              </a:ext>
            </a:extLst>
          </p:cNvPr>
          <p:cNvSpPr/>
          <p:nvPr/>
        </p:nvSpPr>
        <p:spPr>
          <a:xfrm>
            <a:off x="10371824" y="625754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FAA01679-AD73-14AC-33B3-97AB89090E22}"/>
              </a:ext>
            </a:extLst>
          </p:cNvPr>
          <p:cNvSpPr/>
          <p:nvPr/>
        </p:nvSpPr>
        <p:spPr>
          <a:xfrm>
            <a:off x="9562233" y="595666"/>
            <a:ext cx="144016" cy="122312"/>
          </a:xfrm>
          <a:prstGeom prst="ellipse">
            <a:avLst/>
          </a:prstGeom>
          <a:solidFill>
            <a:srgbClr val="AFABAB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C4EADB1A-D4E0-99FA-8D9A-C0C7E26AB7AE}"/>
              </a:ext>
            </a:extLst>
          </p:cNvPr>
          <p:cNvSpPr/>
          <p:nvPr/>
        </p:nvSpPr>
        <p:spPr>
          <a:xfrm>
            <a:off x="10092759" y="1134360"/>
            <a:ext cx="144016" cy="122312"/>
          </a:xfrm>
          <a:prstGeom prst="ellipse">
            <a:avLst/>
          </a:prstGeom>
          <a:solidFill>
            <a:srgbClr val="AFABAB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9F4CC37B-1667-84F8-5391-D240FE433CE1}"/>
              </a:ext>
            </a:extLst>
          </p:cNvPr>
          <p:cNvSpPr/>
          <p:nvPr/>
        </p:nvSpPr>
        <p:spPr>
          <a:xfrm>
            <a:off x="10212879" y="391508"/>
            <a:ext cx="144016" cy="122312"/>
          </a:xfrm>
          <a:prstGeom prst="ellipse">
            <a:avLst/>
          </a:prstGeom>
          <a:solidFill>
            <a:srgbClr val="AFABAB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5CD99587-FAEA-0E62-BDF1-979A01DAE18D}"/>
              </a:ext>
            </a:extLst>
          </p:cNvPr>
          <p:cNvSpPr/>
          <p:nvPr/>
        </p:nvSpPr>
        <p:spPr>
          <a:xfrm>
            <a:off x="10785811" y="577173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792A42D2-BB78-24F1-5D7D-ADC926B1631D}"/>
              </a:ext>
            </a:extLst>
          </p:cNvPr>
          <p:cNvSpPr/>
          <p:nvPr/>
        </p:nvSpPr>
        <p:spPr>
          <a:xfrm>
            <a:off x="10947633" y="2050442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8DB4E49A-DE23-58A3-1438-BDC1C51AF5B3}"/>
              </a:ext>
            </a:extLst>
          </p:cNvPr>
          <p:cNvSpPr/>
          <p:nvPr/>
        </p:nvSpPr>
        <p:spPr>
          <a:xfrm>
            <a:off x="10044882" y="2741025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61EA0078-F3D3-9642-ABAB-8E61B9132191}"/>
              </a:ext>
            </a:extLst>
          </p:cNvPr>
          <p:cNvSpPr/>
          <p:nvPr/>
        </p:nvSpPr>
        <p:spPr>
          <a:xfrm>
            <a:off x="10092759" y="1620641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18418329-62AA-2E7E-1ABD-126BD94276EC}"/>
              </a:ext>
            </a:extLst>
          </p:cNvPr>
          <p:cNvSpPr/>
          <p:nvPr/>
        </p:nvSpPr>
        <p:spPr>
          <a:xfrm>
            <a:off x="9859243" y="1482130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8" name="Ellipse 197">
            <a:extLst>
              <a:ext uri="{FF2B5EF4-FFF2-40B4-BE49-F238E27FC236}">
                <a16:creationId xmlns:a16="http://schemas.microsoft.com/office/drawing/2014/main" id="{6C13D87B-1982-1A2A-B77D-935291B6F9DB}"/>
              </a:ext>
            </a:extLst>
          </p:cNvPr>
          <p:cNvSpPr/>
          <p:nvPr/>
        </p:nvSpPr>
        <p:spPr>
          <a:xfrm>
            <a:off x="10738816" y="1402478"/>
            <a:ext cx="257460" cy="2089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9" name="Ellipse 198">
            <a:extLst>
              <a:ext uri="{FF2B5EF4-FFF2-40B4-BE49-F238E27FC236}">
                <a16:creationId xmlns:a16="http://schemas.microsoft.com/office/drawing/2014/main" id="{28546456-E1E2-1399-4B61-7742EC309C42}"/>
              </a:ext>
            </a:extLst>
          </p:cNvPr>
          <p:cNvSpPr/>
          <p:nvPr/>
        </p:nvSpPr>
        <p:spPr>
          <a:xfrm>
            <a:off x="10430730" y="2393692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7" name="Ellipse 206">
            <a:extLst>
              <a:ext uri="{FF2B5EF4-FFF2-40B4-BE49-F238E27FC236}">
                <a16:creationId xmlns:a16="http://schemas.microsoft.com/office/drawing/2014/main" id="{58A954C1-ACA8-F465-4EEA-93E65E98BBB3}"/>
              </a:ext>
            </a:extLst>
          </p:cNvPr>
          <p:cNvSpPr/>
          <p:nvPr/>
        </p:nvSpPr>
        <p:spPr>
          <a:xfrm>
            <a:off x="9088505" y="387418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0" name="Ellipse 209">
            <a:extLst>
              <a:ext uri="{FF2B5EF4-FFF2-40B4-BE49-F238E27FC236}">
                <a16:creationId xmlns:a16="http://schemas.microsoft.com/office/drawing/2014/main" id="{9E1E972D-86DA-EA58-371C-66A0AABDBD78}"/>
              </a:ext>
            </a:extLst>
          </p:cNvPr>
          <p:cNvSpPr/>
          <p:nvPr/>
        </p:nvSpPr>
        <p:spPr>
          <a:xfrm>
            <a:off x="10185858" y="337889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1" name="Ellipse 210">
            <a:extLst>
              <a:ext uri="{FF2B5EF4-FFF2-40B4-BE49-F238E27FC236}">
                <a16:creationId xmlns:a16="http://schemas.microsoft.com/office/drawing/2014/main" id="{6CF5EF52-7F3C-93A8-0267-A57DDB09F4D4}"/>
              </a:ext>
            </a:extLst>
          </p:cNvPr>
          <p:cNvSpPr/>
          <p:nvPr/>
        </p:nvSpPr>
        <p:spPr>
          <a:xfrm>
            <a:off x="8819844" y="334864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4" name="Ellipse 213">
            <a:extLst>
              <a:ext uri="{FF2B5EF4-FFF2-40B4-BE49-F238E27FC236}">
                <a16:creationId xmlns:a16="http://schemas.microsoft.com/office/drawing/2014/main" id="{8F93F0C1-C641-C932-7257-8C1D98F198EC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15" name="Connecteur droit avec flèche 214">
            <a:extLst>
              <a:ext uri="{FF2B5EF4-FFF2-40B4-BE49-F238E27FC236}">
                <a16:creationId xmlns:a16="http://schemas.microsoft.com/office/drawing/2014/main" id="{65804DE8-CC0B-55C4-CFD3-391449D81E84}"/>
              </a:ext>
            </a:extLst>
          </p:cNvPr>
          <p:cNvCxnSpPr>
            <a:cxnSpLocks/>
            <a:endCxn id="210" idx="6"/>
          </p:cNvCxnSpPr>
          <p:nvPr/>
        </p:nvCxnSpPr>
        <p:spPr>
          <a:xfrm flipH="1">
            <a:off x="10329874" y="3247783"/>
            <a:ext cx="1590780" cy="192272"/>
          </a:xfrm>
          <a:prstGeom prst="straightConnector1">
            <a:avLst/>
          </a:prstGeom>
          <a:ln w="76200">
            <a:solidFill>
              <a:srgbClr val="FF99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Rectangle 215">
            <a:extLst>
              <a:ext uri="{FF2B5EF4-FFF2-40B4-BE49-F238E27FC236}">
                <a16:creationId xmlns:a16="http://schemas.microsoft.com/office/drawing/2014/main" id="{F4F97B47-5E68-9D1C-6842-CC0B40FA157F}"/>
              </a:ext>
            </a:extLst>
          </p:cNvPr>
          <p:cNvSpPr/>
          <p:nvPr/>
        </p:nvSpPr>
        <p:spPr>
          <a:xfrm>
            <a:off x="10167405" y="3529954"/>
            <a:ext cx="421883" cy="26326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217" name="Ellipse 216">
            <a:extLst>
              <a:ext uri="{FF2B5EF4-FFF2-40B4-BE49-F238E27FC236}">
                <a16:creationId xmlns:a16="http://schemas.microsoft.com/office/drawing/2014/main" id="{19911E4C-E42B-8DFD-160E-6310B0C5CD98}"/>
              </a:ext>
            </a:extLst>
          </p:cNvPr>
          <p:cNvSpPr/>
          <p:nvPr/>
        </p:nvSpPr>
        <p:spPr>
          <a:xfrm>
            <a:off x="8760763" y="3623169"/>
            <a:ext cx="257460" cy="20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F7D047-D139-B787-6679-A94200FDA2B3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1850-1914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B8A8AE7-A060-3FC2-61B9-8A7260E4403D}"/>
              </a:ext>
            </a:extLst>
          </p:cNvPr>
          <p:cNvSpPr/>
          <p:nvPr/>
        </p:nvSpPr>
        <p:spPr>
          <a:xfrm>
            <a:off x="9901855" y="3083189"/>
            <a:ext cx="1013498" cy="1069196"/>
          </a:xfrm>
          <a:prstGeom prst="ellipse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24071F6-6A11-10BE-FB99-E4E0D12117A6}"/>
              </a:ext>
            </a:extLst>
          </p:cNvPr>
          <p:cNvSpPr/>
          <p:nvPr/>
        </p:nvSpPr>
        <p:spPr>
          <a:xfrm>
            <a:off x="8623032" y="3467160"/>
            <a:ext cx="571294" cy="566837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ysClr val="windowText" lastClr="00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C1D427D-5134-5277-2054-A0F8ACFF71A0}"/>
              </a:ext>
            </a:extLst>
          </p:cNvPr>
          <p:cNvSpPr/>
          <p:nvPr/>
        </p:nvSpPr>
        <p:spPr>
          <a:xfrm>
            <a:off x="7131844" y="109183"/>
            <a:ext cx="3248947" cy="3130847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193F686-99BD-FD11-E1A6-5531F0EB7F84}"/>
              </a:ext>
            </a:extLst>
          </p:cNvPr>
          <p:cNvSpPr/>
          <p:nvPr/>
        </p:nvSpPr>
        <p:spPr>
          <a:xfrm>
            <a:off x="9845503" y="444500"/>
            <a:ext cx="1598179" cy="2753677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6238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7AA9E-ADED-391A-7D0F-8304C5652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FB8EB6D-FDF2-910B-856A-AEBFC600DFDA}"/>
              </a:ext>
            </a:extLst>
          </p:cNvPr>
          <p:cNvSpPr/>
          <p:nvPr/>
        </p:nvSpPr>
        <p:spPr>
          <a:xfrm>
            <a:off x="53429" y="102421"/>
            <a:ext cx="4737678" cy="61093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2) 1819-73 : Côté GB, dans la péninsule malaise…</a:t>
            </a:r>
          </a:p>
          <a:p>
            <a:r>
              <a:rPr lang="fr-FR" sz="1700" dirty="0"/>
              <a:t>Deux points…</a:t>
            </a:r>
          </a:p>
          <a:p>
            <a:endParaRPr lang="fr-FR" sz="1700" dirty="0"/>
          </a:p>
          <a:p>
            <a:r>
              <a:rPr lang="fr-FR" sz="1700" dirty="0"/>
              <a:t>a) Singapour et les </a:t>
            </a:r>
            <a:r>
              <a:rPr lang="fr-FR" sz="1700" i="1" dirty="0" err="1"/>
              <a:t>Straits</a:t>
            </a:r>
            <a:r>
              <a:rPr lang="fr-FR" sz="1700" i="1" dirty="0"/>
              <a:t> </a:t>
            </a:r>
            <a:r>
              <a:rPr lang="fr-FR" sz="1700" i="1" dirty="0" err="1"/>
              <a:t>Settlements</a:t>
            </a:r>
            <a:r>
              <a:rPr lang="fr-FR" sz="1700" i="1" dirty="0"/>
              <a:t> </a:t>
            </a:r>
          </a:p>
          <a:p>
            <a:r>
              <a:rPr lang="fr-FR" sz="1700" dirty="0"/>
              <a:t>Malgré la concurrence nouvelle</a:t>
            </a:r>
          </a:p>
          <a:p>
            <a:r>
              <a:rPr lang="fr-FR" sz="1700" dirty="0"/>
              <a:t>De Hong Kong, et surtout de Shanghai…</a:t>
            </a:r>
          </a:p>
          <a:p>
            <a:r>
              <a:rPr lang="fr-FR" sz="1700" dirty="0"/>
              <a:t>Ont su rester un pôle commercial majeur en Asie</a:t>
            </a:r>
          </a:p>
          <a:p>
            <a:r>
              <a:rPr lang="fr-FR" sz="1700" dirty="0"/>
              <a:t>En devenant la plaque tournante du monde malais</a:t>
            </a:r>
          </a:p>
          <a:p>
            <a:endParaRPr lang="fr-FR" sz="1700" dirty="0"/>
          </a:p>
          <a:p>
            <a:r>
              <a:rPr lang="fr-FR" sz="1700" dirty="0"/>
              <a:t>*En se recentrant sur…</a:t>
            </a:r>
          </a:p>
          <a:p>
            <a:r>
              <a:rPr lang="fr-FR" sz="1700" i="1" dirty="0"/>
              <a:t>- Le drainage des richesses de la péninsule</a:t>
            </a:r>
          </a:p>
          <a:p>
            <a:r>
              <a:rPr lang="fr-FR" sz="1700" i="1" dirty="0"/>
              <a:t>- L’abondant commerce des Indes néerlandaises</a:t>
            </a:r>
          </a:p>
          <a:p>
            <a:r>
              <a:rPr lang="fr-FR" sz="1700" dirty="0"/>
              <a:t>JL </a:t>
            </a:r>
            <a:r>
              <a:rPr lang="fr-FR" sz="1700" dirty="0" err="1"/>
              <a:t>Margolin</a:t>
            </a:r>
            <a:r>
              <a:rPr lang="fr-FR" sz="1700" dirty="0"/>
              <a:t>, p. 408</a:t>
            </a:r>
          </a:p>
          <a:p>
            <a:endParaRPr lang="fr-FR" sz="1700" dirty="0"/>
          </a:p>
          <a:p>
            <a:r>
              <a:rPr lang="fr-FR" sz="1700" dirty="0"/>
              <a:t>b) Sans pour cela politiquement</a:t>
            </a:r>
          </a:p>
          <a:p>
            <a:r>
              <a:rPr lang="fr-FR" sz="1700" i="1" dirty="0"/>
              <a:t>Inférer dans les affaires des Etats malais</a:t>
            </a:r>
            <a:endParaRPr lang="fr-FR" sz="1700" dirty="0"/>
          </a:p>
          <a:p>
            <a:endParaRPr lang="fr-FR" sz="1700" u="sng" dirty="0"/>
          </a:p>
          <a:p>
            <a:r>
              <a:rPr lang="fr-FR" sz="1700" dirty="0"/>
              <a:t>*1873 : </a:t>
            </a:r>
            <a:r>
              <a:rPr lang="fr-FR" sz="1700" u="sng" dirty="0"/>
              <a:t>Lord Kimberley</a:t>
            </a:r>
            <a:r>
              <a:rPr lang="fr-FR" sz="1700" dirty="0"/>
              <a:t>, chef du </a:t>
            </a:r>
            <a:r>
              <a:rPr lang="fr-FR" sz="1700" i="1" dirty="0"/>
              <a:t>Colonial Office</a:t>
            </a:r>
          </a:p>
          <a:p>
            <a:r>
              <a:rPr lang="fr-FR" sz="1700" i="1" dirty="0"/>
              <a:t>Le gouvernement de Sa Majesté, est-il besoin de le préciser, n’a aucun désir d’inférer dans les affaires des Etats malais </a:t>
            </a:r>
            <a:r>
              <a:rPr lang="fr-FR" sz="1700" dirty="0"/>
              <a:t>; Le colonialisme réticent…</a:t>
            </a:r>
          </a:p>
          <a:p>
            <a:endParaRPr lang="fr-FR" sz="1700" dirty="0"/>
          </a:p>
          <a:p>
            <a:r>
              <a:rPr lang="fr-FR" sz="1700" dirty="0"/>
              <a:t>*</a:t>
            </a:r>
            <a:r>
              <a:rPr lang="fr-FR" sz="1700" u="sng" dirty="0"/>
              <a:t>A suivre…</a:t>
            </a:r>
            <a:r>
              <a:rPr lang="fr-FR" sz="1700" dirty="0"/>
              <a:t> ; Et enfin…</a:t>
            </a:r>
          </a:p>
        </p:txBody>
      </p:sp>
      <p:pic>
        <p:nvPicPr>
          <p:cNvPr id="4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89F4A969-B5BC-6F6B-E623-A81542D9A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2FFF82C2-8251-B13F-7E48-FBCA30B0A3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87BFCE8B-945B-03C1-C446-9BFA679C5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E07C53E2-0099-B28C-6880-30D399DB1B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07684623-FC14-9E8F-41A7-F5D09F0EF9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38A76CE1-3FC6-6198-F898-BF13CFDCE93D}"/>
              </a:ext>
            </a:extLst>
          </p:cNvPr>
          <p:cNvSpPr/>
          <p:nvPr/>
        </p:nvSpPr>
        <p:spPr>
          <a:xfrm>
            <a:off x="9317948" y="1671994"/>
            <a:ext cx="257460" cy="20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14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6E6B269B-3288-BD05-0BF8-95B3AFA871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solidFill>
            <a:srgbClr val="0070C0"/>
          </a:solidFill>
          <a:ln w="38100"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D183065-4397-3E01-85E9-27333D24BC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DAE2A545-C52D-0BE0-AD4A-9EB6F359959C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9FD52463-C392-5D16-381F-EB96B40B1CFA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297C9C52-42BB-0356-570A-F4153DF406D0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E3C8DFC3-62D3-87A1-1F54-FF5A5B703992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B3CBE90E-C759-F4DB-A830-B15C83F6F1BD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D2DD942B-3070-4F5D-A61C-DF7060519363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FAA7309D-BAAA-D562-F027-906B82BD9046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8AD76EC4-BA49-5EA0-F18D-6503BBC40BD5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8CDE1033-9144-4F62-BA17-A2AA5BC56909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C8F7CE1-9244-CA33-EE36-0B5FD011F23C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51853D81-24FF-B19D-002C-5F7AF9624FA2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74" name="Image 73">
            <a:extLst>
              <a:ext uri="{FF2B5EF4-FFF2-40B4-BE49-F238E27FC236}">
                <a16:creationId xmlns:a16="http://schemas.microsoft.com/office/drawing/2014/main" id="{D2E02057-D35C-D359-8833-A8D989FE91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75" name="Ellipse 74">
            <a:extLst>
              <a:ext uri="{FF2B5EF4-FFF2-40B4-BE49-F238E27FC236}">
                <a16:creationId xmlns:a16="http://schemas.microsoft.com/office/drawing/2014/main" id="{954F2513-4BE6-E595-E081-C937BF674891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D1B2C056-4A22-ADE9-AF03-B7983065ABEB}"/>
              </a:ext>
            </a:extLst>
          </p:cNvPr>
          <p:cNvCxnSpPr>
            <a:cxnSpLocks/>
            <a:stCxn id="75" idx="1"/>
            <a:endCxn id="73" idx="5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C30F1C4A-29B1-3BA2-B23C-D962DFA5008C}"/>
              </a:ext>
            </a:extLst>
          </p:cNvPr>
          <p:cNvCxnSpPr>
            <a:cxnSpLocks/>
            <a:stCxn id="75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avec flèche 77">
            <a:extLst>
              <a:ext uri="{FF2B5EF4-FFF2-40B4-BE49-F238E27FC236}">
                <a16:creationId xmlns:a16="http://schemas.microsoft.com/office/drawing/2014/main" id="{50D733E1-3B48-0A31-6C93-BDDE140D5ADF}"/>
              </a:ext>
            </a:extLst>
          </p:cNvPr>
          <p:cNvCxnSpPr>
            <a:cxnSpLocks/>
            <a:stCxn id="75" idx="6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Ellipse 78">
            <a:extLst>
              <a:ext uri="{FF2B5EF4-FFF2-40B4-BE49-F238E27FC236}">
                <a16:creationId xmlns:a16="http://schemas.microsoft.com/office/drawing/2014/main" id="{E07E1DC4-BDAD-1039-D887-7607427363DC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1ED1394A-A583-E555-643A-12D86ADB760A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77982C7B-870D-88A9-C550-C5A3B2C4A307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FC8AF8E6-B8C7-C084-27B6-CDA51CDA9BD9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2B7E57E6-E313-A101-3E6D-3B868D9DBD74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DC65E4E5-6755-47C7-29E8-9F999DEF91FA}"/>
              </a:ext>
            </a:extLst>
          </p:cNvPr>
          <p:cNvSpPr/>
          <p:nvPr/>
        </p:nvSpPr>
        <p:spPr>
          <a:xfrm>
            <a:off x="8740504" y="443347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5" name="Connecteur droit avec flèche 94">
            <a:extLst>
              <a:ext uri="{FF2B5EF4-FFF2-40B4-BE49-F238E27FC236}">
                <a16:creationId xmlns:a16="http://schemas.microsoft.com/office/drawing/2014/main" id="{CD5E9FBF-F7C5-82EE-11AB-C2C04EF93DF6}"/>
              </a:ext>
            </a:extLst>
          </p:cNvPr>
          <p:cNvCxnSpPr>
            <a:cxnSpLocks/>
          </p:cNvCxnSpPr>
          <p:nvPr/>
        </p:nvCxnSpPr>
        <p:spPr>
          <a:xfrm>
            <a:off x="8229600" y="3981917"/>
            <a:ext cx="616847" cy="6118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Ellipse 95">
            <a:extLst>
              <a:ext uri="{FF2B5EF4-FFF2-40B4-BE49-F238E27FC236}">
                <a16:creationId xmlns:a16="http://schemas.microsoft.com/office/drawing/2014/main" id="{8E0A7D86-60E5-C137-776F-CAA5C5356ED4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35782C0A-8E19-2D8F-44B5-B9FD20B0B006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7F239FFB-6D91-E122-FD3F-74D78C8E19F6}"/>
              </a:ext>
            </a:extLst>
          </p:cNvPr>
          <p:cNvSpPr/>
          <p:nvPr/>
        </p:nvSpPr>
        <p:spPr>
          <a:xfrm>
            <a:off x="9099536" y="5225139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104" name="Connecteur droit avec flèche 103">
            <a:extLst>
              <a:ext uri="{FF2B5EF4-FFF2-40B4-BE49-F238E27FC236}">
                <a16:creationId xmlns:a16="http://schemas.microsoft.com/office/drawing/2014/main" id="{5EAD73AD-4D2E-F408-AD6B-99FCECE118D8}"/>
              </a:ext>
            </a:extLst>
          </p:cNvPr>
          <p:cNvCxnSpPr>
            <a:cxnSpLocks/>
          </p:cNvCxnSpPr>
          <p:nvPr/>
        </p:nvCxnSpPr>
        <p:spPr>
          <a:xfrm flipV="1">
            <a:off x="8192426" y="3793217"/>
            <a:ext cx="196758" cy="45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Ellipse 104">
            <a:extLst>
              <a:ext uri="{FF2B5EF4-FFF2-40B4-BE49-F238E27FC236}">
                <a16:creationId xmlns:a16="http://schemas.microsoft.com/office/drawing/2014/main" id="{A52A97FA-81DA-75E7-176B-2C3363BE5815}"/>
              </a:ext>
            </a:extLst>
          </p:cNvPr>
          <p:cNvSpPr/>
          <p:nvPr/>
        </p:nvSpPr>
        <p:spPr>
          <a:xfrm>
            <a:off x="8368093" y="36888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C710BA-7DB5-462B-9C4F-9DE4BA247813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1815-1850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15F620A-FF67-3EB5-1330-CB2604CB6BF2}"/>
              </a:ext>
            </a:extLst>
          </p:cNvPr>
          <p:cNvSpPr/>
          <p:nvPr/>
        </p:nvSpPr>
        <p:spPr>
          <a:xfrm>
            <a:off x="8736636" y="4642125"/>
            <a:ext cx="1755949" cy="899384"/>
          </a:xfrm>
          <a:prstGeom prst="ellipse">
            <a:avLst/>
          </a:prstGeom>
          <a:noFill/>
          <a:ln w="76200">
            <a:solidFill>
              <a:srgbClr val="CC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9466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D70AA-2436-3D34-4AE4-6CB0422A6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DF56633-D05D-103C-A3AE-74C76F9C007B}"/>
              </a:ext>
            </a:extLst>
          </p:cNvPr>
          <p:cNvSpPr/>
          <p:nvPr/>
        </p:nvSpPr>
        <p:spPr>
          <a:xfrm>
            <a:off x="53429" y="102421"/>
            <a:ext cx="4737678" cy="6370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3) 1815-63 : Côté espagnol, aux Philippines…</a:t>
            </a:r>
          </a:p>
          <a:p>
            <a:r>
              <a:rPr lang="fr-FR" sz="1700" dirty="0"/>
              <a:t>Deux points…</a:t>
            </a:r>
          </a:p>
          <a:p>
            <a:endParaRPr lang="fr-FR" sz="1700" dirty="0"/>
          </a:p>
          <a:p>
            <a:r>
              <a:rPr lang="fr-FR" sz="1700" dirty="0"/>
              <a:t>a) Une colonie longtemps délaissée</a:t>
            </a:r>
          </a:p>
          <a:p>
            <a:r>
              <a:rPr lang="fr-FR" sz="1700" dirty="0"/>
              <a:t>Simple relais commercial entre Chine et Mexique Mais…</a:t>
            </a:r>
          </a:p>
          <a:p>
            <a:endParaRPr lang="fr-FR" sz="1700" dirty="0"/>
          </a:p>
          <a:p>
            <a:r>
              <a:rPr lang="fr-FR" sz="1700" dirty="0"/>
              <a:t>b) Aux XVIII-XIXe siècles…</a:t>
            </a:r>
          </a:p>
          <a:p>
            <a:r>
              <a:rPr lang="fr-FR" sz="1700" dirty="0"/>
              <a:t>Le rôle des Philippines change…</a:t>
            </a:r>
          </a:p>
          <a:p>
            <a:endParaRPr lang="fr-FR" sz="1700" dirty="0"/>
          </a:p>
          <a:p>
            <a:r>
              <a:rPr lang="fr-FR" sz="1700" dirty="0"/>
              <a:t>- Tout comme les Hollandais à Java, les Espagnols à Luzon développent une colonisation lucrative</a:t>
            </a:r>
          </a:p>
          <a:p>
            <a:endParaRPr lang="fr-FR" sz="1700" dirty="0"/>
          </a:p>
          <a:p>
            <a:r>
              <a:rPr lang="fr-FR" sz="1700" dirty="0"/>
              <a:t>- Et pour répondre au mouvement nationaliste philippin naissant, une politique émancipatrice</a:t>
            </a:r>
          </a:p>
          <a:p>
            <a:r>
              <a:rPr lang="fr-FR" sz="1700" i="1" dirty="0"/>
              <a:t>Un rattrapage manqué ? </a:t>
            </a:r>
            <a:r>
              <a:rPr lang="fr-FR" sz="1700" u="sng" dirty="0"/>
              <a:t>A suivre…</a:t>
            </a:r>
          </a:p>
          <a:p>
            <a:endParaRPr lang="fr-FR" sz="1700" dirty="0"/>
          </a:p>
          <a:p>
            <a:r>
              <a:rPr lang="fr-FR" sz="1700" dirty="0"/>
              <a:t>*Et maintenant après l’Insulinde</a:t>
            </a:r>
          </a:p>
          <a:p>
            <a:r>
              <a:rPr lang="fr-FR" sz="1700" dirty="0"/>
              <a:t>Plus largement, l’Asie orientale</a:t>
            </a:r>
          </a:p>
          <a:p>
            <a:r>
              <a:rPr lang="fr-FR" sz="1700" dirty="0"/>
              <a:t>Et dans la 2</a:t>
            </a:r>
            <a:r>
              <a:rPr lang="fr-FR" sz="1700" baseline="30000" dirty="0"/>
              <a:t>nde</a:t>
            </a:r>
            <a:r>
              <a:rPr lang="fr-FR" sz="1700" dirty="0"/>
              <a:t> moitié du XIXe siècle</a:t>
            </a:r>
          </a:p>
          <a:p>
            <a:r>
              <a:rPr lang="fr-FR" sz="1700" dirty="0"/>
              <a:t>Les enjeux vont évoluer radicalement</a:t>
            </a:r>
          </a:p>
          <a:p>
            <a:endParaRPr lang="fr-FR" sz="1700" dirty="0"/>
          </a:p>
          <a:p>
            <a:r>
              <a:rPr lang="fr-FR" sz="1700" dirty="0"/>
              <a:t>*Pour bien comprendre, citons à nouveau</a:t>
            </a:r>
          </a:p>
          <a:p>
            <a:r>
              <a:rPr lang="fr-FR" sz="1700" dirty="0"/>
              <a:t>JL </a:t>
            </a:r>
            <a:r>
              <a:rPr lang="fr-FR" sz="1700" dirty="0" err="1"/>
              <a:t>Margolin</a:t>
            </a:r>
            <a:r>
              <a:rPr lang="fr-FR" sz="1700" dirty="0"/>
              <a:t>, p. 407 et pp. 413-414…</a:t>
            </a:r>
          </a:p>
        </p:txBody>
      </p:sp>
      <p:pic>
        <p:nvPicPr>
          <p:cNvPr id="195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5C41438B-5058-E8E9-4CBD-16EE1853B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8059F6F6-A5E6-4D99-CBD3-6958EB52C2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B0B97DAF-FD50-8674-8332-98AB7AB4E2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BAACB5DE-B055-FDFF-8D2D-40E110D864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252B1CFE-D72C-E33D-94F6-C0E9759A7D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0" name="Ellipse 199">
            <a:extLst>
              <a:ext uri="{FF2B5EF4-FFF2-40B4-BE49-F238E27FC236}">
                <a16:creationId xmlns:a16="http://schemas.microsoft.com/office/drawing/2014/main" id="{48E93992-9B79-56C3-00D2-3DD44DC2A97C}"/>
              </a:ext>
            </a:extLst>
          </p:cNvPr>
          <p:cNvSpPr/>
          <p:nvPr/>
        </p:nvSpPr>
        <p:spPr>
          <a:xfrm>
            <a:off x="9317948" y="1671994"/>
            <a:ext cx="257460" cy="20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201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A18ABEAB-1456-5C1C-0A51-4C070CD0BB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solidFill>
            <a:srgbClr val="0070C0"/>
          </a:solidFill>
          <a:ln w="38100">
            <a:noFill/>
          </a:ln>
        </p:spPr>
      </p:pic>
      <p:pic>
        <p:nvPicPr>
          <p:cNvPr id="202" name="Image 201">
            <a:extLst>
              <a:ext uri="{FF2B5EF4-FFF2-40B4-BE49-F238E27FC236}">
                <a16:creationId xmlns:a16="http://schemas.microsoft.com/office/drawing/2014/main" id="{0679FC31-F4AC-DDEE-129C-C42EDC6FEB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203" name="Ellipse 202">
            <a:extLst>
              <a:ext uri="{FF2B5EF4-FFF2-40B4-BE49-F238E27FC236}">
                <a16:creationId xmlns:a16="http://schemas.microsoft.com/office/drawing/2014/main" id="{55F0B476-8F7E-2DDF-E8FE-7EEAE38C4B76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4" name="Ellipse 203">
            <a:extLst>
              <a:ext uri="{FF2B5EF4-FFF2-40B4-BE49-F238E27FC236}">
                <a16:creationId xmlns:a16="http://schemas.microsoft.com/office/drawing/2014/main" id="{94B92C77-5EF5-7228-3018-1167F555C84C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5" name="Ellipse 204">
            <a:extLst>
              <a:ext uri="{FF2B5EF4-FFF2-40B4-BE49-F238E27FC236}">
                <a16:creationId xmlns:a16="http://schemas.microsoft.com/office/drawing/2014/main" id="{EE7811C5-65ED-D3C6-42F4-C106DFD3E3BB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06" name="Connecteur droit 205">
            <a:extLst>
              <a:ext uri="{FF2B5EF4-FFF2-40B4-BE49-F238E27FC236}">
                <a16:creationId xmlns:a16="http://schemas.microsoft.com/office/drawing/2014/main" id="{EE4099D8-2618-7674-2FAE-AE6C9ECCCEB1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Connecteur droit avec flèche 206">
            <a:extLst>
              <a:ext uri="{FF2B5EF4-FFF2-40B4-BE49-F238E27FC236}">
                <a16:creationId xmlns:a16="http://schemas.microsoft.com/office/drawing/2014/main" id="{1F69AD4D-C7C7-C97E-A8FE-36FB343C9B4F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Connecteur droit avec flèche 207">
            <a:extLst>
              <a:ext uri="{FF2B5EF4-FFF2-40B4-BE49-F238E27FC236}">
                <a16:creationId xmlns:a16="http://schemas.microsoft.com/office/drawing/2014/main" id="{DB1693ED-68DA-E0CF-0BF6-FE8B20017B26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Ellipse 208">
            <a:extLst>
              <a:ext uri="{FF2B5EF4-FFF2-40B4-BE49-F238E27FC236}">
                <a16:creationId xmlns:a16="http://schemas.microsoft.com/office/drawing/2014/main" id="{42DD1A37-E1C8-FE83-362E-BFE830182B5B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0" name="Ellipse 209">
            <a:extLst>
              <a:ext uri="{FF2B5EF4-FFF2-40B4-BE49-F238E27FC236}">
                <a16:creationId xmlns:a16="http://schemas.microsoft.com/office/drawing/2014/main" id="{F98442FB-BFEF-F67E-7B50-3EBCD31393A1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1" name="Ellipse 210">
            <a:extLst>
              <a:ext uri="{FF2B5EF4-FFF2-40B4-BE49-F238E27FC236}">
                <a16:creationId xmlns:a16="http://schemas.microsoft.com/office/drawing/2014/main" id="{C5214AC3-D902-6CBE-C678-3A41C3E8660C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12438F25-E215-D957-86E9-7EC82E098EE9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4" name="Ellipse 213">
            <a:extLst>
              <a:ext uri="{FF2B5EF4-FFF2-40B4-BE49-F238E27FC236}">
                <a16:creationId xmlns:a16="http://schemas.microsoft.com/office/drawing/2014/main" id="{C33FD28B-87FD-58BE-7238-A8AFEC47E28F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215" name="Image 214">
            <a:extLst>
              <a:ext uri="{FF2B5EF4-FFF2-40B4-BE49-F238E27FC236}">
                <a16:creationId xmlns:a16="http://schemas.microsoft.com/office/drawing/2014/main" id="{B5D026B4-DF43-A2A9-10FF-E52FE1F56A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216" name="Ellipse 215">
            <a:extLst>
              <a:ext uri="{FF2B5EF4-FFF2-40B4-BE49-F238E27FC236}">
                <a16:creationId xmlns:a16="http://schemas.microsoft.com/office/drawing/2014/main" id="{79840D73-2048-F0A9-7F56-C7C57581197C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17" name="Connecteur droit avec flèche 216">
            <a:extLst>
              <a:ext uri="{FF2B5EF4-FFF2-40B4-BE49-F238E27FC236}">
                <a16:creationId xmlns:a16="http://schemas.microsoft.com/office/drawing/2014/main" id="{7A9193E6-2D55-B2F8-4D48-00723322C94D}"/>
              </a:ext>
            </a:extLst>
          </p:cNvPr>
          <p:cNvCxnSpPr>
            <a:cxnSpLocks/>
            <a:stCxn id="216" idx="1"/>
            <a:endCxn id="214" idx="5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Connecteur droit avec flèche 217">
            <a:extLst>
              <a:ext uri="{FF2B5EF4-FFF2-40B4-BE49-F238E27FC236}">
                <a16:creationId xmlns:a16="http://schemas.microsoft.com/office/drawing/2014/main" id="{B10D4DDC-3C3F-0219-25E9-E0298696329D}"/>
              </a:ext>
            </a:extLst>
          </p:cNvPr>
          <p:cNvCxnSpPr>
            <a:cxnSpLocks/>
            <a:stCxn id="216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Connecteur droit avec flèche 218">
            <a:extLst>
              <a:ext uri="{FF2B5EF4-FFF2-40B4-BE49-F238E27FC236}">
                <a16:creationId xmlns:a16="http://schemas.microsoft.com/office/drawing/2014/main" id="{4070B1C9-8C25-64B8-56A4-EC195332130A}"/>
              </a:ext>
            </a:extLst>
          </p:cNvPr>
          <p:cNvCxnSpPr>
            <a:cxnSpLocks/>
            <a:stCxn id="216" idx="6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Ellipse 219">
            <a:extLst>
              <a:ext uri="{FF2B5EF4-FFF2-40B4-BE49-F238E27FC236}">
                <a16:creationId xmlns:a16="http://schemas.microsoft.com/office/drawing/2014/main" id="{052D69C9-ABED-02F9-7275-60BAA2EB2898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1" name="Ellipse 220">
            <a:extLst>
              <a:ext uri="{FF2B5EF4-FFF2-40B4-BE49-F238E27FC236}">
                <a16:creationId xmlns:a16="http://schemas.microsoft.com/office/drawing/2014/main" id="{19A898EF-FEE7-C907-4047-CC660BE315F2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3" name="Ellipse 222">
            <a:extLst>
              <a:ext uri="{FF2B5EF4-FFF2-40B4-BE49-F238E27FC236}">
                <a16:creationId xmlns:a16="http://schemas.microsoft.com/office/drawing/2014/main" id="{C5B8A442-E5B2-4835-5D99-778B5A5AD303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4" name="Ellipse 223">
            <a:extLst>
              <a:ext uri="{FF2B5EF4-FFF2-40B4-BE49-F238E27FC236}">
                <a16:creationId xmlns:a16="http://schemas.microsoft.com/office/drawing/2014/main" id="{664BCEB1-EDAE-44D6-7FB6-EE9677BAD9EC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5" name="Ellipse 224">
            <a:extLst>
              <a:ext uri="{FF2B5EF4-FFF2-40B4-BE49-F238E27FC236}">
                <a16:creationId xmlns:a16="http://schemas.microsoft.com/office/drawing/2014/main" id="{FF50B236-9F3E-56CE-2E7E-763386226C79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6" name="Ellipse 225">
            <a:extLst>
              <a:ext uri="{FF2B5EF4-FFF2-40B4-BE49-F238E27FC236}">
                <a16:creationId xmlns:a16="http://schemas.microsoft.com/office/drawing/2014/main" id="{5F40A9DD-43F5-FB7D-A84D-8CA32A94411A}"/>
              </a:ext>
            </a:extLst>
          </p:cNvPr>
          <p:cNvSpPr/>
          <p:nvPr/>
        </p:nvSpPr>
        <p:spPr>
          <a:xfrm>
            <a:off x="8740504" y="443347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27" name="Connecteur droit avec flèche 226">
            <a:extLst>
              <a:ext uri="{FF2B5EF4-FFF2-40B4-BE49-F238E27FC236}">
                <a16:creationId xmlns:a16="http://schemas.microsoft.com/office/drawing/2014/main" id="{255DA43C-26CE-92D2-E296-EC1A0172959D}"/>
              </a:ext>
            </a:extLst>
          </p:cNvPr>
          <p:cNvCxnSpPr>
            <a:cxnSpLocks/>
          </p:cNvCxnSpPr>
          <p:nvPr/>
        </p:nvCxnSpPr>
        <p:spPr>
          <a:xfrm>
            <a:off x="8229600" y="3981917"/>
            <a:ext cx="616847" cy="6118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" name="Ellipse 227">
            <a:extLst>
              <a:ext uri="{FF2B5EF4-FFF2-40B4-BE49-F238E27FC236}">
                <a16:creationId xmlns:a16="http://schemas.microsoft.com/office/drawing/2014/main" id="{8FEF5616-A076-32C7-308B-290740B8FB76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F39F650B-F347-2231-5D3B-90E8B3CFB5CC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70DB848A-8BB5-C650-F7B7-0237F894A550}"/>
              </a:ext>
            </a:extLst>
          </p:cNvPr>
          <p:cNvSpPr/>
          <p:nvPr/>
        </p:nvSpPr>
        <p:spPr>
          <a:xfrm>
            <a:off x="9099536" y="5225139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2" name="Ellipse 231">
            <a:extLst>
              <a:ext uri="{FF2B5EF4-FFF2-40B4-BE49-F238E27FC236}">
                <a16:creationId xmlns:a16="http://schemas.microsoft.com/office/drawing/2014/main" id="{2B3C178D-E63E-719C-A382-E57EB7C371F9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8FC01C13-590E-9FBE-3318-A4E4A71CDEDD}"/>
              </a:ext>
            </a:extLst>
          </p:cNvPr>
          <p:cNvSpPr/>
          <p:nvPr/>
        </p:nvSpPr>
        <p:spPr>
          <a:xfrm>
            <a:off x="10360316" y="3446075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4" name="Ellipse 233">
            <a:extLst>
              <a:ext uri="{FF2B5EF4-FFF2-40B4-BE49-F238E27FC236}">
                <a16:creationId xmlns:a16="http://schemas.microsoft.com/office/drawing/2014/main" id="{EAD16503-47E7-95A9-225E-D9C649FE6E25}"/>
              </a:ext>
            </a:extLst>
          </p:cNvPr>
          <p:cNvSpPr/>
          <p:nvPr/>
        </p:nvSpPr>
        <p:spPr>
          <a:xfrm>
            <a:off x="10185858" y="3378899"/>
            <a:ext cx="144016" cy="122312"/>
          </a:xfrm>
          <a:prstGeom prst="ellipse">
            <a:avLst/>
          </a:prstGeom>
          <a:solidFill>
            <a:srgbClr val="FFC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35" name="Connecteur droit avec flèche 234">
            <a:extLst>
              <a:ext uri="{FF2B5EF4-FFF2-40B4-BE49-F238E27FC236}">
                <a16:creationId xmlns:a16="http://schemas.microsoft.com/office/drawing/2014/main" id="{716962E5-BF7D-FFD2-3B5C-D14176CDEF9A}"/>
              </a:ext>
            </a:extLst>
          </p:cNvPr>
          <p:cNvCxnSpPr>
            <a:cxnSpLocks/>
          </p:cNvCxnSpPr>
          <p:nvPr/>
        </p:nvCxnSpPr>
        <p:spPr>
          <a:xfrm flipV="1">
            <a:off x="8192426" y="3793217"/>
            <a:ext cx="196758" cy="45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6" name="Ellipse 235">
            <a:extLst>
              <a:ext uri="{FF2B5EF4-FFF2-40B4-BE49-F238E27FC236}">
                <a16:creationId xmlns:a16="http://schemas.microsoft.com/office/drawing/2014/main" id="{4DAF77F2-59AD-7194-0842-85DFB49C8984}"/>
              </a:ext>
            </a:extLst>
          </p:cNvPr>
          <p:cNvSpPr/>
          <p:nvPr/>
        </p:nvSpPr>
        <p:spPr>
          <a:xfrm>
            <a:off x="8368093" y="36888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DBB245-7EFD-B889-1837-36B113CABB82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1815-1850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0F3BA0C-956B-454B-F904-B3F4913C126B}"/>
              </a:ext>
            </a:extLst>
          </p:cNvPr>
          <p:cNvSpPr/>
          <p:nvPr/>
        </p:nvSpPr>
        <p:spPr>
          <a:xfrm>
            <a:off x="8736636" y="4642125"/>
            <a:ext cx="1755949" cy="899384"/>
          </a:xfrm>
          <a:prstGeom prst="ellipse">
            <a:avLst/>
          </a:prstGeom>
          <a:noFill/>
          <a:ln w="76200">
            <a:solidFill>
              <a:srgbClr val="CC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8CE82BD-74FF-D478-1200-E0C6B422F0B7}"/>
              </a:ext>
            </a:extLst>
          </p:cNvPr>
          <p:cNvSpPr/>
          <p:nvPr/>
        </p:nvSpPr>
        <p:spPr>
          <a:xfrm>
            <a:off x="9901855" y="3083189"/>
            <a:ext cx="1013498" cy="1069196"/>
          </a:xfrm>
          <a:prstGeom prst="ellipse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0542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3EB6C-1BC1-E34C-ED09-CAD5569B2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6CA522-88FD-4A76-0E47-9D8CD65E7F3F}"/>
              </a:ext>
            </a:extLst>
          </p:cNvPr>
          <p:cNvSpPr/>
          <p:nvPr/>
        </p:nvSpPr>
        <p:spPr>
          <a:xfrm>
            <a:off x="109183" y="109183"/>
            <a:ext cx="4696630" cy="40164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*Du XVIe siècle aux années 1850-60</a:t>
            </a:r>
          </a:p>
          <a:p>
            <a:r>
              <a:rPr lang="fr-FR" sz="1700" dirty="0"/>
              <a:t>L’intrusion européenne en Asie va croissante…</a:t>
            </a:r>
          </a:p>
          <a:p>
            <a:r>
              <a:rPr lang="fr-FR" sz="1700" dirty="0"/>
              <a:t>En deux temps…</a:t>
            </a:r>
          </a:p>
          <a:p>
            <a:endParaRPr lang="fr-FR" sz="1700" dirty="0"/>
          </a:p>
          <a:p>
            <a:r>
              <a:rPr lang="fr-FR" sz="1700" dirty="0"/>
              <a:t>a) </a:t>
            </a:r>
            <a:r>
              <a:rPr lang="fr-FR" sz="1700" i="1" dirty="0"/>
              <a:t>Aux XVIe-XVIIIe siècles, établissements de réseaux maritimes et de points d’appui</a:t>
            </a:r>
          </a:p>
          <a:p>
            <a:endParaRPr lang="fr-FR" sz="1700" dirty="0"/>
          </a:p>
          <a:p>
            <a:r>
              <a:rPr lang="fr-FR" sz="1700" dirty="0"/>
              <a:t>b) </a:t>
            </a:r>
            <a:r>
              <a:rPr lang="fr-FR" sz="1700" i="1" dirty="0"/>
              <a:t>Dans les années 1750-1860, constitution </a:t>
            </a:r>
            <a:r>
              <a:rPr lang="fr-FR" sz="1700" i="1" u="sng" dirty="0"/>
              <a:t>relativement limitée</a:t>
            </a:r>
            <a:r>
              <a:rPr lang="fr-FR" sz="1700" i="1" dirty="0"/>
              <a:t>, des premières étendues de production pour l’exportation…</a:t>
            </a:r>
          </a:p>
          <a:p>
            <a:r>
              <a:rPr lang="fr-FR" sz="1700" i="1" dirty="0"/>
              <a:t>- Les Britanniques en Inde du nord</a:t>
            </a:r>
          </a:p>
          <a:p>
            <a:r>
              <a:rPr lang="fr-FR" sz="1700" i="1" dirty="0"/>
              <a:t>- Les Hollandais à Java</a:t>
            </a:r>
          </a:p>
          <a:p>
            <a:r>
              <a:rPr lang="fr-FR" sz="1700" i="1" dirty="0"/>
              <a:t>- Et les Espagnols à Luzon</a:t>
            </a:r>
          </a:p>
          <a:p>
            <a:endParaRPr lang="fr-FR" sz="1700" dirty="0"/>
          </a:p>
          <a:p>
            <a:r>
              <a:rPr lang="fr-FR" sz="1700" dirty="0"/>
              <a:t>*Donc…</a:t>
            </a:r>
          </a:p>
        </p:txBody>
      </p:sp>
      <p:pic>
        <p:nvPicPr>
          <p:cNvPr id="2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EB2D4507-8641-593D-703B-A7D946488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381DBAE1-3642-00FE-54CA-DF3A230E10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8A3F8E44-9CE7-2891-EE2D-A25F37415C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2C006B7C-8196-5E81-923C-CA0E8001B9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A609E8F3-DF66-4CF3-0988-496139005A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00B60F89-8AD3-FE33-C40B-0EE90BD8429E}"/>
              </a:ext>
            </a:extLst>
          </p:cNvPr>
          <p:cNvSpPr/>
          <p:nvPr/>
        </p:nvSpPr>
        <p:spPr>
          <a:xfrm>
            <a:off x="9317948" y="1671994"/>
            <a:ext cx="257460" cy="20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9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00EF7A93-37D4-61E0-4397-A1368AACCE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solidFill>
            <a:srgbClr val="0070C0"/>
          </a:solidFill>
          <a:ln w="38100"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359C230-F13C-50EF-7322-378F54C6B2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90BB48E5-3514-62B5-30CC-D7B6E628A4EF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3F0ACA5-9404-64AF-DAD5-C7F383B3C1D8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862E47E-67C6-4E67-5E98-18BAAEDB2063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84BBF34B-E9A8-A2B1-8304-2141A396219A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07E88461-A93A-92B1-AACB-CF2A2FFAA166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C9423953-3CA7-8A72-8F0A-F54920367864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21098461-2CDA-A37F-38AF-906072143B5D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0D9FB3D-9417-BF9B-8D95-49BFDC96426F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CCB1AE0-855E-5840-FB6A-44CACF09978A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0115C08-6F81-092F-57F2-DE1096EF28A8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C612D125-0BE5-F3CF-B1EF-34E59D94AF1A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21F8A2C0-99D7-544F-C319-F4C64ED3F9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52" name="Ellipse 51">
            <a:extLst>
              <a:ext uri="{FF2B5EF4-FFF2-40B4-BE49-F238E27FC236}">
                <a16:creationId xmlns:a16="http://schemas.microsoft.com/office/drawing/2014/main" id="{D801E1E0-34C3-8CE4-8059-7B1067D5DE8C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FD1C2EF2-18FA-C545-656B-01DA953E5868}"/>
              </a:ext>
            </a:extLst>
          </p:cNvPr>
          <p:cNvCxnSpPr>
            <a:cxnSpLocks/>
            <a:stCxn id="52" idx="1"/>
            <a:endCxn id="50" idx="5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AFCD60AD-C4E7-EE8C-0863-1C641C933E9D}"/>
              </a:ext>
            </a:extLst>
          </p:cNvPr>
          <p:cNvCxnSpPr>
            <a:cxnSpLocks/>
            <a:stCxn id="52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062F3C0A-2E20-FD25-3191-1A19682F182A}"/>
              </a:ext>
            </a:extLst>
          </p:cNvPr>
          <p:cNvCxnSpPr>
            <a:cxnSpLocks/>
            <a:stCxn id="52" idx="6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Ellipse 55">
            <a:extLst>
              <a:ext uri="{FF2B5EF4-FFF2-40B4-BE49-F238E27FC236}">
                <a16:creationId xmlns:a16="http://schemas.microsoft.com/office/drawing/2014/main" id="{19ACB303-4E93-8CE4-6099-A9D05837806A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7EC13190-2C3F-E07E-06C9-BDABA448E5BB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19086155-30E8-AFE0-67E8-CC371EBDF9A0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7C4E4607-0BC2-7B4B-8460-4AF74B8D092D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D905E814-56FF-10E7-186D-2B2C98B8838C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331C4191-9F86-DEE3-7D1E-40B31913D8A7}"/>
              </a:ext>
            </a:extLst>
          </p:cNvPr>
          <p:cNvSpPr/>
          <p:nvPr/>
        </p:nvSpPr>
        <p:spPr>
          <a:xfrm>
            <a:off x="8740504" y="443347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14696D16-98AB-A369-F436-4EF0463A5C27}"/>
              </a:ext>
            </a:extLst>
          </p:cNvPr>
          <p:cNvCxnSpPr>
            <a:cxnSpLocks/>
          </p:cNvCxnSpPr>
          <p:nvPr/>
        </p:nvCxnSpPr>
        <p:spPr>
          <a:xfrm>
            <a:off x="8229600" y="3981917"/>
            <a:ext cx="616847" cy="6118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1C750C1E-DDDD-ADA3-F60B-B97374CBD6D2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42A0021-2797-6C03-ED8B-817CE09EE648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DB6D8F1-6051-25FA-616A-10EEB1894049}"/>
              </a:ext>
            </a:extLst>
          </p:cNvPr>
          <p:cNvSpPr/>
          <p:nvPr/>
        </p:nvSpPr>
        <p:spPr>
          <a:xfrm>
            <a:off x="9099536" y="5225139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F094719A-C9F3-B234-F3AB-6C9B61D08230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C136902-C9D7-C18C-E608-A9BEE0B791B1}"/>
              </a:ext>
            </a:extLst>
          </p:cNvPr>
          <p:cNvSpPr/>
          <p:nvPr/>
        </p:nvSpPr>
        <p:spPr>
          <a:xfrm>
            <a:off x="10360316" y="3446075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ABB3EE00-67D9-F46B-B701-D215AD84D5CD}"/>
              </a:ext>
            </a:extLst>
          </p:cNvPr>
          <p:cNvSpPr/>
          <p:nvPr/>
        </p:nvSpPr>
        <p:spPr>
          <a:xfrm>
            <a:off x="10185858" y="3378899"/>
            <a:ext cx="144016" cy="122312"/>
          </a:xfrm>
          <a:prstGeom prst="ellipse">
            <a:avLst/>
          </a:prstGeom>
          <a:solidFill>
            <a:srgbClr val="FFC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2267E2DA-2270-667B-5262-C176BD599007}"/>
              </a:ext>
            </a:extLst>
          </p:cNvPr>
          <p:cNvCxnSpPr>
            <a:cxnSpLocks/>
          </p:cNvCxnSpPr>
          <p:nvPr/>
        </p:nvCxnSpPr>
        <p:spPr>
          <a:xfrm flipV="1">
            <a:off x="8192426" y="3793217"/>
            <a:ext cx="196758" cy="45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Ellipse 69">
            <a:extLst>
              <a:ext uri="{FF2B5EF4-FFF2-40B4-BE49-F238E27FC236}">
                <a16:creationId xmlns:a16="http://schemas.microsoft.com/office/drawing/2014/main" id="{8FE9B35A-1CD4-94D5-7C8C-8DC198B0780D}"/>
              </a:ext>
            </a:extLst>
          </p:cNvPr>
          <p:cNvSpPr/>
          <p:nvPr/>
        </p:nvSpPr>
        <p:spPr>
          <a:xfrm>
            <a:off x="8368093" y="36888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3A04D4F-6D87-5684-9CBA-0EF4B3E0A4F7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1815-1850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194F6ED6-61BE-5F36-666F-80696D26D617}"/>
              </a:ext>
            </a:extLst>
          </p:cNvPr>
          <p:cNvSpPr/>
          <p:nvPr/>
        </p:nvSpPr>
        <p:spPr>
          <a:xfrm>
            <a:off x="8736636" y="4642125"/>
            <a:ext cx="1755949" cy="899384"/>
          </a:xfrm>
          <a:prstGeom prst="ellipse">
            <a:avLst/>
          </a:prstGeom>
          <a:noFill/>
          <a:ln w="76200">
            <a:solidFill>
              <a:srgbClr val="CC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004662AF-FD05-C5AC-C3AE-26208944BD40}"/>
              </a:ext>
            </a:extLst>
          </p:cNvPr>
          <p:cNvSpPr/>
          <p:nvPr/>
        </p:nvSpPr>
        <p:spPr>
          <a:xfrm>
            <a:off x="9901855" y="3083189"/>
            <a:ext cx="1013498" cy="1069196"/>
          </a:xfrm>
          <a:prstGeom prst="ellipse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1874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C239C-6300-E657-6D9D-D121FA402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BA8021-9F77-3BD3-FEE8-6EF8FAA71A8A}"/>
              </a:ext>
            </a:extLst>
          </p:cNvPr>
          <p:cNvSpPr/>
          <p:nvPr/>
        </p:nvSpPr>
        <p:spPr>
          <a:xfrm>
            <a:off x="109183" y="109183"/>
            <a:ext cx="4696630" cy="32316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*Donc…</a:t>
            </a:r>
          </a:p>
          <a:p>
            <a:endParaRPr lang="fr-FR" sz="1700" dirty="0"/>
          </a:p>
          <a:p>
            <a:r>
              <a:rPr lang="fr-FR" sz="1700" i="1" dirty="0"/>
              <a:t>*Jusqu’aux années 1850-60, rien qui ressemble à une volonté européenne de transmuter une récente hégémonie de fait en une domination de droit.</a:t>
            </a:r>
          </a:p>
          <a:p>
            <a:endParaRPr lang="fr-FR" sz="1700" i="1" dirty="0"/>
          </a:p>
          <a:p>
            <a:r>
              <a:rPr lang="fr-FR" sz="1700" i="1" dirty="0"/>
              <a:t>Chaque fois qu’ils croient avoir le choix</a:t>
            </a:r>
          </a:p>
          <a:p>
            <a:r>
              <a:rPr lang="fr-FR" sz="1700" i="1" dirty="0"/>
              <a:t>Hollandais et Britanniques préfèrent</a:t>
            </a:r>
          </a:p>
          <a:p>
            <a:r>
              <a:rPr lang="fr-FR" sz="1700" i="1" dirty="0"/>
              <a:t>L’empire informel à la colonisation</a:t>
            </a:r>
            <a:r>
              <a:rPr lang="fr-FR" sz="1700" dirty="0"/>
              <a:t> </a:t>
            </a:r>
          </a:p>
          <a:p>
            <a:endParaRPr lang="fr-FR" sz="1700" dirty="0"/>
          </a:p>
          <a:p>
            <a:r>
              <a:rPr lang="fr-FR" sz="1700" dirty="0"/>
              <a:t>*Mais au demi-siècle suivant, 1850-1914…</a:t>
            </a:r>
          </a:p>
          <a:p>
            <a:r>
              <a:rPr lang="fr-FR" sz="1700" dirty="0"/>
              <a:t>Les perspectives changent…</a:t>
            </a:r>
          </a:p>
        </p:txBody>
      </p:sp>
      <p:pic>
        <p:nvPicPr>
          <p:cNvPr id="2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535893CF-7828-9808-E1BA-07864E1DE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174EB07F-7ED3-0489-D5F5-340D6F5027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32891A56-A742-F274-43D9-716EB219A5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7C5BC2EC-25E7-9ACF-E28D-7AC595EE12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A6EDC4ED-914C-4C75-01E8-B9AB68B26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90CE7BF9-E639-A9FF-3E89-AD5E017C0236}"/>
              </a:ext>
            </a:extLst>
          </p:cNvPr>
          <p:cNvSpPr/>
          <p:nvPr/>
        </p:nvSpPr>
        <p:spPr>
          <a:xfrm>
            <a:off x="9317948" y="1671994"/>
            <a:ext cx="257460" cy="20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9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8DBB6C07-E9F3-EBDA-B676-FA7AB0702D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solidFill>
            <a:srgbClr val="0070C0"/>
          </a:solidFill>
          <a:ln w="38100"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BA6FBDA-3599-69FA-E5AE-DDC5897090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6B54B474-0900-01C5-8058-798EEB9AF6D0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A3189D1-EA02-61AB-F498-83FA6A45C0CE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7ED8D7D-CDED-B540-AE45-4583F44BB0DF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1F72E602-8168-3AE2-B1CD-00C0AE660B9A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A68B68F7-9909-BDD4-6461-D14823CCF2F4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387338FF-7211-5151-6C0E-3688195FC245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D625F06E-B3B8-3AF8-3861-E102821ED963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2866865-4917-C6DF-0F62-759D4B08A3FD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F9D8353-1B15-40B5-F37F-F7A17E2A439A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4AD2B64-3E72-7F4C-E8AC-53FEE941406A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2FF591A3-A8E7-4FA1-BFC4-CE75F2ED0F93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3CDF4532-0418-79B7-F825-0AC8201DDF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52" name="Ellipse 51">
            <a:extLst>
              <a:ext uri="{FF2B5EF4-FFF2-40B4-BE49-F238E27FC236}">
                <a16:creationId xmlns:a16="http://schemas.microsoft.com/office/drawing/2014/main" id="{16CFCD13-BEE2-683E-7119-EEB57C44F6AF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5AE62D4A-E472-4812-6766-F450A3ED3C1F}"/>
              </a:ext>
            </a:extLst>
          </p:cNvPr>
          <p:cNvCxnSpPr>
            <a:cxnSpLocks/>
            <a:stCxn id="52" idx="1"/>
            <a:endCxn id="50" idx="5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BB6FF136-9575-20A3-9C1A-1986A92543C6}"/>
              </a:ext>
            </a:extLst>
          </p:cNvPr>
          <p:cNvCxnSpPr>
            <a:cxnSpLocks/>
            <a:stCxn id="52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6ED53188-4A5D-88B2-6B71-57AC237D7EB8}"/>
              </a:ext>
            </a:extLst>
          </p:cNvPr>
          <p:cNvCxnSpPr>
            <a:cxnSpLocks/>
            <a:stCxn id="52" idx="6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Ellipse 55">
            <a:extLst>
              <a:ext uri="{FF2B5EF4-FFF2-40B4-BE49-F238E27FC236}">
                <a16:creationId xmlns:a16="http://schemas.microsoft.com/office/drawing/2014/main" id="{45943905-A897-4D15-3903-25396EFEAEB8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F1E27E18-54DA-CDF6-7C96-65DC5FEF866C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7221D19E-5696-79E2-3784-1B553BB66C7C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7261042C-9535-A576-1F73-999344C01BD8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404EBFCA-C604-9B83-D2F9-4C4C0E995F7B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05B306B8-CAEE-730B-9293-108F79C98C59}"/>
              </a:ext>
            </a:extLst>
          </p:cNvPr>
          <p:cNvSpPr/>
          <p:nvPr/>
        </p:nvSpPr>
        <p:spPr>
          <a:xfrm>
            <a:off x="8740504" y="443347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AA00BC2B-F5C9-ACF2-1582-28220CD95D8D}"/>
              </a:ext>
            </a:extLst>
          </p:cNvPr>
          <p:cNvCxnSpPr>
            <a:cxnSpLocks/>
          </p:cNvCxnSpPr>
          <p:nvPr/>
        </p:nvCxnSpPr>
        <p:spPr>
          <a:xfrm>
            <a:off x="8229600" y="3981917"/>
            <a:ext cx="616847" cy="6118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0295832C-5BA7-E528-5E6E-C30FE68C1DF6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FB9BE8C-6330-3422-865E-384C2F03321C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BB0C599-2CE5-7FF2-F2D1-56DDBFC8D430}"/>
              </a:ext>
            </a:extLst>
          </p:cNvPr>
          <p:cNvSpPr/>
          <p:nvPr/>
        </p:nvSpPr>
        <p:spPr>
          <a:xfrm>
            <a:off x="9099536" y="5225139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371FA304-C083-9C88-365C-985C51B2E1C8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9364D9A-6A5E-F586-62E4-EA795001B5CA}"/>
              </a:ext>
            </a:extLst>
          </p:cNvPr>
          <p:cNvSpPr/>
          <p:nvPr/>
        </p:nvSpPr>
        <p:spPr>
          <a:xfrm>
            <a:off x="10360316" y="3446075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AD9E92EE-B20D-ECCE-2F88-EA49E61810D4}"/>
              </a:ext>
            </a:extLst>
          </p:cNvPr>
          <p:cNvSpPr/>
          <p:nvPr/>
        </p:nvSpPr>
        <p:spPr>
          <a:xfrm>
            <a:off x="10185858" y="3378899"/>
            <a:ext cx="144016" cy="122312"/>
          </a:xfrm>
          <a:prstGeom prst="ellipse">
            <a:avLst/>
          </a:prstGeom>
          <a:solidFill>
            <a:srgbClr val="FFC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127948B1-0EEC-6F3E-DFBF-FBBF54070285}"/>
              </a:ext>
            </a:extLst>
          </p:cNvPr>
          <p:cNvCxnSpPr>
            <a:cxnSpLocks/>
          </p:cNvCxnSpPr>
          <p:nvPr/>
        </p:nvCxnSpPr>
        <p:spPr>
          <a:xfrm flipV="1">
            <a:off x="8192426" y="3793217"/>
            <a:ext cx="196758" cy="45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Ellipse 69">
            <a:extLst>
              <a:ext uri="{FF2B5EF4-FFF2-40B4-BE49-F238E27FC236}">
                <a16:creationId xmlns:a16="http://schemas.microsoft.com/office/drawing/2014/main" id="{2E83CD94-C7FC-39C5-E56E-0DAFB9D18EC3}"/>
              </a:ext>
            </a:extLst>
          </p:cNvPr>
          <p:cNvSpPr/>
          <p:nvPr/>
        </p:nvSpPr>
        <p:spPr>
          <a:xfrm>
            <a:off x="8368093" y="36888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7C826B0-B526-C770-CAC2-1EE8DC3C5E33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1815-1850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802517C8-48A8-D7FB-392D-B404655BB50A}"/>
              </a:ext>
            </a:extLst>
          </p:cNvPr>
          <p:cNvSpPr/>
          <p:nvPr/>
        </p:nvSpPr>
        <p:spPr>
          <a:xfrm>
            <a:off x="8736636" y="4642125"/>
            <a:ext cx="1755949" cy="899384"/>
          </a:xfrm>
          <a:prstGeom prst="ellipse">
            <a:avLst/>
          </a:prstGeom>
          <a:noFill/>
          <a:ln w="76200">
            <a:solidFill>
              <a:srgbClr val="CC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6186F15-5916-ECBC-DA54-AE42EC82ED2D}"/>
              </a:ext>
            </a:extLst>
          </p:cNvPr>
          <p:cNvSpPr/>
          <p:nvPr/>
        </p:nvSpPr>
        <p:spPr>
          <a:xfrm>
            <a:off x="9901855" y="3083189"/>
            <a:ext cx="1013498" cy="1069196"/>
          </a:xfrm>
          <a:prstGeom prst="ellipse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1898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01F40-1C9E-443D-E9B9-16FFA035C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9B6879-CEA2-DD95-2697-178936C579C1}"/>
              </a:ext>
            </a:extLst>
          </p:cNvPr>
          <p:cNvSpPr/>
          <p:nvPr/>
        </p:nvSpPr>
        <p:spPr>
          <a:xfrm>
            <a:off x="109182" y="109183"/>
            <a:ext cx="4665021" cy="24468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4) 1840-60 : L’événement déclencheur</a:t>
            </a:r>
          </a:p>
          <a:p>
            <a:r>
              <a:rPr lang="fr-FR" sz="1700" dirty="0"/>
              <a:t>C’est bien-sûr l’ouverture forcée de la Chine</a:t>
            </a:r>
          </a:p>
          <a:p>
            <a:r>
              <a:rPr lang="fr-FR" sz="1700" dirty="0"/>
              <a:t>Puissance jusque là hégémonique</a:t>
            </a:r>
          </a:p>
          <a:p>
            <a:endParaRPr lang="fr-FR" sz="1700" dirty="0"/>
          </a:p>
          <a:p>
            <a:r>
              <a:rPr lang="fr-FR" sz="1700" dirty="0"/>
              <a:t>*Et à partir de là…</a:t>
            </a:r>
            <a:endParaRPr lang="fr-FR" sz="1700" i="1" dirty="0"/>
          </a:p>
          <a:p>
            <a:r>
              <a:rPr lang="fr-FR" sz="1700" i="1" dirty="0"/>
              <a:t>Le mouvement de territorialisation de l’imperium européen en Asie va beaucoup s’accroitre.</a:t>
            </a:r>
          </a:p>
          <a:p>
            <a:endParaRPr lang="fr-FR" sz="1700" i="1" dirty="0"/>
          </a:p>
          <a:p>
            <a:r>
              <a:rPr lang="fr-FR" sz="1700" i="1" dirty="0"/>
              <a:t>*Mais surtout, c’est sa logique qui a changé…</a:t>
            </a:r>
          </a:p>
        </p:txBody>
      </p:sp>
      <p:pic>
        <p:nvPicPr>
          <p:cNvPr id="97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F42604AC-6658-A76C-54C0-DF41165D0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D45304C5-D505-CAC9-1637-9BC9819F09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484341B9-62F3-A9B1-2123-37DFD505D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6244EB23-6C5B-E57A-22D4-AC07731C73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295281AC-7B8C-50B4-C6DA-44CF3EF807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88EB76CF-24F2-FDB9-0062-6A3761FE5E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solidFill>
            <a:srgbClr val="0070C0"/>
          </a:solidFill>
          <a:ln w="38100">
            <a:noFill/>
          </a:ln>
        </p:spPr>
      </p:pic>
      <p:sp>
        <p:nvSpPr>
          <p:cNvPr id="104" name="Ellipse 103">
            <a:extLst>
              <a:ext uri="{FF2B5EF4-FFF2-40B4-BE49-F238E27FC236}">
                <a16:creationId xmlns:a16="http://schemas.microsoft.com/office/drawing/2014/main" id="{A5F732DB-37D8-D131-8AAF-CEE6AB59EF24}"/>
              </a:ext>
            </a:extLst>
          </p:cNvPr>
          <p:cNvSpPr/>
          <p:nvPr/>
        </p:nvSpPr>
        <p:spPr>
          <a:xfrm>
            <a:off x="5497863" y="206219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E845ACE3-B267-88BD-E0D5-ACCBC1FEBC34}"/>
              </a:ext>
            </a:extLst>
          </p:cNvPr>
          <p:cNvSpPr/>
          <p:nvPr/>
        </p:nvSpPr>
        <p:spPr>
          <a:xfrm>
            <a:off x="6571996" y="2332536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106" name="Image 105">
            <a:extLst>
              <a:ext uri="{FF2B5EF4-FFF2-40B4-BE49-F238E27FC236}">
                <a16:creationId xmlns:a16="http://schemas.microsoft.com/office/drawing/2014/main" id="{A4D2E273-CAFF-CADC-50C4-BE4735FAD1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107" name="Ellipse 106">
            <a:extLst>
              <a:ext uri="{FF2B5EF4-FFF2-40B4-BE49-F238E27FC236}">
                <a16:creationId xmlns:a16="http://schemas.microsoft.com/office/drawing/2014/main" id="{2526E0C4-6B92-F25C-BC0D-77A32A062C97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47975A30-DDA1-A1EA-5B5F-2ED3C26155F7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C01B2380-A2D5-3794-C902-77B7F1B5A72E}"/>
              </a:ext>
            </a:extLst>
          </p:cNvPr>
          <p:cNvSpPr/>
          <p:nvPr/>
        </p:nvSpPr>
        <p:spPr>
          <a:xfrm>
            <a:off x="9557471" y="294823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10" name="Connecteur droit avec flèche 109">
            <a:extLst>
              <a:ext uri="{FF2B5EF4-FFF2-40B4-BE49-F238E27FC236}">
                <a16:creationId xmlns:a16="http://schemas.microsoft.com/office/drawing/2014/main" id="{9F7D415B-C224-8747-7847-29C00D797773}"/>
              </a:ext>
            </a:extLst>
          </p:cNvPr>
          <p:cNvCxnSpPr>
            <a:cxnSpLocks/>
            <a:endCxn id="109" idx="5"/>
          </p:cNvCxnSpPr>
          <p:nvPr/>
        </p:nvCxnSpPr>
        <p:spPr>
          <a:xfrm flipH="1" flipV="1">
            <a:off x="9680396" y="3052638"/>
            <a:ext cx="135277" cy="10691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Ellipse 110">
            <a:extLst>
              <a:ext uri="{FF2B5EF4-FFF2-40B4-BE49-F238E27FC236}">
                <a16:creationId xmlns:a16="http://schemas.microsoft.com/office/drawing/2014/main" id="{74D75F5E-1D9F-0B68-952D-B342ECAB3D8B}"/>
              </a:ext>
            </a:extLst>
          </p:cNvPr>
          <p:cNvSpPr/>
          <p:nvPr/>
        </p:nvSpPr>
        <p:spPr>
          <a:xfrm>
            <a:off x="6614535" y="137214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7BFB48F4-148E-F141-39EA-CC019ACF4154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13" name="Connecteur droit 112">
            <a:extLst>
              <a:ext uri="{FF2B5EF4-FFF2-40B4-BE49-F238E27FC236}">
                <a16:creationId xmlns:a16="http://schemas.microsoft.com/office/drawing/2014/main" id="{E43E19C0-41E1-90E6-3399-19CF03CEFB2B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avec flèche 113">
            <a:extLst>
              <a:ext uri="{FF2B5EF4-FFF2-40B4-BE49-F238E27FC236}">
                <a16:creationId xmlns:a16="http://schemas.microsoft.com/office/drawing/2014/main" id="{942AF8DA-57E6-30F4-EC1B-B0FD5F027817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avec flèche 114">
            <a:extLst>
              <a:ext uri="{FF2B5EF4-FFF2-40B4-BE49-F238E27FC236}">
                <a16:creationId xmlns:a16="http://schemas.microsoft.com/office/drawing/2014/main" id="{165DE1B4-70ED-1705-7B04-C0FE23FDED86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Ellipse 115">
            <a:extLst>
              <a:ext uri="{FF2B5EF4-FFF2-40B4-BE49-F238E27FC236}">
                <a16:creationId xmlns:a16="http://schemas.microsoft.com/office/drawing/2014/main" id="{43253EAE-BE70-3239-338C-0EB0E19AD681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7AA3BD30-06B5-218E-D6A1-4D5D32657251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34F05D0D-D046-98EA-BD52-312453202A8C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5B72BEF4-127C-AD50-5BAA-831EB7C3ABEF}"/>
              </a:ext>
            </a:extLst>
          </p:cNvPr>
          <p:cNvSpPr/>
          <p:nvPr/>
        </p:nvSpPr>
        <p:spPr>
          <a:xfrm>
            <a:off x="6592774" y="183542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0" name="Ellipse 119">
            <a:extLst>
              <a:ext uri="{FF2B5EF4-FFF2-40B4-BE49-F238E27FC236}">
                <a16:creationId xmlns:a16="http://schemas.microsoft.com/office/drawing/2014/main" id="{B9DFCBFE-33FE-7164-AC19-018F12C7960A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3D340B0F-63E7-AFFF-8C23-FA9D005F8BC5}"/>
              </a:ext>
            </a:extLst>
          </p:cNvPr>
          <p:cNvSpPr/>
          <p:nvPr/>
        </p:nvSpPr>
        <p:spPr>
          <a:xfrm>
            <a:off x="9917805" y="218450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24" name="Connecteur droit 123">
            <a:extLst>
              <a:ext uri="{FF2B5EF4-FFF2-40B4-BE49-F238E27FC236}">
                <a16:creationId xmlns:a16="http://schemas.microsoft.com/office/drawing/2014/main" id="{6FD13C8F-A079-9E43-69C1-7FAF9B3EFCA5}"/>
              </a:ext>
            </a:extLst>
          </p:cNvPr>
          <p:cNvCxnSpPr>
            <a:cxnSpLocks/>
          </p:cNvCxnSpPr>
          <p:nvPr/>
        </p:nvCxnSpPr>
        <p:spPr>
          <a:xfrm>
            <a:off x="10000953" y="1756908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124">
            <a:extLst>
              <a:ext uri="{FF2B5EF4-FFF2-40B4-BE49-F238E27FC236}">
                <a16:creationId xmlns:a16="http://schemas.microsoft.com/office/drawing/2014/main" id="{6CEFA16A-EA22-D593-3682-6EA3BCD134CD}"/>
              </a:ext>
            </a:extLst>
          </p:cNvPr>
          <p:cNvCxnSpPr>
            <a:cxnSpLocks/>
          </p:cNvCxnSpPr>
          <p:nvPr/>
        </p:nvCxnSpPr>
        <p:spPr>
          <a:xfrm flipH="1">
            <a:off x="9748034" y="2332536"/>
            <a:ext cx="559206" cy="10612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cteur droit avec flèche 125">
            <a:extLst>
              <a:ext uri="{FF2B5EF4-FFF2-40B4-BE49-F238E27FC236}">
                <a16:creationId xmlns:a16="http://schemas.microsoft.com/office/drawing/2014/main" id="{CD1BD645-F4B7-0F23-A96B-AB2E1393796C}"/>
              </a:ext>
            </a:extLst>
          </p:cNvPr>
          <p:cNvCxnSpPr>
            <a:cxnSpLocks/>
            <a:endCxn id="121" idx="5"/>
          </p:cNvCxnSpPr>
          <p:nvPr/>
        </p:nvCxnSpPr>
        <p:spPr>
          <a:xfrm flipH="1" flipV="1">
            <a:off x="10040730" y="2288904"/>
            <a:ext cx="217136" cy="865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avec flèche 126">
            <a:extLst>
              <a:ext uri="{FF2B5EF4-FFF2-40B4-BE49-F238E27FC236}">
                <a16:creationId xmlns:a16="http://schemas.microsoft.com/office/drawing/2014/main" id="{91FE98E1-4EA3-7F18-1A51-55D2E04295AD}"/>
              </a:ext>
            </a:extLst>
          </p:cNvPr>
          <p:cNvCxnSpPr>
            <a:cxnSpLocks/>
            <a:stCxn id="121" idx="3"/>
            <a:endCxn id="120" idx="6"/>
          </p:cNvCxnSpPr>
          <p:nvPr/>
        </p:nvCxnSpPr>
        <p:spPr>
          <a:xfrm flipH="1">
            <a:off x="9644445" y="2288904"/>
            <a:ext cx="294451" cy="1336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Rectangle 127">
            <a:extLst>
              <a:ext uri="{FF2B5EF4-FFF2-40B4-BE49-F238E27FC236}">
                <a16:creationId xmlns:a16="http://schemas.microsoft.com/office/drawing/2014/main" id="{63EF116E-7D4C-ED15-DD0E-B8041415925C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3C2F610F-C112-9B2B-4C1A-D4B74709E48D}"/>
              </a:ext>
            </a:extLst>
          </p:cNvPr>
          <p:cNvSpPr/>
          <p:nvPr/>
        </p:nvSpPr>
        <p:spPr>
          <a:xfrm>
            <a:off x="9539078" y="2676296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4A3CF97E-125D-BE24-F51C-3EBB00550C16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6CF2E4D9-1755-5BD1-3BB4-F91575690CFD}"/>
              </a:ext>
            </a:extLst>
          </p:cNvPr>
          <p:cNvSpPr/>
          <p:nvPr/>
        </p:nvSpPr>
        <p:spPr>
          <a:xfrm>
            <a:off x="9454705" y="1440360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99557DB4-73E7-07A5-1099-315195F26191}"/>
              </a:ext>
            </a:extLst>
          </p:cNvPr>
          <p:cNvSpPr/>
          <p:nvPr/>
        </p:nvSpPr>
        <p:spPr>
          <a:xfrm>
            <a:off x="9914098" y="2313488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B0BF25F7-A5FC-A9F9-5E16-19A996206E94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144" name="Image 143">
            <a:extLst>
              <a:ext uri="{FF2B5EF4-FFF2-40B4-BE49-F238E27FC236}">
                <a16:creationId xmlns:a16="http://schemas.microsoft.com/office/drawing/2014/main" id="{6529B07E-A215-E226-50A9-2FD53A4218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145" name="Ellipse 144">
            <a:extLst>
              <a:ext uri="{FF2B5EF4-FFF2-40B4-BE49-F238E27FC236}">
                <a16:creationId xmlns:a16="http://schemas.microsoft.com/office/drawing/2014/main" id="{202EE829-5101-31FB-ECEB-3B940C6BCAE4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46" name="Connecteur droit avec flèche 145">
            <a:extLst>
              <a:ext uri="{FF2B5EF4-FFF2-40B4-BE49-F238E27FC236}">
                <a16:creationId xmlns:a16="http://schemas.microsoft.com/office/drawing/2014/main" id="{0AD5EFA8-A3CE-8772-381D-4DA893D2EC88}"/>
              </a:ext>
            </a:extLst>
          </p:cNvPr>
          <p:cNvCxnSpPr>
            <a:cxnSpLocks/>
            <a:stCxn id="145" idx="1"/>
            <a:endCxn id="143" idx="5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necteur droit avec flèche 146">
            <a:extLst>
              <a:ext uri="{FF2B5EF4-FFF2-40B4-BE49-F238E27FC236}">
                <a16:creationId xmlns:a16="http://schemas.microsoft.com/office/drawing/2014/main" id="{870144E5-707A-5BDB-F729-3BC64508516A}"/>
              </a:ext>
            </a:extLst>
          </p:cNvPr>
          <p:cNvCxnSpPr>
            <a:cxnSpLocks/>
            <a:stCxn id="145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Connecteur droit avec flèche 147">
            <a:extLst>
              <a:ext uri="{FF2B5EF4-FFF2-40B4-BE49-F238E27FC236}">
                <a16:creationId xmlns:a16="http://schemas.microsoft.com/office/drawing/2014/main" id="{E25E51C3-A1C0-B2EC-85A3-93BD0FB88217}"/>
              </a:ext>
            </a:extLst>
          </p:cNvPr>
          <p:cNvCxnSpPr>
            <a:cxnSpLocks/>
            <a:stCxn id="145" idx="6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Ellipse 148">
            <a:extLst>
              <a:ext uri="{FF2B5EF4-FFF2-40B4-BE49-F238E27FC236}">
                <a16:creationId xmlns:a16="http://schemas.microsoft.com/office/drawing/2014/main" id="{816847DA-64C7-4780-3EA2-327982F9B452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0" name="Ellipse 149">
            <a:extLst>
              <a:ext uri="{FF2B5EF4-FFF2-40B4-BE49-F238E27FC236}">
                <a16:creationId xmlns:a16="http://schemas.microsoft.com/office/drawing/2014/main" id="{95BF6DC3-566E-10FD-BAE5-1AD0325BA697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id="{8A2E2CEE-91B6-AED5-51E3-3E266FBE9055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EF96FEC6-F950-DF20-D5D7-ED16FC061CC2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683A6BAD-2A17-5F3C-6DF9-39A0077D229F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32C6F3D3-A7AC-DCF7-E33D-5A2F53EE413C}"/>
              </a:ext>
            </a:extLst>
          </p:cNvPr>
          <p:cNvSpPr/>
          <p:nvPr/>
        </p:nvSpPr>
        <p:spPr>
          <a:xfrm>
            <a:off x="8740504" y="443347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56" name="Connecteur droit 155">
            <a:extLst>
              <a:ext uri="{FF2B5EF4-FFF2-40B4-BE49-F238E27FC236}">
                <a16:creationId xmlns:a16="http://schemas.microsoft.com/office/drawing/2014/main" id="{DFF65420-5103-C31E-C8A0-0C341655FC4D}"/>
              </a:ext>
            </a:extLst>
          </p:cNvPr>
          <p:cNvCxnSpPr>
            <a:cxnSpLocks/>
          </p:cNvCxnSpPr>
          <p:nvPr/>
        </p:nvCxnSpPr>
        <p:spPr>
          <a:xfrm flipV="1">
            <a:off x="9004049" y="4121834"/>
            <a:ext cx="841454" cy="5330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onnecteur droit avec flèche 156">
            <a:extLst>
              <a:ext uri="{FF2B5EF4-FFF2-40B4-BE49-F238E27FC236}">
                <a16:creationId xmlns:a16="http://schemas.microsoft.com/office/drawing/2014/main" id="{2226389C-CAA5-A676-CF19-585B1EDBF7C6}"/>
              </a:ext>
            </a:extLst>
          </p:cNvPr>
          <p:cNvCxnSpPr>
            <a:cxnSpLocks/>
          </p:cNvCxnSpPr>
          <p:nvPr/>
        </p:nvCxnSpPr>
        <p:spPr>
          <a:xfrm>
            <a:off x="8229600" y="3981917"/>
            <a:ext cx="616847" cy="6118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Ellipse 157">
            <a:extLst>
              <a:ext uri="{FF2B5EF4-FFF2-40B4-BE49-F238E27FC236}">
                <a16:creationId xmlns:a16="http://schemas.microsoft.com/office/drawing/2014/main" id="{37DE54F3-C7AA-27CC-A571-F3A20DE81359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9D0ABDA7-992B-7434-EF8D-EAF1719830F4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E3A97AE7-1AF8-751D-6C50-0C67C9ED3E95}"/>
              </a:ext>
            </a:extLst>
          </p:cNvPr>
          <p:cNvSpPr/>
          <p:nvPr/>
        </p:nvSpPr>
        <p:spPr>
          <a:xfrm>
            <a:off x="9099536" y="5225139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0D145080-55B1-B672-5BB1-038C88F07F20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0F1E53DD-38E3-FC3C-E8EA-2AE26E25B0E4}"/>
              </a:ext>
            </a:extLst>
          </p:cNvPr>
          <p:cNvSpPr/>
          <p:nvPr/>
        </p:nvSpPr>
        <p:spPr>
          <a:xfrm>
            <a:off x="10360316" y="3446075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5FBA12C8-C78F-64E5-812B-64F188B7E823}"/>
              </a:ext>
            </a:extLst>
          </p:cNvPr>
          <p:cNvSpPr/>
          <p:nvPr/>
        </p:nvSpPr>
        <p:spPr>
          <a:xfrm>
            <a:off x="10185858" y="3378899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BF1AD2F0-BF0B-7999-29AC-498E20F193CE}"/>
              </a:ext>
            </a:extLst>
          </p:cNvPr>
          <p:cNvSpPr/>
          <p:nvPr/>
        </p:nvSpPr>
        <p:spPr>
          <a:xfrm>
            <a:off x="9317948" y="1671994"/>
            <a:ext cx="257460" cy="20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9" name="Ellipse 168">
            <a:extLst>
              <a:ext uri="{FF2B5EF4-FFF2-40B4-BE49-F238E27FC236}">
                <a16:creationId xmlns:a16="http://schemas.microsoft.com/office/drawing/2014/main" id="{B48B1F68-815F-B031-9B3B-E1E836CB74D6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70" name="Connecteur droit avec flèche 169">
            <a:extLst>
              <a:ext uri="{FF2B5EF4-FFF2-40B4-BE49-F238E27FC236}">
                <a16:creationId xmlns:a16="http://schemas.microsoft.com/office/drawing/2014/main" id="{65515758-0E7C-F0F2-F3EE-7FA8929F617F}"/>
              </a:ext>
            </a:extLst>
          </p:cNvPr>
          <p:cNvCxnSpPr>
            <a:cxnSpLocks/>
            <a:endCxn id="169" idx="6"/>
          </p:cNvCxnSpPr>
          <p:nvPr/>
        </p:nvCxnSpPr>
        <p:spPr>
          <a:xfrm flipH="1">
            <a:off x="9620764" y="1756908"/>
            <a:ext cx="410408" cy="123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Ellipse 170">
            <a:extLst>
              <a:ext uri="{FF2B5EF4-FFF2-40B4-BE49-F238E27FC236}">
                <a16:creationId xmlns:a16="http://schemas.microsoft.com/office/drawing/2014/main" id="{BC89B7C6-0451-77DD-D0BB-824DB7C995CA}"/>
              </a:ext>
            </a:extLst>
          </p:cNvPr>
          <p:cNvSpPr/>
          <p:nvPr/>
        </p:nvSpPr>
        <p:spPr>
          <a:xfrm>
            <a:off x="8368093" y="36888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cxnSp>
        <p:nvCxnSpPr>
          <p:cNvPr id="172" name="Connecteur droit avec flèche 171">
            <a:extLst>
              <a:ext uri="{FF2B5EF4-FFF2-40B4-BE49-F238E27FC236}">
                <a16:creationId xmlns:a16="http://schemas.microsoft.com/office/drawing/2014/main" id="{DF37EB5F-4C61-E1C8-DA6D-3815B912534E}"/>
              </a:ext>
            </a:extLst>
          </p:cNvPr>
          <p:cNvCxnSpPr>
            <a:cxnSpLocks/>
          </p:cNvCxnSpPr>
          <p:nvPr/>
        </p:nvCxnSpPr>
        <p:spPr>
          <a:xfrm flipV="1">
            <a:off x="8192426" y="3793217"/>
            <a:ext cx="196758" cy="45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A888853-7518-94C0-9344-F0EF4FFDE111}"/>
              </a:ext>
            </a:extLst>
          </p:cNvPr>
          <p:cNvSpPr/>
          <p:nvPr/>
        </p:nvSpPr>
        <p:spPr>
          <a:xfrm>
            <a:off x="9742497" y="607962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B14199-96B7-4E1B-28CC-35743BD1AB97}"/>
              </a:ext>
            </a:extLst>
          </p:cNvPr>
          <p:cNvSpPr/>
          <p:nvPr/>
        </p:nvSpPr>
        <p:spPr>
          <a:xfrm>
            <a:off x="10280148" y="1037280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E2F1C9-FC9C-38FE-900A-AFB8C2EEBDEB}"/>
              </a:ext>
            </a:extLst>
          </p:cNvPr>
          <p:cNvSpPr/>
          <p:nvPr/>
        </p:nvSpPr>
        <p:spPr>
          <a:xfrm>
            <a:off x="10371824" y="317578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69B3836-5630-9F68-D080-ABB3D6D9D518}"/>
              </a:ext>
            </a:extLst>
          </p:cNvPr>
          <p:cNvSpPr/>
          <p:nvPr/>
        </p:nvSpPr>
        <p:spPr>
          <a:xfrm>
            <a:off x="10092759" y="1134360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A3DA3B0-406F-5986-4795-BBD5AA577D3C}"/>
              </a:ext>
            </a:extLst>
          </p:cNvPr>
          <p:cNvSpPr/>
          <p:nvPr/>
        </p:nvSpPr>
        <p:spPr>
          <a:xfrm>
            <a:off x="10212879" y="391508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30DFA932-FDF4-EFC8-48E5-4582C8495D38}"/>
              </a:ext>
            </a:extLst>
          </p:cNvPr>
          <p:cNvCxnSpPr>
            <a:cxnSpLocks/>
          </p:cNvCxnSpPr>
          <p:nvPr/>
        </p:nvCxnSpPr>
        <p:spPr>
          <a:xfrm>
            <a:off x="8846447" y="387523"/>
            <a:ext cx="736877" cy="226055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36441359-BBCD-D5A2-B819-6EB7678CB1BA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9685158" y="452664"/>
            <a:ext cx="527721" cy="160914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F9C2D704-5F57-6217-5D88-FE60E782528C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9959689" y="558009"/>
            <a:ext cx="205078" cy="576351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D5259077-B46E-77B8-8871-DEC0113B7710}"/>
              </a:ext>
            </a:extLst>
          </p:cNvPr>
          <p:cNvSpPr/>
          <p:nvPr/>
        </p:nvSpPr>
        <p:spPr>
          <a:xfrm>
            <a:off x="9562233" y="595666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00CD1B-5C29-F8E2-2D8A-79A11D0D5660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1840-1914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08D7F6B-5193-FD3B-BB58-12DE14E7E3AE}"/>
              </a:ext>
            </a:extLst>
          </p:cNvPr>
          <p:cNvSpPr/>
          <p:nvPr/>
        </p:nvSpPr>
        <p:spPr>
          <a:xfrm>
            <a:off x="8736636" y="4642125"/>
            <a:ext cx="1755949" cy="899384"/>
          </a:xfrm>
          <a:prstGeom prst="ellipse">
            <a:avLst/>
          </a:prstGeom>
          <a:noFill/>
          <a:ln w="76200">
            <a:solidFill>
              <a:srgbClr val="CC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AFBC7C7-8D0F-07CE-F025-4DDDECB00C83}"/>
              </a:ext>
            </a:extLst>
          </p:cNvPr>
          <p:cNvSpPr/>
          <p:nvPr/>
        </p:nvSpPr>
        <p:spPr>
          <a:xfrm>
            <a:off x="9901855" y="3083189"/>
            <a:ext cx="1013498" cy="1069196"/>
          </a:xfrm>
          <a:prstGeom prst="ellipse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5CFF6AC-C058-3105-0BA3-1FC8E8828B74}"/>
              </a:ext>
            </a:extLst>
          </p:cNvPr>
          <p:cNvSpPr/>
          <p:nvPr/>
        </p:nvSpPr>
        <p:spPr>
          <a:xfrm>
            <a:off x="7131844" y="109183"/>
            <a:ext cx="3248947" cy="3130847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6041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0F699-C093-54E6-B85D-5FEA3D1F0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BF1731-B534-5855-F5CB-08382A27185C}"/>
              </a:ext>
            </a:extLst>
          </p:cNvPr>
          <p:cNvSpPr/>
          <p:nvPr/>
        </p:nvSpPr>
        <p:spPr>
          <a:xfrm>
            <a:off x="109182" y="109183"/>
            <a:ext cx="4797554" cy="6370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</a:t>
            </a:r>
            <a:r>
              <a:rPr lang="fr-FR" sz="1700" i="1" dirty="0"/>
              <a:t>Pour chaque puissance occidentale conquérante</a:t>
            </a:r>
          </a:p>
          <a:p>
            <a:r>
              <a:rPr lang="fr-FR" sz="1700" i="1" dirty="0"/>
              <a:t>Des préoccupations essentiellement économiques, Qui bien sûr perdurent, on est passé…</a:t>
            </a:r>
          </a:p>
          <a:p>
            <a:endParaRPr lang="fr-FR" sz="1700" i="1" dirty="0"/>
          </a:p>
          <a:p>
            <a:r>
              <a:rPr lang="fr-FR" sz="1700" i="1" dirty="0"/>
              <a:t>A la mise en place de </a:t>
            </a:r>
            <a:r>
              <a:rPr lang="fr-FR" sz="1700" i="1" u="sng" dirty="0"/>
              <a:t>glacis stratégiques</a:t>
            </a:r>
            <a:r>
              <a:rPr lang="fr-FR" sz="1700" i="1" dirty="0"/>
              <a:t>,</a:t>
            </a:r>
          </a:p>
          <a:p>
            <a:r>
              <a:rPr lang="fr-FR" sz="1700" i="1" dirty="0"/>
              <a:t>Face aux autres puissances</a:t>
            </a:r>
          </a:p>
          <a:p>
            <a:r>
              <a:rPr lang="fr-FR" sz="1700" i="1" dirty="0"/>
              <a:t>Non seulement fortement présentes,</a:t>
            </a:r>
          </a:p>
          <a:p>
            <a:r>
              <a:rPr lang="fr-FR" sz="1700" i="1" dirty="0"/>
              <a:t>Mais dont désormais les possessions sont contigües les unes avec les autres</a:t>
            </a:r>
          </a:p>
          <a:p>
            <a:r>
              <a:rPr lang="fr-FR" sz="1700" i="1" dirty="0"/>
              <a:t>Avec des problèmes de frontière à la clé</a:t>
            </a:r>
          </a:p>
          <a:p>
            <a:endParaRPr lang="fr-FR" sz="1700" i="1" dirty="0"/>
          </a:p>
          <a:p>
            <a:r>
              <a:rPr lang="fr-FR" sz="1700" dirty="0"/>
              <a:t>*Traduction…</a:t>
            </a:r>
          </a:p>
          <a:p>
            <a:r>
              <a:rPr lang="fr-FR" sz="1700" dirty="0"/>
              <a:t>1850-1914 : </a:t>
            </a:r>
            <a:r>
              <a:rPr lang="fr-FR" sz="1700" i="1" dirty="0"/>
              <a:t>Un mouvement de territorialisation</a:t>
            </a:r>
          </a:p>
          <a:p>
            <a:r>
              <a:rPr lang="fr-FR" sz="1700" dirty="0"/>
              <a:t>Aux empires commerciaux informels</a:t>
            </a:r>
          </a:p>
          <a:p>
            <a:endParaRPr lang="fr-FR" sz="1700" dirty="0"/>
          </a:p>
          <a:p>
            <a:r>
              <a:rPr lang="fr-FR" sz="1700" dirty="0"/>
              <a:t>Et au </a:t>
            </a:r>
            <a:r>
              <a:rPr lang="fr-FR" sz="1700" i="1" dirty="0"/>
              <a:t>colonialisme réticent </a:t>
            </a:r>
            <a:r>
              <a:rPr lang="fr-FR" sz="1700" dirty="0"/>
              <a:t>vont succéder…</a:t>
            </a:r>
          </a:p>
          <a:p>
            <a:r>
              <a:rPr lang="fr-FR" sz="1700" dirty="0"/>
              <a:t>- </a:t>
            </a:r>
            <a:r>
              <a:rPr lang="fr-FR" sz="1700" i="1" dirty="0"/>
              <a:t>Une course aux drapeaux</a:t>
            </a:r>
            <a:r>
              <a:rPr lang="fr-FR" sz="1700" dirty="0"/>
              <a:t>…</a:t>
            </a:r>
          </a:p>
          <a:p>
            <a:r>
              <a:rPr lang="fr-FR" sz="1700" dirty="0"/>
              <a:t>NB : Empêcher l’autre de progresser et s’en protéger</a:t>
            </a:r>
          </a:p>
          <a:p>
            <a:endParaRPr lang="fr-FR" sz="1700" dirty="0"/>
          </a:p>
          <a:p>
            <a:r>
              <a:rPr lang="fr-FR" sz="1700" dirty="0"/>
              <a:t>- Et la naissance de véritables empires coloniaux</a:t>
            </a:r>
          </a:p>
          <a:p>
            <a:r>
              <a:rPr lang="fr-FR" sz="1700" dirty="0"/>
              <a:t>Empires commerciaux </a:t>
            </a:r>
            <a:r>
              <a:rPr lang="fr-FR" sz="1700" u="sng" dirty="0"/>
              <a:t>et productifs</a:t>
            </a:r>
          </a:p>
          <a:p>
            <a:endParaRPr lang="fr-FR" sz="1700" dirty="0"/>
          </a:p>
          <a:p>
            <a:r>
              <a:rPr lang="fr-FR" sz="1700" dirty="0"/>
              <a:t>*Et ce sera…</a:t>
            </a:r>
          </a:p>
          <a:p>
            <a:r>
              <a:rPr lang="fr-FR" sz="1700" dirty="0"/>
              <a:t>Dans l’ordre suivant </a:t>
            </a:r>
            <a:r>
              <a:rPr lang="fr-FR" sz="1700" u="sng" dirty="0"/>
              <a:t>qui nous servira de plan</a:t>
            </a:r>
            <a:r>
              <a:rPr lang="fr-FR" sz="1700" dirty="0"/>
              <a:t>…</a:t>
            </a:r>
          </a:p>
        </p:txBody>
      </p:sp>
      <p:pic>
        <p:nvPicPr>
          <p:cNvPr id="97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75FB2BFA-3C88-BFFA-4031-56D0F0770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7D28E404-850A-C01F-4C97-220C3EFBD4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ADD3E475-C4CD-4B08-8627-6D5928480F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B0620935-8A48-1868-11D8-D4B17DB56D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Image 105">
            <a:extLst>
              <a:ext uri="{FF2B5EF4-FFF2-40B4-BE49-F238E27FC236}">
                <a16:creationId xmlns:a16="http://schemas.microsoft.com/office/drawing/2014/main" id="{837A808B-63C0-15B3-4DE9-FC31BD427A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107" name="Ellipse 106">
            <a:extLst>
              <a:ext uri="{FF2B5EF4-FFF2-40B4-BE49-F238E27FC236}">
                <a16:creationId xmlns:a16="http://schemas.microsoft.com/office/drawing/2014/main" id="{6A0F3F38-9E4A-052B-FE3B-95B6820A8F93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837B1D35-723C-0301-EA08-E8DCDD618513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F29294A0-C77A-0999-5C01-98830797DCF2}"/>
              </a:ext>
            </a:extLst>
          </p:cNvPr>
          <p:cNvSpPr/>
          <p:nvPr/>
        </p:nvSpPr>
        <p:spPr>
          <a:xfrm>
            <a:off x="9557471" y="294823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10" name="Connecteur droit avec flèche 109">
            <a:extLst>
              <a:ext uri="{FF2B5EF4-FFF2-40B4-BE49-F238E27FC236}">
                <a16:creationId xmlns:a16="http://schemas.microsoft.com/office/drawing/2014/main" id="{F7326610-55B2-2D8E-CA4E-F52463B43253}"/>
              </a:ext>
            </a:extLst>
          </p:cNvPr>
          <p:cNvCxnSpPr>
            <a:cxnSpLocks/>
            <a:endCxn id="109" idx="5"/>
          </p:cNvCxnSpPr>
          <p:nvPr/>
        </p:nvCxnSpPr>
        <p:spPr>
          <a:xfrm flipH="1" flipV="1">
            <a:off x="9680396" y="3052638"/>
            <a:ext cx="135277" cy="10691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Ellipse 111">
            <a:extLst>
              <a:ext uri="{FF2B5EF4-FFF2-40B4-BE49-F238E27FC236}">
                <a16:creationId xmlns:a16="http://schemas.microsoft.com/office/drawing/2014/main" id="{9A5120E2-9077-0B87-FCE4-2371B2B1B0D1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13" name="Connecteur droit 112">
            <a:extLst>
              <a:ext uri="{FF2B5EF4-FFF2-40B4-BE49-F238E27FC236}">
                <a16:creationId xmlns:a16="http://schemas.microsoft.com/office/drawing/2014/main" id="{B1BE4C29-5AFD-28EB-67F2-F9A2C88AB37F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avec flèche 113">
            <a:extLst>
              <a:ext uri="{FF2B5EF4-FFF2-40B4-BE49-F238E27FC236}">
                <a16:creationId xmlns:a16="http://schemas.microsoft.com/office/drawing/2014/main" id="{188D7E2B-F214-D9E0-8AFD-3A3F8911CD9E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avec flèche 114">
            <a:extLst>
              <a:ext uri="{FF2B5EF4-FFF2-40B4-BE49-F238E27FC236}">
                <a16:creationId xmlns:a16="http://schemas.microsoft.com/office/drawing/2014/main" id="{4ABC0393-6FE7-3037-A77C-F2A097D023CA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Ellipse 115">
            <a:extLst>
              <a:ext uri="{FF2B5EF4-FFF2-40B4-BE49-F238E27FC236}">
                <a16:creationId xmlns:a16="http://schemas.microsoft.com/office/drawing/2014/main" id="{AA970193-FAEC-48C5-9214-303BDA65B5B2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1C6B52B3-3FF3-29AC-248E-ACBDE294395C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6C2752E9-50FF-F7CF-B040-121402ACF42B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0" name="Ellipse 119">
            <a:extLst>
              <a:ext uri="{FF2B5EF4-FFF2-40B4-BE49-F238E27FC236}">
                <a16:creationId xmlns:a16="http://schemas.microsoft.com/office/drawing/2014/main" id="{B8E3AF04-CC3B-6DBF-911A-71976DC12F66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26EC9C17-E13A-2B44-417B-D22B3CAFE3EF}"/>
              </a:ext>
            </a:extLst>
          </p:cNvPr>
          <p:cNvSpPr/>
          <p:nvPr/>
        </p:nvSpPr>
        <p:spPr>
          <a:xfrm>
            <a:off x="9917805" y="218450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24" name="Connecteur droit 123">
            <a:extLst>
              <a:ext uri="{FF2B5EF4-FFF2-40B4-BE49-F238E27FC236}">
                <a16:creationId xmlns:a16="http://schemas.microsoft.com/office/drawing/2014/main" id="{C879D491-7E68-1827-86F0-729B96C168C7}"/>
              </a:ext>
            </a:extLst>
          </p:cNvPr>
          <p:cNvCxnSpPr>
            <a:cxnSpLocks/>
          </p:cNvCxnSpPr>
          <p:nvPr/>
        </p:nvCxnSpPr>
        <p:spPr>
          <a:xfrm>
            <a:off x="10000953" y="1756908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124">
            <a:extLst>
              <a:ext uri="{FF2B5EF4-FFF2-40B4-BE49-F238E27FC236}">
                <a16:creationId xmlns:a16="http://schemas.microsoft.com/office/drawing/2014/main" id="{10B7B663-7069-8A16-8167-AFEC129B3095}"/>
              </a:ext>
            </a:extLst>
          </p:cNvPr>
          <p:cNvCxnSpPr>
            <a:cxnSpLocks/>
          </p:cNvCxnSpPr>
          <p:nvPr/>
        </p:nvCxnSpPr>
        <p:spPr>
          <a:xfrm flipH="1">
            <a:off x="9748034" y="2332536"/>
            <a:ext cx="559206" cy="10612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cteur droit avec flèche 125">
            <a:extLst>
              <a:ext uri="{FF2B5EF4-FFF2-40B4-BE49-F238E27FC236}">
                <a16:creationId xmlns:a16="http://schemas.microsoft.com/office/drawing/2014/main" id="{A06FB343-76B6-7A50-754E-75C5B2DD9044}"/>
              </a:ext>
            </a:extLst>
          </p:cNvPr>
          <p:cNvCxnSpPr>
            <a:cxnSpLocks/>
            <a:endCxn id="121" idx="5"/>
          </p:cNvCxnSpPr>
          <p:nvPr/>
        </p:nvCxnSpPr>
        <p:spPr>
          <a:xfrm flipH="1" flipV="1">
            <a:off x="10040730" y="2288904"/>
            <a:ext cx="217136" cy="865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avec flèche 126">
            <a:extLst>
              <a:ext uri="{FF2B5EF4-FFF2-40B4-BE49-F238E27FC236}">
                <a16:creationId xmlns:a16="http://schemas.microsoft.com/office/drawing/2014/main" id="{06838769-76E0-6849-7EAD-4F77E24A586A}"/>
              </a:ext>
            </a:extLst>
          </p:cNvPr>
          <p:cNvCxnSpPr>
            <a:cxnSpLocks/>
            <a:stCxn id="121" idx="3"/>
            <a:endCxn id="120" idx="6"/>
          </p:cNvCxnSpPr>
          <p:nvPr/>
        </p:nvCxnSpPr>
        <p:spPr>
          <a:xfrm flipH="1">
            <a:off x="9644445" y="2288904"/>
            <a:ext cx="294451" cy="1336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Rectangle 127">
            <a:extLst>
              <a:ext uri="{FF2B5EF4-FFF2-40B4-BE49-F238E27FC236}">
                <a16:creationId xmlns:a16="http://schemas.microsoft.com/office/drawing/2014/main" id="{2F23B9FD-1591-766B-0F1C-1CF84622FC18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47000514-4BEC-19AD-D5AE-960B6E7A4ABE}"/>
              </a:ext>
            </a:extLst>
          </p:cNvPr>
          <p:cNvSpPr/>
          <p:nvPr/>
        </p:nvSpPr>
        <p:spPr>
          <a:xfrm>
            <a:off x="9539078" y="267629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44B86674-93C1-101A-89AA-6527BDF78FAC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8983FED6-D773-40E7-9FB2-A8D37E3A210D}"/>
              </a:ext>
            </a:extLst>
          </p:cNvPr>
          <p:cNvSpPr/>
          <p:nvPr/>
        </p:nvSpPr>
        <p:spPr>
          <a:xfrm>
            <a:off x="9454705" y="144036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7EB1F155-935D-E576-54E9-29D4781DB9D8}"/>
              </a:ext>
            </a:extLst>
          </p:cNvPr>
          <p:cNvSpPr/>
          <p:nvPr/>
        </p:nvSpPr>
        <p:spPr>
          <a:xfrm>
            <a:off x="9914098" y="231348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3C139E3F-E596-F861-BC5A-5794457D1F57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144" name="Image 143">
            <a:extLst>
              <a:ext uri="{FF2B5EF4-FFF2-40B4-BE49-F238E27FC236}">
                <a16:creationId xmlns:a16="http://schemas.microsoft.com/office/drawing/2014/main" id="{6298CE62-3B99-A72C-E155-6B659147F4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145" name="Ellipse 144">
            <a:extLst>
              <a:ext uri="{FF2B5EF4-FFF2-40B4-BE49-F238E27FC236}">
                <a16:creationId xmlns:a16="http://schemas.microsoft.com/office/drawing/2014/main" id="{F22C6253-834D-5CCE-7BBB-8E1B1F689BDB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46" name="Connecteur droit avec flèche 145">
            <a:extLst>
              <a:ext uri="{FF2B5EF4-FFF2-40B4-BE49-F238E27FC236}">
                <a16:creationId xmlns:a16="http://schemas.microsoft.com/office/drawing/2014/main" id="{D2EEEBEF-8390-A36F-3307-62487151A3D9}"/>
              </a:ext>
            </a:extLst>
          </p:cNvPr>
          <p:cNvCxnSpPr>
            <a:cxnSpLocks/>
            <a:stCxn id="145" idx="1"/>
            <a:endCxn id="143" idx="5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necteur droit avec flèche 146">
            <a:extLst>
              <a:ext uri="{FF2B5EF4-FFF2-40B4-BE49-F238E27FC236}">
                <a16:creationId xmlns:a16="http://schemas.microsoft.com/office/drawing/2014/main" id="{3031AA46-C433-CDA5-4E97-DCA3EA71ADB3}"/>
              </a:ext>
            </a:extLst>
          </p:cNvPr>
          <p:cNvCxnSpPr>
            <a:cxnSpLocks/>
            <a:stCxn id="145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Connecteur droit avec flèche 147">
            <a:extLst>
              <a:ext uri="{FF2B5EF4-FFF2-40B4-BE49-F238E27FC236}">
                <a16:creationId xmlns:a16="http://schemas.microsoft.com/office/drawing/2014/main" id="{42B67228-0E86-077F-66C4-4346CC528931}"/>
              </a:ext>
            </a:extLst>
          </p:cNvPr>
          <p:cNvCxnSpPr>
            <a:cxnSpLocks/>
            <a:stCxn id="145" idx="6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Ellipse 148">
            <a:extLst>
              <a:ext uri="{FF2B5EF4-FFF2-40B4-BE49-F238E27FC236}">
                <a16:creationId xmlns:a16="http://schemas.microsoft.com/office/drawing/2014/main" id="{A222160D-8380-7AF0-F652-08FFE0B71E77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0" name="Ellipse 149">
            <a:extLst>
              <a:ext uri="{FF2B5EF4-FFF2-40B4-BE49-F238E27FC236}">
                <a16:creationId xmlns:a16="http://schemas.microsoft.com/office/drawing/2014/main" id="{39D669F5-F39B-89AB-43C6-E501FC10589D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id="{4C28523D-8D89-553A-EAFF-6A17326DD8B3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D49BD917-8C11-7B1C-129F-937B4F5541A4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177201EC-5224-A12D-AD02-2E835AB5C087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E46869D6-A2A5-F810-8D42-ECFB13E4EBC3}"/>
              </a:ext>
            </a:extLst>
          </p:cNvPr>
          <p:cNvSpPr/>
          <p:nvPr/>
        </p:nvSpPr>
        <p:spPr>
          <a:xfrm>
            <a:off x="8740504" y="443347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56" name="Connecteur droit 155">
            <a:extLst>
              <a:ext uri="{FF2B5EF4-FFF2-40B4-BE49-F238E27FC236}">
                <a16:creationId xmlns:a16="http://schemas.microsoft.com/office/drawing/2014/main" id="{9E8DB88C-F47A-46BD-B13B-21AEEBAE8A5F}"/>
              </a:ext>
            </a:extLst>
          </p:cNvPr>
          <p:cNvCxnSpPr>
            <a:cxnSpLocks/>
          </p:cNvCxnSpPr>
          <p:nvPr/>
        </p:nvCxnSpPr>
        <p:spPr>
          <a:xfrm flipV="1">
            <a:off x="9004049" y="4121834"/>
            <a:ext cx="841454" cy="5330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onnecteur droit avec flèche 156">
            <a:extLst>
              <a:ext uri="{FF2B5EF4-FFF2-40B4-BE49-F238E27FC236}">
                <a16:creationId xmlns:a16="http://schemas.microsoft.com/office/drawing/2014/main" id="{03408EB7-365A-D7E7-9D6E-89420AB26E84}"/>
              </a:ext>
            </a:extLst>
          </p:cNvPr>
          <p:cNvCxnSpPr>
            <a:cxnSpLocks/>
          </p:cNvCxnSpPr>
          <p:nvPr/>
        </p:nvCxnSpPr>
        <p:spPr>
          <a:xfrm>
            <a:off x="8229600" y="3981917"/>
            <a:ext cx="616847" cy="6118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Ellipse 157">
            <a:extLst>
              <a:ext uri="{FF2B5EF4-FFF2-40B4-BE49-F238E27FC236}">
                <a16:creationId xmlns:a16="http://schemas.microsoft.com/office/drawing/2014/main" id="{5C57B8E5-49F8-7F08-C97E-2681C670E1F6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BC9B86C0-34A9-7623-73D4-B46EDDE6DAEE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F99FBFCE-F3A5-0D84-4B59-34DFCB02ADD2}"/>
              </a:ext>
            </a:extLst>
          </p:cNvPr>
          <p:cNvSpPr/>
          <p:nvPr/>
        </p:nvSpPr>
        <p:spPr>
          <a:xfrm>
            <a:off x="9099536" y="5225139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3428F29E-5563-F2AD-F0A6-8429ECBE958B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E8E7A070-4DBB-C178-6909-CBA679534AFF}"/>
              </a:ext>
            </a:extLst>
          </p:cNvPr>
          <p:cNvSpPr/>
          <p:nvPr/>
        </p:nvSpPr>
        <p:spPr>
          <a:xfrm>
            <a:off x="10360316" y="3446075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A7C5FC02-6AFD-6517-A7E4-69861EA40F4B}"/>
              </a:ext>
            </a:extLst>
          </p:cNvPr>
          <p:cNvSpPr/>
          <p:nvPr/>
        </p:nvSpPr>
        <p:spPr>
          <a:xfrm>
            <a:off x="10185858" y="3378899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B6B16344-C9E9-5559-B6E4-32C502909A82}"/>
              </a:ext>
            </a:extLst>
          </p:cNvPr>
          <p:cNvSpPr/>
          <p:nvPr/>
        </p:nvSpPr>
        <p:spPr>
          <a:xfrm>
            <a:off x="9317948" y="1671994"/>
            <a:ext cx="257460" cy="20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9" name="Ellipse 168">
            <a:extLst>
              <a:ext uri="{FF2B5EF4-FFF2-40B4-BE49-F238E27FC236}">
                <a16:creationId xmlns:a16="http://schemas.microsoft.com/office/drawing/2014/main" id="{AD564D6D-4530-F1EE-33DC-ADE24CCAE456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70" name="Connecteur droit avec flèche 169">
            <a:extLst>
              <a:ext uri="{FF2B5EF4-FFF2-40B4-BE49-F238E27FC236}">
                <a16:creationId xmlns:a16="http://schemas.microsoft.com/office/drawing/2014/main" id="{A60862F1-1DB5-7825-8262-888E1BA6ABAE}"/>
              </a:ext>
            </a:extLst>
          </p:cNvPr>
          <p:cNvCxnSpPr>
            <a:cxnSpLocks/>
            <a:endCxn id="169" idx="6"/>
          </p:cNvCxnSpPr>
          <p:nvPr/>
        </p:nvCxnSpPr>
        <p:spPr>
          <a:xfrm flipH="1">
            <a:off x="9620764" y="1756908"/>
            <a:ext cx="410408" cy="123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Ellipse 170">
            <a:extLst>
              <a:ext uri="{FF2B5EF4-FFF2-40B4-BE49-F238E27FC236}">
                <a16:creationId xmlns:a16="http://schemas.microsoft.com/office/drawing/2014/main" id="{D1A6C6C3-A137-2BA2-1AB8-83CA7F8A383A}"/>
              </a:ext>
            </a:extLst>
          </p:cNvPr>
          <p:cNvSpPr/>
          <p:nvPr/>
        </p:nvSpPr>
        <p:spPr>
          <a:xfrm>
            <a:off x="8368093" y="36888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cxnSp>
        <p:nvCxnSpPr>
          <p:cNvPr id="172" name="Connecteur droit avec flèche 171">
            <a:extLst>
              <a:ext uri="{FF2B5EF4-FFF2-40B4-BE49-F238E27FC236}">
                <a16:creationId xmlns:a16="http://schemas.microsoft.com/office/drawing/2014/main" id="{5CB3C92F-C9B1-549B-B865-78DDB6DA1C80}"/>
              </a:ext>
            </a:extLst>
          </p:cNvPr>
          <p:cNvCxnSpPr>
            <a:cxnSpLocks/>
          </p:cNvCxnSpPr>
          <p:nvPr/>
        </p:nvCxnSpPr>
        <p:spPr>
          <a:xfrm flipV="1">
            <a:off x="8192426" y="3793217"/>
            <a:ext cx="196758" cy="45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CB7226EB-FCAA-9763-A104-59DBA80ABC16}"/>
              </a:ext>
            </a:extLst>
          </p:cNvPr>
          <p:cNvSpPr/>
          <p:nvPr/>
        </p:nvSpPr>
        <p:spPr>
          <a:xfrm>
            <a:off x="9742497" y="60796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72A4FC-D457-92BC-7048-866A9E4909DF}"/>
              </a:ext>
            </a:extLst>
          </p:cNvPr>
          <p:cNvSpPr/>
          <p:nvPr/>
        </p:nvSpPr>
        <p:spPr>
          <a:xfrm>
            <a:off x="10280148" y="103728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67EBCF-D9DA-F279-5E4F-8EE0B9765E44}"/>
              </a:ext>
            </a:extLst>
          </p:cNvPr>
          <p:cNvSpPr/>
          <p:nvPr/>
        </p:nvSpPr>
        <p:spPr>
          <a:xfrm>
            <a:off x="10371824" y="31757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B9ECF99-7F07-F4A2-99E1-D8752EAF5F58}"/>
              </a:ext>
            </a:extLst>
          </p:cNvPr>
          <p:cNvSpPr/>
          <p:nvPr/>
        </p:nvSpPr>
        <p:spPr>
          <a:xfrm>
            <a:off x="10092759" y="1134360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8367CC6-04B6-1755-882A-C21C8A4340FA}"/>
              </a:ext>
            </a:extLst>
          </p:cNvPr>
          <p:cNvSpPr/>
          <p:nvPr/>
        </p:nvSpPr>
        <p:spPr>
          <a:xfrm>
            <a:off x="10212879" y="391508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23548694-4E64-415E-4299-0D95AA3321A9}"/>
              </a:ext>
            </a:extLst>
          </p:cNvPr>
          <p:cNvCxnSpPr>
            <a:cxnSpLocks/>
          </p:cNvCxnSpPr>
          <p:nvPr/>
        </p:nvCxnSpPr>
        <p:spPr>
          <a:xfrm>
            <a:off x="8846447" y="387523"/>
            <a:ext cx="736877" cy="226055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09D955F8-5D55-0436-EFCA-8D4CD5F251B5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9685158" y="452664"/>
            <a:ext cx="527721" cy="160914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046D8EA5-A54E-05E0-CAEC-54A1EA321200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9959689" y="558009"/>
            <a:ext cx="205078" cy="576351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9A4F7400-4ED3-B250-13CB-24A6DC3D6B4B}"/>
              </a:ext>
            </a:extLst>
          </p:cNvPr>
          <p:cNvSpPr/>
          <p:nvPr/>
        </p:nvSpPr>
        <p:spPr>
          <a:xfrm>
            <a:off x="9562233" y="595666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0696FB-924E-56BC-A47E-092162B2DC77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1840-1914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A78D1A3-F50A-98C4-7C16-1EDDCBC58213}"/>
              </a:ext>
            </a:extLst>
          </p:cNvPr>
          <p:cNvSpPr/>
          <p:nvPr/>
        </p:nvSpPr>
        <p:spPr>
          <a:xfrm>
            <a:off x="8736636" y="4642125"/>
            <a:ext cx="1755949" cy="899384"/>
          </a:xfrm>
          <a:prstGeom prst="ellipse">
            <a:avLst/>
          </a:prstGeom>
          <a:noFill/>
          <a:ln w="76200">
            <a:solidFill>
              <a:srgbClr val="CC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6453D07-86BB-E005-C44D-4C189D2DEBA4}"/>
              </a:ext>
            </a:extLst>
          </p:cNvPr>
          <p:cNvSpPr/>
          <p:nvPr/>
        </p:nvSpPr>
        <p:spPr>
          <a:xfrm>
            <a:off x="9901855" y="3083189"/>
            <a:ext cx="1013498" cy="1069196"/>
          </a:xfrm>
          <a:prstGeom prst="ellipse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824C1DB-7CF7-6885-426C-A930A969A588}"/>
              </a:ext>
            </a:extLst>
          </p:cNvPr>
          <p:cNvSpPr/>
          <p:nvPr/>
        </p:nvSpPr>
        <p:spPr>
          <a:xfrm>
            <a:off x="7131844" y="109183"/>
            <a:ext cx="3248947" cy="3130847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6737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E0B58-49C1-7C52-A5CA-B0B877E5F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F6170CF-BE9A-65FF-4F4C-1BC45779C158}"/>
              </a:ext>
            </a:extLst>
          </p:cNvPr>
          <p:cNvSpPr/>
          <p:nvPr/>
        </p:nvSpPr>
        <p:spPr>
          <a:xfrm>
            <a:off x="109182" y="109183"/>
            <a:ext cx="4647867" cy="42780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5) 1860-89 : La Chine à nouveau…</a:t>
            </a:r>
          </a:p>
          <a:p>
            <a:r>
              <a:rPr lang="fr-FR" sz="1700" dirty="0"/>
              <a:t>Deux points contradictoires…</a:t>
            </a:r>
          </a:p>
          <a:p>
            <a:endParaRPr lang="fr-FR" sz="1700" dirty="0"/>
          </a:p>
          <a:p>
            <a:r>
              <a:rPr lang="fr-FR" sz="1700" dirty="0"/>
              <a:t>a) Après l’ouverture forcée et les traités inégaux</a:t>
            </a:r>
          </a:p>
          <a:p>
            <a:r>
              <a:rPr lang="fr-FR" sz="1700" dirty="0"/>
              <a:t>Maintenir l’ordre traditionnel impérial ; Et…</a:t>
            </a:r>
          </a:p>
          <a:p>
            <a:r>
              <a:rPr lang="fr-FR" sz="1700" dirty="0"/>
              <a:t>Renforcer l’empire des Qing en faisant appel</a:t>
            </a:r>
          </a:p>
          <a:p>
            <a:r>
              <a:rPr lang="fr-FR" sz="1700" dirty="0"/>
              <a:t>Aux technologies occidentales ; Et ce sera</a:t>
            </a:r>
          </a:p>
          <a:p>
            <a:r>
              <a:rPr lang="fr-FR" sz="1700" dirty="0"/>
              <a:t>La 1</a:t>
            </a:r>
            <a:r>
              <a:rPr lang="fr-FR" sz="1700" baseline="30000" dirty="0"/>
              <a:t>ère</a:t>
            </a:r>
            <a:r>
              <a:rPr lang="fr-FR" sz="1700" dirty="0"/>
              <a:t> modernisation économique et militaire</a:t>
            </a:r>
          </a:p>
          <a:p>
            <a:endParaRPr lang="fr-FR" sz="1700" dirty="0"/>
          </a:p>
          <a:p>
            <a:r>
              <a:rPr lang="fr-FR" sz="1700" dirty="0"/>
              <a:t>b) Mais avec un conflit interne à la Cour de Pékin</a:t>
            </a:r>
          </a:p>
          <a:p>
            <a:r>
              <a:rPr lang="fr-FR" sz="1700" dirty="0"/>
              <a:t>Entre </a:t>
            </a:r>
            <a:r>
              <a:rPr lang="fr-FR" sz="1700" i="1" dirty="0"/>
              <a:t>réformistes</a:t>
            </a:r>
            <a:r>
              <a:rPr lang="fr-FR" sz="1700" dirty="0"/>
              <a:t> modernisateurs</a:t>
            </a:r>
          </a:p>
          <a:p>
            <a:r>
              <a:rPr lang="fr-FR" sz="1700" dirty="0"/>
              <a:t>Et </a:t>
            </a:r>
            <a:r>
              <a:rPr lang="fr-FR" sz="1700" i="1" dirty="0"/>
              <a:t>conservateurs</a:t>
            </a:r>
            <a:r>
              <a:rPr lang="fr-FR" sz="1700" dirty="0"/>
              <a:t> soucieux de maintenir L’immuable ordre chinois</a:t>
            </a:r>
          </a:p>
          <a:p>
            <a:r>
              <a:rPr lang="fr-FR" sz="1700" dirty="0"/>
              <a:t>Et refusant la modernisation, même économique</a:t>
            </a:r>
          </a:p>
          <a:p>
            <a:endParaRPr lang="fr-FR" sz="1700" dirty="0"/>
          </a:p>
          <a:p>
            <a:r>
              <a:rPr lang="fr-FR" sz="1700" dirty="0"/>
              <a:t>*Et, </a:t>
            </a:r>
            <a:r>
              <a:rPr lang="fr-FR" sz="1700" u="sng" dirty="0"/>
              <a:t>dans le même temps</a:t>
            </a:r>
            <a:r>
              <a:rPr lang="fr-FR" sz="1700" dirty="0"/>
              <a:t>…</a:t>
            </a:r>
          </a:p>
        </p:txBody>
      </p:sp>
      <p:pic>
        <p:nvPicPr>
          <p:cNvPr id="97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58D07EA9-DB89-1973-2F3E-1296FC868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6DE4AFE5-B308-B3E2-48E5-C66A245F02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1A7486E9-516F-836F-BF81-F099AE942B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018F50D3-7491-52B1-2F38-8CD9F1093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Image 105">
            <a:extLst>
              <a:ext uri="{FF2B5EF4-FFF2-40B4-BE49-F238E27FC236}">
                <a16:creationId xmlns:a16="http://schemas.microsoft.com/office/drawing/2014/main" id="{5D3A7CBE-4B42-A5A4-70D0-5849693150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107" name="Ellipse 106">
            <a:extLst>
              <a:ext uri="{FF2B5EF4-FFF2-40B4-BE49-F238E27FC236}">
                <a16:creationId xmlns:a16="http://schemas.microsoft.com/office/drawing/2014/main" id="{8A3010C4-2837-95B5-E1EF-AF263A3F553E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F408243D-7DE5-573B-BF0C-1F811F7519DA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0F363FDA-C9D6-7449-3C43-F8CA640A6844}"/>
              </a:ext>
            </a:extLst>
          </p:cNvPr>
          <p:cNvSpPr/>
          <p:nvPr/>
        </p:nvSpPr>
        <p:spPr>
          <a:xfrm>
            <a:off x="9557471" y="294823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10" name="Connecteur droit avec flèche 109">
            <a:extLst>
              <a:ext uri="{FF2B5EF4-FFF2-40B4-BE49-F238E27FC236}">
                <a16:creationId xmlns:a16="http://schemas.microsoft.com/office/drawing/2014/main" id="{CEB7B2F8-1933-134A-F6E0-3295B486B53A}"/>
              </a:ext>
            </a:extLst>
          </p:cNvPr>
          <p:cNvCxnSpPr>
            <a:cxnSpLocks/>
            <a:endCxn id="109" idx="5"/>
          </p:cNvCxnSpPr>
          <p:nvPr/>
        </p:nvCxnSpPr>
        <p:spPr>
          <a:xfrm flipH="1" flipV="1">
            <a:off x="9680396" y="3052638"/>
            <a:ext cx="135277" cy="10691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Ellipse 111">
            <a:extLst>
              <a:ext uri="{FF2B5EF4-FFF2-40B4-BE49-F238E27FC236}">
                <a16:creationId xmlns:a16="http://schemas.microsoft.com/office/drawing/2014/main" id="{4458981B-A879-8A20-DB0D-D27E56BB2305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13" name="Connecteur droit 112">
            <a:extLst>
              <a:ext uri="{FF2B5EF4-FFF2-40B4-BE49-F238E27FC236}">
                <a16:creationId xmlns:a16="http://schemas.microsoft.com/office/drawing/2014/main" id="{8738BC3F-1EA3-1891-76F7-9BE5E753B843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avec flèche 113">
            <a:extLst>
              <a:ext uri="{FF2B5EF4-FFF2-40B4-BE49-F238E27FC236}">
                <a16:creationId xmlns:a16="http://schemas.microsoft.com/office/drawing/2014/main" id="{F69B133F-2531-6987-49A1-D8065752D96A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avec flèche 114">
            <a:extLst>
              <a:ext uri="{FF2B5EF4-FFF2-40B4-BE49-F238E27FC236}">
                <a16:creationId xmlns:a16="http://schemas.microsoft.com/office/drawing/2014/main" id="{104523F0-E322-A5D4-ECC7-405C4F5DA052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Ellipse 115">
            <a:extLst>
              <a:ext uri="{FF2B5EF4-FFF2-40B4-BE49-F238E27FC236}">
                <a16:creationId xmlns:a16="http://schemas.microsoft.com/office/drawing/2014/main" id="{F8C56DE8-E56D-1BEB-44AA-1E0C89F92401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BB108AF3-BB8C-DA6B-E014-1BBFBFD6A47B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B86D56C5-9AC0-E4E5-A926-E6CB9A1D32BD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0" name="Ellipse 119">
            <a:extLst>
              <a:ext uri="{FF2B5EF4-FFF2-40B4-BE49-F238E27FC236}">
                <a16:creationId xmlns:a16="http://schemas.microsoft.com/office/drawing/2014/main" id="{225E020C-92E4-43A6-1088-30059A878AC7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2FF6E4A9-6BC7-B921-ACD6-6C741DAF0372}"/>
              </a:ext>
            </a:extLst>
          </p:cNvPr>
          <p:cNvSpPr/>
          <p:nvPr/>
        </p:nvSpPr>
        <p:spPr>
          <a:xfrm>
            <a:off x="9917805" y="218450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24" name="Connecteur droit 123">
            <a:extLst>
              <a:ext uri="{FF2B5EF4-FFF2-40B4-BE49-F238E27FC236}">
                <a16:creationId xmlns:a16="http://schemas.microsoft.com/office/drawing/2014/main" id="{40258B9C-9263-74C1-4C56-ACEB8B8D2C2D}"/>
              </a:ext>
            </a:extLst>
          </p:cNvPr>
          <p:cNvCxnSpPr>
            <a:cxnSpLocks/>
          </p:cNvCxnSpPr>
          <p:nvPr/>
        </p:nvCxnSpPr>
        <p:spPr>
          <a:xfrm>
            <a:off x="10000953" y="1756908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124">
            <a:extLst>
              <a:ext uri="{FF2B5EF4-FFF2-40B4-BE49-F238E27FC236}">
                <a16:creationId xmlns:a16="http://schemas.microsoft.com/office/drawing/2014/main" id="{FEBC1CFB-0A31-B7D9-FD5A-C6C50B439441}"/>
              </a:ext>
            </a:extLst>
          </p:cNvPr>
          <p:cNvCxnSpPr>
            <a:cxnSpLocks/>
          </p:cNvCxnSpPr>
          <p:nvPr/>
        </p:nvCxnSpPr>
        <p:spPr>
          <a:xfrm flipH="1">
            <a:off x="9748034" y="2332536"/>
            <a:ext cx="559206" cy="10612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cteur droit avec flèche 125">
            <a:extLst>
              <a:ext uri="{FF2B5EF4-FFF2-40B4-BE49-F238E27FC236}">
                <a16:creationId xmlns:a16="http://schemas.microsoft.com/office/drawing/2014/main" id="{922DBEE6-A454-AEBF-D917-4304A76D5D48}"/>
              </a:ext>
            </a:extLst>
          </p:cNvPr>
          <p:cNvCxnSpPr>
            <a:cxnSpLocks/>
            <a:endCxn id="121" idx="5"/>
          </p:cNvCxnSpPr>
          <p:nvPr/>
        </p:nvCxnSpPr>
        <p:spPr>
          <a:xfrm flipH="1" flipV="1">
            <a:off x="10040730" y="2288904"/>
            <a:ext cx="217136" cy="865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avec flèche 126">
            <a:extLst>
              <a:ext uri="{FF2B5EF4-FFF2-40B4-BE49-F238E27FC236}">
                <a16:creationId xmlns:a16="http://schemas.microsoft.com/office/drawing/2014/main" id="{6D63E506-F2A8-1E85-A926-35B0DCF34256}"/>
              </a:ext>
            </a:extLst>
          </p:cNvPr>
          <p:cNvCxnSpPr>
            <a:cxnSpLocks/>
            <a:stCxn id="121" idx="3"/>
            <a:endCxn id="120" idx="6"/>
          </p:cNvCxnSpPr>
          <p:nvPr/>
        </p:nvCxnSpPr>
        <p:spPr>
          <a:xfrm flipH="1">
            <a:off x="9644445" y="2288904"/>
            <a:ext cx="294451" cy="1336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Rectangle 127">
            <a:extLst>
              <a:ext uri="{FF2B5EF4-FFF2-40B4-BE49-F238E27FC236}">
                <a16:creationId xmlns:a16="http://schemas.microsoft.com/office/drawing/2014/main" id="{ECCB3B1C-D234-CF2B-44B5-6E4144E3D307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198A75A2-8C44-542A-A117-6F66802296BA}"/>
              </a:ext>
            </a:extLst>
          </p:cNvPr>
          <p:cNvSpPr/>
          <p:nvPr/>
        </p:nvSpPr>
        <p:spPr>
          <a:xfrm>
            <a:off x="9539078" y="267629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C28EFB3B-C423-CBD7-D8DA-8E02740934A7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030A4B70-B2E6-42D2-212E-C57ACF03E59A}"/>
              </a:ext>
            </a:extLst>
          </p:cNvPr>
          <p:cNvSpPr/>
          <p:nvPr/>
        </p:nvSpPr>
        <p:spPr>
          <a:xfrm>
            <a:off x="9914098" y="231348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ABB94E0D-3C8F-EE35-9B14-C8D5E082F238}"/>
              </a:ext>
            </a:extLst>
          </p:cNvPr>
          <p:cNvSpPr/>
          <p:nvPr/>
        </p:nvSpPr>
        <p:spPr>
          <a:xfrm>
            <a:off x="9742497" y="60796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CFBD6689-7FFD-462D-D276-B7566950F12E}"/>
              </a:ext>
            </a:extLst>
          </p:cNvPr>
          <p:cNvSpPr/>
          <p:nvPr/>
        </p:nvSpPr>
        <p:spPr>
          <a:xfrm>
            <a:off x="10280148" y="103728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E2C8E694-5737-A5E2-ECB7-9F54D9F5E437}"/>
              </a:ext>
            </a:extLst>
          </p:cNvPr>
          <p:cNvSpPr/>
          <p:nvPr/>
        </p:nvSpPr>
        <p:spPr>
          <a:xfrm>
            <a:off x="10371824" y="31757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A9F1496A-DBFB-D8F3-98BF-648896468291}"/>
              </a:ext>
            </a:extLst>
          </p:cNvPr>
          <p:cNvSpPr/>
          <p:nvPr/>
        </p:nvSpPr>
        <p:spPr>
          <a:xfrm>
            <a:off x="10092759" y="1134360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957632B2-4F4B-B5CF-ADCD-66C6D06566C4}"/>
              </a:ext>
            </a:extLst>
          </p:cNvPr>
          <p:cNvSpPr/>
          <p:nvPr/>
        </p:nvSpPr>
        <p:spPr>
          <a:xfrm>
            <a:off x="10212879" y="391508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39" name="Connecteur droit avec flèche 138">
            <a:extLst>
              <a:ext uri="{FF2B5EF4-FFF2-40B4-BE49-F238E27FC236}">
                <a16:creationId xmlns:a16="http://schemas.microsoft.com/office/drawing/2014/main" id="{241DF8EE-03D7-B499-CA11-3FF2120D7187}"/>
              </a:ext>
            </a:extLst>
          </p:cNvPr>
          <p:cNvCxnSpPr>
            <a:cxnSpLocks/>
          </p:cNvCxnSpPr>
          <p:nvPr/>
        </p:nvCxnSpPr>
        <p:spPr>
          <a:xfrm>
            <a:off x="8846447" y="387523"/>
            <a:ext cx="736877" cy="226055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necteur droit avec flèche 139">
            <a:extLst>
              <a:ext uri="{FF2B5EF4-FFF2-40B4-BE49-F238E27FC236}">
                <a16:creationId xmlns:a16="http://schemas.microsoft.com/office/drawing/2014/main" id="{E5FA87A1-F89F-60AC-B0B8-679E56DE60A5}"/>
              </a:ext>
            </a:extLst>
          </p:cNvPr>
          <p:cNvCxnSpPr>
            <a:cxnSpLocks/>
            <a:endCxn id="138" idx="2"/>
          </p:cNvCxnSpPr>
          <p:nvPr/>
        </p:nvCxnSpPr>
        <p:spPr>
          <a:xfrm flipV="1">
            <a:off x="9685158" y="452664"/>
            <a:ext cx="527721" cy="160914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necteur droit avec flèche 140">
            <a:extLst>
              <a:ext uri="{FF2B5EF4-FFF2-40B4-BE49-F238E27FC236}">
                <a16:creationId xmlns:a16="http://schemas.microsoft.com/office/drawing/2014/main" id="{D4C8AFFB-0EE6-0783-40FC-33C09B5DC4B5}"/>
              </a:ext>
            </a:extLst>
          </p:cNvPr>
          <p:cNvCxnSpPr>
            <a:cxnSpLocks/>
            <a:endCxn id="137" idx="0"/>
          </p:cNvCxnSpPr>
          <p:nvPr/>
        </p:nvCxnSpPr>
        <p:spPr>
          <a:xfrm>
            <a:off x="9959689" y="558009"/>
            <a:ext cx="205078" cy="576351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Ellipse 142">
            <a:extLst>
              <a:ext uri="{FF2B5EF4-FFF2-40B4-BE49-F238E27FC236}">
                <a16:creationId xmlns:a16="http://schemas.microsoft.com/office/drawing/2014/main" id="{A6911BC5-E940-8453-FEC9-095EEEB3934B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144" name="Image 143">
            <a:extLst>
              <a:ext uri="{FF2B5EF4-FFF2-40B4-BE49-F238E27FC236}">
                <a16:creationId xmlns:a16="http://schemas.microsoft.com/office/drawing/2014/main" id="{B630ED09-BEE8-E301-250D-3EA5EB110B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145" name="Ellipse 144">
            <a:extLst>
              <a:ext uri="{FF2B5EF4-FFF2-40B4-BE49-F238E27FC236}">
                <a16:creationId xmlns:a16="http://schemas.microsoft.com/office/drawing/2014/main" id="{435391A1-6F5F-8112-8AE8-270901C0C878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46" name="Connecteur droit avec flèche 145">
            <a:extLst>
              <a:ext uri="{FF2B5EF4-FFF2-40B4-BE49-F238E27FC236}">
                <a16:creationId xmlns:a16="http://schemas.microsoft.com/office/drawing/2014/main" id="{0DC87DE6-86F8-07EB-656F-C0C0165CE277}"/>
              </a:ext>
            </a:extLst>
          </p:cNvPr>
          <p:cNvCxnSpPr>
            <a:cxnSpLocks/>
            <a:stCxn id="145" idx="1"/>
            <a:endCxn id="143" idx="5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necteur droit avec flèche 146">
            <a:extLst>
              <a:ext uri="{FF2B5EF4-FFF2-40B4-BE49-F238E27FC236}">
                <a16:creationId xmlns:a16="http://schemas.microsoft.com/office/drawing/2014/main" id="{25502C77-2D53-BA4D-EA34-1560F9396142}"/>
              </a:ext>
            </a:extLst>
          </p:cNvPr>
          <p:cNvCxnSpPr>
            <a:cxnSpLocks/>
            <a:stCxn id="145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Connecteur droit avec flèche 147">
            <a:extLst>
              <a:ext uri="{FF2B5EF4-FFF2-40B4-BE49-F238E27FC236}">
                <a16:creationId xmlns:a16="http://schemas.microsoft.com/office/drawing/2014/main" id="{F73BAF57-20EF-33B9-C424-DFE974B27A15}"/>
              </a:ext>
            </a:extLst>
          </p:cNvPr>
          <p:cNvCxnSpPr>
            <a:cxnSpLocks/>
            <a:stCxn id="145" idx="6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Ellipse 148">
            <a:extLst>
              <a:ext uri="{FF2B5EF4-FFF2-40B4-BE49-F238E27FC236}">
                <a16:creationId xmlns:a16="http://schemas.microsoft.com/office/drawing/2014/main" id="{7B8853D6-C090-2439-F4D7-34447CA4D529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0" name="Ellipse 149">
            <a:extLst>
              <a:ext uri="{FF2B5EF4-FFF2-40B4-BE49-F238E27FC236}">
                <a16:creationId xmlns:a16="http://schemas.microsoft.com/office/drawing/2014/main" id="{A921DA80-E12D-1433-9DC8-34D521DCDE75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id="{FE2003CB-1295-C476-C9F1-9F90255ED958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7610969D-6868-6C49-CDCF-13BB1A8661DD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07C75707-B42D-AEBF-70EF-8186C4C49477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9D9277D0-FB0D-CE03-D9EE-E05F1161DF5C}"/>
              </a:ext>
            </a:extLst>
          </p:cNvPr>
          <p:cNvSpPr/>
          <p:nvPr/>
        </p:nvSpPr>
        <p:spPr>
          <a:xfrm>
            <a:off x="8740504" y="443347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56" name="Connecteur droit 155">
            <a:extLst>
              <a:ext uri="{FF2B5EF4-FFF2-40B4-BE49-F238E27FC236}">
                <a16:creationId xmlns:a16="http://schemas.microsoft.com/office/drawing/2014/main" id="{BA9AB0CE-0F2E-4A47-1EB6-40C3FF543103}"/>
              </a:ext>
            </a:extLst>
          </p:cNvPr>
          <p:cNvCxnSpPr>
            <a:cxnSpLocks/>
          </p:cNvCxnSpPr>
          <p:nvPr/>
        </p:nvCxnSpPr>
        <p:spPr>
          <a:xfrm flipV="1">
            <a:off x="9004049" y="4121834"/>
            <a:ext cx="841454" cy="5330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onnecteur droit avec flèche 156">
            <a:extLst>
              <a:ext uri="{FF2B5EF4-FFF2-40B4-BE49-F238E27FC236}">
                <a16:creationId xmlns:a16="http://schemas.microsoft.com/office/drawing/2014/main" id="{174592E7-3A32-2843-D3C8-EF688A79B863}"/>
              </a:ext>
            </a:extLst>
          </p:cNvPr>
          <p:cNvCxnSpPr>
            <a:cxnSpLocks/>
          </p:cNvCxnSpPr>
          <p:nvPr/>
        </p:nvCxnSpPr>
        <p:spPr>
          <a:xfrm>
            <a:off x="8229600" y="3981917"/>
            <a:ext cx="616847" cy="6118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Ellipse 157">
            <a:extLst>
              <a:ext uri="{FF2B5EF4-FFF2-40B4-BE49-F238E27FC236}">
                <a16:creationId xmlns:a16="http://schemas.microsoft.com/office/drawing/2014/main" id="{CC103ACD-A001-E18A-956B-01F6D464148D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3AEC4D82-E37E-6F04-FA20-6584FDF4B248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3F8EB4EC-501B-6D9B-72D0-86B7420D5D7D}"/>
              </a:ext>
            </a:extLst>
          </p:cNvPr>
          <p:cNvSpPr/>
          <p:nvPr/>
        </p:nvSpPr>
        <p:spPr>
          <a:xfrm>
            <a:off x="9099536" y="5225139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7A10660E-78A5-4FFA-ED5E-F7C6EA1055C5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0F1F5B3C-6395-2619-1290-6261414D3691}"/>
              </a:ext>
            </a:extLst>
          </p:cNvPr>
          <p:cNvSpPr/>
          <p:nvPr/>
        </p:nvSpPr>
        <p:spPr>
          <a:xfrm>
            <a:off x="10360316" y="3446075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94D2A713-CBC4-EC7C-0818-EA8DF913D147}"/>
              </a:ext>
            </a:extLst>
          </p:cNvPr>
          <p:cNvSpPr/>
          <p:nvPr/>
        </p:nvSpPr>
        <p:spPr>
          <a:xfrm>
            <a:off x="10185858" y="3378899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E9AEE3EF-068B-BECB-5430-FD1712639659}"/>
              </a:ext>
            </a:extLst>
          </p:cNvPr>
          <p:cNvSpPr/>
          <p:nvPr/>
        </p:nvSpPr>
        <p:spPr>
          <a:xfrm>
            <a:off x="9454705" y="144036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9" name="Ellipse 168">
            <a:extLst>
              <a:ext uri="{FF2B5EF4-FFF2-40B4-BE49-F238E27FC236}">
                <a16:creationId xmlns:a16="http://schemas.microsoft.com/office/drawing/2014/main" id="{D48FD16B-04D9-DBCA-50B0-FC794EAB96F7}"/>
              </a:ext>
            </a:extLst>
          </p:cNvPr>
          <p:cNvSpPr/>
          <p:nvPr/>
        </p:nvSpPr>
        <p:spPr>
          <a:xfrm>
            <a:off x="9317948" y="1671994"/>
            <a:ext cx="257460" cy="20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0" name="Ellipse 169">
            <a:extLst>
              <a:ext uri="{FF2B5EF4-FFF2-40B4-BE49-F238E27FC236}">
                <a16:creationId xmlns:a16="http://schemas.microsoft.com/office/drawing/2014/main" id="{78C16136-996E-44D6-B6DD-316A654190AD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71" name="Connecteur droit avec flèche 170">
            <a:extLst>
              <a:ext uri="{FF2B5EF4-FFF2-40B4-BE49-F238E27FC236}">
                <a16:creationId xmlns:a16="http://schemas.microsoft.com/office/drawing/2014/main" id="{1DD4D898-41CE-A326-F5F8-7258C122197B}"/>
              </a:ext>
            </a:extLst>
          </p:cNvPr>
          <p:cNvCxnSpPr>
            <a:cxnSpLocks/>
            <a:endCxn id="170" idx="6"/>
          </p:cNvCxnSpPr>
          <p:nvPr/>
        </p:nvCxnSpPr>
        <p:spPr>
          <a:xfrm flipH="1">
            <a:off x="9620764" y="1756908"/>
            <a:ext cx="410408" cy="123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Ellipse 174">
            <a:extLst>
              <a:ext uri="{FF2B5EF4-FFF2-40B4-BE49-F238E27FC236}">
                <a16:creationId xmlns:a16="http://schemas.microsoft.com/office/drawing/2014/main" id="{EDF6C477-8646-B033-48D5-53D4FBB3DB52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6" name="Ellipse 175">
            <a:extLst>
              <a:ext uri="{FF2B5EF4-FFF2-40B4-BE49-F238E27FC236}">
                <a16:creationId xmlns:a16="http://schemas.microsoft.com/office/drawing/2014/main" id="{52936845-A5A0-3622-D877-29558CFD476E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E9AB8FF0-FA91-E95A-2A6B-133D8300D787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C1EDC579-9F3E-4B5B-25A8-F47376AE0B1F}"/>
              </a:ext>
            </a:extLst>
          </p:cNvPr>
          <p:cNvSpPr/>
          <p:nvPr/>
        </p:nvSpPr>
        <p:spPr>
          <a:xfrm>
            <a:off x="9150453" y="1615915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93" name="Ellipse 192">
            <a:extLst>
              <a:ext uri="{FF2B5EF4-FFF2-40B4-BE49-F238E27FC236}">
                <a16:creationId xmlns:a16="http://schemas.microsoft.com/office/drawing/2014/main" id="{523B8344-C2F2-1C3E-16AD-A9EAF18AA7D1}"/>
              </a:ext>
            </a:extLst>
          </p:cNvPr>
          <p:cNvSpPr/>
          <p:nvPr/>
        </p:nvSpPr>
        <p:spPr>
          <a:xfrm>
            <a:off x="8368093" y="36888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cxnSp>
        <p:nvCxnSpPr>
          <p:cNvPr id="194" name="Connecteur droit avec flèche 193">
            <a:extLst>
              <a:ext uri="{FF2B5EF4-FFF2-40B4-BE49-F238E27FC236}">
                <a16:creationId xmlns:a16="http://schemas.microsoft.com/office/drawing/2014/main" id="{1585553C-06D8-B1E1-5361-E25A9390921E}"/>
              </a:ext>
            </a:extLst>
          </p:cNvPr>
          <p:cNvCxnSpPr>
            <a:cxnSpLocks/>
          </p:cNvCxnSpPr>
          <p:nvPr/>
        </p:nvCxnSpPr>
        <p:spPr>
          <a:xfrm flipV="1">
            <a:off x="8192426" y="3793217"/>
            <a:ext cx="196758" cy="45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C09DA81C-2A36-FA41-AA7C-F28F68CE5442}"/>
              </a:ext>
            </a:extLst>
          </p:cNvPr>
          <p:cNvSpPr/>
          <p:nvPr/>
        </p:nvSpPr>
        <p:spPr>
          <a:xfrm>
            <a:off x="9562233" y="595666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FCF496-6B10-3C2F-4D60-CA53B95369FC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1850-1914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2113C89-2301-6B4A-D875-518B38E49672}"/>
              </a:ext>
            </a:extLst>
          </p:cNvPr>
          <p:cNvSpPr/>
          <p:nvPr/>
        </p:nvSpPr>
        <p:spPr>
          <a:xfrm>
            <a:off x="8736636" y="4642125"/>
            <a:ext cx="1755949" cy="899384"/>
          </a:xfrm>
          <a:prstGeom prst="ellipse">
            <a:avLst/>
          </a:prstGeom>
          <a:noFill/>
          <a:ln w="76200">
            <a:solidFill>
              <a:srgbClr val="CC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4F87B02-F36F-B9C0-04A0-EFF1B09B83D3}"/>
              </a:ext>
            </a:extLst>
          </p:cNvPr>
          <p:cNvSpPr/>
          <p:nvPr/>
        </p:nvSpPr>
        <p:spPr>
          <a:xfrm>
            <a:off x="9901855" y="3083189"/>
            <a:ext cx="1013498" cy="1069196"/>
          </a:xfrm>
          <a:prstGeom prst="ellipse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3D7581E-0803-B56F-FB24-034FCBFAE234}"/>
              </a:ext>
            </a:extLst>
          </p:cNvPr>
          <p:cNvSpPr/>
          <p:nvPr/>
        </p:nvSpPr>
        <p:spPr>
          <a:xfrm>
            <a:off x="7131844" y="109183"/>
            <a:ext cx="3248947" cy="3130847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0786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E8806-6835-9A22-2F4C-4BB0D48BB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9502689-85DE-E9B3-6140-7CB7FAF74E2F}"/>
              </a:ext>
            </a:extLst>
          </p:cNvPr>
          <p:cNvSpPr/>
          <p:nvPr/>
        </p:nvSpPr>
        <p:spPr>
          <a:xfrm>
            <a:off x="109182" y="109183"/>
            <a:ext cx="4647867" cy="66325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6) 1853-89 : Le Japon…</a:t>
            </a:r>
          </a:p>
          <a:p>
            <a:r>
              <a:rPr lang="fr-FR" sz="1700" dirty="0"/>
              <a:t>Dépasser les contradictions ; Deux points…</a:t>
            </a:r>
          </a:p>
          <a:p>
            <a:endParaRPr lang="fr-FR" sz="1700" dirty="0"/>
          </a:p>
          <a:p>
            <a:r>
              <a:rPr lang="fr-FR" sz="1700" dirty="0"/>
              <a:t>a) Ici aussi…</a:t>
            </a:r>
          </a:p>
          <a:p>
            <a:r>
              <a:rPr lang="fr-FR" sz="1700" dirty="0"/>
              <a:t>Après l’ouverture forcée et les traités inégaux</a:t>
            </a:r>
          </a:p>
          <a:p>
            <a:r>
              <a:rPr lang="fr-FR" sz="1700" dirty="0"/>
              <a:t>Une volonté de conserver l’ordre ancien ; Et cela passera par la restauration de l’antique pouvoir impérial né au VIIe siècle</a:t>
            </a:r>
          </a:p>
          <a:p>
            <a:endParaRPr lang="fr-FR" sz="1700" dirty="0"/>
          </a:p>
          <a:p>
            <a:r>
              <a:rPr lang="fr-FR" sz="1700" dirty="0"/>
              <a:t>b) Mais également, et contrairement à la Chine</a:t>
            </a:r>
          </a:p>
          <a:p>
            <a:r>
              <a:rPr lang="fr-FR" sz="1700" dirty="0"/>
              <a:t>Une volonté nationale de modernisation</a:t>
            </a:r>
          </a:p>
          <a:p>
            <a:r>
              <a:rPr lang="fr-FR" sz="1700" dirty="0"/>
              <a:t>A la fois économique, sociale et politique</a:t>
            </a:r>
          </a:p>
          <a:p>
            <a:r>
              <a:rPr lang="fr-FR" sz="1700" dirty="0"/>
              <a:t>Qui sera plus </a:t>
            </a:r>
            <a:r>
              <a:rPr lang="fr-FR" sz="1700" i="1" dirty="0"/>
              <a:t>sincère</a:t>
            </a:r>
            <a:r>
              <a:rPr lang="fr-FR" sz="1700" dirty="0"/>
              <a:t>, plus radicale</a:t>
            </a:r>
          </a:p>
          <a:p>
            <a:r>
              <a:rPr lang="fr-FR" sz="1700" dirty="0"/>
              <a:t>Plus profonde que la chinoise, et donc plus réussie</a:t>
            </a:r>
          </a:p>
          <a:p>
            <a:r>
              <a:rPr lang="fr-FR" sz="1700" i="1" dirty="0"/>
              <a:t>Un nouveau départ pour quitter l’Asie…</a:t>
            </a:r>
          </a:p>
          <a:p>
            <a:endParaRPr lang="fr-FR" sz="1700" i="1" dirty="0"/>
          </a:p>
          <a:p>
            <a:r>
              <a:rPr lang="fr-FR" sz="1700" dirty="0"/>
              <a:t>NB : 1884 : </a:t>
            </a:r>
            <a:r>
              <a:rPr lang="fr-FR" sz="1700" dirty="0" err="1"/>
              <a:t>Fukuzawa</a:t>
            </a:r>
            <a:r>
              <a:rPr lang="fr-FR" sz="1700" dirty="0"/>
              <a:t> </a:t>
            </a:r>
            <a:r>
              <a:rPr lang="fr-FR" sz="1700" dirty="0" err="1"/>
              <a:t>Yukichi</a:t>
            </a:r>
            <a:r>
              <a:rPr lang="fr-FR" sz="1700" dirty="0"/>
              <a:t> : </a:t>
            </a:r>
            <a:r>
              <a:rPr lang="fr-FR" sz="1700" i="1" dirty="0"/>
              <a:t>Adieu l’Asie…</a:t>
            </a:r>
          </a:p>
          <a:p>
            <a:r>
              <a:rPr lang="fr-FR" sz="1700" i="1" dirty="0"/>
              <a:t>Il ne s’agit pas de se dégager des anciennes coutumes japonaises </a:t>
            </a:r>
            <a:r>
              <a:rPr lang="fr-FR" sz="1700" dirty="0"/>
              <a:t>(de la période des shoguns Tokugawa)</a:t>
            </a:r>
            <a:r>
              <a:rPr lang="fr-FR" sz="1700" i="1" dirty="0"/>
              <a:t>, mais de prendre un nouveau départ en direction d’un seul objectif : se dégager de l’Asie.</a:t>
            </a:r>
          </a:p>
          <a:p>
            <a:endParaRPr lang="fr-FR" sz="1700" i="1" dirty="0"/>
          </a:p>
          <a:p>
            <a:r>
              <a:rPr lang="fr-FR" sz="1700" i="1" dirty="0"/>
              <a:t>Et faire cause commune avec les Occidentaux pour devenir leur égal et – qui sait ? – un jour les dépasser</a:t>
            </a:r>
          </a:p>
        </p:txBody>
      </p:sp>
      <p:pic>
        <p:nvPicPr>
          <p:cNvPr id="97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D35DBE59-0E7C-15C0-1E38-CFC437C3A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4EFD6838-91E0-7A26-0D36-4C63BDFCD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53068479-4BE6-4EDE-5A58-3826AEA1BD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E81B1EA8-3B87-06DD-AC46-4C1C022CC6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Image 105">
            <a:extLst>
              <a:ext uri="{FF2B5EF4-FFF2-40B4-BE49-F238E27FC236}">
                <a16:creationId xmlns:a16="http://schemas.microsoft.com/office/drawing/2014/main" id="{7172C77D-20E7-62A7-EBE4-21F3511908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107" name="Ellipse 106">
            <a:extLst>
              <a:ext uri="{FF2B5EF4-FFF2-40B4-BE49-F238E27FC236}">
                <a16:creationId xmlns:a16="http://schemas.microsoft.com/office/drawing/2014/main" id="{76B8681F-052C-7C41-63D3-4E83FB88A20F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2AA9317C-5D9C-EE2E-C6BE-9AC8BD001472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7026244C-0FDC-3D57-F42D-3C5F647520FB}"/>
              </a:ext>
            </a:extLst>
          </p:cNvPr>
          <p:cNvSpPr/>
          <p:nvPr/>
        </p:nvSpPr>
        <p:spPr>
          <a:xfrm>
            <a:off x="9557471" y="294823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10" name="Connecteur droit avec flèche 109">
            <a:extLst>
              <a:ext uri="{FF2B5EF4-FFF2-40B4-BE49-F238E27FC236}">
                <a16:creationId xmlns:a16="http://schemas.microsoft.com/office/drawing/2014/main" id="{25FD5F4C-B2E4-F10E-89AB-DEF4F4AF2625}"/>
              </a:ext>
            </a:extLst>
          </p:cNvPr>
          <p:cNvCxnSpPr>
            <a:cxnSpLocks/>
            <a:endCxn id="109" idx="5"/>
          </p:cNvCxnSpPr>
          <p:nvPr/>
        </p:nvCxnSpPr>
        <p:spPr>
          <a:xfrm flipH="1" flipV="1">
            <a:off x="9680396" y="3052638"/>
            <a:ext cx="135277" cy="10691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Ellipse 111">
            <a:extLst>
              <a:ext uri="{FF2B5EF4-FFF2-40B4-BE49-F238E27FC236}">
                <a16:creationId xmlns:a16="http://schemas.microsoft.com/office/drawing/2014/main" id="{41A9F49A-3BF1-6E6E-3090-CA1AC517EEF8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13" name="Connecteur droit 112">
            <a:extLst>
              <a:ext uri="{FF2B5EF4-FFF2-40B4-BE49-F238E27FC236}">
                <a16:creationId xmlns:a16="http://schemas.microsoft.com/office/drawing/2014/main" id="{1E38D9DF-4A29-DE07-7B22-6C46527C332F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avec flèche 113">
            <a:extLst>
              <a:ext uri="{FF2B5EF4-FFF2-40B4-BE49-F238E27FC236}">
                <a16:creationId xmlns:a16="http://schemas.microsoft.com/office/drawing/2014/main" id="{6AF493C5-4CDC-A8DE-4677-3982F6828E57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avec flèche 114">
            <a:extLst>
              <a:ext uri="{FF2B5EF4-FFF2-40B4-BE49-F238E27FC236}">
                <a16:creationId xmlns:a16="http://schemas.microsoft.com/office/drawing/2014/main" id="{C302C4AB-FD17-96A7-649B-FB1E09269676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Ellipse 115">
            <a:extLst>
              <a:ext uri="{FF2B5EF4-FFF2-40B4-BE49-F238E27FC236}">
                <a16:creationId xmlns:a16="http://schemas.microsoft.com/office/drawing/2014/main" id="{6A1B8385-AD1F-21A5-B036-05F58BE5C7EB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E061D633-A8C5-BF02-D4C7-B947411180B7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37E60559-47CF-41A5-D4BD-740CA71649FA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0" name="Ellipse 119">
            <a:extLst>
              <a:ext uri="{FF2B5EF4-FFF2-40B4-BE49-F238E27FC236}">
                <a16:creationId xmlns:a16="http://schemas.microsoft.com/office/drawing/2014/main" id="{7578BC1F-24DE-A058-AAC2-3355FDF5D896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780A22A3-F4B1-96F7-DFF4-A7BBE6AD931F}"/>
              </a:ext>
            </a:extLst>
          </p:cNvPr>
          <p:cNvSpPr/>
          <p:nvPr/>
        </p:nvSpPr>
        <p:spPr>
          <a:xfrm>
            <a:off x="9917805" y="218450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24" name="Connecteur droit 123">
            <a:extLst>
              <a:ext uri="{FF2B5EF4-FFF2-40B4-BE49-F238E27FC236}">
                <a16:creationId xmlns:a16="http://schemas.microsoft.com/office/drawing/2014/main" id="{6D9A03EB-1531-74EE-BA68-80AA4DC25A3B}"/>
              </a:ext>
            </a:extLst>
          </p:cNvPr>
          <p:cNvCxnSpPr>
            <a:cxnSpLocks/>
          </p:cNvCxnSpPr>
          <p:nvPr/>
        </p:nvCxnSpPr>
        <p:spPr>
          <a:xfrm>
            <a:off x="10000953" y="1756908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124">
            <a:extLst>
              <a:ext uri="{FF2B5EF4-FFF2-40B4-BE49-F238E27FC236}">
                <a16:creationId xmlns:a16="http://schemas.microsoft.com/office/drawing/2014/main" id="{754C3387-AA17-8980-042B-FE7383D36635}"/>
              </a:ext>
            </a:extLst>
          </p:cNvPr>
          <p:cNvCxnSpPr>
            <a:cxnSpLocks/>
          </p:cNvCxnSpPr>
          <p:nvPr/>
        </p:nvCxnSpPr>
        <p:spPr>
          <a:xfrm flipH="1">
            <a:off x="9748034" y="2332536"/>
            <a:ext cx="559206" cy="10612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cteur droit avec flèche 125">
            <a:extLst>
              <a:ext uri="{FF2B5EF4-FFF2-40B4-BE49-F238E27FC236}">
                <a16:creationId xmlns:a16="http://schemas.microsoft.com/office/drawing/2014/main" id="{055FC974-2BE0-FD4A-F531-20AEA6336B3D}"/>
              </a:ext>
            </a:extLst>
          </p:cNvPr>
          <p:cNvCxnSpPr>
            <a:cxnSpLocks/>
            <a:endCxn id="121" idx="5"/>
          </p:cNvCxnSpPr>
          <p:nvPr/>
        </p:nvCxnSpPr>
        <p:spPr>
          <a:xfrm flipH="1" flipV="1">
            <a:off x="10040730" y="2288904"/>
            <a:ext cx="217136" cy="865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avec flèche 126">
            <a:extLst>
              <a:ext uri="{FF2B5EF4-FFF2-40B4-BE49-F238E27FC236}">
                <a16:creationId xmlns:a16="http://schemas.microsoft.com/office/drawing/2014/main" id="{38989501-D73D-5747-0BB9-8E5A3DFC072D}"/>
              </a:ext>
            </a:extLst>
          </p:cNvPr>
          <p:cNvCxnSpPr>
            <a:cxnSpLocks/>
            <a:stCxn id="121" idx="3"/>
            <a:endCxn id="120" idx="6"/>
          </p:cNvCxnSpPr>
          <p:nvPr/>
        </p:nvCxnSpPr>
        <p:spPr>
          <a:xfrm flipH="1">
            <a:off x="9644445" y="2288904"/>
            <a:ext cx="294451" cy="1336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Rectangle 127">
            <a:extLst>
              <a:ext uri="{FF2B5EF4-FFF2-40B4-BE49-F238E27FC236}">
                <a16:creationId xmlns:a16="http://schemas.microsoft.com/office/drawing/2014/main" id="{ECB86DB0-F507-AC86-9D54-CDF9493DDDFB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25FB6FD7-6CD4-606F-EB0A-D0ECFBB85216}"/>
              </a:ext>
            </a:extLst>
          </p:cNvPr>
          <p:cNvSpPr/>
          <p:nvPr/>
        </p:nvSpPr>
        <p:spPr>
          <a:xfrm>
            <a:off x="9539078" y="267629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19333EA0-9838-95C9-8250-4BCBFEA90A48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BEC9C635-58BA-97D9-C924-F0E4BE5141B7}"/>
              </a:ext>
            </a:extLst>
          </p:cNvPr>
          <p:cNvSpPr/>
          <p:nvPr/>
        </p:nvSpPr>
        <p:spPr>
          <a:xfrm>
            <a:off x="9914098" y="231348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E9851E9D-A902-3739-43A2-8C5FEA6C2431}"/>
              </a:ext>
            </a:extLst>
          </p:cNvPr>
          <p:cNvSpPr/>
          <p:nvPr/>
        </p:nvSpPr>
        <p:spPr>
          <a:xfrm>
            <a:off x="9742497" y="60796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C361BEB5-3D41-37E4-18FC-439816F5F747}"/>
              </a:ext>
            </a:extLst>
          </p:cNvPr>
          <p:cNvSpPr/>
          <p:nvPr/>
        </p:nvSpPr>
        <p:spPr>
          <a:xfrm>
            <a:off x="10280148" y="103728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C9579371-A4FB-83B4-4D85-5F435C6BAF36}"/>
              </a:ext>
            </a:extLst>
          </p:cNvPr>
          <p:cNvSpPr/>
          <p:nvPr/>
        </p:nvSpPr>
        <p:spPr>
          <a:xfrm>
            <a:off x="10371824" y="31757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92CC0C32-97BD-1A2B-CD21-474435FFE914}"/>
              </a:ext>
            </a:extLst>
          </p:cNvPr>
          <p:cNvSpPr/>
          <p:nvPr/>
        </p:nvSpPr>
        <p:spPr>
          <a:xfrm>
            <a:off x="10092759" y="1134360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DFF412A8-5B37-E3A5-3A3A-C7921D2EBAAD}"/>
              </a:ext>
            </a:extLst>
          </p:cNvPr>
          <p:cNvSpPr/>
          <p:nvPr/>
        </p:nvSpPr>
        <p:spPr>
          <a:xfrm>
            <a:off x="10212879" y="391508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39" name="Connecteur droit avec flèche 138">
            <a:extLst>
              <a:ext uri="{FF2B5EF4-FFF2-40B4-BE49-F238E27FC236}">
                <a16:creationId xmlns:a16="http://schemas.microsoft.com/office/drawing/2014/main" id="{7723D83B-B830-75B5-2FDB-C4BAB7BCB370}"/>
              </a:ext>
            </a:extLst>
          </p:cNvPr>
          <p:cNvCxnSpPr>
            <a:cxnSpLocks/>
          </p:cNvCxnSpPr>
          <p:nvPr/>
        </p:nvCxnSpPr>
        <p:spPr>
          <a:xfrm>
            <a:off x="8846447" y="387523"/>
            <a:ext cx="736877" cy="226055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necteur droit avec flèche 139">
            <a:extLst>
              <a:ext uri="{FF2B5EF4-FFF2-40B4-BE49-F238E27FC236}">
                <a16:creationId xmlns:a16="http://schemas.microsoft.com/office/drawing/2014/main" id="{801FAECC-3A54-D334-F95E-B6339E7EEF55}"/>
              </a:ext>
            </a:extLst>
          </p:cNvPr>
          <p:cNvCxnSpPr>
            <a:cxnSpLocks/>
            <a:endCxn id="138" idx="2"/>
          </p:cNvCxnSpPr>
          <p:nvPr/>
        </p:nvCxnSpPr>
        <p:spPr>
          <a:xfrm flipV="1">
            <a:off x="9685158" y="452664"/>
            <a:ext cx="527721" cy="160914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necteur droit avec flèche 140">
            <a:extLst>
              <a:ext uri="{FF2B5EF4-FFF2-40B4-BE49-F238E27FC236}">
                <a16:creationId xmlns:a16="http://schemas.microsoft.com/office/drawing/2014/main" id="{C77B5913-393E-1BE9-634C-284FBB568645}"/>
              </a:ext>
            </a:extLst>
          </p:cNvPr>
          <p:cNvCxnSpPr>
            <a:cxnSpLocks/>
            <a:endCxn id="137" idx="0"/>
          </p:cNvCxnSpPr>
          <p:nvPr/>
        </p:nvCxnSpPr>
        <p:spPr>
          <a:xfrm>
            <a:off x="9959689" y="558009"/>
            <a:ext cx="205078" cy="576351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Ellipse 142">
            <a:extLst>
              <a:ext uri="{FF2B5EF4-FFF2-40B4-BE49-F238E27FC236}">
                <a16:creationId xmlns:a16="http://schemas.microsoft.com/office/drawing/2014/main" id="{811D4C2E-D2FC-D6EB-F6E9-B2FD5E893791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144" name="Image 143">
            <a:extLst>
              <a:ext uri="{FF2B5EF4-FFF2-40B4-BE49-F238E27FC236}">
                <a16:creationId xmlns:a16="http://schemas.microsoft.com/office/drawing/2014/main" id="{CC626B35-536D-7BD1-4175-71B45E602C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145" name="Ellipse 144">
            <a:extLst>
              <a:ext uri="{FF2B5EF4-FFF2-40B4-BE49-F238E27FC236}">
                <a16:creationId xmlns:a16="http://schemas.microsoft.com/office/drawing/2014/main" id="{9C64C3D2-0EB1-6696-93D2-16A06EC153B1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46" name="Connecteur droit avec flèche 145">
            <a:extLst>
              <a:ext uri="{FF2B5EF4-FFF2-40B4-BE49-F238E27FC236}">
                <a16:creationId xmlns:a16="http://schemas.microsoft.com/office/drawing/2014/main" id="{A12C7956-092B-457F-4127-ACB107FC7AC1}"/>
              </a:ext>
            </a:extLst>
          </p:cNvPr>
          <p:cNvCxnSpPr>
            <a:cxnSpLocks/>
            <a:stCxn id="145" idx="1"/>
            <a:endCxn id="143" idx="5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necteur droit avec flèche 146">
            <a:extLst>
              <a:ext uri="{FF2B5EF4-FFF2-40B4-BE49-F238E27FC236}">
                <a16:creationId xmlns:a16="http://schemas.microsoft.com/office/drawing/2014/main" id="{184D228B-114C-CAC2-DB7D-AD58B500D572}"/>
              </a:ext>
            </a:extLst>
          </p:cNvPr>
          <p:cNvCxnSpPr>
            <a:cxnSpLocks/>
            <a:stCxn id="145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Connecteur droit avec flèche 147">
            <a:extLst>
              <a:ext uri="{FF2B5EF4-FFF2-40B4-BE49-F238E27FC236}">
                <a16:creationId xmlns:a16="http://schemas.microsoft.com/office/drawing/2014/main" id="{C9C38630-A4E6-4C44-2D98-988A50215DE2}"/>
              </a:ext>
            </a:extLst>
          </p:cNvPr>
          <p:cNvCxnSpPr>
            <a:cxnSpLocks/>
            <a:stCxn id="145" idx="6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Ellipse 148">
            <a:extLst>
              <a:ext uri="{FF2B5EF4-FFF2-40B4-BE49-F238E27FC236}">
                <a16:creationId xmlns:a16="http://schemas.microsoft.com/office/drawing/2014/main" id="{83A52972-8144-A6CD-CD95-53E134FB8B4F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0" name="Ellipse 149">
            <a:extLst>
              <a:ext uri="{FF2B5EF4-FFF2-40B4-BE49-F238E27FC236}">
                <a16:creationId xmlns:a16="http://schemas.microsoft.com/office/drawing/2014/main" id="{6D39D7C0-A355-6381-EB60-062E68F9219D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id="{ABFEFB11-71C7-1B0F-451F-D71436906E33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1F2E939A-1A35-74E8-22BD-2D1B3C553F5D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01B17A40-8EFF-3B52-2DE5-A3BFDA9330CA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83678779-B346-687F-BFA7-FEF7D69F0E6E}"/>
              </a:ext>
            </a:extLst>
          </p:cNvPr>
          <p:cNvSpPr/>
          <p:nvPr/>
        </p:nvSpPr>
        <p:spPr>
          <a:xfrm>
            <a:off x="8740504" y="443347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56" name="Connecteur droit 155">
            <a:extLst>
              <a:ext uri="{FF2B5EF4-FFF2-40B4-BE49-F238E27FC236}">
                <a16:creationId xmlns:a16="http://schemas.microsoft.com/office/drawing/2014/main" id="{DBC4991A-F641-95C1-7F6B-2BFE2BA0D931}"/>
              </a:ext>
            </a:extLst>
          </p:cNvPr>
          <p:cNvCxnSpPr>
            <a:cxnSpLocks/>
          </p:cNvCxnSpPr>
          <p:nvPr/>
        </p:nvCxnSpPr>
        <p:spPr>
          <a:xfrm flipV="1">
            <a:off x="9004049" y="4121834"/>
            <a:ext cx="841454" cy="5330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onnecteur droit avec flèche 156">
            <a:extLst>
              <a:ext uri="{FF2B5EF4-FFF2-40B4-BE49-F238E27FC236}">
                <a16:creationId xmlns:a16="http://schemas.microsoft.com/office/drawing/2014/main" id="{8EA83978-70D9-EF3D-4F90-66D1CF9F3FF2}"/>
              </a:ext>
            </a:extLst>
          </p:cNvPr>
          <p:cNvCxnSpPr>
            <a:cxnSpLocks/>
          </p:cNvCxnSpPr>
          <p:nvPr/>
        </p:nvCxnSpPr>
        <p:spPr>
          <a:xfrm>
            <a:off x="8229600" y="3981917"/>
            <a:ext cx="616847" cy="6118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Ellipse 157">
            <a:extLst>
              <a:ext uri="{FF2B5EF4-FFF2-40B4-BE49-F238E27FC236}">
                <a16:creationId xmlns:a16="http://schemas.microsoft.com/office/drawing/2014/main" id="{EB9D1668-EBBE-51C5-268D-695FA51072AD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4599F991-FA84-38E8-8F79-4E9B29976293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B338C733-BE2D-CD2F-848F-1F4C0E1C9A52}"/>
              </a:ext>
            </a:extLst>
          </p:cNvPr>
          <p:cNvSpPr/>
          <p:nvPr/>
        </p:nvSpPr>
        <p:spPr>
          <a:xfrm>
            <a:off x="9099536" y="5225139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AF24E3FE-FAD1-104D-6522-1CC19203E2B8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7CE4716D-1342-5C70-F43B-2202E5387A2A}"/>
              </a:ext>
            </a:extLst>
          </p:cNvPr>
          <p:cNvSpPr/>
          <p:nvPr/>
        </p:nvSpPr>
        <p:spPr>
          <a:xfrm>
            <a:off x="10360316" y="3446075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4C10C986-000D-D2C9-7359-8AE35E563318}"/>
              </a:ext>
            </a:extLst>
          </p:cNvPr>
          <p:cNvSpPr/>
          <p:nvPr/>
        </p:nvSpPr>
        <p:spPr>
          <a:xfrm>
            <a:off x="10185858" y="3378899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21C29519-CD7D-6A34-5741-33305FFB884D}"/>
              </a:ext>
            </a:extLst>
          </p:cNvPr>
          <p:cNvSpPr/>
          <p:nvPr/>
        </p:nvSpPr>
        <p:spPr>
          <a:xfrm>
            <a:off x="10826923" y="1411600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84F5FFCB-0C6F-2717-EF9C-45668D1921A0}"/>
              </a:ext>
            </a:extLst>
          </p:cNvPr>
          <p:cNvSpPr/>
          <p:nvPr/>
        </p:nvSpPr>
        <p:spPr>
          <a:xfrm>
            <a:off x="10970939" y="1382391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167" name="Connecteur droit avec flèche 166">
            <a:extLst>
              <a:ext uri="{FF2B5EF4-FFF2-40B4-BE49-F238E27FC236}">
                <a16:creationId xmlns:a16="http://schemas.microsoft.com/office/drawing/2014/main" id="{0F6C01B7-8C79-1F4F-3AFF-29E780873EF9}"/>
              </a:ext>
            </a:extLst>
          </p:cNvPr>
          <p:cNvCxnSpPr>
            <a:cxnSpLocks/>
          </p:cNvCxnSpPr>
          <p:nvPr/>
        </p:nvCxnSpPr>
        <p:spPr>
          <a:xfrm flipH="1" flipV="1">
            <a:off x="10898931" y="1533912"/>
            <a:ext cx="141453" cy="6505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Rectangle 167">
            <a:extLst>
              <a:ext uri="{FF2B5EF4-FFF2-40B4-BE49-F238E27FC236}">
                <a16:creationId xmlns:a16="http://schemas.microsoft.com/office/drawing/2014/main" id="{02BEEC42-3634-CA24-1A66-F622EFC3F6FE}"/>
              </a:ext>
            </a:extLst>
          </p:cNvPr>
          <p:cNvSpPr/>
          <p:nvPr/>
        </p:nvSpPr>
        <p:spPr>
          <a:xfrm>
            <a:off x="9454705" y="144036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9" name="Ellipse 168">
            <a:extLst>
              <a:ext uri="{FF2B5EF4-FFF2-40B4-BE49-F238E27FC236}">
                <a16:creationId xmlns:a16="http://schemas.microsoft.com/office/drawing/2014/main" id="{76DDC6F7-5A19-C41C-AB0F-F5A6011FFFE9}"/>
              </a:ext>
            </a:extLst>
          </p:cNvPr>
          <p:cNvSpPr/>
          <p:nvPr/>
        </p:nvSpPr>
        <p:spPr>
          <a:xfrm>
            <a:off x="9317948" y="1671994"/>
            <a:ext cx="257460" cy="20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0" name="Ellipse 169">
            <a:extLst>
              <a:ext uri="{FF2B5EF4-FFF2-40B4-BE49-F238E27FC236}">
                <a16:creationId xmlns:a16="http://schemas.microsoft.com/office/drawing/2014/main" id="{AE3480AF-695A-5A4B-76F5-5332EB225A0B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71" name="Connecteur droit avec flèche 170">
            <a:extLst>
              <a:ext uri="{FF2B5EF4-FFF2-40B4-BE49-F238E27FC236}">
                <a16:creationId xmlns:a16="http://schemas.microsoft.com/office/drawing/2014/main" id="{8E78D828-0DA3-D919-644B-65ADADE867C8}"/>
              </a:ext>
            </a:extLst>
          </p:cNvPr>
          <p:cNvCxnSpPr>
            <a:cxnSpLocks/>
            <a:endCxn id="170" idx="6"/>
          </p:cNvCxnSpPr>
          <p:nvPr/>
        </p:nvCxnSpPr>
        <p:spPr>
          <a:xfrm flipH="1">
            <a:off x="9620764" y="1756908"/>
            <a:ext cx="410408" cy="123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Ellipse 174">
            <a:extLst>
              <a:ext uri="{FF2B5EF4-FFF2-40B4-BE49-F238E27FC236}">
                <a16:creationId xmlns:a16="http://schemas.microsoft.com/office/drawing/2014/main" id="{C58E9187-7751-0C4F-9CE6-AD7A27F6B61D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6" name="Ellipse 175">
            <a:extLst>
              <a:ext uri="{FF2B5EF4-FFF2-40B4-BE49-F238E27FC236}">
                <a16:creationId xmlns:a16="http://schemas.microsoft.com/office/drawing/2014/main" id="{B5510420-1929-4492-24EC-CC72478F00BA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4FB76BDE-45ED-935E-EA97-B0B074070802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3B6DD9E4-FC17-37C7-73AA-1A755178357D}"/>
              </a:ext>
            </a:extLst>
          </p:cNvPr>
          <p:cNvSpPr/>
          <p:nvPr/>
        </p:nvSpPr>
        <p:spPr>
          <a:xfrm>
            <a:off x="9150453" y="1615915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93" name="Ellipse 192">
            <a:extLst>
              <a:ext uri="{FF2B5EF4-FFF2-40B4-BE49-F238E27FC236}">
                <a16:creationId xmlns:a16="http://schemas.microsoft.com/office/drawing/2014/main" id="{B1436267-FF6F-284E-F56F-F9627075064D}"/>
              </a:ext>
            </a:extLst>
          </p:cNvPr>
          <p:cNvSpPr/>
          <p:nvPr/>
        </p:nvSpPr>
        <p:spPr>
          <a:xfrm>
            <a:off x="8368093" y="36888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cxnSp>
        <p:nvCxnSpPr>
          <p:cNvPr id="194" name="Connecteur droit avec flèche 193">
            <a:extLst>
              <a:ext uri="{FF2B5EF4-FFF2-40B4-BE49-F238E27FC236}">
                <a16:creationId xmlns:a16="http://schemas.microsoft.com/office/drawing/2014/main" id="{0C94AB5C-E952-FFD4-5EF1-D64259D21848}"/>
              </a:ext>
            </a:extLst>
          </p:cNvPr>
          <p:cNvCxnSpPr>
            <a:cxnSpLocks/>
          </p:cNvCxnSpPr>
          <p:nvPr/>
        </p:nvCxnSpPr>
        <p:spPr>
          <a:xfrm flipV="1">
            <a:off x="8192426" y="3793217"/>
            <a:ext cx="196758" cy="45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7538DEB3-4CF6-12C4-EF44-F3736EE86E0D}"/>
              </a:ext>
            </a:extLst>
          </p:cNvPr>
          <p:cNvSpPr/>
          <p:nvPr/>
        </p:nvSpPr>
        <p:spPr>
          <a:xfrm>
            <a:off x="9562233" y="595666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866D78-4A11-365B-F883-FE1C66E878E5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1850-1914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BFE5B60-EB2A-1A38-303A-6C74BA83A2CB}"/>
              </a:ext>
            </a:extLst>
          </p:cNvPr>
          <p:cNvSpPr/>
          <p:nvPr/>
        </p:nvSpPr>
        <p:spPr>
          <a:xfrm>
            <a:off x="8736636" y="4642125"/>
            <a:ext cx="1755949" cy="899384"/>
          </a:xfrm>
          <a:prstGeom prst="ellipse">
            <a:avLst/>
          </a:prstGeom>
          <a:noFill/>
          <a:ln w="76200">
            <a:solidFill>
              <a:srgbClr val="CC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1017CD5-36F4-03B5-5EC5-D249D6ED1846}"/>
              </a:ext>
            </a:extLst>
          </p:cNvPr>
          <p:cNvSpPr/>
          <p:nvPr/>
        </p:nvSpPr>
        <p:spPr>
          <a:xfrm>
            <a:off x="9901855" y="3083189"/>
            <a:ext cx="1013498" cy="1069196"/>
          </a:xfrm>
          <a:prstGeom prst="ellipse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59E9C1B-B80D-0848-3420-5454AD4D0B69}"/>
              </a:ext>
            </a:extLst>
          </p:cNvPr>
          <p:cNvSpPr/>
          <p:nvPr/>
        </p:nvSpPr>
        <p:spPr>
          <a:xfrm>
            <a:off x="10297837" y="705144"/>
            <a:ext cx="890200" cy="1519920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3A5A280-83E6-0B56-5F06-532F110469E7}"/>
              </a:ext>
            </a:extLst>
          </p:cNvPr>
          <p:cNvSpPr/>
          <p:nvPr/>
        </p:nvSpPr>
        <p:spPr>
          <a:xfrm>
            <a:off x="7131844" y="109183"/>
            <a:ext cx="3248947" cy="3130847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175573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94360</TotalTime>
  <Words>1626</Words>
  <Application>Microsoft Office PowerPoint</Application>
  <PresentationFormat>Grand écran</PresentationFormat>
  <Paragraphs>408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17 octobre 2023 (2/15)  8ème période : 1815-1914  1789-1815 : Les guerres de la Révolution et de l’Empire  1789-1795 : La Révolution française et la 1ère République Guerre de la France contre la 1ère Coalition</dc:title>
  <dc:creator>Christophe JENTA</dc:creator>
  <cp:lastModifiedBy>Christophe JENTA</cp:lastModifiedBy>
  <cp:revision>733</cp:revision>
  <dcterms:created xsi:type="dcterms:W3CDTF">2023-07-15T08:08:34Z</dcterms:created>
  <dcterms:modified xsi:type="dcterms:W3CDTF">2025-05-13T10:01:45Z</dcterms:modified>
</cp:coreProperties>
</file>