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13344" r:id="rId2"/>
    <p:sldId id="13345" r:id="rId3"/>
    <p:sldId id="13340" r:id="rId4"/>
    <p:sldId id="13341" r:id="rId5"/>
    <p:sldId id="13342" r:id="rId6"/>
    <p:sldId id="13343" r:id="rId7"/>
    <p:sldId id="963" r:id="rId8"/>
    <p:sldId id="13269" r:id="rId9"/>
    <p:sldId id="13268" r:id="rId10"/>
    <p:sldId id="13271" r:id="rId11"/>
    <p:sldId id="12603" r:id="rId12"/>
    <p:sldId id="13361" r:id="rId13"/>
    <p:sldId id="13272" r:id="rId14"/>
    <p:sldId id="13362" r:id="rId15"/>
    <p:sldId id="13273" r:id="rId16"/>
    <p:sldId id="13279" r:id="rId17"/>
    <p:sldId id="13278" r:id="rId18"/>
    <p:sldId id="12904" r:id="rId19"/>
    <p:sldId id="13414" r:id="rId20"/>
    <p:sldId id="12905" r:id="rId21"/>
    <p:sldId id="13371" r:id="rId22"/>
    <p:sldId id="13043" r:id="rId23"/>
    <p:sldId id="13413" r:id="rId24"/>
    <p:sldId id="13275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6E72E-02BC-426D-8920-B5E36D356DE2}" v="6" dt="2025-05-13T10:03:28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1" d="100"/>
          <a:sy n="51" d="100"/>
        </p:scale>
        <p:origin x="1248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508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C612942D-7E6D-4B31-95B0-4FB745C31038}"/>
    <pc:docChg chg="delSld">
      <pc:chgData name="Christophe JENTA" userId="8d1209f4831e9c53" providerId="LiveId" clId="{C612942D-7E6D-4B31-95B0-4FB745C31038}" dt="2025-04-29T10:03:25.614" v="0" actId="47"/>
      <pc:docMkLst>
        <pc:docMk/>
      </pc:docMkLst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490898107" sldId="1001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060782881" sldId="1261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665540087" sldId="12613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808987593" sldId="1318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040728144" sldId="1319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7375481" sldId="1322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196999913" sldId="1323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395364604" sldId="13355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265437348" sldId="1335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585258681" sldId="1335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303084747" sldId="1336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0620827" sldId="1336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665720077" sldId="1336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832043419" sldId="13369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05B6E72E-02BC-426D-8920-B5E36D356DE2}"/>
    <pc:docChg chg="undo custSel addSld delSld modSld">
      <pc:chgData name="Christophe JENTA" userId="8d1209f4831e9c53" providerId="LiveId" clId="{05B6E72E-02BC-426D-8920-B5E36D356DE2}" dt="2025-05-13T10:10:00.200" v="176" actId="47"/>
      <pc:docMkLst>
        <pc:docMk/>
      </pc:docMkLst>
      <pc:sldChg chg="add del">
        <pc:chgData name="Christophe JENTA" userId="8d1209f4831e9c53" providerId="LiveId" clId="{05B6E72E-02BC-426D-8920-B5E36D356DE2}" dt="2025-05-13T10:03:28.832" v="63"/>
        <pc:sldMkLst>
          <pc:docMk/>
          <pc:sldMk cId="2660340911" sldId="963"/>
        </pc:sldMkLst>
      </pc:sldChg>
      <pc:sldChg chg="delSp add del mod">
        <pc:chgData name="Christophe JENTA" userId="8d1209f4831e9c53" providerId="LiveId" clId="{05B6E72E-02BC-426D-8920-B5E36D356DE2}" dt="2025-05-13T10:09:30.349" v="169" actId="47"/>
        <pc:sldMkLst>
          <pc:docMk/>
          <pc:sldMk cId="3060746622" sldId="1003"/>
        </pc:sldMkLst>
        <pc:picChg chg="del">
          <ac:chgData name="Christophe JENTA" userId="8d1209f4831e9c53" providerId="LiveId" clId="{05B6E72E-02BC-426D-8920-B5E36D356DE2}" dt="2025-05-13T10:04:58.442" v="85" actId="478"/>
          <ac:picMkLst>
            <pc:docMk/>
            <pc:sldMk cId="3060746622" sldId="1003"/>
            <ac:picMk id="5" creationId="{14EE98C3-447F-58A8-7DB9-827E2DD2D3B2}"/>
          </ac:picMkLst>
        </pc:picChg>
        <pc:picChg chg="del">
          <ac:chgData name="Christophe JENTA" userId="8d1209f4831e9c53" providerId="LiveId" clId="{05B6E72E-02BC-426D-8920-B5E36D356DE2}" dt="2025-05-13T10:04:56.619" v="82" actId="478"/>
          <ac:picMkLst>
            <pc:docMk/>
            <pc:sldMk cId="3060746622" sldId="1003"/>
            <ac:picMk id="7" creationId="{B04699FA-BE5E-437C-B90B-AB0014CEF23F}"/>
          </ac:picMkLst>
        </pc:picChg>
        <pc:picChg chg="del">
          <ac:chgData name="Christophe JENTA" userId="8d1209f4831e9c53" providerId="LiveId" clId="{05B6E72E-02BC-426D-8920-B5E36D356DE2}" dt="2025-05-13T10:04:57.929" v="84" actId="478"/>
          <ac:picMkLst>
            <pc:docMk/>
            <pc:sldMk cId="3060746622" sldId="1003"/>
            <ac:picMk id="9" creationId="{EA12B3E4-C073-3BAB-F997-5BEFE55866EF}"/>
          </ac:picMkLst>
        </pc:picChg>
        <pc:picChg chg="del">
          <ac:chgData name="Christophe JENTA" userId="8d1209f4831e9c53" providerId="LiveId" clId="{05B6E72E-02BC-426D-8920-B5E36D356DE2}" dt="2025-05-13T10:04:57.146" v="83" actId="478"/>
          <ac:picMkLst>
            <pc:docMk/>
            <pc:sldMk cId="3060746622" sldId="1003"/>
            <ac:picMk id="11" creationId="{677D2C12-B226-E7A0-295F-4837D617B982}"/>
          </ac:picMkLst>
        </pc:picChg>
        <pc:picChg chg="del">
          <ac:chgData name="Christophe JENTA" userId="8d1209f4831e9c53" providerId="LiveId" clId="{05B6E72E-02BC-426D-8920-B5E36D356DE2}" dt="2025-05-13T10:04:59.071" v="86" actId="478"/>
          <ac:picMkLst>
            <pc:docMk/>
            <pc:sldMk cId="3060746622" sldId="1003"/>
            <ac:picMk id="13" creationId="{C5B123E9-A7EE-9615-B0BB-AD5C2711440A}"/>
          </ac:picMkLst>
        </pc:picChg>
      </pc:sldChg>
      <pc:sldChg chg="delSp add del mod">
        <pc:chgData name="Christophe JENTA" userId="8d1209f4831e9c53" providerId="LiveId" clId="{05B6E72E-02BC-426D-8920-B5E36D356DE2}" dt="2025-05-13T10:08:29.816" v="158" actId="47"/>
        <pc:sldMkLst>
          <pc:docMk/>
          <pc:sldMk cId="3535133046" sldId="1004"/>
        </pc:sldMkLst>
        <pc:picChg chg="del">
          <ac:chgData name="Christophe JENTA" userId="8d1209f4831e9c53" providerId="LiveId" clId="{05B6E72E-02BC-426D-8920-B5E36D356DE2}" dt="2025-05-13T10:05:18.742" v="99" actId="478"/>
          <ac:picMkLst>
            <pc:docMk/>
            <pc:sldMk cId="3535133046" sldId="1004"/>
            <ac:picMk id="7" creationId="{577D8069-2C05-B4A8-D95C-B11DF7A8B9DC}"/>
          </ac:picMkLst>
        </pc:picChg>
        <pc:picChg chg="del">
          <ac:chgData name="Christophe JENTA" userId="8d1209f4831e9c53" providerId="LiveId" clId="{05B6E72E-02BC-426D-8920-B5E36D356DE2}" dt="2025-05-13T10:05:19.582" v="100" actId="478"/>
          <ac:picMkLst>
            <pc:docMk/>
            <pc:sldMk cId="3535133046" sldId="1004"/>
            <ac:picMk id="11" creationId="{484492D7-20DB-97A1-91F0-10B95379680F}"/>
          </ac:picMkLst>
        </pc:picChg>
      </pc:sldChg>
      <pc:sldChg chg="delSp add del mod">
        <pc:chgData name="Christophe JENTA" userId="8d1209f4831e9c53" providerId="LiveId" clId="{05B6E72E-02BC-426D-8920-B5E36D356DE2}" dt="2025-05-13T10:04:34.006" v="73" actId="478"/>
        <pc:sldMkLst>
          <pc:docMk/>
          <pc:sldMk cId="2576855841" sldId="12603"/>
        </pc:sldMkLst>
        <pc:picChg chg="del">
          <ac:chgData name="Christophe JENTA" userId="8d1209f4831e9c53" providerId="LiveId" clId="{05B6E72E-02BC-426D-8920-B5E36D356DE2}" dt="2025-05-13T10:04:34.006" v="73" actId="478"/>
          <ac:picMkLst>
            <pc:docMk/>
            <pc:sldMk cId="2576855841" sldId="12603"/>
            <ac:picMk id="35" creationId="{5B4D279B-1C38-0489-9689-324873CCEF95}"/>
          </ac:picMkLst>
        </pc:picChg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988575915" sldId="129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83030374" sldId="12905"/>
        </pc:sldMkLst>
      </pc:sldChg>
      <pc:sldChg chg="delSp add del mod">
        <pc:chgData name="Christophe JENTA" userId="8d1209f4831e9c53" providerId="LiveId" clId="{05B6E72E-02BC-426D-8920-B5E36D356DE2}" dt="2025-05-13T10:04:45.490" v="77" actId="478"/>
        <pc:sldMkLst>
          <pc:docMk/>
          <pc:sldMk cId="1343055881" sldId="13043"/>
        </pc:sldMkLst>
        <pc:picChg chg="del">
          <ac:chgData name="Christophe JENTA" userId="8d1209f4831e9c53" providerId="LiveId" clId="{05B6E72E-02BC-426D-8920-B5E36D356DE2}" dt="2025-05-13T10:04:45.490" v="77" actId="478"/>
          <ac:picMkLst>
            <pc:docMk/>
            <pc:sldMk cId="1343055881" sldId="13043"/>
            <ac:picMk id="5" creationId="{F1FD89ED-0A23-95BE-C503-31FFD7BF01CD}"/>
          </ac:picMkLst>
        </pc:picChg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04751075" sldId="13192"/>
        </pc:sldMkLst>
      </pc:sldChg>
      <pc:sldChg chg="delSp add del mod">
        <pc:chgData name="Christophe JENTA" userId="8d1209f4831e9c53" providerId="LiveId" clId="{05B6E72E-02BC-426D-8920-B5E36D356DE2}" dt="2025-05-13T10:04:23.800" v="72" actId="478"/>
        <pc:sldMkLst>
          <pc:docMk/>
          <pc:sldMk cId="3417846926" sldId="13268"/>
        </pc:sldMkLst>
        <pc:picChg chg="del">
          <ac:chgData name="Christophe JENTA" userId="8d1209f4831e9c53" providerId="LiveId" clId="{05B6E72E-02BC-426D-8920-B5E36D356DE2}" dt="2025-05-13T10:04:23.259" v="71" actId="478"/>
          <ac:picMkLst>
            <pc:docMk/>
            <pc:sldMk cId="3417846926" sldId="13268"/>
            <ac:picMk id="12" creationId="{96DB8120-A9FC-87B3-8761-B424D88B2469}"/>
          </ac:picMkLst>
        </pc:picChg>
        <pc:picChg chg="del">
          <ac:chgData name="Christophe JENTA" userId="8d1209f4831e9c53" providerId="LiveId" clId="{05B6E72E-02BC-426D-8920-B5E36D356DE2}" dt="2025-05-13T10:04:22.012" v="69" actId="478"/>
          <ac:picMkLst>
            <pc:docMk/>
            <pc:sldMk cId="3417846926" sldId="13268"/>
            <ac:picMk id="43" creationId="{82DD152C-607F-8E38-96A4-8A62A9E6CE1E}"/>
          </ac:picMkLst>
        </pc:picChg>
        <pc:picChg chg="del">
          <ac:chgData name="Christophe JENTA" userId="8d1209f4831e9c53" providerId="LiveId" clId="{05B6E72E-02BC-426D-8920-B5E36D356DE2}" dt="2025-05-13T10:04:20.398" v="67" actId="478"/>
          <ac:picMkLst>
            <pc:docMk/>
            <pc:sldMk cId="3417846926" sldId="13268"/>
            <ac:picMk id="45" creationId="{69E3A42C-9C22-784A-9090-D5BD9E27B85C}"/>
          </ac:picMkLst>
        </pc:picChg>
        <pc:picChg chg="del">
          <ac:chgData name="Christophe JENTA" userId="8d1209f4831e9c53" providerId="LiveId" clId="{05B6E72E-02BC-426D-8920-B5E36D356DE2}" dt="2025-05-13T10:04:20.940" v="68" actId="478"/>
          <ac:picMkLst>
            <pc:docMk/>
            <pc:sldMk cId="3417846926" sldId="13268"/>
            <ac:picMk id="58" creationId="{4BB46B1F-2E75-9A30-862A-5CB46974D773}"/>
          </ac:picMkLst>
        </pc:picChg>
        <pc:picChg chg="del">
          <ac:chgData name="Christophe JENTA" userId="8d1209f4831e9c53" providerId="LiveId" clId="{05B6E72E-02BC-426D-8920-B5E36D356DE2}" dt="2025-05-13T10:04:22.659" v="70" actId="478"/>
          <ac:picMkLst>
            <pc:docMk/>
            <pc:sldMk cId="3417846926" sldId="13268"/>
            <ac:picMk id="60" creationId="{EA093E07-CD94-FE4C-9E78-453BD49AA864}"/>
          </ac:picMkLst>
        </pc:picChg>
        <pc:picChg chg="del">
          <ac:chgData name="Christophe JENTA" userId="8d1209f4831e9c53" providerId="LiveId" clId="{05B6E72E-02BC-426D-8920-B5E36D356DE2}" dt="2025-05-13T10:04:23.800" v="72" actId="478"/>
          <ac:picMkLst>
            <pc:docMk/>
            <pc:sldMk cId="3417846926" sldId="13268"/>
            <ac:picMk id="62" creationId="{413C0642-D3E3-5659-C5F2-3A52CCEBD1D0}"/>
          </ac:picMkLst>
        </pc:picChg>
      </pc:sldChg>
      <pc:sldChg chg="delSp add del mod">
        <pc:chgData name="Christophe JENTA" userId="8d1209f4831e9c53" providerId="LiveId" clId="{05B6E72E-02BC-426D-8920-B5E36D356DE2}" dt="2025-05-13T10:04:19.263" v="66" actId="478"/>
        <pc:sldMkLst>
          <pc:docMk/>
          <pc:sldMk cId="235482400" sldId="13269"/>
        </pc:sldMkLst>
        <pc:picChg chg="del">
          <ac:chgData name="Christophe JENTA" userId="8d1209f4831e9c53" providerId="LiveId" clId="{05B6E72E-02BC-426D-8920-B5E36D356DE2}" dt="2025-05-13T10:04:18.191" v="64" actId="478"/>
          <ac:picMkLst>
            <pc:docMk/>
            <pc:sldMk cId="235482400" sldId="13269"/>
            <ac:picMk id="43" creationId="{3E59DDBB-680D-95A5-DE0F-81E82CDADE64}"/>
          </ac:picMkLst>
        </pc:picChg>
        <pc:picChg chg="del">
          <ac:chgData name="Christophe JENTA" userId="8d1209f4831e9c53" providerId="LiveId" clId="{05B6E72E-02BC-426D-8920-B5E36D356DE2}" dt="2025-05-13T10:04:18.733" v="65" actId="478"/>
          <ac:picMkLst>
            <pc:docMk/>
            <pc:sldMk cId="235482400" sldId="13269"/>
            <ac:picMk id="45" creationId="{B779DC11-973C-594B-A55A-8A315AC2E4E8}"/>
          </ac:picMkLst>
        </pc:picChg>
        <pc:picChg chg="del">
          <ac:chgData name="Christophe JENTA" userId="8d1209f4831e9c53" providerId="LiveId" clId="{05B6E72E-02BC-426D-8920-B5E36D356DE2}" dt="2025-05-13T10:04:19.263" v="66" actId="478"/>
          <ac:picMkLst>
            <pc:docMk/>
            <pc:sldMk cId="235482400" sldId="13269"/>
            <ac:picMk id="58" creationId="{F3C47E6F-8EBF-890B-2E50-837EF1A1230B}"/>
          </ac:picMkLst>
        </pc:picChg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163860014" sldId="132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00748767" sldId="1327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201976625" sldId="13273"/>
        </pc:sldMkLst>
      </pc:sldChg>
      <pc:sldChg chg="add del">
        <pc:chgData name="Christophe JENTA" userId="8d1209f4831e9c53" providerId="LiveId" clId="{05B6E72E-02BC-426D-8920-B5E36D356DE2}" dt="2025-05-13T10:09:40.792" v="172" actId="47"/>
        <pc:sldMkLst>
          <pc:docMk/>
          <pc:sldMk cId="202858905" sldId="13274"/>
        </pc:sldMkLst>
      </pc:sldChg>
      <pc:sldChg chg="addSp delSp add del mod">
        <pc:chgData name="Christophe JENTA" userId="8d1209f4831e9c53" providerId="LiveId" clId="{05B6E72E-02BC-426D-8920-B5E36D356DE2}" dt="2025-05-13T10:09:04.918" v="165" actId="47"/>
        <pc:sldMkLst>
          <pc:docMk/>
          <pc:sldMk cId="2882927050" sldId="13275"/>
        </pc:sldMkLst>
        <pc:picChg chg="del">
          <ac:chgData name="Christophe JENTA" userId="8d1209f4831e9c53" providerId="LiveId" clId="{05B6E72E-02BC-426D-8920-B5E36D356DE2}" dt="2025-05-13T10:04:47.937" v="78" actId="478"/>
          <ac:picMkLst>
            <pc:docMk/>
            <pc:sldMk cId="2882927050" sldId="13275"/>
            <ac:picMk id="8" creationId="{57E863EE-7160-C29A-9FF9-53BB7C4D253A}"/>
          </ac:picMkLst>
        </pc:picChg>
      </pc:sldChg>
      <pc:sldChg chg="delSp add del mod">
        <pc:chgData name="Christophe JENTA" userId="8d1209f4831e9c53" providerId="LiveId" clId="{05B6E72E-02BC-426D-8920-B5E36D356DE2}" dt="2025-05-13T10:10:00.200" v="176" actId="47"/>
        <pc:sldMkLst>
          <pc:docMk/>
          <pc:sldMk cId="3376998649" sldId="13276"/>
        </pc:sldMkLst>
        <pc:picChg chg="del">
          <ac:chgData name="Christophe JENTA" userId="8d1209f4831e9c53" providerId="LiveId" clId="{05B6E72E-02BC-426D-8920-B5E36D356DE2}" dt="2025-05-13T10:04:49.362" v="79" actId="478"/>
          <ac:picMkLst>
            <pc:docMk/>
            <pc:sldMk cId="3376998649" sldId="13276"/>
            <ac:picMk id="8" creationId="{D7194FBF-5842-EADB-2DD3-214A4DA03177}"/>
          </ac:picMkLst>
        </pc:picChg>
      </pc:sldChg>
      <pc:sldChg chg="delSp add del mod">
        <pc:chgData name="Christophe JENTA" userId="8d1209f4831e9c53" providerId="LiveId" clId="{05B6E72E-02BC-426D-8920-B5E36D356DE2}" dt="2025-05-13T10:09:59.230" v="175" actId="47"/>
        <pc:sldMkLst>
          <pc:docMk/>
          <pc:sldMk cId="3805319232" sldId="13277"/>
        </pc:sldMkLst>
        <pc:picChg chg="del">
          <ac:chgData name="Christophe JENTA" userId="8d1209f4831e9c53" providerId="LiveId" clId="{05B6E72E-02BC-426D-8920-B5E36D356DE2}" dt="2025-05-13T10:04:51.257" v="80" actId="478"/>
          <ac:picMkLst>
            <pc:docMk/>
            <pc:sldMk cId="3805319232" sldId="13277"/>
            <ac:picMk id="6" creationId="{7AC2DA24-92A2-3771-686E-4830BA012CC6}"/>
          </ac:picMkLst>
        </pc:picChg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943872998" sldId="13278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350889238" sldId="13279"/>
        </pc:sldMkLst>
      </pc:sldChg>
      <pc:sldChg chg="add del">
        <pc:chgData name="Christophe JENTA" userId="8d1209f4831e9c53" providerId="LiveId" clId="{05B6E72E-02BC-426D-8920-B5E36D356DE2}" dt="2025-05-13T10:09:31.050" v="171" actId="47"/>
        <pc:sldMkLst>
          <pc:docMk/>
          <pc:sldMk cId="3326358028" sldId="13280"/>
        </pc:sldMkLst>
      </pc:sldChg>
      <pc:sldChg chg="delSp add del mod">
        <pc:chgData name="Christophe JENTA" userId="8d1209f4831e9c53" providerId="LiveId" clId="{05B6E72E-02BC-426D-8920-B5E36D356DE2}" dt="2025-05-13T10:09:30.712" v="170" actId="47"/>
        <pc:sldMkLst>
          <pc:docMk/>
          <pc:sldMk cId="82619806" sldId="13281"/>
        </pc:sldMkLst>
        <pc:picChg chg="del">
          <ac:chgData name="Christophe JENTA" userId="8d1209f4831e9c53" providerId="LiveId" clId="{05B6E72E-02BC-426D-8920-B5E36D356DE2}" dt="2025-05-13T10:04:55.062" v="81" actId="478"/>
          <ac:picMkLst>
            <pc:docMk/>
            <pc:sldMk cId="82619806" sldId="13281"/>
            <ac:picMk id="5" creationId="{EF4FFE50-0E28-B474-694B-67C1894C1B51}"/>
          </ac:picMkLst>
        </pc:picChg>
      </pc:sldChg>
      <pc:sldChg chg="delSp add del mod">
        <pc:chgData name="Christophe JENTA" userId="8d1209f4831e9c53" providerId="LiveId" clId="{05B6E72E-02BC-426D-8920-B5E36D356DE2}" dt="2025-05-13T10:09:17.632" v="166" actId="47"/>
        <pc:sldMkLst>
          <pc:docMk/>
          <pc:sldMk cId="1443058731" sldId="13282"/>
        </pc:sldMkLst>
        <pc:picChg chg="del">
          <ac:chgData name="Christophe JENTA" userId="8d1209f4831e9c53" providerId="LiveId" clId="{05B6E72E-02BC-426D-8920-B5E36D356DE2}" dt="2025-05-13T10:05:04.449" v="91" actId="478"/>
          <ac:picMkLst>
            <pc:docMk/>
            <pc:sldMk cId="1443058731" sldId="13282"/>
            <ac:picMk id="11" creationId="{6C570519-7524-D311-B8F3-3196022D9324}"/>
          </ac:picMkLst>
        </pc:picChg>
        <pc:picChg chg="del">
          <ac:chgData name="Christophe JENTA" userId="8d1209f4831e9c53" providerId="LiveId" clId="{05B6E72E-02BC-426D-8920-B5E36D356DE2}" dt="2025-05-13T10:05:03.774" v="90" actId="478"/>
          <ac:picMkLst>
            <pc:docMk/>
            <pc:sldMk cId="1443058731" sldId="13282"/>
            <ac:picMk id="19" creationId="{68535753-02F8-5739-C1DD-BC0D6B91E074}"/>
          </ac:picMkLst>
        </pc:picChg>
      </pc:sldChg>
      <pc:sldChg chg="delSp add del mod">
        <pc:chgData name="Christophe JENTA" userId="8d1209f4831e9c53" providerId="LiveId" clId="{05B6E72E-02BC-426D-8920-B5E36D356DE2}" dt="2025-05-13T10:09:21.373" v="168" actId="47"/>
        <pc:sldMkLst>
          <pc:docMk/>
          <pc:sldMk cId="2798218192" sldId="13283"/>
        </pc:sldMkLst>
        <pc:picChg chg="del">
          <ac:chgData name="Christophe JENTA" userId="8d1209f4831e9c53" providerId="LiveId" clId="{05B6E72E-02BC-426D-8920-B5E36D356DE2}" dt="2025-05-13T10:05:01.247" v="88" actId="478"/>
          <ac:picMkLst>
            <pc:docMk/>
            <pc:sldMk cId="2798218192" sldId="13283"/>
            <ac:picMk id="2" creationId="{488E2C5F-FDAB-2365-6096-6DA8BCC1E344}"/>
          </ac:picMkLst>
        </pc:picChg>
        <pc:picChg chg="del">
          <ac:chgData name="Christophe JENTA" userId="8d1209f4831e9c53" providerId="LiveId" clId="{05B6E72E-02BC-426D-8920-B5E36D356DE2}" dt="2025-05-13T10:05:00.515" v="87" actId="478"/>
          <ac:picMkLst>
            <pc:docMk/>
            <pc:sldMk cId="2798218192" sldId="13283"/>
            <ac:picMk id="7" creationId="{215DC757-56F1-B215-29F0-7A5983646BDB}"/>
          </ac:picMkLst>
        </pc:picChg>
      </pc:sldChg>
      <pc:sldChg chg="delSp add del mod">
        <pc:chgData name="Christophe JENTA" userId="8d1209f4831e9c53" providerId="LiveId" clId="{05B6E72E-02BC-426D-8920-B5E36D356DE2}" dt="2025-05-13T10:09:18.623" v="167" actId="47"/>
        <pc:sldMkLst>
          <pc:docMk/>
          <pc:sldMk cId="3093456767" sldId="13284"/>
        </pc:sldMkLst>
        <pc:picChg chg="del">
          <ac:chgData name="Christophe JENTA" userId="8d1209f4831e9c53" providerId="LiveId" clId="{05B6E72E-02BC-426D-8920-B5E36D356DE2}" dt="2025-05-13T10:05:02.526" v="89" actId="478"/>
          <ac:picMkLst>
            <pc:docMk/>
            <pc:sldMk cId="3093456767" sldId="13284"/>
            <ac:picMk id="4" creationId="{45675A3A-688B-97A1-A779-BC83BA9C5392}"/>
          </ac:picMkLst>
        </pc:picChg>
      </pc:sldChg>
      <pc:sldChg chg="delSp add del mod">
        <pc:chgData name="Christophe JENTA" userId="8d1209f4831e9c53" providerId="LiveId" clId="{05B6E72E-02BC-426D-8920-B5E36D356DE2}" dt="2025-05-13T10:08:44.868" v="160" actId="47"/>
        <pc:sldMkLst>
          <pc:docMk/>
          <pc:sldMk cId="3123463990" sldId="13285"/>
        </pc:sldMkLst>
        <pc:picChg chg="del">
          <ac:chgData name="Christophe JENTA" userId="8d1209f4831e9c53" providerId="LiveId" clId="{05B6E72E-02BC-426D-8920-B5E36D356DE2}" dt="2025-05-13T10:05:07.601" v="94" actId="478"/>
          <ac:picMkLst>
            <pc:docMk/>
            <pc:sldMk cId="3123463990" sldId="13285"/>
            <ac:picMk id="11" creationId="{9DEBD846-ACB1-C0E0-F9A8-3571A08B974C}"/>
          </ac:picMkLst>
        </pc:picChg>
        <pc:picChg chg="del">
          <ac:chgData name="Christophe JENTA" userId="8d1209f4831e9c53" providerId="LiveId" clId="{05B6E72E-02BC-426D-8920-B5E36D356DE2}" dt="2025-05-13T10:05:07.099" v="93" actId="478"/>
          <ac:picMkLst>
            <pc:docMk/>
            <pc:sldMk cId="3123463990" sldId="13285"/>
            <ac:picMk id="12" creationId="{927CDA08-A846-F831-D279-587D32750869}"/>
          </ac:picMkLst>
        </pc:picChg>
        <pc:picChg chg="del">
          <ac:chgData name="Christophe JENTA" userId="8d1209f4831e9c53" providerId="LiveId" clId="{05B6E72E-02BC-426D-8920-B5E36D356DE2}" dt="2025-05-13T10:05:08.546" v="95" actId="478"/>
          <ac:picMkLst>
            <pc:docMk/>
            <pc:sldMk cId="3123463990" sldId="13285"/>
            <ac:picMk id="14" creationId="{A1504FBE-66FB-EF4C-97C2-1547D1CCE6B4}"/>
          </ac:picMkLst>
        </pc:picChg>
      </pc:sldChg>
      <pc:sldChg chg="delSp add del mod">
        <pc:chgData name="Christophe JENTA" userId="8d1209f4831e9c53" providerId="LiveId" clId="{05B6E72E-02BC-426D-8920-B5E36D356DE2}" dt="2025-05-13T10:08:04.893" v="149" actId="47"/>
        <pc:sldMkLst>
          <pc:docMk/>
          <pc:sldMk cId="1184084818" sldId="13286"/>
        </pc:sldMkLst>
      </pc:sldChg>
      <pc:sldChg chg="delSp add del mod">
        <pc:chgData name="Christophe JENTA" userId="8d1209f4831e9c53" providerId="LiveId" clId="{05B6E72E-02BC-426D-8920-B5E36D356DE2}" dt="2025-05-13T10:08:26.257" v="156" actId="47"/>
        <pc:sldMkLst>
          <pc:docMk/>
          <pc:sldMk cId="1396725314" sldId="13287"/>
        </pc:sldMkLst>
        <pc:picChg chg="del">
          <ac:chgData name="Christophe JENTA" userId="8d1209f4831e9c53" providerId="LiveId" clId="{05B6E72E-02BC-426D-8920-B5E36D356DE2}" dt="2025-05-13T10:05:22.374" v="102" actId="478"/>
          <ac:picMkLst>
            <pc:docMk/>
            <pc:sldMk cId="1396725314" sldId="13287"/>
            <ac:picMk id="2" creationId="{F8A3B90F-86B8-45C1-3A44-86862E5A7B69}"/>
          </ac:picMkLst>
        </pc:picChg>
      </pc:sldChg>
      <pc:sldChg chg="add del">
        <pc:chgData name="Christophe JENTA" userId="8d1209f4831e9c53" providerId="LiveId" clId="{05B6E72E-02BC-426D-8920-B5E36D356DE2}" dt="2025-05-13T10:08:06.180" v="152" actId="47"/>
        <pc:sldMkLst>
          <pc:docMk/>
          <pc:sldMk cId="754472294" sldId="13288"/>
        </pc:sldMkLst>
      </pc:sldChg>
      <pc:sldChg chg="delSp add del mod">
        <pc:chgData name="Christophe JENTA" userId="8d1209f4831e9c53" providerId="LiveId" clId="{05B6E72E-02BC-426D-8920-B5E36D356DE2}" dt="2025-05-13T10:08:05.618" v="151" actId="47"/>
        <pc:sldMkLst>
          <pc:docMk/>
          <pc:sldMk cId="1825808848" sldId="13289"/>
        </pc:sldMkLst>
      </pc:sldChg>
      <pc:sldChg chg="add del">
        <pc:chgData name="Christophe JENTA" userId="8d1209f4831e9c53" providerId="LiveId" clId="{05B6E72E-02BC-426D-8920-B5E36D356DE2}" dt="2025-05-13T10:07:42.567" v="138" actId="47"/>
        <pc:sldMkLst>
          <pc:docMk/>
          <pc:sldMk cId="3281755366" sldId="13291"/>
        </pc:sldMkLst>
      </pc:sldChg>
      <pc:sldChg chg="add del">
        <pc:chgData name="Christophe JENTA" userId="8d1209f4831e9c53" providerId="LiveId" clId="{05B6E72E-02BC-426D-8920-B5E36D356DE2}" dt="2025-05-13T10:07:44.264" v="140" actId="47"/>
        <pc:sldMkLst>
          <pc:docMk/>
          <pc:sldMk cId="2809490335" sldId="13292"/>
        </pc:sldMkLst>
      </pc:sldChg>
      <pc:sldChg chg="add del">
        <pc:chgData name="Christophe JENTA" userId="8d1209f4831e9c53" providerId="LiveId" clId="{05B6E72E-02BC-426D-8920-B5E36D356DE2}" dt="2025-05-13T10:07:46.639" v="144" actId="47"/>
        <pc:sldMkLst>
          <pc:docMk/>
          <pc:sldMk cId="1746018639" sldId="13296"/>
        </pc:sldMkLst>
      </pc:sldChg>
      <pc:sldChg chg="add del">
        <pc:chgData name="Christophe JENTA" userId="8d1209f4831e9c53" providerId="LiveId" clId="{05B6E72E-02BC-426D-8920-B5E36D356DE2}" dt="2025-05-13T10:07:44.726" v="141" actId="47"/>
        <pc:sldMkLst>
          <pc:docMk/>
          <pc:sldMk cId="229620744" sldId="13297"/>
        </pc:sldMkLst>
      </pc:sldChg>
      <pc:sldChg chg="delSp add del mod">
        <pc:chgData name="Christophe JENTA" userId="8d1209f4831e9c53" providerId="LiveId" clId="{05B6E72E-02BC-426D-8920-B5E36D356DE2}" dt="2025-05-13T10:08:46.045" v="161" actId="47"/>
        <pc:sldMkLst>
          <pc:docMk/>
          <pc:sldMk cId="2964346462" sldId="13298"/>
        </pc:sldMkLst>
        <pc:picChg chg="del">
          <ac:chgData name="Christophe JENTA" userId="8d1209f4831e9c53" providerId="LiveId" clId="{05B6E72E-02BC-426D-8920-B5E36D356DE2}" dt="2025-05-13T10:05:05.877" v="92" actId="478"/>
          <ac:picMkLst>
            <pc:docMk/>
            <pc:sldMk cId="2964346462" sldId="13298"/>
            <ac:picMk id="8" creationId="{D40E5251-FDA3-FD88-D081-DA8E5233BB04}"/>
          </ac:picMkLst>
        </pc:picChg>
      </pc:sldChg>
      <pc:sldChg chg="delSp add del mod">
        <pc:chgData name="Christophe JENTA" userId="8d1209f4831e9c53" providerId="LiveId" clId="{05B6E72E-02BC-426D-8920-B5E36D356DE2}" dt="2025-05-13T10:08:05.289" v="150" actId="47"/>
        <pc:sldMkLst>
          <pc:docMk/>
          <pc:sldMk cId="3348110480" sldId="13299"/>
        </pc:sldMkLst>
      </pc:sldChg>
      <pc:sldChg chg="add del">
        <pc:chgData name="Christophe JENTA" userId="8d1209f4831e9c53" providerId="LiveId" clId="{05B6E72E-02BC-426D-8920-B5E36D356DE2}" dt="2025-05-13T10:07:45.281" v="142" actId="47"/>
        <pc:sldMkLst>
          <pc:docMk/>
          <pc:sldMk cId="2283845657" sldId="13300"/>
        </pc:sldMkLst>
      </pc:sldChg>
      <pc:sldChg chg="add del">
        <pc:chgData name="Christophe JENTA" userId="8d1209f4831e9c53" providerId="LiveId" clId="{05B6E72E-02BC-426D-8920-B5E36D356DE2}" dt="2025-05-13T10:07:43.598" v="139" actId="47"/>
        <pc:sldMkLst>
          <pc:docMk/>
          <pc:sldMk cId="4113396128" sldId="13301"/>
        </pc:sldMkLst>
      </pc:sldChg>
      <pc:sldChg chg="delSp add del mod">
        <pc:chgData name="Christophe JENTA" userId="8d1209f4831e9c53" providerId="LiveId" clId="{05B6E72E-02BC-426D-8920-B5E36D356DE2}" dt="2025-05-13T10:08:03.468" v="147" actId="47"/>
        <pc:sldMkLst>
          <pc:docMk/>
          <pc:sldMk cId="1405272833" sldId="13302"/>
        </pc:sldMkLst>
        <pc:picChg chg="del">
          <ac:chgData name="Christophe JENTA" userId="8d1209f4831e9c53" providerId="LiveId" clId="{05B6E72E-02BC-426D-8920-B5E36D356DE2}" dt="2025-05-13T10:05:36.676" v="110" actId="478"/>
          <ac:picMkLst>
            <pc:docMk/>
            <pc:sldMk cId="1405272833" sldId="13302"/>
            <ac:picMk id="4" creationId="{373B2CDD-1FA8-69AC-13B2-4804E2BE2D9D}"/>
          </ac:picMkLst>
        </pc:picChg>
        <pc:picChg chg="del">
          <ac:chgData name="Christophe JENTA" userId="8d1209f4831e9c53" providerId="LiveId" clId="{05B6E72E-02BC-426D-8920-B5E36D356DE2}" dt="2025-05-13T10:05:37.412" v="111" actId="478"/>
          <ac:picMkLst>
            <pc:docMk/>
            <pc:sldMk cId="1405272833" sldId="13302"/>
            <ac:picMk id="5" creationId="{C2809015-1A77-DACE-AC4E-0A2F037274CA}"/>
          </ac:picMkLst>
        </pc:picChg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611874281" sldId="13310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1826041737" sldId="13311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870786359" sldId="1331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84556983" sldId="1331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401878438" sldId="13314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131091472" sldId="13316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540542834" sldId="13317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928770195" sldId="13319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196238569" sldId="1332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023826915" sldId="1334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73366456" sldId="1334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03706250" sldId="1334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32379362" sldId="13343"/>
        </pc:sldMkLst>
      </pc:sldChg>
      <pc:sldChg chg="modSp add del mod">
        <pc:chgData name="Christophe JENTA" userId="8d1209f4831e9c53" providerId="LiveId" clId="{05B6E72E-02BC-426D-8920-B5E36D356DE2}" dt="2025-05-13T10:07:29.047" v="137" actId="20577"/>
        <pc:sldMkLst>
          <pc:docMk/>
          <pc:sldMk cId="1004641318" sldId="13344"/>
        </pc:sldMkLst>
        <pc:spChg chg="mod">
          <ac:chgData name="Christophe JENTA" userId="8d1209f4831e9c53" providerId="LiveId" clId="{05B6E72E-02BC-426D-8920-B5E36D356DE2}" dt="2025-05-13T10:07:29.047" v="137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84217792" sldId="13345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649466456" sldId="1335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788816304" sldId="13361"/>
        </pc:sldMkLst>
      </pc:sldChg>
      <pc:sldChg chg="delSp add del mod">
        <pc:chgData name="Christophe JENTA" userId="8d1209f4831e9c53" providerId="LiveId" clId="{05B6E72E-02BC-426D-8920-B5E36D356DE2}" dt="2025-05-13T10:04:39.119" v="75" actId="478"/>
        <pc:sldMkLst>
          <pc:docMk/>
          <pc:sldMk cId="1231829484" sldId="13362"/>
        </pc:sldMkLst>
        <pc:picChg chg="del">
          <ac:chgData name="Christophe JENTA" userId="8d1209f4831e9c53" providerId="LiveId" clId="{05B6E72E-02BC-426D-8920-B5E36D356DE2}" dt="2025-05-13T10:04:38.384" v="74" actId="478"/>
          <ac:picMkLst>
            <pc:docMk/>
            <pc:sldMk cId="1231829484" sldId="13362"/>
            <ac:picMk id="49" creationId="{E8AC055E-3CC8-E1DE-A4B2-D3593416FD67}"/>
          </ac:picMkLst>
        </pc:picChg>
        <pc:picChg chg="del">
          <ac:chgData name="Christophe JENTA" userId="8d1209f4831e9c53" providerId="LiveId" clId="{05B6E72E-02BC-426D-8920-B5E36D356DE2}" dt="2025-05-13T10:04:39.119" v="75" actId="478"/>
          <ac:picMkLst>
            <pc:docMk/>
            <pc:sldMk cId="1231829484" sldId="13362"/>
            <ac:picMk id="50" creationId="{D21ACA97-DACF-1F72-DB85-0FAADF7A2ED3}"/>
          </ac:picMkLst>
        </pc:picChg>
      </pc:sldChg>
      <pc:sldChg chg="add del">
        <pc:chgData name="Christophe JENTA" userId="8d1209f4831e9c53" providerId="LiveId" clId="{05B6E72E-02BC-426D-8920-B5E36D356DE2}" dt="2025-05-13T10:09:53.262" v="174" actId="47"/>
        <pc:sldMkLst>
          <pc:docMk/>
          <pc:sldMk cId="3385183537" sldId="13371"/>
        </pc:sldMkLst>
      </pc:sldChg>
      <pc:sldChg chg="add del">
        <pc:chgData name="Christophe JENTA" userId="8d1209f4831e9c53" providerId="LiveId" clId="{05B6E72E-02BC-426D-8920-B5E36D356DE2}" dt="2025-05-13T10:08:02.713" v="146" actId="47"/>
        <pc:sldMkLst>
          <pc:docMk/>
          <pc:sldMk cId="965154377" sldId="13404"/>
        </pc:sldMkLst>
      </pc:sldChg>
      <pc:sldChg chg="add del">
        <pc:chgData name="Christophe JENTA" userId="8d1209f4831e9c53" providerId="LiveId" clId="{05B6E72E-02BC-426D-8920-B5E36D356DE2}" dt="2025-05-13T10:07:45.782" v="143" actId="47"/>
        <pc:sldMkLst>
          <pc:docMk/>
          <pc:sldMk cId="3593341080" sldId="13405"/>
        </pc:sldMkLst>
      </pc:sldChg>
      <pc:sldChg chg="delSp add del mod">
        <pc:chgData name="Christophe JENTA" userId="8d1209f4831e9c53" providerId="LiveId" clId="{05B6E72E-02BC-426D-8920-B5E36D356DE2}" dt="2025-05-13T10:08:04.245" v="148" actId="47"/>
        <pc:sldMkLst>
          <pc:docMk/>
          <pc:sldMk cId="3043490832" sldId="13406"/>
        </pc:sldMkLst>
        <pc:picChg chg="del">
          <ac:chgData name="Christophe JENTA" userId="8d1209f4831e9c53" providerId="LiveId" clId="{05B6E72E-02BC-426D-8920-B5E36D356DE2}" dt="2025-05-13T10:05:34.006" v="108" actId="478"/>
          <ac:picMkLst>
            <pc:docMk/>
            <pc:sldMk cId="3043490832" sldId="13406"/>
            <ac:picMk id="5" creationId="{971EEF1C-FBEC-5965-93E3-C46CA38570B7}"/>
          </ac:picMkLst>
        </pc:picChg>
        <pc:picChg chg="del">
          <ac:chgData name="Christophe JENTA" userId="8d1209f4831e9c53" providerId="LiveId" clId="{05B6E72E-02BC-426D-8920-B5E36D356DE2}" dt="2025-05-13T10:05:34.922" v="109" actId="478"/>
          <ac:picMkLst>
            <pc:docMk/>
            <pc:sldMk cId="3043490832" sldId="13406"/>
            <ac:picMk id="6" creationId="{ABE22694-5F62-698E-2EFF-1230E8099B32}"/>
          </ac:picMkLst>
        </pc:picChg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627486974" sldId="13413"/>
        </pc:sldMkLst>
      </pc:sldChg>
      <pc:sldChg chg="delSp add del mod">
        <pc:chgData name="Christophe JENTA" userId="8d1209f4831e9c53" providerId="LiveId" clId="{05B6E72E-02BC-426D-8920-B5E36D356DE2}" dt="2025-05-13T10:04:42.708" v="76" actId="478"/>
        <pc:sldMkLst>
          <pc:docMk/>
          <pc:sldMk cId="3531323910" sldId="13414"/>
        </pc:sldMkLst>
        <pc:picChg chg="del">
          <ac:chgData name="Christophe JENTA" userId="8d1209f4831e9c53" providerId="LiveId" clId="{05B6E72E-02BC-426D-8920-B5E36D356DE2}" dt="2025-05-13T10:04:42.708" v="76" actId="478"/>
          <ac:picMkLst>
            <pc:docMk/>
            <pc:sldMk cId="3531323910" sldId="13414"/>
            <ac:picMk id="4" creationId="{48DE8A0F-F274-DF3A-3726-8E3B708B0887}"/>
          </ac:picMkLst>
        </pc:picChg>
      </pc:sldChg>
      <pc:sldChg chg="delSp add del mod">
        <pc:chgData name="Christophe JENTA" userId="8d1209f4831e9c53" providerId="LiveId" clId="{05B6E72E-02BC-426D-8920-B5E36D356DE2}" dt="2025-05-13T10:08:44.378" v="159" actId="47"/>
        <pc:sldMkLst>
          <pc:docMk/>
          <pc:sldMk cId="3280911573" sldId="13415"/>
        </pc:sldMkLst>
        <pc:picChg chg="del">
          <ac:chgData name="Christophe JENTA" userId="8d1209f4831e9c53" providerId="LiveId" clId="{05B6E72E-02BC-426D-8920-B5E36D356DE2}" dt="2025-05-13T10:05:15.280" v="98" actId="478"/>
          <ac:picMkLst>
            <pc:docMk/>
            <pc:sldMk cId="3280911573" sldId="13415"/>
            <ac:picMk id="5" creationId="{09E6D89F-91BD-DDD2-1192-4C8102D9DA30}"/>
          </ac:picMkLst>
        </pc:picChg>
        <pc:picChg chg="del">
          <ac:chgData name="Christophe JENTA" userId="8d1209f4831e9c53" providerId="LiveId" clId="{05B6E72E-02BC-426D-8920-B5E36D356DE2}" dt="2025-05-13T10:05:10.291" v="96" actId="478"/>
          <ac:picMkLst>
            <pc:docMk/>
            <pc:sldMk cId="3280911573" sldId="13415"/>
            <ac:picMk id="6" creationId="{09309634-DC4C-DB0F-9A3F-CC54CDEE9020}"/>
          </ac:picMkLst>
        </pc:picChg>
        <pc:picChg chg="del">
          <ac:chgData name="Christophe JENTA" userId="8d1209f4831e9c53" providerId="LiveId" clId="{05B6E72E-02BC-426D-8920-B5E36D356DE2}" dt="2025-05-13T10:05:10.950" v="97" actId="478"/>
          <ac:picMkLst>
            <pc:docMk/>
            <pc:sldMk cId="3280911573" sldId="13415"/>
            <ac:picMk id="7" creationId="{A43D9EBB-57B3-2401-DE8F-FB7A6B1EEF97}"/>
          </ac:picMkLst>
        </pc:picChg>
      </pc:sldChg>
      <pc:sldChg chg="delSp add del mod">
        <pc:chgData name="Christophe JENTA" userId="8d1209f4831e9c53" providerId="LiveId" clId="{05B6E72E-02BC-426D-8920-B5E36D356DE2}" dt="2025-05-13T10:08:28.391" v="157" actId="47"/>
        <pc:sldMkLst>
          <pc:docMk/>
          <pc:sldMk cId="2406553679" sldId="13416"/>
        </pc:sldMkLst>
        <pc:picChg chg="del">
          <ac:chgData name="Christophe JENTA" userId="8d1209f4831e9c53" providerId="LiveId" clId="{05B6E72E-02BC-426D-8920-B5E36D356DE2}" dt="2025-05-13T10:05:21.150" v="101" actId="478"/>
          <ac:picMkLst>
            <pc:docMk/>
            <pc:sldMk cId="2406553679" sldId="13416"/>
            <ac:picMk id="15" creationId="{43C4DC6C-BBD8-38AE-C685-2BE8B200E0FA}"/>
          </ac:picMkLst>
        </pc:picChg>
      </pc:sldChg>
      <pc:sldChg chg="delSp add del mod">
        <pc:chgData name="Christophe JENTA" userId="8d1209f4831e9c53" providerId="LiveId" clId="{05B6E72E-02BC-426D-8920-B5E36D356DE2}" dt="2025-05-13T10:08:25.812" v="155" actId="47"/>
        <pc:sldMkLst>
          <pc:docMk/>
          <pc:sldMk cId="3864253158" sldId="13417"/>
        </pc:sldMkLst>
        <pc:picChg chg="del">
          <ac:chgData name="Christophe JENTA" userId="8d1209f4831e9c53" providerId="LiveId" clId="{05B6E72E-02BC-426D-8920-B5E36D356DE2}" dt="2025-05-13T10:05:26.716" v="103" actId="478"/>
          <ac:picMkLst>
            <pc:docMk/>
            <pc:sldMk cId="3864253158" sldId="13417"/>
            <ac:picMk id="5" creationId="{2AA96B20-3383-E358-BFFE-FF7AE146B83B}"/>
          </ac:picMkLst>
        </pc:picChg>
        <pc:picChg chg="del">
          <ac:chgData name="Christophe JENTA" userId="8d1209f4831e9c53" providerId="LiveId" clId="{05B6E72E-02BC-426D-8920-B5E36D356DE2}" dt="2025-05-13T10:05:26.716" v="103" actId="478"/>
          <ac:picMkLst>
            <pc:docMk/>
            <pc:sldMk cId="3864253158" sldId="13417"/>
            <ac:picMk id="6" creationId="{D9B1F5F5-A75F-A4D2-8FCF-80886048B5D3}"/>
          </ac:picMkLst>
        </pc:picChg>
        <pc:picChg chg="del">
          <ac:chgData name="Christophe JENTA" userId="8d1209f4831e9c53" providerId="LiveId" clId="{05B6E72E-02BC-426D-8920-B5E36D356DE2}" dt="2025-05-13T10:05:26.716" v="103" actId="478"/>
          <ac:picMkLst>
            <pc:docMk/>
            <pc:sldMk cId="3864253158" sldId="13417"/>
            <ac:picMk id="7" creationId="{B1C75FF3-7C09-B36A-7CCF-0997166521AB}"/>
          </ac:picMkLst>
        </pc:picChg>
        <pc:picChg chg="del">
          <ac:chgData name="Christophe JENTA" userId="8d1209f4831e9c53" providerId="LiveId" clId="{05B6E72E-02BC-426D-8920-B5E36D356DE2}" dt="2025-05-13T10:05:26.716" v="103" actId="478"/>
          <ac:picMkLst>
            <pc:docMk/>
            <pc:sldMk cId="3864253158" sldId="13417"/>
            <ac:picMk id="9" creationId="{E75830C6-4251-2352-449C-B11A47057BCC}"/>
          </ac:picMkLst>
        </pc:picChg>
        <pc:picChg chg="del">
          <ac:chgData name="Christophe JENTA" userId="8d1209f4831e9c53" providerId="LiveId" clId="{05B6E72E-02BC-426D-8920-B5E36D356DE2}" dt="2025-05-13T10:05:26.716" v="103" actId="478"/>
          <ac:picMkLst>
            <pc:docMk/>
            <pc:sldMk cId="3864253158" sldId="13417"/>
            <ac:picMk id="10" creationId="{DF27BCEA-1373-FFF8-0345-728F3058BA21}"/>
          </ac:picMkLst>
        </pc:picChg>
        <pc:picChg chg="del">
          <ac:chgData name="Christophe JENTA" userId="8d1209f4831e9c53" providerId="LiveId" clId="{05B6E72E-02BC-426D-8920-B5E36D356DE2}" dt="2025-05-13T10:05:26.716" v="103" actId="478"/>
          <ac:picMkLst>
            <pc:docMk/>
            <pc:sldMk cId="3864253158" sldId="13417"/>
            <ac:picMk id="11" creationId="{B09E96DE-3C47-EDC6-6CFF-0ED0730EAB89}"/>
          </ac:picMkLst>
        </pc:picChg>
      </pc:sldChg>
      <pc:sldChg chg="delSp add del mod">
        <pc:chgData name="Christophe JENTA" userId="8d1209f4831e9c53" providerId="LiveId" clId="{05B6E72E-02BC-426D-8920-B5E36D356DE2}" dt="2025-05-13T10:08:25.365" v="154" actId="47"/>
        <pc:sldMkLst>
          <pc:docMk/>
          <pc:sldMk cId="4085027136" sldId="13418"/>
        </pc:sldMkLst>
        <pc:picChg chg="del">
          <ac:chgData name="Christophe JENTA" userId="8d1209f4831e9c53" providerId="LiveId" clId="{05B6E72E-02BC-426D-8920-B5E36D356DE2}" dt="2025-05-13T10:05:28.028" v="104" actId="478"/>
          <ac:picMkLst>
            <pc:docMk/>
            <pc:sldMk cId="4085027136" sldId="13418"/>
            <ac:picMk id="7" creationId="{9EDAD2BE-9A14-CBF7-5A36-D9152ACF4439}"/>
          </ac:picMkLst>
        </pc:picChg>
      </pc:sldChg>
      <pc:sldChg chg="delSp add del mod">
        <pc:chgData name="Christophe JENTA" userId="8d1209f4831e9c53" providerId="LiveId" clId="{05B6E72E-02BC-426D-8920-B5E36D356DE2}" dt="2025-05-13T10:08:24.243" v="153" actId="47"/>
        <pc:sldMkLst>
          <pc:docMk/>
          <pc:sldMk cId="631008807" sldId="13419"/>
        </pc:sldMkLst>
        <pc:picChg chg="del">
          <ac:chgData name="Christophe JENTA" userId="8d1209f4831e9c53" providerId="LiveId" clId="{05B6E72E-02BC-426D-8920-B5E36D356DE2}" dt="2025-05-13T10:05:29.666" v="106" actId="478"/>
          <ac:picMkLst>
            <pc:docMk/>
            <pc:sldMk cId="631008807" sldId="13419"/>
            <ac:picMk id="2" creationId="{ED3B3B86-771C-F7F4-9350-12215D03A526}"/>
          </ac:picMkLst>
        </pc:picChg>
        <pc:picChg chg="del">
          <ac:chgData name="Christophe JENTA" userId="8d1209f4831e9c53" providerId="LiveId" clId="{05B6E72E-02BC-426D-8920-B5E36D356DE2}" dt="2025-05-13T10:05:29.174" v="105" actId="478"/>
          <ac:picMkLst>
            <pc:docMk/>
            <pc:sldMk cId="631008807" sldId="13419"/>
            <ac:picMk id="4" creationId="{FFE861B0-9E99-1D6A-9F03-79EDB2F06CA5}"/>
          </ac:picMkLst>
        </pc:picChg>
        <pc:picChg chg="del">
          <ac:chgData name="Christophe JENTA" userId="8d1209f4831e9c53" providerId="LiveId" clId="{05B6E72E-02BC-426D-8920-B5E36D356DE2}" dt="2025-05-13T10:05:30.168" v="107" actId="478"/>
          <ac:picMkLst>
            <pc:docMk/>
            <pc:sldMk cId="631008807" sldId="13419"/>
            <ac:picMk id="5" creationId="{4495F416-AFA1-FF88-7626-D5B25AE863C5}"/>
          </ac:picMkLst>
        </pc:picChg>
      </pc:sldChg>
      <pc:sldChg chg="add del">
        <pc:chgData name="Christophe JENTA" userId="8d1209f4831e9c53" providerId="LiveId" clId="{05B6E72E-02BC-426D-8920-B5E36D356DE2}" dt="2025-05-13T10:07:47.010" v="145" actId="47"/>
        <pc:sldMkLst>
          <pc:docMk/>
          <pc:sldMk cId="2270266986" sldId="13420"/>
        </pc:sldMkLst>
      </pc:sldChg>
    </pc:docChg>
  </pc:docChgLst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3C0CF307-8BA0-448D-9B8F-1250907647B5}"/>
    <pc:docChg chg="delSld">
      <pc:chgData name="Christophe JENTA" userId="8d1209f4831e9c53" providerId="LiveId" clId="{3C0CF307-8BA0-448D-9B8F-1250907647B5}" dt="2025-04-29T10:02:25.103" v="0" actId="47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7E3FD-8E77-E682-75F2-3A6F189F7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585285-370E-C02D-222B-DC3DDDF48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DA14CEF-DC69-158E-2F49-68CC8455F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8E8A75-3E00-A455-83F4-B46CC0CA39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39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2E3D6-531B-3FC8-1A00-32F872E39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E10947-0759-999A-CBC5-480891F4B3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A64F42D-2CE3-04FA-9CEB-38F18E12C6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5E4448-97EB-0AA2-9AEA-DBCE8F704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588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4731C-420D-A738-3537-02CED54F6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B158404-B002-BA80-F0F5-4DB7DB438D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1FC023A-42E1-3595-A512-634CAFD019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D99561-81EA-5610-6007-D74BFAC72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46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A6FAD-64C3-75EF-9ADA-E4FC13276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1A0C74-4B39-E408-D152-73D08FCFC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F35F2C-0470-3224-090F-1E7D475FB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A63A3A-5031-39A8-8283-ED6DB4E84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948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980E6-3D59-BD93-E3DC-2D274A3D7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4396CF-7B53-C57E-A25E-30FB4CDF7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EE90E5A-C47D-CA52-E336-8DC21B45E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1C589B-6B4C-0A6E-E386-81D0317A6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161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32A7E-23CF-D54C-7D09-2F3825D09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9CEDB69-B880-1692-D8F7-3289F9345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13 mai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2025 (13/15)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27 mai 2025 (14/15)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1853-1914 : Apogée des impérialismes et partage de l’Asie orientale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Indes et Malaisie britanniques ; Indochine française ; Indes néerlandaises, Philippines américaines ; 1</a:t>
            </a:r>
            <a:r>
              <a:rPr lang="fr-FR" sz="2800" baseline="30000" dirty="0">
                <a:effectLst/>
                <a:latin typeface="+mn-lt"/>
                <a:ea typeface="Times New Roman" panose="02020603050405020304" pitchFamily="18" charset="0"/>
              </a:rPr>
              <a:t>er</a:t>
            </a: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 empire japonais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4B816E3-0EA7-6139-6B97-193B3834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464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83F27-42E6-2AF1-046C-51B6867D4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6A3F23-EF10-0215-B145-B21DCEF5CD8D}"/>
              </a:ext>
            </a:extLst>
          </p:cNvPr>
          <p:cNvSpPr/>
          <p:nvPr/>
        </p:nvSpPr>
        <p:spPr>
          <a:xfrm>
            <a:off x="145578" y="131974"/>
            <a:ext cx="3908021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1860-1889 : … Malgré l’opposition des conservateurs de la Cour autour de Cixi, les réformateurs Zeng </a:t>
            </a:r>
            <a:r>
              <a:rPr lang="fr-FR" sz="1700" b="1" dirty="0" err="1"/>
              <a:t>Guofan</a:t>
            </a:r>
            <a:r>
              <a:rPr lang="fr-FR" sz="1700" b="1" dirty="0"/>
              <a:t>, </a:t>
            </a:r>
            <a:r>
              <a:rPr lang="fr-FR" sz="1700" b="1" dirty="0" err="1"/>
              <a:t>Zuo</a:t>
            </a:r>
            <a:r>
              <a:rPr lang="fr-FR" sz="1700" b="1" dirty="0"/>
              <a:t> </a:t>
            </a:r>
            <a:r>
              <a:rPr lang="fr-FR" sz="1700" b="1" dirty="0" err="1"/>
              <a:t>Zongtang</a:t>
            </a:r>
            <a:r>
              <a:rPr lang="fr-FR" sz="1700" b="1" dirty="0"/>
              <a:t> et Li </a:t>
            </a:r>
            <a:r>
              <a:rPr lang="fr-FR" sz="1700" b="1" dirty="0" err="1"/>
              <a:t>Hongzhang</a:t>
            </a:r>
            <a:r>
              <a:rPr lang="fr-FR" sz="1700" b="1" dirty="0"/>
              <a:t> lancent la 1</a:t>
            </a:r>
            <a:r>
              <a:rPr lang="fr-FR" sz="1700" b="1" baseline="30000" dirty="0"/>
              <a:t>ère</a:t>
            </a:r>
            <a:r>
              <a:rPr lang="fr-FR" sz="1700" b="1" dirty="0"/>
              <a:t> industrialisation : arsenaux, compagnies de navigation, mines, chemins de fer, usines textiles, télégraphe</a:t>
            </a:r>
          </a:p>
          <a:p>
            <a:endParaRPr lang="fr-FR" sz="1700" dirty="0"/>
          </a:p>
          <a:p>
            <a:r>
              <a:rPr lang="fr-FR" sz="1700" dirty="0"/>
              <a:t>*1865-68 : Arsenaux à Shanghai et Fuzhou 1</a:t>
            </a:r>
            <a:r>
              <a:rPr lang="fr-FR" sz="1700" baseline="30000" dirty="0"/>
              <a:t>ères</a:t>
            </a:r>
            <a:r>
              <a:rPr lang="fr-FR" sz="1700" dirty="0"/>
              <a:t> canonnières chinoises</a:t>
            </a:r>
          </a:p>
          <a:p>
            <a:endParaRPr lang="fr-FR" sz="1700" dirty="0"/>
          </a:p>
          <a:p>
            <a:r>
              <a:rPr lang="fr-FR" sz="1700" dirty="0"/>
              <a:t>*1872 : Compagnie chinoise des bateaux à vapeur</a:t>
            </a:r>
          </a:p>
          <a:p>
            <a:endParaRPr lang="fr-FR" sz="1700" dirty="0"/>
          </a:p>
          <a:p>
            <a:r>
              <a:rPr lang="fr-FR" sz="1700" dirty="0"/>
              <a:t>*1877-79 : Mines et chemin de fer</a:t>
            </a:r>
          </a:p>
          <a:p>
            <a:r>
              <a:rPr lang="fr-FR" sz="1700" dirty="0"/>
              <a:t>A </a:t>
            </a:r>
            <a:r>
              <a:rPr lang="fr-FR" sz="1700" dirty="0" err="1"/>
              <a:t>Kaiping</a:t>
            </a:r>
            <a:r>
              <a:rPr lang="fr-FR" sz="1700" dirty="0"/>
              <a:t>, à l’est de Pékin</a:t>
            </a:r>
          </a:p>
          <a:p>
            <a:endParaRPr lang="fr-FR" sz="1700" dirty="0"/>
          </a:p>
          <a:p>
            <a:r>
              <a:rPr lang="fr-FR" sz="1700" dirty="0"/>
              <a:t>*1881 : Télégraphe Shanghai-Tianjin</a:t>
            </a:r>
          </a:p>
          <a:p>
            <a:endParaRPr lang="fr-FR" sz="1700" dirty="0"/>
          </a:p>
          <a:p>
            <a:r>
              <a:rPr lang="fr-FR" sz="1700" dirty="0"/>
              <a:t>*1889 : Usines textiles à Shanghai</a:t>
            </a:r>
          </a:p>
          <a:p>
            <a:endParaRPr lang="fr-FR" sz="1700" dirty="0"/>
          </a:p>
          <a:p>
            <a:r>
              <a:rPr lang="fr-FR" sz="1700" dirty="0"/>
              <a:t>*Et dans le même temps</a:t>
            </a:r>
          </a:p>
          <a:p>
            <a:r>
              <a:rPr lang="fr-FR" sz="1700" dirty="0"/>
              <a:t>Fin des révoltes…</a:t>
            </a:r>
          </a:p>
        </p:txBody>
      </p:sp>
      <p:pic>
        <p:nvPicPr>
          <p:cNvPr id="6" name="Image 5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A2350947-2461-4078-5907-4B6C25F6C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" t="64647" r="57224" b="1925"/>
          <a:stretch/>
        </p:blipFill>
        <p:spPr>
          <a:xfrm rot="5400000">
            <a:off x="5103497" y="-701586"/>
            <a:ext cx="6109366" cy="77764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4057C49-785A-AAC0-B26B-AD79B63D7D01}"/>
              </a:ext>
            </a:extLst>
          </p:cNvPr>
          <p:cNvSpPr/>
          <p:nvPr/>
        </p:nvSpPr>
        <p:spPr>
          <a:xfrm>
            <a:off x="10127673" y="4405745"/>
            <a:ext cx="244124" cy="1877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5F5D425-77D3-DBCB-307E-7AA03F20F1B3}"/>
              </a:ext>
            </a:extLst>
          </p:cNvPr>
          <p:cNvSpPr/>
          <p:nvPr/>
        </p:nvSpPr>
        <p:spPr>
          <a:xfrm>
            <a:off x="10371797" y="3560618"/>
            <a:ext cx="244124" cy="1877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F55C8CD-A896-B090-DB4D-2FEE0530748E}"/>
              </a:ext>
            </a:extLst>
          </p:cNvPr>
          <p:cNvSpPr/>
          <p:nvPr/>
        </p:nvSpPr>
        <p:spPr>
          <a:xfrm>
            <a:off x="9725891" y="2369127"/>
            <a:ext cx="244124" cy="1877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4D26CDA-AEAF-37A0-1E77-FFED79498068}"/>
              </a:ext>
            </a:extLst>
          </p:cNvPr>
          <p:cNvSpPr/>
          <p:nvPr/>
        </p:nvSpPr>
        <p:spPr>
          <a:xfrm>
            <a:off x="9603829" y="2556902"/>
            <a:ext cx="244124" cy="1877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860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578" y="131974"/>
            <a:ext cx="3834489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1864-1873 : Fin des révoltes populaires : Taiping, </a:t>
            </a:r>
            <a:r>
              <a:rPr lang="fr-FR" sz="1700" b="1" dirty="0" err="1"/>
              <a:t>Nian</a:t>
            </a:r>
            <a:r>
              <a:rPr lang="fr-FR" sz="1700" b="1" dirty="0"/>
              <a:t>, Miao et Hui musulmans</a:t>
            </a:r>
          </a:p>
          <a:p>
            <a:endParaRPr lang="fr-FR" sz="1700" dirty="0"/>
          </a:p>
          <a:p>
            <a:r>
              <a:rPr lang="fr-FR" sz="1700" dirty="0"/>
              <a:t>*1864-73 : Fin des révoltes…</a:t>
            </a:r>
          </a:p>
          <a:p>
            <a:endParaRPr lang="fr-FR" sz="1700" dirty="0"/>
          </a:p>
          <a:p>
            <a:r>
              <a:rPr lang="fr-FR" sz="1700" dirty="0"/>
              <a:t>a) 1864 : D’abord les Taiping…</a:t>
            </a:r>
          </a:p>
          <a:p>
            <a:endParaRPr lang="fr-FR" sz="1700" dirty="0"/>
          </a:p>
          <a:p>
            <a:r>
              <a:rPr lang="fr-FR" sz="1700" dirty="0"/>
              <a:t>*Les Occidentaux de Shanghai</a:t>
            </a:r>
          </a:p>
          <a:p>
            <a:r>
              <a:rPr lang="fr-FR" sz="1700" dirty="0"/>
              <a:t>Aident les Chinois</a:t>
            </a:r>
          </a:p>
          <a:p>
            <a:endParaRPr lang="fr-FR" sz="1700" dirty="0"/>
          </a:p>
          <a:p>
            <a:r>
              <a:rPr lang="fr-FR" sz="1700" dirty="0"/>
              <a:t>*Dans Nankin encerclé</a:t>
            </a:r>
          </a:p>
          <a:p>
            <a:r>
              <a:rPr lang="fr-FR" sz="1700" dirty="0"/>
              <a:t>Le </a:t>
            </a:r>
            <a:r>
              <a:rPr lang="fr-FR" sz="1700" i="1" dirty="0"/>
              <a:t>Tian Wang</a:t>
            </a:r>
            <a:r>
              <a:rPr lang="fr-FR" sz="1700" dirty="0"/>
              <a:t> des Taiping, </a:t>
            </a:r>
            <a:r>
              <a:rPr lang="fr-FR" sz="1700" u="sng" dirty="0"/>
              <a:t>Hong </a:t>
            </a:r>
            <a:r>
              <a:rPr lang="fr-FR" sz="1700" u="sng" dirty="0" err="1"/>
              <a:t>Xiuquan</a:t>
            </a:r>
            <a:r>
              <a:rPr lang="fr-FR" sz="1700" u="sng" dirty="0"/>
              <a:t> </a:t>
            </a:r>
            <a:r>
              <a:rPr lang="fr-FR" sz="1700" dirty="0"/>
              <a:t>Se suicide…</a:t>
            </a:r>
          </a:p>
          <a:p>
            <a:endParaRPr lang="fr-FR" sz="1700" dirty="0"/>
          </a:p>
          <a:p>
            <a:r>
              <a:rPr lang="fr-FR" sz="1700" dirty="0"/>
              <a:t>NB : Des ex-Taiping deviennent pirates</a:t>
            </a:r>
          </a:p>
          <a:p>
            <a:r>
              <a:rPr lang="fr-FR" sz="1700" dirty="0"/>
              <a:t>En Indochine, les </a:t>
            </a:r>
            <a:r>
              <a:rPr lang="fr-FR" sz="1700" i="1" dirty="0" err="1"/>
              <a:t>Hos</a:t>
            </a:r>
            <a:r>
              <a:rPr lang="fr-FR" sz="1700" dirty="0"/>
              <a:t>, Pavillons Noirs</a:t>
            </a:r>
          </a:p>
          <a:p>
            <a:r>
              <a:rPr lang="fr-FR" sz="1700" dirty="0"/>
              <a:t>Et se mettront au service du Viêt-Nam Contre les Français ; A suivre…</a:t>
            </a:r>
          </a:p>
        </p:txBody>
      </p:sp>
      <p:pic>
        <p:nvPicPr>
          <p:cNvPr id="2" name="Picture 2" descr="C:\Users\Christophe\Pictures\My Scans\2016-02 (févr.)\scan0004.jpg">
            <a:extLst>
              <a:ext uri="{FF2B5EF4-FFF2-40B4-BE49-F238E27FC236}">
                <a16:creationId xmlns:a16="http://schemas.microsoft.com/office/drawing/2014/main" id="{DCDC7EED-3A7D-B3F5-5093-CEB9D867C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93" y="157045"/>
            <a:ext cx="7904449" cy="65439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34A223B-BC91-5307-37A7-74DE52348309}"/>
              </a:ext>
            </a:extLst>
          </p:cNvPr>
          <p:cNvSpPr/>
          <p:nvPr/>
        </p:nvSpPr>
        <p:spPr>
          <a:xfrm>
            <a:off x="8942601" y="56877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E772C41-3951-8C7C-6CB2-883AF37ED204}"/>
              </a:ext>
            </a:extLst>
          </p:cNvPr>
          <p:cNvSpPr/>
          <p:nvPr/>
        </p:nvSpPr>
        <p:spPr>
          <a:xfrm>
            <a:off x="9715163" y="54133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632E384-2187-3627-E556-B703BC832572}"/>
              </a:ext>
            </a:extLst>
          </p:cNvPr>
          <p:cNvSpPr/>
          <p:nvPr/>
        </p:nvSpPr>
        <p:spPr>
          <a:xfrm>
            <a:off x="9851856" y="51790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A5DAC41-810E-2B78-4B9B-021DA1B970C6}"/>
              </a:ext>
            </a:extLst>
          </p:cNvPr>
          <p:cNvSpPr/>
          <p:nvPr/>
        </p:nvSpPr>
        <p:spPr>
          <a:xfrm>
            <a:off x="10125788" y="45428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42B877F-E994-59ED-B8CB-2C9A0423B017}"/>
              </a:ext>
            </a:extLst>
          </p:cNvPr>
          <p:cNvSpPr/>
          <p:nvPr/>
        </p:nvSpPr>
        <p:spPr>
          <a:xfrm>
            <a:off x="9132752" y="576705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B89CA30-056E-DF55-DC8A-57601079192C}"/>
              </a:ext>
            </a:extLst>
          </p:cNvPr>
          <p:cNvSpPr/>
          <p:nvPr/>
        </p:nvSpPr>
        <p:spPr>
          <a:xfrm>
            <a:off x="10053780" y="43055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AF03446-F3A1-236C-543D-24350DC2E7B8}"/>
              </a:ext>
            </a:extLst>
          </p:cNvPr>
          <p:cNvSpPr/>
          <p:nvPr/>
        </p:nvSpPr>
        <p:spPr>
          <a:xfrm>
            <a:off x="9113818" y="45428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371D271-BA3D-A4C5-44FD-E7182309C558}"/>
              </a:ext>
            </a:extLst>
          </p:cNvPr>
          <p:cNvSpPr/>
          <p:nvPr/>
        </p:nvSpPr>
        <p:spPr>
          <a:xfrm>
            <a:off x="9691030" y="424799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0B5A60D-5161-7CB0-ACC8-B51FE493D621}"/>
              </a:ext>
            </a:extLst>
          </p:cNvPr>
          <p:cNvSpPr/>
          <p:nvPr/>
        </p:nvSpPr>
        <p:spPr>
          <a:xfrm>
            <a:off x="7949101" y="3662896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1317589-1F89-2A3A-BCC4-78B6E9655343}"/>
              </a:ext>
            </a:extLst>
          </p:cNvPr>
          <p:cNvSpPr/>
          <p:nvPr/>
        </p:nvSpPr>
        <p:spPr>
          <a:xfrm>
            <a:off x="7338953" y="517902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5CEB8E0-571D-303C-FCAA-B5A65C58C708}"/>
              </a:ext>
            </a:extLst>
          </p:cNvPr>
          <p:cNvSpPr/>
          <p:nvPr/>
        </p:nvSpPr>
        <p:spPr>
          <a:xfrm>
            <a:off x="8291680" y="517902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329CEAC-335E-BE98-7546-9BABA0CBA449}"/>
              </a:ext>
            </a:extLst>
          </p:cNvPr>
          <p:cNvSpPr/>
          <p:nvPr/>
        </p:nvSpPr>
        <p:spPr>
          <a:xfrm>
            <a:off x="9273058" y="3785208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F0D4CB3-12C1-66AA-369B-DCDF4F69B70B}"/>
              </a:ext>
            </a:extLst>
          </p:cNvPr>
          <p:cNvSpPr/>
          <p:nvPr/>
        </p:nvSpPr>
        <p:spPr>
          <a:xfrm>
            <a:off x="9403633" y="463393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B38BB39-BFFA-BF73-C80E-EEE25DA5EBEE}"/>
              </a:ext>
            </a:extLst>
          </p:cNvPr>
          <p:cNvSpPr/>
          <p:nvPr/>
        </p:nvSpPr>
        <p:spPr>
          <a:xfrm>
            <a:off x="9822861" y="41832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2571494-A161-800C-8F21-97CCFB18328E}"/>
              </a:ext>
            </a:extLst>
          </p:cNvPr>
          <p:cNvSpPr/>
          <p:nvPr/>
        </p:nvSpPr>
        <p:spPr>
          <a:xfrm>
            <a:off x="10121168" y="52520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04481A3-F24F-E1D5-1C23-9AABA72EE42E}"/>
              </a:ext>
            </a:extLst>
          </p:cNvPr>
          <p:cNvSpPr/>
          <p:nvPr/>
        </p:nvSpPr>
        <p:spPr>
          <a:xfrm>
            <a:off x="9995872" y="560418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48BAF93-61DE-4777-5D8F-612AF5AD77C9}"/>
              </a:ext>
            </a:extLst>
          </p:cNvPr>
          <p:cNvSpPr/>
          <p:nvPr/>
        </p:nvSpPr>
        <p:spPr>
          <a:xfrm>
            <a:off x="8562838" y="611737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DCFE9B9-EEA6-FEEB-EFBB-905F306A9DBD}"/>
              </a:ext>
            </a:extLst>
          </p:cNvPr>
          <p:cNvSpPr/>
          <p:nvPr/>
        </p:nvSpPr>
        <p:spPr>
          <a:xfrm>
            <a:off x="9475641" y="56073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43151AE-7027-412F-EF54-ED8B2D099944}"/>
              </a:ext>
            </a:extLst>
          </p:cNvPr>
          <p:cNvSpPr/>
          <p:nvPr/>
        </p:nvSpPr>
        <p:spPr>
          <a:xfrm>
            <a:off x="9420114" y="31822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8BBA910-5F45-13B5-186C-D5FD2DAE4B07}"/>
              </a:ext>
            </a:extLst>
          </p:cNvPr>
          <p:cNvSpPr/>
          <p:nvPr/>
        </p:nvSpPr>
        <p:spPr>
          <a:xfrm>
            <a:off x="9984570" y="28566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868AC09-ACF8-0593-30EF-6B85C50764E6}"/>
              </a:ext>
            </a:extLst>
          </p:cNvPr>
          <p:cNvSpPr/>
          <p:nvPr/>
        </p:nvSpPr>
        <p:spPr>
          <a:xfrm>
            <a:off x="9923864" y="33739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4481BF1-6C53-7D90-88E4-287D1887169B}"/>
              </a:ext>
            </a:extLst>
          </p:cNvPr>
          <p:cNvSpPr/>
          <p:nvPr/>
        </p:nvSpPr>
        <p:spPr>
          <a:xfrm>
            <a:off x="10450848" y="955963"/>
            <a:ext cx="366088" cy="31436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444B04-DA48-11CA-A838-D476B711E461}"/>
              </a:ext>
            </a:extLst>
          </p:cNvPr>
          <p:cNvSpPr/>
          <p:nvPr/>
        </p:nvSpPr>
        <p:spPr>
          <a:xfrm>
            <a:off x="9547648" y="4135582"/>
            <a:ext cx="448223" cy="40372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76200">
                <a:solidFill>
                  <a:srgbClr val="00B0F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5344402-E326-56F7-BD60-8839F9AB26C6}"/>
              </a:ext>
            </a:extLst>
          </p:cNvPr>
          <p:cNvSpPr/>
          <p:nvPr/>
        </p:nvSpPr>
        <p:spPr>
          <a:xfrm>
            <a:off x="9001629" y="58224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AABC457-854B-1845-E57C-205750FCDE7F}"/>
              </a:ext>
            </a:extLst>
          </p:cNvPr>
          <p:cNvSpPr/>
          <p:nvPr/>
        </p:nvSpPr>
        <p:spPr>
          <a:xfrm>
            <a:off x="11216565" y="1387143"/>
            <a:ext cx="366088" cy="31436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B9367A3-741F-D250-734B-3CC1ADB8AF9C}"/>
              </a:ext>
            </a:extLst>
          </p:cNvPr>
          <p:cNvSpPr/>
          <p:nvPr/>
        </p:nvSpPr>
        <p:spPr>
          <a:xfrm>
            <a:off x="11072549" y="222908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117CFFE-375B-BFFC-12F4-09AE805161AF}"/>
              </a:ext>
            </a:extLst>
          </p:cNvPr>
          <p:cNvSpPr/>
          <p:nvPr/>
        </p:nvSpPr>
        <p:spPr>
          <a:xfrm>
            <a:off x="9219376" y="3052184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55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9FDA9-911D-229F-32C6-ECA2D42D8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A009DE-1F1B-0B68-0A37-B8F0D7097DB6}"/>
              </a:ext>
            </a:extLst>
          </p:cNvPr>
          <p:cNvSpPr/>
          <p:nvPr/>
        </p:nvSpPr>
        <p:spPr>
          <a:xfrm>
            <a:off x="145578" y="131974"/>
            <a:ext cx="3834489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1864-1873 : Fin des révoltes populaires : Taiping, </a:t>
            </a:r>
            <a:r>
              <a:rPr lang="fr-FR" sz="1700" b="1" dirty="0" err="1"/>
              <a:t>Nian</a:t>
            </a:r>
            <a:r>
              <a:rPr lang="fr-FR" sz="1700" b="1" dirty="0"/>
              <a:t>, Miao et Hui musulmans</a:t>
            </a:r>
          </a:p>
          <a:p>
            <a:endParaRPr lang="fr-FR" sz="1700" dirty="0"/>
          </a:p>
          <a:p>
            <a:r>
              <a:rPr lang="fr-FR" sz="1700" dirty="0"/>
              <a:t>b) Puis les autres révoltes…</a:t>
            </a:r>
          </a:p>
          <a:p>
            <a:endParaRPr lang="fr-FR" sz="1700" dirty="0"/>
          </a:p>
          <a:p>
            <a:r>
              <a:rPr lang="fr-FR" sz="1700" dirty="0"/>
              <a:t>- 1868 : Les </a:t>
            </a:r>
            <a:r>
              <a:rPr lang="fr-FR" sz="1700" dirty="0" err="1"/>
              <a:t>Nians</a:t>
            </a:r>
            <a:endParaRPr lang="fr-FR" sz="1700" dirty="0"/>
          </a:p>
          <a:p>
            <a:r>
              <a:rPr lang="fr-FR" sz="1700" dirty="0"/>
              <a:t>Paysans révoltés du bas-</a:t>
            </a:r>
            <a:r>
              <a:rPr lang="fr-FR" sz="1700" dirty="0" err="1"/>
              <a:t>Huanghe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- 1872 : Au sud, les Miaos du Guangxi</a:t>
            </a:r>
          </a:p>
          <a:p>
            <a:r>
              <a:rPr lang="fr-FR" sz="1700" dirty="0"/>
              <a:t>Peuple révolté contre la colonisation</a:t>
            </a:r>
          </a:p>
          <a:p>
            <a:r>
              <a:rPr lang="fr-FR" sz="1700" dirty="0"/>
              <a:t>Des Chinois </a:t>
            </a:r>
            <a:r>
              <a:rPr lang="fr-FR" sz="1700" i="1" dirty="0"/>
              <a:t>han</a:t>
            </a:r>
            <a:r>
              <a:rPr lang="fr-FR" sz="1700" dirty="0"/>
              <a:t> ; Et enfin…</a:t>
            </a:r>
          </a:p>
          <a:p>
            <a:endParaRPr lang="fr-FR" sz="1700" dirty="0"/>
          </a:p>
          <a:p>
            <a:r>
              <a:rPr lang="fr-FR" sz="1700" dirty="0"/>
              <a:t>- 1873 : Les Hui</a:t>
            </a:r>
          </a:p>
          <a:p>
            <a:r>
              <a:rPr lang="fr-FR" sz="1700" dirty="0"/>
              <a:t>Musulmans du Sichuan et du nord</a:t>
            </a:r>
          </a:p>
          <a:p>
            <a:endParaRPr lang="fr-FR" sz="1700" dirty="0"/>
          </a:p>
          <a:p>
            <a:r>
              <a:rPr lang="fr-FR" sz="1700" dirty="0"/>
              <a:t>*Bilan en quatre points…</a:t>
            </a:r>
          </a:p>
        </p:txBody>
      </p:sp>
      <p:pic>
        <p:nvPicPr>
          <p:cNvPr id="2" name="Picture 2" descr="C:\Users\Christophe\Pictures\My Scans\2016-02 (févr.)\scan0004.jpg">
            <a:extLst>
              <a:ext uri="{FF2B5EF4-FFF2-40B4-BE49-F238E27FC236}">
                <a16:creationId xmlns:a16="http://schemas.microsoft.com/office/drawing/2014/main" id="{DAC93ECA-5CC1-FAB8-AA0A-1EFED7692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93" y="157045"/>
            <a:ext cx="7904449" cy="65439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B942BBD-7509-D07C-7EC5-24DB66CAB650}"/>
              </a:ext>
            </a:extLst>
          </p:cNvPr>
          <p:cNvSpPr/>
          <p:nvPr/>
        </p:nvSpPr>
        <p:spPr>
          <a:xfrm>
            <a:off x="8942601" y="56877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B6D8058-BEDA-EE00-CE12-024C242C62B9}"/>
              </a:ext>
            </a:extLst>
          </p:cNvPr>
          <p:cNvSpPr/>
          <p:nvPr/>
        </p:nvSpPr>
        <p:spPr>
          <a:xfrm>
            <a:off x="9715163" y="54133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EC07F30-8687-8030-D8BB-201D9651F8FE}"/>
              </a:ext>
            </a:extLst>
          </p:cNvPr>
          <p:cNvSpPr/>
          <p:nvPr/>
        </p:nvSpPr>
        <p:spPr>
          <a:xfrm>
            <a:off x="9851856" y="51790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4C0D692-7033-D4C2-6971-9FEB7EA7A0FF}"/>
              </a:ext>
            </a:extLst>
          </p:cNvPr>
          <p:cNvSpPr/>
          <p:nvPr/>
        </p:nvSpPr>
        <p:spPr>
          <a:xfrm>
            <a:off x="10125788" y="45428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FCE2CE1-3A0C-CB71-A4B5-3C7869E3F5B6}"/>
              </a:ext>
            </a:extLst>
          </p:cNvPr>
          <p:cNvSpPr/>
          <p:nvPr/>
        </p:nvSpPr>
        <p:spPr>
          <a:xfrm>
            <a:off x="9132752" y="576705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897D9D3-5F51-2ECF-D774-BD438AA2853B}"/>
              </a:ext>
            </a:extLst>
          </p:cNvPr>
          <p:cNvSpPr/>
          <p:nvPr/>
        </p:nvSpPr>
        <p:spPr>
          <a:xfrm>
            <a:off x="10053780" y="43055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D421028-753C-EC0D-9570-24C9A0A819CD}"/>
              </a:ext>
            </a:extLst>
          </p:cNvPr>
          <p:cNvSpPr/>
          <p:nvPr/>
        </p:nvSpPr>
        <p:spPr>
          <a:xfrm>
            <a:off x="9113818" y="45428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ACE297A-57C5-3978-E7CD-45B8FBBC4BB4}"/>
              </a:ext>
            </a:extLst>
          </p:cNvPr>
          <p:cNvSpPr/>
          <p:nvPr/>
        </p:nvSpPr>
        <p:spPr>
          <a:xfrm>
            <a:off x="9691030" y="424799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F81543D-DD20-1EA6-CCD0-B5A098A574BD}"/>
              </a:ext>
            </a:extLst>
          </p:cNvPr>
          <p:cNvSpPr/>
          <p:nvPr/>
        </p:nvSpPr>
        <p:spPr>
          <a:xfrm>
            <a:off x="9001629" y="3785208"/>
            <a:ext cx="415445" cy="3503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2FD7855-8BD0-A85E-3549-41E918F8A9E7}"/>
              </a:ext>
            </a:extLst>
          </p:cNvPr>
          <p:cNvSpPr/>
          <p:nvPr/>
        </p:nvSpPr>
        <p:spPr>
          <a:xfrm>
            <a:off x="9403633" y="463393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C25B572-02C9-A648-3FB7-5DCCF2105311}"/>
              </a:ext>
            </a:extLst>
          </p:cNvPr>
          <p:cNvSpPr/>
          <p:nvPr/>
        </p:nvSpPr>
        <p:spPr>
          <a:xfrm>
            <a:off x="9822861" y="41832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2C85E44-9D72-3EEE-50C4-A70BBAAC36BB}"/>
              </a:ext>
            </a:extLst>
          </p:cNvPr>
          <p:cNvSpPr/>
          <p:nvPr/>
        </p:nvSpPr>
        <p:spPr>
          <a:xfrm>
            <a:off x="10121168" y="52520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C732171-2B22-1BB1-011D-918D892681E4}"/>
              </a:ext>
            </a:extLst>
          </p:cNvPr>
          <p:cNvSpPr/>
          <p:nvPr/>
        </p:nvSpPr>
        <p:spPr>
          <a:xfrm>
            <a:off x="9995872" y="560418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C1607FF-2F28-D48D-4031-05548F274F16}"/>
              </a:ext>
            </a:extLst>
          </p:cNvPr>
          <p:cNvSpPr/>
          <p:nvPr/>
        </p:nvSpPr>
        <p:spPr>
          <a:xfrm>
            <a:off x="8562838" y="611737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A0C1EA7-A860-0DC6-1565-EAC2BC8E535B}"/>
              </a:ext>
            </a:extLst>
          </p:cNvPr>
          <p:cNvSpPr/>
          <p:nvPr/>
        </p:nvSpPr>
        <p:spPr>
          <a:xfrm>
            <a:off x="9475641" y="56073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A1AD793-7ACE-D3BC-AD31-741E03AE9A77}"/>
              </a:ext>
            </a:extLst>
          </p:cNvPr>
          <p:cNvSpPr/>
          <p:nvPr/>
        </p:nvSpPr>
        <p:spPr>
          <a:xfrm>
            <a:off x="9420114" y="31822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2024DBF-FC5A-1E82-B3F7-646611EE9551}"/>
              </a:ext>
            </a:extLst>
          </p:cNvPr>
          <p:cNvSpPr/>
          <p:nvPr/>
        </p:nvSpPr>
        <p:spPr>
          <a:xfrm>
            <a:off x="9984570" y="28566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7DAFDB7-F431-8C16-5A40-D0443CCAA3E3}"/>
              </a:ext>
            </a:extLst>
          </p:cNvPr>
          <p:cNvSpPr/>
          <p:nvPr/>
        </p:nvSpPr>
        <p:spPr>
          <a:xfrm>
            <a:off x="9923864" y="33739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C7BD70E-BD13-A3FA-EA3E-D349931DF6E5}"/>
              </a:ext>
            </a:extLst>
          </p:cNvPr>
          <p:cNvSpPr/>
          <p:nvPr/>
        </p:nvSpPr>
        <p:spPr>
          <a:xfrm>
            <a:off x="10450848" y="955963"/>
            <a:ext cx="366088" cy="31436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49CC5DE-DA7A-9627-FFAF-FF011CB0CE22}"/>
              </a:ext>
            </a:extLst>
          </p:cNvPr>
          <p:cNvSpPr/>
          <p:nvPr/>
        </p:nvSpPr>
        <p:spPr>
          <a:xfrm>
            <a:off x="9001629" y="58224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B1DB485-49AD-C641-B322-32946B4EA388}"/>
              </a:ext>
            </a:extLst>
          </p:cNvPr>
          <p:cNvSpPr/>
          <p:nvPr/>
        </p:nvSpPr>
        <p:spPr>
          <a:xfrm>
            <a:off x="11216565" y="1387143"/>
            <a:ext cx="366088" cy="31436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0E3B258-D2E5-41F8-F3EB-AFB220045CEF}"/>
              </a:ext>
            </a:extLst>
          </p:cNvPr>
          <p:cNvSpPr/>
          <p:nvPr/>
        </p:nvSpPr>
        <p:spPr>
          <a:xfrm>
            <a:off x="11072549" y="222908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1D657D9-9BCB-C781-ED18-C3B295B966BA}"/>
              </a:ext>
            </a:extLst>
          </p:cNvPr>
          <p:cNvSpPr/>
          <p:nvPr/>
        </p:nvSpPr>
        <p:spPr>
          <a:xfrm>
            <a:off x="9219376" y="3052184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A4D348A-D654-82B4-4A81-6448201FC382}"/>
              </a:ext>
            </a:extLst>
          </p:cNvPr>
          <p:cNvSpPr/>
          <p:nvPr/>
        </p:nvSpPr>
        <p:spPr>
          <a:xfrm>
            <a:off x="8115274" y="5060131"/>
            <a:ext cx="415445" cy="3503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D04BCBB-9555-0E4B-2682-06C3AE3E0B9D}"/>
              </a:ext>
            </a:extLst>
          </p:cNvPr>
          <p:cNvSpPr/>
          <p:nvPr/>
        </p:nvSpPr>
        <p:spPr>
          <a:xfrm>
            <a:off x="7702246" y="3594495"/>
            <a:ext cx="415445" cy="3503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AE1BAA0-A93A-C612-3B3E-EE856EFE1640}"/>
              </a:ext>
            </a:extLst>
          </p:cNvPr>
          <p:cNvSpPr/>
          <p:nvPr/>
        </p:nvSpPr>
        <p:spPr>
          <a:xfrm>
            <a:off x="7154264" y="5076853"/>
            <a:ext cx="415445" cy="3503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788816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F7431-E490-5632-DB62-19327A1B8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208E5A-98AA-84A3-4F4A-318E6CCAA1CA}"/>
              </a:ext>
            </a:extLst>
          </p:cNvPr>
          <p:cNvSpPr/>
          <p:nvPr/>
        </p:nvSpPr>
        <p:spPr>
          <a:xfrm>
            <a:off x="84306" y="131974"/>
            <a:ext cx="3969293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a) 1860-90 : Une modernisation </a:t>
            </a:r>
            <a:r>
              <a:rPr lang="fr-FR" sz="1700" i="1" dirty="0"/>
              <a:t>difficile</a:t>
            </a:r>
          </a:p>
          <a:p>
            <a:r>
              <a:rPr lang="fr-FR" sz="1700" dirty="0"/>
              <a:t>Car les réformateurs ont dû tout à fois…</a:t>
            </a:r>
          </a:p>
          <a:p>
            <a:endParaRPr lang="fr-FR" sz="1700" dirty="0"/>
          </a:p>
          <a:p>
            <a:r>
              <a:rPr lang="fr-FR" sz="1700" dirty="0"/>
              <a:t>- Moderniser et industrialiser le pays</a:t>
            </a:r>
          </a:p>
          <a:p>
            <a:endParaRPr lang="fr-FR" sz="1700" dirty="0"/>
          </a:p>
          <a:p>
            <a:r>
              <a:rPr lang="fr-FR" sz="1700" dirty="0"/>
              <a:t>- Mettre fin aux soulèvements et faire face aux menaces extérieures : effort militaire</a:t>
            </a:r>
          </a:p>
          <a:p>
            <a:endParaRPr lang="fr-FR" sz="1700" dirty="0"/>
          </a:p>
          <a:p>
            <a:r>
              <a:rPr lang="fr-FR" sz="1700" dirty="0"/>
              <a:t>- Faire face à une chute démographique</a:t>
            </a:r>
          </a:p>
          <a:p>
            <a:r>
              <a:rPr lang="fr-FR" sz="1700" dirty="0"/>
              <a:t>De 410 millions en 1850 à 350 millions en 1875 ; Certes, cela a soulagé une économie paysanne en manque de terres</a:t>
            </a:r>
          </a:p>
          <a:p>
            <a:r>
              <a:rPr lang="fr-FR" sz="1700" dirty="0"/>
              <a:t>Mais sa restauration devient la priorité</a:t>
            </a:r>
          </a:p>
          <a:p>
            <a:endParaRPr lang="fr-FR" sz="1700" dirty="0"/>
          </a:p>
          <a:p>
            <a:r>
              <a:rPr lang="fr-FR" sz="1700" dirty="0"/>
              <a:t>- Faire face à un déficit financier obligeant A s’endetter auprès des banques étrangères</a:t>
            </a:r>
          </a:p>
          <a:p>
            <a:r>
              <a:rPr lang="fr-FR" sz="1700" dirty="0"/>
              <a:t>Ou, réflexe ancien, à taxer non pas la paysannerie, mais l’industrie naissante</a:t>
            </a:r>
          </a:p>
          <a:p>
            <a:endParaRPr lang="fr-FR" sz="1700" dirty="0"/>
          </a:p>
          <a:p>
            <a:r>
              <a:rPr lang="fr-FR" sz="1700" dirty="0"/>
              <a:t>*Et tout cela dans un contexte</a:t>
            </a:r>
          </a:p>
          <a:p>
            <a:r>
              <a:rPr lang="fr-FR" sz="1700" dirty="0"/>
              <a:t>De politique intérieure difficile</a:t>
            </a:r>
          </a:p>
          <a:p>
            <a:r>
              <a:rPr lang="fr-FR" sz="1700" dirty="0"/>
              <a:t>A la Cour et dans les provinces..</a:t>
            </a:r>
          </a:p>
        </p:txBody>
      </p:sp>
      <p:pic>
        <p:nvPicPr>
          <p:cNvPr id="2" name="Picture 2" descr="C:\Users\Christophe\Pictures\My Scans\2016-02 (févr.)\scan0004.jpg">
            <a:extLst>
              <a:ext uri="{FF2B5EF4-FFF2-40B4-BE49-F238E27FC236}">
                <a16:creationId xmlns:a16="http://schemas.microsoft.com/office/drawing/2014/main" id="{AE67CB8D-A7E3-CA04-D733-27A684114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93" y="157045"/>
            <a:ext cx="7904449" cy="65439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EA31AFC-DFB5-7643-FBB2-8B7AD430A775}"/>
              </a:ext>
            </a:extLst>
          </p:cNvPr>
          <p:cNvSpPr/>
          <p:nvPr/>
        </p:nvSpPr>
        <p:spPr>
          <a:xfrm>
            <a:off x="8942601" y="56877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FD39DE4-D72F-3961-365D-93F76CF32631}"/>
              </a:ext>
            </a:extLst>
          </p:cNvPr>
          <p:cNvSpPr/>
          <p:nvPr/>
        </p:nvSpPr>
        <p:spPr>
          <a:xfrm>
            <a:off x="9715163" y="54133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33221CA-52E3-1B5D-C2CC-8B27B5BC0268}"/>
              </a:ext>
            </a:extLst>
          </p:cNvPr>
          <p:cNvSpPr/>
          <p:nvPr/>
        </p:nvSpPr>
        <p:spPr>
          <a:xfrm>
            <a:off x="9851856" y="51790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97AC496-CB09-B405-B323-F52957972683}"/>
              </a:ext>
            </a:extLst>
          </p:cNvPr>
          <p:cNvSpPr/>
          <p:nvPr/>
        </p:nvSpPr>
        <p:spPr>
          <a:xfrm>
            <a:off x="10125788" y="45428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26FC959-4761-F894-8486-EC8C0129B6F2}"/>
              </a:ext>
            </a:extLst>
          </p:cNvPr>
          <p:cNvSpPr/>
          <p:nvPr/>
        </p:nvSpPr>
        <p:spPr>
          <a:xfrm>
            <a:off x="9132752" y="576705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2FE153C-9947-1759-B0D8-0C1A49822AD8}"/>
              </a:ext>
            </a:extLst>
          </p:cNvPr>
          <p:cNvSpPr/>
          <p:nvPr/>
        </p:nvSpPr>
        <p:spPr>
          <a:xfrm>
            <a:off x="10053780" y="43055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53E9FA4-11A7-E069-0E13-70563669648F}"/>
              </a:ext>
            </a:extLst>
          </p:cNvPr>
          <p:cNvSpPr/>
          <p:nvPr/>
        </p:nvSpPr>
        <p:spPr>
          <a:xfrm>
            <a:off x="9113818" y="45428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43720EB-362B-4D06-57AB-78B28CC7E566}"/>
              </a:ext>
            </a:extLst>
          </p:cNvPr>
          <p:cNvSpPr/>
          <p:nvPr/>
        </p:nvSpPr>
        <p:spPr>
          <a:xfrm>
            <a:off x="9691030" y="424799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20B9225-E565-CA1D-10B3-774C47D50060}"/>
              </a:ext>
            </a:extLst>
          </p:cNvPr>
          <p:cNvSpPr/>
          <p:nvPr/>
        </p:nvSpPr>
        <p:spPr>
          <a:xfrm>
            <a:off x="9403633" y="463393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D6EC42D-C2A4-8C00-CD03-03FAC4D26593}"/>
              </a:ext>
            </a:extLst>
          </p:cNvPr>
          <p:cNvSpPr/>
          <p:nvPr/>
        </p:nvSpPr>
        <p:spPr>
          <a:xfrm>
            <a:off x="9822861" y="41832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5969330-184C-CC8F-129E-BB72F15C1DF3}"/>
              </a:ext>
            </a:extLst>
          </p:cNvPr>
          <p:cNvSpPr/>
          <p:nvPr/>
        </p:nvSpPr>
        <p:spPr>
          <a:xfrm>
            <a:off x="10121168" y="52520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2FABD6C-D3C0-A86E-D3F0-27D0EBA3FBDB}"/>
              </a:ext>
            </a:extLst>
          </p:cNvPr>
          <p:cNvSpPr/>
          <p:nvPr/>
        </p:nvSpPr>
        <p:spPr>
          <a:xfrm>
            <a:off x="9995872" y="560418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3774405-B3C0-7043-8F40-52BE414DF892}"/>
              </a:ext>
            </a:extLst>
          </p:cNvPr>
          <p:cNvSpPr/>
          <p:nvPr/>
        </p:nvSpPr>
        <p:spPr>
          <a:xfrm>
            <a:off x="8562838" y="611737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A58530B-3713-5661-3079-8B5F71CC79FE}"/>
              </a:ext>
            </a:extLst>
          </p:cNvPr>
          <p:cNvSpPr/>
          <p:nvPr/>
        </p:nvSpPr>
        <p:spPr>
          <a:xfrm>
            <a:off x="9475641" y="56073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4F0D3DA-0EF4-C196-741C-492AE5892A32}"/>
              </a:ext>
            </a:extLst>
          </p:cNvPr>
          <p:cNvSpPr/>
          <p:nvPr/>
        </p:nvSpPr>
        <p:spPr>
          <a:xfrm>
            <a:off x="9420114" y="31822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A017F3E-C16D-B5D3-AD61-509098FB9B8B}"/>
              </a:ext>
            </a:extLst>
          </p:cNvPr>
          <p:cNvSpPr/>
          <p:nvPr/>
        </p:nvSpPr>
        <p:spPr>
          <a:xfrm>
            <a:off x="9984570" y="28566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D2521E2-E051-4686-C35D-526D1FE16C58}"/>
              </a:ext>
            </a:extLst>
          </p:cNvPr>
          <p:cNvSpPr/>
          <p:nvPr/>
        </p:nvSpPr>
        <p:spPr>
          <a:xfrm>
            <a:off x="9923864" y="33739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2B5E443-164A-9F22-B90E-4567D32FFC33}"/>
              </a:ext>
            </a:extLst>
          </p:cNvPr>
          <p:cNvSpPr/>
          <p:nvPr/>
        </p:nvSpPr>
        <p:spPr>
          <a:xfrm>
            <a:off x="10450848" y="955963"/>
            <a:ext cx="366088" cy="31436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172A4E8-2D40-A4D4-7E37-16152EF41662}"/>
              </a:ext>
            </a:extLst>
          </p:cNvPr>
          <p:cNvSpPr/>
          <p:nvPr/>
        </p:nvSpPr>
        <p:spPr>
          <a:xfrm>
            <a:off x="9001629" y="58224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EDAAB6E-9104-7519-A518-34A58FDE79AE}"/>
              </a:ext>
            </a:extLst>
          </p:cNvPr>
          <p:cNvSpPr/>
          <p:nvPr/>
        </p:nvSpPr>
        <p:spPr>
          <a:xfrm>
            <a:off x="11216565" y="1387143"/>
            <a:ext cx="366088" cy="31436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2A753F83-2AF7-7FC6-ED7B-E803E43F2F9B}"/>
              </a:ext>
            </a:extLst>
          </p:cNvPr>
          <p:cNvSpPr/>
          <p:nvPr/>
        </p:nvSpPr>
        <p:spPr>
          <a:xfrm>
            <a:off x="11072549" y="222908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2A473C2-695A-17D5-711F-94415AE805F9}"/>
              </a:ext>
            </a:extLst>
          </p:cNvPr>
          <p:cNvSpPr/>
          <p:nvPr/>
        </p:nvSpPr>
        <p:spPr>
          <a:xfrm>
            <a:off x="9219376" y="3052184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8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1057B-956B-FB58-8D74-B80B6A551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9FBB60-A1A8-1CB0-9542-A8A3BC917521}"/>
              </a:ext>
            </a:extLst>
          </p:cNvPr>
          <p:cNvSpPr/>
          <p:nvPr/>
        </p:nvSpPr>
        <p:spPr>
          <a:xfrm>
            <a:off x="94379" y="68073"/>
            <a:ext cx="3908021" cy="4862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b) 1875 : A la Cour, à Pékin</a:t>
            </a:r>
          </a:p>
          <a:p>
            <a:r>
              <a:rPr lang="fr-FR" sz="1700" dirty="0"/>
              <a:t>Mort de </a:t>
            </a:r>
            <a:r>
              <a:rPr lang="fr-FR" sz="1700" dirty="0" err="1"/>
              <a:t>Tongzhi</a:t>
            </a:r>
            <a:endParaRPr lang="fr-FR" sz="1700" dirty="0"/>
          </a:p>
          <a:p>
            <a:r>
              <a:rPr lang="fr-FR" sz="1700" dirty="0"/>
              <a:t>Son cousin </a:t>
            </a:r>
            <a:r>
              <a:rPr lang="fr-FR" sz="1700" u="sng" dirty="0" err="1"/>
              <a:t>Guangxu</a:t>
            </a:r>
            <a:r>
              <a:rPr lang="fr-FR" sz="1700" dirty="0"/>
              <a:t> (3 ans) lui succède</a:t>
            </a:r>
          </a:p>
          <a:p>
            <a:r>
              <a:rPr lang="fr-FR" sz="1700" u="sng" dirty="0"/>
              <a:t>Cixi</a:t>
            </a:r>
            <a:r>
              <a:rPr lang="fr-FR" sz="1700" dirty="0"/>
              <a:t> </a:t>
            </a:r>
            <a:r>
              <a:rPr lang="fr-FR" sz="1700" i="1" dirty="0"/>
              <a:t>va mettre toute son intelligence</a:t>
            </a:r>
          </a:p>
          <a:p>
            <a:r>
              <a:rPr lang="fr-FR" sz="1700" i="1" dirty="0"/>
              <a:t>Et sa ruse à se maintenir au pouvoir</a:t>
            </a:r>
            <a:r>
              <a:rPr lang="fr-FR" sz="1700" dirty="0"/>
              <a:t>…</a:t>
            </a:r>
          </a:p>
          <a:p>
            <a:endParaRPr lang="fr-FR" sz="1400" dirty="0"/>
          </a:p>
          <a:p>
            <a:r>
              <a:rPr lang="fr-FR" sz="1700" dirty="0"/>
              <a:t>*Et contrairement à la cour du Japon au même moment, la cour chinoise</a:t>
            </a:r>
          </a:p>
          <a:p>
            <a:r>
              <a:rPr lang="fr-FR" sz="1700" dirty="0"/>
              <a:t>Dirigée par Cixi, vit repliée sur elle-même</a:t>
            </a:r>
          </a:p>
          <a:p>
            <a:endParaRPr lang="fr-FR" sz="1200" dirty="0"/>
          </a:p>
          <a:p>
            <a:r>
              <a:rPr lang="fr-FR" sz="1700" dirty="0"/>
              <a:t>- Elle ne comprend pas</a:t>
            </a:r>
          </a:p>
          <a:p>
            <a:r>
              <a:rPr lang="fr-FR" sz="1700" dirty="0"/>
              <a:t>L’urgence des réformes ; Et même…</a:t>
            </a:r>
          </a:p>
          <a:p>
            <a:endParaRPr lang="fr-FR" sz="1200" dirty="0"/>
          </a:p>
          <a:p>
            <a:r>
              <a:rPr lang="fr-FR" sz="1700" dirty="0"/>
              <a:t>- Comme l’opinion publique</a:t>
            </a:r>
          </a:p>
          <a:p>
            <a:r>
              <a:rPr lang="fr-FR" sz="1700" dirty="0"/>
              <a:t>Elle rejette l’industrialisation</a:t>
            </a:r>
          </a:p>
          <a:p>
            <a:r>
              <a:rPr lang="fr-FR" sz="1700" dirty="0"/>
              <a:t>Qui crée du chômage</a:t>
            </a:r>
          </a:p>
          <a:p>
            <a:r>
              <a:rPr lang="fr-FR" sz="1700" dirty="0"/>
              <a:t>Et facilite l’emprise des capitaux étrangers</a:t>
            </a:r>
          </a:p>
          <a:p>
            <a:endParaRPr lang="fr-FR" sz="1700" dirty="0"/>
          </a:p>
          <a:p>
            <a:r>
              <a:rPr lang="fr-FR" sz="1700" dirty="0"/>
              <a:t>		*Enfin..</a:t>
            </a:r>
          </a:p>
        </p:txBody>
      </p:sp>
      <p:pic>
        <p:nvPicPr>
          <p:cNvPr id="2" name="Picture 2" descr="C:\Users\Christophe\Pictures\My Scans\2016-02 (févr.)\scan0004.jpg">
            <a:extLst>
              <a:ext uri="{FF2B5EF4-FFF2-40B4-BE49-F238E27FC236}">
                <a16:creationId xmlns:a16="http://schemas.microsoft.com/office/drawing/2014/main" id="{8C445D63-F27A-06FB-C200-9B622DC3A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93" y="157045"/>
            <a:ext cx="7904449" cy="65439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DC990AA-BF41-ACDA-D64A-2F39EC6E006B}"/>
              </a:ext>
            </a:extLst>
          </p:cNvPr>
          <p:cNvSpPr/>
          <p:nvPr/>
        </p:nvSpPr>
        <p:spPr>
          <a:xfrm>
            <a:off x="8942601" y="56877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DEC6A1F-3535-23B7-B3EF-F347A9CB7D98}"/>
              </a:ext>
            </a:extLst>
          </p:cNvPr>
          <p:cNvSpPr/>
          <p:nvPr/>
        </p:nvSpPr>
        <p:spPr>
          <a:xfrm>
            <a:off x="9715163" y="54133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81009EB-5E9C-BBFB-FAE1-D985C86D47D0}"/>
              </a:ext>
            </a:extLst>
          </p:cNvPr>
          <p:cNvSpPr/>
          <p:nvPr/>
        </p:nvSpPr>
        <p:spPr>
          <a:xfrm>
            <a:off x="9851856" y="51790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7476FA0-E684-6F5C-A646-62B546A70246}"/>
              </a:ext>
            </a:extLst>
          </p:cNvPr>
          <p:cNvSpPr/>
          <p:nvPr/>
        </p:nvSpPr>
        <p:spPr>
          <a:xfrm>
            <a:off x="10125788" y="45428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4F58911-06FD-30CE-A1B7-EDE3EAA9C83B}"/>
              </a:ext>
            </a:extLst>
          </p:cNvPr>
          <p:cNvSpPr/>
          <p:nvPr/>
        </p:nvSpPr>
        <p:spPr>
          <a:xfrm>
            <a:off x="9132752" y="576705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6EC62BC-C7A8-E1AA-593E-31248BBA2781}"/>
              </a:ext>
            </a:extLst>
          </p:cNvPr>
          <p:cNvSpPr/>
          <p:nvPr/>
        </p:nvSpPr>
        <p:spPr>
          <a:xfrm>
            <a:off x="10053780" y="43055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3527D19-CB3C-1FB1-DEEE-E810A2BC0C55}"/>
              </a:ext>
            </a:extLst>
          </p:cNvPr>
          <p:cNvSpPr/>
          <p:nvPr/>
        </p:nvSpPr>
        <p:spPr>
          <a:xfrm>
            <a:off x="9113818" y="45428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2E507B1-B098-E57D-FA8C-4CEF26C2F5CB}"/>
              </a:ext>
            </a:extLst>
          </p:cNvPr>
          <p:cNvSpPr/>
          <p:nvPr/>
        </p:nvSpPr>
        <p:spPr>
          <a:xfrm>
            <a:off x="9691030" y="424799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A6E2F79-42CA-0CAF-A52F-0AAF679779C4}"/>
              </a:ext>
            </a:extLst>
          </p:cNvPr>
          <p:cNvSpPr/>
          <p:nvPr/>
        </p:nvSpPr>
        <p:spPr>
          <a:xfrm>
            <a:off x="9403633" y="463393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A77E198-F03A-4818-D60A-63FF442A384D}"/>
              </a:ext>
            </a:extLst>
          </p:cNvPr>
          <p:cNvSpPr/>
          <p:nvPr/>
        </p:nvSpPr>
        <p:spPr>
          <a:xfrm>
            <a:off x="9822861" y="41832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48217BB-AFB8-F25F-B499-4577E266276F}"/>
              </a:ext>
            </a:extLst>
          </p:cNvPr>
          <p:cNvSpPr/>
          <p:nvPr/>
        </p:nvSpPr>
        <p:spPr>
          <a:xfrm>
            <a:off x="10121168" y="52520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887CF0D-DAE0-3FA8-770E-7B2BDCF604C7}"/>
              </a:ext>
            </a:extLst>
          </p:cNvPr>
          <p:cNvSpPr/>
          <p:nvPr/>
        </p:nvSpPr>
        <p:spPr>
          <a:xfrm>
            <a:off x="9995872" y="560418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8BFD8F9-F506-2CA3-2568-E00C42E101A9}"/>
              </a:ext>
            </a:extLst>
          </p:cNvPr>
          <p:cNvSpPr/>
          <p:nvPr/>
        </p:nvSpPr>
        <p:spPr>
          <a:xfrm>
            <a:off x="8562838" y="611737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8820808-FDF1-35E3-3AA9-F1E9D2866EA4}"/>
              </a:ext>
            </a:extLst>
          </p:cNvPr>
          <p:cNvSpPr/>
          <p:nvPr/>
        </p:nvSpPr>
        <p:spPr>
          <a:xfrm>
            <a:off x="9475641" y="56073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CE62B46-9AAD-4B46-9DFE-F21A2F2C37F5}"/>
              </a:ext>
            </a:extLst>
          </p:cNvPr>
          <p:cNvSpPr/>
          <p:nvPr/>
        </p:nvSpPr>
        <p:spPr>
          <a:xfrm>
            <a:off x="9420114" y="31822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9F507A0-ECD0-AAA7-3FD1-83CCA1444863}"/>
              </a:ext>
            </a:extLst>
          </p:cNvPr>
          <p:cNvSpPr/>
          <p:nvPr/>
        </p:nvSpPr>
        <p:spPr>
          <a:xfrm>
            <a:off x="9984570" y="28566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DBC5F11-9865-C3F9-8EDA-D342E9CC68C7}"/>
              </a:ext>
            </a:extLst>
          </p:cNvPr>
          <p:cNvSpPr/>
          <p:nvPr/>
        </p:nvSpPr>
        <p:spPr>
          <a:xfrm>
            <a:off x="9923864" y="33739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4A661FD-704F-6F9D-063D-3F9D2E23DA70}"/>
              </a:ext>
            </a:extLst>
          </p:cNvPr>
          <p:cNvSpPr/>
          <p:nvPr/>
        </p:nvSpPr>
        <p:spPr>
          <a:xfrm>
            <a:off x="10450848" y="955963"/>
            <a:ext cx="366088" cy="31436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86EC4CC-09AF-216C-24EA-556BCF49A546}"/>
              </a:ext>
            </a:extLst>
          </p:cNvPr>
          <p:cNvSpPr/>
          <p:nvPr/>
        </p:nvSpPr>
        <p:spPr>
          <a:xfrm>
            <a:off x="9001629" y="58224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37B847A-BA00-33F0-19AA-77547B7DD4F7}"/>
              </a:ext>
            </a:extLst>
          </p:cNvPr>
          <p:cNvSpPr/>
          <p:nvPr/>
        </p:nvSpPr>
        <p:spPr>
          <a:xfrm>
            <a:off x="11216565" y="1387143"/>
            <a:ext cx="366088" cy="31436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BE440D8-F8FB-DC66-2212-F02D18B60DF7}"/>
              </a:ext>
            </a:extLst>
          </p:cNvPr>
          <p:cNvSpPr/>
          <p:nvPr/>
        </p:nvSpPr>
        <p:spPr>
          <a:xfrm>
            <a:off x="11072549" y="222908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B9487B53-F340-6F01-EE58-FDD53BBB36BA}"/>
              </a:ext>
            </a:extLst>
          </p:cNvPr>
          <p:cNvSpPr/>
          <p:nvPr/>
        </p:nvSpPr>
        <p:spPr>
          <a:xfrm>
            <a:off x="9219376" y="3052184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2F16807-52F8-9351-42F5-C4769CB5F609}"/>
              </a:ext>
            </a:extLst>
          </p:cNvPr>
          <p:cNvSpPr/>
          <p:nvPr/>
        </p:nvSpPr>
        <p:spPr>
          <a:xfrm>
            <a:off x="84306" y="4704800"/>
            <a:ext cx="1005273" cy="438140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Daoguang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1820-50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14BCB15-3515-11DC-5DA5-61B397E1EE85}"/>
              </a:ext>
            </a:extLst>
          </p:cNvPr>
          <p:cNvSpPr/>
          <p:nvPr/>
        </p:nvSpPr>
        <p:spPr>
          <a:xfrm>
            <a:off x="84307" y="5296127"/>
            <a:ext cx="1005273" cy="438141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Xianfeng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1850-61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35043290-D833-10A2-0E2F-FD651BBF64DB}"/>
              </a:ext>
            </a:extLst>
          </p:cNvPr>
          <p:cNvCxnSpPr>
            <a:cxnSpLocks/>
            <a:stCxn id="51" idx="2"/>
            <a:endCxn id="60" idx="0"/>
          </p:cNvCxnSpPr>
          <p:nvPr/>
        </p:nvCxnSpPr>
        <p:spPr>
          <a:xfrm>
            <a:off x="586943" y="5142940"/>
            <a:ext cx="1" cy="1531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47833241-DE56-B29E-CD21-D7D7F4E38BC0}"/>
              </a:ext>
            </a:extLst>
          </p:cNvPr>
          <p:cNvSpPr/>
          <p:nvPr/>
        </p:nvSpPr>
        <p:spPr>
          <a:xfrm>
            <a:off x="3294993" y="5295615"/>
            <a:ext cx="1005273" cy="438144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Yixuan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66" name="Connecteur : en angle 65">
            <a:extLst>
              <a:ext uri="{FF2B5EF4-FFF2-40B4-BE49-F238E27FC236}">
                <a16:creationId xmlns:a16="http://schemas.microsoft.com/office/drawing/2014/main" id="{8143647F-3D9D-F453-432F-152E156B2EFB}"/>
              </a:ext>
            </a:extLst>
          </p:cNvPr>
          <p:cNvCxnSpPr>
            <a:cxnSpLocks/>
            <a:stCxn id="51" idx="2"/>
            <a:endCxn id="65" idx="0"/>
          </p:cNvCxnSpPr>
          <p:nvPr/>
        </p:nvCxnSpPr>
        <p:spPr>
          <a:xfrm rot="16200000" flipH="1">
            <a:off x="2115949" y="3613933"/>
            <a:ext cx="152675" cy="32106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0AADE99B-E353-CD11-F417-F04AE0E84DAA}"/>
              </a:ext>
            </a:extLst>
          </p:cNvPr>
          <p:cNvSpPr/>
          <p:nvPr/>
        </p:nvSpPr>
        <p:spPr>
          <a:xfrm>
            <a:off x="84306" y="5836584"/>
            <a:ext cx="1005273" cy="43814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Tongzhi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1861-75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BAC50CF-66AD-6190-D8CD-5FDABC5CB2E9}"/>
              </a:ext>
            </a:extLst>
          </p:cNvPr>
          <p:cNvSpPr/>
          <p:nvPr/>
        </p:nvSpPr>
        <p:spPr>
          <a:xfrm>
            <a:off x="3276640" y="5836583"/>
            <a:ext cx="1005273" cy="4381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Guangxu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1875-1908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5C5587-C28F-758E-0120-2A5F5810CB0A}"/>
              </a:ext>
            </a:extLst>
          </p:cNvPr>
          <p:cNvSpPr/>
          <p:nvPr/>
        </p:nvSpPr>
        <p:spPr>
          <a:xfrm>
            <a:off x="1157887" y="5289175"/>
            <a:ext cx="1005273" cy="44509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Cixi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1861-1908</a:t>
            </a:r>
          </a:p>
        </p:txBody>
      </p:sp>
      <p:cxnSp>
        <p:nvCxnSpPr>
          <p:cNvPr id="70" name="Connecteur : en angle 69">
            <a:extLst>
              <a:ext uri="{FF2B5EF4-FFF2-40B4-BE49-F238E27FC236}">
                <a16:creationId xmlns:a16="http://schemas.microsoft.com/office/drawing/2014/main" id="{DDA832F6-5C74-7657-BEA5-5CCC31B53AB1}"/>
              </a:ext>
            </a:extLst>
          </p:cNvPr>
          <p:cNvCxnSpPr>
            <a:cxnSpLocks/>
            <a:stCxn id="69" idx="2"/>
            <a:endCxn id="67" idx="0"/>
          </p:cNvCxnSpPr>
          <p:nvPr/>
        </p:nvCxnSpPr>
        <p:spPr>
          <a:xfrm rot="5400000">
            <a:off x="1072577" y="5248636"/>
            <a:ext cx="102315" cy="107358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1E90FF47-2BFB-FB57-985F-BF02FA8B7141}"/>
              </a:ext>
            </a:extLst>
          </p:cNvPr>
          <p:cNvCxnSpPr>
            <a:cxnSpLocks/>
            <a:stCxn id="65" idx="2"/>
            <a:endCxn id="68" idx="0"/>
          </p:cNvCxnSpPr>
          <p:nvPr/>
        </p:nvCxnSpPr>
        <p:spPr>
          <a:xfrm flipH="1">
            <a:off x="3779277" y="5733759"/>
            <a:ext cx="18353" cy="1028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F444D73A-98EB-6BF8-1E4A-3A22B2615ED1}"/>
              </a:ext>
            </a:extLst>
          </p:cNvPr>
          <p:cNvCxnSpPr>
            <a:cxnSpLocks/>
            <a:stCxn id="60" idx="2"/>
            <a:endCxn id="67" idx="0"/>
          </p:cNvCxnSpPr>
          <p:nvPr/>
        </p:nvCxnSpPr>
        <p:spPr>
          <a:xfrm flipH="1">
            <a:off x="586943" y="5734268"/>
            <a:ext cx="1" cy="1023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F576193B-82F7-BC27-0299-3D70E690C29E}"/>
              </a:ext>
            </a:extLst>
          </p:cNvPr>
          <p:cNvSpPr/>
          <p:nvPr/>
        </p:nvSpPr>
        <p:spPr>
          <a:xfrm>
            <a:off x="4354857" y="5842119"/>
            <a:ext cx="1005273" cy="438143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Xiafeng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74" name="Connecteur : en angle 73">
            <a:extLst>
              <a:ext uri="{FF2B5EF4-FFF2-40B4-BE49-F238E27FC236}">
                <a16:creationId xmlns:a16="http://schemas.microsoft.com/office/drawing/2014/main" id="{74ABAAD8-7613-463D-C89F-A182B8A76205}"/>
              </a:ext>
            </a:extLst>
          </p:cNvPr>
          <p:cNvCxnSpPr>
            <a:cxnSpLocks/>
            <a:stCxn id="65" idx="2"/>
            <a:endCxn id="73" idx="0"/>
          </p:cNvCxnSpPr>
          <p:nvPr/>
        </p:nvCxnSpPr>
        <p:spPr>
          <a:xfrm rot="16200000" flipH="1">
            <a:off x="4273382" y="5258007"/>
            <a:ext cx="108360" cy="105986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0FD68031-68EA-A3E1-3F69-E2B27D9D8133}"/>
              </a:ext>
            </a:extLst>
          </p:cNvPr>
          <p:cNvSpPr/>
          <p:nvPr/>
        </p:nvSpPr>
        <p:spPr>
          <a:xfrm>
            <a:off x="4354857" y="6347957"/>
            <a:ext cx="1005273" cy="438144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Puyi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1908-12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FFFF0172-198E-A59C-F73D-AE2087123DE5}"/>
              </a:ext>
            </a:extLst>
          </p:cNvPr>
          <p:cNvCxnSpPr>
            <a:cxnSpLocks/>
            <a:stCxn id="73" idx="2"/>
            <a:endCxn id="75" idx="0"/>
          </p:cNvCxnSpPr>
          <p:nvPr/>
        </p:nvCxnSpPr>
        <p:spPr>
          <a:xfrm>
            <a:off x="4857494" y="6280262"/>
            <a:ext cx="0" cy="676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325EFC14-7A91-9069-9E00-0B2B8ABD6A36}"/>
              </a:ext>
            </a:extLst>
          </p:cNvPr>
          <p:cNvCxnSpPr>
            <a:cxnSpLocks/>
          </p:cNvCxnSpPr>
          <p:nvPr/>
        </p:nvCxnSpPr>
        <p:spPr>
          <a:xfrm flipV="1">
            <a:off x="1089580" y="5511722"/>
            <a:ext cx="68307" cy="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B7B7F547-2F1A-C4BF-3338-26D4C6B2C527}"/>
              </a:ext>
            </a:extLst>
          </p:cNvPr>
          <p:cNvSpPr/>
          <p:nvPr/>
        </p:nvSpPr>
        <p:spPr>
          <a:xfrm>
            <a:off x="4380788" y="5295615"/>
            <a:ext cx="1005273" cy="441159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Yixin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Prince Gong</a:t>
            </a:r>
          </a:p>
        </p:txBody>
      </p:sp>
      <p:cxnSp>
        <p:nvCxnSpPr>
          <p:cNvPr id="79" name="Connecteur : en angle 78">
            <a:extLst>
              <a:ext uri="{FF2B5EF4-FFF2-40B4-BE49-F238E27FC236}">
                <a16:creationId xmlns:a16="http://schemas.microsoft.com/office/drawing/2014/main" id="{E3AA6016-B2E0-1EE4-3F8D-13C6657C256D}"/>
              </a:ext>
            </a:extLst>
          </p:cNvPr>
          <p:cNvCxnSpPr>
            <a:cxnSpLocks/>
            <a:stCxn id="51" idx="2"/>
            <a:endCxn id="78" idx="0"/>
          </p:cNvCxnSpPr>
          <p:nvPr/>
        </p:nvCxnSpPr>
        <p:spPr>
          <a:xfrm rot="16200000" flipH="1">
            <a:off x="2658847" y="3071036"/>
            <a:ext cx="152675" cy="429648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CA2A521F-240B-B4D6-CAD9-44549DFF4427}"/>
              </a:ext>
            </a:extLst>
          </p:cNvPr>
          <p:cNvSpPr/>
          <p:nvPr/>
        </p:nvSpPr>
        <p:spPr>
          <a:xfrm>
            <a:off x="2226440" y="5288665"/>
            <a:ext cx="1005273" cy="44509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Wanzhen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Sœur de Cixi</a:t>
            </a:r>
          </a:p>
        </p:txBody>
      </p:sp>
      <p:cxnSp>
        <p:nvCxnSpPr>
          <p:cNvPr id="81" name="Connecteur : en angle 80">
            <a:extLst>
              <a:ext uri="{FF2B5EF4-FFF2-40B4-BE49-F238E27FC236}">
                <a16:creationId xmlns:a16="http://schemas.microsoft.com/office/drawing/2014/main" id="{ED68BC8B-A1CE-500C-F660-EFCA7BD121B8}"/>
              </a:ext>
            </a:extLst>
          </p:cNvPr>
          <p:cNvCxnSpPr>
            <a:cxnSpLocks/>
            <a:stCxn id="80" idx="2"/>
            <a:endCxn id="68" idx="0"/>
          </p:cNvCxnSpPr>
          <p:nvPr/>
        </p:nvCxnSpPr>
        <p:spPr>
          <a:xfrm rot="16200000" flipH="1">
            <a:off x="3202765" y="5260071"/>
            <a:ext cx="102824" cy="10502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96ACA54B-B9A1-FFA2-2A99-E89BDE3156CA}"/>
              </a:ext>
            </a:extLst>
          </p:cNvPr>
          <p:cNvCxnSpPr>
            <a:cxnSpLocks/>
            <a:stCxn id="80" idx="3"/>
            <a:endCxn id="65" idx="1"/>
          </p:cNvCxnSpPr>
          <p:nvPr/>
        </p:nvCxnSpPr>
        <p:spPr>
          <a:xfrm>
            <a:off x="3231713" y="5511212"/>
            <a:ext cx="63280" cy="3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E376786C-A034-AC91-F64F-039C42DFC27F}"/>
              </a:ext>
            </a:extLst>
          </p:cNvPr>
          <p:cNvCxnSpPr>
            <a:cxnSpLocks/>
            <a:stCxn id="69" idx="0"/>
            <a:endCxn id="80" idx="0"/>
          </p:cNvCxnSpPr>
          <p:nvPr/>
        </p:nvCxnSpPr>
        <p:spPr>
          <a:xfrm rot="5400000" flipH="1" flipV="1">
            <a:off x="2194545" y="4754644"/>
            <a:ext cx="510" cy="1068553"/>
          </a:xfrm>
          <a:prstGeom prst="bentConnector3">
            <a:avLst>
              <a:gd name="adj1" fmla="val 28623725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829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AED60-8B9F-E578-92DB-76A7E62FA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04.jpg">
            <a:extLst>
              <a:ext uri="{FF2B5EF4-FFF2-40B4-BE49-F238E27FC236}">
                <a16:creationId xmlns:a16="http://schemas.microsoft.com/office/drawing/2014/main" id="{6C605F38-C1F4-A6C3-C3DF-52642F44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93" y="157045"/>
            <a:ext cx="7904449" cy="65439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4BDA6B8-12B1-838F-B56C-D82E76610BA4}"/>
              </a:ext>
            </a:extLst>
          </p:cNvPr>
          <p:cNvSpPr/>
          <p:nvPr/>
        </p:nvSpPr>
        <p:spPr>
          <a:xfrm>
            <a:off x="8942601" y="56877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117F6D6-38F9-3841-FDCA-DE4EAA6FC704}"/>
              </a:ext>
            </a:extLst>
          </p:cNvPr>
          <p:cNvSpPr/>
          <p:nvPr/>
        </p:nvSpPr>
        <p:spPr>
          <a:xfrm>
            <a:off x="9715163" y="54133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BF1C194-A4F0-D57E-D91B-CC8DE05B1185}"/>
              </a:ext>
            </a:extLst>
          </p:cNvPr>
          <p:cNvSpPr/>
          <p:nvPr/>
        </p:nvSpPr>
        <p:spPr>
          <a:xfrm>
            <a:off x="9851856" y="51790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4DE2919-4439-29EB-140E-75F2F8803CEA}"/>
              </a:ext>
            </a:extLst>
          </p:cNvPr>
          <p:cNvSpPr/>
          <p:nvPr/>
        </p:nvSpPr>
        <p:spPr>
          <a:xfrm>
            <a:off x="10125788" y="45428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D0A5440-AAE5-272D-8229-B91D1F65E1CA}"/>
              </a:ext>
            </a:extLst>
          </p:cNvPr>
          <p:cNvSpPr/>
          <p:nvPr/>
        </p:nvSpPr>
        <p:spPr>
          <a:xfrm>
            <a:off x="9132752" y="576705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6A997C0-5286-C2BF-15FB-04B2A0DEA25F}"/>
              </a:ext>
            </a:extLst>
          </p:cNvPr>
          <p:cNvSpPr/>
          <p:nvPr/>
        </p:nvSpPr>
        <p:spPr>
          <a:xfrm>
            <a:off x="10053780" y="430556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E0E608D-B4EA-7207-AEBD-47A972B7548F}"/>
              </a:ext>
            </a:extLst>
          </p:cNvPr>
          <p:cNvSpPr/>
          <p:nvPr/>
        </p:nvSpPr>
        <p:spPr>
          <a:xfrm>
            <a:off x="9113818" y="45428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0C5A2C8-7F8A-9427-7EAD-5AA88A003558}"/>
              </a:ext>
            </a:extLst>
          </p:cNvPr>
          <p:cNvSpPr/>
          <p:nvPr/>
        </p:nvSpPr>
        <p:spPr>
          <a:xfrm>
            <a:off x="9691030" y="424799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80C223C-4798-627E-67BE-98C3DDA6C11B}"/>
              </a:ext>
            </a:extLst>
          </p:cNvPr>
          <p:cNvSpPr/>
          <p:nvPr/>
        </p:nvSpPr>
        <p:spPr>
          <a:xfrm>
            <a:off x="9403633" y="463393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6FCABDA-B861-57C9-1DFC-C7E2F27B719C}"/>
              </a:ext>
            </a:extLst>
          </p:cNvPr>
          <p:cNvSpPr/>
          <p:nvPr/>
        </p:nvSpPr>
        <p:spPr>
          <a:xfrm>
            <a:off x="9822861" y="41832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2E6FFA3-1F85-7758-D76D-F039B2000956}"/>
              </a:ext>
            </a:extLst>
          </p:cNvPr>
          <p:cNvSpPr/>
          <p:nvPr/>
        </p:nvSpPr>
        <p:spPr>
          <a:xfrm>
            <a:off x="10121168" y="52520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2D8B92E-644A-CF41-9C90-C165E97BD0B2}"/>
              </a:ext>
            </a:extLst>
          </p:cNvPr>
          <p:cNvSpPr/>
          <p:nvPr/>
        </p:nvSpPr>
        <p:spPr>
          <a:xfrm>
            <a:off x="9995872" y="560418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BD9F7D3-3DC2-C291-C1CA-6E3B600EF386}"/>
              </a:ext>
            </a:extLst>
          </p:cNvPr>
          <p:cNvSpPr/>
          <p:nvPr/>
        </p:nvSpPr>
        <p:spPr>
          <a:xfrm>
            <a:off x="8562838" y="611737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3A81D64-FE54-6C1A-3A49-643A0A776538}"/>
              </a:ext>
            </a:extLst>
          </p:cNvPr>
          <p:cNvSpPr/>
          <p:nvPr/>
        </p:nvSpPr>
        <p:spPr>
          <a:xfrm>
            <a:off x="9475641" y="56073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D6527C9-655E-EED9-36C1-706B915C0E1E}"/>
              </a:ext>
            </a:extLst>
          </p:cNvPr>
          <p:cNvSpPr/>
          <p:nvPr/>
        </p:nvSpPr>
        <p:spPr>
          <a:xfrm>
            <a:off x="9420114" y="31822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0238DF2-29BF-F6A0-F2A5-3B583E8E8BA8}"/>
              </a:ext>
            </a:extLst>
          </p:cNvPr>
          <p:cNvSpPr/>
          <p:nvPr/>
        </p:nvSpPr>
        <p:spPr>
          <a:xfrm>
            <a:off x="9984570" y="285665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7CC29FA-4600-E137-1F46-5909BDAC224B}"/>
              </a:ext>
            </a:extLst>
          </p:cNvPr>
          <p:cNvSpPr/>
          <p:nvPr/>
        </p:nvSpPr>
        <p:spPr>
          <a:xfrm>
            <a:off x="9923864" y="33739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48D8860-CEAF-7D19-7FD4-CDDBFFCE3D1E}"/>
              </a:ext>
            </a:extLst>
          </p:cNvPr>
          <p:cNvSpPr/>
          <p:nvPr/>
        </p:nvSpPr>
        <p:spPr>
          <a:xfrm>
            <a:off x="10450848" y="955963"/>
            <a:ext cx="366088" cy="31436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BFD9A53-CEC9-DD4D-A309-1E649328D73A}"/>
              </a:ext>
            </a:extLst>
          </p:cNvPr>
          <p:cNvSpPr/>
          <p:nvPr/>
        </p:nvSpPr>
        <p:spPr>
          <a:xfrm>
            <a:off x="9001629" y="582246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9ABFA8F-6AA3-0B24-E1B8-7FCC65BDDCDA}"/>
              </a:ext>
            </a:extLst>
          </p:cNvPr>
          <p:cNvSpPr/>
          <p:nvPr/>
        </p:nvSpPr>
        <p:spPr>
          <a:xfrm>
            <a:off x="11216565" y="1387143"/>
            <a:ext cx="366088" cy="31436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28006E74-78B7-771D-6911-B2BC4C19507C}"/>
              </a:ext>
            </a:extLst>
          </p:cNvPr>
          <p:cNvSpPr/>
          <p:nvPr/>
        </p:nvSpPr>
        <p:spPr>
          <a:xfrm>
            <a:off x="11072549" y="222908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CB3E41F-24BD-1AE0-6A0B-04240D943B0C}"/>
              </a:ext>
            </a:extLst>
          </p:cNvPr>
          <p:cNvSpPr/>
          <p:nvPr/>
        </p:nvSpPr>
        <p:spPr>
          <a:xfrm>
            <a:off x="9219376" y="3052184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AB7A453-92E6-44D8-CD86-F6996ECB9FAF}"/>
              </a:ext>
            </a:extLst>
          </p:cNvPr>
          <p:cNvSpPr/>
          <p:nvPr/>
        </p:nvSpPr>
        <p:spPr>
          <a:xfrm>
            <a:off x="146658" y="131974"/>
            <a:ext cx="5006132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c) Dans les provinces, à cause des guerres intérieures</a:t>
            </a:r>
          </a:p>
          <a:p>
            <a:r>
              <a:rPr lang="fr-FR" sz="1700" dirty="0"/>
              <a:t>Qui ne se terminent qu’en 1873…</a:t>
            </a:r>
          </a:p>
          <a:p>
            <a:endParaRPr lang="fr-FR" sz="1700" dirty="0"/>
          </a:p>
          <a:p>
            <a:r>
              <a:rPr lang="fr-FR" sz="1700" dirty="0"/>
              <a:t>*Les gouverneurs régionaux</a:t>
            </a:r>
          </a:p>
          <a:p>
            <a:r>
              <a:rPr lang="fr-FR" sz="1700" dirty="0"/>
              <a:t>Qui se sont imposés lors des campagnes de répression</a:t>
            </a:r>
          </a:p>
          <a:p>
            <a:r>
              <a:rPr lang="fr-FR" sz="1700" dirty="0"/>
              <a:t>Disposent maintenant de leurs armées et de revenus Et ils peuvent s’opposer au pouvoir central</a:t>
            </a:r>
          </a:p>
          <a:p>
            <a:endParaRPr lang="fr-FR" sz="1700" dirty="0"/>
          </a:p>
          <a:p>
            <a:r>
              <a:rPr lang="fr-FR" sz="1700" dirty="0"/>
              <a:t>NB : Notamment en s’accaparant les recettes fiscales</a:t>
            </a:r>
          </a:p>
          <a:p>
            <a:r>
              <a:rPr lang="fr-FR" sz="1700" dirty="0"/>
              <a:t>*1870 : Pékin ne perçoit plus qu’un quart</a:t>
            </a:r>
          </a:p>
          <a:p>
            <a:r>
              <a:rPr lang="fr-FR" sz="1700" dirty="0"/>
              <a:t>Des impôts et taxes commerciales</a:t>
            </a:r>
          </a:p>
          <a:p>
            <a:endParaRPr lang="fr-FR" sz="1700" dirty="0"/>
          </a:p>
          <a:p>
            <a:r>
              <a:rPr lang="fr-FR" sz="1700" dirty="0"/>
              <a:t>*Donc, </a:t>
            </a:r>
            <a:r>
              <a:rPr lang="fr-FR" sz="1700" u="sng" dirty="0"/>
              <a:t>contrairement au Japon au même moment</a:t>
            </a:r>
          </a:p>
          <a:p>
            <a:r>
              <a:rPr lang="fr-FR" sz="1700" i="1" dirty="0"/>
              <a:t>Il n’y a ni pouvoir central fort, ni ressources régulières</a:t>
            </a:r>
          </a:p>
          <a:p>
            <a:r>
              <a:rPr lang="fr-FR" sz="1700" dirty="0"/>
              <a:t>J. </a:t>
            </a:r>
            <a:r>
              <a:rPr lang="fr-FR" sz="1700" dirty="0" err="1"/>
              <a:t>Germet</a:t>
            </a:r>
            <a:r>
              <a:rPr lang="fr-FR" sz="1700" dirty="0"/>
              <a:t>, Histoire de la Chine, p. 339</a:t>
            </a:r>
          </a:p>
          <a:p>
            <a:endParaRPr lang="fr-FR" sz="1700" dirty="0"/>
          </a:p>
          <a:p>
            <a:r>
              <a:rPr lang="fr-FR" sz="1700" dirty="0"/>
              <a:t>d) Mais malgré tout cela…</a:t>
            </a:r>
          </a:p>
          <a:p>
            <a:r>
              <a:rPr lang="fr-FR" sz="1700" i="1" dirty="0"/>
              <a:t>Les fonctionnaires promoteurs d’industries modernes</a:t>
            </a:r>
          </a:p>
          <a:p>
            <a:r>
              <a:rPr lang="fr-FR" sz="1700" i="1" dirty="0"/>
              <a:t>Sont parvenus à des résultats tangibles </a:t>
            </a:r>
            <a:r>
              <a:rPr lang="fr-FR" sz="1600" dirty="0"/>
              <a:t>(…)</a:t>
            </a:r>
          </a:p>
          <a:p>
            <a:r>
              <a:rPr lang="fr-FR" sz="1700" i="1" dirty="0"/>
              <a:t>Et jusqu’en 1894, le niveau des techniques industrielles est à peu près le même en Chine qu’au Japon</a:t>
            </a:r>
          </a:p>
          <a:p>
            <a:r>
              <a:rPr lang="fr-FR" sz="1700" dirty="0" err="1"/>
              <a:t>Germet</a:t>
            </a:r>
            <a:r>
              <a:rPr lang="fr-FR" sz="1700" dirty="0"/>
              <a:t>, p. 341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A suivre…</a:t>
            </a:r>
            <a:r>
              <a:rPr lang="fr-FR" sz="1700" dirty="0"/>
              <a:t> ; Mais reprenons de la hauteur…</a:t>
            </a:r>
          </a:p>
        </p:txBody>
      </p:sp>
    </p:spTree>
    <p:extLst>
      <p:ext uri="{BB962C8B-B14F-4D97-AF65-F5344CB8AC3E}">
        <p14:creationId xmlns:p14="http://schemas.microsoft.com/office/powerpoint/2010/main" val="4201976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F501D-71DE-95C6-D891-BF59830C8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A4D5A7-821A-4B26-C4A2-19F7AA8430C9}"/>
              </a:ext>
            </a:extLst>
          </p:cNvPr>
          <p:cNvSpPr/>
          <p:nvPr/>
        </p:nvSpPr>
        <p:spPr>
          <a:xfrm>
            <a:off x="145576" y="118119"/>
            <a:ext cx="4015296" cy="67864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*A partir des années 1860…</a:t>
            </a:r>
          </a:p>
          <a:p>
            <a:r>
              <a:rPr lang="fr-FR" sz="1700" dirty="0"/>
              <a:t>Pour répondre aux crises multiples</a:t>
            </a:r>
          </a:p>
          <a:p>
            <a:r>
              <a:rPr lang="fr-FR" sz="1700" dirty="0"/>
              <a:t>Troubles intérieurs et menaces extérieures</a:t>
            </a:r>
          </a:p>
          <a:p>
            <a:r>
              <a:rPr lang="fr-FR" sz="1700" dirty="0"/>
              <a:t>La Chine se modernise ; </a:t>
            </a:r>
            <a:r>
              <a:rPr lang="fr-FR" sz="1700" b="1" u="sng" dirty="0"/>
              <a:t>A suivre…</a:t>
            </a:r>
          </a:p>
          <a:p>
            <a:endParaRPr lang="fr-FR" sz="1700" dirty="0"/>
          </a:p>
          <a:p>
            <a:r>
              <a:rPr lang="fr-FR" sz="1700" dirty="0"/>
              <a:t>*Mais dans le même temps…</a:t>
            </a:r>
          </a:p>
          <a:p>
            <a:r>
              <a:rPr lang="fr-FR" sz="1700" dirty="0"/>
              <a:t>Aux périphéries de l’Empire</a:t>
            </a:r>
          </a:p>
          <a:p>
            <a:r>
              <a:rPr lang="fr-FR" sz="1700" dirty="0"/>
              <a:t>La situation devient instable…</a:t>
            </a:r>
          </a:p>
          <a:p>
            <a:endParaRPr lang="fr-FR" sz="1700" dirty="0"/>
          </a:p>
          <a:p>
            <a:r>
              <a:rPr lang="fr-FR" sz="1700" dirty="0"/>
              <a:t>a) Au Nord-Est, en Mandchourie encore chinoise ; Et au Nord-Ouest, au Xinjiang…</a:t>
            </a:r>
          </a:p>
          <a:p>
            <a:r>
              <a:rPr lang="fr-FR" sz="1700" dirty="0"/>
              <a:t>La pression russe se renforce</a:t>
            </a:r>
          </a:p>
          <a:p>
            <a:r>
              <a:rPr lang="fr-FR" sz="1700" dirty="0"/>
              <a:t>*A revoir…</a:t>
            </a:r>
          </a:p>
          <a:p>
            <a:endParaRPr lang="fr-FR" sz="1000" dirty="0"/>
          </a:p>
          <a:p>
            <a:r>
              <a:rPr lang="fr-FR" sz="1700" dirty="0"/>
              <a:t>b) Au sud, en Indochine </a:t>
            </a:r>
            <a:r>
              <a:rPr lang="fr-FR" sz="1700" i="1" dirty="0"/>
              <a:t>tributaire</a:t>
            </a:r>
          </a:p>
          <a:p>
            <a:r>
              <a:rPr lang="fr-FR" sz="1700" dirty="0"/>
              <a:t>Débutent les pressions françaises</a:t>
            </a:r>
          </a:p>
          <a:p>
            <a:r>
              <a:rPr lang="fr-FR" sz="1700" dirty="0"/>
              <a:t>*A revoir…</a:t>
            </a:r>
          </a:p>
          <a:p>
            <a:endParaRPr lang="fr-FR" sz="1000" dirty="0"/>
          </a:p>
          <a:p>
            <a:r>
              <a:rPr lang="fr-FR" sz="1700" dirty="0"/>
              <a:t>c) Et enfin, à l’est, le Japon</a:t>
            </a:r>
          </a:p>
          <a:p>
            <a:r>
              <a:rPr lang="fr-FR" sz="1700" u="sng" dirty="0"/>
              <a:t>Concomitamment</a:t>
            </a:r>
            <a:r>
              <a:rPr lang="fr-FR" sz="1700" dirty="0"/>
              <a:t> à la Chine</a:t>
            </a:r>
          </a:p>
          <a:p>
            <a:r>
              <a:rPr lang="fr-FR" sz="1700" dirty="0"/>
              <a:t>Les pressions occidentales redoublent</a:t>
            </a:r>
          </a:p>
          <a:p>
            <a:r>
              <a:rPr lang="fr-FR" sz="1700" dirty="0"/>
              <a:t>Pour l’obliger à s’ouvrir</a:t>
            </a:r>
          </a:p>
          <a:p>
            <a:endParaRPr lang="fr-FR" sz="1700" dirty="0"/>
          </a:p>
          <a:p>
            <a:r>
              <a:rPr lang="fr-FR" sz="1700" dirty="0"/>
              <a:t>*Le Japon…</a:t>
            </a:r>
          </a:p>
          <a:p>
            <a:r>
              <a:rPr lang="fr-FR" sz="1700" dirty="0"/>
              <a:t>Revenons au XVIIIe siècle, à l’ère Edo</a:t>
            </a:r>
          </a:p>
          <a:p>
            <a:r>
              <a:rPr lang="fr-FR" sz="1700" dirty="0"/>
              <a:t>Celle des shoguns Tokugawa…</a:t>
            </a:r>
          </a:p>
        </p:txBody>
      </p:sp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DE4930F0-1A7C-3208-4F29-28A7358A9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" t="64647" r="57224" b="1925"/>
          <a:stretch/>
        </p:blipFill>
        <p:spPr>
          <a:xfrm rot="5400000">
            <a:off x="5103497" y="-701586"/>
            <a:ext cx="6109366" cy="77764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C3FD9D9-1B06-968B-6DF8-71F989DFBC9F}"/>
              </a:ext>
            </a:extLst>
          </p:cNvPr>
          <p:cNvSpPr/>
          <p:nvPr/>
        </p:nvSpPr>
        <p:spPr>
          <a:xfrm>
            <a:off x="11693237" y="2612320"/>
            <a:ext cx="244124" cy="1877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60931CB-60CB-7418-C9EB-45FAC48A3705}"/>
              </a:ext>
            </a:extLst>
          </p:cNvPr>
          <p:cNvSpPr/>
          <p:nvPr/>
        </p:nvSpPr>
        <p:spPr>
          <a:xfrm>
            <a:off x="5405901" y="1537854"/>
            <a:ext cx="244124" cy="1877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8E2D476-C41B-4C99-4A35-B6BD9B9332AF}"/>
              </a:ext>
            </a:extLst>
          </p:cNvPr>
          <p:cNvSpPr/>
          <p:nvPr/>
        </p:nvSpPr>
        <p:spPr>
          <a:xfrm>
            <a:off x="9481767" y="2424545"/>
            <a:ext cx="244124" cy="18777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2883C42-05D6-A70B-5C4E-E0EE72A5CA08}"/>
              </a:ext>
            </a:extLst>
          </p:cNvPr>
          <p:cNvSpPr/>
          <p:nvPr/>
        </p:nvSpPr>
        <p:spPr>
          <a:xfrm>
            <a:off x="8158180" y="5092283"/>
            <a:ext cx="244124" cy="1877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1B3EC06-A5D5-CF96-25F7-460A123AB7EF}"/>
              </a:ext>
            </a:extLst>
          </p:cNvPr>
          <p:cNvSpPr/>
          <p:nvPr/>
        </p:nvSpPr>
        <p:spPr>
          <a:xfrm>
            <a:off x="10116447" y="1108363"/>
            <a:ext cx="244124" cy="18777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889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FD601-7B24-679B-40E2-B2EFCEAF9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83C226-9AC1-B3EB-217C-65B64F761D5E}"/>
              </a:ext>
            </a:extLst>
          </p:cNvPr>
          <p:cNvSpPr/>
          <p:nvPr/>
        </p:nvSpPr>
        <p:spPr>
          <a:xfrm>
            <a:off x="145578" y="131974"/>
            <a:ext cx="4672189" cy="12646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1853-18</a:t>
            </a: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89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Au Japon, fin du shogunat des Tokugawa et restauration impériale ; L’ère Meiji</a:t>
            </a: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: O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uverture forcée aux Occidentaux mais débuts réussis de la modernisation</a:t>
            </a: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00C2423-152D-DE2B-56EF-E785CCCF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89FFF829-2459-B441-D268-F41B67435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843DA8E-AD09-BBAF-84E8-CCAD60275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135E5FA-1E2D-F9B7-4D6B-74FDF232E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7D2472-D52C-A34E-39E9-DCD8A6FF2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0E3BC6DD-8BB7-C813-1AC8-AC40997F2243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FA82BFF-C7E2-EC47-37A8-C5F6B6701FED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DC1CF09-05AC-1ED5-52BD-B2870708780D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499EA6C-2FC8-0439-16D9-E1589B2393E3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D34F186B-FD8B-1F57-67E1-A10D2B2A5537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0BDE148-2C78-8EFC-AC9F-9236CAB91F20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052E6B4-C3E9-7062-93B5-D68733BF7915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A95619C-B5BA-C3D1-A91A-4465C22276C9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510EB63A-718F-5BAF-1E84-3860B169B410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718D98D-8B7B-FF13-7607-3742585235F1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4DC32F8-5C89-41BD-1774-647EF302C0C5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30CFA64-96F9-9F6B-957C-6E4D30FC760B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0B581D2-64A3-873E-D88B-5768B768702A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FA2D5D0-09AE-1006-5007-A9D0738A7778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7959F4A-8CC4-F921-DA88-699F35756678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D2140F3-976C-726D-E8D5-CD7C54891D02}"/>
              </a:ext>
            </a:extLst>
          </p:cNvPr>
          <p:cNvCxnSpPr>
            <a:cxnSpLocks/>
            <a:endCxn id="20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F5672A7-DE47-4117-2364-040A1A2E43C8}"/>
              </a:ext>
            </a:extLst>
          </p:cNvPr>
          <p:cNvCxnSpPr>
            <a:cxnSpLocks/>
            <a:stCxn id="20" idx="3"/>
            <a:endCxn id="19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CD5B2A4-670C-2905-6309-034EF872DEE8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7934B4-CDEE-4AD6-710E-66483CAF1811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9F786C-74FB-C11D-AE5B-C45F950BA376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1182B2-AE4E-86B1-14A5-B3609C482E68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8A44BA-8C19-BB2C-9BEE-02C25FCD0BEB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FCE49D-ECB7-2D3C-5D46-DC3F795DBCC8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7E788B-5DBA-83F8-D323-9053E599C487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510DA77-01A9-B346-5A6D-E0178003033B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AD43BDD-C6A5-3A7F-2E59-539C8B612108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2083896C-725A-8607-9BC0-7A80EC5D1F87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9481BB2-5D27-E677-BDF7-6AFC2E219A4D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4C0313F-37B6-8B70-5307-1CED4A552698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BA016665-CC1A-6450-A345-35CA194BDEF3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DC44F813-DB6C-C631-9FD6-0A4583632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0F1AC280-37BF-6BE3-97C1-A2219D1F4690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9A6C5DEF-8F2F-26F5-05F1-0E676FE4FF70}"/>
              </a:ext>
            </a:extLst>
          </p:cNvPr>
          <p:cNvCxnSpPr>
            <a:cxnSpLocks/>
            <a:stCxn id="39" idx="1"/>
            <a:endCxn id="37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2B7EEB4B-8F26-54A3-C719-A054706D4FA9}"/>
              </a:ext>
            </a:extLst>
          </p:cNvPr>
          <p:cNvCxnSpPr>
            <a:cxnSpLocks/>
            <a:stCxn id="39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71D5BFE-C69B-7F19-5BBB-3BAD880FB140}"/>
              </a:ext>
            </a:extLst>
          </p:cNvPr>
          <p:cNvCxnSpPr>
            <a:cxnSpLocks/>
            <a:stCxn id="39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0933ED1F-2083-4E72-31E2-71D63E691619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E4DBB15-8E0D-3632-2C01-6D4B877E1C54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E5F6195-BE74-6249-A3D4-A0232DFF5E45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D23C70A-E3E7-8A0E-3BD3-762A3168D4DE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F3612D3-5B32-E77A-AEFB-91AF3AC50C2D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B6B3BA5-2397-B03D-A7F0-14CFD0672D03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E77C55AE-8C74-8D98-C9C9-9533D1CDACA0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470E63E2-2685-F433-FC28-19AB832031CF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188D1BA2-9294-A3AD-372D-1C821D5FC298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C0E1C1-ACFB-B661-1AE3-C735AAE0D44B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22666D0-FAE6-9A7D-1295-332E77EF0F00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BA08CE3F-CCDE-B0A4-73F3-4A378CD985BB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0D2C077-6106-E44C-A2AE-972688388EB5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DFBA33E-E1F8-9157-B4AA-776D6EE8164E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1801FF23-377F-6742-580C-1C45E3B6467F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A33D5D-461F-0179-3438-8F84323D3FD9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A0A0A016-3B8D-1376-DC97-69FA4B3B21FF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964ACD9A-BEB0-E47C-5B58-9ED518C00676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DA402C6B-C569-6778-1FEC-6FFF2E4A22DF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0BED55B-20EB-E113-5F7A-E7E153FA0D7D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A0FDC3AC-88CB-31B5-F89A-3538F581253E}"/>
              </a:ext>
            </a:extLst>
          </p:cNvPr>
          <p:cNvCxnSpPr>
            <a:cxnSpLocks/>
            <a:endCxn id="62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" name="Ellipse 5119">
            <a:extLst>
              <a:ext uri="{FF2B5EF4-FFF2-40B4-BE49-F238E27FC236}">
                <a16:creationId xmlns:a16="http://schemas.microsoft.com/office/drawing/2014/main" id="{3C9280EF-B95C-EB0F-493C-1FC64A63E76A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21" name="Ellipse 5120">
            <a:extLst>
              <a:ext uri="{FF2B5EF4-FFF2-40B4-BE49-F238E27FC236}">
                <a16:creationId xmlns:a16="http://schemas.microsoft.com/office/drawing/2014/main" id="{7487915F-18F3-6C99-467B-1471DCE26438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23" name="Rectangle 5122">
            <a:extLst>
              <a:ext uri="{FF2B5EF4-FFF2-40B4-BE49-F238E27FC236}">
                <a16:creationId xmlns:a16="http://schemas.microsoft.com/office/drawing/2014/main" id="{B7EFCEA3-BE0C-4D73-81FE-15CD2760B1C9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124" name="Rectangle 5123">
            <a:extLst>
              <a:ext uri="{FF2B5EF4-FFF2-40B4-BE49-F238E27FC236}">
                <a16:creationId xmlns:a16="http://schemas.microsoft.com/office/drawing/2014/main" id="{A695DEDC-047E-D552-B952-109E50777D80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125" name="Ellipse 5124">
            <a:extLst>
              <a:ext uri="{FF2B5EF4-FFF2-40B4-BE49-F238E27FC236}">
                <a16:creationId xmlns:a16="http://schemas.microsoft.com/office/drawing/2014/main" id="{5A6134B7-5A0A-29F8-12E5-50C1120267AA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5126" name="Connecteur droit avec flèche 5125">
            <a:extLst>
              <a:ext uri="{FF2B5EF4-FFF2-40B4-BE49-F238E27FC236}">
                <a16:creationId xmlns:a16="http://schemas.microsoft.com/office/drawing/2014/main" id="{26CF4CDD-D277-A437-2767-36FAB4CCCB32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7" name="Ellipse 5126">
            <a:extLst>
              <a:ext uri="{FF2B5EF4-FFF2-40B4-BE49-F238E27FC236}">
                <a16:creationId xmlns:a16="http://schemas.microsoft.com/office/drawing/2014/main" id="{EE3803CB-6436-79EC-AE18-E72A02AA4A62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28" name="Ellipse 5127">
            <a:extLst>
              <a:ext uri="{FF2B5EF4-FFF2-40B4-BE49-F238E27FC236}">
                <a16:creationId xmlns:a16="http://schemas.microsoft.com/office/drawing/2014/main" id="{F58CC2FA-9D99-F870-BF75-C38957B527BF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9" name="Ellipse 5128">
            <a:extLst>
              <a:ext uri="{FF2B5EF4-FFF2-40B4-BE49-F238E27FC236}">
                <a16:creationId xmlns:a16="http://schemas.microsoft.com/office/drawing/2014/main" id="{29825134-ED23-9D53-14A5-C28B17DA305D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30" name="Rectangle 5129">
            <a:extLst>
              <a:ext uri="{FF2B5EF4-FFF2-40B4-BE49-F238E27FC236}">
                <a16:creationId xmlns:a16="http://schemas.microsoft.com/office/drawing/2014/main" id="{269FBE62-4C0A-3120-E9B8-8DB436203E56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1853-1889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31" name="Ellipse 5130">
            <a:extLst>
              <a:ext uri="{FF2B5EF4-FFF2-40B4-BE49-F238E27FC236}">
                <a16:creationId xmlns:a16="http://schemas.microsoft.com/office/drawing/2014/main" id="{A22B347A-F13F-2C05-24E6-90D74503E936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32" name="Ellipse 5131">
            <a:extLst>
              <a:ext uri="{FF2B5EF4-FFF2-40B4-BE49-F238E27FC236}">
                <a16:creationId xmlns:a16="http://schemas.microsoft.com/office/drawing/2014/main" id="{8013373C-7CF9-878A-5EDB-71905569A6C6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872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4B9B4-F103-F963-F755-82EDC8818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527FF1-735F-539D-8126-3102A7EF3625}"/>
              </a:ext>
            </a:extLst>
          </p:cNvPr>
          <p:cNvSpPr/>
          <p:nvPr/>
        </p:nvSpPr>
        <p:spPr>
          <a:xfrm>
            <a:off x="159224" y="153536"/>
            <a:ext cx="6851176" cy="22701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1720-1800 : </a:t>
            </a:r>
            <a:r>
              <a:rPr lang="fr-FR" sz="1600" b="1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Développement économique et social du Japon des shoguns Tokugawa</a:t>
            </a: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; Grâce aux Hollandais de Nagasaki et au mouvement </a:t>
            </a:r>
            <a:r>
              <a:rPr lang="fr-FR" sz="1600" b="1" i="1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rangaku</a:t>
            </a: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hollandiste, intrusion des sciences et techniques européennes ; …</a:t>
            </a:r>
            <a:endParaRPr lang="fr-FR" sz="1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*Aux XVIIIe-XIXe siècles, le Japon des shoguns Tokugawa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*Pour comprendre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Un état des lieux en cinq points…</a:t>
            </a:r>
          </a:p>
        </p:txBody>
      </p:sp>
      <p:pic>
        <p:nvPicPr>
          <p:cNvPr id="2" name="Picture 2" descr="C:\Users\Christophe\Pictures\My Scans\2015-11 (nov.)\scan0022.jpg">
            <a:extLst>
              <a:ext uri="{FF2B5EF4-FFF2-40B4-BE49-F238E27FC236}">
                <a16:creationId xmlns:a16="http://schemas.microsoft.com/office/drawing/2014/main" id="{C291B5AF-C735-24E2-2D30-F088A0157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18" y="153536"/>
            <a:ext cx="4826758" cy="65671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870ADBF-099C-E639-0136-A45B7E89266F}"/>
              </a:ext>
            </a:extLst>
          </p:cNvPr>
          <p:cNvSpPr/>
          <p:nvPr/>
        </p:nvSpPr>
        <p:spPr>
          <a:xfrm>
            <a:off x="10400927" y="3768437"/>
            <a:ext cx="199435" cy="1677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575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1EF94-A73A-4816-A57F-792FCC0E8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5DF313-007F-BA41-06F4-AC03AC217A3C}"/>
              </a:ext>
            </a:extLst>
          </p:cNvPr>
          <p:cNvSpPr/>
          <p:nvPr/>
        </p:nvSpPr>
        <p:spPr>
          <a:xfrm>
            <a:off x="159223" y="153536"/>
            <a:ext cx="6768049" cy="53495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1720-1800 : </a:t>
            </a:r>
            <a:r>
              <a:rPr lang="fr-FR" sz="1600" b="1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Développement économique et social du Japon des shoguns Tokugawa</a:t>
            </a: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; Grâce aux Hollandais de Nagasaki et au mouvement </a:t>
            </a:r>
            <a:r>
              <a:rPr lang="fr-FR" sz="1600" b="1" i="1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rangaku</a:t>
            </a: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hollandiste, intrusion des sciences et techniques européennes ; …</a:t>
            </a:r>
            <a:endParaRPr lang="fr-FR" sz="1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1) 1720 : Après moins un siècle de fermeture relative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NB : 1613-41 : Le </a:t>
            </a:r>
            <a:r>
              <a:rPr lang="fr-FR" sz="1700" i="1" dirty="0" err="1"/>
              <a:t>sakoku</a:t>
            </a:r>
            <a:endParaRPr lang="fr-FR" sz="1700" i="1" dirty="0"/>
          </a:p>
          <a:p>
            <a:pPr>
              <a:lnSpc>
                <a:spcPct val="107000"/>
              </a:lnSpc>
            </a:pPr>
            <a:r>
              <a:rPr lang="fr-FR" sz="1700" dirty="0"/>
              <a:t>Timide retour de l’ouverture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Avec notamment un nouvel attrait pour l’Europe…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*1720 : Le danger du christianisme paraît lointain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le shogun </a:t>
            </a:r>
            <a:r>
              <a:rPr lang="fr-FR" sz="1700" u="sng" dirty="0"/>
              <a:t>Tokugawa </a:t>
            </a:r>
            <a:r>
              <a:rPr lang="fr-FR" sz="1700" u="sng" dirty="0" err="1"/>
              <a:t>Yoshimune</a:t>
            </a:r>
            <a:r>
              <a:rPr lang="fr-FR" sz="1700" dirty="0"/>
              <a:t> lève l’interdit sur les livres européens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NB : Exception faite des œuvres religieuses, évidemment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*Outre l’apport de ces nouveaux livres hollandais traduits en Japonais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Des contacts plus étroits sont établis avec les Hollandais de Nagasaki…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Et un mouvement intellectuel, le </a:t>
            </a:r>
            <a:r>
              <a:rPr lang="fr-FR" sz="1700" i="1" dirty="0" err="1"/>
              <a:t>rangaku</a:t>
            </a:r>
            <a:r>
              <a:rPr lang="fr-FR" sz="1700" dirty="0"/>
              <a:t>, </a:t>
            </a:r>
            <a:r>
              <a:rPr lang="fr-FR" sz="1700" i="1" dirty="0"/>
              <a:t>hollandistes</a:t>
            </a:r>
            <a:r>
              <a:rPr lang="fr-FR" sz="1700" dirty="0"/>
              <a:t>, apparaît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Ainsi qu’un corps de techniciens : armurerie, fonderie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Constructions navales, cartographie, astronomie, médecine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4E5009-2AA1-94D3-B77F-35EBC785EE9A}"/>
              </a:ext>
            </a:extLst>
          </p:cNvPr>
          <p:cNvSpPr/>
          <p:nvPr/>
        </p:nvSpPr>
        <p:spPr>
          <a:xfrm>
            <a:off x="7038978" y="6096925"/>
            <a:ext cx="4993797" cy="6075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i="1" dirty="0"/>
              <a:t>Rencontre entre le Japon, la Chine et l'Occident</a:t>
            </a:r>
          </a:p>
          <a:p>
            <a:pPr>
              <a:lnSpc>
                <a:spcPct val="107000"/>
              </a:lnSpc>
            </a:pPr>
            <a:r>
              <a:rPr lang="fr-FR" sz="1600" dirty="0" err="1"/>
              <a:t>Shiba</a:t>
            </a:r>
            <a:r>
              <a:rPr lang="fr-FR" sz="1600" dirty="0"/>
              <a:t> </a:t>
            </a:r>
            <a:r>
              <a:rPr lang="fr-FR" sz="1600" dirty="0" err="1"/>
              <a:t>Kōkan</a:t>
            </a:r>
            <a:r>
              <a:rPr lang="fr-FR" sz="1600" dirty="0"/>
              <a:t> (1747-1818)</a:t>
            </a:r>
            <a:endParaRPr lang="fr-FR" sz="1700" dirty="0"/>
          </a:p>
        </p:txBody>
      </p:sp>
    </p:spTree>
    <p:extLst>
      <p:ext uri="{BB962C8B-B14F-4D97-AF65-F5344CB8AC3E}">
        <p14:creationId xmlns:p14="http://schemas.microsoft.com/office/powerpoint/2010/main" val="353132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AD872-57CF-3925-8F7A-4B45C474A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A3FBC9A4-A3D2-9856-00F6-7D6AF968B89E}"/>
              </a:ext>
            </a:extLst>
          </p:cNvPr>
          <p:cNvSpPr/>
          <p:nvPr/>
        </p:nvSpPr>
        <p:spPr>
          <a:xfrm>
            <a:off x="202800" y="136525"/>
            <a:ext cx="11786400" cy="660483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4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1400" b="1" dirty="0">
                <a:latin typeface="+mn-lt"/>
                <a:cs typeface="Arial" panose="020B0604020202020204" pitchFamily="34" charset="0"/>
              </a:rPr>
            </a:br>
            <a:r>
              <a:rPr lang="fr-FR" sz="14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14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14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1400" b="1" dirty="0">
                <a:effectLst/>
                <a:latin typeface="+mn-lt"/>
                <a:ea typeface="Times New Roman" panose="02020603050405020304" pitchFamily="18" charset="0"/>
              </a:rPr>
              <a:t>1853-1914 : Apogée des impérialismes et partage de l’Asie orientale</a:t>
            </a:r>
            <a:br>
              <a:rPr lang="fr-FR" sz="1400" b="1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1400" b="1" dirty="0">
                <a:effectLst/>
                <a:latin typeface="+mn-lt"/>
                <a:ea typeface="Times New Roman" panose="02020603050405020304" pitchFamily="18" charset="0"/>
              </a:rPr>
              <a:t>Indes et Malaisie britanniques ; Indochine française ; Indes néerlandaises, Philippines américaines ; 1</a:t>
            </a:r>
            <a:r>
              <a:rPr lang="fr-FR" sz="1400" b="1" baseline="30000" dirty="0">
                <a:effectLst/>
                <a:latin typeface="+mn-lt"/>
                <a:ea typeface="Times New Roman" panose="02020603050405020304" pitchFamily="18" charset="0"/>
              </a:rPr>
              <a:t>er</a:t>
            </a:r>
            <a:r>
              <a:rPr lang="fr-FR" sz="1400" b="1" dirty="0">
                <a:effectLst/>
                <a:latin typeface="+mn-lt"/>
                <a:ea typeface="Times New Roman" panose="02020603050405020304" pitchFamily="18" charset="0"/>
              </a:rPr>
              <a:t> empire japonais</a:t>
            </a:r>
            <a:endParaRPr lang="fr-FR" sz="14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fr-FR" sz="14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1860-1889 : En Chine, fin des révoltes populaires ; Malgré le rejet des conservateurs de la Cour, les réformateurs parviennent à développer une 1</a:t>
            </a:r>
            <a:r>
              <a:rPr lang="fr-FR" sz="14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industrialisation</a:t>
            </a:r>
          </a:p>
          <a:p>
            <a:r>
              <a:rPr lang="fr-FR" sz="1400" dirty="0"/>
              <a:t>1860-1889 : Après les conventions de Pékin, début du règne de l’impératrice Cixi ; Malgré l’opposition des conservateurs de la Cour autour de Cixi, les réformateurs Zeng </a:t>
            </a:r>
            <a:r>
              <a:rPr lang="fr-FR" sz="1400" dirty="0" err="1"/>
              <a:t>Guofan</a:t>
            </a:r>
            <a:r>
              <a:rPr lang="fr-FR" sz="1400" dirty="0"/>
              <a:t>, </a:t>
            </a:r>
            <a:r>
              <a:rPr lang="fr-FR" sz="1400" dirty="0" err="1"/>
              <a:t>Zuo</a:t>
            </a:r>
            <a:r>
              <a:rPr lang="fr-FR" sz="1400" dirty="0"/>
              <a:t> </a:t>
            </a:r>
            <a:r>
              <a:rPr lang="fr-FR" sz="1400" dirty="0" err="1"/>
              <a:t>Zongtang</a:t>
            </a:r>
            <a:r>
              <a:rPr lang="fr-FR" sz="1400" dirty="0"/>
              <a:t> et Li </a:t>
            </a:r>
            <a:r>
              <a:rPr lang="fr-FR" sz="1400" dirty="0" err="1"/>
              <a:t>Hongzhang</a:t>
            </a:r>
            <a:r>
              <a:rPr lang="fr-FR" sz="1400" dirty="0"/>
              <a:t> lancent la 1</a:t>
            </a:r>
            <a:r>
              <a:rPr lang="fr-FR" sz="1400" baseline="30000" dirty="0"/>
              <a:t>ère</a:t>
            </a:r>
            <a:r>
              <a:rPr lang="fr-FR" sz="1400" dirty="0"/>
              <a:t> industrialisation : arsenaux, compagnies de navigation, mines, chemins de fer, usines textiles, télégraphe</a:t>
            </a:r>
          </a:p>
          <a:p>
            <a:r>
              <a:rPr lang="fr-FR" sz="1400" dirty="0"/>
              <a:t>1864-1873 : Fin des révoltes populaires : Taiping, </a:t>
            </a:r>
            <a:r>
              <a:rPr lang="fr-FR" sz="1400" dirty="0" err="1"/>
              <a:t>Nian</a:t>
            </a:r>
            <a:r>
              <a:rPr lang="fr-FR" sz="1400" dirty="0"/>
              <a:t>, Miao et Hui musulmans ; A suivre…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90B46550-3592-129A-55BD-26546E70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17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4E1A7-5094-524E-E1AF-F0E7D1CF1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B501B5-6FE4-45F7-8C60-B6888A7FF47D}"/>
              </a:ext>
            </a:extLst>
          </p:cNvPr>
          <p:cNvSpPr/>
          <p:nvPr/>
        </p:nvSpPr>
        <p:spPr>
          <a:xfrm>
            <a:off x="95424" y="59279"/>
            <a:ext cx="6887267" cy="34393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1720-1800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… 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Augmentation de la production agricole ; Croissance démographique et urbaine ; Développement d’un marché national ; 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2) 1850 : Un Japon qui est prêt pour entrer dans la modernité…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*Durant la période Tokugawa, grâce à une longue période de paix</a:t>
            </a:r>
          </a:p>
          <a:p>
            <a:pPr>
              <a:lnSpc>
                <a:spcPct val="107000"/>
              </a:lnSpc>
            </a:pPr>
            <a:r>
              <a:rPr lang="fr-FR" sz="1700" u="sng" dirty="0"/>
              <a:t>Et uniquement avec ses propres forces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Le Japon, </a:t>
            </a:r>
            <a:r>
              <a:rPr lang="fr-FR" sz="1700" u="sng" dirty="0"/>
              <a:t>avant le retour des Européens</a:t>
            </a: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Est déjà entré dans un cycle de croissance économique…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*Quatre points…</a:t>
            </a:r>
          </a:p>
        </p:txBody>
      </p:sp>
      <p:pic>
        <p:nvPicPr>
          <p:cNvPr id="5" name="Picture 2" descr="C:\Users\Christophe\Pictures\My Scans\2015-11 (nov.)\scan0022.jpg">
            <a:extLst>
              <a:ext uri="{FF2B5EF4-FFF2-40B4-BE49-F238E27FC236}">
                <a16:creationId xmlns:a16="http://schemas.microsoft.com/office/drawing/2014/main" id="{94805EC8-1BB7-30A6-A186-F92D559D0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18" y="153536"/>
            <a:ext cx="4826758" cy="65671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9FF13AC-7D55-4634-1D96-88847F2D19C3}"/>
              </a:ext>
            </a:extLst>
          </p:cNvPr>
          <p:cNvSpPr/>
          <p:nvPr/>
        </p:nvSpPr>
        <p:spPr>
          <a:xfrm>
            <a:off x="10400927" y="3768437"/>
            <a:ext cx="199435" cy="1677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030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A4A0D-91F4-346A-295D-1CBDE01B2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8FA6AE-2EC1-169A-CFA5-1EB246C48EEE}"/>
              </a:ext>
            </a:extLst>
          </p:cNvPr>
          <p:cNvSpPr/>
          <p:nvPr/>
        </p:nvSpPr>
        <p:spPr>
          <a:xfrm>
            <a:off x="95423" y="59279"/>
            <a:ext cx="6998103" cy="66668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1720-1800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… 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Augmentation de la production agricole ; Croissance démographique et urbaine ; Développement d’un marché national ; …</a:t>
            </a:r>
          </a:p>
          <a:p>
            <a:pPr>
              <a:lnSpc>
                <a:spcPct val="107000"/>
              </a:lnSpc>
            </a:pPr>
            <a:endParaRPr lang="fr-FR" sz="1000" dirty="0"/>
          </a:p>
          <a:p>
            <a:pPr>
              <a:lnSpc>
                <a:spcPct val="107000"/>
              </a:lnSpc>
            </a:pPr>
            <a:r>
              <a:rPr lang="fr-FR" sz="1700" dirty="0"/>
              <a:t>a) Une croissance de la production agricole…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En 1600, de 18 millions de kokus de riz à 25 millions en 1700 </a:t>
            </a:r>
            <a:r>
              <a:rPr lang="fr-FR" sz="1600" dirty="0"/>
              <a:t>(1 koku = 150 kg)</a:t>
            </a:r>
            <a:r>
              <a:rPr lang="fr-FR" sz="1700" dirty="0"/>
              <a:t> NB : 40 % à 50 % sont prélevés par les </a:t>
            </a:r>
            <a:r>
              <a:rPr lang="fr-FR" sz="1700" i="1" dirty="0"/>
              <a:t>daimyos</a:t>
            </a:r>
            <a:r>
              <a:rPr lang="fr-FR" sz="1700" dirty="0"/>
              <a:t> et le </a:t>
            </a:r>
            <a:r>
              <a:rPr lang="fr-FR" sz="1700" i="1" dirty="0"/>
              <a:t>bakufu</a:t>
            </a:r>
            <a:r>
              <a:rPr lang="fr-FR" sz="1700" dirty="0"/>
              <a:t>, gouvernement central à Edo</a:t>
            </a:r>
          </a:p>
          <a:p>
            <a:pPr>
              <a:lnSpc>
                <a:spcPct val="107000"/>
              </a:lnSpc>
            </a:pPr>
            <a:endParaRPr lang="fr-FR" sz="1000" dirty="0"/>
          </a:p>
          <a:p>
            <a:pPr>
              <a:lnSpc>
                <a:spcPct val="107000"/>
              </a:lnSpc>
            </a:pPr>
            <a:r>
              <a:rPr lang="fr-FR" sz="1700" dirty="0"/>
              <a:t>b) Une croissance démographique et urbaine…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- De 13 millions d’habitants en 1600 à 33 millions en 1750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- Edo avec 1 million d’habitants ; Et Kyoto et Osaka avec 500 000 habitants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Sont devenus des énormes centres de consommation</a:t>
            </a:r>
          </a:p>
          <a:p>
            <a:pPr>
              <a:lnSpc>
                <a:spcPct val="107000"/>
              </a:lnSpc>
            </a:pPr>
            <a:endParaRPr lang="fr-FR" sz="1000" dirty="0"/>
          </a:p>
          <a:p>
            <a:pPr>
              <a:lnSpc>
                <a:spcPct val="107000"/>
              </a:lnSpc>
            </a:pPr>
            <a:r>
              <a:rPr lang="fr-FR" sz="1700" dirty="0"/>
              <a:t>c) La paix et la suppression des péages permet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 développement d’un marché unique national</a:t>
            </a:r>
          </a:p>
          <a:p>
            <a:pPr>
              <a:lnSpc>
                <a:spcPct val="107000"/>
              </a:lnSpc>
            </a:pPr>
            <a:endParaRPr lang="fr-FR" sz="1000" dirty="0"/>
          </a:p>
          <a:p>
            <a:pPr>
              <a:lnSpc>
                <a:spcPct val="107000"/>
              </a:lnSpc>
            </a:pPr>
            <a:r>
              <a:rPr lang="fr-FR" sz="1700" dirty="0"/>
              <a:t>d) Grâce à tout cela : croissance agricole, croissance démographique croissance de la demande et marché national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Développement d’une industrie, rurale et domestique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d’une classe marchande riche et entreprenante</a:t>
            </a:r>
          </a:p>
          <a:p>
            <a:pPr>
              <a:lnSpc>
                <a:spcPct val="107000"/>
              </a:lnSpc>
            </a:pPr>
            <a:endParaRPr lang="fr-FR" sz="1000" dirty="0"/>
          </a:p>
          <a:p>
            <a:pPr>
              <a:lnSpc>
                <a:spcPct val="107000"/>
              </a:lnSpc>
            </a:pPr>
            <a:r>
              <a:rPr lang="fr-FR" sz="1700" dirty="0"/>
              <a:t>NB : Ajouté à cela une langue et une culture communes</a:t>
            </a:r>
          </a:p>
          <a:p>
            <a:pPr>
              <a:lnSpc>
                <a:spcPct val="107000"/>
              </a:lnSpc>
            </a:pPr>
            <a:endParaRPr lang="fr-FR" sz="1000" dirty="0"/>
          </a:p>
          <a:p>
            <a:pPr>
              <a:lnSpc>
                <a:spcPct val="107000"/>
              </a:lnSpc>
            </a:pPr>
            <a:r>
              <a:rPr lang="fr-FR" sz="1700" dirty="0"/>
              <a:t>*Par conséquent, au XIXe siècle…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contrairement aux autres puissances asiatiques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 Japon sera prêt à encaisser le choc de l’impérialisme européen...</a:t>
            </a:r>
          </a:p>
        </p:txBody>
      </p:sp>
      <p:pic>
        <p:nvPicPr>
          <p:cNvPr id="2" name="Picture 2" descr="C:\Users\Christophe\Pictures\My Scans\2015-11 (nov.)\scan0022.jpg">
            <a:extLst>
              <a:ext uri="{FF2B5EF4-FFF2-40B4-BE49-F238E27FC236}">
                <a16:creationId xmlns:a16="http://schemas.microsoft.com/office/drawing/2014/main" id="{BD3CA1FD-0210-D48B-F920-354CD2A5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18" y="153536"/>
            <a:ext cx="4826758" cy="65671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9944FA0-8CA9-B49B-1FA4-DAF9DEE34DE3}"/>
              </a:ext>
            </a:extLst>
          </p:cNvPr>
          <p:cNvSpPr/>
          <p:nvPr/>
        </p:nvSpPr>
        <p:spPr>
          <a:xfrm>
            <a:off x="10400927" y="3768437"/>
            <a:ext cx="199435" cy="1677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183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0141A-3482-4E64-33AE-4AF16BCB9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D74F9A-6267-FAD0-575D-AD6054164A8E}"/>
              </a:ext>
            </a:extLst>
          </p:cNvPr>
          <p:cNvSpPr/>
          <p:nvPr/>
        </p:nvSpPr>
        <p:spPr>
          <a:xfrm>
            <a:off x="159222" y="153536"/>
            <a:ext cx="7876414" cy="45591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1720-1800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… Avec le mouvement des </a:t>
            </a:r>
            <a:r>
              <a:rPr lang="fr-FR" sz="1700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nativistes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, d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éveloppement d’une conscience nationale, d’un retour à l’ancien Japon, autour de l’empereur et non du shogun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3) 1750 : Grâce cette unité politique et économique de la période d’Edo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Une conscience nationale s’est éveillée </a:t>
            </a:r>
            <a:r>
              <a:rPr lang="fr-FR" sz="1700" u="sng" dirty="0"/>
              <a:t>chez les intellectuels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Notamment autour du mouvement nativiste fondé par </a:t>
            </a:r>
            <a:r>
              <a:rPr lang="fr-FR" sz="1700" dirty="0" err="1"/>
              <a:t>Motoori</a:t>
            </a:r>
            <a:r>
              <a:rPr lang="fr-FR" sz="1700" dirty="0"/>
              <a:t> </a:t>
            </a:r>
            <a:r>
              <a:rPr lang="fr-FR" sz="1700" dirty="0" err="1"/>
              <a:t>Norinaga</a:t>
            </a:r>
            <a:r>
              <a:rPr lang="fr-FR" sz="1700" dirty="0"/>
              <a:t> (1730-1801)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*Mouvement contre le shogunat autoritaire et son confucianisme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Pour un retour à la </a:t>
            </a:r>
            <a:r>
              <a:rPr lang="fr-FR" sz="1700" i="1" dirty="0"/>
              <a:t>Voie ancienne</a:t>
            </a:r>
            <a:r>
              <a:rPr lang="fr-FR" sz="1700" dirty="0"/>
              <a:t> et au shinto de l’ancien Japon</a:t>
            </a:r>
          </a:p>
          <a:p>
            <a:pPr>
              <a:lnSpc>
                <a:spcPct val="107000"/>
              </a:lnSpc>
            </a:pPr>
            <a:r>
              <a:rPr lang="fr-FR" sz="1700" i="1" dirty="0"/>
              <a:t>Une sorte d’état pur non pollué par la pensée chinoise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PF </a:t>
            </a:r>
            <a:r>
              <a:rPr lang="fr-FR" sz="1700" dirty="0" err="1"/>
              <a:t>Souyri</a:t>
            </a:r>
            <a:r>
              <a:rPr lang="fr-FR" sz="1700" dirty="0"/>
              <a:t>, Nouvelle histoire du Japon, p. 412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Et centré non pas sur la personne du shogun honni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Mais sur celle de l’empereur, véritable vestige du 1</a:t>
            </a:r>
            <a:r>
              <a:rPr lang="fr-FR" sz="1700" baseline="30000" dirty="0"/>
              <a:t>er</a:t>
            </a:r>
            <a:r>
              <a:rPr lang="fr-FR" sz="1700" dirty="0"/>
              <a:t> Japon…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*Donc…</a:t>
            </a:r>
          </a:p>
        </p:txBody>
      </p:sp>
    </p:spTree>
    <p:extLst>
      <p:ext uri="{BB962C8B-B14F-4D97-AF65-F5344CB8AC3E}">
        <p14:creationId xmlns:p14="http://schemas.microsoft.com/office/powerpoint/2010/main" val="1343055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264AB-BA49-AE56-894E-D6919CCBC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99D53B-F801-FA7F-A9CE-65E6916DECF7}"/>
              </a:ext>
            </a:extLst>
          </p:cNvPr>
          <p:cNvSpPr/>
          <p:nvPr/>
        </p:nvSpPr>
        <p:spPr>
          <a:xfrm>
            <a:off x="159222" y="153536"/>
            <a:ext cx="6892742" cy="37192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1720-1800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… Avec le mouvement des </a:t>
            </a:r>
            <a:r>
              <a:rPr lang="fr-FR" sz="1700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nativistes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, d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éveloppement d’une conscience nationale, d’un retour à l’ancien Japon, autour de l’empereur et non du shogun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4) 1800 : Un shogunat de plus en plus remis en cause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l’ordre politique et social imposé en 1600 par les shoguns Tokugawa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La division en classes </a:t>
            </a:r>
            <a:r>
              <a:rPr lang="fr-FR" sz="1700" i="1" dirty="0"/>
              <a:t>étanches</a:t>
            </a:r>
            <a:r>
              <a:rPr lang="fr-FR" sz="1700" dirty="0"/>
              <a:t>, n’est plus respecté…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i="1" dirty="0"/>
              <a:t>Des samouraïs désargentés épousaient des héritières, filles de marchands. De riches paysans devenaient des notables locaux.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Richesse et pauvreté des nations, David Landes, pp. 485-508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*Cependant…</a:t>
            </a:r>
          </a:p>
        </p:txBody>
      </p:sp>
      <p:pic>
        <p:nvPicPr>
          <p:cNvPr id="2" name="Picture 2" descr="C:\Users\Christophe\Pictures\My Scans\2015-11 (nov.)\scan0022.jpg">
            <a:extLst>
              <a:ext uri="{FF2B5EF4-FFF2-40B4-BE49-F238E27FC236}">
                <a16:creationId xmlns:a16="http://schemas.microsoft.com/office/drawing/2014/main" id="{816DAFAC-8FE4-AE09-4BBA-BC12808C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18" y="153536"/>
            <a:ext cx="4826758" cy="65671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D1D80F7-FC75-2E59-EBA9-298CFF71FE69}"/>
              </a:ext>
            </a:extLst>
          </p:cNvPr>
          <p:cNvSpPr/>
          <p:nvPr/>
        </p:nvSpPr>
        <p:spPr>
          <a:xfrm>
            <a:off x="10400927" y="3768437"/>
            <a:ext cx="199435" cy="1677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486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18C59-3B27-E7E8-BE00-34BA34AB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6FD220-DC50-43D0-498C-A7FE24877B3D}"/>
              </a:ext>
            </a:extLst>
          </p:cNvPr>
          <p:cNvSpPr/>
          <p:nvPr/>
        </p:nvSpPr>
        <p:spPr>
          <a:xfrm>
            <a:off x="159222" y="153536"/>
            <a:ext cx="6921802" cy="53989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1732-1845 : Surpopulation, retour des famines, révoltes paysannes et exode rural ; Echecs des réformes shogunales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5) Comme en Chine…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Poussée démographique, absence de nouvelles terres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Ce qui provoque…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- Un retour des famines : 1732, 1775, 1783 et 1833-37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 - Des révoltes des paysans sans terre contre les seigneurs et les propriétaires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- Et enfin, un exode rural qui finit par </a:t>
            </a:r>
            <a:r>
              <a:rPr lang="fr-FR" sz="1700" i="1" dirty="0"/>
              <a:t>asphyxier</a:t>
            </a:r>
            <a:r>
              <a:rPr lang="fr-FR" sz="1700" dirty="0"/>
              <a:t> les villes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*Face à cette situation…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 </a:t>
            </a:r>
            <a:r>
              <a:rPr lang="fr-FR" sz="1700" i="1" dirty="0"/>
              <a:t>bakufu</a:t>
            </a:r>
            <a:r>
              <a:rPr lang="fr-FR" sz="1700" dirty="0"/>
              <a:t> tente de mettre en place des réformes qui échouent…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- Réforme de l’ère </a:t>
            </a:r>
            <a:r>
              <a:rPr lang="fr-FR" sz="1700" dirty="0" err="1"/>
              <a:t>Kansei</a:t>
            </a:r>
            <a:r>
              <a:rPr lang="fr-FR" sz="1700" dirty="0"/>
              <a:t> (1794-1801)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- Réformes des finances de </a:t>
            </a:r>
            <a:r>
              <a:rPr lang="fr-FR" sz="1700" u="sng" dirty="0" err="1"/>
              <a:t>Mizuno</a:t>
            </a:r>
            <a:r>
              <a:rPr lang="fr-FR" sz="1700" u="sng" dirty="0"/>
              <a:t> </a:t>
            </a:r>
            <a:r>
              <a:rPr lang="fr-FR" sz="1700" u="sng" dirty="0" err="1"/>
              <a:t>Tadakuni</a:t>
            </a:r>
            <a:r>
              <a:rPr lang="fr-FR" sz="1700" dirty="0"/>
              <a:t> (1839-45)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*En revanche, celles initiées dans les fiefs des daimyos </a:t>
            </a:r>
            <a:r>
              <a:rPr lang="fr-FR" sz="1700" i="1" dirty="0" err="1"/>
              <a:t>tozamas</a:t>
            </a:r>
            <a:r>
              <a:rPr lang="fr-FR" sz="1700" dirty="0"/>
              <a:t> réussissent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notamment au sud-ouest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*Trois exemples…</a:t>
            </a:r>
          </a:p>
        </p:txBody>
      </p:sp>
      <p:pic>
        <p:nvPicPr>
          <p:cNvPr id="4" name="Picture 2" descr="C:\Users\Christophe\Pictures\My Scans\2015-11 (nov.)\scan0022.jpg">
            <a:extLst>
              <a:ext uri="{FF2B5EF4-FFF2-40B4-BE49-F238E27FC236}">
                <a16:creationId xmlns:a16="http://schemas.microsoft.com/office/drawing/2014/main" id="{013E4AA5-8732-3F92-6562-677E13213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18" y="153536"/>
            <a:ext cx="4826758" cy="65671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36FA854-7112-68C3-6BDB-AACEB99CC8D4}"/>
              </a:ext>
            </a:extLst>
          </p:cNvPr>
          <p:cNvSpPr/>
          <p:nvPr/>
        </p:nvSpPr>
        <p:spPr>
          <a:xfrm>
            <a:off x="7943069" y="505190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B30008C-4C8A-E1F4-B36C-C865A8CA9826}"/>
              </a:ext>
            </a:extLst>
          </p:cNvPr>
          <p:cNvSpPr/>
          <p:nvPr/>
        </p:nvSpPr>
        <p:spPr>
          <a:xfrm>
            <a:off x="8240435" y="415277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FDB8171-F517-9279-D1B0-CAB4D6637CAE}"/>
              </a:ext>
            </a:extLst>
          </p:cNvPr>
          <p:cNvSpPr/>
          <p:nvPr/>
        </p:nvSpPr>
        <p:spPr>
          <a:xfrm>
            <a:off x="7799053" y="469133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0140105-6669-710B-D015-454124538872}"/>
              </a:ext>
            </a:extLst>
          </p:cNvPr>
          <p:cNvSpPr/>
          <p:nvPr/>
        </p:nvSpPr>
        <p:spPr>
          <a:xfrm>
            <a:off x="10400927" y="3768437"/>
            <a:ext cx="199435" cy="1677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92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42D51-E4CC-E96A-19CC-6E05EB28F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BBA8F505-884A-0B2C-D80B-3036501233A0}"/>
              </a:ext>
            </a:extLst>
          </p:cNvPr>
          <p:cNvSpPr/>
          <p:nvPr/>
        </p:nvSpPr>
        <p:spPr>
          <a:xfrm>
            <a:off x="202800" y="136525"/>
            <a:ext cx="11786400" cy="660483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1853-1889 : Au Japon, fin du shogunat des Tokugawa et restauration impériale ; L’ère Meiji</a:t>
            </a:r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: O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uverture forcée aux Occidentaux mais débuts réussis de la modernisation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1720-1800 :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Développement économique et social du Japon des shoguns Tokugawa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; Grâce aux Hollandais de Nagasaki et au mouvement </a:t>
            </a:r>
            <a:r>
              <a:rPr lang="fr-FR" sz="14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rangaku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hollandiste, intrusion des sciences et techniques européennes ; Augmentation de la production agricole ; Croissance démographique et urbaine ;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Avec le mouvement des </a:t>
            </a:r>
            <a:r>
              <a:rPr lang="fr-FR" sz="14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nativistes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d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éveloppement d’une conscience nationale, d’un retour à l’ancien Japon, autour de l’empereur et non du shogun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1732-1845 : Surpopulation, retour des famines, révoltes paysannes et exode rural ; Echecs des réformes shogunales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1800-1850 : A l’ouest du Japon, essors et autonomies des fiefs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tozamas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Satsuma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Choshu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Hizen</a:t>
            </a:r>
            <a:endParaRPr lang="fr-FR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1808-1850 : Arrivées des Occidentaux ; Les baleiniers britanniques, français et américains sillonnent les mers du Japon et réclament le droit au ravitaillement ; Refus du pouvoir shogunal ; Le mouvement moderniste </a:t>
            </a:r>
            <a:r>
              <a:rPr lang="fr-FR" sz="14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rangaku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remet en cause l’ordre shogunal ; Après l’ouverture de la Chine, le Japon devient l’objectif des Occidentaux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1853-1855 : Au Japon, le commodore américain Matthew Perry arrive à Edo et impose au </a:t>
            </a:r>
            <a:r>
              <a:rPr lang="fr-FR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bakufu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l’ouverture des ports japonais, malgré l’opposition des daimyos et de l’empereur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Komei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; Traités de paix et ouvertures des ports à la Russie, la Grande-Bretagne, les Pays-Bas et la France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1858 : Les traités commerciaux avec les Occidentaux provoquent un dérèglement économique et une forte inflation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1858-1867 : L’empereur, sa cour et les daimyos du Sud-Ouest s’opposent aux intrusions étrangères ; Puis ils changent de politique : Accepter l’ouverture et la modernisation, et </a:t>
            </a:r>
            <a:r>
              <a:rPr lang="fr-FR" sz="14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Tôbaku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! Faire tomber le bakufu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1866-1868 : La Révolution japonaise : Le shogun Tokugawa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Yoshinobu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renonce à son titre ; L’armée impériale s’empare d’Edo et les daimyos pro-shoguns du Nord capitulent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1868 : L’empereur Mutsuhito instaure l’ère Meiji : Le Japon s’ouvre et se modernise : Edo, capitale shogunale, devient Tokyo, la capitale impériale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1871-1873 :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La m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ission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Iwakura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fait le tour du monde et visite les puissances occidentales : EU, GB, France et Russie ; 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Les grandes réformes de modernisation : Les </a:t>
            </a:r>
            <a:r>
              <a:rPr lang="fr-FR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han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des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daimyos 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deviennent des départements ; La société divisée en trois classes sociales</a:t>
            </a:r>
            <a:r>
              <a:rPr lang="fr-FR" sz="1400" dirty="0"/>
              <a:t> : </a:t>
            </a:r>
            <a:r>
              <a:rPr lang="fr-FR" sz="1400" i="1" dirty="0" err="1"/>
              <a:t>kazozu</a:t>
            </a:r>
            <a:r>
              <a:rPr lang="fr-FR" sz="1400" dirty="0"/>
              <a:t>, ex-daimyos, </a:t>
            </a:r>
            <a:r>
              <a:rPr lang="fr-FR" sz="1400" i="1" dirty="0" err="1"/>
              <a:t>shizoku</a:t>
            </a:r>
            <a:r>
              <a:rPr lang="fr-FR" sz="1400" dirty="0"/>
              <a:t> ex-samouraïs et </a:t>
            </a:r>
            <a:r>
              <a:rPr lang="fr-FR" sz="1400" i="1" dirty="0" err="1"/>
              <a:t>heimin</a:t>
            </a:r>
            <a:r>
              <a:rPr lang="fr-FR" sz="1400" dirty="0"/>
              <a:t>, roturiers, m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ais égalité juridique des Japonais ; Scolarité obligatoire pour tous et université de Tokyo ouverte aux professeurs étrangers ; Armée de conscription ; Dans les campagnes, la rente foncière, plus lourde, remplace les redevances en riz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1872-18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80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Industrialisation : Dans un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temps, l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es u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sines d’Etat lancent des programmes d’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industrialisation avant d’être 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privatisées, les </a:t>
            </a:r>
            <a:r>
              <a:rPr lang="fr-FR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zaibatsu</a:t>
            </a:r>
            <a:endParaRPr lang="fr-FR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1889 : 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Une constitution sur le modèle prussien :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hambre des pairs et chambre des représentants élus au suffrage censitaire, un gouvernement responsable devant l’empereur qui conserve nominalement le pouvoir suprême ; A suivre…</a:t>
            </a:r>
            <a:endParaRPr lang="fr-FR" sz="1400" dirty="0"/>
          </a:p>
          <a:p>
            <a:pPr>
              <a:lnSpc>
                <a:spcPct val="107000"/>
              </a:lnSpc>
            </a:pPr>
            <a:endParaRPr lang="fr-FR" sz="1600" dirty="0">
              <a:effectLst/>
              <a:ea typeface="Aptos" panose="020B00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E6E09239-2444-3C24-AFF7-E1FE9D30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826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13F8B-76B5-AE0D-E2A0-25AE0F7B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5642D93D-727C-FCFF-6B2F-1098C33E4FAE}"/>
              </a:ext>
            </a:extLst>
          </p:cNvPr>
          <p:cNvSpPr/>
          <p:nvPr/>
        </p:nvSpPr>
        <p:spPr>
          <a:xfrm>
            <a:off x="202800" y="136525"/>
            <a:ext cx="11786400" cy="660483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400" b="1" dirty="0"/>
              <a:t>1859-1874 : En Indochine, 1</a:t>
            </a:r>
            <a:r>
              <a:rPr lang="fr-FR" sz="1400" b="1" baseline="30000" dirty="0"/>
              <a:t>ère</a:t>
            </a:r>
            <a:r>
              <a:rPr lang="fr-FR" sz="1400" b="1" dirty="0"/>
              <a:t> conquête française : Conquête de la Cochinchine ; Protectorat sur le Cambodge et le Viêt-Nam qui s’ouvre au commerce occidental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30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-1845 : A l’est de la péninsule, le Siam et le Viêt-Nam dominants étendent leurs influences : Partage du Laos : Les Siamois détruisent Vientiane et l’Annam intègre le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Xieng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Kouang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; Seul le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vassal du Siam, parvient à se maintenir ; Au Cambodge, Siam et Viêt-Nam établissent un protectorat conjoint, avec à terme une menace de partage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1778-1820 :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En Annam devenu Viêt-Nam, les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Français, autour de l’évêque Pierre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Pigneau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Behaine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aident Nguyen Anh à s’emparer du pouvoir ; Sous une suzeraineté chinoise, Nguyen Anh devient Gia Long, empereur du Viêt-Nam, capitale Hué, et il fonde la dynastie des Nguyen ; Développement du christianisme catholique, essentiellement au sud, en Cochinchine autour de Saïgon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1820-1841 : Sous les règnes de Minh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Thieu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Tri, les chrétiens sont persécutés ; Et malgré la défaite chinoise lors de la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de l’opium, le traité de Nankin et l’ouverture de la Chine, le Viêt-Nam reste fermé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1847-1856 : Sous le règne de Tu Duc, les persécutions antichrétiennes continuent ; A Paris, le parti </a:t>
            </a:r>
            <a:r>
              <a:rPr lang="fr-FR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colonialiste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catholiques, militaires et financiers, pousse Napoléon III à intervenir 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1858-1863 : Lors de la 2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nde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de l’opium, nouvelle défaite chinoise ;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Tianjin et nouvelle ouverture de la Chine ; Après la défaite chinoise, les Français s’empare de Saïgon ;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Saïgon : Le Viêt-Nam cède la Cochinchine qui devient la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400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colonie française d’Asie orientale ; Le proche Cambodge, menacé par le Siam et le Viêt-Nam, passe sous protectorat français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1866-1868 : Pour trouver une route terrestre directe de Saïgon vers la Chine du Sud, l’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ex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pédition Garnier remonte le Mékong et entre en contact avec le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laotien, vassal du Siam ; Le Mékong n’étant pas navigable, les Français reportent leurs ambitions sur le Fleuve Rouge et Hanoi</a:t>
            </a:r>
          </a:p>
          <a:p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1872-1874 :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A la suite d’incidents sur le Fleuve Rouge avec des commerçants français, l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Français s’emparent de Hanoi ; 2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Saïgon : Ouverture du Fleuve Rouge et des ports au commerce étranger ; </a:t>
            </a:r>
            <a:r>
              <a:rPr lang="fr-FR" sz="1400" dirty="0"/>
              <a:t>La France impose son protectorat, mais le Viêt Nam, toujours vassal, demande l’aide militaire de la Chine, créant ainsi une ambiguïté dangereuse ; A suivre…</a:t>
            </a: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600" kern="1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600" dirty="0"/>
          </a:p>
          <a:p>
            <a:pPr>
              <a:lnSpc>
                <a:spcPct val="107000"/>
              </a:lnSpc>
            </a:pPr>
            <a:endParaRPr lang="fr-FR" sz="1600" dirty="0">
              <a:effectLst/>
              <a:ea typeface="Aptos" panose="020B00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C15A4824-F450-E3F5-A117-E0FC7D87C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366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7DE39-D929-9C22-F607-ECE74AC8B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3E50273C-A6B5-7C61-B360-928CBFCE6145}"/>
              </a:ext>
            </a:extLst>
          </p:cNvPr>
          <p:cNvSpPr/>
          <p:nvPr/>
        </p:nvSpPr>
        <p:spPr>
          <a:xfrm>
            <a:off x="202800" y="136525"/>
            <a:ext cx="11786400" cy="660483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400" b="1" dirty="0"/>
              <a:t>1846-1914 : Au sud de l’Insulinde, après la conquête du nord de Sumatra, et notamment d’Aceh, et la conquête de la partie orientale de l’archipel, les Hollandais contrôle la totalité de l’Indonésie</a:t>
            </a:r>
          </a:p>
          <a:p>
            <a:r>
              <a:rPr lang="fr-FR" sz="1400" b="1" dirty="0"/>
              <a:t>1874-1912 : Naissance de la Malaisie britannique, un ensemble hétéroclite : Colonie des </a:t>
            </a:r>
            <a:r>
              <a:rPr lang="fr-FR" sz="1400" b="1" i="1" dirty="0" err="1"/>
              <a:t>Straits</a:t>
            </a:r>
            <a:r>
              <a:rPr lang="fr-FR" sz="1400" b="1" i="1" dirty="0"/>
              <a:t> </a:t>
            </a:r>
            <a:r>
              <a:rPr lang="fr-FR" sz="1400" b="1" i="1" dirty="0" err="1"/>
              <a:t>Settlements</a:t>
            </a:r>
            <a:r>
              <a:rPr lang="fr-FR" sz="1400" b="1" dirty="0"/>
              <a:t>, Penang, Malacca et Singapour ; Les sultanats de la Fédération malaise, les </a:t>
            </a:r>
            <a:r>
              <a:rPr lang="fr-FR" sz="1400" b="1" i="1" dirty="0"/>
              <a:t>rajas blancs</a:t>
            </a:r>
            <a:r>
              <a:rPr lang="fr-FR" sz="1400" b="1" dirty="0"/>
              <a:t> de Sarawak, la compagnie de Nord-Bornéo et le sultanat de Brunei deviennent des protectorats</a:t>
            </a:r>
          </a:p>
          <a:p>
            <a:r>
              <a:rPr lang="fr-FR" sz="1400" dirty="0"/>
              <a:t>1839(-1890) : Naissance du Bornéo britannique ; James et Charles Brook, les </a:t>
            </a:r>
            <a:r>
              <a:rPr lang="fr-FR" sz="1400" i="1" dirty="0"/>
              <a:t>Rajahs blancs</a:t>
            </a:r>
            <a:r>
              <a:rPr lang="fr-FR" sz="1400" dirty="0"/>
              <a:t>, obtiennent du sultan de Brunei, la souveraineté sur le Sarawak</a:t>
            </a:r>
          </a:p>
          <a:p>
            <a:r>
              <a:rPr lang="fr-FR" sz="1400" dirty="0"/>
              <a:t>1846-1863 : 1</a:t>
            </a:r>
            <a:r>
              <a:rPr lang="fr-FR" sz="1400" baseline="30000" dirty="0"/>
              <a:t>ère</a:t>
            </a:r>
            <a:r>
              <a:rPr lang="fr-FR" sz="1400" dirty="0"/>
              <a:t> conquête de la partie orientale de l’archipel : Nord de Bali ; Royaume bugi de Bone au sud de Célèbes ; Sultanat de Banjarmasin au sud de Kalimantan</a:t>
            </a:r>
          </a:p>
          <a:p>
            <a:r>
              <a:rPr lang="fr-FR" sz="1400" dirty="0"/>
              <a:t>1858-1874 : Conquête du nord de Sumatra </a:t>
            </a:r>
          </a:p>
          <a:p>
            <a:r>
              <a:rPr lang="fr-FR" sz="1400" dirty="0"/>
              <a:t>   1858-1872 : Soumissions des sultanats de Deli et de </a:t>
            </a:r>
            <a:r>
              <a:rPr lang="fr-FR" sz="1400" dirty="0" err="1"/>
              <a:t>Siak</a:t>
            </a:r>
            <a:endParaRPr lang="fr-FR" sz="1400" dirty="0"/>
          </a:p>
          <a:p>
            <a:r>
              <a:rPr lang="fr-FR" sz="1400" dirty="0"/>
              <a:t>   1869-1874 : La conquête du sultanat d’Aceh : Victoire hollandaise mais début d’une longue guérilla</a:t>
            </a:r>
          </a:p>
          <a:p>
            <a:r>
              <a:rPr lang="fr-FR" sz="1400" dirty="0"/>
              <a:t>1874 : Traité de </a:t>
            </a:r>
            <a:r>
              <a:rPr lang="fr-FR" sz="1400" dirty="0" err="1"/>
              <a:t>Pangkor</a:t>
            </a:r>
            <a:r>
              <a:rPr lang="fr-FR" sz="1400" dirty="0"/>
              <a:t> : Selangor et Perak mis sous tutelle britannique ; Grâce à l’aide et au pouvoir croissant des résidents, les sultans reprennent un contrôle pérenne et les activités minières et commerciales reprennent leurs croissances</a:t>
            </a:r>
          </a:p>
          <a:p>
            <a:r>
              <a:rPr lang="fr-FR" sz="1400" dirty="0"/>
              <a:t>1880-1888 : Les sultanats de </a:t>
            </a:r>
            <a:r>
              <a:rPr lang="fr-FR" sz="1400" dirty="0" err="1"/>
              <a:t>Negeri</a:t>
            </a:r>
            <a:r>
              <a:rPr lang="fr-FR" sz="1400" dirty="0"/>
              <a:t> </a:t>
            </a:r>
            <a:r>
              <a:rPr lang="fr-FR" sz="1400" dirty="0" err="1"/>
              <a:t>Sembilan</a:t>
            </a:r>
            <a:r>
              <a:rPr lang="fr-FR" sz="1400" dirty="0"/>
              <a:t>, Johore et Pahang passent sous protectorat britannique</a:t>
            </a:r>
          </a:p>
          <a:p>
            <a:r>
              <a:rPr lang="fr-FR" sz="1400" dirty="0"/>
              <a:t>1896-1909 : Les sultanats de Perak, Selangor, Pahang et </a:t>
            </a:r>
            <a:r>
              <a:rPr lang="fr-FR" sz="1400" dirty="0" err="1"/>
              <a:t>Negeri</a:t>
            </a:r>
            <a:r>
              <a:rPr lang="fr-FR" sz="1400" dirty="0"/>
              <a:t> </a:t>
            </a:r>
            <a:r>
              <a:rPr lang="fr-FR" sz="1400" dirty="0" err="1"/>
              <a:t>Sembilan</a:t>
            </a:r>
            <a:r>
              <a:rPr lang="fr-FR" sz="1400" dirty="0"/>
              <a:t> regroupés dans la </a:t>
            </a:r>
            <a:r>
              <a:rPr lang="fr-FR" sz="1400" i="1" dirty="0" err="1"/>
              <a:t>Federated</a:t>
            </a:r>
            <a:r>
              <a:rPr lang="fr-FR" sz="1400" i="1" dirty="0"/>
              <a:t> Malay States</a:t>
            </a:r>
            <a:r>
              <a:rPr lang="fr-FR" sz="1400" dirty="0"/>
              <a:t> ; Traité GB-Siam de Bangkok : Les sultanats sous suzeraineté siamoise, Kedah, Perlis, Kelantan et Terengganu, ainsi que le sultanat de Johore en 1914, passent sous contrôle britannique </a:t>
            </a:r>
            <a:endParaRPr lang="fr-FR" sz="1400" i="1" dirty="0"/>
          </a:p>
          <a:p>
            <a:r>
              <a:rPr lang="fr-FR" sz="1400" dirty="0"/>
              <a:t>1884-1914 : 2</a:t>
            </a:r>
            <a:r>
              <a:rPr lang="fr-FR" sz="1400" baseline="30000" dirty="0"/>
              <a:t>nde</a:t>
            </a:r>
            <a:r>
              <a:rPr lang="fr-FR" sz="1400" dirty="0"/>
              <a:t> conquête de la partie orientale de l’archipel : Nouvelle-Guinée occidentale ; Petites Îles de la Sonde : Lombok, sud de Bali, Sumbawa, Florès, Timor occidental ; Centre de Kalimantan ; Nord de Célèbes ; Moluques ; Seul le Timor oriental reste portugais ; Environ 200 souverains locaux des Indes néerlandaises prêtent allégeance aux Pays-Bas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fr-FR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400" dirty="0"/>
              <a:t>1877-1912 : Le Bornéo britannique devient un protectorat de la Couronne</a:t>
            </a:r>
            <a:endParaRPr lang="fr-FR" sz="1400" i="1" dirty="0"/>
          </a:p>
          <a:p>
            <a:r>
              <a:rPr lang="fr-FR" sz="1400" dirty="0"/>
              <a:t>   1877-1885 : Au Nord-Est de Bornéo, naissance de la </a:t>
            </a:r>
            <a:r>
              <a:rPr lang="fr-FR" sz="1400" i="1" dirty="0"/>
              <a:t>British North </a:t>
            </a:r>
            <a:r>
              <a:rPr lang="fr-FR" sz="1400" i="1" dirty="0" err="1"/>
              <a:t>Borneo</a:t>
            </a:r>
            <a:r>
              <a:rPr lang="fr-FR" sz="1400" i="1" dirty="0"/>
              <a:t> </a:t>
            </a:r>
            <a:r>
              <a:rPr lang="fr-FR" sz="1400" i="1" dirty="0" err="1"/>
              <a:t>Company</a:t>
            </a:r>
            <a:r>
              <a:rPr lang="fr-FR" sz="1400" dirty="0"/>
              <a:t> (BNBC), compagnie à charte ; Accord entre la Grande Bretagne et l’Espagne,</a:t>
            </a:r>
          </a:p>
          <a:p>
            <a:r>
              <a:rPr lang="fr-FR" sz="1400" dirty="0"/>
              <a:t>   et frontière maritime entre Nord-Bornéo britannique et les îles Sulu appartenant aux Philippines espagnoles</a:t>
            </a:r>
          </a:p>
          <a:p>
            <a:r>
              <a:rPr lang="fr-FR" sz="1400" dirty="0"/>
              <a:t>   1886-1912 : Le protectorat britannique de Bornéo : Sarawak, sultanat de Brunei et Bornéo du Nord ; Accord entre la Grande Bretagne et les Pays-Bas, et</a:t>
            </a:r>
          </a:p>
          <a:p>
            <a:r>
              <a:rPr lang="fr-FR" sz="1400" dirty="0"/>
              <a:t>   frontière entre Nord-Bornéo et Kalimantan (Sud-Bornéo) des Indes néerlandaises</a:t>
            </a:r>
          </a:p>
          <a:p>
            <a:endParaRPr lang="fr-FR" sz="1400" dirty="0"/>
          </a:p>
          <a:p>
            <a:pPr>
              <a:lnSpc>
                <a:spcPct val="107000"/>
              </a:lnSpc>
            </a:pP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600" kern="1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600" dirty="0"/>
          </a:p>
          <a:p>
            <a:pPr>
              <a:lnSpc>
                <a:spcPct val="107000"/>
              </a:lnSpc>
            </a:pPr>
            <a:endParaRPr lang="fr-FR" sz="1600" dirty="0">
              <a:effectLst/>
              <a:ea typeface="Aptos" panose="020B00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FF9D1E1A-BADD-9B60-A6BB-AB408FD53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3706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33FB7-0A20-1FEC-82BB-091540BD1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4EA92C2A-2799-A8C8-2E78-A1BF463B2D71}"/>
              </a:ext>
            </a:extLst>
          </p:cNvPr>
          <p:cNvSpPr/>
          <p:nvPr/>
        </p:nvSpPr>
        <p:spPr>
          <a:xfrm>
            <a:off x="202800" y="136525"/>
            <a:ext cx="11786400" cy="660483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1875-1912 : En Chine,</a:t>
            </a:r>
            <a:r>
              <a:rPr lang="fr-FR" sz="1400" b="1" dirty="0"/>
              <a:t> </a:t>
            </a:r>
            <a:r>
              <a:rPr lang="fr-FR" sz="1400" b="1" kern="100" dirty="0">
                <a:cs typeface="Times New Roman" panose="02020603050405020304" pitchFamily="18" charset="0"/>
              </a:rPr>
              <a:t>f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ace aux impérialismes occidentaux, </a:t>
            </a:r>
            <a:r>
              <a:rPr lang="fr-FR" sz="1400" b="1" dirty="0"/>
              <a:t>de la grande récession à l’aliénation 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; F</a:t>
            </a:r>
            <a:r>
              <a:rPr lang="fr-FR" sz="1400" b="1" dirty="0"/>
              <a:t>in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des Qing et naissance de la république de Chine ; L’impérialisme japonais en mer de Chine : </a:t>
            </a:r>
            <a:r>
              <a:rPr lang="fr-FR" sz="1400" b="1" dirty="0"/>
              <a:t>Îles Kouriles et Ryükyü, Taïwan, sud de Sakhaline, Liaodong, Corée</a:t>
            </a:r>
            <a:endParaRPr lang="fr-FR" sz="1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1875-1876 : Début de l’impérialisme japonais : Îles Kouriles ; Conquête des îles </a:t>
            </a:r>
            <a:r>
              <a:rPr lang="fr-FR" sz="1400" dirty="0"/>
              <a:t>Ryükyü ; Raid sur Taiwan ; </a:t>
            </a:r>
            <a:endParaRPr lang="fr-FR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1880-1885 : Défaite chinoise contre le protectorat français au Viêt-Nam et 2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Tianjin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1894-1895 : Défaite contre le Japon et traité de Shimonoseki : Taiwan cédé au Japon ; La Corée indépendante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1898-1905 : Politique des </a:t>
            </a:r>
            <a:r>
              <a:rPr lang="fr-FR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territoires à bail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et des concessions, la curée : Qingdao aux Allemands ; Liaodong et Port-Arthur aux Russes ; Weihai et extension de Hong-Kong aux Britanniques ;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Kouang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Tchéou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-Wan aux Français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1902-1910 :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Défaite de la Russie et nouvelle expansion japonaise : S</a:t>
            </a:r>
            <a:r>
              <a:rPr lang="fr-FR" sz="1400" dirty="0"/>
              <a:t>ud de Sakhaline, Liaodong et Port-Arthur pris aux Russes ; Annexion de la Corée</a:t>
            </a:r>
            <a:endParaRPr lang="fr-FR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1898-1912 : L’échec de la guerre des boxers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met fin à la dynastie des Qing ; Avènement de la république de Chine de Sun Yat-sen</a:t>
            </a:r>
          </a:p>
          <a:p>
            <a:endParaRPr lang="fr-FR" sz="1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1881-1909 : L’Indochine conquise et partagée entre la Birmanie britannique à l’ouest et l’Union indochinoise française à l’est ; Au centre, le Siam indépendant devient un Etat-tampon entre Britanniques et Français</a:t>
            </a:r>
            <a:endParaRPr lang="fr-FR" sz="14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1881-1893 : La 2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nde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conquête française de l’Indochine : Guerre contre la Chine et conquête du Viêt-Nam ; Guerre contre le Siam et conquête du Laos</a:t>
            </a:r>
          </a:p>
          <a:p>
            <a:r>
              <a:rPr lang="fr-FR" sz="1400" dirty="0"/>
              <a:t>1887-1899 : Naissance de l’Union indochinoise : Colonie de Cochinchine ; Protectorats du Cambodge, de l’Annam, du Tonkin et du Laos</a:t>
            </a:r>
          </a:p>
          <a:p>
            <a:r>
              <a:rPr lang="fr-FR" sz="1400" dirty="0"/>
              <a:t>1853-1885 : A l’ouest, la Birmanie est conquise par les Britanniques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1896-1909 : Accord franco-britannique : Le </a:t>
            </a:r>
            <a:r>
              <a:rPr lang="fr-FR" sz="1400" dirty="0"/>
              <a:t>Siam reste indépendant et devient un Etat-tampon entre Birmanie britannique et Indochine française ; Cessions de territoires à l’est et au sud</a:t>
            </a:r>
          </a:p>
          <a:p>
            <a:pPr>
              <a:lnSpc>
                <a:spcPct val="107000"/>
              </a:lnSpc>
            </a:pPr>
            <a:endParaRPr lang="fr-FR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400" b="1" dirty="0"/>
              <a:t>1871-1901 : La lutte anticoloniale des nationalistes philippins contre l’Espagne se termine par la conquête et l’annexion des Etats-Unis</a:t>
            </a:r>
          </a:p>
          <a:p>
            <a:r>
              <a:rPr lang="fr-FR" sz="1400" dirty="0"/>
              <a:t>1871-1892 : Malgré les progrès économiques et sociaux, les discriminations se maintiennent et les dépossessions de terres au profit des </a:t>
            </a:r>
            <a:r>
              <a:rPr lang="fr-FR" sz="1400" i="1" dirty="0"/>
              <a:t>mestizos</a:t>
            </a:r>
            <a:r>
              <a:rPr lang="fr-FR" sz="1400" dirty="0"/>
              <a:t> provoquent la colère des </a:t>
            </a:r>
            <a:r>
              <a:rPr lang="fr-FR" sz="1400" i="1" dirty="0" err="1"/>
              <a:t>Indios</a:t>
            </a:r>
            <a:r>
              <a:rPr lang="fr-FR" sz="1400" dirty="0"/>
              <a:t> ; Naissance et échecs des mouvements nationalistes : Le mouvement réformiste de José Rizal ;</a:t>
            </a:r>
          </a:p>
          <a:p>
            <a:r>
              <a:rPr lang="fr-FR" sz="1400" dirty="0"/>
              <a:t>Le </a:t>
            </a:r>
            <a:r>
              <a:rPr lang="fr-FR" sz="1400" i="1" dirty="0" err="1"/>
              <a:t>Katipunan</a:t>
            </a:r>
            <a:r>
              <a:rPr lang="fr-FR" sz="1400" dirty="0"/>
              <a:t> révolutionnaire d’Andres Bonifacio et Emilio Aguinaldo </a:t>
            </a:r>
          </a:p>
          <a:p>
            <a:r>
              <a:rPr lang="fr-FR" sz="1400" dirty="0"/>
              <a:t>Avril-juin 1898 : Sous la présidence américaine de William McKinley, guerre hispano-américaine et défaite de l’Espagne ; A Manille, Emilio Aguinaldo proclame l’indépendance des Philippines</a:t>
            </a:r>
          </a:p>
          <a:p>
            <a:r>
              <a:rPr lang="fr-FR" sz="1400" dirty="0"/>
              <a:t>Juillet 1898-Mars 1899 : Les EU vainqueurs à Cuba ; L’Espagne vend les Philippines pour 20 millions de dollars ; Le 1</a:t>
            </a:r>
            <a:r>
              <a:rPr lang="fr-FR" sz="1400" baseline="30000" dirty="0"/>
              <a:t>er</a:t>
            </a:r>
            <a:r>
              <a:rPr lang="fr-FR" sz="1400" dirty="0"/>
              <a:t> Congrès philippin promulgue une constitution mais le Sénat américain approuve l’annexion des Philippines</a:t>
            </a:r>
          </a:p>
          <a:p>
            <a:r>
              <a:rPr lang="fr-FR" sz="1400" dirty="0"/>
              <a:t>1899-1901 : Répression et fin du mouvement indépendantiste ; Le président Emilio Aguinaldo est arrêté par le général Arthur MacArthur, père de Douglass MacArthur ; Fin de la 1</a:t>
            </a:r>
            <a:r>
              <a:rPr lang="fr-FR" sz="1400" baseline="30000" dirty="0"/>
              <a:t>ère</a:t>
            </a:r>
            <a:r>
              <a:rPr lang="fr-FR" sz="1400" dirty="0"/>
              <a:t> République philippine</a:t>
            </a:r>
            <a:endParaRPr lang="fr-FR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sz="1400" dirty="0"/>
          </a:p>
          <a:p>
            <a:endParaRPr lang="fr-FR" sz="1400" dirty="0"/>
          </a:p>
          <a:p>
            <a:pPr>
              <a:lnSpc>
                <a:spcPct val="107000"/>
              </a:lnSpc>
            </a:pP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600" kern="1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600" dirty="0"/>
          </a:p>
          <a:p>
            <a:pPr>
              <a:lnSpc>
                <a:spcPct val="107000"/>
              </a:lnSpc>
            </a:pPr>
            <a:endParaRPr lang="fr-FR" sz="1600" dirty="0">
              <a:effectLst/>
              <a:ea typeface="Aptos" panose="020B00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6BF46DED-EE2D-A972-AF2D-63262374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2379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5578" y="131974"/>
            <a:ext cx="4643554" cy="12646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1860-1889 : En Chine, fin des révoltes populaires ; Malgré le rejet des conservateurs de la Cour, les réformateurs parviennent à développer une 1</a:t>
            </a:r>
            <a:r>
              <a:rPr lang="fr-FR" sz="18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industrialisation</a:t>
            </a:r>
          </a:p>
        </p:txBody>
      </p:sp>
      <p:pic>
        <p:nvPicPr>
          <p:cNvPr id="5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F7B3BC4-6DB7-1CF9-915E-02C3391A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E19814A8-D717-F80B-BA8E-D42B169EA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4BAFF38-4EED-F093-BF8A-C2DEBB459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68EA889-C17C-CB9E-7E3E-39FAABB2C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Image 5130">
            <a:extLst>
              <a:ext uri="{FF2B5EF4-FFF2-40B4-BE49-F238E27FC236}">
                <a16:creationId xmlns:a16="http://schemas.microsoft.com/office/drawing/2014/main" id="{D253B14C-DAC3-A6CB-3D07-DEDADEB81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5132" name="Ellipse 5131">
            <a:extLst>
              <a:ext uri="{FF2B5EF4-FFF2-40B4-BE49-F238E27FC236}">
                <a16:creationId xmlns:a16="http://schemas.microsoft.com/office/drawing/2014/main" id="{68C88880-6F53-E68F-1740-9F8E31B4AF9E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33" name="Ellipse 5132">
            <a:extLst>
              <a:ext uri="{FF2B5EF4-FFF2-40B4-BE49-F238E27FC236}">
                <a16:creationId xmlns:a16="http://schemas.microsoft.com/office/drawing/2014/main" id="{8461B9E5-1D49-8E1B-C1D9-550F34DD5FA9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34" name="Ellipse 5133">
            <a:extLst>
              <a:ext uri="{FF2B5EF4-FFF2-40B4-BE49-F238E27FC236}">
                <a16:creationId xmlns:a16="http://schemas.microsoft.com/office/drawing/2014/main" id="{7D6837C9-5B8D-3D8B-9654-61E6A59D8B5A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35" name="Connecteur droit avec flèche 5134">
            <a:extLst>
              <a:ext uri="{FF2B5EF4-FFF2-40B4-BE49-F238E27FC236}">
                <a16:creationId xmlns:a16="http://schemas.microsoft.com/office/drawing/2014/main" id="{035ADC2D-8BD2-008B-C5B0-14E3B90F44A2}"/>
              </a:ext>
            </a:extLst>
          </p:cNvPr>
          <p:cNvCxnSpPr>
            <a:cxnSpLocks/>
            <a:endCxn id="5134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6" name="Ellipse 5135">
            <a:extLst>
              <a:ext uri="{FF2B5EF4-FFF2-40B4-BE49-F238E27FC236}">
                <a16:creationId xmlns:a16="http://schemas.microsoft.com/office/drawing/2014/main" id="{7DC50937-9366-A32E-F7DB-1C72BB69E4AE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37" name="Connecteur droit 5136">
            <a:extLst>
              <a:ext uri="{FF2B5EF4-FFF2-40B4-BE49-F238E27FC236}">
                <a16:creationId xmlns:a16="http://schemas.microsoft.com/office/drawing/2014/main" id="{181924CB-36EB-07B1-42B7-F5BDFBE6FB7E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8" name="Connecteur droit avec flèche 5137">
            <a:extLst>
              <a:ext uri="{FF2B5EF4-FFF2-40B4-BE49-F238E27FC236}">
                <a16:creationId xmlns:a16="http://schemas.microsoft.com/office/drawing/2014/main" id="{164A2494-3559-C553-7E45-BFDC41000A17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9" name="Connecteur droit avec flèche 5138">
            <a:extLst>
              <a:ext uri="{FF2B5EF4-FFF2-40B4-BE49-F238E27FC236}">
                <a16:creationId xmlns:a16="http://schemas.microsoft.com/office/drawing/2014/main" id="{47AECCAD-9496-3F6F-3316-180DD51CE514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Ellipse 5139">
            <a:extLst>
              <a:ext uri="{FF2B5EF4-FFF2-40B4-BE49-F238E27FC236}">
                <a16:creationId xmlns:a16="http://schemas.microsoft.com/office/drawing/2014/main" id="{30C534E8-48B0-804E-74A1-83B74091D784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41" name="Ellipse 5140">
            <a:extLst>
              <a:ext uri="{FF2B5EF4-FFF2-40B4-BE49-F238E27FC236}">
                <a16:creationId xmlns:a16="http://schemas.microsoft.com/office/drawing/2014/main" id="{889AA5E1-3DCD-270F-B1B6-3959C2EEA18A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42" name="Ellipse 5141">
            <a:extLst>
              <a:ext uri="{FF2B5EF4-FFF2-40B4-BE49-F238E27FC236}">
                <a16:creationId xmlns:a16="http://schemas.microsoft.com/office/drawing/2014/main" id="{589A2505-9621-CED7-FCB6-2A973EB62A94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43" name="Ellipse 5142">
            <a:extLst>
              <a:ext uri="{FF2B5EF4-FFF2-40B4-BE49-F238E27FC236}">
                <a16:creationId xmlns:a16="http://schemas.microsoft.com/office/drawing/2014/main" id="{581427AE-972F-824B-3119-795D4A3EFCDE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44" name="Ellipse 5143">
            <a:extLst>
              <a:ext uri="{FF2B5EF4-FFF2-40B4-BE49-F238E27FC236}">
                <a16:creationId xmlns:a16="http://schemas.microsoft.com/office/drawing/2014/main" id="{74738E24-A652-AD26-A9AE-35A5B2692578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45" name="Connecteur droit 5144">
            <a:extLst>
              <a:ext uri="{FF2B5EF4-FFF2-40B4-BE49-F238E27FC236}">
                <a16:creationId xmlns:a16="http://schemas.microsoft.com/office/drawing/2014/main" id="{E4CBB039-C6A0-2526-F84B-8FDDF609A7B6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6" name="Connecteur droit 5145">
            <a:extLst>
              <a:ext uri="{FF2B5EF4-FFF2-40B4-BE49-F238E27FC236}">
                <a16:creationId xmlns:a16="http://schemas.microsoft.com/office/drawing/2014/main" id="{CBDDA064-7430-F5FE-FC60-D3EEF7F2E2CD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7" name="Connecteur droit avec flèche 5146">
            <a:extLst>
              <a:ext uri="{FF2B5EF4-FFF2-40B4-BE49-F238E27FC236}">
                <a16:creationId xmlns:a16="http://schemas.microsoft.com/office/drawing/2014/main" id="{B80E62EB-44B8-537A-21C8-8C35375859E1}"/>
              </a:ext>
            </a:extLst>
          </p:cNvPr>
          <p:cNvCxnSpPr>
            <a:cxnSpLocks/>
            <a:endCxn id="5144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8" name="Connecteur droit avec flèche 5147">
            <a:extLst>
              <a:ext uri="{FF2B5EF4-FFF2-40B4-BE49-F238E27FC236}">
                <a16:creationId xmlns:a16="http://schemas.microsoft.com/office/drawing/2014/main" id="{137E2F06-8836-9290-AB6C-3D4934605055}"/>
              </a:ext>
            </a:extLst>
          </p:cNvPr>
          <p:cNvCxnSpPr>
            <a:cxnSpLocks/>
            <a:stCxn id="5144" idx="3"/>
            <a:endCxn id="5143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9" name="Rectangle 5148">
            <a:extLst>
              <a:ext uri="{FF2B5EF4-FFF2-40B4-BE49-F238E27FC236}">
                <a16:creationId xmlns:a16="http://schemas.microsoft.com/office/drawing/2014/main" id="{8768B627-F780-744D-80F8-050D40356B04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50" name="Rectangle 5149">
            <a:extLst>
              <a:ext uri="{FF2B5EF4-FFF2-40B4-BE49-F238E27FC236}">
                <a16:creationId xmlns:a16="http://schemas.microsoft.com/office/drawing/2014/main" id="{D0831731-1864-0E4F-7934-498381E5D026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51" name="Rectangle 5150">
            <a:extLst>
              <a:ext uri="{FF2B5EF4-FFF2-40B4-BE49-F238E27FC236}">
                <a16:creationId xmlns:a16="http://schemas.microsoft.com/office/drawing/2014/main" id="{DFED2964-C138-CD0B-0DE5-202C1520357B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52" name="Rectangle 5151">
            <a:extLst>
              <a:ext uri="{FF2B5EF4-FFF2-40B4-BE49-F238E27FC236}">
                <a16:creationId xmlns:a16="http://schemas.microsoft.com/office/drawing/2014/main" id="{7438AC37-A73B-9EDD-3B14-EEDA627B0E23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53" name="Rectangle 5152">
            <a:extLst>
              <a:ext uri="{FF2B5EF4-FFF2-40B4-BE49-F238E27FC236}">
                <a16:creationId xmlns:a16="http://schemas.microsoft.com/office/drawing/2014/main" id="{F538A58C-500A-56A8-B359-98A3A924F54D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54" name="Rectangle 5153">
            <a:extLst>
              <a:ext uri="{FF2B5EF4-FFF2-40B4-BE49-F238E27FC236}">
                <a16:creationId xmlns:a16="http://schemas.microsoft.com/office/drawing/2014/main" id="{234036F0-9054-514D-ACC5-FBC0998AB194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55" name="Rectangle 5154">
            <a:extLst>
              <a:ext uri="{FF2B5EF4-FFF2-40B4-BE49-F238E27FC236}">
                <a16:creationId xmlns:a16="http://schemas.microsoft.com/office/drawing/2014/main" id="{C8FC3DF0-CDC0-8234-44E6-8BC668382BAD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56" name="Ellipse 5155">
            <a:extLst>
              <a:ext uri="{FF2B5EF4-FFF2-40B4-BE49-F238E27FC236}">
                <a16:creationId xmlns:a16="http://schemas.microsoft.com/office/drawing/2014/main" id="{5DAB2764-B342-597F-F6DD-1567A9B60884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57" name="Ellipse 5156">
            <a:extLst>
              <a:ext uri="{FF2B5EF4-FFF2-40B4-BE49-F238E27FC236}">
                <a16:creationId xmlns:a16="http://schemas.microsoft.com/office/drawing/2014/main" id="{3FBD6941-03D5-2B8A-127E-C036FB581C83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58" name="Connecteur droit avec flèche 5157">
            <a:extLst>
              <a:ext uri="{FF2B5EF4-FFF2-40B4-BE49-F238E27FC236}">
                <a16:creationId xmlns:a16="http://schemas.microsoft.com/office/drawing/2014/main" id="{FCBEC4C4-2D11-03F0-B03A-0B327E89AAFB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9" name="Connecteur droit avec flèche 5158">
            <a:extLst>
              <a:ext uri="{FF2B5EF4-FFF2-40B4-BE49-F238E27FC236}">
                <a16:creationId xmlns:a16="http://schemas.microsoft.com/office/drawing/2014/main" id="{6F90EF61-1DBD-D5F6-27BE-FFBAFA2D0564}"/>
              </a:ext>
            </a:extLst>
          </p:cNvPr>
          <p:cNvCxnSpPr>
            <a:cxnSpLocks/>
            <a:endCxn id="5157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0" name="Connecteur droit avec flèche 5159">
            <a:extLst>
              <a:ext uri="{FF2B5EF4-FFF2-40B4-BE49-F238E27FC236}">
                <a16:creationId xmlns:a16="http://schemas.microsoft.com/office/drawing/2014/main" id="{86D53DFC-3017-B9F9-8BB2-0D8517F999DE}"/>
              </a:ext>
            </a:extLst>
          </p:cNvPr>
          <p:cNvCxnSpPr>
            <a:cxnSpLocks/>
            <a:endCxn id="5156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1" name="Ellipse 5160">
            <a:extLst>
              <a:ext uri="{FF2B5EF4-FFF2-40B4-BE49-F238E27FC236}">
                <a16:creationId xmlns:a16="http://schemas.microsoft.com/office/drawing/2014/main" id="{02891872-70F2-C8A6-B6BE-16D24AF79F60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162" name="Image 5161">
            <a:extLst>
              <a:ext uri="{FF2B5EF4-FFF2-40B4-BE49-F238E27FC236}">
                <a16:creationId xmlns:a16="http://schemas.microsoft.com/office/drawing/2014/main" id="{E076CDF7-9808-434E-0565-ABA7743F1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5163" name="Ellipse 5162">
            <a:extLst>
              <a:ext uri="{FF2B5EF4-FFF2-40B4-BE49-F238E27FC236}">
                <a16:creationId xmlns:a16="http://schemas.microsoft.com/office/drawing/2014/main" id="{9A141D7D-B259-9AD6-04E0-B563730A993C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64" name="Connecteur droit avec flèche 5163">
            <a:extLst>
              <a:ext uri="{FF2B5EF4-FFF2-40B4-BE49-F238E27FC236}">
                <a16:creationId xmlns:a16="http://schemas.microsoft.com/office/drawing/2014/main" id="{5CB7550B-BBA4-0AF2-BD7F-DADBE934B3A5}"/>
              </a:ext>
            </a:extLst>
          </p:cNvPr>
          <p:cNvCxnSpPr>
            <a:cxnSpLocks/>
            <a:stCxn id="5163" idx="1"/>
            <a:endCxn id="5161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5" name="Connecteur droit avec flèche 5164">
            <a:extLst>
              <a:ext uri="{FF2B5EF4-FFF2-40B4-BE49-F238E27FC236}">
                <a16:creationId xmlns:a16="http://schemas.microsoft.com/office/drawing/2014/main" id="{E2AA5F4E-9ECF-FDF7-3091-D45F683D79F2}"/>
              </a:ext>
            </a:extLst>
          </p:cNvPr>
          <p:cNvCxnSpPr>
            <a:cxnSpLocks/>
            <a:stCxn id="5163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6" name="Connecteur droit avec flèche 5165">
            <a:extLst>
              <a:ext uri="{FF2B5EF4-FFF2-40B4-BE49-F238E27FC236}">
                <a16:creationId xmlns:a16="http://schemas.microsoft.com/office/drawing/2014/main" id="{B3544A0C-4521-AACE-8361-75368642986E}"/>
              </a:ext>
            </a:extLst>
          </p:cNvPr>
          <p:cNvCxnSpPr>
            <a:cxnSpLocks/>
            <a:stCxn id="5163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7" name="Ellipse 5166">
            <a:extLst>
              <a:ext uri="{FF2B5EF4-FFF2-40B4-BE49-F238E27FC236}">
                <a16:creationId xmlns:a16="http://schemas.microsoft.com/office/drawing/2014/main" id="{1FDDD38A-4BAD-A277-8B63-563739811B41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68" name="Ellipse 5167">
            <a:extLst>
              <a:ext uri="{FF2B5EF4-FFF2-40B4-BE49-F238E27FC236}">
                <a16:creationId xmlns:a16="http://schemas.microsoft.com/office/drawing/2014/main" id="{F81FFFAD-00CB-C6AC-AFE2-9FD34482749E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69" name="Ellipse 5168">
            <a:extLst>
              <a:ext uri="{FF2B5EF4-FFF2-40B4-BE49-F238E27FC236}">
                <a16:creationId xmlns:a16="http://schemas.microsoft.com/office/drawing/2014/main" id="{B8F5B463-9F6E-2597-7CEC-6F821E41F1E2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70" name="Ellipse 5169">
            <a:extLst>
              <a:ext uri="{FF2B5EF4-FFF2-40B4-BE49-F238E27FC236}">
                <a16:creationId xmlns:a16="http://schemas.microsoft.com/office/drawing/2014/main" id="{25643F0D-A82B-C4E6-1973-F0F18F00473B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71" name="Ellipse 5170">
            <a:extLst>
              <a:ext uri="{FF2B5EF4-FFF2-40B4-BE49-F238E27FC236}">
                <a16:creationId xmlns:a16="http://schemas.microsoft.com/office/drawing/2014/main" id="{70838C12-840C-E4DD-CEC8-3CA131359668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72" name="Ellipse 5171">
            <a:extLst>
              <a:ext uri="{FF2B5EF4-FFF2-40B4-BE49-F238E27FC236}">
                <a16:creationId xmlns:a16="http://schemas.microsoft.com/office/drawing/2014/main" id="{2FA64528-9A2A-3099-287E-425E3E2A9BD2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73" name="Connecteur droit 5172">
            <a:extLst>
              <a:ext uri="{FF2B5EF4-FFF2-40B4-BE49-F238E27FC236}">
                <a16:creationId xmlns:a16="http://schemas.microsoft.com/office/drawing/2014/main" id="{51D3921A-F95A-3EAD-F9DC-1D8C1053032C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4" name="Connecteur droit avec flèche 5173">
            <a:extLst>
              <a:ext uri="{FF2B5EF4-FFF2-40B4-BE49-F238E27FC236}">
                <a16:creationId xmlns:a16="http://schemas.microsoft.com/office/drawing/2014/main" id="{480C067E-FF7D-5F77-3289-742CFB9C84DC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75" name="Ellipse 5174">
            <a:extLst>
              <a:ext uri="{FF2B5EF4-FFF2-40B4-BE49-F238E27FC236}">
                <a16:creationId xmlns:a16="http://schemas.microsoft.com/office/drawing/2014/main" id="{41F15C79-24B7-1D96-D0DE-D30251A9DF1E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76" name="Rectangle 5175">
            <a:extLst>
              <a:ext uri="{FF2B5EF4-FFF2-40B4-BE49-F238E27FC236}">
                <a16:creationId xmlns:a16="http://schemas.microsoft.com/office/drawing/2014/main" id="{F541A2D6-90D6-8C51-787C-AA3F2A32EDC6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177" name="Rectangle 5176">
            <a:extLst>
              <a:ext uri="{FF2B5EF4-FFF2-40B4-BE49-F238E27FC236}">
                <a16:creationId xmlns:a16="http://schemas.microsoft.com/office/drawing/2014/main" id="{0BDE4878-DF94-1C2C-B67A-FC4D0B2D4B35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178" name="Ellipse 5177">
            <a:extLst>
              <a:ext uri="{FF2B5EF4-FFF2-40B4-BE49-F238E27FC236}">
                <a16:creationId xmlns:a16="http://schemas.microsoft.com/office/drawing/2014/main" id="{FCD102E8-09AB-071E-E637-3403822337E7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79" name="Rectangle 5178">
            <a:extLst>
              <a:ext uri="{FF2B5EF4-FFF2-40B4-BE49-F238E27FC236}">
                <a16:creationId xmlns:a16="http://schemas.microsoft.com/office/drawing/2014/main" id="{D1FC8851-4E9C-69F2-642B-4E3BA664157D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180" name="Ellipse 5179">
            <a:extLst>
              <a:ext uri="{FF2B5EF4-FFF2-40B4-BE49-F238E27FC236}">
                <a16:creationId xmlns:a16="http://schemas.microsoft.com/office/drawing/2014/main" id="{D82AF20A-8453-EBEF-6010-D9C94C72CF00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81" name="Rectangle 5180">
            <a:extLst>
              <a:ext uri="{FF2B5EF4-FFF2-40B4-BE49-F238E27FC236}">
                <a16:creationId xmlns:a16="http://schemas.microsoft.com/office/drawing/2014/main" id="{FED70461-3365-07A3-DF1E-D947B8AD6097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82" name="Ellipse 5181">
            <a:extLst>
              <a:ext uri="{FF2B5EF4-FFF2-40B4-BE49-F238E27FC236}">
                <a16:creationId xmlns:a16="http://schemas.microsoft.com/office/drawing/2014/main" id="{68B60BB2-1613-92D0-15AF-35AF8CFF0A8F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83" name="Ellipse 5182">
            <a:extLst>
              <a:ext uri="{FF2B5EF4-FFF2-40B4-BE49-F238E27FC236}">
                <a16:creationId xmlns:a16="http://schemas.microsoft.com/office/drawing/2014/main" id="{041A1AE5-0088-ADCE-5698-C46C67F65336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84" name="Connecteur droit avec flèche 5183">
            <a:extLst>
              <a:ext uri="{FF2B5EF4-FFF2-40B4-BE49-F238E27FC236}">
                <a16:creationId xmlns:a16="http://schemas.microsoft.com/office/drawing/2014/main" id="{85B70591-249B-31CA-DD52-43756277BD1F}"/>
              </a:ext>
            </a:extLst>
          </p:cNvPr>
          <p:cNvCxnSpPr>
            <a:cxnSpLocks/>
            <a:endCxn id="5183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5" name="Ellipse 5184">
            <a:extLst>
              <a:ext uri="{FF2B5EF4-FFF2-40B4-BE49-F238E27FC236}">
                <a16:creationId xmlns:a16="http://schemas.microsoft.com/office/drawing/2014/main" id="{EDFB2F54-F075-2AB9-950E-214EB3BA3DEC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86" name="Ellipse 5185">
            <a:extLst>
              <a:ext uri="{FF2B5EF4-FFF2-40B4-BE49-F238E27FC236}">
                <a16:creationId xmlns:a16="http://schemas.microsoft.com/office/drawing/2014/main" id="{9CCBD57D-E562-B848-1DDD-760CB5E51A22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87" name="Rectangle 5186">
            <a:extLst>
              <a:ext uri="{FF2B5EF4-FFF2-40B4-BE49-F238E27FC236}">
                <a16:creationId xmlns:a16="http://schemas.microsoft.com/office/drawing/2014/main" id="{AF862F07-43C8-E514-DC0A-2660282DEA7A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188" name="Rectangle 5187">
            <a:extLst>
              <a:ext uri="{FF2B5EF4-FFF2-40B4-BE49-F238E27FC236}">
                <a16:creationId xmlns:a16="http://schemas.microsoft.com/office/drawing/2014/main" id="{1BD8A7D4-8A42-F14C-D12A-B1E24D17BAB2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189" name="Ellipse 5188">
            <a:extLst>
              <a:ext uri="{FF2B5EF4-FFF2-40B4-BE49-F238E27FC236}">
                <a16:creationId xmlns:a16="http://schemas.microsoft.com/office/drawing/2014/main" id="{D630DFAA-B50D-7012-CBAF-23697624D893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5190" name="Connecteur droit avec flèche 5189">
            <a:extLst>
              <a:ext uri="{FF2B5EF4-FFF2-40B4-BE49-F238E27FC236}">
                <a16:creationId xmlns:a16="http://schemas.microsoft.com/office/drawing/2014/main" id="{4AFBBEFD-9F1F-92E7-584F-D72FE344990F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1" name="Ellipse 5190">
            <a:extLst>
              <a:ext uri="{FF2B5EF4-FFF2-40B4-BE49-F238E27FC236}">
                <a16:creationId xmlns:a16="http://schemas.microsoft.com/office/drawing/2014/main" id="{7C7F9ACF-EB13-80D5-461F-024BF83B5C66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92" name="Rectangle 5191">
            <a:extLst>
              <a:ext uri="{FF2B5EF4-FFF2-40B4-BE49-F238E27FC236}">
                <a16:creationId xmlns:a16="http://schemas.microsoft.com/office/drawing/2014/main" id="{13AC40F2-BA72-F5EB-5311-6CF90DEB4218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1860-1889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93" name="Ellipse 5192">
            <a:extLst>
              <a:ext uri="{FF2B5EF4-FFF2-40B4-BE49-F238E27FC236}">
                <a16:creationId xmlns:a16="http://schemas.microsoft.com/office/drawing/2014/main" id="{19EB5E3A-CF46-D615-25D6-0DD431E9514F}"/>
              </a:ext>
            </a:extLst>
          </p:cNvPr>
          <p:cNvSpPr/>
          <p:nvPr/>
        </p:nvSpPr>
        <p:spPr>
          <a:xfrm>
            <a:off x="8736636" y="4642125"/>
            <a:ext cx="1755949" cy="899384"/>
          </a:xfrm>
          <a:prstGeom prst="ellipse">
            <a:avLst/>
          </a:prstGeom>
          <a:noFill/>
          <a:ln w="76200">
            <a:solidFill>
              <a:srgbClr val="CC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94" name="Ellipse 5193">
            <a:extLst>
              <a:ext uri="{FF2B5EF4-FFF2-40B4-BE49-F238E27FC236}">
                <a16:creationId xmlns:a16="http://schemas.microsoft.com/office/drawing/2014/main" id="{84527224-5C87-CB18-FB00-84D90CC84C95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95" name="Ellipse 5194">
            <a:extLst>
              <a:ext uri="{FF2B5EF4-FFF2-40B4-BE49-F238E27FC236}">
                <a16:creationId xmlns:a16="http://schemas.microsoft.com/office/drawing/2014/main" id="{B1435A41-F895-CCD9-789B-4EFEF0A41751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340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68461-8BB9-48AE-266D-EFD107B37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1088FF-4880-E168-1E21-9CF9D1D7A616}"/>
              </a:ext>
            </a:extLst>
          </p:cNvPr>
          <p:cNvSpPr/>
          <p:nvPr/>
        </p:nvSpPr>
        <p:spPr>
          <a:xfrm>
            <a:off x="145577" y="131974"/>
            <a:ext cx="6077801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1860-1889 : Après les conventions de Pékin, début du règne de l’impératrice Cixi ; …</a:t>
            </a:r>
          </a:p>
          <a:p>
            <a:endParaRPr lang="fr-FR" sz="1700" dirty="0"/>
          </a:p>
          <a:p>
            <a:r>
              <a:rPr lang="fr-FR" sz="1700" dirty="0"/>
              <a:t>*1860 : Une Chine toujours en crise…</a:t>
            </a:r>
          </a:p>
          <a:p>
            <a:r>
              <a:rPr lang="fr-FR" sz="1700" dirty="0"/>
              <a:t>Les conventions de Pékin closent la série des traités inégaux</a:t>
            </a:r>
          </a:p>
          <a:p>
            <a:r>
              <a:rPr lang="fr-FR" sz="1700" dirty="0"/>
              <a:t>Mais dans le pays, les révoltes populaires perdurent</a:t>
            </a:r>
          </a:p>
          <a:p>
            <a:r>
              <a:rPr lang="fr-FR" sz="1700" dirty="0"/>
              <a:t>Et à la cour de Pékin, les têtes changent…</a:t>
            </a:r>
          </a:p>
          <a:p>
            <a:endParaRPr lang="fr-FR" sz="1700" dirty="0"/>
          </a:p>
          <a:p>
            <a:r>
              <a:rPr lang="fr-FR" sz="1700" dirty="0"/>
              <a:t>*1861 : Mort de l’empereur </a:t>
            </a:r>
            <a:r>
              <a:rPr lang="fr-FR" sz="1700" dirty="0" err="1"/>
              <a:t>Xianfeng</a:t>
            </a:r>
            <a:endParaRPr lang="fr-FR" sz="1700" dirty="0"/>
          </a:p>
          <a:p>
            <a:r>
              <a:rPr lang="fr-FR" sz="1700" dirty="0"/>
              <a:t>Son fils </a:t>
            </a:r>
            <a:r>
              <a:rPr lang="fr-FR" sz="1700" u="sng" dirty="0" err="1"/>
              <a:t>Tongzhi</a:t>
            </a:r>
            <a:r>
              <a:rPr lang="fr-FR" sz="1700" dirty="0"/>
              <a:t> (5 ans) lui succède</a:t>
            </a:r>
          </a:p>
          <a:p>
            <a:r>
              <a:rPr lang="fr-FR" sz="1700" dirty="0"/>
              <a:t>Et deux personnages apparaissent…</a:t>
            </a:r>
          </a:p>
          <a:p>
            <a:endParaRPr lang="fr-FR" sz="1700" dirty="0"/>
          </a:p>
          <a:p>
            <a:r>
              <a:rPr lang="fr-FR" sz="1700" dirty="0"/>
              <a:t>- Sa mère </a:t>
            </a:r>
            <a:r>
              <a:rPr lang="fr-FR" sz="1700" u="sng" dirty="0"/>
              <a:t>Cixi</a:t>
            </a:r>
            <a:r>
              <a:rPr lang="fr-FR" sz="1700" dirty="0"/>
              <a:t> (ex-5</a:t>
            </a:r>
            <a:r>
              <a:rPr lang="fr-FR" sz="1700" baseline="30000" dirty="0"/>
              <a:t>ème</a:t>
            </a:r>
            <a:r>
              <a:rPr lang="fr-FR" sz="1700" dirty="0"/>
              <a:t> concubine de </a:t>
            </a:r>
            <a:r>
              <a:rPr lang="fr-FR" sz="1700" dirty="0" err="1"/>
              <a:t>Xianfeng</a:t>
            </a:r>
            <a:r>
              <a:rPr lang="fr-FR" sz="1700" dirty="0"/>
              <a:t>)</a:t>
            </a:r>
          </a:p>
          <a:p>
            <a:r>
              <a:rPr lang="fr-FR" sz="1700" dirty="0"/>
              <a:t>Assure la régence en tant qu’impératrice douairière</a:t>
            </a:r>
          </a:p>
          <a:p>
            <a:r>
              <a:rPr lang="fr-FR" sz="1700" dirty="0"/>
              <a:t>Elle domine la cour ; Et elle la dominera jusqu’à sa mort en 1908</a:t>
            </a:r>
          </a:p>
          <a:p>
            <a:endParaRPr lang="fr-FR" sz="1700" dirty="0"/>
          </a:p>
          <a:p>
            <a:r>
              <a:rPr lang="fr-FR" sz="1700" dirty="0"/>
              <a:t>- Son oncle </a:t>
            </a:r>
            <a:r>
              <a:rPr lang="fr-FR" sz="1700" u="sng" dirty="0"/>
              <a:t>le prince Gong</a:t>
            </a:r>
          </a:p>
          <a:p>
            <a:r>
              <a:rPr lang="fr-FR" sz="1700" dirty="0"/>
              <a:t>Prend la tête des mandchous réformateurs</a:t>
            </a:r>
          </a:p>
          <a:p>
            <a:endParaRPr lang="fr-FR" sz="1700" dirty="0"/>
          </a:p>
          <a:p>
            <a:r>
              <a:rPr lang="fr-FR" sz="1700" dirty="0"/>
              <a:t>*Avec un double-objectif un peu contradictoire…</a:t>
            </a:r>
          </a:p>
          <a:p>
            <a:r>
              <a:rPr lang="fr-FR" sz="1700" dirty="0"/>
              <a:t>- Maintenir l’Empire et son ordre traditionnel immuable</a:t>
            </a:r>
          </a:p>
          <a:p>
            <a:r>
              <a:rPr lang="fr-FR" sz="1700" dirty="0"/>
              <a:t>- Et le renforcer en faisant appel aux technologies occidentales…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141A53-0765-2237-0ED7-243324125B16}"/>
              </a:ext>
            </a:extLst>
          </p:cNvPr>
          <p:cNvSpPr/>
          <p:nvPr/>
        </p:nvSpPr>
        <p:spPr>
          <a:xfrm>
            <a:off x="6396552" y="3198559"/>
            <a:ext cx="1020954" cy="515611"/>
          </a:xfrm>
          <a:prstGeom prst="rect">
            <a:avLst/>
          </a:prstGeom>
          <a:solidFill>
            <a:srgbClr val="B6DF8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QING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1616-1912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29C76E-DDED-A5FE-D169-2ED52A2BD328}"/>
              </a:ext>
            </a:extLst>
          </p:cNvPr>
          <p:cNvSpPr/>
          <p:nvPr/>
        </p:nvSpPr>
        <p:spPr>
          <a:xfrm>
            <a:off x="6404783" y="3787650"/>
            <a:ext cx="1005273" cy="438141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Qianlong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1735-96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4CD90-F9EE-F25C-1EA4-C1879B975F4D}"/>
              </a:ext>
            </a:extLst>
          </p:cNvPr>
          <p:cNvSpPr/>
          <p:nvPr/>
        </p:nvSpPr>
        <p:spPr>
          <a:xfrm>
            <a:off x="6412233" y="4776699"/>
            <a:ext cx="1005273" cy="438140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Daoguang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1820-50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2E34CE-508F-3B9F-4188-7A836ECD4654}"/>
              </a:ext>
            </a:extLst>
          </p:cNvPr>
          <p:cNvSpPr/>
          <p:nvPr/>
        </p:nvSpPr>
        <p:spPr>
          <a:xfrm>
            <a:off x="6404783" y="4282175"/>
            <a:ext cx="1005273" cy="438140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Jiaqing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1796-1820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8CEF47B-7ED9-C373-5927-A42239AF942F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>
            <a:off x="6907420" y="4720315"/>
            <a:ext cx="7450" cy="563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A3EE8CA-6DCB-63AD-1E8A-293E97E6F983}"/>
              </a:ext>
            </a:extLst>
          </p:cNvPr>
          <p:cNvSpPr/>
          <p:nvPr/>
        </p:nvSpPr>
        <p:spPr>
          <a:xfrm>
            <a:off x="6412234" y="5368026"/>
            <a:ext cx="1005273" cy="438141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Xianfeng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1850-61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97C3C71-75D2-A9A3-129E-19FF09D5EF2D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>
            <a:off x="6914870" y="5214839"/>
            <a:ext cx="1" cy="1531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7ABC4-AB64-3D3E-AEB9-B11C9C10E505}"/>
              </a:ext>
            </a:extLst>
          </p:cNvPr>
          <p:cNvSpPr/>
          <p:nvPr/>
        </p:nvSpPr>
        <p:spPr>
          <a:xfrm>
            <a:off x="9622920" y="5341785"/>
            <a:ext cx="1005273" cy="463873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Yixuan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9F5A0167-BAB0-CC6C-7006-3DAD52284E2F}"/>
              </a:ext>
            </a:extLst>
          </p:cNvPr>
          <p:cNvCxnSpPr>
            <a:cxnSpLocks/>
            <a:stCxn id="4" idx="2"/>
            <a:endCxn id="11" idx="0"/>
          </p:cNvCxnSpPr>
          <p:nvPr/>
        </p:nvCxnSpPr>
        <p:spPr>
          <a:xfrm rot="16200000" flipH="1">
            <a:off x="8456740" y="3672968"/>
            <a:ext cx="126946" cy="32106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8AD5258-6622-3FC9-5BDD-4327D9C5B59A}"/>
              </a:ext>
            </a:extLst>
          </p:cNvPr>
          <p:cNvSpPr/>
          <p:nvPr/>
        </p:nvSpPr>
        <p:spPr>
          <a:xfrm>
            <a:off x="6412233" y="5908483"/>
            <a:ext cx="1005273" cy="43814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Tongzhi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1861-75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53341A-CD64-DD2B-9950-B640EB6D155B}"/>
              </a:ext>
            </a:extLst>
          </p:cNvPr>
          <p:cNvSpPr/>
          <p:nvPr/>
        </p:nvSpPr>
        <p:spPr>
          <a:xfrm>
            <a:off x="9604567" y="5908482"/>
            <a:ext cx="1005273" cy="438143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Guangxu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1875-1908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41ED99-AFB0-08D9-EBFC-A055A38929A7}"/>
              </a:ext>
            </a:extLst>
          </p:cNvPr>
          <p:cNvSpPr/>
          <p:nvPr/>
        </p:nvSpPr>
        <p:spPr>
          <a:xfrm>
            <a:off x="7485814" y="5361074"/>
            <a:ext cx="1005273" cy="44509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Cixi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1861-1908</a:t>
            </a:r>
          </a:p>
        </p:txBody>
      </p: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17BDA69F-C73A-4499-1583-97EA00B9EF7D}"/>
              </a:ext>
            </a:extLst>
          </p:cNvPr>
          <p:cNvCxnSpPr>
            <a:cxnSpLocks/>
            <a:stCxn id="34" idx="2"/>
            <a:endCxn id="14" idx="0"/>
          </p:cNvCxnSpPr>
          <p:nvPr/>
        </p:nvCxnSpPr>
        <p:spPr>
          <a:xfrm rot="5400000">
            <a:off x="7400504" y="5320535"/>
            <a:ext cx="102315" cy="107358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D646EE3-A99D-AE29-2D0F-BB8FBA9EF37F}"/>
              </a:ext>
            </a:extLst>
          </p:cNvPr>
          <p:cNvCxnSpPr>
            <a:cxnSpLocks/>
            <a:stCxn id="11" idx="2"/>
            <a:endCxn id="20" idx="0"/>
          </p:cNvCxnSpPr>
          <p:nvPr/>
        </p:nvCxnSpPr>
        <p:spPr>
          <a:xfrm flipH="1">
            <a:off x="10107204" y="5805658"/>
            <a:ext cx="18353" cy="1028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685F2ECA-F37F-16EA-4CAC-B351A8704C35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flipH="1">
            <a:off x="6914870" y="5806167"/>
            <a:ext cx="1" cy="1023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A4A1FB1-8B45-2880-BEA2-9A9999392B4B}"/>
              </a:ext>
            </a:extLst>
          </p:cNvPr>
          <p:cNvSpPr/>
          <p:nvPr/>
        </p:nvSpPr>
        <p:spPr>
          <a:xfrm>
            <a:off x="10682784" y="5914018"/>
            <a:ext cx="1005273" cy="438143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Xiafeng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40" name="Connecteur : en angle 39">
            <a:extLst>
              <a:ext uri="{FF2B5EF4-FFF2-40B4-BE49-F238E27FC236}">
                <a16:creationId xmlns:a16="http://schemas.microsoft.com/office/drawing/2014/main" id="{B653E0DB-83C8-AE44-6775-F881AE858660}"/>
              </a:ext>
            </a:extLst>
          </p:cNvPr>
          <p:cNvCxnSpPr>
            <a:cxnSpLocks/>
            <a:stCxn id="11" idx="2"/>
            <a:endCxn id="39" idx="0"/>
          </p:cNvCxnSpPr>
          <p:nvPr/>
        </p:nvCxnSpPr>
        <p:spPr>
          <a:xfrm rot="16200000" flipH="1">
            <a:off x="10601309" y="5329906"/>
            <a:ext cx="108360" cy="105986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76A40D8A-54E4-0CBA-EDCD-8DB082F8A85D}"/>
              </a:ext>
            </a:extLst>
          </p:cNvPr>
          <p:cNvSpPr/>
          <p:nvPr/>
        </p:nvSpPr>
        <p:spPr>
          <a:xfrm>
            <a:off x="10682784" y="6419856"/>
            <a:ext cx="1005273" cy="438144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Puyi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1908-12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74C7E681-0FBB-BB46-14FA-0974975ACE6F}"/>
              </a:ext>
            </a:extLst>
          </p:cNvPr>
          <p:cNvCxnSpPr>
            <a:cxnSpLocks/>
            <a:stCxn id="39" idx="2"/>
            <a:endCxn id="41" idx="0"/>
          </p:cNvCxnSpPr>
          <p:nvPr/>
        </p:nvCxnSpPr>
        <p:spPr>
          <a:xfrm>
            <a:off x="11185421" y="6352161"/>
            <a:ext cx="0" cy="676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2B192090-FF19-D05B-15FF-F0DEF8E36944}"/>
              </a:ext>
            </a:extLst>
          </p:cNvPr>
          <p:cNvCxnSpPr>
            <a:cxnSpLocks/>
          </p:cNvCxnSpPr>
          <p:nvPr/>
        </p:nvCxnSpPr>
        <p:spPr>
          <a:xfrm flipV="1">
            <a:off x="7417507" y="5583621"/>
            <a:ext cx="68307" cy="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8EC029AD-B8B1-B4C7-79AE-119E0AAFCA57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6907420" y="4225791"/>
            <a:ext cx="0" cy="563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94BF0F93-107A-F9F5-DD7E-7915F188B89C}"/>
              </a:ext>
            </a:extLst>
          </p:cNvPr>
          <p:cNvSpPr/>
          <p:nvPr/>
        </p:nvSpPr>
        <p:spPr>
          <a:xfrm>
            <a:off x="10708715" y="5367514"/>
            <a:ext cx="1005273" cy="4411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Yixin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Prince Gong</a:t>
            </a:r>
          </a:p>
        </p:txBody>
      </p:sp>
      <p:cxnSp>
        <p:nvCxnSpPr>
          <p:cNvPr id="48" name="Connecteur : en angle 47">
            <a:extLst>
              <a:ext uri="{FF2B5EF4-FFF2-40B4-BE49-F238E27FC236}">
                <a16:creationId xmlns:a16="http://schemas.microsoft.com/office/drawing/2014/main" id="{8C13D2A3-3933-9B0B-26C7-BB3741F12D58}"/>
              </a:ext>
            </a:extLst>
          </p:cNvPr>
          <p:cNvCxnSpPr>
            <a:cxnSpLocks/>
            <a:stCxn id="4" idx="2"/>
            <a:endCxn id="47" idx="0"/>
          </p:cNvCxnSpPr>
          <p:nvPr/>
        </p:nvCxnSpPr>
        <p:spPr>
          <a:xfrm rot="16200000" flipH="1">
            <a:off x="8986774" y="3142935"/>
            <a:ext cx="152675" cy="429648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889D1D10-1C9A-0F68-96CF-4EF59528E640}"/>
              </a:ext>
            </a:extLst>
          </p:cNvPr>
          <p:cNvSpPr/>
          <p:nvPr/>
        </p:nvSpPr>
        <p:spPr>
          <a:xfrm>
            <a:off x="8554367" y="5360564"/>
            <a:ext cx="1005273" cy="44509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Wanzhen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Sœur de Cixi</a:t>
            </a:r>
          </a:p>
        </p:txBody>
      </p:sp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9AC8959C-BAC3-0244-6069-18BB23270CAF}"/>
              </a:ext>
            </a:extLst>
          </p:cNvPr>
          <p:cNvCxnSpPr>
            <a:cxnSpLocks/>
            <a:stCxn id="49" idx="2"/>
            <a:endCxn id="20" idx="0"/>
          </p:cNvCxnSpPr>
          <p:nvPr/>
        </p:nvCxnSpPr>
        <p:spPr>
          <a:xfrm rot="16200000" flipH="1">
            <a:off x="9530692" y="5331970"/>
            <a:ext cx="102824" cy="10502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424E9A6E-8760-7EAB-F3F1-4B4B972EF4E4}"/>
              </a:ext>
            </a:extLst>
          </p:cNvPr>
          <p:cNvCxnSpPr>
            <a:cxnSpLocks/>
            <a:stCxn id="49" idx="3"/>
            <a:endCxn id="11" idx="1"/>
          </p:cNvCxnSpPr>
          <p:nvPr/>
        </p:nvCxnSpPr>
        <p:spPr>
          <a:xfrm flipV="1">
            <a:off x="9559640" y="5573722"/>
            <a:ext cx="63280" cy="9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FE7FFC23-74DD-0EE5-6E06-91DEFED49F8E}"/>
              </a:ext>
            </a:extLst>
          </p:cNvPr>
          <p:cNvCxnSpPr>
            <a:cxnSpLocks/>
            <a:stCxn id="34" idx="0"/>
            <a:endCxn id="49" idx="0"/>
          </p:cNvCxnSpPr>
          <p:nvPr/>
        </p:nvCxnSpPr>
        <p:spPr>
          <a:xfrm rot="5400000" flipH="1" flipV="1">
            <a:off x="8522472" y="4826543"/>
            <a:ext cx="510" cy="1068553"/>
          </a:xfrm>
          <a:prstGeom prst="bentConnector3">
            <a:avLst>
              <a:gd name="adj1" fmla="val 36773529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8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E80D3-DB4E-6EDA-2211-913A6C06C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435843-E936-A3FF-C1F8-DE9DCE24CB36}"/>
              </a:ext>
            </a:extLst>
          </p:cNvPr>
          <p:cNvSpPr/>
          <p:nvPr/>
        </p:nvSpPr>
        <p:spPr>
          <a:xfrm>
            <a:off x="145577" y="131974"/>
            <a:ext cx="6077801" cy="6571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1860-1889 : … Malgré l’opposition des conservateurs de la Cour autour de Cixi, les réformateurs Zeng </a:t>
            </a:r>
            <a:r>
              <a:rPr lang="fr-FR" sz="1600" b="1" dirty="0" err="1"/>
              <a:t>Guofan</a:t>
            </a:r>
            <a:r>
              <a:rPr lang="fr-FR" sz="1600" b="1" dirty="0"/>
              <a:t>, </a:t>
            </a:r>
            <a:r>
              <a:rPr lang="fr-FR" sz="1600" b="1" dirty="0" err="1"/>
              <a:t>Zuo</a:t>
            </a:r>
            <a:r>
              <a:rPr lang="fr-FR" sz="1600" b="1" dirty="0"/>
              <a:t> </a:t>
            </a:r>
            <a:r>
              <a:rPr lang="fr-FR" sz="1600" b="1" dirty="0" err="1"/>
              <a:t>Zongtang</a:t>
            </a:r>
            <a:r>
              <a:rPr lang="fr-FR" sz="1600" b="1" dirty="0"/>
              <a:t> et Li </a:t>
            </a:r>
            <a:r>
              <a:rPr lang="fr-FR" sz="1600" b="1" dirty="0" err="1"/>
              <a:t>Hongzhang</a:t>
            </a:r>
            <a:r>
              <a:rPr lang="fr-FR" sz="1600" b="1" dirty="0"/>
              <a:t> lancent la 1</a:t>
            </a:r>
            <a:r>
              <a:rPr lang="fr-FR" sz="1600" b="1" baseline="30000" dirty="0"/>
              <a:t>ère</a:t>
            </a:r>
            <a:r>
              <a:rPr lang="fr-FR" sz="1600" b="1" dirty="0"/>
              <a:t> industrialisation : arsenaux, compagnies de navigation, mines, chemins de fer, usines textiles, télégraphe</a:t>
            </a:r>
          </a:p>
          <a:p>
            <a:endParaRPr lang="fr-FR" sz="1700" dirty="0"/>
          </a:p>
          <a:p>
            <a:r>
              <a:rPr lang="fr-FR" sz="1700" dirty="0"/>
              <a:t>*1861 : </a:t>
            </a:r>
            <a:r>
              <a:rPr lang="fr-FR" sz="1700" u="sng" dirty="0"/>
              <a:t>Le prince Gong</a:t>
            </a:r>
            <a:r>
              <a:rPr lang="fr-FR" sz="1700" dirty="0"/>
              <a:t> lance la modernisation de l’Empire</a:t>
            </a:r>
          </a:p>
          <a:p>
            <a:r>
              <a:rPr lang="fr-FR" sz="1700" dirty="0"/>
              <a:t>Et pour cela, deux politiques…</a:t>
            </a:r>
          </a:p>
          <a:p>
            <a:endParaRPr lang="fr-FR" sz="1700" dirty="0"/>
          </a:p>
          <a:p>
            <a:r>
              <a:rPr lang="fr-FR" sz="1700" dirty="0"/>
              <a:t>a) S’accorder à l’extérieur avec les étrangers</a:t>
            </a:r>
          </a:p>
          <a:p>
            <a:r>
              <a:rPr lang="fr-FR" sz="1700" dirty="0"/>
              <a:t>NB : Les Occidentaux, satisfaits des traités de 1860, sont prêts</a:t>
            </a:r>
          </a:p>
          <a:p>
            <a:r>
              <a:rPr lang="fr-FR" sz="1700" dirty="0"/>
              <a:t>A soutenir un régime rénové susceptible de rétablir l’ordre</a:t>
            </a:r>
          </a:p>
          <a:p>
            <a:r>
              <a:rPr lang="fr-FR" sz="1700" dirty="0"/>
              <a:t>Ainsi, ils aident les Chinois contre les Taiping</a:t>
            </a:r>
          </a:p>
          <a:p>
            <a:endParaRPr lang="fr-FR" sz="1700" dirty="0"/>
          </a:p>
          <a:p>
            <a:r>
              <a:rPr lang="fr-FR" sz="1700" dirty="0"/>
              <a:t>b) S’appuyer à l’intérieur…</a:t>
            </a:r>
          </a:p>
          <a:p>
            <a:r>
              <a:rPr lang="fr-FR" sz="1700" dirty="0"/>
              <a:t>- Sur les mandarins réformateurs confucéens… </a:t>
            </a:r>
            <a:endParaRPr lang="fr-FR" sz="1700" i="1" dirty="0"/>
          </a:p>
          <a:p>
            <a:r>
              <a:rPr lang="fr-FR" sz="1700" i="1" dirty="0"/>
              <a:t>L’</a:t>
            </a:r>
            <a:r>
              <a:rPr lang="fr-FR" sz="1700" i="1" dirty="0" err="1"/>
              <a:t>auto-renforcement</a:t>
            </a:r>
            <a:r>
              <a:rPr lang="fr-FR" sz="1700" dirty="0"/>
              <a:t> : </a:t>
            </a:r>
            <a:r>
              <a:rPr lang="fr-FR" sz="1700" u="sng" dirty="0"/>
              <a:t>Zeng </a:t>
            </a:r>
            <a:r>
              <a:rPr lang="fr-FR" sz="1700" u="sng" dirty="0" err="1"/>
              <a:t>Guofan</a:t>
            </a:r>
            <a:r>
              <a:rPr lang="fr-FR" sz="1700" dirty="0"/>
              <a:t>, </a:t>
            </a:r>
            <a:r>
              <a:rPr lang="fr-FR" sz="1700" u="sng" dirty="0" err="1"/>
              <a:t>Zuo</a:t>
            </a:r>
            <a:r>
              <a:rPr lang="fr-FR" sz="1700" u="sng" dirty="0"/>
              <a:t> </a:t>
            </a:r>
            <a:r>
              <a:rPr lang="fr-FR" sz="1700" u="sng" dirty="0" err="1"/>
              <a:t>Zongtang</a:t>
            </a:r>
            <a:r>
              <a:rPr lang="fr-FR" sz="1700" dirty="0"/>
              <a:t> et </a:t>
            </a:r>
            <a:r>
              <a:rPr lang="fr-FR" sz="1700" u="sng" dirty="0"/>
              <a:t>Li </a:t>
            </a:r>
            <a:r>
              <a:rPr lang="fr-FR" sz="1700" u="sng" dirty="0" err="1"/>
              <a:t>Hongzhang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- Mais aussi sur les marchands chinois</a:t>
            </a:r>
          </a:p>
          <a:p>
            <a:r>
              <a:rPr lang="fr-FR" sz="1700" dirty="0"/>
              <a:t>Qui se sont enrichis grâce à l’ouverture du commerce</a:t>
            </a:r>
          </a:p>
          <a:p>
            <a:r>
              <a:rPr lang="fr-FR" sz="1700" dirty="0"/>
              <a:t>Les </a:t>
            </a:r>
            <a:r>
              <a:rPr lang="fr-FR" sz="1700" i="1" dirty="0" err="1"/>
              <a:t>maiban</a:t>
            </a:r>
            <a:r>
              <a:rPr lang="fr-FR" sz="1700" dirty="0"/>
              <a:t> ou </a:t>
            </a:r>
            <a:r>
              <a:rPr lang="fr-FR" sz="1700" i="1" dirty="0"/>
              <a:t>compradores</a:t>
            </a:r>
          </a:p>
          <a:p>
            <a:endParaRPr lang="fr-FR" sz="1700" dirty="0"/>
          </a:p>
          <a:p>
            <a:r>
              <a:rPr lang="fr-FR" sz="1700" dirty="0"/>
              <a:t>- Et enfin, sur les étudiants chinois</a:t>
            </a:r>
          </a:p>
          <a:p>
            <a:r>
              <a:rPr lang="fr-FR" sz="1700" dirty="0"/>
              <a:t>Envoyés à l’étranger, EU, GB, Allemagne, France, pour se former</a:t>
            </a:r>
          </a:p>
          <a:p>
            <a:endParaRPr lang="fr-FR" sz="1700" dirty="0"/>
          </a:p>
          <a:p>
            <a:r>
              <a:rPr lang="fr-FR" sz="1700" dirty="0"/>
              <a:t>*1860 : Le </a:t>
            </a:r>
            <a:r>
              <a:rPr lang="fr-FR" sz="1700" i="1" dirty="0" err="1"/>
              <a:t>Take</a:t>
            </a:r>
            <a:r>
              <a:rPr lang="fr-FR" sz="1700" i="1" dirty="0"/>
              <a:t> off</a:t>
            </a:r>
            <a:r>
              <a:rPr lang="fr-FR" sz="1700" dirty="0"/>
              <a:t> chinois…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9B4D29-5EFA-3444-45F9-973B2128C05F}"/>
              </a:ext>
            </a:extLst>
          </p:cNvPr>
          <p:cNvSpPr/>
          <p:nvPr/>
        </p:nvSpPr>
        <p:spPr>
          <a:xfrm>
            <a:off x="6396552" y="3198559"/>
            <a:ext cx="1020954" cy="515611"/>
          </a:xfrm>
          <a:prstGeom prst="rect">
            <a:avLst/>
          </a:prstGeom>
          <a:solidFill>
            <a:srgbClr val="B6DF8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QING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1616-1912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9FC6E8-2423-0D65-ECC5-90A829D41588}"/>
              </a:ext>
            </a:extLst>
          </p:cNvPr>
          <p:cNvSpPr/>
          <p:nvPr/>
        </p:nvSpPr>
        <p:spPr>
          <a:xfrm>
            <a:off x="6404783" y="3787650"/>
            <a:ext cx="1005273" cy="438141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Qianlong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1735-96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FEBCA8-B9E8-567F-38C5-5A5B51B72366}"/>
              </a:ext>
            </a:extLst>
          </p:cNvPr>
          <p:cNvSpPr/>
          <p:nvPr/>
        </p:nvSpPr>
        <p:spPr>
          <a:xfrm>
            <a:off x="6412233" y="4776699"/>
            <a:ext cx="1005273" cy="438140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Daoguang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1820-50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23C769-0143-AEE6-CEC8-FACCDDC0A1C0}"/>
              </a:ext>
            </a:extLst>
          </p:cNvPr>
          <p:cNvSpPr/>
          <p:nvPr/>
        </p:nvSpPr>
        <p:spPr>
          <a:xfrm>
            <a:off x="6404783" y="4282175"/>
            <a:ext cx="1005273" cy="438140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Jiaqing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1796-1820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216BFD0-E605-9651-0B66-6EC5F4AC0BE0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>
            <a:off x="6907420" y="4720315"/>
            <a:ext cx="7450" cy="563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339B617-EC50-E230-416E-E1E7CEC0E74F}"/>
              </a:ext>
            </a:extLst>
          </p:cNvPr>
          <p:cNvSpPr/>
          <p:nvPr/>
        </p:nvSpPr>
        <p:spPr>
          <a:xfrm>
            <a:off x="6412234" y="5368026"/>
            <a:ext cx="1005273" cy="438141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Xianfeng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1850-61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3AD2DFE-B5BF-4FF4-C508-5A234D07831C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>
            <a:off x="6914870" y="5214839"/>
            <a:ext cx="1" cy="1531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A409F8C-CB97-A94B-E44A-5CB00C2D7319}"/>
              </a:ext>
            </a:extLst>
          </p:cNvPr>
          <p:cNvSpPr/>
          <p:nvPr/>
        </p:nvSpPr>
        <p:spPr>
          <a:xfrm>
            <a:off x="9622920" y="5341785"/>
            <a:ext cx="1005273" cy="463873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Yixuan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2053A859-7826-FA28-BF8B-708F65AF122D}"/>
              </a:ext>
            </a:extLst>
          </p:cNvPr>
          <p:cNvCxnSpPr>
            <a:cxnSpLocks/>
            <a:stCxn id="4" idx="2"/>
            <a:endCxn id="11" idx="0"/>
          </p:cNvCxnSpPr>
          <p:nvPr/>
        </p:nvCxnSpPr>
        <p:spPr>
          <a:xfrm rot="16200000" flipH="1">
            <a:off x="8456740" y="3672968"/>
            <a:ext cx="126946" cy="32106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7E1171E-1E85-D1FF-8D86-7584A39D1AD0}"/>
              </a:ext>
            </a:extLst>
          </p:cNvPr>
          <p:cNvSpPr/>
          <p:nvPr/>
        </p:nvSpPr>
        <p:spPr>
          <a:xfrm>
            <a:off x="6412233" y="5908483"/>
            <a:ext cx="1005273" cy="43814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Tongzhi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1861-75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54108D-7F13-C7CE-B409-432460C10695}"/>
              </a:ext>
            </a:extLst>
          </p:cNvPr>
          <p:cNvSpPr/>
          <p:nvPr/>
        </p:nvSpPr>
        <p:spPr>
          <a:xfrm>
            <a:off x="9604567" y="5908482"/>
            <a:ext cx="1005273" cy="438143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Guangxu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1875-1908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CC84AA-E4E9-CB93-6B58-25F24190204C}"/>
              </a:ext>
            </a:extLst>
          </p:cNvPr>
          <p:cNvSpPr/>
          <p:nvPr/>
        </p:nvSpPr>
        <p:spPr>
          <a:xfrm>
            <a:off x="7485814" y="5361074"/>
            <a:ext cx="1005273" cy="44509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Cixi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1861-1908</a:t>
            </a:r>
          </a:p>
        </p:txBody>
      </p: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D8FDFD02-3941-14B2-D064-1F3F47012444}"/>
              </a:ext>
            </a:extLst>
          </p:cNvPr>
          <p:cNvCxnSpPr>
            <a:cxnSpLocks/>
            <a:stCxn id="34" idx="2"/>
            <a:endCxn id="14" idx="0"/>
          </p:cNvCxnSpPr>
          <p:nvPr/>
        </p:nvCxnSpPr>
        <p:spPr>
          <a:xfrm rot="5400000">
            <a:off x="7400504" y="5320535"/>
            <a:ext cx="102315" cy="107358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EEE06D7-CFFF-940F-EFB0-2512ADA33005}"/>
              </a:ext>
            </a:extLst>
          </p:cNvPr>
          <p:cNvCxnSpPr>
            <a:cxnSpLocks/>
            <a:stCxn id="11" idx="2"/>
            <a:endCxn id="20" idx="0"/>
          </p:cNvCxnSpPr>
          <p:nvPr/>
        </p:nvCxnSpPr>
        <p:spPr>
          <a:xfrm flipH="1">
            <a:off x="10107204" y="5805658"/>
            <a:ext cx="18353" cy="1028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C1BE4A01-CD6A-EF20-E1A0-2AD87EBA8B89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flipH="1">
            <a:off x="6914870" y="5806167"/>
            <a:ext cx="1" cy="1023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0BB69775-889E-F5C4-D18E-D375E64911C2}"/>
              </a:ext>
            </a:extLst>
          </p:cNvPr>
          <p:cNvSpPr/>
          <p:nvPr/>
        </p:nvSpPr>
        <p:spPr>
          <a:xfrm>
            <a:off x="10682784" y="5914018"/>
            <a:ext cx="1005273" cy="438143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Xiafeng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40" name="Connecteur : en angle 39">
            <a:extLst>
              <a:ext uri="{FF2B5EF4-FFF2-40B4-BE49-F238E27FC236}">
                <a16:creationId xmlns:a16="http://schemas.microsoft.com/office/drawing/2014/main" id="{864FE800-EA9A-9705-4122-39BAC758DF13}"/>
              </a:ext>
            </a:extLst>
          </p:cNvPr>
          <p:cNvCxnSpPr>
            <a:cxnSpLocks/>
            <a:stCxn id="11" idx="2"/>
            <a:endCxn id="39" idx="0"/>
          </p:cNvCxnSpPr>
          <p:nvPr/>
        </p:nvCxnSpPr>
        <p:spPr>
          <a:xfrm rot="16200000" flipH="1">
            <a:off x="10601309" y="5329906"/>
            <a:ext cx="108360" cy="105986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AFADDD4-38CC-1D30-ACA2-F5297CBFDF13}"/>
              </a:ext>
            </a:extLst>
          </p:cNvPr>
          <p:cNvSpPr/>
          <p:nvPr/>
        </p:nvSpPr>
        <p:spPr>
          <a:xfrm>
            <a:off x="10682784" y="6419856"/>
            <a:ext cx="1005273" cy="438144"/>
          </a:xfrm>
          <a:prstGeom prst="rect">
            <a:avLst/>
          </a:prstGeom>
          <a:solidFill>
            <a:srgbClr val="B6DF8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Puyi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1908-12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F380E00-560D-3662-1E4C-ACECCF464CB2}"/>
              </a:ext>
            </a:extLst>
          </p:cNvPr>
          <p:cNvCxnSpPr>
            <a:cxnSpLocks/>
            <a:stCxn id="39" idx="2"/>
            <a:endCxn id="41" idx="0"/>
          </p:cNvCxnSpPr>
          <p:nvPr/>
        </p:nvCxnSpPr>
        <p:spPr>
          <a:xfrm>
            <a:off x="11185421" y="6352161"/>
            <a:ext cx="0" cy="676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488E59B-0D6A-807B-6647-6D5259B3F03F}"/>
              </a:ext>
            </a:extLst>
          </p:cNvPr>
          <p:cNvCxnSpPr>
            <a:cxnSpLocks/>
          </p:cNvCxnSpPr>
          <p:nvPr/>
        </p:nvCxnSpPr>
        <p:spPr>
          <a:xfrm flipV="1">
            <a:off x="7417507" y="5583621"/>
            <a:ext cx="68307" cy="34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026234A7-650F-5690-3E3B-A18F3DA7D6FB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6907420" y="4225791"/>
            <a:ext cx="0" cy="563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FB59FC87-3AA5-54D0-FA78-D1C7B0876508}"/>
              </a:ext>
            </a:extLst>
          </p:cNvPr>
          <p:cNvSpPr/>
          <p:nvPr/>
        </p:nvSpPr>
        <p:spPr>
          <a:xfrm>
            <a:off x="10708715" y="5367514"/>
            <a:ext cx="1005273" cy="4411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Yixin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Prince Gong</a:t>
            </a:r>
          </a:p>
        </p:txBody>
      </p:sp>
      <p:cxnSp>
        <p:nvCxnSpPr>
          <p:cNvPr id="48" name="Connecteur : en angle 47">
            <a:extLst>
              <a:ext uri="{FF2B5EF4-FFF2-40B4-BE49-F238E27FC236}">
                <a16:creationId xmlns:a16="http://schemas.microsoft.com/office/drawing/2014/main" id="{5BA2FD6B-4094-BCF0-31F8-54807EF0B4B9}"/>
              </a:ext>
            </a:extLst>
          </p:cNvPr>
          <p:cNvCxnSpPr>
            <a:cxnSpLocks/>
            <a:stCxn id="4" idx="2"/>
            <a:endCxn id="47" idx="0"/>
          </p:cNvCxnSpPr>
          <p:nvPr/>
        </p:nvCxnSpPr>
        <p:spPr>
          <a:xfrm rot="16200000" flipH="1">
            <a:off x="8986774" y="3142935"/>
            <a:ext cx="152675" cy="429648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505DF5F0-EF2D-3AEA-EA7F-78AE2AF3203C}"/>
              </a:ext>
            </a:extLst>
          </p:cNvPr>
          <p:cNvSpPr/>
          <p:nvPr/>
        </p:nvSpPr>
        <p:spPr>
          <a:xfrm>
            <a:off x="8554367" y="5360564"/>
            <a:ext cx="1005273" cy="44509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Wanzhen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Sœur de Cixi</a:t>
            </a:r>
          </a:p>
        </p:txBody>
      </p:sp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201A749C-6311-7981-BDFE-911FEE9A8EA8}"/>
              </a:ext>
            </a:extLst>
          </p:cNvPr>
          <p:cNvCxnSpPr>
            <a:cxnSpLocks/>
            <a:stCxn id="49" idx="2"/>
            <a:endCxn id="20" idx="0"/>
          </p:cNvCxnSpPr>
          <p:nvPr/>
        </p:nvCxnSpPr>
        <p:spPr>
          <a:xfrm rot="16200000" flipH="1">
            <a:off x="9530692" y="5331970"/>
            <a:ext cx="102824" cy="10502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8A092F44-6A7A-F510-B98B-31F22F4B3118}"/>
              </a:ext>
            </a:extLst>
          </p:cNvPr>
          <p:cNvCxnSpPr>
            <a:cxnSpLocks/>
            <a:stCxn id="49" idx="3"/>
            <a:endCxn id="11" idx="1"/>
          </p:cNvCxnSpPr>
          <p:nvPr/>
        </p:nvCxnSpPr>
        <p:spPr>
          <a:xfrm flipV="1">
            <a:off x="9559640" y="5573722"/>
            <a:ext cx="63280" cy="9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03436CAD-28E3-EB7D-D967-9326E18A84F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522472" y="4826543"/>
            <a:ext cx="510" cy="1068553"/>
          </a:xfrm>
          <a:prstGeom prst="bentConnector3">
            <a:avLst>
              <a:gd name="adj1" fmla="val 36773529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8469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94360</TotalTime>
  <Words>4138</Words>
  <Application>Microsoft Office PowerPoint</Application>
  <PresentationFormat>Grand écran</PresentationFormat>
  <Paragraphs>453</Paragraphs>
  <Slides>24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13 mai 2025 (13/15) Mardi 27 mai 2025 (14/15)  8ème période : 1815-1914 Europe et Russie à la conquête de l’Orient et de l’Asie  1853-1914 : Apogée des impérialismes et partage de l’Asie orientale Indes et Malaisie britanniques ; Indochine française ; Indes néerlandaises, Philippines américaines ; 1er empire japonais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733</cp:revision>
  <dcterms:created xsi:type="dcterms:W3CDTF">2023-07-15T08:08:34Z</dcterms:created>
  <dcterms:modified xsi:type="dcterms:W3CDTF">2025-05-13T10:10:01Z</dcterms:modified>
</cp:coreProperties>
</file>